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65" r:id="rId7"/>
    <p:sldId id="266" r:id="rId8"/>
    <p:sldId id="269" r:id="rId9"/>
    <p:sldId id="267" r:id="rId10"/>
    <p:sldId id="268" r:id="rId11"/>
    <p:sldId id="270" r:id="rId12"/>
    <p:sldId id="271" r:id="rId13"/>
    <p:sldId id="272" r:id="rId14"/>
    <p:sldId id="273" r:id="rId15"/>
    <p:sldId id="274" r:id="rId16"/>
    <p:sldId id="275" r:id="rId17"/>
    <p:sldId id="276" r:id="rId18"/>
    <p:sldId id="277" r:id="rId19"/>
    <p:sldId id="278" r:id="rId20"/>
    <p:sldId id="292" r:id="rId21"/>
    <p:sldId id="279" r:id="rId22"/>
    <p:sldId id="282" r:id="rId23"/>
    <p:sldId id="286" r:id="rId24"/>
    <p:sldId id="288" r:id="rId25"/>
    <p:sldId id="287" r:id="rId26"/>
    <p:sldId id="289" r:id="rId27"/>
    <p:sldId id="284" r:id="rId28"/>
    <p:sldId id="293" r:id="rId29"/>
    <p:sldId id="294" r:id="rId30"/>
    <p:sldId id="295" r:id="rId31"/>
    <p:sldId id="296" r:id="rId32"/>
    <p:sldId id="297" r:id="rId33"/>
    <p:sldId id="298" r:id="rId34"/>
    <p:sldId id="299" r:id="rId35"/>
    <p:sldId id="300" r:id="rId36"/>
    <p:sldId id="301" r:id="rId37"/>
    <p:sldId id="303" r:id="rId38"/>
    <p:sldId id="302" r:id="rId39"/>
    <p:sldId id="304" r:id="rId40"/>
    <p:sldId id="307" r:id="rId41"/>
    <p:sldId id="308" r:id="rId42"/>
    <p:sldId id="305" r:id="rId43"/>
    <p:sldId id="309" r:id="rId44"/>
    <p:sldId id="310" r:id="rId45"/>
    <p:sldId id="311" r:id="rId46"/>
    <p:sldId id="312" r:id="rId47"/>
    <p:sldId id="313" r:id="rId48"/>
    <p:sldId id="314" r:id="rId49"/>
    <p:sldId id="316" r:id="rId50"/>
    <p:sldId id="317" r:id="rId51"/>
    <p:sldId id="318" r:id="rId52"/>
    <p:sldId id="315" r:id="rId53"/>
    <p:sldId id="319"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5" r:id="rId68"/>
    <p:sldId id="356"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40" r:id="rId88"/>
    <p:sldId id="338" r:id="rId89"/>
    <p:sldId id="339"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D95F6D-4CF8-4C3A-A944-22F7D5342C1A}" v="38" dt="2022-02-20T14:00:31.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94660"/>
  </p:normalViewPr>
  <p:slideViewPr>
    <p:cSldViewPr snapToGrid="0">
      <p:cViewPr varScale="1">
        <p:scale>
          <a:sx n="78" d="100"/>
          <a:sy n="78"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eland" userId="d41a4da1a37fb713" providerId="LiveId" clId="{19353B44-AA01-458F-BA3D-0C0EF272ABC8}"/>
    <pc:docChg chg="undo custSel addSld delSld modSld sldOrd">
      <pc:chgData name="Jim Beland" userId="d41a4da1a37fb713" providerId="LiveId" clId="{19353B44-AA01-458F-BA3D-0C0EF272ABC8}" dt="2020-07-09T01:03:01.459" v="14060"/>
      <pc:docMkLst>
        <pc:docMk/>
      </pc:docMkLst>
      <pc:sldChg chg="modSp add">
        <pc:chgData name="Jim Beland" userId="d41a4da1a37fb713" providerId="LiveId" clId="{19353B44-AA01-458F-BA3D-0C0EF272ABC8}" dt="2020-07-07T02:34:28.139" v="50" actId="20577"/>
        <pc:sldMkLst>
          <pc:docMk/>
          <pc:sldMk cId="2939075485" sldId="256"/>
        </pc:sldMkLst>
        <pc:spChg chg="mod">
          <ac:chgData name="Jim Beland" userId="d41a4da1a37fb713" providerId="LiveId" clId="{19353B44-AA01-458F-BA3D-0C0EF272ABC8}" dt="2020-07-07T02:34:28.139" v="50" actId="20577"/>
          <ac:spMkLst>
            <pc:docMk/>
            <pc:sldMk cId="2939075485" sldId="256"/>
            <ac:spMk id="2" creationId="{3EF5D2C8-A121-43AB-980A-34476AC5B0D2}"/>
          </ac:spMkLst>
        </pc:spChg>
      </pc:sldChg>
      <pc:sldChg chg="addSp delSp modSp add">
        <pc:chgData name="Jim Beland" userId="d41a4da1a37fb713" providerId="LiveId" clId="{19353B44-AA01-458F-BA3D-0C0EF272ABC8}" dt="2020-07-07T02:38:30.603" v="120" actId="9405"/>
        <pc:sldMkLst>
          <pc:docMk/>
          <pc:sldMk cId="2758686128" sldId="257"/>
        </pc:sldMkLst>
        <pc:spChg chg="mod">
          <ac:chgData name="Jim Beland" userId="d41a4da1a37fb713" providerId="LiveId" clId="{19353B44-AA01-458F-BA3D-0C0EF272ABC8}" dt="2020-07-07T02:35:29.781" v="109" actId="20577"/>
          <ac:spMkLst>
            <pc:docMk/>
            <pc:sldMk cId="2758686128" sldId="257"/>
            <ac:spMk id="3" creationId="{170717A8-CB12-476E-AD05-1E9D9F2E0886}"/>
          </ac:spMkLst>
        </pc:spChg>
        <pc:inkChg chg="add">
          <ac:chgData name="Jim Beland" userId="d41a4da1a37fb713" providerId="LiveId" clId="{19353B44-AA01-458F-BA3D-0C0EF272ABC8}" dt="2020-07-07T02:36:41.472" v="110" actId="9405"/>
          <ac:inkMkLst>
            <pc:docMk/>
            <pc:sldMk cId="2758686128" sldId="257"/>
            <ac:inkMk id="4" creationId="{3091F1FA-B26F-43CD-8A70-81160D874B15}"/>
          </ac:inkMkLst>
        </pc:inkChg>
        <pc:inkChg chg="add">
          <ac:chgData name="Jim Beland" userId="d41a4da1a37fb713" providerId="LiveId" clId="{19353B44-AA01-458F-BA3D-0C0EF272ABC8}" dt="2020-07-07T02:36:49.721" v="111" actId="9405"/>
          <ac:inkMkLst>
            <pc:docMk/>
            <pc:sldMk cId="2758686128" sldId="257"/>
            <ac:inkMk id="5" creationId="{CF8DF5AE-2D0D-42A7-8D1F-0012BF68D62F}"/>
          </ac:inkMkLst>
        </pc:inkChg>
        <pc:inkChg chg="add del">
          <ac:chgData name="Jim Beland" userId="d41a4da1a37fb713" providerId="LiveId" clId="{19353B44-AA01-458F-BA3D-0C0EF272ABC8}" dt="2020-07-07T02:37:06.221" v="113" actId="9405"/>
          <ac:inkMkLst>
            <pc:docMk/>
            <pc:sldMk cId="2758686128" sldId="257"/>
            <ac:inkMk id="6" creationId="{86856F58-F0C6-4C92-A8CB-C7932A3DEC92}"/>
          </ac:inkMkLst>
        </pc:inkChg>
        <pc:inkChg chg="add">
          <ac:chgData name="Jim Beland" userId="d41a4da1a37fb713" providerId="LiveId" clId="{19353B44-AA01-458F-BA3D-0C0EF272ABC8}" dt="2020-07-07T02:37:09.711" v="114" actId="9405"/>
          <ac:inkMkLst>
            <pc:docMk/>
            <pc:sldMk cId="2758686128" sldId="257"/>
            <ac:inkMk id="7" creationId="{BBFF1ED2-49BA-4782-BAE1-6059C6F9A148}"/>
          </ac:inkMkLst>
        </pc:inkChg>
        <pc:inkChg chg="add">
          <ac:chgData name="Jim Beland" userId="d41a4da1a37fb713" providerId="LiveId" clId="{19353B44-AA01-458F-BA3D-0C0EF272ABC8}" dt="2020-07-07T02:38:16.096" v="118" actId="9405"/>
          <ac:inkMkLst>
            <pc:docMk/>
            <pc:sldMk cId="2758686128" sldId="257"/>
            <ac:inkMk id="14" creationId="{9A8970A9-047B-4A11-9D92-2A338B6B15D0}"/>
          </ac:inkMkLst>
        </pc:inkChg>
        <pc:inkChg chg="add">
          <ac:chgData name="Jim Beland" userId="d41a4da1a37fb713" providerId="LiveId" clId="{19353B44-AA01-458F-BA3D-0C0EF272ABC8}" dt="2020-07-07T02:38:23.280" v="119" actId="9405"/>
          <ac:inkMkLst>
            <pc:docMk/>
            <pc:sldMk cId="2758686128" sldId="257"/>
            <ac:inkMk id="15" creationId="{40C669DF-EE2E-47DF-9553-4B5807B8344C}"/>
          </ac:inkMkLst>
        </pc:inkChg>
        <pc:inkChg chg="add">
          <ac:chgData name="Jim Beland" userId="d41a4da1a37fb713" providerId="LiveId" clId="{19353B44-AA01-458F-BA3D-0C0EF272ABC8}" dt="2020-07-07T02:38:30.603" v="120" actId="9405"/>
          <ac:inkMkLst>
            <pc:docMk/>
            <pc:sldMk cId="2758686128" sldId="257"/>
            <ac:inkMk id="16" creationId="{39315B12-492D-4AAE-830F-1FB9A6FDD359}"/>
          </ac:inkMkLst>
        </pc:inkChg>
        <pc:cxnChg chg="add mod">
          <ac:chgData name="Jim Beland" userId="d41a4da1a37fb713" providerId="LiveId" clId="{19353B44-AA01-458F-BA3D-0C0EF272ABC8}" dt="2020-07-07T02:37:28.072" v="115" actId="11529"/>
          <ac:cxnSpMkLst>
            <pc:docMk/>
            <pc:sldMk cId="2758686128" sldId="257"/>
            <ac:cxnSpMk id="9" creationId="{53FDF17C-4801-44BE-8AE0-2E1FC54B616B}"/>
          </ac:cxnSpMkLst>
        </pc:cxnChg>
        <pc:cxnChg chg="add mod">
          <ac:chgData name="Jim Beland" userId="d41a4da1a37fb713" providerId="LiveId" clId="{19353B44-AA01-458F-BA3D-0C0EF272ABC8}" dt="2020-07-07T02:37:42.002" v="116" actId="11529"/>
          <ac:cxnSpMkLst>
            <pc:docMk/>
            <pc:sldMk cId="2758686128" sldId="257"/>
            <ac:cxnSpMk id="11" creationId="{365205F5-8DDE-4732-89C1-EE1802029933}"/>
          </ac:cxnSpMkLst>
        </pc:cxnChg>
        <pc:cxnChg chg="add mod">
          <ac:chgData name="Jim Beland" userId="d41a4da1a37fb713" providerId="LiveId" clId="{19353B44-AA01-458F-BA3D-0C0EF272ABC8}" dt="2020-07-07T02:37:58.228" v="117" actId="11529"/>
          <ac:cxnSpMkLst>
            <pc:docMk/>
            <pc:sldMk cId="2758686128" sldId="257"/>
            <ac:cxnSpMk id="13" creationId="{1E2F4578-BB9C-49BC-A336-1E11B2E13AB7}"/>
          </ac:cxnSpMkLst>
        </pc:cxnChg>
      </pc:sldChg>
      <pc:sldChg chg="modSp add">
        <pc:chgData name="Jim Beland" userId="d41a4da1a37fb713" providerId="LiveId" clId="{19353B44-AA01-458F-BA3D-0C0EF272ABC8}" dt="2020-07-07T02:45:49.220" v="870" actId="20577"/>
        <pc:sldMkLst>
          <pc:docMk/>
          <pc:sldMk cId="2005412010" sldId="258"/>
        </pc:sldMkLst>
        <pc:spChg chg="mod">
          <ac:chgData name="Jim Beland" userId="d41a4da1a37fb713" providerId="LiveId" clId="{19353B44-AA01-458F-BA3D-0C0EF272ABC8}" dt="2020-07-07T02:45:49.220" v="870" actId="20577"/>
          <ac:spMkLst>
            <pc:docMk/>
            <pc:sldMk cId="2005412010" sldId="258"/>
            <ac:spMk id="3" creationId="{8E6B15E1-B7CA-4F5E-B36C-2BEE70F41CF7}"/>
          </ac:spMkLst>
        </pc:spChg>
      </pc:sldChg>
      <pc:sldChg chg="add del">
        <pc:chgData name="Jim Beland" userId="d41a4da1a37fb713" providerId="LiveId" clId="{19353B44-AA01-458F-BA3D-0C0EF272ABC8}" dt="2020-07-07T02:45:58.168" v="872"/>
        <pc:sldMkLst>
          <pc:docMk/>
          <pc:sldMk cId="1384582851" sldId="259"/>
        </pc:sldMkLst>
      </pc:sldChg>
      <pc:sldChg chg="modSp add del">
        <pc:chgData name="Jim Beland" userId="d41a4da1a37fb713" providerId="LiveId" clId="{19353B44-AA01-458F-BA3D-0C0EF272ABC8}" dt="2020-07-07T02:51:46.421" v="1161" actId="2696"/>
        <pc:sldMkLst>
          <pc:docMk/>
          <pc:sldMk cId="3340680657" sldId="259"/>
        </pc:sldMkLst>
        <pc:spChg chg="mod">
          <ac:chgData name="Jim Beland" userId="d41a4da1a37fb713" providerId="LiveId" clId="{19353B44-AA01-458F-BA3D-0C0EF272ABC8}" dt="2020-07-07T02:47:01.425" v="976" actId="20577"/>
          <ac:spMkLst>
            <pc:docMk/>
            <pc:sldMk cId="3340680657" sldId="259"/>
            <ac:spMk id="2" creationId="{31C5EDD5-34DF-47D7-AADB-6F0650F3DBE5}"/>
          </ac:spMkLst>
        </pc:spChg>
        <pc:spChg chg="mod">
          <ac:chgData name="Jim Beland" userId="d41a4da1a37fb713" providerId="LiveId" clId="{19353B44-AA01-458F-BA3D-0C0EF272ABC8}" dt="2020-07-07T02:48:12.907" v="1124" actId="20577"/>
          <ac:spMkLst>
            <pc:docMk/>
            <pc:sldMk cId="3340680657" sldId="259"/>
            <ac:spMk id="3" creationId="{08E0724E-6DFE-484B-8088-0DABFD0BE185}"/>
          </ac:spMkLst>
        </pc:spChg>
      </pc:sldChg>
      <pc:sldChg chg="addSp delSp modSp add">
        <pc:chgData name="Jim Beland" userId="d41a4da1a37fb713" providerId="LiveId" clId="{19353B44-AA01-458F-BA3D-0C0EF272ABC8}" dt="2020-07-07T03:01:11.878" v="1822" actId="11529"/>
        <pc:sldMkLst>
          <pc:docMk/>
          <pc:sldMk cId="2912751779" sldId="260"/>
        </pc:sldMkLst>
        <pc:spChg chg="mod">
          <ac:chgData name="Jim Beland" userId="d41a4da1a37fb713" providerId="LiveId" clId="{19353B44-AA01-458F-BA3D-0C0EF272ABC8}" dt="2020-07-07T02:57:05.562" v="1797" actId="20577"/>
          <ac:spMkLst>
            <pc:docMk/>
            <pc:sldMk cId="2912751779" sldId="260"/>
            <ac:spMk id="3" creationId="{08E0724E-6DFE-484B-8088-0DABFD0BE185}"/>
          </ac:spMkLst>
        </pc:spChg>
        <pc:spChg chg="mod">
          <ac:chgData name="Jim Beland" userId="d41a4da1a37fb713" providerId="LiveId" clId="{19353B44-AA01-458F-BA3D-0C0EF272ABC8}" dt="2020-07-07T02:48:40.741" v="1127" actId="20577"/>
          <ac:spMkLst>
            <pc:docMk/>
            <pc:sldMk cId="2912751779" sldId="260"/>
            <ac:spMk id="4" creationId="{5DFAF98D-290B-41E3-BC49-ED607333C8D9}"/>
          </ac:spMkLst>
        </pc:spChg>
        <pc:spChg chg="add mod">
          <ac:chgData name="Jim Beland" userId="d41a4da1a37fb713" providerId="LiveId" clId="{19353B44-AA01-458F-BA3D-0C0EF272ABC8}" dt="2020-07-07T02:50:48.346" v="1145" actId="14100"/>
          <ac:spMkLst>
            <pc:docMk/>
            <pc:sldMk cId="2912751779" sldId="260"/>
            <ac:spMk id="9" creationId="{14F53CEA-A8FC-434D-879B-E475022F693D}"/>
          </ac:spMkLst>
        </pc:spChg>
        <pc:spChg chg="add mod">
          <ac:chgData name="Jim Beland" userId="d41a4da1a37fb713" providerId="LiveId" clId="{19353B44-AA01-458F-BA3D-0C0EF272ABC8}" dt="2020-07-07T02:51:29.276" v="1160" actId="1076"/>
          <ac:spMkLst>
            <pc:docMk/>
            <pc:sldMk cId="2912751779" sldId="260"/>
            <ac:spMk id="10" creationId="{FB780688-F5AF-49FA-A464-7FBFC0F15D95}"/>
          </ac:spMkLst>
        </pc:spChg>
        <pc:spChg chg="add del mod">
          <ac:chgData name="Jim Beland" userId="d41a4da1a37fb713" providerId="LiveId" clId="{19353B44-AA01-458F-BA3D-0C0EF272ABC8}" dt="2020-07-07T02:51:00.116" v="1148" actId="767"/>
          <ac:spMkLst>
            <pc:docMk/>
            <pc:sldMk cId="2912751779" sldId="260"/>
            <ac:spMk id="11" creationId="{5678CEFC-D3A3-482E-898E-929B6AB2214B}"/>
          </ac:spMkLst>
        </pc:spChg>
        <pc:inkChg chg="add del">
          <ac:chgData name="Jim Beland" userId="d41a4da1a37fb713" providerId="LiveId" clId="{19353B44-AA01-458F-BA3D-0C0EF272ABC8}" dt="2020-07-07T02:49:20.701" v="1129" actId="9405"/>
          <ac:inkMkLst>
            <pc:docMk/>
            <pc:sldMk cId="2912751779" sldId="260"/>
            <ac:inkMk id="5" creationId="{368EE217-AE37-49E1-B97F-2D0429C0AD83}"/>
          </ac:inkMkLst>
        </pc:inkChg>
        <pc:inkChg chg="add del">
          <ac:chgData name="Jim Beland" userId="d41a4da1a37fb713" providerId="LiveId" clId="{19353B44-AA01-458F-BA3D-0C0EF272ABC8}" dt="2020-07-07T02:49:32.464" v="1131" actId="9405"/>
          <ac:inkMkLst>
            <pc:docMk/>
            <pc:sldMk cId="2912751779" sldId="260"/>
            <ac:inkMk id="6" creationId="{87408E24-0834-4DAB-9974-259D5F22E87F}"/>
          </ac:inkMkLst>
        </pc:inkChg>
        <pc:inkChg chg="add">
          <ac:chgData name="Jim Beland" userId="d41a4da1a37fb713" providerId="LiveId" clId="{19353B44-AA01-458F-BA3D-0C0EF272ABC8}" dt="2020-07-07T02:49:35.033" v="1132" actId="9405"/>
          <ac:inkMkLst>
            <pc:docMk/>
            <pc:sldMk cId="2912751779" sldId="260"/>
            <ac:inkMk id="7" creationId="{C808A322-A511-40F9-9DEB-F46AEA87448A}"/>
          </ac:inkMkLst>
        </pc:inkChg>
        <pc:inkChg chg="add">
          <ac:chgData name="Jim Beland" userId="d41a4da1a37fb713" providerId="LiveId" clId="{19353B44-AA01-458F-BA3D-0C0EF272ABC8}" dt="2020-07-07T02:50:07.569" v="1133" actId="9405"/>
          <ac:inkMkLst>
            <pc:docMk/>
            <pc:sldMk cId="2912751779" sldId="260"/>
            <ac:inkMk id="8" creationId="{E4767AA6-ACBE-4578-B16B-7977B077E8F4}"/>
          </ac:inkMkLst>
        </pc:inkChg>
        <pc:cxnChg chg="add del mod">
          <ac:chgData name="Jim Beland" userId="d41a4da1a37fb713" providerId="LiveId" clId="{19353B44-AA01-458F-BA3D-0C0EF272ABC8}" dt="2020-07-07T02:57:26.984" v="1799" actId="11529"/>
          <ac:cxnSpMkLst>
            <pc:docMk/>
            <pc:sldMk cId="2912751779" sldId="260"/>
            <ac:cxnSpMk id="13" creationId="{DC201BA1-CFBC-4147-A226-E2F6E440FC12}"/>
          </ac:cxnSpMkLst>
        </pc:cxnChg>
        <pc:cxnChg chg="add del mod">
          <ac:chgData name="Jim Beland" userId="d41a4da1a37fb713" providerId="LiveId" clId="{19353B44-AA01-458F-BA3D-0C0EF272ABC8}" dt="2020-07-07T02:57:35.782" v="1801" actId="11529"/>
          <ac:cxnSpMkLst>
            <pc:docMk/>
            <pc:sldMk cId="2912751779" sldId="260"/>
            <ac:cxnSpMk id="15" creationId="{CA7D518A-B315-415E-8AE1-7111CBEFBE17}"/>
          </ac:cxnSpMkLst>
        </pc:cxnChg>
        <pc:cxnChg chg="add del mod">
          <ac:chgData name="Jim Beland" userId="d41a4da1a37fb713" providerId="LiveId" clId="{19353B44-AA01-458F-BA3D-0C0EF272ABC8}" dt="2020-07-07T02:58:02.462" v="1804" actId="478"/>
          <ac:cxnSpMkLst>
            <pc:docMk/>
            <pc:sldMk cId="2912751779" sldId="260"/>
            <ac:cxnSpMk id="17" creationId="{58C8A532-1D45-4D8F-8469-2328F57D7E74}"/>
          </ac:cxnSpMkLst>
        </pc:cxnChg>
        <pc:cxnChg chg="add mod">
          <ac:chgData name="Jim Beland" userId="d41a4da1a37fb713" providerId="LiveId" clId="{19353B44-AA01-458F-BA3D-0C0EF272ABC8}" dt="2020-07-07T02:57:59.729" v="1803" actId="11529"/>
          <ac:cxnSpMkLst>
            <pc:docMk/>
            <pc:sldMk cId="2912751779" sldId="260"/>
            <ac:cxnSpMk id="19" creationId="{945C7A2E-B1CB-4BB4-804A-8B312EB7B9AC}"/>
          </ac:cxnSpMkLst>
        </pc:cxnChg>
        <pc:cxnChg chg="add del mod">
          <ac:chgData name="Jim Beland" userId="d41a4da1a37fb713" providerId="LiveId" clId="{19353B44-AA01-458F-BA3D-0C0EF272ABC8}" dt="2020-07-07T03:00:55.331" v="1820" actId="11529"/>
          <ac:cxnSpMkLst>
            <pc:docMk/>
            <pc:sldMk cId="2912751779" sldId="260"/>
            <ac:cxnSpMk id="21" creationId="{649C40E9-C461-45C5-B375-CEDD401E6B8A}"/>
          </ac:cxnSpMkLst>
        </pc:cxnChg>
        <pc:cxnChg chg="add del mod">
          <ac:chgData name="Jim Beland" userId="d41a4da1a37fb713" providerId="LiveId" clId="{19353B44-AA01-458F-BA3D-0C0EF272ABC8}" dt="2020-07-07T03:00:54.711" v="1819" actId="11529"/>
          <ac:cxnSpMkLst>
            <pc:docMk/>
            <pc:sldMk cId="2912751779" sldId="260"/>
            <ac:cxnSpMk id="23" creationId="{3B5D950B-F8E9-453A-A8DA-9084B7616989}"/>
          </ac:cxnSpMkLst>
        </pc:cxnChg>
        <pc:cxnChg chg="add del mod">
          <ac:chgData name="Jim Beland" userId="d41a4da1a37fb713" providerId="LiveId" clId="{19353B44-AA01-458F-BA3D-0C0EF272ABC8}" dt="2020-07-07T03:00:54.093" v="1818" actId="11529"/>
          <ac:cxnSpMkLst>
            <pc:docMk/>
            <pc:sldMk cId="2912751779" sldId="260"/>
            <ac:cxnSpMk id="25" creationId="{BE7AD87F-E7C6-40EC-B247-69C5A82ACD44}"/>
          </ac:cxnSpMkLst>
        </pc:cxnChg>
        <pc:cxnChg chg="add del mod">
          <ac:chgData name="Jim Beland" userId="d41a4da1a37fb713" providerId="LiveId" clId="{19353B44-AA01-458F-BA3D-0C0EF272ABC8}" dt="2020-07-07T03:00:53.608" v="1817" actId="11529"/>
          <ac:cxnSpMkLst>
            <pc:docMk/>
            <pc:sldMk cId="2912751779" sldId="260"/>
            <ac:cxnSpMk id="27" creationId="{13EAA7F1-0542-488C-AFA5-51421348F2A3}"/>
          </ac:cxnSpMkLst>
        </pc:cxnChg>
        <pc:cxnChg chg="add del mod">
          <ac:chgData name="Jim Beland" userId="d41a4da1a37fb713" providerId="LiveId" clId="{19353B44-AA01-458F-BA3D-0C0EF272ABC8}" dt="2020-07-07T03:00:53.136" v="1816" actId="11529"/>
          <ac:cxnSpMkLst>
            <pc:docMk/>
            <pc:sldMk cId="2912751779" sldId="260"/>
            <ac:cxnSpMk id="29" creationId="{B0E5699E-41EC-4B54-AF0A-1B6C09DD6793}"/>
          </ac:cxnSpMkLst>
        </pc:cxnChg>
        <pc:cxnChg chg="add del mod">
          <ac:chgData name="Jim Beland" userId="d41a4da1a37fb713" providerId="LiveId" clId="{19353B44-AA01-458F-BA3D-0C0EF272ABC8}" dt="2020-07-07T03:00:52.664" v="1815" actId="11529"/>
          <ac:cxnSpMkLst>
            <pc:docMk/>
            <pc:sldMk cId="2912751779" sldId="260"/>
            <ac:cxnSpMk id="31" creationId="{D604B172-8C14-465D-A53A-3771870C5A1A}"/>
          </ac:cxnSpMkLst>
        </pc:cxnChg>
        <pc:cxnChg chg="add del mod">
          <ac:chgData name="Jim Beland" userId="d41a4da1a37fb713" providerId="LiveId" clId="{19353B44-AA01-458F-BA3D-0C0EF272ABC8}" dt="2020-07-07T03:00:52.264" v="1814" actId="11529"/>
          <ac:cxnSpMkLst>
            <pc:docMk/>
            <pc:sldMk cId="2912751779" sldId="260"/>
            <ac:cxnSpMk id="33" creationId="{3DE04385-9DD5-4A53-A45D-9DE42EDE4891}"/>
          </ac:cxnSpMkLst>
        </pc:cxnChg>
        <pc:cxnChg chg="add del mod">
          <ac:chgData name="Jim Beland" userId="d41a4da1a37fb713" providerId="LiveId" clId="{19353B44-AA01-458F-BA3D-0C0EF272ABC8}" dt="2020-07-07T03:01:11.878" v="1822" actId="11529"/>
          <ac:cxnSpMkLst>
            <pc:docMk/>
            <pc:sldMk cId="2912751779" sldId="260"/>
            <ac:cxnSpMk id="35" creationId="{B462C25B-7806-4FEB-AB9F-C2191343697E}"/>
          </ac:cxnSpMkLst>
        </pc:cxnChg>
      </pc:sldChg>
      <pc:sldChg chg="modSp add del">
        <pc:chgData name="Jim Beland" userId="d41a4da1a37fb713" providerId="LiveId" clId="{19353B44-AA01-458F-BA3D-0C0EF272ABC8}" dt="2020-07-07T03:06:09.306" v="2006" actId="2696"/>
        <pc:sldMkLst>
          <pc:docMk/>
          <pc:sldMk cId="3330304684" sldId="261"/>
        </pc:sldMkLst>
        <pc:spChg chg="mod">
          <ac:chgData name="Jim Beland" userId="d41a4da1a37fb713" providerId="LiveId" clId="{19353B44-AA01-458F-BA3D-0C0EF272ABC8}" dt="2020-07-07T02:53:06.081" v="1431" actId="20577"/>
          <ac:spMkLst>
            <pc:docMk/>
            <pc:sldMk cId="3330304684" sldId="261"/>
            <ac:spMk id="3" creationId="{08E0724E-6DFE-484B-8088-0DABFD0BE185}"/>
          </ac:spMkLst>
        </pc:spChg>
      </pc:sldChg>
      <pc:sldChg chg="modSp add del">
        <pc:chgData name="Jim Beland" userId="d41a4da1a37fb713" providerId="LiveId" clId="{19353B44-AA01-458F-BA3D-0C0EF272ABC8}" dt="2020-07-07T03:06:11.225" v="2007" actId="2696"/>
        <pc:sldMkLst>
          <pc:docMk/>
          <pc:sldMk cId="2773071784" sldId="262"/>
        </pc:sldMkLst>
        <pc:spChg chg="mod">
          <ac:chgData name="Jim Beland" userId="d41a4da1a37fb713" providerId="LiveId" clId="{19353B44-AA01-458F-BA3D-0C0EF272ABC8}" dt="2020-07-07T02:55:47.297" v="1699" actId="20577"/>
          <ac:spMkLst>
            <pc:docMk/>
            <pc:sldMk cId="2773071784" sldId="262"/>
            <ac:spMk id="3" creationId="{08E0724E-6DFE-484B-8088-0DABFD0BE185}"/>
          </ac:spMkLst>
        </pc:spChg>
      </pc:sldChg>
      <pc:sldChg chg="add del">
        <pc:chgData name="Jim Beland" userId="d41a4da1a37fb713" providerId="LiveId" clId="{19353B44-AA01-458F-BA3D-0C0EF272ABC8}" dt="2020-07-07T03:01:55.113" v="1826" actId="2696"/>
        <pc:sldMkLst>
          <pc:docMk/>
          <pc:sldMk cId="715840088" sldId="263"/>
        </pc:sldMkLst>
      </pc:sldChg>
      <pc:sldChg chg="modSp add">
        <pc:chgData name="Jim Beland" userId="d41a4da1a37fb713" providerId="LiveId" clId="{19353B44-AA01-458F-BA3D-0C0EF272ABC8}" dt="2020-07-07T03:01:47.772" v="1825"/>
        <pc:sldMkLst>
          <pc:docMk/>
          <pc:sldMk cId="2499477130" sldId="264"/>
        </pc:sldMkLst>
        <pc:spChg chg="mod">
          <ac:chgData name="Jim Beland" userId="d41a4da1a37fb713" providerId="LiveId" clId="{19353B44-AA01-458F-BA3D-0C0EF272ABC8}" dt="2020-07-07T03:01:47.772" v="1825"/>
          <ac:spMkLst>
            <pc:docMk/>
            <pc:sldMk cId="2499477130" sldId="264"/>
            <ac:spMk id="3" creationId="{08E0724E-6DFE-484B-8088-0DABFD0BE185}"/>
          </ac:spMkLst>
        </pc:spChg>
      </pc:sldChg>
      <pc:sldChg chg="modSp add">
        <pc:chgData name="Jim Beland" userId="d41a4da1a37fb713" providerId="LiveId" clId="{19353B44-AA01-458F-BA3D-0C0EF272ABC8}" dt="2020-07-07T03:02:21.922" v="1829"/>
        <pc:sldMkLst>
          <pc:docMk/>
          <pc:sldMk cId="3439483706" sldId="265"/>
        </pc:sldMkLst>
        <pc:spChg chg="mod">
          <ac:chgData name="Jim Beland" userId="d41a4da1a37fb713" providerId="LiveId" clId="{19353B44-AA01-458F-BA3D-0C0EF272ABC8}" dt="2020-07-07T03:02:21.922" v="1829"/>
          <ac:spMkLst>
            <pc:docMk/>
            <pc:sldMk cId="3439483706" sldId="265"/>
            <ac:spMk id="3" creationId="{08E0724E-6DFE-484B-8088-0DABFD0BE185}"/>
          </ac:spMkLst>
        </pc:spChg>
      </pc:sldChg>
      <pc:sldChg chg="addSp delSp modSp add">
        <pc:chgData name="Jim Beland" userId="d41a4da1a37fb713" providerId="LiveId" clId="{19353B44-AA01-458F-BA3D-0C0EF272ABC8}" dt="2020-07-07T03:07:22.374" v="2021" actId="478"/>
        <pc:sldMkLst>
          <pc:docMk/>
          <pc:sldMk cId="1858626560" sldId="266"/>
        </pc:sldMkLst>
        <pc:spChg chg="mod">
          <ac:chgData name="Jim Beland" userId="d41a4da1a37fb713" providerId="LiveId" clId="{19353B44-AA01-458F-BA3D-0C0EF272ABC8}" dt="2020-07-07T03:03:03.138" v="1903"/>
          <ac:spMkLst>
            <pc:docMk/>
            <pc:sldMk cId="1858626560" sldId="266"/>
            <ac:spMk id="3" creationId="{08E0724E-6DFE-484B-8088-0DABFD0BE185}"/>
          </ac:spMkLst>
        </pc:spChg>
        <pc:spChg chg="add del mod">
          <ac:chgData name="Jim Beland" userId="d41a4da1a37fb713" providerId="LiveId" clId="{19353B44-AA01-458F-BA3D-0C0EF272ABC8}" dt="2020-07-07T03:07:22.374" v="2021" actId="478"/>
          <ac:spMkLst>
            <pc:docMk/>
            <pc:sldMk cId="1858626560" sldId="266"/>
            <ac:spMk id="21" creationId="{23A3E637-7B2D-47CB-BD78-8A993AFFF276}"/>
          </ac:spMkLst>
        </pc:spChg>
        <pc:spChg chg="add del mod">
          <ac:chgData name="Jim Beland" userId="d41a4da1a37fb713" providerId="LiveId" clId="{19353B44-AA01-458F-BA3D-0C0EF272ABC8}" dt="2020-07-07T03:07:09.410" v="2019" actId="478"/>
          <ac:spMkLst>
            <pc:docMk/>
            <pc:sldMk cId="1858626560" sldId="266"/>
            <ac:spMk id="22" creationId="{F416D931-7504-465F-A19F-4746E7A32095}"/>
          </ac:spMkLst>
        </pc:spChg>
        <pc:inkChg chg="add">
          <ac:chgData name="Jim Beland" userId="d41a4da1a37fb713" providerId="LiveId" clId="{19353B44-AA01-458F-BA3D-0C0EF272ABC8}" dt="2020-07-07T03:03:29.541" v="1904" actId="9405"/>
          <ac:inkMkLst>
            <pc:docMk/>
            <pc:sldMk cId="1858626560" sldId="266"/>
            <ac:inkMk id="5" creationId="{822C785F-5DFE-4966-ABE5-107A072ECEE3}"/>
          </ac:inkMkLst>
        </pc:inkChg>
        <pc:inkChg chg="add del">
          <ac:chgData name="Jim Beland" userId="d41a4da1a37fb713" providerId="LiveId" clId="{19353B44-AA01-458F-BA3D-0C0EF272ABC8}" dt="2020-07-07T03:06:41.237" v="2010" actId="478"/>
          <ac:inkMkLst>
            <pc:docMk/>
            <pc:sldMk cId="1858626560" sldId="266"/>
            <ac:inkMk id="6" creationId="{7A996CBE-30C6-4F25-AFE7-ED2A996DFD50}"/>
          </ac:inkMkLst>
        </pc:inkChg>
        <pc:inkChg chg="add del">
          <ac:chgData name="Jim Beland" userId="d41a4da1a37fb713" providerId="LiveId" clId="{19353B44-AA01-458F-BA3D-0C0EF272ABC8}" dt="2020-07-07T03:06:44.275" v="2011" actId="478"/>
          <ac:inkMkLst>
            <pc:docMk/>
            <pc:sldMk cId="1858626560" sldId="266"/>
            <ac:inkMk id="11" creationId="{2F93AF8E-7882-4DCB-9E8E-2C7B5D513C36}"/>
          </ac:inkMkLst>
        </pc:inkChg>
        <pc:inkChg chg="add del">
          <ac:chgData name="Jim Beland" userId="d41a4da1a37fb713" providerId="LiveId" clId="{19353B44-AA01-458F-BA3D-0C0EF272ABC8}" dt="2020-07-07T03:07:04.687" v="2017" actId="478"/>
          <ac:inkMkLst>
            <pc:docMk/>
            <pc:sldMk cId="1858626560" sldId="266"/>
            <ac:inkMk id="12" creationId="{C2F05A34-55FD-470A-843E-4BE2A5740165}"/>
          </ac:inkMkLst>
        </pc:inkChg>
        <pc:inkChg chg="add del">
          <ac:chgData name="Jim Beland" userId="d41a4da1a37fb713" providerId="LiveId" clId="{19353B44-AA01-458F-BA3D-0C0EF272ABC8}" dt="2020-07-07T03:06:51.733" v="2012" actId="478"/>
          <ac:inkMkLst>
            <pc:docMk/>
            <pc:sldMk cId="1858626560" sldId="266"/>
            <ac:inkMk id="13" creationId="{8EFE0943-61CB-42E2-AA05-EE7643D9934B}"/>
          </ac:inkMkLst>
        </pc:inkChg>
        <pc:inkChg chg="add del">
          <ac:chgData name="Jim Beland" userId="d41a4da1a37fb713" providerId="LiveId" clId="{19353B44-AA01-458F-BA3D-0C0EF272ABC8}" dt="2020-07-07T03:06:55.228" v="2013" actId="478"/>
          <ac:inkMkLst>
            <pc:docMk/>
            <pc:sldMk cId="1858626560" sldId="266"/>
            <ac:inkMk id="14" creationId="{965EF57A-8C66-47FB-A956-83D33C274BD2}"/>
          </ac:inkMkLst>
        </pc:inkChg>
        <pc:inkChg chg="add del">
          <ac:chgData name="Jim Beland" userId="d41a4da1a37fb713" providerId="LiveId" clId="{19353B44-AA01-458F-BA3D-0C0EF272ABC8}" dt="2020-07-07T03:06:57.180" v="2014" actId="478"/>
          <ac:inkMkLst>
            <pc:docMk/>
            <pc:sldMk cId="1858626560" sldId="266"/>
            <ac:inkMk id="15" creationId="{AC3E2199-3769-49FD-8CB4-AE9DB81A99D1}"/>
          </ac:inkMkLst>
        </pc:inkChg>
        <pc:inkChg chg="add del">
          <ac:chgData name="Jim Beland" userId="d41a4da1a37fb713" providerId="LiveId" clId="{19353B44-AA01-458F-BA3D-0C0EF272ABC8}" dt="2020-07-07T03:03:53.479" v="1914"/>
          <ac:inkMkLst>
            <pc:docMk/>
            <pc:sldMk cId="1858626560" sldId="266"/>
            <ac:inkMk id="16" creationId="{0FDB5A32-A3CD-44D3-9FC3-15177F938307}"/>
          </ac:inkMkLst>
        </pc:inkChg>
        <pc:inkChg chg="add del">
          <ac:chgData name="Jim Beland" userId="d41a4da1a37fb713" providerId="LiveId" clId="{19353B44-AA01-458F-BA3D-0C0EF272ABC8}" dt="2020-07-07T03:03:53.479" v="1914"/>
          <ac:inkMkLst>
            <pc:docMk/>
            <pc:sldMk cId="1858626560" sldId="266"/>
            <ac:inkMk id="17" creationId="{39B3214E-4907-4C40-867D-C3F6AA81620C}"/>
          </ac:inkMkLst>
        </pc:inkChg>
        <pc:inkChg chg="add del">
          <ac:chgData name="Jim Beland" userId="d41a4da1a37fb713" providerId="LiveId" clId="{19353B44-AA01-458F-BA3D-0C0EF272ABC8}" dt="2020-07-07T03:07:01.917" v="2016" actId="478"/>
          <ac:inkMkLst>
            <pc:docMk/>
            <pc:sldMk cId="1858626560" sldId="266"/>
            <ac:inkMk id="18" creationId="{16A9FAA6-FF0E-4F0C-8EC6-BCE17DB78CD0}"/>
          </ac:inkMkLst>
        </pc:inkChg>
        <pc:inkChg chg="add del">
          <ac:chgData name="Jim Beland" userId="d41a4da1a37fb713" providerId="LiveId" clId="{19353B44-AA01-458F-BA3D-0C0EF272ABC8}" dt="2020-07-07T03:06:59.175" v="2015" actId="478"/>
          <ac:inkMkLst>
            <pc:docMk/>
            <pc:sldMk cId="1858626560" sldId="266"/>
            <ac:inkMk id="20" creationId="{07EF7DB7-96E8-4017-881E-D5A7074C3ABA}"/>
          </ac:inkMkLst>
        </pc:inkChg>
        <pc:cxnChg chg="add del mod">
          <ac:chgData name="Jim Beland" userId="d41a4da1a37fb713" providerId="LiveId" clId="{19353B44-AA01-458F-BA3D-0C0EF272ABC8}" dt="2020-07-07T03:05:43.080" v="2003" actId="11529"/>
          <ac:cxnSpMkLst>
            <pc:docMk/>
            <pc:sldMk cId="1858626560" sldId="266"/>
            <ac:cxnSpMk id="24" creationId="{79A515A5-B838-4852-9913-14D7434916A8}"/>
          </ac:cxnSpMkLst>
        </pc:cxnChg>
        <pc:cxnChg chg="add del mod">
          <ac:chgData name="Jim Beland" userId="d41a4da1a37fb713" providerId="LiveId" clId="{19353B44-AA01-458F-BA3D-0C0EF272ABC8}" dt="2020-07-07T03:07:06.678" v="2018" actId="478"/>
          <ac:cxnSpMkLst>
            <pc:docMk/>
            <pc:sldMk cId="1858626560" sldId="266"/>
            <ac:cxnSpMk id="27" creationId="{36EB15F6-A332-4EF3-8C81-750A2371D214}"/>
          </ac:cxnSpMkLst>
        </pc:cxnChg>
      </pc:sldChg>
      <pc:sldChg chg="add">
        <pc:chgData name="Jim Beland" userId="d41a4da1a37fb713" providerId="LiveId" clId="{19353B44-AA01-458F-BA3D-0C0EF272ABC8}" dt="2020-07-07T03:06:06.989" v="2005"/>
        <pc:sldMkLst>
          <pc:docMk/>
          <pc:sldMk cId="2335968847" sldId="267"/>
        </pc:sldMkLst>
      </pc:sldChg>
      <pc:sldChg chg="modSp add">
        <pc:chgData name="Jim Beland" userId="d41a4da1a37fb713" providerId="LiveId" clId="{19353B44-AA01-458F-BA3D-0C0EF272ABC8}" dt="2020-07-07T03:08:28.119" v="2090" actId="20577"/>
        <pc:sldMkLst>
          <pc:docMk/>
          <pc:sldMk cId="562303199" sldId="268"/>
        </pc:sldMkLst>
        <pc:spChg chg="mod">
          <ac:chgData name="Jim Beland" userId="d41a4da1a37fb713" providerId="LiveId" clId="{19353B44-AA01-458F-BA3D-0C0EF272ABC8}" dt="2020-07-07T03:08:28.119" v="2090" actId="20577"/>
          <ac:spMkLst>
            <pc:docMk/>
            <pc:sldMk cId="562303199" sldId="268"/>
            <ac:spMk id="22" creationId="{F416D931-7504-465F-A19F-4746E7A32095}"/>
          </ac:spMkLst>
        </pc:spChg>
      </pc:sldChg>
      <pc:sldChg chg="delSp add">
        <pc:chgData name="Jim Beland" userId="d41a4da1a37fb713" providerId="LiveId" clId="{19353B44-AA01-458F-BA3D-0C0EF272ABC8}" dt="2020-07-07T03:07:38.368" v="2023" actId="478"/>
        <pc:sldMkLst>
          <pc:docMk/>
          <pc:sldMk cId="2533763857" sldId="269"/>
        </pc:sldMkLst>
        <pc:spChg chg="del">
          <ac:chgData name="Jim Beland" userId="d41a4da1a37fb713" providerId="LiveId" clId="{19353B44-AA01-458F-BA3D-0C0EF272ABC8}" dt="2020-07-07T03:07:38.368" v="2023" actId="478"/>
          <ac:spMkLst>
            <pc:docMk/>
            <pc:sldMk cId="2533763857" sldId="269"/>
            <ac:spMk id="22" creationId="{F416D931-7504-465F-A19F-4746E7A32095}"/>
          </ac:spMkLst>
        </pc:spChg>
        <pc:cxnChg chg="del">
          <ac:chgData name="Jim Beland" userId="d41a4da1a37fb713" providerId="LiveId" clId="{19353B44-AA01-458F-BA3D-0C0EF272ABC8}" dt="2020-07-07T03:07:36.142" v="2022" actId="478"/>
          <ac:cxnSpMkLst>
            <pc:docMk/>
            <pc:sldMk cId="2533763857" sldId="269"/>
            <ac:cxnSpMk id="27" creationId="{36EB15F6-A332-4EF3-8C81-750A2371D214}"/>
          </ac:cxnSpMkLst>
        </pc:cxnChg>
      </pc:sldChg>
      <pc:sldChg chg="delSp modSp add">
        <pc:chgData name="Jim Beland" userId="d41a4da1a37fb713" providerId="LiveId" clId="{19353B44-AA01-458F-BA3D-0C0EF272ABC8}" dt="2020-07-07T03:11:13.839" v="2312" actId="478"/>
        <pc:sldMkLst>
          <pc:docMk/>
          <pc:sldMk cId="1146448468" sldId="270"/>
        </pc:sldMkLst>
        <pc:spChg chg="mod">
          <ac:chgData name="Jim Beland" userId="d41a4da1a37fb713" providerId="LiveId" clId="{19353B44-AA01-458F-BA3D-0C0EF272ABC8}" dt="2020-07-07T03:09:52.146" v="2131" actId="20577"/>
          <ac:spMkLst>
            <pc:docMk/>
            <pc:sldMk cId="1146448468" sldId="270"/>
            <ac:spMk id="22" creationId="{F416D931-7504-465F-A19F-4746E7A32095}"/>
          </ac:spMkLst>
        </pc:spChg>
        <pc:cxnChg chg="del">
          <ac:chgData name="Jim Beland" userId="d41a4da1a37fb713" providerId="LiveId" clId="{19353B44-AA01-458F-BA3D-0C0EF272ABC8}" dt="2020-07-07T03:11:13.839" v="2312" actId="478"/>
          <ac:cxnSpMkLst>
            <pc:docMk/>
            <pc:sldMk cId="1146448468" sldId="270"/>
            <ac:cxnSpMk id="27" creationId="{36EB15F6-A332-4EF3-8C81-750A2371D214}"/>
          </ac:cxnSpMkLst>
        </pc:cxnChg>
      </pc:sldChg>
      <pc:sldChg chg="addSp delSp modSp add">
        <pc:chgData name="Jim Beland" userId="d41a4da1a37fb713" providerId="LiveId" clId="{19353B44-AA01-458F-BA3D-0C0EF272ABC8}" dt="2020-07-07T03:48:05.001" v="5259" actId="20577"/>
        <pc:sldMkLst>
          <pc:docMk/>
          <pc:sldMk cId="2387327870" sldId="271"/>
        </pc:sldMkLst>
        <pc:spChg chg="mod">
          <ac:chgData name="Jim Beland" userId="d41a4da1a37fb713" providerId="LiveId" clId="{19353B44-AA01-458F-BA3D-0C0EF272ABC8}" dt="2020-07-07T03:48:05.001" v="5259" actId="20577"/>
          <ac:spMkLst>
            <pc:docMk/>
            <pc:sldMk cId="2387327870" sldId="271"/>
            <ac:spMk id="3" creationId="{08E0724E-6DFE-484B-8088-0DABFD0BE185}"/>
          </ac:spMkLst>
        </pc:spChg>
        <pc:cxnChg chg="add del mod">
          <ac:chgData name="Jim Beland" userId="d41a4da1a37fb713" providerId="LiveId" clId="{19353B44-AA01-458F-BA3D-0C0EF272ABC8}" dt="2020-07-07T03:11:43.363" v="2314" actId="11529"/>
          <ac:cxnSpMkLst>
            <pc:docMk/>
            <pc:sldMk cId="2387327870" sldId="271"/>
            <ac:cxnSpMk id="17" creationId="{954A7DF8-1AD6-4F31-9A1D-F87F7A410D4B}"/>
          </ac:cxnSpMkLst>
        </pc:cxnChg>
        <pc:cxnChg chg="add del mod">
          <ac:chgData name="Jim Beland" userId="d41a4da1a37fb713" providerId="LiveId" clId="{19353B44-AA01-458F-BA3D-0C0EF272ABC8}" dt="2020-07-07T03:11:58.669" v="2316" actId="11529"/>
          <ac:cxnSpMkLst>
            <pc:docMk/>
            <pc:sldMk cId="2387327870" sldId="271"/>
            <ac:cxnSpMk id="24" creationId="{AAB8169E-E7EE-4B88-8C1E-249E65E66AC8}"/>
          </ac:cxnSpMkLst>
        </pc:cxnChg>
        <pc:cxnChg chg="add del mod">
          <ac:chgData name="Jim Beland" userId="d41a4da1a37fb713" providerId="LiveId" clId="{19353B44-AA01-458F-BA3D-0C0EF272ABC8}" dt="2020-07-07T03:12:10.915" v="2318" actId="11529"/>
          <ac:cxnSpMkLst>
            <pc:docMk/>
            <pc:sldMk cId="2387327870" sldId="271"/>
            <ac:cxnSpMk id="26" creationId="{85A1B1C3-84C4-4142-8187-63540704CB10}"/>
          </ac:cxnSpMkLst>
        </pc:cxnChg>
        <pc:cxnChg chg="del">
          <ac:chgData name="Jim Beland" userId="d41a4da1a37fb713" providerId="LiveId" clId="{19353B44-AA01-458F-BA3D-0C0EF272ABC8}" dt="2020-07-07T03:11:09.750" v="2311" actId="478"/>
          <ac:cxnSpMkLst>
            <pc:docMk/>
            <pc:sldMk cId="2387327870" sldId="271"/>
            <ac:cxnSpMk id="27" creationId="{36EB15F6-A332-4EF3-8C81-750A2371D214}"/>
          </ac:cxnSpMkLst>
        </pc:cxnChg>
        <pc:cxnChg chg="add del mod">
          <ac:chgData name="Jim Beland" userId="d41a4da1a37fb713" providerId="LiveId" clId="{19353B44-AA01-458F-BA3D-0C0EF272ABC8}" dt="2020-07-07T03:12:18.502" v="2320" actId="11529"/>
          <ac:cxnSpMkLst>
            <pc:docMk/>
            <pc:sldMk cId="2387327870" sldId="271"/>
            <ac:cxnSpMk id="29" creationId="{0B9429BE-2053-4F98-A9FB-8CA498F6B1C1}"/>
          </ac:cxnSpMkLst>
        </pc:cxnChg>
        <pc:cxnChg chg="add del mod">
          <ac:chgData name="Jim Beland" userId="d41a4da1a37fb713" providerId="LiveId" clId="{19353B44-AA01-458F-BA3D-0C0EF272ABC8}" dt="2020-07-07T03:13:05.441" v="2323" actId="478"/>
          <ac:cxnSpMkLst>
            <pc:docMk/>
            <pc:sldMk cId="2387327870" sldId="271"/>
            <ac:cxnSpMk id="31" creationId="{E21483F3-8569-478A-A04C-C416E448CCCE}"/>
          </ac:cxnSpMkLst>
        </pc:cxnChg>
        <pc:cxnChg chg="add mod">
          <ac:chgData name="Jim Beland" userId="d41a4da1a37fb713" providerId="LiveId" clId="{19353B44-AA01-458F-BA3D-0C0EF272ABC8}" dt="2020-07-07T03:12:59.542" v="2322" actId="11529"/>
          <ac:cxnSpMkLst>
            <pc:docMk/>
            <pc:sldMk cId="2387327870" sldId="271"/>
            <ac:cxnSpMk id="33" creationId="{6AF23346-DED4-4626-8394-E89CFBA5FD30}"/>
          </ac:cxnSpMkLst>
        </pc:cxnChg>
      </pc:sldChg>
      <pc:sldChg chg="modSp add">
        <pc:chgData name="Jim Beland" userId="d41a4da1a37fb713" providerId="LiveId" clId="{19353B44-AA01-458F-BA3D-0C0EF272ABC8}" dt="2020-07-07T03:48:41.437" v="5337" actId="20577"/>
        <pc:sldMkLst>
          <pc:docMk/>
          <pc:sldMk cId="1272013825" sldId="272"/>
        </pc:sldMkLst>
        <pc:spChg chg="mod">
          <ac:chgData name="Jim Beland" userId="d41a4da1a37fb713" providerId="LiveId" clId="{19353B44-AA01-458F-BA3D-0C0EF272ABC8}" dt="2020-07-07T03:48:41.437" v="5337" actId="20577"/>
          <ac:spMkLst>
            <pc:docMk/>
            <pc:sldMk cId="1272013825" sldId="272"/>
            <ac:spMk id="3" creationId="{08E0724E-6DFE-484B-8088-0DABFD0BE185}"/>
          </ac:spMkLst>
        </pc:spChg>
        <pc:spChg chg="mod">
          <ac:chgData name="Jim Beland" userId="d41a4da1a37fb713" providerId="LiveId" clId="{19353B44-AA01-458F-BA3D-0C0EF272ABC8}" dt="2020-07-07T03:18:15.948" v="2954" actId="27636"/>
          <ac:spMkLst>
            <pc:docMk/>
            <pc:sldMk cId="1272013825" sldId="272"/>
            <ac:spMk id="4" creationId="{5DFAF98D-290B-41E3-BC49-ED607333C8D9}"/>
          </ac:spMkLst>
        </pc:spChg>
      </pc:sldChg>
      <pc:sldChg chg="addSp modSp add">
        <pc:chgData name="Jim Beland" userId="d41a4da1a37fb713" providerId="LiveId" clId="{19353B44-AA01-458F-BA3D-0C0EF272ABC8}" dt="2020-07-07T03:22:20.436" v="3257" actId="20577"/>
        <pc:sldMkLst>
          <pc:docMk/>
          <pc:sldMk cId="4256300114" sldId="273"/>
        </pc:sldMkLst>
        <pc:spChg chg="mod">
          <ac:chgData name="Jim Beland" userId="d41a4da1a37fb713" providerId="LiveId" clId="{19353B44-AA01-458F-BA3D-0C0EF272ABC8}" dt="2020-07-07T03:22:20.436" v="3257" actId="20577"/>
          <ac:spMkLst>
            <pc:docMk/>
            <pc:sldMk cId="4256300114" sldId="273"/>
            <ac:spMk id="3" creationId="{08E0724E-6DFE-484B-8088-0DABFD0BE185}"/>
          </ac:spMkLst>
        </pc:spChg>
        <pc:inkChg chg="add">
          <ac:chgData name="Jim Beland" userId="d41a4da1a37fb713" providerId="LiveId" clId="{19353B44-AA01-458F-BA3D-0C0EF272ABC8}" dt="2020-07-07T03:21:24.943" v="3143" actId="9405"/>
          <ac:inkMkLst>
            <pc:docMk/>
            <pc:sldMk cId="4256300114" sldId="273"/>
            <ac:inkMk id="16" creationId="{F8250D95-D884-49C4-B076-57AB46D7DF69}"/>
          </ac:inkMkLst>
        </pc:inkChg>
      </pc:sldChg>
      <pc:sldChg chg="addSp delSp add">
        <pc:chgData name="Jim Beland" userId="d41a4da1a37fb713" providerId="LiveId" clId="{19353B44-AA01-458F-BA3D-0C0EF272ABC8}" dt="2020-07-07T03:22:53.928" v="3271"/>
        <pc:sldMkLst>
          <pc:docMk/>
          <pc:sldMk cId="3478780611" sldId="274"/>
        </pc:sldMkLst>
        <pc:inkChg chg="add del">
          <ac:chgData name="Jim Beland" userId="d41a4da1a37fb713" providerId="LiveId" clId="{19353B44-AA01-458F-BA3D-0C0EF272ABC8}" dt="2020-07-07T03:22:41.031" v="3266"/>
          <ac:inkMkLst>
            <pc:docMk/>
            <pc:sldMk cId="3478780611" sldId="274"/>
            <ac:inkMk id="17" creationId="{97136BA4-35E1-40CD-9108-0ADC7A39E010}"/>
          </ac:inkMkLst>
        </pc:inkChg>
        <pc:inkChg chg="add del">
          <ac:chgData name="Jim Beland" userId="d41a4da1a37fb713" providerId="LiveId" clId="{19353B44-AA01-458F-BA3D-0C0EF272ABC8}" dt="2020-07-07T03:22:41.031" v="3266"/>
          <ac:inkMkLst>
            <pc:docMk/>
            <pc:sldMk cId="3478780611" sldId="274"/>
            <ac:inkMk id="23" creationId="{33813266-C602-42B5-9C58-DCA720A22FA1}"/>
          </ac:inkMkLst>
        </pc:inkChg>
        <pc:inkChg chg="add del">
          <ac:chgData name="Jim Beland" userId="d41a4da1a37fb713" providerId="LiveId" clId="{19353B44-AA01-458F-BA3D-0C0EF272ABC8}" dt="2020-07-07T03:22:41.031" v="3266"/>
          <ac:inkMkLst>
            <pc:docMk/>
            <pc:sldMk cId="3478780611" sldId="274"/>
            <ac:inkMk id="24" creationId="{8FF7D40A-A9A5-4113-ABF6-FE0278E9E87D}"/>
          </ac:inkMkLst>
        </pc:inkChg>
        <pc:inkChg chg="add del">
          <ac:chgData name="Jim Beland" userId="d41a4da1a37fb713" providerId="LiveId" clId="{19353B44-AA01-458F-BA3D-0C0EF272ABC8}" dt="2020-07-07T03:22:41.031" v="3266"/>
          <ac:inkMkLst>
            <pc:docMk/>
            <pc:sldMk cId="3478780611" sldId="274"/>
            <ac:inkMk id="25" creationId="{4567B9E9-1589-42A8-AE38-302B81D997C6}"/>
          </ac:inkMkLst>
        </pc:inkChg>
        <pc:inkChg chg="add del">
          <ac:chgData name="Jim Beland" userId="d41a4da1a37fb713" providerId="LiveId" clId="{19353B44-AA01-458F-BA3D-0C0EF272ABC8}" dt="2020-07-07T03:22:41.031" v="3266"/>
          <ac:inkMkLst>
            <pc:docMk/>
            <pc:sldMk cId="3478780611" sldId="274"/>
            <ac:inkMk id="26" creationId="{AC2C8444-0047-4698-8AE0-830F46DC3157}"/>
          </ac:inkMkLst>
        </pc:inkChg>
        <pc:inkChg chg="add del">
          <ac:chgData name="Jim Beland" userId="d41a4da1a37fb713" providerId="LiveId" clId="{19353B44-AA01-458F-BA3D-0C0EF272ABC8}" dt="2020-07-07T03:22:41.031" v="3266"/>
          <ac:inkMkLst>
            <pc:docMk/>
            <pc:sldMk cId="3478780611" sldId="274"/>
            <ac:inkMk id="27" creationId="{4B06F58C-938A-498A-A34A-6060FE6BB23C}"/>
          </ac:inkMkLst>
        </pc:inkChg>
        <pc:inkChg chg="add del">
          <ac:chgData name="Jim Beland" userId="d41a4da1a37fb713" providerId="LiveId" clId="{19353B44-AA01-458F-BA3D-0C0EF272ABC8}" dt="2020-07-07T03:22:41.031" v="3266"/>
          <ac:inkMkLst>
            <pc:docMk/>
            <pc:sldMk cId="3478780611" sldId="274"/>
            <ac:inkMk id="28" creationId="{0FAB27F5-DAE7-4809-A398-3D28BA329649}"/>
          </ac:inkMkLst>
        </pc:inkChg>
        <pc:inkChg chg="add">
          <ac:chgData name="Jim Beland" userId="d41a4da1a37fb713" providerId="LiveId" clId="{19353B44-AA01-458F-BA3D-0C0EF272ABC8}" dt="2020-07-07T03:22:41.031" v="3266"/>
          <ac:inkMkLst>
            <pc:docMk/>
            <pc:sldMk cId="3478780611" sldId="274"/>
            <ac:inkMk id="29" creationId="{F29CA8EA-7F91-49F1-BDB5-BFCBED0A7906}"/>
          </ac:inkMkLst>
        </pc:inkChg>
        <pc:inkChg chg="add">
          <ac:chgData name="Jim Beland" userId="d41a4da1a37fb713" providerId="LiveId" clId="{19353B44-AA01-458F-BA3D-0C0EF272ABC8}" dt="2020-07-07T03:22:46.430" v="3267" actId="9405"/>
          <ac:inkMkLst>
            <pc:docMk/>
            <pc:sldMk cId="3478780611" sldId="274"/>
            <ac:inkMk id="30" creationId="{F779E738-DC4A-4A55-878D-4EE552AE604D}"/>
          </ac:inkMkLst>
        </pc:inkChg>
        <pc:inkChg chg="add">
          <ac:chgData name="Jim Beland" userId="d41a4da1a37fb713" providerId="LiveId" clId="{19353B44-AA01-458F-BA3D-0C0EF272ABC8}" dt="2020-07-07T03:22:49.489" v="3268" actId="9405"/>
          <ac:inkMkLst>
            <pc:docMk/>
            <pc:sldMk cId="3478780611" sldId="274"/>
            <ac:inkMk id="31" creationId="{8B7777C1-6199-4801-A778-3757880E737A}"/>
          </ac:inkMkLst>
        </pc:inkChg>
        <pc:inkChg chg="add del">
          <ac:chgData name="Jim Beland" userId="d41a4da1a37fb713" providerId="LiveId" clId="{19353B44-AA01-458F-BA3D-0C0EF272ABC8}" dt="2020-07-07T03:22:53.928" v="3271"/>
          <ac:inkMkLst>
            <pc:docMk/>
            <pc:sldMk cId="3478780611" sldId="274"/>
            <ac:inkMk id="32" creationId="{BCEB9A8D-CD31-448C-8375-F9BBE73D6059}"/>
          </ac:inkMkLst>
        </pc:inkChg>
        <pc:inkChg chg="add del">
          <ac:chgData name="Jim Beland" userId="d41a4da1a37fb713" providerId="LiveId" clId="{19353B44-AA01-458F-BA3D-0C0EF272ABC8}" dt="2020-07-07T03:22:53.928" v="3271"/>
          <ac:inkMkLst>
            <pc:docMk/>
            <pc:sldMk cId="3478780611" sldId="274"/>
            <ac:inkMk id="34" creationId="{DF7622D4-02DD-4F13-8F5E-99F564149C23}"/>
          </ac:inkMkLst>
        </pc:inkChg>
        <pc:inkChg chg="add">
          <ac:chgData name="Jim Beland" userId="d41a4da1a37fb713" providerId="LiveId" clId="{19353B44-AA01-458F-BA3D-0C0EF272ABC8}" dt="2020-07-07T03:22:53.928" v="3271"/>
          <ac:inkMkLst>
            <pc:docMk/>
            <pc:sldMk cId="3478780611" sldId="274"/>
            <ac:inkMk id="35" creationId="{76F14D37-841E-46DE-AD1B-DD8A52633151}"/>
          </ac:inkMkLst>
        </pc:inkChg>
      </pc:sldChg>
      <pc:sldChg chg="delSp add">
        <pc:chgData name="Jim Beland" userId="d41a4da1a37fb713" providerId="LiveId" clId="{19353B44-AA01-458F-BA3D-0C0EF272ABC8}" dt="2020-07-07T03:34:54.056" v="4379" actId="478"/>
        <pc:sldMkLst>
          <pc:docMk/>
          <pc:sldMk cId="1550880735" sldId="275"/>
        </pc:sldMkLst>
        <pc:inkChg chg="del">
          <ac:chgData name="Jim Beland" userId="d41a4da1a37fb713" providerId="LiveId" clId="{19353B44-AA01-458F-BA3D-0C0EF272ABC8}" dt="2020-07-07T03:24:08.543" v="3273" actId="478"/>
          <ac:inkMkLst>
            <pc:docMk/>
            <pc:sldMk cId="1550880735" sldId="275"/>
            <ac:inkMk id="6" creationId="{7A996CBE-30C6-4F25-AFE7-ED2A996DFD50}"/>
          </ac:inkMkLst>
        </pc:inkChg>
        <pc:inkChg chg="del">
          <ac:chgData name="Jim Beland" userId="d41a4da1a37fb713" providerId="LiveId" clId="{19353B44-AA01-458F-BA3D-0C0EF272ABC8}" dt="2020-07-07T03:34:54.056" v="4379" actId="478"/>
          <ac:inkMkLst>
            <pc:docMk/>
            <pc:sldMk cId="1550880735" sldId="275"/>
            <ac:inkMk id="11" creationId="{2F93AF8E-7882-4DCB-9E8E-2C7B5D513C36}"/>
          </ac:inkMkLst>
        </pc:inkChg>
        <pc:inkChg chg="del">
          <ac:chgData name="Jim Beland" userId="d41a4da1a37fb713" providerId="LiveId" clId="{19353B44-AA01-458F-BA3D-0C0EF272ABC8}" dt="2020-07-07T03:24:13.475" v="3274" actId="478"/>
          <ac:inkMkLst>
            <pc:docMk/>
            <pc:sldMk cId="1550880735" sldId="275"/>
            <ac:inkMk id="12" creationId="{C2F05A34-55FD-470A-843E-4BE2A5740165}"/>
          </ac:inkMkLst>
        </pc:inkChg>
        <pc:inkChg chg="del">
          <ac:chgData name="Jim Beland" userId="d41a4da1a37fb713" providerId="LiveId" clId="{19353B44-AA01-458F-BA3D-0C0EF272ABC8}" dt="2020-07-07T03:24:22.403" v="3275" actId="478"/>
          <ac:inkMkLst>
            <pc:docMk/>
            <pc:sldMk cId="1550880735" sldId="275"/>
            <ac:inkMk id="13" creationId="{8EFE0943-61CB-42E2-AA05-EE7643D9934B}"/>
          </ac:inkMkLst>
        </pc:inkChg>
        <pc:inkChg chg="del">
          <ac:chgData name="Jim Beland" userId="d41a4da1a37fb713" providerId="LiveId" clId="{19353B44-AA01-458F-BA3D-0C0EF272ABC8}" dt="2020-07-07T03:24:24.831" v="3276" actId="478"/>
          <ac:inkMkLst>
            <pc:docMk/>
            <pc:sldMk cId="1550880735" sldId="275"/>
            <ac:inkMk id="14" creationId="{965EF57A-8C66-47FB-A956-83D33C274BD2}"/>
          </ac:inkMkLst>
        </pc:inkChg>
        <pc:inkChg chg="del">
          <ac:chgData name="Jim Beland" userId="d41a4da1a37fb713" providerId="LiveId" clId="{19353B44-AA01-458F-BA3D-0C0EF272ABC8}" dt="2020-07-07T03:24:29.077" v="3277" actId="478"/>
          <ac:inkMkLst>
            <pc:docMk/>
            <pc:sldMk cId="1550880735" sldId="275"/>
            <ac:inkMk id="15" creationId="{AC3E2199-3769-49FD-8CB4-AE9DB81A99D1}"/>
          </ac:inkMkLst>
        </pc:inkChg>
        <pc:inkChg chg="del">
          <ac:chgData name="Jim Beland" userId="d41a4da1a37fb713" providerId="LiveId" clId="{19353B44-AA01-458F-BA3D-0C0EF272ABC8}" dt="2020-07-07T03:24:34.333" v="3279" actId="478"/>
          <ac:inkMkLst>
            <pc:docMk/>
            <pc:sldMk cId="1550880735" sldId="275"/>
            <ac:inkMk id="18" creationId="{16A9FAA6-FF0E-4F0C-8EC6-BCE17DB78CD0}"/>
          </ac:inkMkLst>
        </pc:inkChg>
        <pc:inkChg chg="del">
          <ac:chgData name="Jim Beland" userId="d41a4da1a37fb713" providerId="LiveId" clId="{19353B44-AA01-458F-BA3D-0C0EF272ABC8}" dt="2020-07-07T03:24:31.443" v="3278" actId="478"/>
          <ac:inkMkLst>
            <pc:docMk/>
            <pc:sldMk cId="1550880735" sldId="275"/>
            <ac:inkMk id="20" creationId="{07EF7DB7-96E8-4017-881E-D5A7074C3ABA}"/>
          </ac:inkMkLst>
        </pc:inkChg>
      </pc:sldChg>
      <pc:sldChg chg="delSp modSp add">
        <pc:chgData name="Jim Beland" userId="d41a4da1a37fb713" providerId="LiveId" clId="{19353B44-AA01-458F-BA3D-0C0EF272ABC8}" dt="2020-07-07T03:35:00.356" v="4380" actId="478"/>
        <pc:sldMkLst>
          <pc:docMk/>
          <pc:sldMk cId="1867434850" sldId="276"/>
        </pc:sldMkLst>
        <pc:spChg chg="mod">
          <ac:chgData name="Jim Beland" userId="d41a4da1a37fb713" providerId="LiveId" clId="{19353B44-AA01-458F-BA3D-0C0EF272ABC8}" dt="2020-07-07T03:25:35.651" v="3393" actId="20577"/>
          <ac:spMkLst>
            <pc:docMk/>
            <pc:sldMk cId="1867434850" sldId="276"/>
            <ac:spMk id="3" creationId="{08E0724E-6DFE-484B-8088-0DABFD0BE185}"/>
          </ac:spMkLst>
        </pc:spChg>
        <pc:inkChg chg="del">
          <ac:chgData name="Jim Beland" userId="d41a4da1a37fb713" providerId="LiveId" clId="{19353B44-AA01-458F-BA3D-0C0EF272ABC8}" dt="2020-07-07T03:35:00.356" v="4380" actId="478"/>
          <ac:inkMkLst>
            <pc:docMk/>
            <pc:sldMk cId="1867434850" sldId="276"/>
            <ac:inkMk id="11" creationId="{2F93AF8E-7882-4DCB-9E8E-2C7B5D513C36}"/>
          </ac:inkMkLst>
        </pc:inkChg>
      </pc:sldChg>
      <pc:sldChg chg="addSp delSp modSp add">
        <pc:chgData name="Jim Beland" userId="d41a4da1a37fb713" providerId="LiveId" clId="{19353B44-AA01-458F-BA3D-0C0EF272ABC8}" dt="2020-07-07T03:49:11.979" v="5371" actId="20577"/>
        <pc:sldMkLst>
          <pc:docMk/>
          <pc:sldMk cId="3072649948" sldId="277"/>
        </pc:sldMkLst>
        <pc:spChg chg="mod">
          <ac:chgData name="Jim Beland" userId="d41a4da1a37fb713" providerId="LiveId" clId="{19353B44-AA01-458F-BA3D-0C0EF272ABC8}" dt="2020-07-07T03:49:11.979" v="5371" actId="20577"/>
          <ac:spMkLst>
            <pc:docMk/>
            <pc:sldMk cId="3072649948" sldId="277"/>
            <ac:spMk id="3" creationId="{08E0724E-6DFE-484B-8088-0DABFD0BE185}"/>
          </ac:spMkLst>
        </pc:spChg>
        <pc:inkChg chg="del">
          <ac:chgData name="Jim Beland" userId="d41a4da1a37fb713" providerId="LiveId" clId="{19353B44-AA01-458F-BA3D-0C0EF272ABC8}" dt="2020-07-07T03:35:07.589" v="4381" actId="478"/>
          <ac:inkMkLst>
            <pc:docMk/>
            <pc:sldMk cId="3072649948" sldId="277"/>
            <ac:inkMk id="11" creationId="{2F93AF8E-7882-4DCB-9E8E-2C7B5D513C36}"/>
          </ac:inkMkLst>
        </pc:inkChg>
        <pc:cxnChg chg="add del mod">
          <ac:chgData name="Jim Beland" userId="d41a4da1a37fb713" providerId="LiveId" clId="{19353B44-AA01-458F-BA3D-0C0EF272ABC8}" dt="2020-07-07T03:27:06.774" v="3402" actId="11529"/>
          <ac:cxnSpMkLst>
            <pc:docMk/>
            <pc:sldMk cId="3072649948" sldId="277"/>
            <ac:cxnSpMk id="12" creationId="{9CB9225A-5574-476B-BC1A-45D1F2FDB8F8}"/>
          </ac:cxnSpMkLst>
        </pc:cxnChg>
        <pc:cxnChg chg="add del mod">
          <ac:chgData name="Jim Beland" userId="d41a4da1a37fb713" providerId="LiveId" clId="{19353B44-AA01-458F-BA3D-0C0EF272ABC8}" dt="2020-07-07T03:27:05.709" v="3401" actId="11529"/>
          <ac:cxnSpMkLst>
            <pc:docMk/>
            <pc:sldMk cId="3072649948" sldId="277"/>
            <ac:cxnSpMk id="14" creationId="{A73C80EC-37EE-4BBC-9123-C8CC134BFB07}"/>
          </ac:cxnSpMkLst>
        </pc:cxnChg>
        <pc:cxnChg chg="add mod">
          <ac:chgData name="Jim Beland" userId="d41a4da1a37fb713" providerId="LiveId" clId="{19353B44-AA01-458F-BA3D-0C0EF272ABC8}" dt="2020-07-07T03:27:23.587" v="3403" actId="11529"/>
          <ac:cxnSpMkLst>
            <pc:docMk/>
            <pc:sldMk cId="3072649948" sldId="277"/>
            <ac:cxnSpMk id="17" creationId="{4B64AC98-A27F-4353-8FE8-9FF01B7FA051}"/>
          </ac:cxnSpMkLst>
        </pc:cxnChg>
      </pc:sldChg>
      <pc:sldChg chg="delSp modSp add">
        <pc:chgData name="Jim Beland" userId="d41a4da1a37fb713" providerId="LiveId" clId="{19353B44-AA01-458F-BA3D-0C0EF272ABC8}" dt="2020-07-07T03:49:44.608" v="5407" actId="20577"/>
        <pc:sldMkLst>
          <pc:docMk/>
          <pc:sldMk cId="416476512" sldId="278"/>
        </pc:sldMkLst>
        <pc:spChg chg="mod">
          <ac:chgData name="Jim Beland" userId="d41a4da1a37fb713" providerId="LiveId" clId="{19353B44-AA01-458F-BA3D-0C0EF272ABC8}" dt="2020-07-07T03:49:44.608" v="5407" actId="20577"/>
          <ac:spMkLst>
            <pc:docMk/>
            <pc:sldMk cId="416476512" sldId="278"/>
            <ac:spMk id="3" creationId="{08E0724E-6DFE-484B-8088-0DABFD0BE185}"/>
          </ac:spMkLst>
        </pc:spChg>
        <pc:inkChg chg="del">
          <ac:chgData name="Jim Beland" userId="d41a4da1a37fb713" providerId="LiveId" clId="{19353B44-AA01-458F-BA3D-0C0EF272ABC8}" dt="2020-07-07T03:35:15.114" v="4382" actId="478"/>
          <ac:inkMkLst>
            <pc:docMk/>
            <pc:sldMk cId="416476512" sldId="278"/>
            <ac:inkMk id="11" creationId="{2F93AF8E-7882-4DCB-9E8E-2C7B5D513C36}"/>
          </ac:inkMkLst>
        </pc:inkChg>
      </pc:sldChg>
      <pc:sldChg chg="delSp modSp add">
        <pc:chgData name="Jim Beland" userId="d41a4da1a37fb713" providerId="LiveId" clId="{19353B44-AA01-458F-BA3D-0C0EF272ABC8}" dt="2020-07-07T03:39:28.658" v="4735" actId="20577"/>
        <pc:sldMkLst>
          <pc:docMk/>
          <pc:sldMk cId="1528923291" sldId="279"/>
        </pc:sldMkLst>
        <pc:spChg chg="mod">
          <ac:chgData name="Jim Beland" userId="d41a4da1a37fb713" providerId="LiveId" clId="{19353B44-AA01-458F-BA3D-0C0EF272ABC8}" dt="2020-07-07T03:39:28.658" v="4735" actId="20577"/>
          <ac:spMkLst>
            <pc:docMk/>
            <pc:sldMk cId="1528923291" sldId="279"/>
            <ac:spMk id="3" creationId="{08E0724E-6DFE-484B-8088-0DABFD0BE185}"/>
          </ac:spMkLst>
        </pc:spChg>
        <pc:inkChg chg="del">
          <ac:chgData name="Jim Beland" userId="d41a4da1a37fb713" providerId="LiveId" clId="{19353B44-AA01-458F-BA3D-0C0EF272ABC8}" dt="2020-07-07T03:39:09.757" v="4733" actId="478"/>
          <ac:inkMkLst>
            <pc:docMk/>
            <pc:sldMk cId="1528923291" sldId="279"/>
            <ac:inkMk id="11" creationId="{2F93AF8E-7882-4DCB-9E8E-2C7B5D513C36}"/>
          </ac:inkMkLst>
        </pc:inkChg>
        <pc:cxnChg chg="del">
          <ac:chgData name="Jim Beland" userId="d41a4da1a37fb713" providerId="LiveId" clId="{19353B44-AA01-458F-BA3D-0C0EF272ABC8}" dt="2020-07-07T03:29:27.479" v="3782" actId="478"/>
          <ac:cxnSpMkLst>
            <pc:docMk/>
            <pc:sldMk cId="1528923291" sldId="279"/>
            <ac:cxnSpMk id="33" creationId="{6AF23346-DED4-4626-8394-E89CFBA5FD30}"/>
          </ac:cxnSpMkLst>
        </pc:cxnChg>
      </pc:sldChg>
      <pc:sldChg chg="modSp add del">
        <pc:chgData name="Jim Beland" userId="d41a4da1a37fb713" providerId="LiveId" clId="{19353B44-AA01-458F-BA3D-0C0EF272ABC8}" dt="2020-07-07T03:39:22.059" v="4734" actId="2696"/>
        <pc:sldMkLst>
          <pc:docMk/>
          <pc:sldMk cId="2433007108" sldId="280"/>
        </pc:sldMkLst>
        <pc:spChg chg="mod">
          <ac:chgData name="Jim Beland" userId="d41a4da1a37fb713" providerId="LiveId" clId="{19353B44-AA01-458F-BA3D-0C0EF272ABC8}" dt="2020-07-07T03:30:24.366" v="3940" actId="20577"/>
          <ac:spMkLst>
            <pc:docMk/>
            <pc:sldMk cId="2433007108" sldId="280"/>
            <ac:spMk id="3" creationId="{08E0724E-6DFE-484B-8088-0DABFD0BE185}"/>
          </ac:spMkLst>
        </pc:spChg>
        <pc:spChg chg="mod">
          <ac:chgData name="Jim Beland" userId="d41a4da1a37fb713" providerId="LiveId" clId="{19353B44-AA01-458F-BA3D-0C0EF272ABC8}" dt="2020-07-07T03:30:04.691" v="3877" actId="27636"/>
          <ac:spMkLst>
            <pc:docMk/>
            <pc:sldMk cId="2433007108" sldId="280"/>
            <ac:spMk id="4" creationId="{5DFAF98D-290B-41E3-BC49-ED607333C8D9}"/>
          </ac:spMkLst>
        </pc:spChg>
      </pc:sldChg>
      <pc:sldChg chg="add del">
        <pc:chgData name="Jim Beland" userId="d41a4da1a37fb713" providerId="LiveId" clId="{19353B44-AA01-458F-BA3D-0C0EF272ABC8}" dt="2020-07-07T03:39:38.524" v="4736" actId="2696"/>
        <pc:sldMkLst>
          <pc:docMk/>
          <pc:sldMk cId="2987364821" sldId="281"/>
        </pc:sldMkLst>
      </pc:sldChg>
      <pc:sldChg chg="addSp delSp modSp add ord">
        <pc:chgData name="Jim Beland" userId="d41a4da1a37fb713" providerId="LiveId" clId="{19353B44-AA01-458F-BA3D-0C0EF272ABC8}" dt="2020-07-07T03:40:25.036" v="4748"/>
        <pc:sldMkLst>
          <pc:docMk/>
          <pc:sldMk cId="2789436917" sldId="282"/>
        </pc:sldMkLst>
        <pc:spChg chg="mod">
          <ac:chgData name="Jim Beland" userId="d41a4da1a37fb713" providerId="LiveId" clId="{19353B44-AA01-458F-BA3D-0C0EF272ABC8}" dt="2020-07-07T03:39:44.580" v="4737" actId="20577"/>
          <ac:spMkLst>
            <pc:docMk/>
            <pc:sldMk cId="2789436917" sldId="282"/>
            <ac:spMk id="3" creationId="{08E0724E-6DFE-484B-8088-0DABFD0BE185}"/>
          </ac:spMkLst>
        </pc:spChg>
        <pc:inkChg chg="add">
          <ac:chgData name="Jim Beland" userId="d41a4da1a37fb713" providerId="LiveId" clId="{19353B44-AA01-458F-BA3D-0C0EF272ABC8}" dt="2020-07-07T03:40:18.580" v="4742" actId="9405"/>
          <ac:inkMkLst>
            <pc:docMk/>
            <pc:sldMk cId="2789436917" sldId="282"/>
            <ac:inkMk id="6" creationId="{4CD59EFE-7FC0-49D6-9C96-9F8B8DBA6C59}"/>
          </ac:inkMkLst>
        </pc:inkChg>
        <pc:inkChg chg="add">
          <ac:chgData name="Jim Beland" userId="d41a4da1a37fb713" providerId="LiveId" clId="{19353B44-AA01-458F-BA3D-0C0EF272ABC8}" dt="2020-07-07T03:40:21.033" v="4743" actId="9405"/>
          <ac:inkMkLst>
            <pc:docMk/>
            <pc:sldMk cId="2789436917" sldId="282"/>
            <ac:inkMk id="12" creationId="{0AA40FD1-B8D6-4700-BE81-E786F7B34880}"/>
          </ac:inkMkLst>
        </pc:inkChg>
        <pc:inkChg chg="add del">
          <ac:chgData name="Jim Beland" userId="d41a4da1a37fb713" providerId="LiveId" clId="{19353B44-AA01-458F-BA3D-0C0EF272ABC8}" dt="2020-07-07T03:40:25.036" v="4748"/>
          <ac:inkMkLst>
            <pc:docMk/>
            <pc:sldMk cId="2789436917" sldId="282"/>
            <ac:inkMk id="13" creationId="{64170672-9FFA-4B7A-976B-2237DF28C729}"/>
          </ac:inkMkLst>
        </pc:inkChg>
        <pc:inkChg chg="add del">
          <ac:chgData name="Jim Beland" userId="d41a4da1a37fb713" providerId="LiveId" clId="{19353B44-AA01-458F-BA3D-0C0EF272ABC8}" dt="2020-07-07T03:40:25.036" v="4748"/>
          <ac:inkMkLst>
            <pc:docMk/>
            <pc:sldMk cId="2789436917" sldId="282"/>
            <ac:inkMk id="14" creationId="{03AA57F9-9C1C-4F8B-A62A-C40B377634E4}"/>
          </ac:inkMkLst>
        </pc:inkChg>
        <pc:inkChg chg="add del">
          <ac:chgData name="Jim Beland" userId="d41a4da1a37fb713" providerId="LiveId" clId="{19353B44-AA01-458F-BA3D-0C0EF272ABC8}" dt="2020-07-07T03:40:25.036" v="4748"/>
          <ac:inkMkLst>
            <pc:docMk/>
            <pc:sldMk cId="2789436917" sldId="282"/>
            <ac:inkMk id="15" creationId="{5FD1BC33-5F03-4061-A1F0-B1CAFBAC0915}"/>
          </ac:inkMkLst>
        </pc:inkChg>
        <pc:inkChg chg="add del">
          <ac:chgData name="Jim Beland" userId="d41a4da1a37fb713" providerId="LiveId" clId="{19353B44-AA01-458F-BA3D-0C0EF272ABC8}" dt="2020-07-07T03:40:25.036" v="4748"/>
          <ac:inkMkLst>
            <pc:docMk/>
            <pc:sldMk cId="2789436917" sldId="282"/>
            <ac:inkMk id="18" creationId="{56383F74-0101-4BE1-A798-D9C34C74361B}"/>
          </ac:inkMkLst>
        </pc:inkChg>
        <pc:inkChg chg="add">
          <ac:chgData name="Jim Beland" userId="d41a4da1a37fb713" providerId="LiveId" clId="{19353B44-AA01-458F-BA3D-0C0EF272ABC8}" dt="2020-07-07T03:40:25.036" v="4748"/>
          <ac:inkMkLst>
            <pc:docMk/>
            <pc:sldMk cId="2789436917" sldId="282"/>
            <ac:inkMk id="20" creationId="{C3FAEBEB-55E8-480B-9E2E-25282893AB88}"/>
          </ac:inkMkLst>
        </pc:inkChg>
        <pc:inkChg chg="del">
          <ac:chgData name="Jim Beland" userId="d41a4da1a37fb713" providerId="LiveId" clId="{19353B44-AA01-458F-BA3D-0C0EF272ABC8}" dt="2020-07-07T03:39:58.679" v="4740" actId="478"/>
          <ac:inkMkLst>
            <pc:docMk/>
            <pc:sldMk cId="2789436917" sldId="282"/>
            <ac:inkMk id="29" creationId="{F29CA8EA-7F91-49F1-BDB5-BFCBED0A7906}"/>
          </ac:inkMkLst>
        </pc:inkChg>
        <pc:inkChg chg="del">
          <ac:chgData name="Jim Beland" userId="d41a4da1a37fb713" providerId="LiveId" clId="{19353B44-AA01-458F-BA3D-0C0EF272ABC8}" dt="2020-07-07T03:39:53.001" v="4738" actId="478"/>
          <ac:inkMkLst>
            <pc:docMk/>
            <pc:sldMk cId="2789436917" sldId="282"/>
            <ac:inkMk id="30" creationId="{F779E738-DC4A-4A55-878D-4EE552AE604D}"/>
          </ac:inkMkLst>
        </pc:inkChg>
        <pc:inkChg chg="del">
          <ac:chgData name="Jim Beland" userId="d41a4da1a37fb713" providerId="LiveId" clId="{19353B44-AA01-458F-BA3D-0C0EF272ABC8}" dt="2020-07-07T03:40:02.538" v="4741" actId="478"/>
          <ac:inkMkLst>
            <pc:docMk/>
            <pc:sldMk cId="2789436917" sldId="282"/>
            <ac:inkMk id="31" creationId="{8B7777C1-6199-4801-A778-3757880E737A}"/>
          </ac:inkMkLst>
        </pc:inkChg>
        <pc:inkChg chg="del">
          <ac:chgData name="Jim Beland" userId="d41a4da1a37fb713" providerId="LiveId" clId="{19353B44-AA01-458F-BA3D-0C0EF272ABC8}" dt="2020-07-07T03:39:55.823" v="4739" actId="478"/>
          <ac:inkMkLst>
            <pc:docMk/>
            <pc:sldMk cId="2789436917" sldId="282"/>
            <ac:inkMk id="35" creationId="{76F14D37-841E-46DE-AD1B-DD8A52633151}"/>
          </ac:inkMkLst>
        </pc:inkChg>
        <pc:cxnChg chg="del">
          <ac:chgData name="Jim Beland" userId="d41a4da1a37fb713" providerId="LiveId" clId="{19353B44-AA01-458F-BA3D-0C0EF272ABC8}" dt="2020-07-07T03:31:47.226" v="3946" actId="478"/>
          <ac:cxnSpMkLst>
            <pc:docMk/>
            <pc:sldMk cId="2789436917" sldId="282"/>
            <ac:cxnSpMk id="17" creationId="{4B64AC98-A27F-4353-8FE8-9FF01B7FA051}"/>
          </ac:cxnSpMkLst>
        </pc:cxnChg>
      </pc:sldChg>
      <pc:sldChg chg="add del">
        <pc:chgData name="Jim Beland" userId="d41a4da1a37fb713" providerId="LiveId" clId="{19353B44-AA01-458F-BA3D-0C0EF272ABC8}" dt="2020-07-07T03:41:41.630" v="4755" actId="2696"/>
        <pc:sldMkLst>
          <pc:docMk/>
          <pc:sldMk cId="4173201061" sldId="283"/>
        </pc:sldMkLst>
      </pc:sldChg>
      <pc:sldChg chg="addSp delSp modSp add ord">
        <pc:chgData name="Jim Beland" userId="d41a4da1a37fb713" providerId="LiveId" clId="{19353B44-AA01-458F-BA3D-0C0EF272ABC8}" dt="2020-07-07T03:55:19.842" v="5745"/>
        <pc:sldMkLst>
          <pc:docMk/>
          <pc:sldMk cId="3836244495" sldId="284"/>
        </pc:sldMkLst>
        <pc:spChg chg="mod">
          <ac:chgData name="Jim Beland" userId="d41a4da1a37fb713" providerId="LiveId" clId="{19353B44-AA01-458F-BA3D-0C0EF272ABC8}" dt="2020-07-07T03:52:42.603" v="5587" actId="6549"/>
          <ac:spMkLst>
            <pc:docMk/>
            <pc:sldMk cId="3836244495" sldId="284"/>
            <ac:spMk id="3" creationId="{08E0724E-6DFE-484B-8088-0DABFD0BE185}"/>
          </ac:spMkLst>
        </pc:spChg>
        <pc:inkChg chg="add">
          <ac:chgData name="Jim Beland" userId="d41a4da1a37fb713" providerId="LiveId" clId="{19353B44-AA01-458F-BA3D-0C0EF272ABC8}" dt="2020-07-07T03:55:14.364" v="5739" actId="9405"/>
          <ac:inkMkLst>
            <pc:docMk/>
            <pc:sldMk cId="3836244495" sldId="284"/>
            <ac:inkMk id="6" creationId="{98F5381E-56FC-413A-A776-337D2A53892B}"/>
          </ac:inkMkLst>
        </pc:inkChg>
        <pc:inkChg chg="add del">
          <ac:chgData name="Jim Beland" userId="d41a4da1a37fb713" providerId="LiveId" clId="{19353B44-AA01-458F-BA3D-0C0EF272ABC8}" dt="2020-07-07T03:55:19.842" v="5745"/>
          <ac:inkMkLst>
            <pc:docMk/>
            <pc:sldMk cId="3836244495" sldId="284"/>
            <ac:inkMk id="12" creationId="{86523188-2C1C-4531-8509-4A0B91718264}"/>
          </ac:inkMkLst>
        </pc:inkChg>
        <pc:inkChg chg="add del">
          <ac:chgData name="Jim Beland" userId="d41a4da1a37fb713" providerId="LiveId" clId="{19353B44-AA01-458F-BA3D-0C0EF272ABC8}" dt="2020-07-07T03:55:19.842" v="5745"/>
          <ac:inkMkLst>
            <pc:docMk/>
            <pc:sldMk cId="3836244495" sldId="284"/>
            <ac:inkMk id="13" creationId="{C601A1F6-C838-4ED0-9D81-E99C3024ADAC}"/>
          </ac:inkMkLst>
        </pc:inkChg>
        <pc:inkChg chg="add">
          <ac:chgData name="Jim Beland" userId="d41a4da1a37fb713" providerId="LiveId" clId="{19353B44-AA01-458F-BA3D-0C0EF272ABC8}" dt="2020-07-07T03:55:17.774" v="5742" actId="9405"/>
          <ac:inkMkLst>
            <pc:docMk/>
            <pc:sldMk cId="3836244495" sldId="284"/>
            <ac:inkMk id="14" creationId="{AED71D31-6390-4688-8BD4-F70A9E719E60}"/>
          </ac:inkMkLst>
        </pc:inkChg>
        <pc:inkChg chg="add del">
          <ac:chgData name="Jim Beland" userId="d41a4da1a37fb713" providerId="LiveId" clId="{19353B44-AA01-458F-BA3D-0C0EF272ABC8}" dt="2020-07-07T03:55:19.842" v="5745"/>
          <ac:inkMkLst>
            <pc:docMk/>
            <pc:sldMk cId="3836244495" sldId="284"/>
            <ac:inkMk id="15" creationId="{72A021F3-081E-479A-8D55-2865334B3707}"/>
          </ac:inkMkLst>
        </pc:inkChg>
        <pc:inkChg chg="add del">
          <ac:chgData name="Jim Beland" userId="d41a4da1a37fb713" providerId="LiveId" clId="{19353B44-AA01-458F-BA3D-0C0EF272ABC8}" dt="2020-07-07T03:55:19.842" v="5745"/>
          <ac:inkMkLst>
            <pc:docMk/>
            <pc:sldMk cId="3836244495" sldId="284"/>
            <ac:inkMk id="18" creationId="{1E77C276-E29A-4C7B-A297-4FE81ED51531}"/>
          </ac:inkMkLst>
        </pc:inkChg>
        <pc:inkChg chg="add">
          <ac:chgData name="Jim Beland" userId="d41a4da1a37fb713" providerId="LiveId" clId="{19353B44-AA01-458F-BA3D-0C0EF272ABC8}" dt="2020-07-07T03:55:19.842" v="5745"/>
          <ac:inkMkLst>
            <pc:docMk/>
            <pc:sldMk cId="3836244495" sldId="284"/>
            <ac:inkMk id="20" creationId="{7B0D78CA-EE7A-48C7-97B0-846264F59B75}"/>
          </ac:inkMkLst>
        </pc:inkChg>
        <pc:inkChg chg="add">
          <ac:chgData name="Jim Beland" userId="d41a4da1a37fb713" providerId="LiveId" clId="{19353B44-AA01-458F-BA3D-0C0EF272ABC8}" dt="2020-07-07T03:55:19.842" v="5745"/>
          <ac:inkMkLst>
            <pc:docMk/>
            <pc:sldMk cId="3836244495" sldId="284"/>
            <ac:inkMk id="23" creationId="{6879C697-3B00-4A37-B896-E876BE969A51}"/>
          </ac:inkMkLst>
        </pc:inkChg>
      </pc:sldChg>
      <pc:sldChg chg="modSp add del">
        <pc:chgData name="Jim Beland" userId="d41a4da1a37fb713" providerId="LiveId" clId="{19353B44-AA01-458F-BA3D-0C0EF272ABC8}" dt="2020-07-07T03:52:00.836" v="5536" actId="2696"/>
        <pc:sldMkLst>
          <pc:docMk/>
          <pc:sldMk cId="753222660" sldId="285"/>
        </pc:sldMkLst>
        <pc:spChg chg="mod">
          <ac:chgData name="Jim Beland" userId="d41a4da1a37fb713" providerId="LiveId" clId="{19353B44-AA01-458F-BA3D-0C0EF272ABC8}" dt="2020-07-07T03:38:58.260" v="4732" actId="20577"/>
          <ac:spMkLst>
            <pc:docMk/>
            <pc:sldMk cId="753222660" sldId="285"/>
            <ac:spMk id="3" creationId="{08E0724E-6DFE-484B-8088-0DABFD0BE185}"/>
          </ac:spMkLst>
        </pc:spChg>
        <pc:spChg chg="mod">
          <ac:chgData name="Jim Beland" userId="d41a4da1a37fb713" providerId="LiveId" clId="{19353B44-AA01-458F-BA3D-0C0EF272ABC8}" dt="2020-07-07T03:38:56.256" v="4729" actId="27636"/>
          <ac:spMkLst>
            <pc:docMk/>
            <pc:sldMk cId="753222660" sldId="285"/>
            <ac:spMk id="4" creationId="{5DFAF98D-290B-41E3-BC49-ED607333C8D9}"/>
          </ac:spMkLst>
        </pc:spChg>
      </pc:sldChg>
      <pc:sldChg chg="add ord">
        <pc:chgData name="Jim Beland" userId="d41a4da1a37fb713" providerId="LiveId" clId="{19353B44-AA01-458F-BA3D-0C0EF272ABC8}" dt="2020-07-07T03:41:03.819" v="4753"/>
        <pc:sldMkLst>
          <pc:docMk/>
          <pc:sldMk cId="767948284" sldId="286"/>
        </pc:sldMkLst>
      </pc:sldChg>
      <pc:sldChg chg="add ord">
        <pc:chgData name="Jim Beland" userId="d41a4da1a37fb713" providerId="LiveId" clId="{19353B44-AA01-458F-BA3D-0C0EF272ABC8}" dt="2020-07-07T03:41:12.941" v="4754"/>
        <pc:sldMkLst>
          <pc:docMk/>
          <pc:sldMk cId="3327196498" sldId="287"/>
        </pc:sldMkLst>
      </pc:sldChg>
      <pc:sldChg chg="add">
        <pc:chgData name="Jim Beland" userId="d41a4da1a37fb713" providerId="LiveId" clId="{19353B44-AA01-458F-BA3D-0C0EF272ABC8}" dt="2020-07-07T03:40:49.672" v="4751"/>
        <pc:sldMkLst>
          <pc:docMk/>
          <pc:sldMk cId="3423678423" sldId="288"/>
        </pc:sldMkLst>
      </pc:sldChg>
      <pc:sldChg chg="add">
        <pc:chgData name="Jim Beland" userId="d41a4da1a37fb713" providerId="LiveId" clId="{19353B44-AA01-458F-BA3D-0C0EF272ABC8}" dt="2020-07-07T03:40:53.199" v="4752"/>
        <pc:sldMkLst>
          <pc:docMk/>
          <pc:sldMk cId="2266841791" sldId="289"/>
        </pc:sldMkLst>
      </pc:sldChg>
      <pc:sldChg chg="modSp add del">
        <pc:chgData name="Jim Beland" userId="d41a4da1a37fb713" providerId="LiveId" clId="{19353B44-AA01-458F-BA3D-0C0EF272ABC8}" dt="2020-07-07T03:55:58.451" v="5754" actId="2696"/>
        <pc:sldMkLst>
          <pc:docMk/>
          <pc:sldMk cId="3748283174" sldId="290"/>
        </pc:sldMkLst>
        <pc:spChg chg="mod">
          <ac:chgData name="Jim Beland" userId="d41a4da1a37fb713" providerId="LiveId" clId="{19353B44-AA01-458F-BA3D-0C0EF272ABC8}" dt="2020-07-07T03:55:39.595" v="5749" actId="27636"/>
          <ac:spMkLst>
            <pc:docMk/>
            <pc:sldMk cId="3748283174" sldId="290"/>
            <ac:spMk id="3" creationId="{08E0724E-6DFE-484B-8088-0DABFD0BE185}"/>
          </ac:spMkLst>
        </pc:spChg>
        <pc:spChg chg="mod">
          <ac:chgData name="Jim Beland" userId="d41a4da1a37fb713" providerId="LiveId" clId="{19353B44-AA01-458F-BA3D-0C0EF272ABC8}" dt="2020-07-07T03:55:39.595" v="5748" actId="27636"/>
          <ac:spMkLst>
            <pc:docMk/>
            <pc:sldMk cId="3748283174" sldId="290"/>
            <ac:spMk id="4" creationId="{5DFAF98D-290B-41E3-BC49-ED607333C8D9}"/>
          </ac:spMkLst>
        </pc:spChg>
      </pc:sldChg>
      <pc:sldChg chg="modSp add del">
        <pc:chgData name="Jim Beland" userId="d41a4da1a37fb713" providerId="LiveId" clId="{19353B44-AA01-458F-BA3D-0C0EF272ABC8}" dt="2020-07-07T03:58:37.412" v="5997" actId="2696"/>
        <pc:sldMkLst>
          <pc:docMk/>
          <pc:sldMk cId="3788617371" sldId="291"/>
        </pc:sldMkLst>
        <pc:spChg chg="mod">
          <ac:chgData name="Jim Beland" userId="d41a4da1a37fb713" providerId="LiveId" clId="{19353B44-AA01-458F-BA3D-0C0EF272ABC8}" dt="2020-07-07T03:54:36.949" v="5738" actId="20577"/>
          <ac:spMkLst>
            <pc:docMk/>
            <pc:sldMk cId="3788617371" sldId="291"/>
            <ac:spMk id="3" creationId="{08E0724E-6DFE-484B-8088-0DABFD0BE185}"/>
          </ac:spMkLst>
        </pc:spChg>
      </pc:sldChg>
      <pc:sldChg chg="modSp add">
        <pc:chgData name="Jim Beland" userId="d41a4da1a37fb713" providerId="LiveId" clId="{19353B44-AA01-458F-BA3D-0C0EF272ABC8}" dt="2020-07-07T03:51:49.816" v="5535" actId="27636"/>
        <pc:sldMkLst>
          <pc:docMk/>
          <pc:sldMk cId="2839772259" sldId="292"/>
        </pc:sldMkLst>
        <pc:spChg chg="mod">
          <ac:chgData name="Jim Beland" userId="d41a4da1a37fb713" providerId="LiveId" clId="{19353B44-AA01-458F-BA3D-0C0EF272ABC8}" dt="2020-07-07T03:51:49.816" v="5535" actId="27636"/>
          <ac:spMkLst>
            <pc:docMk/>
            <pc:sldMk cId="2839772259" sldId="292"/>
            <ac:spMk id="3" creationId="{08E0724E-6DFE-484B-8088-0DABFD0BE185}"/>
          </ac:spMkLst>
        </pc:spChg>
        <pc:spChg chg="mod">
          <ac:chgData name="Jim Beland" userId="d41a4da1a37fb713" providerId="LiveId" clId="{19353B44-AA01-458F-BA3D-0C0EF272ABC8}" dt="2020-07-07T03:51:49.816" v="5534" actId="27636"/>
          <ac:spMkLst>
            <pc:docMk/>
            <pc:sldMk cId="2839772259" sldId="292"/>
            <ac:spMk id="4" creationId="{5DFAF98D-290B-41E3-BC49-ED607333C8D9}"/>
          </ac:spMkLst>
        </pc:spChg>
      </pc:sldChg>
      <pc:sldChg chg="modSp add">
        <pc:chgData name="Jim Beland" userId="d41a4da1a37fb713" providerId="LiveId" clId="{19353B44-AA01-458F-BA3D-0C0EF272ABC8}" dt="2020-07-07T03:55:48.258" v="5753" actId="27636"/>
        <pc:sldMkLst>
          <pc:docMk/>
          <pc:sldMk cId="2345745532" sldId="293"/>
        </pc:sldMkLst>
        <pc:spChg chg="mod">
          <ac:chgData name="Jim Beland" userId="d41a4da1a37fb713" providerId="LiveId" clId="{19353B44-AA01-458F-BA3D-0C0EF272ABC8}" dt="2020-07-07T03:55:48.258" v="5753" actId="27636"/>
          <ac:spMkLst>
            <pc:docMk/>
            <pc:sldMk cId="2345745532" sldId="293"/>
            <ac:spMk id="3" creationId="{08E0724E-6DFE-484B-8088-0DABFD0BE185}"/>
          </ac:spMkLst>
        </pc:spChg>
        <pc:spChg chg="mod">
          <ac:chgData name="Jim Beland" userId="d41a4da1a37fb713" providerId="LiveId" clId="{19353B44-AA01-458F-BA3D-0C0EF272ABC8}" dt="2020-07-07T03:55:48.211" v="5752" actId="27636"/>
          <ac:spMkLst>
            <pc:docMk/>
            <pc:sldMk cId="2345745532" sldId="293"/>
            <ac:spMk id="4" creationId="{5DFAF98D-290B-41E3-BC49-ED607333C8D9}"/>
          </ac:spMkLst>
        </pc:spChg>
      </pc:sldChg>
      <pc:sldChg chg="modSp add">
        <pc:chgData name="Jim Beland" userId="d41a4da1a37fb713" providerId="LiveId" clId="{19353B44-AA01-458F-BA3D-0C0EF272ABC8}" dt="2020-07-07T03:58:22.030" v="5995" actId="20577"/>
        <pc:sldMkLst>
          <pc:docMk/>
          <pc:sldMk cId="2858113992" sldId="294"/>
        </pc:sldMkLst>
        <pc:spChg chg="mod">
          <ac:chgData name="Jim Beland" userId="d41a4da1a37fb713" providerId="LiveId" clId="{19353B44-AA01-458F-BA3D-0C0EF272ABC8}" dt="2020-07-07T03:58:22.030" v="5995" actId="20577"/>
          <ac:spMkLst>
            <pc:docMk/>
            <pc:sldMk cId="2858113992" sldId="294"/>
            <ac:spMk id="3" creationId="{08E0724E-6DFE-484B-8088-0DABFD0BE185}"/>
          </ac:spMkLst>
        </pc:spChg>
        <pc:spChg chg="mod">
          <ac:chgData name="Jim Beland" userId="d41a4da1a37fb713" providerId="LiveId" clId="{19353B44-AA01-458F-BA3D-0C0EF272ABC8}" dt="2020-07-07T03:56:20.788" v="5759" actId="27636"/>
          <ac:spMkLst>
            <pc:docMk/>
            <pc:sldMk cId="2858113992" sldId="294"/>
            <ac:spMk id="4" creationId="{5DFAF98D-290B-41E3-BC49-ED607333C8D9}"/>
          </ac:spMkLst>
        </pc:spChg>
      </pc:sldChg>
      <pc:sldChg chg="modSp add">
        <pc:chgData name="Jim Beland" userId="d41a4da1a37fb713" providerId="LiveId" clId="{19353B44-AA01-458F-BA3D-0C0EF272ABC8}" dt="2020-07-07T04:04:42.817" v="6603" actId="207"/>
        <pc:sldMkLst>
          <pc:docMk/>
          <pc:sldMk cId="1712409940" sldId="295"/>
        </pc:sldMkLst>
        <pc:spChg chg="mod">
          <ac:chgData name="Jim Beland" userId="d41a4da1a37fb713" providerId="LiveId" clId="{19353B44-AA01-458F-BA3D-0C0EF272ABC8}" dt="2020-07-07T04:04:38.219" v="6602" actId="207"/>
          <ac:spMkLst>
            <pc:docMk/>
            <pc:sldMk cId="1712409940" sldId="295"/>
            <ac:spMk id="2" creationId="{B476D5BA-3D8C-42B6-976D-84C449DBA182}"/>
          </ac:spMkLst>
        </pc:spChg>
        <pc:spChg chg="mod">
          <ac:chgData name="Jim Beland" userId="d41a4da1a37fb713" providerId="LiveId" clId="{19353B44-AA01-458F-BA3D-0C0EF272ABC8}" dt="2020-07-07T04:04:42.817" v="6603" actId="207"/>
          <ac:spMkLst>
            <pc:docMk/>
            <pc:sldMk cId="1712409940" sldId="295"/>
            <ac:spMk id="3" creationId="{7AB2F209-5416-4D15-9C77-C2D442E09CF5}"/>
          </ac:spMkLst>
        </pc:spChg>
      </pc:sldChg>
      <pc:sldChg chg="modSp add">
        <pc:chgData name="Jim Beland" userId="d41a4da1a37fb713" providerId="LiveId" clId="{19353B44-AA01-458F-BA3D-0C0EF272ABC8}" dt="2020-07-07T17:52:21.683" v="6717" actId="20577"/>
        <pc:sldMkLst>
          <pc:docMk/>
          <pc:sldMk cId="1111096747" sldId="296"/>
        </pc:sldMkLst>
        <pc:spChg chg="mod">
          <ac:chgData name="Jim Beland" userId="d41a4da1a37fb713" providerId="LiveId" clId="{19353B44-AA01-458F-BA3D-0C0EF272ABC8}" dt="2020-07-07T17:51:22.098" v="6611" actId="20577"/>
          <ac:spMkLst>
            <pc:docMk/>
            <pc:sldMk cId="1111096747" sldId="296"/>
            <ac:spMk id="2" creationId="{BC158DFB-EC85-4D79-831E-8988CB792E1E}"/>
          </ac:spMkLst>
        </pc:spChg>
        <pc:spChg chg="mod">
          <ac:chgData name="Jim Beland" userId="d41a4da1a37fb713" providerId="LiveId" clId="{19353B44-AA01-458F-BA3D-0C0EF272ABC8}" dt="2020-07-07T17:52:21.683" v="6717" actId="20577"/>
          <ac:spMkLst>
            <pc:docMk/>
            <pc:sldMk cId="1111096747" sldId="296"/>
            <ac:spMk id="3" creationId="{4C009F7F-BEF8-4941-AA96-C9A111BF9FB6}"/>
          </ac:spMkLst>
        </pc:spChg>
      </pc:sldChg>
      <pc:sldChg chg="modSp add">
        <pc:chgData name="Jim Beland" userId="d41a4da1a37fb713" providerId="LiveId" clId="{19353B44-AA01-458F-BA3D-0C0EF272ABC8}" dt="2020-07-07T17:54:25.201" v="6793" actId="20577"/>
        <pc:sldMkLst>
          <pc:docMk/>
          <pc:sldMk cId="3989658130" sldId="297"/>
        </pc:sldMkLst>
        <pc:spChg chg="mod">
          <ac:chgData name="Jim Beland" userId="d41a4da1a37fb713" providerId="LiveId" clId="{19353B44-AA01-458F-BA3D-0C0EF272ABC8}" dt="2020-07-07T17:52:31.424" v="6725" actId="20577"/>
          <ac:spMkLst>
            <pc:docMk/>
            <pc:sldMk cId="3989658130" sldId="297"/>
            <ac:spMk id="2" creationId="{BC158DFB-EC85-4D79-831E-8988CB792E1E}"/>
          </ac:spMkLst>
        </pc:spChg>
        <pc:spChg chg="mod">
          <ac:chgData name="Jim Beland" userId="d41a4da1a37fb713" providerId="LiveId" clId="{19353B44-AA01-458F-BA3D-0C0EF272ABC8}" dt="2020-07-07T17:54:25.201" v="6793" actId="20577"/>
          <ac:spMkLst>
            <pc:docMk/>
            <pc:sldMk cId="3989658130" sldId="297"/>
            <ac:spMk id="3" creationId="{4C009F7F-BEF8-4941-AA96-C9A111BF9FB6}"/>
          </ac:spMkLst>
        </pc:spChg>
      </pc:sldChg>
      <pc:sldChg chg="addSp modSp add">
        <pc:chgData name="Jim Beland" userId="d41a4da1a37fb713" providerId="LiveId" clId="{19353B44-AA01-458F-BA3D-0C0EF272ABC8}" dt="2020-07-07T17:56:01.713" v="6846" actId="14100"/>
        <pc:sldMkLst>
          <pc:docMk/>
          <pc:sldMk cId="908856701" sldId="298"/>
        </pc:sldMkLst>
        <pc:spChg chg="add mod">
          <ac:chgData name="Jim Beland" userId="d41a4da1a37fb713" providerId="LiveId" clId="{19353B44-AA01-458F-BA3D-0C0EF272ABC8}" dt="2020-07-07T17:56:01.713" v="6846" actId="14100"/>
          <ac:spMkLst>
            <pc:docMk/>
            <pc:sldMk cId="908856701" sldId="298"/>
            <ac:spMk id="4" creationId="{BDA9DF4E-CC3D-4A6A-B3BA-8D7EB00E25F4}"/>
          </ac:spMkLst>
        </pc:spChg>
      </pc:sldChg>
      <pc:sldChg chg="addSp delSp modSp add">
        <pc:chgData name="Jim Beland" userId="d41a4da1a37fb713" providerId="LiveId" clId="{19353B44-AA01-458F-BA3D-0C0EF272ABC8}" dt="2020-07-07T18:12:25.480" v="7367"/>
        <pc:sldMkLst>
          <pc:docMk/>
          <pc:sldMk cId="1442114107" sldId="299"/>
        </pc:sldMkLst>
        <pc:spChg chg="mod">
          <ac:chgData name="Jim Beland" userId="d41a4da1a37fb713" providerId="LiveId" clId="{19353B44-AA01-458F-BA3D-0C0EF272ABC8}" dt="2020-07-07T17:59:14.659" v="6939" actId="20577"/>
          <ac:spMkLst>
            <pc:docMk/>
            <pc:sldMk cId="1442114107" sldId="299"/>
            <ac:spMk id="3" creationId="{4C009F7F-BEF8-4941-AA96-C9A111BF9FB6}"/>
          </ac:spMkLst>
        </pc:spChg>
        <pc:spChg chg="del">
          <ac:chgData name="Jim Beland" userId="d41a4da1a37fb713" providerId="LiveId" clId="{19353B44-AA01-458F-BA3D-0C0EF272ABC8}" dt="2020-07-07T17:56:13.241" v="6848" actId="478"/>
          <ac:spMkLst>
            <pc:docMk/>
            <pc:sldMk cId="1442114107" sldId="299"/>
            <ac:spMk id="4" creationId="{BDA9DF4E-CC3D-4A6A-B3BA-8D7EB00E25F4}"/>
          </ac:spMkLst>
        </pc:spChg>
        <pc:spChg chg="add mod">
          <ac:chgData name="Jim Beland" userId="d41a4da1a37fb713" providerId="LiveId" clId="{19353B44-AA01-458F-BA3D-0C0EF272ABC8}" dt="2020-07-07T18:03:38.796" v="7043" actId="20577"/>
          <ac:spMkLst>
            <pc:docMk/>
            <pc:sldMk cId="1442114107" sldId="299"/>
            <ac:spMk id="5" creationId="{60622DFF-4FAD-4713-BDE6-80E23D58726F}"/>
          </ac:spMkLst>
        </pc:spChg>
        <pc:spChg chg="add mod">
          <ac:chgData name="Jim Beland" userId="d41a4da1a37fb713" providerId="LiveId" clId="{19353B44-AA01-458F-BA3D-0C0EF272ABC8}" dt="2020-07-07T18:04:42.580" v="7118" actId="1076"/>
          <ac:spMkLst>
            <pc:docMk/>
            <pc:sldMk cId="1442114107" sldId="299"/>
            <ac:spMk id="6" creationId="{8BC2AD20-4BEA-482E-A86A-FED8853C7CBC}"/>
          </ac:spMkLst>
        </pc:spChg>
        <pc:inkChg chg="add del">
          <ac:chgData name="Jim Beland" userId="d41a4da1a37fb713" providerId="LiveId" clId="{19353B44-AA01-458F-BA3D-0C0EF272ABC8}" dt="2020-07-07T18:12:25.480" v="7367"/>
          <ac:inkMkLst>
            <pc:docMk/>
            <pc:sldMk cId="1442114107" sldId="299"/>
            <ac:inkMk id="7" creationId="{BAE2D179-EA53-4178-826B-EC656EE22245}"/>
          </ac:inkMkLst>
        </pc:inkChg>
        <pc:inkChg chg="add del">
          <ac:chgData name="Jim Beland" userId="d41a4da1a37fb713" providerId="LiveId" clId="{19353B44-AA01-458F-BA3D-0C0EF272ABC8}" dt="2020-07-07T18:12:25.480" v="7367"/>
          <ac:inkMkLst>
            <pc:docMk/>
            <pc:sldMk cId="1442114107" sldId="299"/>
            <ac:inkMk id="8" creationId="{89586841-62DC-4412-992E-B7F64049C13E}"/>
          </ac:inkMkLst>
        </pc:inkChg>
        <pc:inkChg chg="add">
          <ac:chgData name="Jim Beland" userId="d41a4da1a37fb713" providerId="LiveId" clId="{19353B44-AA01-458F-BA3D-0C0EF272ABC8}" dt="2020-07-07T18:12:25.480" v="7367"/>
          <ac:inkMkLst>
            <pc:docMk/>
            <pc:sldMk cId="1442114107" sldId="299"/>
            <ac:inkMk id="9" creationId="{042302A9-F1A5-40CF-B5CC-725A7F882202}"/>
          </ac:inkMkLst>
        </pc:inkChg>
      </pc:sldChg>
      <pc:sldChg chg="addSp delSp add">
        <pc:chgData name="Jim Beland" userId="d41a4da1a37fb713" providerId="LiveId" clId="{19353B44-AA01-458F-BA3D-0C0EF272ABC8}" dt="2020-07-07T18:13:07.483" v="7371" actId="478"/>
        <pc:sldMkLst>
          <pc:docMk/>
          <pc:sldMk cId="2366940751" sldId="300"/>
        </pc:sldMkLst>
        <pc:spChg chg="del">
          <ac:chgData name="Jim Beland" userId="d41a4da1a37fb713" providerId="LiveId" clId="{19353B44-AA01-458F-BA3D-0C0EF272ABC8}" dt="2020-07-07T18:13:07.483" v="7371" actId="478"/>
          <ac:spMkLst>
            <pc:docMk/>
            <pc:sldMk cId="2366940751" sldId="300"/>
            <ac:spMk id="6" creationId="{8BC2AD20-4BEA-482E-A86A-FED8853C7CBC}"/>
          </ac:spMkLst>
        </pc:spChg>
        <pc:inkChg chg="add del">
          <ac:chgData name="Jim Beland" userId="d41a4da1a37fb713" providerId="LiveId" clId="{19353B44-AA01-458F-BA3D-0C0EF272ABC8}" dt="2020-07-07T18:12:38.014" v="7370"/>
          <ac:inkMkLst>
            <pc:docMk/>
            <pc:sldMk cId="2366940751" sldId="300"/>
            <ac:inkMk id="4" creationId="{30AF7E79-0FF9-4E40-944B-584DDBDE2110}"/>
          </ac:inkMkLst>
        </pc:inkChg>
        <pc:inkChg chg="add del">
          <ac:chgData name="Jim Beland" userId="d41a4da1a37fb713" providerId="LiveId" clId="{19353B44-AA01-458F-BA3D-0C0EF272ABC8}" dt="2020-07-07T18:12:38.014" v="7370"/>
          <ac:inkMkLst>
            <pc:docMk/>
            <pc:sldMk cId="2366940751" sldId="300"/>
            <ac:inkMk id="7" creationId="{A2EC928B-C403-4DEC-9657-FE6DBE4FCE59}"/>
          </ac:inkMkLst>
        </pc:inkChg>
        <pc:inkChg chg="add">
          <ac:chgData name="Jim Beland" userId="d41a4da1a37fb713" providerId="LiveId" clId="{19353B44-AA01-458F-BA3D-0C0EF272ABC8}" dt="2020-07-07T18:12:38.014" v="7370"/>
          <ac:inkMkLst>
            <pc:docMk/>
            <pc:sldMk cId="2366940751" sldId="300"/>
            <ac:inkMk id="8" creationId="{14DFEDD7-F360-453F-AFBA-3CA8E87B883A}"/>
          </ac:inkMkLst>
        </pc:inkChg>
      </pc:sldChg>
      <pc:sldChg chg="addSp delSp modSp add">
        <pc:chgData name="Jim Beland" userId="d41a4da1a37fb713" providerId="LiveId" clId="{19353B44-AA01-458F-BA3D-0C0EF272ABC8}" dt="2020-07-07T18:09:35.149" v="7240" actId="1076"/>
        <pc:sldMkLst>
          <pc:docMk/>
          <pc:sldMk cId="3547466700" sldId="301"/>
        </pc:sldMkLst>
        <pc:spChg chg="mod">
          <ac:chgData name="Jim Beland" userId="d41a4da1a37fb713" providerId="LiveId" clId="{19353B44-AA01-458F-BA3D-0C0EF272ABC8}" dt="2020-07-07T18:07:36.477" v="7157" actId="20577"/>
          <ac:spMkLst>
            <pc:docMk/>
            <pc:sldMk cId="3547466700" sldId="301"/>
            <ac:spMk id="3" creationId="{4C009F7F-BEF8-4941-AA96-C9A111BF9FB6}"/>
          </ac:spMkLst>
        </pc:spChg>
        <pc:spChg chg="add mod">
          <ac:chgData name="Jim Beland" userId="d41a4da1a37fb713" providerId="LiveId" clId="{19353B44-AA01-458F-BA3D-0C0EF272ABC8}" dt="2020-07-07T18:09:35.149" v="7240" actId="1076"/>
          <ac:spMkLst>
            <pc:docMk/>
            <pc:sldMk cId="3547466700" sldId="301"/>
            <ac:spMk id="4" creationId="{3A4AE3AA-AE03-4160-AC2A-675AD0C92B52}"/>
          </ac:spMkLst>
        </pc:spChg>
        <pc:spChg chg="del mod">
          <ac:chgData name="Jim Beland" userId="d41a4da1a37fb713" providerId="LiveId" clId="{19353B44-AA01-458F-BA3D-0C0EF272ABC8}" dt="2020-07-07T18:07:41.558" v="7158" actId="478"/>
          <ac:spMkLst>
            <pc:docMk/>
            <pc:sldMk cId="3547466700" sldId="301"/>
            <ac:spMk id="5" creationId="{60622DFF-4FAD-4713-BDE6-80E23D58726F}"/>
          </ac:spMkLst>
        </pc:spChg>
        <pc:spChg chg="del">
          <ac:chgData name="Jim Beland" userId="d41a4da1a37fb713" providerId="LiveId" clId="{19353B44-AA01-458F-BA3D-0C0EF272ABC8}" dt="2020-07-07T18:07:45.382" v="7159" actId="478"/>
          <ac:spMkLst>
            <pc:docMk/>
            <pc:sldMk cId="3547466700" sldId="301"/>
            <ac:spMk id="6" creationId="{8BC2AD20-4BEA-482E-A86A-FED8853C7CBC}"/>
          </ac:spMkLst>
        </pc:spChg>
      </pc:sldChg>
      <pc:sldChg chg="modSp add">
        <pc:chgData name="Jim Beland" userId="d41a4da1a37fb713" providerId="LiveId" clId="{19353B44-AA01-458F-BA3D-0C0EF272ABC8}" dt="2020-07-07T18:16:16.500" v="7593" actId="20577"/>
        <pc:sldMkLst>
          <pc:docMk/>
          <pc:sldMk cId="3848054585" sldId="302"/>
        </pc:sldMkLst>
        <pc:spChg chg="mod">
          <ac:chgData name="Jim Beland" userId="d41a4da1a37fb713" providerId="LiveId" clId="{19353B44-AA01-458F-BA3D-0C0EF272ABC8}" dt="2020-07-07T18:16:16.500" v="7593" actId="20577"/>
          <ac:spMkLst>
            <pc:docMk/>
            <pc:sldMk cId="3848054585" sldId="302"/>
            <ac:spMk id="3" creationId="{4C009F7F-BEF8-4941-AA96-C9A111BF9FB6}"/>
          </ac:spMkLst>
        </pc:spChg>
        <pc:spChg chg="mod">
          <ac:chgData name="Jim Beland" userId="d41a4da1a37fb713" providerId="LiveId" clId="{19353B44-AA01-458F-BA3D-0C0EF272ABC8}" dt="2020-07-07T18:11:50.286" v="7363" actId="6549"/>
          <ac:spMkLst>
            <pc:docMk/>
            <pc:sldMk cId="3848054585" sldId="302"/>
            <ac:spMk id="4" creationId="{3A4AE3AA-AE03-4160-AC2A-675AD0C92B52}"/>
          </ac:spMkLst>
        </pc:spChg>
      </pc:sldChg>
      <pc:sldChg chg="modSp add">
        <pc:chgData name="Jim Beland" userId="d41a4da1a37fb713" providerId="LiveId" clId="{19353B44-AA01-458F-BA3D-0C0EF272ABC8}" dt="2020-07-07T18:15:17.783" v="7534" actId="6549"/>
        <pc:sldMkLst>
          <pc:docMk/>
          <pc:sldMk cId="1330227609" sldId="303"/>
        </pc:sldMkLst>
        <pc:spChg chg="mod">
          <ac:chgData name="Jim Beland" userId="d41a4da1a37fb713" providerId="LiveId" clId="{19353B44-AA01-458F-BA3D-0C0EF272ABC8}" dt="2020-07-07T18:15:17.783" v="7534" actId="6549"/>
          <ac:spMkLst>
            <pc:docMk/>
            <pc:sldMk cId="1330227609" sldId="303"/>
            <ac:spMk id="4" creationId="{3A4AE3AA-AE03-4160-AC2A-675AD0C92B52}"/>
          </ac:spMkLst>
        </pc:spChg>
      </pc:sldChg>
      <pc:sldChg chg="modSp add">
        <pc:chgData name="Jim Beland" userId="d41a4da1a37fb713" providerId="LiveId" clId="{19353B44-AA01-458F-BA3D-0C0EF272ABC8}" dt="2020-07-07T18:16:50.301" v="7645" actId="6549"/>
        <pc:sldMkLst>
          <pc:docMk/>
          <pc:sldMk cId="660301567" sldId="304"/>
        </pc:sldMkLst>
        <pc:spChg chg="mod">
          <ac:chgData name="Jim Beland" userId="d41a4da1a37fb713" providerId="LiveId" clId="{19353B44-AA01-458F-BA3D-0C0EF272ABC8}" dt="2020-07-07T18:16:50.301" v="7645" actId="6549"/>
          <ac:spMkLst>
            <pc:docMk/>
            <pc:sldMk cId="660301567" sldId="304"/>
            <ac:spMk id="4" creationId="{3A4AE3AA-AE03-4160-AC2A-675AD0C92B52}"/>
          </ac:spMkLst>
        </pc:spChg>
      </pc:sldChg>
      <pc:sldChg chg="addSp delSp modSp add">
        <pc:chgData name="Jim Beland" userId="d41a4da1a37fb713" providerId="LiveId" clId="{19353B44-AA01-458F-BA3D-0C0EF272ABC8}" dt="2020-07-07T18:30:49.666" v="7989"/>
        <pc:sldMkLst>
          <pc:docMk/>
          <pc:sldMk cId="3810251244" sldId="305"/>
        </pc:sldMkLst>
        <pc:spChg chg="mod">
          <ac:chgData name="Jim Beland" userId="d41a4da1a37fb713" providerId="LiveId" clId="{19353B44-AA01-458F-BA3D-0C0EF272ABC8}" dt="2020-07-07T18:30:49.666" v="7989"/>
          <ac:spMkLst>
            <pc:docMk/>
            <pc:sldMk cId="3810251244" sldId="305"/>
            <ac:spMk id="3" creationId="{4C009F7F-BEF8-4941-AA96-C9A111BF9FB6}"/>
          </ac:spMkLst>
        </pc:spChg>
        <pc:spChg chg="del">
          <ac:chgData name="Jim Beland" userId="d41a4da1a37fb713" providerId="LiveId" clId="{19353B44-AA01-458F-BA3D-0C0EF272ABC8}" dt="2020-07-07T18:18:25.296" v="7648" actId="478"/>
          <ac:spMkLst>
            <pc:docMk/>
            <pc:sldMk cId="3810251244" sldId="305"/>
            <ac:spMk id="4" creationId="{3A4AE3AA-AE03-4160-AC2A-675AD0C92B52}"/>
          </ac:spMkLst>
        </pc:spChg>
        <pc:spChg chg="add mod">
          <ac:chgData name="Jim Beland" userId="d41a4da1a37fb713" providerId="LiveId" clId="{19353B44-AA01-458F-BA3D-0C0EF272ABC8}" dt="2020-07-07T18:24:43.471" v="7757" actId="14100"/>
          <ac:spMkLst>
            <pc:docMk/>
            <pc:sldMk cId="3810251244" sldId="305"/>
            <ac:spMk id="58" creationId="{AC896CB4-81EA-44E3-B6CA-872D6DCD5A70}"/>
          </ac:spMkLst>
        </pc:spChg>
        <pc:inkChg chg="add del">
          <ac:chgData name="Jim Beland" userId="d41a4da1a37fb713" providerId="LiveId" clId="{19353B44-AA01-458F-BA3D-0C0EF272ABC8}" dt="2020-07-07T18:19:30.968" v="7655" actId="9405"/>
          <ac:inkMkLst>
            <pc:docMk/>
            <pc:sldMk cId="3810251244" sldId="305"/>
            <ac:inkMk id="9" creationId="{6427B455-3B0A-46D9-8D11-B303C0D9648A}"/>
          </ac:inkMkLst>
        </pc:inkChg>
        <pc:inkChg chg="add del">
          <ac:chgData name="Jim Beland" userId="d41a4da1a37fb713" providerId="LiveId" clId="{19353B44-AA01-458F-BA3D-0C0EF272ABC8}" dt="2020-07-07T18:19:30.346" v="7654" actId="9405"/>
          <ac:inkMkLst>
            <pc:docMk/>
            <pc:sldMk cId="3810251244" sldId="305"/>
            <ac:inkMk id="10" creationId="{C9E8DC3D-966B-4D25-A423-14FCDBB8B0DA}"/>
          </ac:inkMkLst>
        </pc:inkChg>
        <pc:inkChg chg="add">
          <ac:chgData name="Jim Beland" userId="d41a4da1a37fb713" providerId="LiveId" clId="{19353B44-AA01-458F-BA3D-0C0EF272ABC8}" dt="2020-07-07T18:19:28.721" v="7653"/>
          <ac:inkMkLst>
            <pc:docMk/>
            <pc:sldMk cId="3810251244" sldId="305"/>
            <ac:inkMk id="11" creationId="{54C543A6-3B78-425D-BE02-879416017211}"/>
          </ac:inkMkLst>
        </pc:inkChg>
        <pc:inkChg chg="add">
          <ac:chgData name="Jim Beland" userId="d41a4da1a37fb713" providerId="LiveId" clId="{19353B44-AA01-458F-BA3D-0C0EF272ABC8}" dt="2020-07-07T18:19:38.006" v="7656" actId="9405"/>
          <ac:inkMkLst>
            <pc:docMk/>
            <pc:sldMk cId="3810251244" sldId="305"/>
            <ac:inkMk id="12" creationId="{D06E2335-4D47-4B73-A8F7-2B8F910C75D9}"/>
          </ac:inkMkLst>
        </pc:inkChg>
        <pc:inkChg chg="add del">
          <ac:chgData name="Jim Beland" userId="d41a4da1a37fb713" providerId="LiveId" clId="{19353B44-AA01-458F-BA3D-0C0EF272ABC8}" dt="2020-07-07T18:21:09.633" v="7677" actId="478"/>
          <ac:inkMkLst>
            <pc:docMk/>
            <pc:sldMk cId="3810251244" sldId="305"/>
            <ac:inkMk id="13" creationId="{1E31C6C0-2E10-4067-88E9-1392F93D313C}"/>
          </ac:inkMkLst>
        </pc:inkChg>
        <pc:inkChg chg="add del">
          <ac:chgData name="Jim Beland" userId="d41a4da1a37fb713" providerId="LiveId" clId="{19353B44-AA01-458F-BA3D-0C0EF272ABC8}" dt="2020-07-07T18:19:57.271" v="7659" actId="9405"/>
          <ac:inkMkLst>
            <pc:docMk/>
            <pc:sldMk cId="3810251244" sldId="305"/>
            <ac:inkMk id="14" creationId="{98D2B9FC-2443-4458-BB41-AD05C04465D6}"/>
          </ac:inkMkLst>
        </pc:inkChg>
        <pc:inkChg chg="add del">
          <ac:chgData name="Jim Beland" userId="d41a4da1a37fb713" providerId="LiveId" clId="{19353B44-AA01-458F-BA3D-0C0EF272ABC8}" dt="2020-07-07T18:20:03.529" v="7662"/>
          <ac:inkMkLst>
            <pc:docMk/>
            <pc:sldMk cId="3810251244" sldId="305"/>
            <ac:inkMk id="15" creationId="{7B8C5D75-7F92-4C35-BC44-179EEE8041A4}"/>
          </ac:inkMkLst>
        </pc:inkChg>
        <pc:inkChg chg="add del">
          <ac:chgData name="Jim Beland" userId="d41a4da1a37fb713" providerId="LiveId" clId="{19353B44-AA01-458F-BA3D-0C0EF272ABC8}" dt="2020-07-07T18:20:03.529" v="7662"/>
          <ac:inkMkLst>
            <pc:docMk/>
            <pc:sldMk cId="3810251244" sldId="305"/>
            <ac:inkMk id="16" creationId="{7CC40794-3591-443E-B499-EB245E2A1080}"/>
          </ac:inkMkLst>
        </pc:inkChg>
        <pc:inkChg chg="add del">
          <ac:chgData name="Jim Beland" userId="d41a4da1a37fb713" providerId="LiveId" clId="{19353B44-AA01-458F-BA3D-0C0EF272ABC8}" dt="2020-07-07T18:20:05.317" v="7664"/>
          <ac:inkMkLst>
            <pc:docMk/>
            <pc:sldMk cId="3810251244" sldId="305"/>
            <ac:inkMk id="17" creationId="{C02538AD-D8E7-40D3-9340-0E1E56F2FABF}"/>
          </ac:inkMkLst>
        </pc:inkChg>
        <pc:inkChg chg="add del">
          <ac:chgData name="Jim Beland" userId="d41a4da1a37fb713" providerId="LiveId" clId="{19353B44-AA01-458F-BA3D-0C0EF272ABC8}" dt="2020-07-07T18:20:05.317" v="7664"/>
          <ac:inkMkLst>
            <pc:docMk/>
            <pc:sldMk cId="3810251244" sldId="305"/>
            <ac:inkMk id="18" creationId="{8D12150C-DA02-4506-8CBF-FB105D6295B7}"/>
          </ac:inkMkLst>
        </pc:inkChg>
        <pc:inkChg chg="add del">
          <ac:chgData name="Jim Beland" userId="d41a4da1a37fb713" providerId="LiveId" clId="{19353B44-AA01-458F-BA3D-0C0EF272ABC8}" dt="2020-07-07T18:22:34.695" v="7703"/>
          <ac:inkMkLst>
            <pc:docMk/>
            <pc:sldMk cId="3810251244" sldId="305"/>
            <ac:inkMk id="19" creationId="{1ABDEBFA-D8F6-4CEC-8CAD-43A3E0162E29}"/>
          </ac:inkMkLst>
        </pc:inkChg>
        <pc:inkChg chg="add del">
          <ac:chgData name="Jim Beland" userId="d41a4da1a37fb713" providerId="LiveId" clId="{19353B44-AA01-458F-BA3D-0C0EF272ABC8}" dt="2020-07-07T18:20:10.119" v="7667"/>
          <ac:inkMkLst>
            <pc:docMk/>
            <pc:sldMk cId="3810251244" sldId="305"/>
            <ac:inkMk id="20" creationId="{4527677D-6AD2-45F4-8A20-4C28EAF02A7F}"/>
          </ac:inkMkLst>
        </pc:inkChg>
        <pc:inkChg chg="add del">
          <ac:chgData name="Jim Beland" userId="d41a4da1a37fb713" providerId="LiveId" clId="{19353B44-AA01-458F-BA3D-0C0EF272ABC8}" dt="2020-07-07T18:20:10.119" v="7667"/>
          <ac:inkMkLst>
            <pc:docMk/>
            <pc:sldMk cId="3810251244" sldId="305"/>
            <ac:inkMk id="21" creationId="{8E75453D-CA3F-4927-A0FE-514032513B94}"/>
          </ac:inkMkLst>
        </pc:inkChg>
        <pc:inkChg chg="add del">
          <ac:chgData name="Jim Beland" userId="d41a4da1a37fb713" providerId="LiveId" clId="{19353B44-AA01-458F-BA3D-0C0EF272ABC8}" dt="2020-07-07T18:20:12.523" v="7669"/>
          <ac:inkMkLst>
            <pc:docMk/>
            <pc:sldMk cId="3810251244" sldId="305"/>
            <ac:inkMk id="22" creationId="{6BF4DBA4-09E2-4BD7-916F-F89664C3C36A}"/>
          </ac:inkMkLst>
        </pc:inkChg>
        <pc:inkChg chg="add del">
          <ac:chgData name="Jim Beland" userId="d41a4da1a37fb713" providerId="LiveId" clId="{19353B44-AA01-458F-BA3D-0C0EF272ABC8}" dt="2020-07-07T18:20:12.523" v="7669"/>
          <ac:inkMkLst>
            <pc:docMk/>
            <pc:sldMk cId="3810251244" sldId="305"/>
            <ac:inkMk id="23" creationId="{A428F59A-BEE1-4B4A-9DAC-0C0C981CE6D6}"/>
          </ac:inkMkLst>
        </pc:inkChg>
        <pc:inkChg chg="add del">
          <ac:chgData name="Jim Beland" userId="d41a4da1a37fb713" providerId="LiveId" clId="{19353B44-AA01-458F-BA3D-0C0EF272ABC8}" dt="2020-07-07T18:22:36.348" v="7704"/>
          <ac:inkMkLst>
            <pc:docMk/>
            <pc:sldMk cId="3810251244" sldId="305"/>
            <ac:inkMk id="24" creationId="{2585F166-B603-40D2-A201-57159AF6E856}"/>
          </ac:inkMkLst>
        </pc:inkChg>
        <pc:inkChg chg="add del">
          <ac:chgData name="Jim Beland" userId="d41a4da1a37fb713" providerId="LiveId" clId="{19353B44-AA01-458F-BA3D-0C0EF272ABC8}" dt="2020-07-07T18:20:19.664" v="7671" actId="9405"/>
          <ac:inkMkLst>
            <pc:docMk/>
            <pc:sldMk cId="3810251244" sldId="305"/>
            <ac:inkMk id="25" creationId="{BCDA5D79-CAEF-4D75-978A-202DD9DE0C95}"/>
          </ac:inkMkLst>
        </pc:inkChg>
        <pc:inkChg chg="add del">
          <ac:chgData name="Jim Beland" userId="d41a4da1a37fb713" providerId="LiveId" clId="{19353B44-AA01-458F-BA3D-0C0EF272ABC8}" dt="2020-07-07T18:21:17.150" v="7678" actId="478"/>
          <ac:inkMkLst>
            <pc:docMk/>
            <pc:sldMk cId="3810251244" sldId="305"/>
            <ac:inkMk id="26" creationId="{AA1520F8-3A8E-4311-83CD-799DE996D167}"/>
          </ac:inkMkLst>
        </pc:inkChg>
        <pc:inkChg chg="add del">
          <ac:chgData name="Jim Beland" userId="d41a4da1a37fb713" providerId="LiveId" clId="{19353B44-AA01-458F-BA3D-0C0EF272ABC8}" dt="2020-07-07T18:21:28.721" v="7681"/>
          <ac:inkMkLst>
            <pc:docMk/>
            <pc:sldMk cId="3810251244" sldId="305"/>
            <ac:inkMk id="31" creationId="{F28E0E89-00DB-4AC9-8B7B-76DD65DBAE7D}"/>
          </ac:inkMkLst>
        </pc:inkChg>
        <pc:inkChg chg="add del">
          <ac:chgData name="Jim Beland" userId="d41a4da1a37fb713" providerId="LiveId" clId="{19353B44-AA01-458F-BA3D-0C0EF272ABC8}" dt="2020-07-07T18:21:30.363" v="7682" actId="9405"/>
          <ac:inkMkLst>
            <pc:docMk/>
            <pc:sldMk cId="3810251244" sldId="305"/>
            <ac:inkMk id="32" creationId="{1B7920A2-F68B-4A5C-8D19-FEFCA46970ED}"/>
          </ac:inkMkLst>
        </pc:inkChg>
        <pc:inkChg chg="add">
          <ac:chgData name="Jim Beland" userId="d41a4da1a37fb713" providerId="LiveId" clId="{19353B44-AA01-458F-BA3D-0C0EF272ABC8}" dt="2020-07-07T18:21:28.721" v="7681"/>
          <ac:inkMkLst>
            <pc:docMk/>
            <pc:sldMk cId="3810251244" sldId="305"/>
            <ac:inkMk id="33" creationId="{E7B6B3A6-117A-4C6A-8E25-7E770946D745}"/>
          </ac:inkMkLst>
        </pc:inkChg>
        <pc:inkChg chg="add del">
          <ac:chgData name="Jim Beland" userId="d41a4da1a37fb713" providerId="LiveId" clId="{19353B44-AA01-458F-BA3D-0C0EF272ABC8}" dt="2020-07-07T18:21:36.572" v="7684" actId="9405"/>
          <ac:inkMkLst>
            <pc:docMk/>
            <pc:sldMk cId="3810251244" sldId="305"/>
            <ac:inkMk id="34" creationId="{B60E24C3-8415-411F-9930-0D27A6603259}"/>
          </ac:inkMkLst>
        </pc:inkChg>
        <pc:inkChg chg="add del">
          <ac:chgData name="Jim Beland" userId="d41a4da1a37fb713" providerId="LiveId" clId="{19353B44-AA01-458F-BA3D-0C0EF272ABC8}" dt="2020-07-07T18:21:42.409" v="7686" actId="9405"/>
          <ac:inkMkLst>
            <pc:docMk/>
            <pc:sldMk cId="3810251244" sldId="305"/>
            <ac:inkMk id="35" creationId="{516389AD-E3F1-4344-AD73-420640E01EE3}"/>
          </ac:inkMkLst>
        </pc:inkChg>
        <pc:inkChg chg="add">
          <ac:chgData name="Jim Beland" userId="d41a4da1a37fb713" providerId="LiveId" clId="{19353B44-AA01-458F-BA3D-0C0EF272ABC8}" dt="2020-07-07T18:21:44.827" v="7687" actId="9405"/>
          <ac:inkMkLst>
            <pc:docMk/>
            <pc:sldMk cId="3810251244" sldId="305"/>
            <ac:inkMk id="36" creationId="{43B8F26C-9ED9-48BF-BF28-8C0568886D4C}"/>
          </ac:inkMkLst>
        </pc:inkChg>
        <pc:inkChg chg="add del">
          <ac:chgData name="Jim Beland" userId="d41a4da1a37fb713" providerId="LiveId" clId="{19353B44-AA01-458F-BA3D-0C0EF272ABC8}" dt="2020-07-07T18:21:49.563" v="7689" actId="9405"/>
          <ac:inkMkLst>
            <pc:docMk/>
            <pc:sldMk cId="3810251244" sldId="305"/>
            <ac:inkMk id="37" creationId="{5F47CB6A-8218-411D-84F8-88626382F476}"/>
          </ac:inkMkLst>
        </pc:inkChg>
        <pc:inkChg chg="add del">
          <ac:chgData name="Jim Beland" userId="d41a4da1a37fb713" providerId="LiveId" clId="{19353B44-AA01-458F-BA3D-0C0EF272ABC8}" dt="2020-07-07T18:21:55.425" v="7691" actId="9405"/>
          <ac:inkMkLst>
            <pc:docMk/>
            <pc:sldMk cId="3810251244" sldId="305"/>
            <ac:inkMk id="38" creationId="{D7FA4B28-B63A-438F-B52A-BA0611FF5008}"/>
          </ac:inkMkLst>
        </pc:inkChg>
        <pc:inkChg chg="add del">
          <ac:chgData name="Jim Beland" userId="d41a4da1a37fb713" providerId="LiveId" clId="{19353B44-AA01-458F-BA3D-0C0EF272ABC8}" dt="2020-07-07T18:22:00.077" v="7693" actId="9405"/>
          <ac:inkMkLst>
            <pc:docMk/>
            <pc:sldMk cId="3810251244" sldId="305"/>
            <ac:inkMk id="39" creationId="{07A07E00-2DE4-4870-B485-E1DC88760E82}"/>
          </ac:inkMkLst>
        </pc:inkChg>
        <pc:inkChg chg="add del">
          <ac:chgData name="Jim Beland" userId="d41a4da1a37fb713" providerId="LiveId" clId="{19353B44-AA01-458F-BA3D-0C0EF272ABC8}" dt="2020-07-07T18:22:06.021" v="7695" actId="9405"/>
          <ac:inkMkLst>
            <pc:docMk/>
            <pc:sldMk cId="3810251244" sldId="305"/>
            <ac:inkMk id="40" creationId="{984C206D-243D-4F03-9E8D-A2D6B0B20104}"/>
          </ac:inkMkLst>
        </pc:inkChg>
        <pc:inkChg chg="add del">
          <ac:chgData name="Jim Beland" userId="d41a4da1a37fb713" providerId="LiveId" clId="{19353B44-AA01-458F-BA3D-0C0EF272ABC8}" dt="2020-07-07T18:22:10.878" v="7697" actId="9405"/>
          <ac:inkMkLst>
            <pc:docMk/>
            <pc:sldMk cId="3810251244" sldId="305"/>
            <ac:inkMk id="41" creationId="{313A2591-62CE-4F36-8E9F-EFCB97807D10}"/>
          </ac:inkMkLst>
        </pc:inkChg>
        <pc:inkChg chg="add del">
          <ac:chgData name="Jim Beland" userId="d41a4da1a37fb713" providerId="LiveId" clId="{19353B44-AA01-458F-BA3D-0C0EF272ABC8}" dt="2020-07-07T18:22:15.337" v="7700"/>
          <ac:inkMkLst>
            <pc:docMk/>
            <pc:sldMk cId="3810251244" sldId="305"/>
            <ac:inkMk id="42" creationId="{9137557E-7408-4095-BD9A-DEDA1C872305}"/>
          </ac:inkMkLst>
        </pc:inkChg>
        <pc:inkChg chg="add del">
          <ac:chgData name="Jim Beland" userId="d41a4da1a37fb713" providerId="LiveId" clId="{19353B44-AA01-458F-BA3D-0C0EF272ABC8}" dt="2020-07-07T18:22:16.173" v="7701" actId="9405"/>
          <ac:inkMkLst>
            <pc:docMk/>
            <pc:sldMk cId="3810251244" sldId="305"/>
            <ac:inkMk id="43" creationId="{528929F2-C12B-4776-8747-5EFBAB727F38}"/>
          </ac:inkMkLst>
        </pc:inkChg>
        <pc:inkChg chg="add">
          <ac:chgData name="Jim Beland" userId="d41a4da1a37fb713" providerId="LiveId" clId="{19353B44-AA01-458F-BA3D-0C0EF272ABC8}" dt="2020-07-07T18:22:15.337" v="7700"/>
          <ac:inkMkLst>
            <pc:docMk/>
            <pc:sldMk cId="3810251244" sldId="305"/>
            <ac:inkMk id="44" creationId="{A5E53863-DC1A-4EAE-855D-069DA396EDCD}"/>
          </ac:inkMkLst>
        </pc:inkChg>
        <pc:inkChg chg="add">
          <ac:chgData name="Jim Beland" userId="d41a4da1a37fb713" providerId="LiveId" clId="{19353B44-AA01-458F-BA3D-0C0EF272ABC8}" dt="2020-07-07T18:22:19.835" v="7702" actId="9405"/>
          <ac:inkMkLst>
            <pc:docMk/>
            <pc:sldMk cId="3810251244" sldId="305"/>
            <ac:inkMk id="45" creationId="{FEAEB9F6-2DA6-4CAA-B259-8BC8A7E8B5CE}"/>
          </ac:inkMkLst>
        </pc:inkChg>
        <pc:inkChg chg="add del">
          <ac:chgData name="Jim Beland" userId="d41a4da1a37fb713" providerId="LiveId" clId="{19353B44-AA01-458F-BA3D-0C0EF272ABC8}" dt="2020-07-07T18:22:42.211" v="7707"/>
          <ac:inkMkLst>
            <pc:docMk/>
            <pc:sldMk cId="3810251244" sldId="305"/>
            <ac:inkMk id="46" creationId="{3EDF3CAD-6BD2-4B98-90D3-D6F4B3A4C545}"/>
          </ac:inkMkLst>
        </pc:inkChg>
        <pc:inkChg chg="add del">
          <ac:chgData name="Jim Beland" userId="d41a4da1a37fb713" providerId="LiveId" clId="{19353B44-AA01-458F-BA3D-0C0EF272ABC8}" dt="2020-07-07T18:22:42.211" v="7707"/>
          <ac:inkMkLst>
            <pc:docMk/>
            <pc:sldMk cId="3810251244" sldId="305"/>
            <ac:inkMk id="47" creationId="{33C3D326-FB18-45C9-B9FA-27DE3B2AF13B}"/>
          </ac:inkMkLst>
        </pc:inkChg>
        <pc:inkChg chg="add del">
          <ac:chgData name="Jim Beland" userId="d41a4da1a37fb713" providerId="LiveId" clId="{19353B44-AA01-458F-BA3D-0C0EF272ABC8}" dt="2020-07-07T18:22:43.568" v="7709"/>
          <ac:inkMkLst>
            <pc:docMk/>
            <pc:sldMk cId="3810251244" sldId="305"/>
            <ac:inkMk id="48" creationId="{5D73E9EB-C007-4537-8369-A8B50C11F0D4}"/>
          </ac:inkMkLst>
        </pc:inkChg>
        <pc:inkChg chg="add del">
          <ac:chgData name="Jim Beland" userId="d41a4da1a37fb713" providerId="LiveId" clId="{19353B44-AA01-458F-BA3D-0C0EF272ABC8}" dt="2020-07-07T18:22:43.568" v="7709"/>
          <ac:inkMkLst>
            <pc:docMk/>
            <pc:sldMk cId="3810251244" sldId="305"/>
            <ac:inkMk id="49" creationId="{346BA221-1062-4764-8BD5-F8CE0ADF6FDD}"/>
          </ac:inkMkLst>
        </pc:inkChg>
        <pc:inkChg chg="add">
          <ac:chgData name="Jim Beland" userId="d41a4da1a37fb713" providerId="LiveId" clId="{19353B44-AA01-458F-BA3D-0C0EF272ABC8}" dt="2020-07-07T18:22:43.568" v="7709"/>
          <ac:inkMkLst>
            <pc:docMk/>
            <pc:sldMk cId="3810251244" sldId="305"/>
            <ac:inkMk id="50" creationId="{829AD43A-EED6-4313-9471-3717805BDE72}"/>
          </ac:inkMkLst>
        </pc:inkChg>
        <pc:inkChg chg="add del">
          <ac:chgData name="Jim Beland" userId="d41a4da1a37fb713" providerId="LiveId" clId="{19353B44-AA01-458F-BA3D-0C0EF272ABC8}" dt="2020-07-07T18:22:47.423" v="7712"/>
          <ac:inkMkLst>
            <pc:docMk/>
            <pc:sldMk cId="3810251244" sldId="305"/>
            <ac:inkMk id="51" creationId="{5824529C-63C7-4938-A8E0-C43325748D3B}"/>
          </ac:inkMkLst>
        </pc:inkChg>
        <pc:inkChg chg="add del">
          <ac:chgData name="Jim Beland" userId="d41a4da1a37fb713" providerId="LiveId" clId="{19353B44-AA01-458F-BA3D-0C0EF272ABC8}" dt="2020-07-07T18:22:47.423" v="7712"/>
          <ac:inkMkLst>
            <pc:docMk/>
            <pc:sldMk cId="3810251244" sldId="305"/>
            <ac:inkMk id="52" creationId="{5C4BAC58-93D3-41A0-9FE8-09EA10F543CA}"/>
          </ac:inkMkLst>
        </pc:inkChg>
        <pc:inkChg chg="add">
          <ac:chgData name="Jim Beland" userId="d41a4da1a37fb713" providerId="LiveId" clId="{19353B44-AA01-458F-BA3D-0C0EF272ABC8}" dt="2020-07-07T18:22:47.423" v="7712"/>
          <ac:inkMkLst>
            <pc:docMk/>
            <pc:sldMk cId="3810251244" sldId="305"/>
            <ac:inkMk id="53" creationId="{EF17A8DE-A4F1-44EA-BA36-4657CC7E3BD1}"/>
          </ac:inkMkLst>
        </pc:inkChg>
        <pc:inkChg chg="add">
          <ac:chgData name="Jim Beland" userId="d41a4da1a37fb713" providerId="LiveId" clId="{19353B44-AA01-458F-BA3D-0C0EF272ABC8}" dt="2020-07-07T18:22:47.709" v="7713" actId="9405"/>
          <ac:inkMkLst>
            <pc:docMk/>
            <pc:sldMk cId="3810251244" sldId="305"/>
            <ac:inkMk id="54" creationId="{D71B35AC-1011-4BA6-9468-55F96BE4A3C6}"/>
          </ac:inkMkLst>
        </pc:inkChg>
        <pc:inkChg chg="add">
          <ac:chgData name="Jim Beland" userId="d41a4da1a37fb713" providerId="LiveId" clId="{19353B44-AA01-458F-BA3D-0C0EF272ABC8}" dt="2020-07-07T18:23:05.146" v="7714" actId="9405"/>
          <ac:inkMkLst>
            <pc:docMk/>
            <pc:sldMk cId="3810251244" sldId="305"/>
            <ac:inkMk id="55" creationId="{306F1C54-DB80-4B49-941E-C1585B2DAAE8}"/>
          </ac:inkMkLst>
        </pc:inkChg>
        <pc:cxnChg chg="add mod">
          <ac:chgData name="Jim Beland" userId="d41a4da1a37fb713" providerId="LiveId" clId="{19353B44-AA01-458F-BA3D-0C0EF272ABC8}" dt="2020-07-07T18:18:58.011" v="7649" actId="11529"/>
          <ac:cxnSpMkLst>
            <pc:docMk/>
            <pc:sldMk cId="3810251244" sldId="305"/>
            <ac:cxnSpMk id="6" creationId="{1E04FC3E-EECF-4238-9A34-486CB5C461D1}"/>
          </ac:cxnSpMkLst>
        </pc:cxnChg>
        <pc:cxnChg chg="add mod">
          <ac:chgData name="Jim Beland" userId="d41a4da1a37fb713" providerId="LiveId" clId="{19353B44-AA01-458F-BA3D-0C0EF272ABC8}" dt="2020-07-07T18:19:05.359" v="7650" actId="11529"/>
          <ac:cxnSpMkLst>
            <pc:docMk/>
            <pc:sldMk cId="3810251244" sldId="305"/>
            <ac:cxnSpMk id="8" creationId="{7BB1BF04-F429-46A4-BBDD-2AE48BDF9C45}"/>
          </ac:cxnSpMkLst>
        </pc:cxnChg>
        <pc:cxnChg chg="add del mod">
          <ac:chgData name="Jim Beland" userId="d41a4da1a37fb713" providerId="LiveId" clId="{19353B44-AA01-458F-BA3D-0C0EF272ABC8}" dt="2020-07-07T18:20:45.696" v="7674" actId="11529"/>
          <ac:cxnSpMkLst>
            <pc:docMk/>
            <pc:sldMk cId="3810251244" sldId="305"/>
            <ac:cxnSpMk id="28" creationId="{88ADDB11-489E-46B7-974F-3778A27779AD}"/>
          </ac:cxnSpMkLst>
        </pc:cxnChg>
        <pc:cxnChg chg="add del mod">
          <ac:chgData name="Jim Beland" userId="d41a4da1a37fb713" providerId="LiveId" clId="{19353B44-AA01-458F-BA3D-0C0EF272ABC8}" dt="2020-07-07T18:21:06.222" v="7676" actId="11529"/>
          <ac:cxnSpMkLst>
            <pc:docMk/>
            <pc:sldMk cId="3810251244" sldId="305"/>
            <ac:cxnSpMk id="30" creationId="{6B05183F-369B-4572-9B40-586E8A91D411}"/>
          </ac:cxnSpMkLst>
        </pc:cxnChg>
        <pc:cxnChg chg="add mod">
          <ac:chgData name="Jim Beland" userId="d41a4da1a37fb713" providerId="LiveId" clId="{19353B44-AA01-458F-BA3D-0C0EF272ABC8}" dt="2020-07-07T18:23:43.379" v="7715" actId="11529"/>
          <ac:cxnSpMkLst>
            <pc:docMk/>
            <pc:sldMk cId="3810251244" sldId="305"/>
            <ac:cxnSpMk id="57" creationId="{F4622484-DD06-4D6C-8003-C38F58CDEAD3}"/>
          </ac:cxnSpMkLst>
        </pc:cxnChg>
      </pc:sldChg>
      <pc:sldChg chg="add del">
        <pc:chgData name="Jim Beland" userId="d41a4da1a37fb713" providerId="LiveId" clId="{19353B44-AA01-458F-BA3D-0C0EF272ABC8}" dt="2020-07-07T18:31:10.177" v="7991" actId="2696"/>
        <pc:sldMkLst>
          <pc:docMk/>
          <pc:sldMk cId="3154737955" sldId="306"/>
        </pc:sldMkLst>
      </pc:sldChg>
      <pc:sldChg chg="delSp modSp add">
        <pc:chgData name="Jim Beland" userId="d41a4da1a37fb713" providerId="LiveId" clId="{19353B44-AA01-458F-BA3D-0C0EF272ABC8}" dt="2020-07-07T18:27:05.699" v="7853" actId="478"/>
        <pc:sldMkLst>
          <pc:docMk/>
          <pc:sldMk cId="1350439688" sldId="307"/>
        </pc:sldMkLst>
        <pc:spChg chg="mod">
          <ac:chgData name="Jim Beland" userId="d41a4da1a37fb713" providerId="LiveId" clId="{19353B44-AA01-458F-BA3D-0C0EF272ABC8}" dt="2020-07-07T18:25:52.224" v="7766" actId="20577"/>
          <ac:spMkLst>
            <pc:docMk/>
            <pc:sldMk cId="1350439688" sldId="307"/>
            <ac:spMk id="2" creationId="{BC158DFB-EC85-4D79-831E-8988CB792E1E}"/>
          </ac:spMkLst>
        </pc:spChg>
        <pc:spChg chg="mod">
          <ac:chgData name="Jim Beland" userId="d41a4da1a37fb713" providerId="LiveId" clId="{19353B44-AA01-458F-BA3D-0C0EF272ABC8}" dt="2020-07-07T18:26:55.927" v="7852" actId="20577"/>
          <ac:spMkLst>
            <pc:docMk/>
            <pc:sldMk cId="1350439688" sldId="307"/>
            <ac:spMk id="3" creationId="{4C009F7F-BEF8-4941-AA96-C9A111BF9FB6}"/>
          </ac:spMkLst>
        </pc:spChg>
        <pc:spChg chg="del">
          <ac:chgData name="Jim Beland" userId="d41a4da1a37fb713" providerId="LiveId" clId="{19353B44-AA01-458F-BA3D-0C0EF272ABC8}" dt="2020-07-07T18:27:05.699" v="7853" actId="478"/>
          <ac:spMkLst>
            <pc:docMk/>
            <pc:sldMk cId="1350439688" sldId="307"/>
            <ac:spMk id="4" creationId="{3A4AE3AA-AE03-4160-AC2A-675AD0C92B52}"/>
          </ac:spMkLst>
        </pc:spChg>
      </pc:sldChg>
      <pc:sldChg chg="modSp add">
        <pc:chgData name="Jim Beland" userId="d41a4da1a37fb713" providerId="LiveId" clId="{19353B44-AA01-458F-BA3D-0C0EF272ABC8}" dt="2020-07-07T18:29:54.421" v="7983" actId="20577"/>
        <pc:sldMkLst>
          <pc:docMk/>
          <pc:sldMk cId="2529527423" sldId="308"/>
        </pc:sldMkLst>
        <pc:spChg chg="mod">
          <ac:chgData name="Jim Beland" userId="d41a4da1a37fb713" providerId="LiveId" clId="{19353B44-AA01-458F-BA3D-0C0EF272ABC8}" dt="2020-07-07T18:29:54.421" v="7983" actId="20577"/>
          <ac:spMkLst>
            <pc:docMk/>
            <pc:sldMk cId="2529527423" sldId="308"/>
            <ac:spMk id="2" creationId="{BC158DFB-EC85-4D79-831E-8988CB792E1E}"/>
          </ac:spMkLst>
        </pc:spChg>
        <pc:spChg chg="mod">
          <ac:chgData name="Jim Beland" userId="d41a4da1a37fb713" providerId="LiveId" clId="{19353B44-AA01-458F-BA3D-0C0EF272ABC8}" dt="2020-07-07T18:29:32.884" v="7976" actId="20577"/>
          <ac:spMkLst>
            <pc:docMk/>
            <pc:sldMk cId="2529527423" sldId="308"/>
            <ac:spMk id="3" creationId="{4C009F7F-BEF8-4941-AA96-C9A111BF9FB6}"/>
          </ac:spMkLst>
        </pc:spChg>
      </pc:sldChg>
      <pc:sldChg chg="addSp modSp add">
        <pc:chgData name="Jim Beland" userId="d41a4da1a37fb713" providerId="LiveId" clId="{19353B44-AA01-458F-BA3D-0C0EF272ABC8}" dt="2020-07-07T18:34:48.363" v="8333" actId="20577"/>
        <pc:sldMkLst>
          <pc:docMk/>
          <pc:sldMk cId="1855737419" sldId="309"/>
        </pc:sldMkLst>
        <pc:spChg chg="add mod">
          <ac:chgData name="Jim Beland" userId="d41a4da1a37fb713" providerId="LiveId" clId="{19353B44-AA01-458F-BA3D-0C0EF272ABC8}" dt="2020-07-07T18:34:48.363" v="8333" actId="20577"/>
          <ac:spMkLst>
            <pc:docMk/>
            <pc:sldMk cId="1855737419" sldId="309"/>
            <ac:spMk id="4" creationId="{A07049EB-7B20-45A9-9B47-2E7697F7D627}"/>
          </ac:spMkLst>
        </pc:spChg>
      </pc:sldChg>
      <pc:sldChg chg="modSp add">
        <pc:chgData name="Jim Beland" userId="d41a4da1a37fb713" providerId="LiveId" clId="{19353B44-AA01-458F-BA3D-0C0EF272ABC8}" dt="2020-07-07T18:37:21.955" v="8470" actId="1076"/>
        <pc:sldMkLst>
          <pc:docMk/>
          <pc:sldMk cId="4037614672" sldId="310"/>
        </pc:sldMkLst>
        <pc:spChg chg="mod">
          <ac:chgData name="Jim Beland" userId="d41a4da1a37fb713" providerId="LiveId" clId="{19353B44-AA01-458F-BA3D-0C0EF272ABC8}" dt="2020-07-07T18:37:21.955" v="8470" actId="1076"/>
          <ac:spMkLst>
            <pc:docMk/>
            <pc:sldMk cId="4037614672" sldId="310"/>
            <ac:spMk id="4" creationId="{A07049EB-7B20-45A9-9B47-2E7697F7D627}"/>
          </ac:spMkLst>
        </pc:spChg>
      </pc:sldChg>
      <pc:sldChg chg="modSp add">
        <pc:chgData name="Jim Beland" userId="d41a4da1a37fb713" providerId="LiveId" clId="{19353B44-AA01-458F-BA3D-0C0EF272ABC8}" dt="2020-07-07T19:20:58.177" v="8552" actId="20577"/>
        <pc:sldMkLst>
          <pc:docMk/>
          <pc:sldMk cId="3222268251" sldId="311"/>
        </pc:sldMkLst>
        <pc:spChg chg="mod">
          <ac:chgData name="Jim Beland" userId="d41a4da1a37fb713" providerId="LiveId" clId="{19353B44-AA01-458F-BA3D-0C0EF272ABC8}" dt="2020-07-07T19:19:41.159" v="8478" actId="20577"/>
          <ac:spMkLst>
            <pc:docMk/>
            <pc:sldMk cId="3222268251" sldId="311"/>
            <ac:spMk id="2" creationId="{9BB92B32-96D0-40BA-B502-B0DC1648DB71}"/>
          </ac:spMkLst>
        </pc:spChg>
        <pc:spChg chg="mod">
          <ac:chgData name="Jim Beland" userId="d41a4da1a37fb713" providerId="LiveId" clId="{19353B44-AA01-458F-BA3D-0C0EF272ABC8}" dt="2020-07-07T19:20:58.177" v="8552" actId="20577"/>
          <ac:spMkLst>
            <pc:docMk/>
            <pc:sldMk cId="3222268251" sldId="311"/>
            <ac:spMk id="3" creationId="{7DDDA6DA-98ED-4A48-9E3E-8FED8D4DA3BE}"/>
          </ac:spMkLst>
        </pc:spChg>
      </pc:sldChg>
      <pc:sldChg chg="addSp modSp add">
        <pc:chgData name="Jim Beland" userId="d41a4da1a37fb713" providerId="LiveId" clId="{19353B44-AA01-458F-BA3D-0C0EF272ABC8}" dt="2020-07-07T19:25:15.130" v="8736" actId="255"/>
        <pc:sldMkLst>
          <pc:docMk/>
          <pc:sldMk cId="3668363741" sldId="312"/>
        </pc:sldMkLst>
        <pc:spChg chg="mod">
          <ac:chgData name="Jim Beland" userId="d41a4da1a37fb713" providerId="LiveId" clId="{19353B44-AA01-458F-BA3D-0C0EF272ABC8}" dt="2020-07-07T19:21:13.527" v="8560" actId="20577"/>
          <ac:spMkLst>
            <pc:docMk/>
            <pc:sldMk cId="3668363741" sldId="312"/>
            <ac:spMk id="2" creationId="{9BB92B32-96D0-40BA-B502-B0DC1648DB71}"/>
          </ac:spMkLst>
        </pc:spChg>
        <pc:spChg chg="mod">
          <ac:chgData name="Jim Beland" userId="d41a4da1a37fb713" providerId="LiveId" clId="{19353B44-AA01-458F-BA3D-0C0EF272ABC8}" dt="2020-07-07T19:22:30.192" v="8613" actId="20577"/>
          <ac:spMkLst>
            <pc:docMk/>
            <pc:sldMk cId="3668363741" sldId="312"/>
            <ac:spMk id="3" creationId="{7DDDA6DA-98ED-4A48-9E3E-8FED8D4DA3BE}"/>
          </ac:spMkLst>
        </pc:spChg>
        <pc:spChg chg="add mod">
          <ac:chgData name="Jim Beland" userId="d41a4da1a37fb713" providerId="LiveId" clId="{19353B44-AA01-458F-BA3D-0C0EF272ABC8}" dt="2020-07-07T19:25:15.130" v="8736" actId="255"/>
          <ac:spMkLst>
            <pc:docMk/>
            <pc:sldMk cId="3668363741" sldId="312"/>
            <ac:spMk id="4" creationId="{8504776A-1813-4BC1-822A-6257CCF034E5}"/>
          </ac:spMkLst>
        </pc:spChg>
      </pc:sldChg>
      <pc:sldChg chg="addSp delSp modSp add">
        <pc:chgData name="Jim Beland" userId="d41a4da1a37fb713" providerId="LiveId" clId="{19353B44-AA01-458F-BA3D-0C0EF272ABC8}" dt="2020-07-07T19:44:27.276" v="9054" actId="478"/>
        <pc:sldMkLst>
          <pc:docMk/>
          <pc:sldMk cId="908088595" sldId="313"/>
        </pc:sldMkLst>
        <pc:spChg chg="mod">
          <ac:chgData name="Jim Beland" userId="d41a4da1a37fb713" providerId="LiveId" clId="{19353B44-AA01-458F-BA3D-0C0EF272ABC8}" dt="2020-07-07T19:31:26.094" v="8872" actId="20577"/>
          <ac:spMkLst>
            <pc:docMk/>
            <pc:sldMk cId="908088595" sldId="313"/>
            <ac:spMk id="3" creationId="{7DDDA6DA-98ED-4A48-9E3E-8FED8D4DA3BE}"/>
          </ac:spMkLst>
        </pc:spChg>
        <pc:spChg chg="del mod">
          <ac:chgData name="Jim Beland" userId="d41a4da1a37fb713" providerId="LiveId" clId="{19353B44-AA01-458F-BA3D-0C0EF272ABC8}" dt="2020-07-07T19:26:19.589" v="8739" actId="478"/>
          <ac:spMkLst>
            <pc:docMk/>
            <pc:sldMk cId="908088595" sldId="313"/>
            <ac:spMk id="4" creationId="{8504776A-1813-4BC1-822A-6257CCF034E5}"/>
          </ac:spMkLst>
        </pc:spChg>
        <pc:spChg chg="add del mod">
          <ac:chgData name="Jim Beland" userId="d41a4da1a37fb713" providerId="LiveId" clId="{19353B44-AA01-458F-BA3D-0C0EF272ABC8}" dt="2020-07-07T19:44:27.276" v="9054" actId="478"/>
          <ac:spMkLst>
            <pc:docMk/>
            <pc:sldMk cId="908088595" sldId="313"/>
            <ac:spMk id="5" creationId="{36E9CBA4-0517-459D-A356-AC1027A6BE4E}"/>
          </ac:spMkLst>
        </pc:spChg>
      </pc:sldChg>
      <pc:sldChg chg="addSp delSp modSp add">
        <pc:chgData name="Jim Beland" userId="d41a4da1a37fb713" providerId="LiveId" clId="{19353B44-AA01-458F-BA3D-0C0EF272ABC8}" dt="2020-07-07T19:48:10.156" v="9143" actId="478"/>
        <pc:sldMkLst>
          <pc:docMk/>
          <pc:sldMk cId="456016725" sldId="314"/>
        </pc:sldMkLst>
        <pc:spChg chg="mod">
          <ac:chgData name="Jim Beland" userId="d41a4da1a37fb713" providerId="LiveId" clId="{19353B44-AA01-458F-BA3D-0C0EF272ABC8}" dt="2020-07-07T19:35:34.042" v="8955" actId="20577"/>
          <ac:spMkLst>
            <pc:docMk/>
            <pc:sldMk cId="456016725" sldId="314"/>
            <ac:spMk id="3" creationId="{7DDDA6DA-98ED-4A48-9E3E-8FED8D4DA3BE}"/>
          </ac:spMkLst>
        </pc:spChg>
        <pc:spChg chg="add del mod">
          <ac:chgData name="Jim Beland" userId="d41a4da1a37fb713" providerId="LiveId" clId="{19353B44-AA01-458F-BA3D-0C0EF272ABC8}" dt="2020-07-07T19:44:55.769" v="9061"/>
          <ac:spMkLst>
            <pc:docMk/>
            <pc:sldMk cId="456016725" sldId="314"/>
            <ac:spMk id="4" creationId="{C1612CA4-0A54-4516-9ADA-B4E8424DF1D8}"/>
          </ac:spMkLst>
        </pc:spChg>
        <pc:spChg chg="mod">
          <ac:chgData name="Jim Beland" userId="d41a4da1a37fb713" providerId="LiveId" clId="{19353B44-AA01-458F-BA3D-0C0EF272ABC8}" dt="2020-07-07T19:44:54.197" v="9059" actId="1076"/>
          <ac:spMkLst>
            <pc:docMk/>
            <pc:sldMk cId="456016725" sldId="314"/>
            <ac:spMk id="5" creationId="{36E9CBA4-0517-459D-A356-AC1027A6BE4E}"/>
          </ac:spMkLst>
        </pc:spChg>
        <pc:spChg chg="add del mod">
          <ac:chgData name="Jim Beland" userId="d41a4da1a37fb713" providerId="LiveId" clId="{19353B44-AA01-458F-BA3D-0C0EF272ABC8}" dt="2020-07-07T19:48:04.897" v="9141" actId="478"/>
          <ac:spMkLst>
            <pc:docMk/>
            <pc:sldMk cId="456016725" sldId="314"/>
            <ac:spMk id="6" creationId="{2220F853-9830-49D8-8968-994F59053892}"/>
          </ac:spMkLst>
        </pc:spChg>
        <pc:spChg chg="add del mod">
          <ac:chgData name="Jim Beland" userId="d41a4da1a37fb713" providerId="LiveId" clId="{19353B44-AA01-458F-BA3D-0C0EF272ABC8}" dt="2020-07-07T19:48:10.156" v="9143" actId="478"/>
          <ac:spMkLst>
            <pc:docMk/>
            <pc:sldMk cId="456016725" sldId="314"/>
            <ac:spMk id="7" creationId="{5FE80DF2-B662-41A2-BCD6-289E40CECFB6}"/>
          </ac:spMkLst>
        </pc:spChg>
        <pc:spChg chg="add del mod">
          <ac:chgData name="Jim Beland" userId="d41a4da1a37fb713" providerId="LiveId" clId="{19353B44-AA01-458F-BA3D-0C0EF272ABC8}" dt="2020-07-07T19:48:07.819" v="9142" actId="478"/>
          <ac:spMkLst>
            <pc:docMk/>
            <pc:sldMk cId="456016725" sldId="314"/>
            <ac:spMk id="8" creationId="{A55E2939-7F08-4242-9727-8A3AD790062C}"/>
          </ac:spMkLst>
        </pc:spChg>
      </pc:sldChg>
      <pc:sldChg chg="addSp modSp add">
        <pc:chgData name="Jim Beland" userId="d41a4da1a37fb713" providerId="LiveId" clId="{19353B44-AA01-458F-BA3D-0C0EF272ABC8}" dt="2020-07-07T19:51:53.369" v="9246" actId="9405"/>
        <pc:sldMkLst>
          <pc:docMk/>
          <pc:sldMk cId="3073700399" sldId="315"/>
        </pc:sldMkLst>
        <pc:spChg chg="add mod">
          <ac:chgData name="Jim Beland" userId="d41a4da1a37fb713" providerId="LiveId" clId="{19353B44-AA01-458F-BA3D-0C0EF272ABC8}" dt="2020-07-07T19:51:40.015" v="9244" actId="255"/>
          <ac:spMkLst>
            <pc:docMk/>
            <pc:sldMk cId="3073700399" sldId="315"/>
            <ac:spMk id="4" creationId="{F536A9DB-3415-4B1B-8DC0-371921E813F8}"/>
          </ac:spMkLst>
        </pc:spChg>
        <pc:inkChg chg="add">
          <ac:chgData name="Jim Beland" userId="d41a4da1a37fb713" providerId="LiveId" clId="{19353B44-AA01-458F-BA3D-0C0EF272ABC8}" dt="2020-07-07T19:51:52.182" v="9245" actId="9405"/>
          <ac:inkMkLst>
            <pc:docMk/>
            <pc:sldMk cId="3073700399" sldId="315"/>
            <ac:inkMk id="6" creationId="{E9E035A1-5D28-440D-AC19-CF20B9194CF7}"/>
          </ac:inkMkLst>
        </pc:inkChg>
        <pc:inkChg chg="add">
          <ac:chgData name="Jim Beland" userId="d41a4da1a37fb713" providerId="LiveId" clId="{19353B44-AA01-458F-BA3D-0C0EF272ABC8}" dt="2020-07-07T19:51:53.369" v="9246" actId="9405"/>
          <ac:inkMkLst>
            <pc:docMk/>
            <pc:sldMk cId="3073700399" sldId="315"/>
            <ac:inkMk id="7" creationId="{39F44997-8B09-47B1-B3C9-EF24D4956E08}"/>
          </ac:inkMkLst>
        </pc:inkChg>
      </pc:sldChg>
      <pc:sldChg chg="addSp delSp add">
        <pc:chgData name="Jim Beland" userId="d41a4da1a37fb713" providerId="LiveId" clId="{19353B44-AA01-458F-BA3D-0C0EF272ABC8}" dt="2020-07-07T19:48:38.832" v="9150"/>
        <pc:sldMkLst>
          <pc:docMk/>
          <pc:sldMk cId="3448931107" sldId="316"/>
        </pc:sldMkLst>
        <pc:spChg chg="del">
          <ac:chgData name="Jim Beland" userId="d41a4da1a37fb713" providerId="LiveId" clId="{19353B44-AA01-458F-BA3D-0C0EF272ABC8}" dt="2020-07-07T19:48:17.501" v="9145" actId="478"/>
          <ac:spMkLst>
            <pc:docMk/>
            <pc:sldMk cId="3448931107" sldId="316"/>
            <ac:spMk id="7" creationId="{5FE80DF2-B662-41A2-BCD6-289E40CECFB6}"/>
          </ac:spMkLst>
        </pc:spChg>
        <pc:spChg chg="del">
          <ac:chgData name="Jim Beland" userId="d41a4da1a37fb713" providerId="LiveId" clId="{19353B44-AA01-458F-BA3D-0C0EF272ABC8}" dt="2020-07-07T19:48:15.124" v="9144" actId="478"/>
          <ac:spMkLst>
            <pc:docMk/>
            <pc:sldMk cId="3448931107" sldId="316"/>
            <ac:spMk id="8" creationId="{A55E2939-7F08-4242-9727-8A3AD790062C}"/>
          </ac:spMkLst>
        </pc:spChg>
        <pc:inkChg chg="add">
          <ac:chgData name="Jim Beland" userId="d41a4da1a37fb713" providerId="LiveId" clId="{19353B44-AA01-458F-BA3D-0C0EF272ABC8}" dt="2020-07-07T19:48:29.245" v="9146" actId="9405"/>
          <ac:inkMkLst>
            <pc:docMk/>
            <pc:sldMk cId="3448931107" sldId="316"/>
            <ac:inkMk id="4" creationId="{89785186-A02C-4860-ADCE-37DA8535B004}"/>
          </ac:inkMkLst>
        </pc:inkChg>
        <pc:inkChg chg="add del">
          <ac:chgData name="Jim Beland" userId="d41a4da1a37fb713" providerId="LiveId" clId="{19353B44-AA01-458F-BA3D-0C0EF272ABC8}" dt="2020-07-07T19:48:38.832" v="9150"/>
          <ac:inkMkLst>
            <pc:docMk/>
            <pc:sldMk cId="3448931107" sldId="316"/>
            <ac:inkMk id="9" creationId="{A7D3BD1F-D323-4C1F-B4AB-45B0AE389EE5}"/>
          </ac:inkMkLst>
        </pc:inkChg>
        <pc:inkChg chg="add del">
          <ac:chgData name="Jim Beland" userId="d41a4da1a37fb713" providerId="LiveId" clId="{19353B44-AA01-458F-BA3D-0C0EF272ABC8}" dt="2020-07-07T19:48:38.832" v="9150"/>
          <ac:inkMkLst>
            <pc:docMk/>
            <pc:sldMk cId="3448931107" sldId="316"/>
            <ac:inkMk id="10" creationId="{AD9687ED-10C6-49AA-8991-01955927CFB8}"/>
          </ac:inkMkLst>
        </pc:inkChg>
        <pc:inkChg chg="add del">
          <ac:chgData name="Jim Beland" userId="d41a4da1a37fb713" providerId="LiveId" clId="{19353B44-AA01-458F-BA3D-0C0EF272ABC8}" dt="2020-07-07T19:48:38.832" v="9150"/>
          <ac:inkMkLst>
            <pc:docMk/>
            <pc:sldMk cId="3448931107" sldId="316"/>
            <ac:inkMk id="11" creationId="{ECC0A4E8-A927-4349-9816-9634F2D8BF59}"/>
          </ac:inkMkLst>
        </pc:inkChg>
        <pc:inkChg chg="add">
          <ac:chgData name="Jim Beland" userId="d41a4da1a37fb713" providerId="LiveId" clId="{19353B44-AA01-458F-BA3D-0C0EF272ABC8}" dt="2020-07-07T19:48:38.832" v="9150"/>
          <ac:inkMkLst>
            <pc:docMk/>
            <pc:sldMk cId="3448931107" sldId="316"/>
            <ac:inkMk id="12" creationId="{20BD17AF-D10D-44B2-81B1-7A38B10CC65A}"/>
          </ac:inkMkLst>
        </pc:inkChg>
      </pc:sldChg>
      <pc:sldChg chg="addSp delSp add">
        <pc:chgData name="Jim Beland" userId="d41a4da1a37fb713" providerId="LiveId" clId="{19353B44-AA01-458F-BA3D-0C0EF272ABC8}" dt="2020-07-07T19:49:15.140" v="9157"/>
        <pc:sldMkLst>
          <pc:docMk/>
          <pc:sldMk cId="3197959957" sldId="317"/>
        </pc:sldMkLst>
        <pc:spChg chg="del">
          <ac:chgData name="Jim Beland" userId="d41a4da1a37fb713" providerId="LiveId" clId="{19353B44-AA01-458F-BA3D-0C0EF272ABC8}" dt="2020-07-07T19:48:45.579" v="9151" actId="478"/>
          <ac:spMkLst>
            <pc:docMk/>
            <pc:sldMk cId="3197959957" sldId="317"/>
            <ac:spMk id="6" creationId="{2220F853-9830-49D8-8968-994F59053892}"/>
          </ac:spMkLst>
        </pc:spChg>
        <pc:spChg chg="del">
          <ac:chgData name="Jim Beland" userId="d41a4da1a37fb713" providerId="LiveId" clId="{19353B44-AA01-458F-BA3D-0C0EF272ABC8}" dt="2020-07-07T19:48:48.285" v="9152" actId="478"/>
          <ac:spMkLst>
            <pc:docMk/>
            <pc:sldMk cId="3197959957" sldId="317"/>
            <ac:spMk id="7" creationId="{5FE80DF2-B662-41A2-BCD6-289E40CECFB6}"/>
          </ac:spMkLst>
        </pc:spChg>
        <pc:inkChg chg="add">
          <ac:chgData name="Jim Beland" userId="d41a4da1a37fb713" providerId="LiveId" clId="{19353B44-AA01-458F-BA3D-0C0EF272ABC8}" dt="2020-07-07T19:49:05.756" v="9153" actId="9405"/>
          <ac:inkMkLst>
            <pc:docMk/>
            <pc:sldMk cId="3197959957" sldId="317"/>
            <ac:inkMk id="4" creationId="{A90C20EC-6056-44F9-B4BF-97E318A02090}"/>
          </ac:inkMkLst>
        </pc:inkChg>
        <pc:inkChg chg="add del">
          <ac:chgData name="Jim Beland" userId="d41a4da1a37fb713" providerId="LiveId" clId="{19353B44-AA01-458F-BA3D-0C0EF272ABC8}" dt="2020-07-07T19:49:15.140" v="9157"/>
          <ac:inkMkLst>
            <pc:docMk/>
            <pc:sldMk cId="3197959957" sldId="317"/>
            <ac:inkMk id="9" creationId="{184EB12A-BC0F-482E-846D-8E156AEAA857}"/>
          </ac:inkMkLst>
        </pc:inkChg>
        <pc:inkChg chg="add del">
          <ac:chgData name="Jim Beland" userId="d41a4da1a37fb713" providerId="LiveId" clId="{19353B44-AA01-458F-BA3D-0C0EF272ABC8}" dt="2020-07-07T19:49:15.140" v="9157"/>
          <ac:inkMkLst>
            <pc:docMk/>
            <pc:sldMk cId="3197959957" sldId="317"/>
            <ac:inkMk id="10" creationId="{D7848694-4F5A-4D35-9F21-B0AC32B06693}"/>
          </ac:inkMkLst>
        </pc:inkChg>
        <pc:inkChg chg="add del">
          <ac:chgData name="Jim Beland" userId="d41a4da1a37fb713" providerId="LiveId" clId="{19353B44-AA01-458F-BA3D-0C0EF272ABC8}" dt="2020-07-07T19:49:15.140" v="9157"/>
          <ac:inkMkLst>
            <pc:docMk/>
            <pc:sldMk cId="3197959957" sldId="317"/>
            <ac:inkMk id="11" creationId="{E27488B2-544D-4713-B123-17959835BEC3}"/>
          </ac:inkMkLst>
        </pc:inkChg>
        <pc:inkChg chg="add">
          <ac:chgData name="Jim Beland" userId="d41a4da1a37fb713" providerId="LiveId" clId="{19353B44-AA01-458F-BA3D-0C0EF272ABC8}" dt="2020-07-07T19:49:15.140" v="9157"/>
          <ac:inkMkLst>
            <pc:docMk/>
            <pc:sldMk cId="3197959957" sldId="317"/>
            <ac:inkMk id="12" creationId="{77E4287C-8E19-45DE-8579-A64EF36B383D}"/>
          </ac:inkMkLst>
        </pc:inkChg>
      </pc:sldChg>
      <pc:sldChg chg="addSp delSp add">
        <pc:chgData name="Jim Beland" userId="d41a4da1a37fb713" providerId="LiveId" clId="{19353B44-AA01-458F-BA3D-0C0EF272ABC8}" dt="2020-07-07T19:50:11.525" v="9173"/>
        <pc:sldMkLst>
          <pc:docMk/>
          <pc:sldMk cId="757119539" sldId="318"/>
        </pc:sldMkLst>
        <pc:spChg chg="del">
          <ac:chgData name="Jim Beland" userId="d41a4da1a37fb713" providerId="LiveId" clId="{19353B44-AA01-458F-BA3D-0C0EF272ABC8}" dt="2020-07-07T19:49:24.227" v="9158" actId="478"/>
          <ac:spMkLst>
            <pc:docMk/>
            <pc:sldMk cId="757119539" sldId="318"/>
            <ac:spMk id="6" creationId="{2220F853-9830-49D8-8968-994F59053892}"/>
          </ac:spMkLst>
        </pc:spChg>
        <pc:spChg chg="add del">
          <ac:chgData name="Jim Beland" userId="d41a4da1a37fb713" providerId="LiveId" clId="{19353B44-AA01-458F-BA3D-0C0EF272ABC8}" dt="2020-07-07T19:49:33.198" v="9161" actId="478"/>
          <ac:spMkLst>
            <pc:docMk/>
            <pc:sldMk cId="757119539" sldId="318"/>
            <ac:spMk id="7" creationId="{5FE80DF2-B662-41A2-BCD6-289E40CECFB6}"/>
          </ac:spMkLst>
        </pc:spChg>
        <pc:spChg chg="del">
          <ac:chgData name="Jim Beland" userId="d41a4da1a37fb713" providerId="LiveId" clId="{19353B44-AA01-458F-BA3D-0C0EF272ABC8}" dt="2020-07-07T19:49:27.173" v="9159" actId="478"/>
          <ac:spMkLst>
            <pc:docMk/>
            <pc:sldMk cId="757119539" sldId="318"/>
            <ac:spMk id="8" creationId="{A55E2939-7F08-4242-9727-8A3AD790062C}"/>
          </ac:spMkLst>
        </pc:spChg>
        <pc:inkChg chg="add del">
          <ac:chgData name="Jim Beland" userId="d41a4da1a37fb713" providerId="LiveId" clId="{19353B44-AA01-458F-BA3D-0C0EF272ABC8}" dt="2020-07-07T19:49:52.322" v="9166"/>
          <ac:inkMkLst>
            <pc:docMk/>
            <pc:sldMk cId="757119539" sldId="318"/>
            <ac:inkMk id="4" creationId="{D21CB44B-8F60-41D8-8A02-3A77116675CA}"/>
          </ac:inkMkLst>
        </pc:inkChg>
        <pc:inkChg chg="add del">
          <ac:chgData name="Jim Beland" userId="d41a4da1a37fb713" providerId="LiveId" clId="{19353B44-AA01-458F-BA3D-0C0EF272ABC8}" dt="2020-07-07T19:50:02.305" v="9169" actId="9405"/>
          <ac:inkMkLst>
            <pc:docMk/>
            <pc:sldMk cId="757119539" sldId="318"/>
            <ac:inkMk id="9" creationId="{ABD1B58B-C685-4007-B9B1-A542D708515E}"/>
          </ac:inkMkLst>
        </pc:inkChg>
        <pc:inkChg chg="add del">
          <ac:chgData name="Jim Beland" userId="d41a4da1a37fb713" providerId="LiveId" clId="{19353B44-AA01-458F-BA3D-0C0EF272ABC8}" dt="2020-07-07T19:49:59.236" v="9168" actId="9405"/>
          <ac:inkMkLst>
            <pc:docMk/>
            <pc:sldMk cId="757119539" sldId="318"/>
            <ac:inkMk id="10" creationId="{285FA545-444C-4BC8-A619-C4AD56F9E30E}"/>
          </ac:inkMkLst>
        </pc:inkChg>
        <pc:inkChg chg="add del">
          <ac:chgData name="Jim Beland" userId="d41a4da1a37fb713" providerId="LiveId" clId="{19353B44-AA01-458F-BA3D-0C0EF272ABC8}" dt="2020-07-07T19:49:58.649" v="9167" actId="9405"/>
          <ac:inkMkLst>
            <pc:docMk/>
            <pc:sldMk cId="757119539" sldId="318"/>
            <ac:inkMk id="11" creationId="{0A48DBEF-7955-40D8-BEA8-32151569B952}"/>
          </ac:inkMkLst>
        </pc:inkChg>
        <pc:inkChg chg="add">
          <ac:chgData name="Jim Beland" userId="d41a4da1a37fb713" providerId="LiveId" clId="{19353B44-AA01-458F-BA3D-0C0EF272ABC8}" dt="2020-07-07T19:49:52.322" v="9166"/>
          <ac:inkMkLst>
            <pc:docMk/>
            <pc:sldMk cId="757119539" sldId="318"/>
            <ac:inkMk id="12" creationId="{96618BFF-FAB8-429F-A98E-B5BBBE300AEB}"/>
          </ac:inkMkLst>
        </pc:inkChg>
        <pc:inkChg chg="add del">
          <ac:chgData name="Jim Beland" userId="d41a4da1a37fb713" providerId="LiveId" clId="{19353B44-AA01-458F-BA3D-0C0EF272ABC8}" dt="2020-07-07T19:50:11.525" v="9173"/>
          <ac:inkMkLst>
            <pc:docMk/>
            <pc:sldMk cId="757119539" sldId="318"/>
            <ac:inkMk id="13" creationId="{ACFCFB01-E11D-4B28-B414-026DD00B6DB4}"/>
          </ac:inkMkLst>
        </pc:inkChg>
        <pc:inkChg chg="add del">
          <ac:chgData name="Jim Beland" userId="d41a4da1a37fb713" providerId="LiveId" clId="{19353B44-AA01-458F-BA3D-0C0EF272ABC8}" dt="2020-07-07T19:50:11.525" v="9173"/>
          <ac:inkMkLst>
            <pc:docMk/>
            <pc:sldMk cId="757119539" sldId="318"/>
            <ac:inkMk id="14" creationId="{C98DBA49-ED7D-425F-A400-D02BA49ED215}"/>
          </ac:inkMkLst>
        </pc:inkChg>
        <pc:inkChg chg="add del">
          <ac:chgData name="Jim Beland" userId="d41a4da1a37fb713" providerId="LiveId" clId="{19353B44-AA01-458F-BA3D-0C0EF272ABC8}" dt="2020-07-07T19:50:11.525" v="9173"/>
          <ac:inkMkLst>
            <pc:docMk/>
            <pc:sldMk cId="757119539" sldId="318"/>
            <ac:inkMk id="15" creationId="{0E5C939F-8CA9-4B4E-8C4E-C75736FCCB45}"/>
          </ac:inkMkLst>
        </pc:inkChg>
        <pc:inkChg chg="add">
          <ac:chgData name="Jim Beland" userId="d41a4da1a37fb713" providerId="LiveId" clId="{19353B44-AA01-458F-BA3D-0C0EF272ABC8}" dt="2020-07-07T19:50:11.525" v="9173"/>
          <ac:inkMkLst>
            <pc:docMk/>
            <pc:sldMk cId="757119539" sldId="318"/>
            <ac:inkMk id="16" creationId="{CE89DED9-B2E5-4D15-9574-7329C368CDF8}"/>
          </ac:inkMkLst>
        </pc:inkChg>
      </pc:sldChg>
      <pc:sldChg chg="delSp modSp add">
        <pc:chgData name="Jim Beland" userId="d41a4da1a37fb713" providerId="LiveId" clId="{19353B44-AA01-458F-BA3D-0C0EF272ABC8}" dt="2020-07-07T19:54:16.865" v="9288" actId="20577"/>
        <pc:sldMkLst>
          <pc:docMk/>
          <pc:sldMk cId="1758249498" sldId="319"/>
        </pc:sldMkLst>
        <pc:spChg chg="del">
          <ac:chgData name="Jim Beland" userId="d41a4da1a37fb713" providerId="LiveId" clId="{19353B44-AA01-458F-BA3D-0C0EF272ABC8}" dt="2020-07-07T19:52:25.838" v="9252" actId="478"/>
          <ac:spMkLst>
            <pc:docMk/>
            <pc:sldMk cId="1758249498" sldId="319"/>
            <ac:spMk id="4" creationId="{F536A9DB-3415-4B1B-8DC0-371921E813F8}"/>
          </ac:spMkLst>
        </pc:spChg>
        <pc:spChg chg="mod">
          <ac:chgData name="Jim Beland" userId="d41a4da1a37fb713" providerId="LiveId" clId="{19353B44-AA01-458F-BA3D-0C0EF272ABC8}" dt="2020-07-07T19:54:16.865" v="9288" actId="20577"/>
          <ac:spMkLst>
            <pc:docMk/>
            <pc:sldMk cId="1758249498" sldId="319"/>
            <ac:spMk id="5" creationId="{36E9CBA4-0517-459D-A356-AC1027A6BE4E}"/>
          </ac:spMkLst>
        </pc:spChg>
        <pc:inkChg chg="del">
          <ac:chgData name="Jim Beland" userId="d41a4da1a37fb713" providerId="LiveId" clId="{19353B44-AA01-458F-BA3D-0C0EF272ABC8}" dt="2020-07-07T19:52:28.676" v="9253" actId="478"/>
          <ac:inkMkLst>
            <pc:docMk/>
            <pc:sldMk cId="1758249498" sldId="319"/>
            <ac:inkMk id="6" creationId="{E9E035A1-5D28-440D-AC19-CF20B9194CF7}"/>
          </ac:inkMkLst>
        </pc:inkChg>
        <pc:inkChg chg="del">
          <ac:chgData name="Jim Beland" userId="d41a4da1a37fb713" providerId="LiveId" clId="{19353B44-AA01-458F-BA3D-0C0EF272ABC8}" dt="2020-07-07T19:52:32.224" v="9254" actId="478"/>
          <ac:inkMkLst>
            <pc:docMk/>
            <pc:sldMk cId="1758249498" sldId="319"/>
            <ac:inkMk id="7" creationId="{39F44997-8B09-47B1-B3C9-EF24D4956E08}"/>
          </ac:inkMkLst>
        </pc:inkChg>
      </pc:sldChg>
      <pc:sldChg chg="delSp modSp add">
        <pc:chgData name="Jim Beland" userId="d41a4da1a37fb713" providerId="LiveId" clId="{19353B44-AA01-458F-BA3D-0C0EF272ABC8}" dt="2020-07-07T19:56:23.931" v="9412" actId="478"/>
        <pc:sldMkLst>
          <pc:docMk/>
          <pc:sldMk cId="2894411800" sldId="320"/>
        </pc:sldMkLst>
        <pc:spChg chg="mod">
          <ac:chgData name="Jim Beland" userId="d41a4da1a37fb713" providerId="LiveId" clId="{19353B44-AA01-458F-BA3D-0C0EF272ABC8}" dt="2020-07-07T19:55:01.572" v="9296" actId="20577"/>
          <ac:spMkLst>
            <pc:docMk/>
            <pc:sldMk cId="2894411800" sldId="320"/>
            <ac:spMk id="2" creationId="{9BB92B32-96D0-40BA-B502-B0DC1648DB71}"/>
          </ac:spMkLst>
        </pc:spChg>
        <pc:spChg chg="mod">
          <ac:chgData name="Jim Beland" userId="d41a4da1a37fb713" providerId="LiveId" clId="{19353B44-AA01-458F-BA3D-0C0EF272ABC8}" dt="2020-07-07T19:56:20.824" v="9411" actId="20577"/>
          <ac:spMkLst>
            <pc:docMk/>
            <pc:sldMk cId="2894411800" sldId="320"/>
            <ac:spMk id="3" creationId="{7DDDA6DA-98ED-4A48-9E3E-8FED8D4DA3BE}"/>
          </ac:spMkLst>
        </pc:spChg>
        <pc:spChg chg="del">
          <ac:chgData name="Jim Beland" userId="d41a4da1a37fb713" providerId="LiveId" clId="{19353B44-AA01-458F-BA3D-0C0EF272ABC8}" dt="2020-07-07T19:56:23.931" v="9412" actId="478"/>
          <ac:spMkLst>
            <pc:docMk/>
            <pc:sldMk cId="2894411800" sldId="320"/>
            <ac:spMk id="5" creationId="{36E9CBA4-0517-459D-A356-AC1027A6BE4E}"/>
          </ac:spMkLst>
        </pc:spChg>
      </pc:sldChg>
      <pc:sldChg chg="addSp modSp add">
        <pc:chgData name="Jim Beland" userId="d41a4da1a37fb713" providerId="LiveId" clId="{19353B44-AA01-458F-BA3D-0C0EF272ABC8}" dt="2020-07-07T20:03:22.041" v="9632" actId="1076"/>
        <pc:sldMkLst>
          <pc:docMk/>
          <pc:sldMk cId="4073345955" sldId="321"/>
        </pc:sldMkLst>
        <pc:spChg chg="mod">
          <ac:chgData name="Jim Beland" userId="d41a4da1a37fb713" providerId="LiveId" clId="{19353B44-AA01-458F-BA3D-0C0EF272ABC8}" dt="2020-07-07T19:57:01.946" v="9420" actId="20577"/>
          <ac:spMkLst>
            <pc:docMk/>
            <pc:sldMk cId="4073345955" sldId="321"/>
            <ac:spMk id="2" creationId="{9BB92B32-96D0-40BA-B502-B0DC1648DB71}"/>
          </ac:spMkLst>
        </pc:spChg>
        <pc:spChg chg="mod">
          <ac:chgData name="Jim Beland" userId="d41a4da1a37fb713" providerId="LiveId" clId="{19353B44-AA01-458F-BA3D-0C0EF272ABC8}" dt="2020-07-07T20:01:48.446" v="9519" actId="20577"/>
          <ac:spMkLst>
            <pc:docMk/>
            <pc:sldMk cId="4073345955" sldId="321"/>
            <ac:spMk id="3" creationId="{7DDDA6DA-98ED-4A48-9E3E-8FED8D4DA3BE}"/>
          </ac:spMkLst>
        </pc:spChg>
        <pc:spChg chg="add mod">
          <ac:chgData name="Jim Beland" userId="d41a4da1a37fb713" providerId="LiveId" clId="{19353B44-AA01-458F-BA3D-0C0EF272ABC8}" dt="2020-07-07T20:03:22.041" v="9632" actId="1076"/>
          <ac:spMkLst>
            <pc:docMk/>
            <pc:sldMk cId="4073345955" sldId="321"/>
            <ac:spMk id="4" creationId="{2967D2C5-7145-4547-A308-54E461172D36}"/>
          </ac:spMkLst>
        </pc:spChg>
      </pc:sldChg>
      <pc:sldChg chg="addSp delSp modSp add">
        <pc:chgData name="Jim Beland" userId="d41a4da1a37fb713" providerId="LiveId" clId="{19353B44-AA01-458F-BA3D-0C0EF272ABC8}" dt="2020-07-07T20:12:59.053" v="9948"/>
        <pc:sldMkLst>
          <pc:docMk/>
          <pc:sldMk cId="4022166590" sldId="322"/>
        </pc:sldMkLst>
        <pc:spChg chg="mod">
          <ac:chgData name="Jim Beland" userId="d41a4da1a37fb713" providerId="LiveId" clId="{19353B44-AA01-458F-BA3D-0C0EF272ABC8}" dt="2020-07-07T20:04:24.047" v="9654" actId="20577"/>
          <ac:spMkLst>
            <pc:docMk/>
            <pc:sldMk cId="4022166590" sldId="322"/>
            <ac:spMk id="3" creationId="{7DDDA6DA-98ED-4A48-9E3E-8FED8D4DA3BE}"/>
          </ac:spMkLst>
        </pc:spChg>
        <pc:spChg chg="del">
          <ac:chgData name="Jim Beland" userId="d41a4da1a37fb713" providerId="LiveId" clId="{19353B44-AA01-458F-BA3D-0C0EF272ABC8}" dt="2020-07-07T20:03:33.446" v="9634" actId="478"/>
          <ac:spMkLst>
            <pc:docMk/>
            <pc:sldMk cId="4022166590" sldId="322"/>
            <ac:spMk id="4" creationId="{2967D2C5-7145-4547-A308-54E461172D36}"/>
          </ac:spMkLst>
        </pc:spChg>
        <pc:spChg chg="add mod">
          <ac:chgData name="Jim Beland" userId="d41a4da1a37fb713" providerId="LiveId" clId="{19353B44-AA01-458F-BA3D-0C0EF272ABC8}" dt="2020-07-07T20:06:37.306" v="9697" actId="20577"/>
          <ac:spMkLst>
            <pc:docMk/>
            <pc:sldMk cId="4022166590" sldId="322"/>
            <ac:spMk id="5" creationId="{092B8768-E95B-4A16-96C9-98784CA816F2}"/>
          </ac:spMkLst>
        </pc:spChg>
        <pc:inkChg chg="add del">
          <ac:chgData name="Jim Beland" userId="d41a4da1a37fb713" providerId="LiveId" clId="{19353B44-AA01-458F-BA3D-0C0EF272ABC8}" dt="2020-07-07T20:12:59.053" v="9948"/>
          <ac:inkMkLst>
            <pc:docMk/>
            <pc:sldMk cId="4022166590" sldId="322"/>
            <ac:inkMk id="6" creationId="{2C2C91B5-4753-47BC-BB1C-815482784A76}"/>
          </ac:inkMkLst>
        </pc:inkChg>
        <pc:inkChg chg="add del">
          <ac:chgData name="Jim Beland" userId="d41a4da1a37fb713" providerId="LiveId" clId="{19353B44-AA01-458F-BA3D-0C0EF272ABC8}" dt="2020-07-07T20:12:59.053" v="9948"/>
          <ac:inkMkLst>
            <pc:docMk/>
            <pc:sldMk cId="4022166590" sldId="322"/>
            <ac:inkMk id="7" creationId="{88824F9B-C3F9-4985-BB9E-F56C52FA64C0}"/>
          </ac:inkMkLst>
        </pc:inkChg>
        <pc:inkChg chg="add">
          <ac:chgData name="Jim Beland" userId="d41a4da1a37fb713" providerId="LiveId" clId="{19353B44-AA01-458F-BA3D-0C0EF272ABC8}" dt="2020-07-07T20:12:59.053" v="9948"/>
          <ac:inkMkLst>
            <pc:docMk/>
            <pc:sldMk cId="4022166590" sldId="322"/>
            <ac:inkMk id="8" creationId="{E29B3CA4-5EE4-45CB-BD80-9193851136BD}"/>
          </ac:inkMkLst>
        </pc:inkChg>
      </pc:sldChg>
      <pc:sldChg chg="addSp delSp modSp add">
        <pc:chgData name="Jim Beland" userId="d41a4da1a37fb713" providerId="LiveId" clId="{19353B44-AA01-458F-BA3D-0C0EF272ABC8}" dt="2020-07-07T20:10:00.804" v="9823" actId="20577"/>
        <pc:sldMkLst>
          <pc:docMk/>
          <pc:sldMk cId="1680824782" sldId="323"/>
        </pc:sldMkLst>
        <pc:spChg chg="mod">
          <ac:chgData name="Jim Beland" userId="d41a4da1a37fb713" providerId="LiveId" clId="{19353B44-AA01-458F-BA3D-0C0EF272ABC8}" dt="2020-07-07T20:09:37.786" v="9751" actId="20577"/>
          <ac:spMkLst>
            <pc:docMk/>
            <pc:sldMk cId="1680824782" sldId="323"/>
            <ac:spMk id="3" creationId="{7DDDA6DA-98ED-4A48-9E3E-8FED8D4DA3BE}"/>
          </ac:spMkLst>
        </pc:spChg>
        <pc:spChg chg="add mod">
          <ac:chgData name="Jim Beland" userId="d41a4da1a37fb713" providerId="LiveId" clId="{19353B44-AA01-458F-BA3D-0C0EF272ABC8}" dt="2020-07-07T20:10:00.804" v="9823" actId="20577"/>
          <ac:spMkLst>
            <pc:docMk/>
            <pc:sldMk cId="1680824782" sldId="323"/>
            <ac:spMk id="4" creationId="{7E8DDBBB-3E9E-404A-BB60-35A10DDDC711}"/>
          </ac:spMkLst>
        </pc:spChg>
        <pc:spChg chg="del">
          <ac:chgData name="Jim Beland" userId="d41a4da1a37fb713" providerId="LiveId" clId="{19353B44-AA01-458F-BA3D-0C0EF272ABC8}" dt="2020-07-07T20:07:56.519" v="9717" actId="478"/>
          <ac:spMkLst>
            <pc:docMk/>
            <pc:sldMk cId="1680824782" sldId="323"/>
            <ac:spMk id="5" creationId="{092B8768-E95B-4A16-96C9-98784CA816F2}"/>
          </ac:spMkLst>
        </pc:spChg>
      </pc:sldChg>
      <pc:sldChg chg="addSp delSp modSp add">
        <pc:chgData name="Jim Beland" userId="d41a4da1a37fb713" providerId="LiveId" clId="{19353B44-AA01-458F-BA3D-0C0EF272ABC8}" dt="2020-07-07T20:13:07.089" v="9951"/>
        <pc:sldMkLst>
          <pc:docMk/>
          <pc:sldMk cId="1220510119" sldId="324"/>
        </pc:sldMkLst>
        <pc:spChg chg="mod">
          <ac:chgData name="Jim Beland" userId="d41a4da1a37fb713" providerId="LiveId" clId="{19353B44-AA01-458F-BA3D-0C0EF272ABC8}" dt="2020-07-07T20:12:30.304" v="9945" actId="20577"/>
          <ac:spMkLst>
            <pc:docMk/>
            <pc:sldMk cId="1220510119" sldId="324"/>
            <ac:spMk id="4" creationId="{7E8DDBBB-3E9E-404A-BB60-35A10DDDC711}"/>
          </ac:spMkLst>
        </pc:spChg>
        <pc:inkChg chg="add del">
          <ac:chgData name="Jim Beland" userId="d41a4da1a37fb713" providerId="LiveId" clId="{19353B44-AA01-458F-BA3D-0C0EF272ABC8}" dt="2020-07-07T20:13:07.089" v="9951"/>
          <ac:inkMkLst>
            <pc:docMk/>
            <pc:sldMk cId="1220510119" sldId="324"/>
            <ac:inkMk id="5" creationId="{638CB30F-8F97-4A4F-B08A-C5986880BC2D}"/>
          </ac:inkMkLst>
        </pc:inkChg>
        <pc:inkChg chg="add del">
          <ac:chgData name="Jim Beland" userId="d41a4da1a37fb713" providerId="LiveId" clId="{19353B44-AA01-458F-BA3D-0C0EF272ABC8}" dt="2020-07-07T20:13:07.089" v="9951"/>
          <ac:inkMkLst>
            <pc:docMk/>
            <pc:sldMk cId="1220510119" sldId="324"/>
            <ac:inkMk id="6" creationId="{2D359FE9-6F1E-4FA1-B186-8CD331C1448C}"/>
          </ac:inkMkLst>
        </pc:inkChg>
        <pc:inkChg chg="add">
          <ac:chgData name="Jim Beland" userId="d41a4da1a37fb713" providerId="LiveId" clId="{19353B44-AA01-458F-BA3D-0C0EF272ABC8}" dt="2020-07-07T20:13:07.089" v="9951"/>
          <ac:inkMkLst>
            <pc:docMk/>
            <pc:sldMk cId="1220510119" sldId="324"/>
            <ac:inkMk id="7" creationId="{03EAC66F-CD33-438A-BB19-80B578FFD538}"/>
          </ac:inkMkLst>
        </pc:inkChg>
      </pc:sldChg>
      <pc:sldChg chg="delSp modSp add">
        <pc:chgData name="Jim Beland" userId="d41a4da1a37fb713" providerId="LiveId" clId="{19353B44-AA01-458F-BA3D-0C0EF272ABC8}" dt="2020-07-07T20:15:21.253" v="10087" actId="20577"/>
        <pc:sldMkLst>
          <pc:docMk/>
          <pc:sldMk cId="2882776433" sldId="325"/>
        </pc:sldMkLst>
        <pc:spChg chg="mod">
          <ac:chgData name="Jim Beland" userId="d41a4da1a37fb713" providerId="LiveId" clId="{19353B44-AA01-458F-BA3D-0C0EF272ABC8}" dt="2020-07-07T20:15:21.253" v="10087" actId="20577"/>
          <ac:spMkLst>
            <pc:docMk/>
            <pc:sldMk cId="2882776433" sldId="325"/>
            <ac:spMk id="3" creationId="{7DDDA6DA-98ED-4A48-9E3E-8FED8D4DA3BE}"/>
          </ac:spMkLst>
        </pc:spChg>
        <pc:spChg chg="del">
          <ac:chgData name="Jim Beland" userId="d41a4da1a37fb713" providerId="LiveId" clId="{19353B44-AA01-458F-BA3D-0C0EF272ABC8}" dt="2020-07-07T20:14:03.410" v="9985" actId="478"/>
          <ac:spMkLst>
            <pc:docMk/>
            <pc:sldMk cId="2882776433" sldId="325"/>
            <ac:spMk id="4" creationId="{7E8DDBBB-3E9E-404A-BB60-35A10DDDC711}"/>
          </ac:spMkLst>
        </pc:spChg>
        <pc:inkChg chg="del">
          <ac:chgData name="Jim Beland" userId="d41a4da1a37fb713" providerId="LiveId" clId="{19353B44-AA01-458F-BA3D-0C0EF272ABC8}" dt="2020-07-07T20:14:00.261" v="9984" actId="478"/>
          <ac:inkMkLst>
            <pc:docMk/>
            <pc:sldMk cId="2882776433" sldId="325"/>
            <ac:inkMk id="7" creationId="{03EAC66F-CD33-438A-BB19-80B578FFD538}"/>
          </ac:inkMkLst>
        </pc:inkChg>
      </pc:sldChg>
      <pc:sldChg chg="modSp add">
        <pc:chgData name="Jim Beland" userId="d41a4da1a37fb713" providerId="LiveId" clId="{19353B44-AA01-458F-BA3D-0C0EF272ABC8}" dt="2020-07-07T20:17:42.183" v="10232" actId="20577"/>
        <pc:sldMkLst>
          <pc:docMk/>
          <pc:sldMk cId="572919904" sldId="326"/>
        </pc:sldMkLst>
        <pc:spChg chg="mod">
          <ac:chgData name="Jim Beland" userId="d41a4da1a37fb713" providerId="LiveId" clId="{19353B44-AA01-458F-BA3D-0C0EF272ABC8}" dt="2020-07-07T20:17:42.183" v="10232" actId="20577"/>
          <ac:spMkLst>
            <pc:docMk/>
            <pc:sldMk cId="572919904" sldId="326"/>
            <ac:spMk id="3" creationId="{7DDDA6DA-98ED-4A48-9E3E-8FED8D4DA3BE}"/>
          </ac:spMkLst>
        </pc:spChg>
      </pc:sldChg>
      <pc:sldChg chg="addSp modSp add">
        <pc:chgData name="Jim Beland" userId="d41a4da1a37fb713" providerId="LiveId" clId="{19353B44-AA01-458F-BA3D-0C0EF272ABC8}" dt="2020-07-07T20:20:27.786" v="10366" actId="14100"/>
        <pc:sldMkLst>
          <pc:docMk/>
          <pc:sldMk cId="1010722982" sldId="327"/>
        </pc:sldMkLst>
        <pc:spChg chg="mod">
          <ac:chgData name="Jim Beland" userId="d41a4da1a37fb713" providerId="LiveId" clId="{19353B44-AA01-458F-BA3D-0C0EF272ABC8}" dt="2020-07-07T20:19:09.242" v="10285" actId="20577"/>
          <ac:spMkLst>
            <pc:docMk/>
            <pc:sldMk cId="1010722982" sldId="327"/>
            <ac:spMk id="3" creationId="{7DDDA6DA-98ED-4A48-9E3E-8FED8D4DA3BE}"/>
          </ac:spMkLst>
        </pc:spChg>
        <pc:spChg chg="add mod">
          <ac:chgData name="Jim Beland" userId="d41a4da1a37fb713" providerId="LiveId" clId="{19353B44-AA01-458F-BA3D-0C0EF272ABC8}" dt="2020-07-07T20:20:27.786" v="10366" actId="14100"/>
          <ac:spMkLst>
            <pc:docMk/>
            <pc:sldMk cId="1010722982" sldId="327"/>
            <ac:spMk id="4" creationId="{BF7E7F87-E155-4396-B7DA-0D559AA2211A}"/>
          </ac:spMkLst>
        </pc:spChg>
      </pc:sldChg>
      <pc:sldChg chg="addSp delSp modSp add">
        <pc:chgData name="Jim Beland" userId="d41a4da1a37fb713" providerId="LiveId" clId="{19353B44-AA01-458F-BA3D-0C0EF272ABC8}" dt="2020-07-07T20:28:10.188" v="10521"/>
        <pc:sldMkLst>
          <pc:docMk/>
          <pc:sldMk cId="1877226340" sldId="328"/>
        </pc:sldMkLst>
        <pc:spChg chg="mod">
          <ac:chgData name="Jim Beland" userId="d41a4da1a37fb713" providerId="LiveId" clId="{19353B44-AA01-458F-BA3D-0C0EF272ABC8}" dt="2020-07-07T20:21:18.019" v="10520" actId="20577"/>
          <ac:spMkLst>
            <pc:docMk/>
            <pc:sldMk cId="1877226340" sldId="328"/>
            <ac:spMk id="3" creationId="{A28BBF87-989E-4DC5-B906-F9733B7D0906}"/>
          </ac:spMkLst>
        </pc:spChg>
        <pc:spChg chg="del">
          <ac:chgData name="Jim Beland" userId="d41a4da1a37fb713" providerId="LiveId" clId="{19353B44-AA01-458F-BA3D-0C0EF272ABC8}" dt="2020-07-07T20:28:10.188" v="10521"/>
          <ac:spMkLst>
            <pc:docMk/>
            <pc:sldMk cId="1877226340" sldId="328"/>
            <ac:spMk id="4" creationId="{1D010E5B-071F-4A10-8F6F-44E04297AB85}"/>
          </ac:spMkLst>
        </pc:spChg>
        <pc:picChg chg="add">
          <ac:chgData name="Jim Beland" userId="d41a4da1a37fb713" providerId="LiveId" clId="{19353B44-AA01-458F-BA3D-0C0EF272ABC8}" dt="2020-07-07T20:28:10.188" v="10521"/>
          <ac:picMkLst>
            <pc:docMk/>
            <pc:sldMk cId="1877226340" sldId="328"/>
            <ac:picMk id="1026" creationId="{28425051-5BE3-4DE6-86CD-CDF67341A84B}"/>
          </ac:picMkLst>
        </pc:picChg>
      </pc:sldChg>
      <pc:sldChg chg="modSp add del">
        <pc:chgData name="Jim Beland" userId="d41a4da1a37fb713" providerId="LiveId" clId="{19353B44-AA01-458F-BA3D-0C0EF272ABC8}" dt="2020-07-07T20:30:52.579" v="10530" actId="2696"/>
        <pc:sldMkLst>
          <pc:docMk/>
          <pc:sldMk cId="1704252281" sldId="329"/>
        </pc:sldMkLst>
        <pc:spChg chg="mod">
          <ac:chgData name="Jim Beland" userId="d41a4da1a37fb713" providerId="LiveId" clId="{19353B44-AA01-458F-BA3D-0C0EF272ABC8}" dt="2020-07-07T20:30:47.335" v="10529" actId="20577"/>
          <ac:spMkLst>
            <pc:docMk/>
            <pc:sldMk cId="1704252281" sldId="329"/>
            <ac:spMk id="2" creationId="{AE59F4B7-1F59-4747-8D3A-0542F5BDBCA5}"/>
          </ac:spMkLst>
        </pc:spChg>
      </pc:sldChg>
      <pc:sldChg chg="modSp add ord">
        <pc:chgData name="Jim Beland" userId="d41a4da1a37fb713" providerId="LiveId" clId="{19353B44-AA01-458F-BA3D-0C0EF272ABC8}" dt="2020-07-07T20:33:40.822" v="10589" actId="20577"/>
        <pc:sldMkLst>
          <pc:docMk/>
          <pc:sldMk cId="2770527413" sldId="329"/>
        </pc:sldMkLst>
        <pc:spChg chg="mod">
          <ac:chgData name="Jim Beland" userId="d41a4da1a37fb713" providerId="LiveId" clId="{19353B44-AA01-458F-BA3D-0C0EF272ABC8}" dt="2020-07-07T20:31:07.678" v="10539" actId="20577"/>
          <ac:spMkLst>
            <pc:docMk/>
            <pc:sldMk cId="2770527413" sldId="329"/>
            <ac:spMk id="2" creationId="{3A0C6666-83F3-442D-9FAC-BE3D122CB7B8}"/>
          </ac:spMkLst>
        </pc:spChg>
        <pc:spChg chg="mod">
          <ac:chgData name="Jim Beland" userId="d41a4da1a37fb713" providerId="LiveId" clId="{19353B44-AA01-458F-BA3D-0C0EF272ABC8}" dt="2020-07-07T20:33:40.822" v="10589" actId="20577"/>
          <ac:spMkLst>
            <pc:docMk/>
            <pc:sldMk cId="2770527413" sldId="329"/>
            <ac:spMk id="3" creationId="{5BFC1831-A20C-4DD3-96DB-5F9D46D832AC}"/>
          </ac:spMkLst>
        </pc:spChg>
      </pc:sldChg>
      <pc:sldChg chg="modSp add">
        <pc:chgData name="Jim Beland" userId="d41a4da1a37fb713" providerId="LiveId" clId="{19353B44-AA01-458F-BA3D-0C0EF272ABC8}" dt="2020-07-07T20:36:50.901" v="10931" actId="20577"/>
        <pc:sldMkLst>
          <pc:docMk/>
          <pc:sldMk cId="1619602237" sldId="330"/>
        </pc:sldMkLst>
        <pc:spChg chg="mod">
          <ac:chgData name="Jim Beland" userId="d41a4da1a37fb713" providerId="LiveId" clId="{19353B44-AA01-458F-BA3D-0C0EF272ABC8}" dt="2020-07-07T20:33:57.001" v="10597" actId="20577"/>
          <ac:spMkLst>
            <pc:docMk/>
            <pc:sldMk cId="1619602237" sldId="330"/>
            <ac:spMk id="2" creationId="{3A0C6666-83F3-442D-9FAC-BE3D122CB7B8}"/>
          </ac:spMkLst>
        </pc:spChg>
        <pc:spChg chg="mod">
          <ac:chgData name="Jim Beland" userId="d41a4da1a37fb713" providerId="LiveId" clId="{19353B44-AA01-458F-BA3D-0C0EF272ABC8}" dt="2020-07-07T20:36:50.901" v="10931" actId="20577"/>
          <ac:spMkLst>
            <pc:docMk/>
            <pc:sldMk cId="1619602237" sldId="330"/>
            <ac:spMk id="3" creationId="{5BFC1831-A20C-4DD3-96DB-5F9D46D832AC}"/>
          </ac:spMkLst>
        </pc:spChg>
      </pc:sldChg>
      <pc:sldChg chg="addSp delSp modSp add">
        <pc:chgData name="Jim Beland" userId="d41a4da1a37fb713" providerId="LiveId" clId="{19353B44-AA01-458F-BA3D-0C0EF272ABC8}" dt="2020-07-07T20:41:18.321" v="11152"/>
        <pc:sldMkLst>
          <pc:docMk/>
          <pc:sldMk cId="3579637185" sldId="331"/>
        </pc:sldMkLst>
        <pc:spChg chg="mod">
          <ac:chgData name="Jim Beland" userId="d41a4da1a37fb713" providerId="LiveId" clId="{19353B44-AA01-458F-BA3D-0C0EF272ABC8}" dt="2020-07-07T20:38:51.231" v="11070" actId="20577"/>
          <ac:spMkLst>
            <pc:docMk/>
            <pc:sldMk cId="3579637185" sldId="331"/>
            <ac:spMk id="3" creationId="{5BFC1831-A20C-4DD3-96DB-5F9D46D832AC}"/>
          </ac:spMkLst>
        </pc:spChg>
        <pc:spChg chg="add del mod">
          <ac:chgData name="Jim Beland" userId="d41a4da1a37fb713" providerId="LiveId" clId="{19353B44-AA01-458F-BA3D-0C0EF272ABC8}" dt="2020-07-07T20:41:17.615" v="11151"/>
          <ac:spMkLst>
            <pc:docMk/>
            <pc:sldMk cId="3579637185" sldId="331"/>
            <ac:spMk id="4" creationId="{45A81405-6A7C-4510-8295-AE1B51FE4489}"/>
          </ac:spMkLst>
        </pc:spChg>
        <pc:spChg chg="add mod">
          <ac:chgData name="Jim Beland" userId="d41a4da1a37fb713" providerId="LiveId" clId="{19353B44-AA01-458F-BA3D-0C0EF272ABC8}" dt="2020-07-07T20:39:58.695" v="11087" actId="1076"/>
          <ac:spMkLst>
            <pc:docMk/>
            <pc:sldMk cId="3579637185" sldId="331"/>
            <ac:spMk id="5" creationId="{B6CFD788-0981-4B6A-8FF5-BC9B217A5846}"/>
          </ac:spMkLst>
        </pc:spChg>
        <pc:spChg chg="add mod">
          <ac:chgData name="Jim Beland" userId="d41a4da1a37fb713" providerId="LiveId" clId="{19353B44-AA01-458F-BA3D-0C0EF272ABC8}" dt="2020-07-07T20:40:53.544" v="11144" actId="1076"/>
          <ac:spMkLst>
            <pc:docMk/>
            <pc:sldMk cId="3579637185" sldId="331"/>
            <ac:spMk id="6" creationId="{D5BED862-8D97-42B9-9B1F-3618198AEF8C}"/>
          </ac:spMkLst>
        </pc:spChg>
        <pc:inkChg chg="add del">
          <ac:chgData name="Jim Beland" userId="d41a4da1a37fb713" providerId="LiveId" clId="{19353B44-AA01-458F-BA3D-0C0EF272ABC8}" dt="2020-07-07T20:41:14.797" v="11147"/>
          <ac:inkMkLst>
            <pc:docMk/>
            <pc:sldMk cId="3579637185" sldId="331"/>
            <ac:inkMk id="7" creationId="{10156554-189E-4AC3-8372-2B85A0F709CF}"/>
          </ac:inkMkLst>
        </pc:inkChg>
        <pc:inkChg chg="add del">
          <ac:chgData name="Jim Beland" userId="d41a4da1a37fb713" providerId="LiveId" clId="{19353B44-AA01-458F-BA3D-0C0EF272ABC8}" dt="2020-07-07T20:41:14.797" v="11147"/>
          <ac:inkMkLst>
            <pc:docMk/>
            <pc:sldMk cId="3579637185" sldId="331"/>
            <ac:inkMk id="8" creationId="{7E474417-8EB7-4DCC-B05B-A3DF5C2A78AC}"/>
          </ac:inkMkLst>
        </pc:inkChg>
        <pc:inkChg chg="add">
          <ac:chgData name="Jim Beland" userId="d41a4da1a37fb713" providerId="LiveId" clId="{19353B44-AA01-458F-BA3D-0C0EF272ABC8}" dt="2020-07-07T20:41:14.797" v="11147"/>
          <ac:inkMkLst>
            <pc:docMk/>
            <pc:sldMk cId="3579637185" sldId="331"/>
            <ac:inkMk id="9" creationId="{98071015-969C-4C6F-B23D-72BE33CB3147}"/>
          </ac:inkMkLst>
        </pc:inkChg>
        <pc:inkChg chg="add del">
          <ac:chgData name="Jim Beland" userId="d41a4da1a37fb713" providerId="LiveId" clId="{19353B44-AA01-458F-BA3D-0C0EF272ABC8}" dt="2020-07-07T20:41:18.321" v="11152"/>
          <ac:inkMkLst>
            <pc:docMk/>
            <pc:sldMk cId="3579637185" sldId="331"/>
            <ac:inkMk id="10" creationId="{688BD2AA-285F-42F2-BEE7-7FD8F59CA5EC}"/>
          </ac:inkMkLst>
        </pc:inkChg>
        <pc:inkChg chg="add del">
          <ac:chgData name="Jim Beland" userId="d41a4da1a37fb713" providerId="LiveId" clId="{19353B44-AA01-458F-BA3D-0C0EF272ABC8}" dt="2020-07-07T20:41:18.321" v="11152"/>
          <ac:inkMkLst>
            <pc:docMk/>
            <pc:sldMk cId="3579637185" sldId="331"/>
            <ac:inkMk id="11" creationId="{8B366286-6637-4B70-A298-D901679E7143}"/>
          </ac:inkMkLst>
        </pc:inkChg>
        <pc:inkChg chg="add">
          <ac:chgData name="Jim Beland" userId="d41a4da1a37fb713" providerId="LiveId" clId="{19353B44-AA01-458F-BA3D-0C0EF272ABC8}" dt="2020-07-07T20:41:18.321" v="11152"/>
          <ac:inkMkLst>
            <pc:docMk/>
            <pc:sldMk cId="3579637185" sldId="331"/>
            <ac:inkMk id="12" creationId="{3F52BF9E-B207-42DF-84D6-CC1719E1CBCF}"/>
          </ac:inkMkLst>
        </pc:inkChg>
      </pc:sldChg>
      <pc:sldChg chg="addSp delSp modSp add">
        <pc:chgData name="Jim Beland" userId="d41a4da1a37fb713" providerId="LiveId" clId="{19353B44-AA01-458F-BA3D-0C0EF272ABC8}" dt="2020-07-07T20:45:21.122" v="11226"/>
        <pc:sldMkLst>
          <pc:docMk/>
          <pc:sldMk cId="314414651" sldId="332"/>
        </pc:sldMkLst>
        <pc:spChg chg="mod">
          <ac:chgData name="Jim Beland" userId="d41a4da1a37fb713" providerId="LiveId" clId="{19353B44-AA01-458F-BA3D-0C0EF272ABC8}" dt="2020-07-07T20:44:38.306" v="11225" actId="20577"/>
          <ac:spMkLst>
            <pc:docMk/>
            <pc:sldMk cId="314414651" sldId="332"/>
            <ac:spMk id="3" creationId="{9FFC5BB2-4A62-44A1-89AB-7EF12B551F4E}"/>
          </ac:spMkLst>
        </pc:spChg>
        <pc:spChg chg="del">
          <ac:chgData name="Jim Beland" userId="d41a4da1a37fb713" providerId="LiveId" clId="{19353B44-AA01-458F-BA3D-0C0EF272ABC8}" dt="2020-07-07T20:45:21.122" v="11226"/>
          <ac:spMkLst>
            <pc:docMk/>
            <pc:sldMk cId="314414651" sldId="332"/>
            <ac:spMk id="4" creationId="{F135BDB1-C25B-4075-B381-BB8BD0B8E94E}"/>
          </ac:spMkLst>
        </pc:spChg>
        <pc:picChg chg="add">
          <ac:chgData name="Jim Beland" userId="d41a4da1a37fb713" providerId="LiveId" clId="{19353B44-AA01-458F-BA3D-0C0EF272ABC8}" dt="2020-07-07T20:45:21.122" v="11226"/>
          <ac:picMkLst>
            <pc:docMk/>
            <pc:sldMk cId="314414651" sldId="332"/>
            <ac:picMk id="2050" creationId="{C4C9169C-D9DC-472C-90DC-819D6E21D3E5}"/>
          </ac:picMkLst>
        </pc:picChg>
      </pc:sldChg>
      <pc:sldChg chg="addSp delSp modSp add">
        <pc:chgData name="Jim Beland" userId="d41a4da1a37fb713" providerId="LiveId" clId="{19353B44-AA01-458F-BA3D-0C0EF272ABC8}" dt="2020-07-07T21:05:31.189" v="11717" actId="1076"/>
        <pc:sldMkLst>
          <pc:docMk/>
          <pc:sldMk cId="2960094100" sldId="333"/>
        </pc:sldMkLst>
        <pc:spChg chg="mod">
          <ac:chgData name="Jim Beland" userId="d41a4da1a37fb713" providerId="LiveId" clId="{19353B44-AA01-458F-BA3D-0C0EF272ABC8}" dt="2020-07-07T20:54:45.644" v="11293" actId="20577"/>
          <ac:spMkLst>
            <pc:docMk/>
            <pc:sldMk cId="2960094100" sldId="333"/>
            <ac:spMk id="2" creationId="{C1DF1FEB-7C89-4C1C-9CCD-A453A57C3BE8}"/>
          </ac:spMkLst>
        </pc:spChg>
        <pc:spChg chg="mod">
          <ac:chgData name="Jim Beland" userId="d41a4da1a37fb713" providerId="LiveId" clId="{19353B44-AA01-458F-BA3D-0C0EF272ABC8}" dt="2020-07-07T20:58:25.453" v="11526" actId="20577"/>
          <ac:spMkLst>
            <pc:docMk/>
            <pc:sldMk cId="2960094100" sldId="333"/>
            <ac:spMk id="3" creationId="{04109E99-21D9-4AFE-B6AF-1C4C34151670}"/>
          </ac:spMkLst>
        </pc:spChg>
        <pc:spChg chg="add mod">
          <ac:chgData name="Jim Beland" userId="d41a4da1a37fb713" providerId="LiveId" clId="{19353B44-AA01-458F-BA3D-0C0EF272ABC8}" dt="2020-07-07T21:02:07.909" v="11577" actId="1076"/>
          <ac:spMkLst>
            <pc:docMk/>
            <pc:sldMk cId="2960094100" sldId="333"/>
            <ac:spMk id="53" creationId="{38AC98F3-51AF-41A0-8D53-137ACCE14F08}"/>
          </ac:spMkLst>
        </pc:spChg>
        <pc:spChg chg="add mod">
          <ac:chgData name="Jim Beland" userId="d41a4da1a37fb713" providerId="LiveId" clId="{19353B44-AA01-458F-BA3D-0C0EF272ABC8}" dt="2020-07-07T21:02:39.090" v="11597" actId="1076"/>
          <ac:spMkLst>
            <pc:docMk/>
            <pc:sldMk cId="2960094100" sldId="333"/>
            <ac:spMk id="54" creationId="{8A73547A-3908-44F6-B189-21DF62025682}"/>
          </ac:spMkLst>
        </pc:spChg>
        <pc:spChg chg="add mod">
          <ac:chgData name="Jim Beland" userId="d41a4da1a37fb713" providerId="LiveId" clId="{19353B44-AA01-458F-BA3D-0C0EF272ABC8}" dt="2020-07-07T21:05:26.639" v="11716" actId="1076"/>
          <ac:spMkLst>
            <pc:docMk/>
            <pc:sldMk cId="2960094100" sldId="333"/>
            <ac:spMk id="55" creationId="{F1AE2AD2-449F-401F-A2F9-C96012A45A6B}"/>
          </ac:spMkLst>
        </pc:spChg>
        <pc:spChg chg="add mod">
          <ac:chgData name="Jim Beland" userId="d41a4da1a37fb713" providerId="LiveId" clId="{19353B44-AA01-458F-BA3D-0C0EF272ABC8}" dt="2020-07-07T21:05:31.189" v="11717" actId="1076"/>
          <ac:spMkLst>
            <pc:docMk/>
            <pc:sldMk cId="2960094100" sldId="333"/>
            <ac:spMk id="56" creationId="{3CB44BAB-0776-415A-AA13-3EDDB715525B}"/>
          </ac:spMkLst>
        </pc:spChg>
        <pc:inkChg chg="add">
          <ac:chgData name="Jim Beland" userId="d41a4da1a37fb713" providerId="LiveId" clId="{19353B44-AA01-458F-BA3D-0C0EF272ABC8}" dt="2020-07-07T20:59:50.793" v="11535" actId="9405"/>
          <ac:inkMkLst>
            <pc:docMk/>
            <pc:sldMk cId="2960094100" sldId="333"/>
            <ac:inkMk id="20" creationId="{055FB526-95F3-4D44-8349-C2F7362E41D0}"/>
          </ac:inkMkLst>
        </pc:inkChg>
        <pc:inkChg chg="add">
          <ac:chgData name="Jim Beland" userId="d41a4da1a37fb713" providerId="LiveId" clId="{19353B44-AA01-458F-BA3D-0C0EF272ABC8}" dt="2020-07-07T21:00:14.854" v="11536" actId="9405"/>
          <ac:inkMkLst>
            <pc:docMk/>
            <pc:sldMk cId="2960094100" sldId="333"/>
            <ac:inkMk id="21" creationId="{99FD1DD7-FD37-4742-87E1-238B3EF16FB3}"/>
          </ac:inkMkLst>
        </pc:inkChg>
        <pc:inkChg chg="add del">
          <ac:chgData name="Jim Beland" userId="d41a4da1a37fb713" providerId="LiveId" clId="{19353B44-AA01-458F-BA3D-0C0EF272ABC8}" dt="2020-07-07T21:00:21.325" v="11538" actId="9405"/>
          <ac:inkMkLst>
            <pc:docMk/>
            <pc:sldMk cId="2960094100" sldId="333"/>
            <ac:inkMk id="22" creationId="{1E7250A1-FA13-49E7-B440-2A23F21EABB5}"/>
          </ac:inkMkLst>
        </pc:inkChg>
        <pc:inkChg chg="add">
          <ac:chgData name="Jim Beland" userId="d41a4da1a37fb713" providerId="LiveId" clId="{19353B44-AA01-458F-BA3D-0C0EF272ABC8}" dt="2020-07-07T21:00:25.779" v="11539" actId="9405"/>
          <ac:inkMkLst>
            <pc:docMk/>
            <pc:sldMk cId="2960094100" sldId="333"/>
            <ac:inkMk id="23" creationId="{89E8716C-C8D1-46C2-9252-4B24A121DF5C}"/>
          </ac:inkMkLst>
        </pc:inkChg>
        <pc:inkChg chg="add del">
          <ac:chgData name="Jim Beland" userId="d41a4da1a37fb713" providerId="LiveId" clId="{19353B44-AA01-458F-BA3D-0C0EF272ABC8}" dt="2020-07-07T21:00:32.357" v="11542"/>
          <ac:inkMkLst>
            <pc:docMk/>
            <pc:sldMk cId="2960094100" sldId="333"/>
            <ac:inkMk id="24" creationId="{707F664B-273C-4C7A-984C-988ADF2CBEE3}"/>
          </ac:inkMkLst>
        </pc:inkChg>
        <pc:inkChg chg="add del">
          <ac:chgData name="Jim Beland" userId="d41a4da1a37fb713" providerId="LiveId" clId="{19353B44-AA01-458F-BA3D-0C0EF272ABC8}" dt="2020-07-07T21:00:32.357" v="11542"/>
          <ac:inkMkLst>
            <pc:docMk/>
            <pc:sldMk cId="2960094100" sldId="333"/>
            <ac:inkMk id="25" creationId="{E5B3960D-1511-411F-ADC4-7191E9B662E8}"/>
          </ac:inkMkLst>
        </pc:inkChg>
        <pc:inkChg chg="add del">
          <ac:chgData name="Jim Beland" userId="d41a4da1a37fb713" providerId="LiveId" clId="{19353B44-AA01-458F-BA3D-0C0EF272ABC8}" dt="2020-07-07T21:00:35.161" v="11545"/>
          <ac:inkMkLst>
            <pc:docMk/>
            <pc:sldMk cId="2960094100" sldId="333"/>
            <ac:inkMk id="26" creationId="{8146EE24-8166-494B-83C2-6938F8625892}"/>
          </ac:inkMkLst>
        </pc:inkChg>
        <pc:inkChg chg="add del">
          <ac:chgData name="Jim Beland" userId="d41a4da1a37fb713" providerId="LiveId" clId="{19353B44-AA01-458F-BA3D-0C0EF272ABC8}" dt="2020-07-07T21:00:35.161" v="11545"/>
          <ac:inkMkLst>
            <pc:docMk/>
            <pc:sldMk cId="2960094100" sldId="333"/>
            <ac:inkMk id="27" creationId="{9D43D78D-A5E6-4FD9-9F59-578FEEECD2CE}"/>
          </ac:inkMkLst>
        </pc:inkChg>
        <pc:inkChg chg="add del">
          <ac:chgData name="Jim Beland" userId="d41a4da1a37fb713" providerId="LiveId" clId="{19353B44-AA01-458F-BA3D-0C0EF272ABC8}" dt="2020-07-07T21:00:35.161" v="11545"/>
          <ac:inkMkLst>
            <pc:docMk/>
            <pc:sldMk cId="2960094100" sldId="333"/>
            <ac:inkMk id="28" creationId="{18B3FE5C-6634-4174-A499-3161D693CFBE}"/>
          </ac:inkMkLst>
        </pc:inkChg>
        <pc:inkChg chg="add">
          <ac:chgData name="Jim Beland" userId="d41a4da1a37fb713" providerId="LiveId" clId="{19353B44-AA01-458F-BA3D-0C0EF272ABC8}" dt="2020-07-07T21:00:35.161" v="11545"/>
          <ac:inkMkLst>
            <pc:docMk/>
            <pc:sldMk cId="2960094100" sldId="333"/>
            <ac:inkMk id="29" creationId="{11A7AB47-2671-4D38-AF37-6F4AE197EF95}"/>
          </ac:inkMkLst>
        </pc:inkChg>
        <pc:inkChg chg="add del">
          <ac:chgData name="Jim Beland" userId="d41a4da1a37fb713" providerId="LiveId" clId="{19353B44-AA01-458F-BA3D-0C0EF272ABC8}" dt="2020-07-07T21:00:59.706" v="11548"/>
          <ac:inkMkLst>
            <pc:docMk/>
            <pc:sldMk cId="2960094100" sldId="333"/>
            <ac:inkMk id="30" creationId="{A5DCE410-C6F7-4A97-8CFC-86A135DA99BE}"/>
          </ac:inkMkLst>
        </pc:inkChg>
        <pc:inkChg chg="add del">
          <ac:chgData name="Jim Beland" userId="d41a4da1a37fb713" providerId="LiveId" clId="{19353B44-AA01-458F-BA3D-0C0EF272ABC8}" dt="2020-07-07T21:00:59.706" v="11548"/>
          <ac:inkMkLst>
            <pc:docMk/>
            <pc:sldMk cId="2960094100" sldId="333"/>
            <ac:inkMk id="31" creationId="{89F9BC08-EB2B-4B41-ACA7-897147C471F1}"/>
          </ac:inkMkLst>
        </pc:inkChg>
        <pc:inkChg chg="add del">
          <ac:chgData name="Jim Beland" userId="d41a4da1a37fb713" providerId="LiveId" clId="{19353B44-AA01-458F-BA3D-0C0EF272ABC8}" dt="2020-07-07T21:01:04.151" v="11551"/>
          <ac:inkMkLst>
            <pc:docMk/>
            <pc:sldMk cId="2960094100" sldId="333"/>
            <ac:inkMk id="32" creationId="{E9577E67-ED26-4AC9-85FE-3E4B0571D843}"/>
          </ac:inkMkLst>
        </pc:inkChg>
        <pc:inkChg chg="add del">
          <ac:chgData name="Jim Beland" userId="d41a4da1a37fb713" providerId="LiveId" clId="{19353B44-AA01-458F-BA3D-0C0EF272ABC8}" dt="2020-07-07T21:01:04.151" v="11551"/>
          <ac:inkMkLst>
            <pc:docMk/>
            <pc:sldMk cId="2960094100" sldId="333"/>
            <ac:inkMk id="33" creationId="{0E1D1906-B448-4E75-9515-F4FD24CFC963}"/>
          </ac:inkMkLst>
        </pc:inkChg>
        <pc:inkChg chg="add del">
          <ac:chgData name="Jim Beland" userId="d41a4da1a37fb713" providerId="LiveId" clId="{19353B44-AA01-458F-BA3D-0C0EF272ABC8}" dt="2020-07-07T21:01:04.151" v="11551"/>
          <ac:inkMkLst>
            <pc:docMk/>
            <pc:sldMk cId="2960094100" sldId="333"/>
            <ac:inkMk id="34" creationId="{587AD7C4-92CC-4E94-84EF-8883ABD15766}"/>
          </ac:inkMkLst>
        </pc:inkChg>
        <pc:inkChg chg="add del">
          <ac:chgData name="Jim Beland" userId="d41a4da1a37fb713" providerId="LiveId" clId="{19353B44-AA01-458F-BA3D-0C0EF272ABC8}" dt="2020-07-07T21:01:05.652" v="11553"/>
          <ac:inkMkLst>
            <pc:docMk/>
            <pc:sldMk cId="2960094100" sldId="333"/>
            <ac:inkMk id="35" creationId="{9ED60BC1-FA57-4DFB-903A-A2A3FDD9F79B}"/>
          </ac:inkMkLst>
        </pc:inkChg>
        <pc:inkChg chg="add del">
          <ac:chgData name="Jim Beland" userId="d41a4da1a37fb713" providerId="LiveId" clId="{19353B44-AA01-458F-BA3D-0C0EF272ABC8}" dt="2020-07-07T21:01:05.652" v="11553"/>
          <ac:inkMkLst>
            <pc:docMk/>
            <pc:sldMk cId="2960094100" sldId="333"/>
            <ac:inkMk id="36" creationId="{BC4E4214-BCA3-47DA-9AA9-3FF8F14C379C}"/>
          </ac:inkMkLst>
        </pc:inkChg>
        <pc:inkChg chg="add">
          <ac:chgData name="Jim Beland" userId="d41a4da1a37fb713" providerId="LiveId" clId="{19353B44-AA01-458F-BA3D-0C0EF272ABC8}" dt="2020-07-07T21:01:05.652" v="11553"/>
          <ac:inkMkLst>
            <pc:docMk/>
            <pc:sldMk cId="2960094100" sldId="333"/>
            <ac:inkMk id="37" creationId="{A5C5AA75-8A1B-407D-A897-A08F6287297D}"/>
          </ac:inkMkLst>
        </pc:inkChg>
        <pc:inkChg chg="add">
          <ac:chgData name="Jim Beland" userId="d41a4da1a37fb713" providerId="LiveId" clId="{19353B44-AA01-458F-BA3D-0C0EF272ABC8}" dt="2020-07-07T21:01:07.151" v="11554" actId="9405"/>
          <ac:inkMkLst>
            <pc:docMk/>
            <pc:sldMk cId="2960094100" sldId="333"/>
            <ac:inkMk id="38" creationId="{F2F826F5-4221-4DA8-9FC0-957BE38B2D5B}"/>
          </ac:inkMkLst>
        </pc:inkChg>
        <pc:inkChg chg="add">
          <ac:chgData name="Jim Beland" userId="d41a4da1a37fb713" providerId="LiveId" clId="{19353B44-AA01-458F-BA3D-0C0EF272ABC8}" dt="2020-07-07T21:01:10.037" v="11555" actId="9405"/>
          <ac:inkMkLst>
            <pc:docMk/>
            <pc:sldMk cId="2960094100" sldId="333"/>
            <ac:inkMk id="39" creationId="{126DAEF9-FA61-4782-875F-807086C59663}"/>
          </ac:inkMkLst>
        </pc:inkChg>
        <pc:inkChg chg="add">
          <ac:chgData name="Jim Beland" userId="d41a4da1a37fb713" providerId="LiveId" clId="{19353B44-AA01-458F-BA3D-0C0EF272ABC8}" dt="2020-07-07T21:01:12.166" v="11556" actId="9405"/>
          <ac:inkMkLst>
            <pc:docMk/>
            <pc:sldMk cId="2960094100" sldId="333"/>
            <ac:inkMk id="40" creationId="{556337BD-AE47-4F2D-9C32-5C55EA59996D}"/>
          </ac:inkMkLst>
        </pc:inkChg>
        <pc:inkChg chg="add">
          <ac:chgData name="Jim Beland" userId="d41a4da1a37fb713" providerId="LiveId" clId="{19353B44-AA01-458F-BA3D-0C0EF272ABC8}" dt="2020-07-07T21:01:15.148" v="11557" actId="9405"/>
          <ac:inkMkLst>
            <pc:docMk/>
            <pc:sldMk cId="2960094100" sldId="333"/>
            <ac:inkMk id="41" creationId="{0964AE99-A147-44ED-B884-DB52803418E1}"/>
          </ac:inkMkLst>
        </pc:inkChg>
        <pc:inkChg chg="add del">
          <ac:chgData name="Jim Beland" userId="d41a4da1a37fb713" providerId="LiveId" clId="{19353B44-AA01-458F-BA3D-0C0EF272ABC8}" dt="2020-07-07T21:01:33.254" v="11565" actId="9405"/>
          <ac:inkMkLst>
            <pc:docMk/>
            <pc:sldMk cId="2960094100" sldId="333"/>
            <ac:inkMk id="42" creationId="{50667772-F3A9-48AE-8A1F-806C507167ED}"/>
          </ac:inkMkLst>
        </pc:inkChg>
        <pc:inkChg chg="add del">
          <ac:chgData name="Jim Beland" userId="d41a4da1a37fb713" providerId="LiveId" clId="{19353B44-AA01-458F-BA3D-0C0EF272ABC8}" dt="2020-07-07T21:01:32.711" v="11564" actId="9405"/>
          <ac:inkMkLst>
            <pc:docMk/>
            <pc:sldMk cId="2960094100" sldId="333"/>
            <ac:inkMk id="43" creationId="{EC4169CF-E5B0-48AB-BCA9-4D23A2BB9DFD}"/>
          </ac:inkMkLst>
        </pc:inkChg>
        <pc:inkChg chg="add del">
          <ac:chgData name="Jim Beland" userId="d41a4da1a37fb713" providerId="LiveId" clId="{19353B44-AA01-458F-BA3D-0C0EF272ABC8}" dt="2020-07-07T21:01:29.656" v="11562"/>
          <ac:inkMkLst>
            <pc:docMk/>
            <pc:sldMk cId="2960094100" sldId="333"/>
            <ac:inkMk id="44" creationId="{7B383804-FC80-4400-BFB3-B421799BCA02}"/>
          </ac:inkMkLst>
        </pc:inkChg>
        <pc:inkChg chg="add del">
          <ac:chgData name="Jim Beland" userId="d41a4da1a37fb713" providerId="LiveId" clId="{19353B44-AA01-458F-BA3D-0C0EF272ABC8}" dt="2020-07-07T21:01:32.300" v="11563" actId="9405"/>
          <ac:inkMkLst>
            <pc:docMk/>
            <pc:sldMk cId="2960094100" sldId="333"/>
            <ac:inkMk id="45" creationId="{C998D5C2-2F58-4DC1-A33D-77FD1D2F7F92}"/>
          </ac:inkMkLst>
        </pc:inkChg>
        <pc:inkChg chg="add">
          <ac:chgData name="Jim Beland" userId="d41a4da1a37fb713" providerId="LiveId" clId="{19353B44-AA01-458F-BA3D-0C0EF272ABC8}" dt="2020-07-07T21:01:29.656" v="11562"/>
          <ac:inkMkLst>
            <pc:docMk/>
            <pc:sldMk cId="2960094100" sldId="333"/>
            <ac:inkMk id="46" creationId="{CCD8FCB2-AFCA-41AC-BC70-5CEC76059BD7}"/>
          </ac:inkMkLst>
        </pc:inkChg>
        <pc:inkChg chg="add del">
          <ac:chgData name="Jim Beland" userId="d41a4da1a37fb713" providerId="LiveId" clId="{19353B44-AA01-458F-BA3D-0C0EF272ABC8}" dt="2020-07-07T21:01:41.658" v="11568"/>
          <ac:inkMkLst>
            <pc:docMk/>
            <pc:sldMk cId="2960094100" sldId="333"/>
            <ac:inkMk id="47" creationId="{138C6BF1-84D1-4604-AA8B-B3DC5D16FF8F}"/>
          </ac:inkMkLst>
        </pc:inkChg>
        <pc:inkChg chg="add del">
          <ac:chgData name="Jim Beland" userId="d41a4da1a37fb713" providerId="LiveId" clId="{19353B44-AA01-458F-BA3D-0C0EF272ABC8}" dt="2020-07-07T21:01:41.658" v="11568"/>
          <ac:inkMkLst>
            <pc:docMk/>
            <pc:sldMk cId="2960094100" sldId="333"/>
            <ac:inkMk id="48" creationId="{587D8925-3D0F-4DE7-80E1-4A37E58E9FFC}"/>
          </ac:inkMkLst>
        </pc:inkChg>
        <pc:inkChg chg="add">
          <ac:chgData name="Jim Beland" userId="d41a4da1a37fb713" providerId="LiveId" clId="{19353B44-AA01-458F-BA3D-0C0EF272ABC8}" dt="2020-07-07T21:01:41.658" v="11568"/>
          <ac:inkMkLst>
            <pc:docMk/>
            <pc:sldMk cId="2960094100" sldId="333"/>
            <ac:inkMk id="49" creationId="{C8E4A98D-5AD0-4096-866C-FC4925F3D4D5}"/>
          </ac:inkMkLst>
        </pc:inkChg>
        <pc:inkChg chg="add del">
          <ac:chgData name="Jim Beland" userId="d41a4da1a37fb713" providerId="LiveId" clId="{19353B44-AA01-458F-BA3D-0C0EF272ABC8}" dt="2020-07-07T21:01:46.752" v="11571"/>
          <ac:inkMkLst>
            <pc:docMk/>
            <pc:sldMk cId="2960094100" sldId="333"/>
            <ac:inkMk id="50" creationId="{720C0B67-CC25-4708-9373-A6F17455A46C}"/>
          </ac:inkMkLst>
        </pc:inkChg>
        <pc:inkChg chg="add del">
          <ac:chgData name="Jim Beland" userId="d41a4da1a37fb713" providerId="LiveId" clId="{19353B44-AA01-458F-BA3D-0C0EF272ABC8}" dt="2020-07-07T21:01:46.752" v="11571"/>
          <ac:inkMkLst>
            <pc:docMk/>
            <pc:sldMk cId="2960094100" sldId="333"/>
            <ac:inkMk id="51" creationId="{B4A3DB33-2765-48AB-AAC9-5138FB2DECD6}"/>
          </ac:inkMkLst>
        </pc:inkChg>
        <pc:inkChg chg="add">
          <ac:chgData name="Jim Beland" userId="d41a4da1a37fb713" providerId="LiveId" clId="{19353B44-AA01-458F-BA3D-0C0EF272ABC8}" dt="2020-07-07T21:01:46.752" v="11571"/>
          <ac:inkMkLst>
            <pc:docMk/>
            <pc:sldMk cId="2960094100" sldId="333"/>
            <ac:inkMk id="52" creationId="{048CD380-F776-4E41-84E1-005E8C9CCB83}"/>
          </ac:inkMkLst>
        </pc:inkChg>
        <pc:cxnChg chg="add mod">
          <ac:chgData name="Jim Beland" userId="d41a4da1a37fb713" providerId="LiveId" clId="{19353B44-AA01-458F-BA3D-0C0EF272ABC8}" dt="2020-07-07T20:58:36.222" v="11527" actId="11529"/>
          <ac:cxnSpMkLst>
            <pc:docMk/>
            <pc:sldMk cId="2960094100" sldId="333"/>
            <ac:cxnSpMk id="5" creationId="{F70821CC-3638-4E70-97B3-7B268F5F77D8}"/>
          </ac:cxnSpMkLst>
        </pc:cxnChg>
        <pc:cxnChg chg="add mod">
          <ac:chgData name="Jim Beland" userId="d41a4da1a37fb713" providerId="LiveId" clId="{19353B44-AA01-458F-BA3D-0C0EF272ABC8}" dt="2020-07-07T20:58:41.732" v="11528" actId="11529"/>
          <ac:cxnSpMkLst>
            <pc:docMk/>
            <pc:sldMk cId="2960094100" sldId="333"/>
            <ac:cxnSpMk id="7" creationId="{0A34DC4C-FBB2-4F58-BAB8-ACAC50C4F263}"/>
          </ac:cxnSpMkLst>
        </pc:cxnChg>
        <pc:cxnChg chg="add mod">
          <ac:chgData name="Jim Beland" userId="d41a4da1a37fb713" providerId="LiveId" clId="{19353B44-AA01-458F-BA3D-0C0EF272ABC8}" dt="2020-07-07T20:58:50.015" v="11529" actId="11529"/>
          <ac:cxnSpMkLst>
            <pc:docMk/>
            <pc:sldMk cId="2960094100" sldId="333"/>
            <ac:cxnSpMk id="9" creationId="{1856B407-5A26-4EFB-9B5B-CD4359D1970E}"/>
          </ac:cxnSpMkLst>
        </pc:cxnChg>
        <pc:cxnChg chg="add mod">
          <ac:chgData name="Jim Beland" userId="d41a4da1a37fb713" providerId="LiveId" clId="{19353B44-AA01-458F-BA3D-0C0EF272ABC8}" dt="2020-07-07T20:58:56.357" v="11530" actId="11529"/>
          <ac:cxnSpMkLst>
            <pc:docMk/>
            <pc:sldMk cId="2960094100" sldId="333"/>
            <ac:cxnSpMk id="11" creationId="{BBEEC023-AA39-4AB4-90FD-5D873C831214}"/>
          </ac:cxnSpMkLst>
        </pc:cxnChg>
        <pc:cxnChg chg="add del mod">
          <ac:chgData name="Jim Beland" userId="d41a4da1a37fb713" providerId="LiveId" clId="{19353B44-AA01-458F-BA3D-0C0EF272ABC8}" dt="2020-07-07T21:04:56.758" v="11712" actId="478"/>
          <ac:cxnSpMkLst>
            <pc:docMk/>
            <pc:sldMk cId="2960094100" sldId="333"/>
            <ac:cxnSpMk id="13" creationId="{B7E90907-9E74-4D00-B230-4B8B850C4D5A}"/>
          </ac:cxnSpMkLst>
        </pc:cxnChg>
        <pc:cxnChg chg="add mod">
          <ac:chgData name="Jim Beland" userId="d41a4da1a37fb713" providerId="LiveId" clId="{19353B44-AA01-458F-BA3D-0C0EF272ABC8}" dt="2020-07-07T20:59:10.771" v="11532" actId="11529"/>
          <ac:cxnSpMkLst>
            <pc:docMk/>
            <pc:sldMk cId="2960094100" sldId="333"/>
            <ac:cxnSpMk id="15" creationId="{6C12F08C-C11B-4A2D-8785-CF22C3EEC2A3}"/>
          </ac:cxnSpMkLst>
        </pc:cxnChg>
        <pc:cxnChg chg="add mod">
          <ac:chgData name="Jim Beland" userId="d41a4da1a37fb713" providerId="LiveId" clId="{19353B44-AA01-458F-BA3D-0C0EF272ABC8}" dt="2020-07-07T20:59:17.989" v="11533" actId="11529"/>
          <ac:cxnSpMkLst>
            <pc:docMk/>
            <pc:sldMk cId="2960094100" sldId="333"/>
            <ac:cxnSpMk id="17" creationId="{8CD712CB-E4BF-4D54-B103-D2B1AD520ED4}"/>
          </ac:cxnSpMkLst>
        </pc:cxnChg>
        <pc:cxnChg chg="add mod">
          <ac:chgData name="Jim Beland" userId="d41a4da1a37fb713" providerId="LiveId" clId="{19353B44-AA01-458F-BA3D-0C0EF272ABC8}" dt="2020-07-07T20:59:25.742" v="11534" actId="11529"/>
          <ac:cxnSpMkLst>
            <pc:docMk/>
            <pc:sldMk cId="2960094100" sldId="333"/>
            <ac:cxnSpMk id="19" creationId="{26E87A96-0129-41CF-A8E2-907E7C109F28}"/>
          </ac:cxnSpMkLst>
        </pc:cxnChg>
        <pc:cxnChg chg="add mod">
          <ac:chgData name="Jim Beland" userId="d41a4da1a37fb713" providerId="LiveId" clId="{19353B44-AA01-458F-BA3D-0C0EF272ABC8}" dt="2020-07-07T21:05:05.797" v="11713" actId="11529"/>
          <ac:cxnSpMkLst>
            <pc:docMk/>
            <pc:sldMk cId="2960094100" sldId="333"/>
            <ac:cxnSpMk id="58" creationId="{42350207-C4D3-4D41-81AC-2742DD17B53F}"/>
          </ac:cxnSpMkLst>
        </pc:cxnChg>
      </pc:sldChg>
      <pc:sldChg chg="addSp delSp modSp add">
        <pc:chgData name="Jim Beland" userId="d41a4da1a37fb713" providerId="LiveId" clId="{19353B44-AA01-458F-BA3D-0C0EF272ABC8}" dt="2020-07-07T21:18:49.924" v="12815" actId="20577"/>
        <pc:sldMkLst>
          <pc:docMk/>
          <pc:sldMk cId="2581102641" sldId="334"/>
        </pc:sldMkLst>
        <pc:spChg chg="mod">
          <ac:chgData name="Jim Beland" userId="d41a4da1a37fb713" providerId="LiveId" clId="{19353B44-AA01-458F-BA3D-0C0EF272ABC8}" dt="2020-07-07T21:18:49.924" v="12815" actId="20577"/>
          <ac:spMkLst>
            <pc:docMk/>
            <pc:sldMk cId="2581102641" sldId="334"/>
            <ac:spMk id="2" creationId="{C1DF1FEB-7C89-4C1C-9CCD-A453A57C3BE8}"/>
          </ac:spMkLst>
        </pc:spChg>
        <pc:spChg chg="mod">
          <ac:chgData name="Jim Beland" userId="d41a4da1a37fb713" providerId="LiveId" clId="{19353B44-AA01-458F-BA3D-0C0EF272ABC8}" dt="2020-07-07T21:08:39.226" v="11767" actId="20577"/>
          <ac:spMkLst>
            <pc:docMk/>
            <pc:sldMk cId="2581102641" sldId="334"/>
            <ac:spMk id="3" creationId="{04109E99-21D9-4AFE-B6AF-1C4C34151670}"/>
          </ac:spMkLst>
        </pc:spChg>
        <pc:spChg chg="add mod">
          <ac:chgData name="Jim Beland" userId="d41a4da1a37fb713" providerId="LiveId" clId="{19353B44-AA01-458F-BA3D-0C0EF272ABC8}" dt="2020-07-07T21:09:48.403" v="12022" actId="1076"/>
          <ac:spMkLst>
            <pc:docMk/>
            <pc:sldMk cId="2581102641" sldId="334"/>
            <ac:spMk id="4" creationId="{65C99954-850D-45FC-A076-A6B89AD5D603}"/>
          </ac:spMkLst>
        </pc:spChg>
        <pc:spChg chg="del">
          <ac:chgData name="Jim Beland" userId="d41a4da1a37fb713" providerId="LiveId" clId="{19353B44-AA01-458F-BA3D-0C0EF272ABC8}" dt="2020-07-07T21:08:02.211" v="11726" actId="478"/>
          <ac:spMkLst>
            <pc:docMk/>
            <pc:sldMk cId="2581102641" sldId="334"/>
            <ac:spMk id="54" creationId="{8A73547A-3908-44F6-B189-21DF62025682}"/>
          </ac:spMkLst>
        </pc:spChg>
        <pc:spChg chg="del">
          <ac:chgData name="Jim Beland" userId="d41a4da1a37fb713" providerId="LiveId" clId="{19353B44-AA01-458F-BA3D-0C0EF272ABC8}" dt="2020-07-07T21:08:05.033" v="11727" actId="478"/>
          <ac:spMkLst>
            <pc:docMk/>
            <pc:sldMk cId="2581102641" sldId="334"/>
            <ac:spMk id="55" creationId="{F1AE2AD2-449F-401F-A2F9-C96012A45A6B}"/>
          </ac:spMkLst>
        </pc:spChg>
        <pc:spChg chg="del">
          <ac:chgData name="Jim Beland" userId="d41a4da1a37fb713" providerId="LiveId" clId="{19353B44-AA01-458F-BA3D-0C0EF272ABC8}" dt="2020-07-07T21:08:22.201" v="11735" actId="478"/>
          <ac:spMkLst>
            <pc:docMk/>
            <pc:sldMk cId="2581102641" sldId="334"/>
            <ac:spMk id="56" creationId="{3CB44BAB-0776-415A-AA13-3EDDB715525B}"/>
          </ac:spMkLst>
        </pc:spChg>
        <pc:inkChg chg="del">
          <ac:chgData name="Jim Beland" userId="d41a4da1a37fb713" providerId="LiveId" clId="{19353B44-AA01-458F-BA3D-0C0EF272ABC8}" dt="2020-07-07T21:07:48.835" v="11721" actId="478"/>
          <ac:inkMkLst>
            <pc:docMk/>
            <pc:sldMk cId="2581102641" sldId="334"/>
            <ac:inkMk id="21" creationId="{99FD1DD7-FD37-4742-87E1-238B3EF16FB3}"/>
          </ac:inkMkLst>
        </pc:inkChg>
        <pc:inkChg chg="del">
          <ac:chgData name="Jim Beland" userId="d41a4da1a37fb713" providerId="LiveId" clId="{19353B44-AA01-458F-BA3D-0C0EF272ABC8}" dt="2020-07-07T21:07:51.896" v="11722" actId="478"/>
          <ac:inkMkLst>
            <pc:docMk/>
            <pc:sldMk cId="2581102641" sldId="334"/>
            <ac:inkMk id="23" creationId="{89E8716C-C8D1-46C2-9252-4B24A121DF5C}"/>
          </ac:inkMkLst>
        </pc:inkChg>
        <pc:inkChg chg="del">
          <ac:chgData name="Jim Beland" userId="d41a4da1a37fb713" providerId="LiveId" clId="{19353B44-AA01-458F-BA3D-0C0EF272ABC8}" dt="2020-07-07T21:07:54.506" v="11723" actId="478"/>
          <ac:inkMkLst>
            <pc:docMk/>
            <pc:sldMk cId="2581102641" sldId="334"/>
            <ac:inkMk id="29" creationId="{11A7AB47-2671-4D38-AF37-6F4AE197EF95}"/>
          </ac:inkMkLst>
        </pc:inkChg>
        <pc:inkChg chg="del">
          <ac:chgData name="Jim Beland" userId="d41a4da1a37fb713" providerId="LiveId" clId="{19353B44-AA01-458F-BA3D-0C0EF272ABC8}" dt="2020-07-07T21:08:10.267" v="11730" actId="478"/>
          <ac:inkMkLst>
            <pc:docMk/>
            <pc:sldMk cId="2581102641" sldId="334"/>
            <ac:inkMk id="37" creationId="{A5C5AA75-8A1B-407D-A897-A08F6287297D}"/>
          </ac:inkMkLst>
        </pc:inkChg>
        <pc:inkChg chg="del">
          <ac:chgData name="Jim Beland" userId="d41a4da1a37fb713" providerId="LiveId" clId="{19353B44-AA01-458F-BA3D-0C0EF272ABC8}" dt="2020-07-07T21:07:56.572" v="11724" actId="478"/>
          <ac:inkMkLst>
            <pc:docMk/>
            <pc:sldMk cId="2581102641" sldId="334"/>
            <ac:inkMk id="38" creationId="{F2F826F5-4221-4DA8-9FC0-957BE38B2D5B}"/>
          </ac:inkMkLst>
        </pc:inkChg>
        <pc:inkChg chg="del">
          <ac:chgData name="Jim Beland" userId="d41a4da1a37fb713" providerId="LiveId" clId="{19353B44-AA01-458F-BA3D-0C0EF272ABC8}" dt="2020-07-07T21:07:58.673" v="11725" actId="478"/>
          <ac:inkMkLst>
            <pc:docMk/>
            <pc:sldMk cId="2581102641" sldId="334"/>
            <ac:inkMk id="39" creationId="{126DAEF9-FA61-4782-875F-807086C59663}"/>
          </ac:inkMkLst>
        </pc:inkChg>
        <pc:inkChg chg="del">
          <ac:chgData name="Jim Beland" userId="d41a4da1a37fb713" providerId="LiveId" clId="{19353B44-AA01-458F-BA3D-0C0EF272ABC8}" dt="2020-07-07T21:08:18.322" v="11734" actId="478"/>
          <ac:inkMkLst>
            <pc:docMk/>
            <pc:sldMk cId="2581102641" sldId="334"/>
            <ac:inkMk id="49" creationId="{C8E4A98D-5AD0-4096-866C-FC4925F3D4D5}"/>
          </ac:inkMkLst>
        </pc:inkChg>
        <pc:inkChg chg="del">
          <ac:chgData name="Jim Beland" userId="d41a4da1a37fb713" providerId="LiveId" clId="{19353B44-AA01-458F-BA3D-0C0EF272ABC8}" dt="2020-07-07T21:08:12.870" v="11731" actId="478"/>
          <ac:inkMkLst>
            <pc:docMk/>
            <pc:sldMk cId="2581102641" sldId="334"/>
            <ac:inkMk id="52" creationId="{048CD380-F776-4E41-84E1-005E8C9CCB83}"/>
          </ac:inkMkLst>
        </pc:inkChg>
        <pc:cxnChg chg="del">
          <ac:chgData name="Jim Beland" userId="d41a4da1a37fb713" providerId="LiveId" clId="{19353B44-AA01-458F-BA3D-0C0EF272ABC8}" dt="2020-07-07T21:07:46.178" v="11720" actId="478"/>
          <ac:cxnSpMkLst>
            <pc:docMk/>
            <pc:sldMk cId="2581102641" sldId="334"/>
            <ac:cxnSpMk id="9" creationId="{1856B407-5A26-4EFB-9B5B-CD4359D1970E}"/>
          </ac:cxnSpMkLst>
        </pc:cxnChg>
        <pc:cxnChg chg="del">
          <ac:chgData name="Jim Beland" userId="d41a4da1a37fb713" providerId="LiveId" clId="{19353B44-AA01-458F-BA3D-0C0EF272ABC8}" dt="2020-07-07T21:07:44.983" v="11719" actId="478"/>
          <ac:cxnSpMkLst>
            <pc:docMk/>
            <pc:sldMk cId="2581102641" sldId="334"/>
            <ac:cxnSpMk id="11" creationId="{BBEEC023-AA39-4AB4-90FD-5D873C831214}"/>
          </ac:cxnSpMkLst>
        </pc:cxnChg>
        <pc:cxnChg chg="del">
          <ac:chgData name="Jim Beland" userId="d41a4da1a37fb713" providerId="LiveId" clId="{19353B44-AA01-458F-BA3D-0C0EF272ABC8}" dt="2020-07-07T21:08:08.167" v="11729" actId="478"/>
          <ac:cxnSpMkLst>
            <pc:docMk/>
            <pc:sldMk cId="2581102641" sldId="334"/>
            <ac:cxnSpMk id="15" creationId="{6C12F08C-C11B-4A2D-8785-CF22C3EEC2A3}"/>
          </ac:cxnSpMkLst>
        </pc:cxnChg>
        <pc:cxnChg chg="del">
          <ac:chgData name="Jim Beland" userId="d41a4da1a37fb713" providerId="LiveId" clId="{19353B44-AA01-458F-BA3D-0C0EF272ABC8}" dt="2020-07-07T21:08:15.571" v="11733" actId="478"/>
          <ac:cxnSpMkLst>
            <pc:docMk/>
            <pc:sldMk cId="2581102641" sldId="334"/>
            <ac:cxnSpMk id="17" creationId="{8CD712CB-E4BF-4D54-B103-D2B1AD520ED4}"/>
          </ac:cxnSpMkLst>
        </pc:cxnChg>
        <pc:cxnChg chg="del">
          <ac:chgData name="Jim Beland" userId="d41a4da1a37fb713" providerId="LiveId" clId="{19353B44-AA01-458F-BA3D-0C0EF272ABC8}" dt="2020-07-07T21:08:14.953" v="11732" actId="478"/>
          <ac:cxnSpMkLst>
            <pc:docMk/>
            <pc:sldMk cId="2581102641" sldId="334"/>
            <ac:cxnSpMk id="19" creationId="{26E87A96-0129-41CF-A8E2-907E7C109F28}"/>
          </ac:cxnSpMkLst>
        </pc:cxnChg>
        <pc:cxnChg chg="del">
          <ac:chgData name="Jim Beland" userId="d41a4da1a37fb713" providerId="LiveId" clId="{19353B44-AA01-458F-BA3D-0C0EF272ABC8}" dt="2020-07-07T21:08:07.329" v="11728" actId="478"/>
          <ac:cxnSpMkLst>
            <pc:docMk/>
            <pc:sldMk cId="2581102641" sldId="334"/>
            <ac:cxnSpMk id="58" creationId="{42350207-C4D3-4D41-81AC-2742DD17B53F}"/>
          </ac:cxnSpMkLst>
        </pc:cxnChg>
      </pc:sldChg>
      <pc:sldChg chg="addSp modSp add">
        <pc:chgData name="Jim Beland" userId="d41a4da1a37fb713" providerId="LiveId" clId="{19353B44-AA01-458F-BA3D-0C0EF272ABC8}" dt="2020-07-07T21:18:38.304" v="12787" actId="20577"/>
        <pc:sldMkLst>
          <pc:docMk/>
          <pc:sldMk cId="181138458" sldId="335"/>
        </pc:sldMkLst>
        <pc:spChg chg="mod">
          <ac:chgData name="Jim Beland" userId="d41a4da1a37fb713" providerId="LiveId" clId="{19353B44-AA01-458F-BA3D-0C0EF272ABC8}" dt="2020-07-07T21:18:38.304" v="12787" actId="20577"/>
          <ac:spMkLst>
            <pc:docMk/>
            <pc:sldMk cId="181138458" sldId="335"/>
            <ac:spMk id="2" creationId="{C1DF1FEB-7C89-4C1C-9CCD-A453A57C3BE8}"/>
          </ac:spMkLst>
        </pc:spChg>
        <pc:cxnChg chg="add mod">
          <ac:chgData name="Jim Beland" userId="d41a4da1a37fb713" providerId="LiveId" clId="{19353B44-AA01-458F-BA3D-0C0EF272ABC8}" dt="2020-07-07T21:10:09.210" v="12024" actId="11529"/>
          <ac:cxnSpMkLst>
            <pc:docMk/>
            <pc:sldMk cId="181138458" sldId="335"/>
            <ac:cxnSpMk id="8" creationId="{20366C8D-76DA-4102-9C5A-D4F73A7CC93E}"/>
          </ac:cxnSpMkLst>
        </pc:cxnChg>
      </pc:sldChg>
      <pc:sldChg chg="addSp delSp modSp add">
        <pc:chgData name="Jim Beland" userId="d41a4da1a37fb713" providerId="LiveId" clId="{19353B44-AA01-458F-BA3D-0C0EF272ABC8}" dt="2020-07-07T21:18:31.590" v="12759" actId="20577"/>
        <pc:sldMkLst>
          <pc:docMk/>
          <pc:sldMk cId="798780524" sldId="336"/>
        </pc:sldMkLst>
        <pc:spChg chg="mod">
          <ac:chgData name="Jim Beland" userId="d41a4da1a37fb713" providerId="LiveId" clId="{19353B44-AA01-458F-BA3D-0C0EF272ABC8}" dt="2020-07-07T21:18:31.590" v="12759" actId="20577"/>
          <ac:spMkLst>
            <pc:docMk/>
            <pc:sldMk cId="798780524" sldId="336"/>
            <ac:spMk id="2" creationId="{C1DF1FEB-7C89-4C1C-9CCD-A453A57C3BE8}"/>
          </ac:spMkLst>
        </pc:spChg>
        <pc:cxnChg chg="del">
          <ac:chgData name="Jim Beland" userId="d41a4da1a37fb713" providerId="LiveId" clId="{19353B44-AA01-458F-BA3D-0C0EF272ABC8}" dt="2020-07-07T21:10:18.734" v="12026" actId="478"/>
          <ac:cxnSpMkLst>
            <pc:docMk/>
            <pc:sldMk cId="798780524" sldId="336"/>
            <ac:cxnSpMk id="8" creationId="{20366C8D-76DA-4102-9C5A-D4F73A7CC93E}"/>
          </ac:cxnSpMkLst>
        </pc:cxnChg>
        <pc:cxnChg chg="add mod">
          <ac:chgData name="Jim Beland" userId="d41a4da1a37fb713" providerId="LiveId" clId="{19353B44-AA01-458F-BA3D-0C0EF272ABC8}" dt="2020-07-07T21:10:32.467" v="12027" actId="11529"/>
          <ac:cxnSpMkLst>
            <pc:docMk/>
            <pc:sldMk cId="798780524" sldId="336"/>
            <ac:cxnSpMk id="9" creationId="{89275118-955B-443A-94B4-C210316A69BB}"/>
          </ac:cxnSpMkLst>
        </pc:cxnChg>
      </pc:sldChg>
      <pc:sldChg chg="addSp delSp modSp add">
        <pc:chgData name="Jim Beland" userId="d41a4da1a37fb713" providerId="LiveId" clId="{19353B44-AA01-458F-BA3D-0C0EF272ABC8}" dt="2020-07-07T21:18:25.191" v="12731" actId="20577"/>
        <pc:sldMkLst>
          <pc:docMk/>
          <pc:sldMk cId="3571696351" sldId="337"/>
        </pc:sldMkLst>
        <pc:spChg chg="mod">
          <ac:chgData name="Jim Beland" userId="d41a4da1a37fb713" providerId="LiveId" clId="{19353B44-AA01-458F-BA3D-0C0EF272ABC8}" dt="2020-07-07T21:18:25.191" v="12731" actId="20577"/>
          <ac:spMkLst>
            <pc:docMk/>
            <pc:sldMk cId="3571696351" sldId="337"/>
            <ac:spMk id="2" creationId="{C1DF1FEB-7C89-4C1C-9CCD-A453A57C3BE8}"/>
          </ac:spMkLst>
        </pc:spChg>
        <pc:cxnChg chg="add mod">
          <ac:chgData name="Jim Beland" userId="d41a4da1a37fb713" providerId="LiveId" clId="{19353B44-AA01-458F-BA3D-0C0EF272ABC8}" dt="2020-07-07T21:11:00.190" v="12030" actId="11529"/>
          <ac:cxnSpMkLst>
            <pc:docMk/>
            <pc:sldMk cId="3571696351" sldId="337"/>
            <ac:cxnSpMk id="8" creationId="{961266C4-BB8E-4833-A80E-F8A8B8E28755}"/>
          </ac:cxnSpMkLst>
        </pc:cxnChg>
        <pc:cxnChg chg="del">
          <ac:chgData name="Jim Beland" userId="d41a4da1a37fb713" providerId="LiveId" clId="{19353B44-AA01-458F-BA3D-0C0EF272ABC8}" dt="2020-07-07T21:10:44.325" v="12029" actId="478"/>
          <ac:cxnSpMkLst>
            <pc:docMk/>
            <pc:sldMk cId="3571696351" sldId="337"/>
            <ac:cxnSpMk id="9" creationId="{89275118-955B-443A-94B4-C210316A69BB}"/>
          </ac:cxnSpMkLst>
        </pc:cxnChg>
      </pc:sldChg>
      <pc:sldChg chg="addSp delSp modSp add ord">
        <pc:chgData name="Jim Beland" userId="d41a4da1a37fb713" providerId="LiveId" clId="{19353B44-AA01-458F-BA3D-0C0EF272ABC8}" dt="2020-07-07T21:19:51.820" v="12862"/>
        <pc:sldMkLst>
          <pc:docMk/>
          <pc:sldMk cId="2845622047" sldId="338"/>
        </pc:sldMkLst>
        <pc:spChg chg="mod">
          <ac:chgData name="Jim Beland" userId="d41a4da1a37fb713" providerId="LiveId" clId="{19353B44-AA01-458F-BA3D-0C0EF272ABC8}" dt="2020-07-07T21:18:16.391" v="12703" actId="20577"/>
          <ac:spMkLst>
            <pc:docMk/>
            <pc:sldMk cId="2845622047" sldId="338"/>
            <ac:spMk id="2" creationId="{C1DF1FEB-7C89-4C1C-9CCD-A453A57C3BE8}"/>
          </ac:spMkLst>
        </pc:spChg>
        <pc:spChg chg="add mod">
          <ac:chgData name="Jim Beland" userId="d41a4da1a37fb713" providerId="LiveId" clId="{19353B44-AA01-458F-BA3D-0C0EF272ABC8}" dt="2020-07-07T21:13:38.738" v="12372" actId="1076"/>
          <ac:spMkLst>
            <pc:docMk/>
            <pc:sldMk cId="2845622047" sldId="338"/>
            <ac:spMk id="4" creationId="{176E572C-D1A6-4148-88C5-64AF5D486CE2}"/>
          </ac:spMkLst>
        </pc:spChg>
        <pc:spChg chg="del">
          <ac:chgData name="Jim Beland" userId="d41a4da1a37fb713" providerId="LiveId" clId="{19353B44-AA01-458F-BA3D-0C0EF272ABC8}" dt="2020-07-07T21:11:33.475" v="12038" actId="478"/>
          <ac:spMkLst>
            <pc:docMk/>
            <pc:sldMk cId="2845622047" sldId="338"/>
            <ac:spMk id="53" creationId="{38AC98F3-51AF-41A0-8D53-137ACCE14F08}"/>
          </ac:spMkLst>
        </pc:spChg>
        <pc:spChg chg="del">
          <ac:chgData name="Jim Beland" userId="d41a4da1a37fb713" providerId="LiveId" clId="{19353B44-AA01-458F-BA3D-0C0EF272ABC8}" dt="2020-07-07T21:11:36.080" v="12039" actId="478"/>
          <ac:spMkLst>
            <pc:docMk/>
            <pc:sldMk cId="2845622047" sldId="338"/>
            <ac:spMk id="55" creationId="{F1AE2AD2-449F-401F-A2F9-C96012A45A6B}"/>
          </ac:spMkLst>
        </pc:spChg>
        <pc:spChg chg="del">
          <ac:chgData name="Jim Beland" userId="d41a4da1a37fb713" providerId="LiveId" clId="{19353B44-AA01-458F-BA3D-0C0EF272ABC8}" dt="2020-07-07T21:11:53.575" v="12047" actId="478"/>
          <ac:spMkLst>
            <pc:docMk/>
            <pc:sldMk cId="2845622047" sldId="338"/>
            <ac:spMk id="56" creationId="{3CB44BAB-0776-415A-AA13-3EDDB715525B}"/>
          </ac:spMkLst>
        </pc:spChg>
        <pc:inkChg chg="add del">
          <ac:chgData name="Jim Beland" userId="d41a4da1a37fb713" providerId="LiveId" clId="{19353B44-AA01-458F-BA3D-0C0EF272ABC8}" dt="2020-07-07T21:19:43.493" v="12851"/>
          <ac:inkMkLst>
            <pc:docMk/>
            <pc:sldMk cId="2845622047" sldId="338"/>
            <ac:inkMk id="6" creationId="{05699E4E-AC69-41D7-B411-08E6F1264E0D}"/>
          </ac:inkMkLst>
        </pc:inkChg>
        <pc:inkChg chg="add del">
          <ac:chgData name="Jim Beland" userId="d41a4da1a37fb713" providerId="LiveId" clId="{19353B44-AA01-458F-BA3D-0C0EF272ABC8}" dt="2020-07-07T21:19:43.493" v="12851"/>
          <ac:inkMkLst>
            <pc:docMk/>
            <pc:sldMk cId="2845622047" sldId="338"/>
            <ac:inkMk id="8" creationId="{0D318F97-F37E-4027-B2DF-305739E27B5A}"/>
          </ac:inkMkLst>
        </pc:inkChg>
        <pc:inkChg chg="add del">
          <ac:chgData name="Jim Beland" userId="d41a4da1a37fb713" providerId="LiveId" clId="{19353B44-AA01-458F-BA3D-0C0EF272ABC8}" dt="2020-07-07T21:19:43.493" v="12851"/>
          <ac:inkMkLst>
            <pc:docMk/>
            <pc:sldMk cId="2845622047" sldId="338"/>
            <ac:inkMk id="10" creationId="{85F227CA-0B77-491E-8F0F-E45145005F5F}"/>
          </ac:inkMkLst>
        </pc:inkChg>
        <pc:inkChg chg="add del">
          <ac:chgData name="Jim Beland" userId="d41a4da1a37fb713" providerId="LiveId" clId="{19353B44-AA01-458F-BA3D-0C0EF272ABC8}" dt="2020-07-07T21:19:43.493" v="12851"/>
          <ac:inkMkLst>
            <pc:docMk/>
            <pc:sldMk cId="2845622047" sldId="338"/>
            <ac:inkMk id="12" creationId="{AC493372-EBB5-403B-A236-509B46365045}"/>
          </ac:inkMkLst>
        </pc:inkChg>
        <pc:inkChg chg="add del">
          <ac:chgData name="Jim Beland" userId="d41a4da1a37fb713" providerId="LiveId" clId="{19353B44-AA01-458F-BA3D-0C0EF272ABC8}" dt="2020-07-07T21:19:43.493" v="12851"/>
          <ac:inkMkLst>
            <pc:docMk/>
            <pc:sldMk cId="2845622047" sldId="338"/>
            <ac:inkMk id="13" creationId="{E50524E5-BC86-40EC-BA65-9B1E6A59ABC4}"/>
          </ac:inkMkLst>
        </pc:inkChg>
        <pc:inkChg chg="add del">
          <ac:chgData name="Jim Beland" userId="d41a4da1a37fb713" providerId="LiveId" clId="{19353B44-AA01-458F-BA3D-0C0EF272ABC8}" dt="2020-07-07T21:19:43.493" v="12851"/>
          <ac:inkMkLst>
            <pc:docMk/>
            <pc:sldMk cId="2845622047" sldId="338"/>
            <ac:inkMk id="14" creationId="{423864FE-ECCD-4555-8D32-1AE0CB74654D}"/>
          </ac:inkMkLst>
        </pc:inkChg>
        <pc:inkChg chg="add del">
          <ac:chgData name="Jim Beland" userId="d41a4da1a37fb713" providerId="LiveId" clId="{19353B44-AA01-458F-BA3D-0C0EF272ABC8}" dt="2020-07-07T21:19:50.022" v="12859"/>
          <ac:inkMkLst>
            <pc:docMk/>
            <pc:sldMk cId="2845622047" sldId="338"/>
            <ac:inkMk id="16" creationId="{8C317633-83F9-4EED-98B4-C1967A5D8A0C}"/>
          </ac:inkMkLst>
        </pc:inkChg>
        <pc:inkChg chg="add del">
          <ac:chgData name="Jim Beland" userId="d41a4da1a37fb713" providerId="LiveId" clId="{19353B44-AA01-458F-BA3D-0C0EF272ABC8}" dt="2020-07-07T21:19:50.022" v="12859"/>
          <ac:inkMkLst>
            <pc:docMk/>
            <pc:sldMk cId="2845622047" sldId="338"/>
            <ac:inkMk id="18" creationId="{B25E0EB0-1B50-4CA1-8F13-5D37001B55B2}"/>
          </ac:inkMkLst>
        </pc:inkChg>
        <pc:inkChg chg="del">
          <ac:chgData name="Jim Beland" userId="d41a4da1a37fb713" providerId="LiveId" clId="{19353B44-AA01-458F-BA3D-0C0EF272ABC8}" dt="2020-07-07T21:11:20.121" v="12033" actId="478"/>
          <ac:inkMkLst>
            <pc:docMk/>
            <pc:sldMk cId="2845622047" sldId="338"/>
            <ac:inkMk id="20" creationId="{055FB526-95F3-4D44-8349-C2F7362E41D0}"/>
          </ac:inkMkLst>
        </pc:inkChg>
        <pc:inkChg chg="add del">
          <ac:chgData name="Jim Beland" userId="d41a4da1a37fb713" providerId="LiveId" clId="{19353B44-AA01-458F-BA3D-0C0EF272ABC8}" dt="2020-07-07T21:19:50.022" v="12859"/>
          <ac:inkMkLst>
            <pc:docMk/>
            <pc:sldMk cId="2845622047" sldId="338"/>
            <ac:inkMk id="22" creationId="{9E8ABA1F-57DD-4C4A-8E38-D45DB534F357}"/>
          </ac:inkMkLst>
        </pc:inkChg>
        <pc:inkChg chg="add del">
          <ac:chgData name="Jim Beland" userId="d41a4da1a37fb713" providerId="LiveId" clId="{19353B44-AA01-458F-BA3D-0C0EF272ABC8}" dt="2020-07-07T21:19:50.022" v="12859"/>
          <ac:inkMkLst>
            <pc:docMk/>
            <pc:sldMk cId="2845622047" sldId="338"/>
            <ac:inkMk id="24" creationId="{1E5AAF31-14AD-4578-8889-F693ADEBEA3B}"/>
          </ac:inkMkLst>
        </pc:inkChg>
        <pc:inkChg chg="add del">
          <ac:chgData name="Jim Beland" userId="d41a4da1a37fb713" providerId="LiveId" clId="{19353B44-AA01-458F-BA3D-0C0EF272ABC8}" dt="2020-07-07T21:19:50.022" v="12859"/>
          <ac:inkMkLst>
            <pc:docMk/>
            <pc:sldMk cId="2845622047" sldId="338"/>
            <ac:inkMk id="25" creationId="{5CCB5083-5202-4FE5-84D8-D68367D899CA}"/>
          </ac:inkMkLst>
        </pc:inkChg>
        <pc:inkChg chg="add del">
          <ac:chgData name="Jim Beland" userId="d41a4da1a37fb713" providerId="LiveId" clId="{19353B44-AA01-458F-BA3D-0C0EF272ABC8}" dt="2020-07-07T21:19:50.022" v="12859"/>
          <ac:inkMkLst>
            <pc:docMk/>
            <pc:sldMk cId="2845622047" sldId="338"/>
            <ac:inkMk id="26" creationId="{8A3D9614-59CF-402C-9171-DA59E2899822}"/>
          </ac:inkMkLst>
        </pc:inkChg>
        <pc:inkChg chg="add del">
          <ac:chgData name="Jim Beland" userId="d41a4da1a37fb713" providerId="LiveId" clId="{19353B44-AA01-458F-BA3D-0C0EF272ABC8}" dt="2020-07-07T21:19:50.022" v="12859"/>
          <ac:inkMkLst>
            <pc:docMk/>
            <pc:sldMk cId="2845622047" sldId="338"/>
            <ac:inkMk id="27" creationId="{70A2995D-F08E-4752-A7A4-07D6470EE649}"/>
          </ac:inkMkLst>
        </pc:inkChg>
        <pc:inkChg chg="add del">
          <ac:chgData name="Jim Beland" userId="d41a4da1a37fb713" providerId="LiveId" clId="{19353B44-AA01-458F-BA3D-0C0EF272ABC8}" dt="2020-07-07T21:19:50.022" v="12859"/>
          <ac:inkMkLst>
            <pc:docMk/>
            <pc:sldMk cId="2845622047" sldId="338"/>
            <ac:inkMk id="28" creationId="{B062358F-9714-4991-BB00-DB3AC7EBE3E9}"/>
          </ac:inkMkLst>
        </pc:inkChg>
        <pc:inkChg chg="add del">
          <ac:chgData name="Jim Beland" userId="d41a4da1a37fb713" providerId="LiveId" clId="{19353B44-AA01-458F-BA3D-0C0EF272ABC8}" dt="2020-07-07T21:19:51.820" v="12862"/>
          <ac:inkMkLst>
            <pc:docMk/>
            <pc:sldMk cId="2845622047" sldId="338"/>
            <ac:inkMk id="30" creationId="{57FD223D-732E-40FF-81D4-FB8AE4910547}"/>
          </ac:inkMkLst>
        </pc:inkChg>
        <pc:inkChg chg="add del">
          <ac:chgData name="Jim Beland" userId="d41a4da1a37fb713" providerId="LiveId" clId="{19353B44-AA01-458F-BA3D-0C0EF272ABC8}" dt="2020-07-07T21:19:51.820" v="12862"/>
          <ac:inkMkLst>
            <pc:docMk/>
            <pc:sldMk cId="2845622047" sldId="338"/>
            <ac:inkMk id="31" creationId="{B20C2509-5F70-49B9-81C4-55EDC6232882}"/>
          </ac:inkMkLst>
        </pc:inkChg>
        <pc:inkChg chg="add del">
          <ac:chgData name="Jim Beland" userId="d41a4da1a37fb713" providerId="LiveId" clId="{19353B44-AA01-458F-BA3D-0C0EF272ABC8}" dt="2020-07-07T21:19:51.820" v="12862"/>
          <ac:inkMkLst>
            <pc:docMk/>
            <pc:sldMk cId="2845622047" sldId="338"/>
            <ac:inkMk id="32" creationId="{AC411F3C-662E-4263-BF7E-1338A2B0C200}"/>
          </ac:inkMkLst>
        </pc:inkChg>
        <pc:inkChg chg="add">
          <ac:chgData name="Jim Beland" userId="d41a4da1a37fb713" providerId="LiveId" clId="{19353B44-AA01-458F-BA3D-0C0EF272ABC8}" dt="2020-07-07T21:19:51.820" v="12862"/>
          <ac:inkMkLst>
            <pc:docMk/>
            <pc:sldMk cId="2845622047" sldId="338"/>
            <ac:inkMk id="33" creationId="{E6FA6105-CE72-4AD6-9C40-3BFC2117EA6E}"/>
          </ac:inkMkLst>
        </pc:inkChg>
        <pc:inkChg chg="del">
          <ac:chgData name="Jim Beland" userId="d41a4da1a37fb713" providerId="LiveId" clId="{19353B44-AA01-458F-BA3D-0C0EF272ABC8}" dt="2020-07-07T21:11:42.320" v="12042" actId="478"/>
          <ac:inkMkLst>
            <pc:docMk/>
            <pc:sldMk cId="2845622047" sldId="338"/>
            <ac:inkMk id="37" creationId="{A5C5AA75-8A1B-407D-A897-A08F6287297D}"/>
          </ac:inkMkLst>
        </pc:inkChg>
        <pc:inkChg chg="del">
          <ac:chgData name="Jim Beland" userId="d41a4da1a37fb713" providerId="LiveId" clId="{19353B44-AA01-458F-BA3D-0C0EF272ABC8}" dt="2020-07-07T21:11:26.838" v="12036" actId="478"/>
          <ac:inkMkLst>
            <pc:docMk/>
            <pc:sldMk cId="2845622047" sldId="338"/>
            <ac:inkMk id="40" creationId="{556337BD-AE47-4F2D-9C32-5C55EA59996D}"/>
          </ac:inkMkLst>
        </pc:inkChg>
        <pc:inkChg chg="del">
          <ac:chgData name="Jim Beland" userId="d41a4da1a37fb713" providerId="LiveId" clId="{19353B44-AA01-458F-BA3D-0C0EF272ABC8}" dt="2020-07-07T21:11:24.388" v="12035" actId="478"/>
          <ac:inkMkLst>
            <pc:docMk/>
            <pc:sldMk cId="2845622047" sldId="338"/>
            <ac:inkMk id="41" creationId="{0964AE99-A147-44ED-B884-DB52803418E1}"/>
          </ac:inkMkLst>
        </pc:inkChg>
        <pc:inkChg chg="del">
          <ac:chgData name="Jim Beland" userId="d41a4da1a37fb713" providerId="LiveId" clId="{19353B44-AA01-458F-BA3D-0C0EF272ABC8}" dt="2020-07-07T21:11:45.471" v="12043" actId="478"/>
          <ac:inkMkLst>
            <pc:docMk/>
            <pc:sldMk cId="2845622047" sldId="338"/>
            <ac:inkMk id="49" creationId="{C8E4A98D-5AD0-4096-866C-FC4925F3D4D5}"/>
          </ac:inkMkLst>
        </pc:inkChg>
        <pc:inkChg chg="del">
          <ac:chgData name="Jim Beland" userId="d41a4da1a37fb713" providerId="LiveId" clId="{19353B44-AA01-458F-BA3D-0C0EF272ABC8}" dt="2020-07-07T21:11:47.342" v="12044" actId="478"/>
          <ac:inkMkLst>
            <pc:docMk/>
            <pc:sldMk cId="2845622047" sldId="338"/>
            <ac:inkMk id="52" creationId="{048CD380-F776-4E41-84E1-005E8C9CCB83}"/>
          </ac:inkMkLst>
        </pc:inkChg>
        <pc:cxnChg chg="del">
          <ac:chgData name="Jim Beland" userId="d41a4da1a37fb713" providerId="LiveId" clId="{19353B44-AA01-458F-BA3D-0C0EF272ABC8}" dt="2020-07-07T21:11:28.963" v="12037" actId="478"/>
          <ac:cxnSpMkLst>
            <pc:docMk/>
            <pc:sldMk cId="2845622047" sldId="338"/>
            <ac:cxnSpMk id="5" creationId="{F70821CC-3638-4E70-97B3-7B268F5F77D8}"/>
          </ac:cxnSpMkLst>
        </pc:cxnChg>
        <pc:cxnChg chg="del">
          <ac:chgData name="Jim Beland" userId="d41a4da1a37fb713" providerId="LiveId" clId="{19353B44-AA01-458F-BA3D-0C0EF272ABC8}" dt="2020-07-07T21:11:22.324" v="12034" actId="478"/>
          <ac:cxnSpMkLst>
            <pc:docMk/>
            <pc:sldMk cId="2845622047" sldId="338"/>
            <ac:cxnSpMk id="7" creationId="{0A34DC4C-FBB2-4F58-BAB8-ACAC50C4F263}"/>
          </ac:cxnSpMkLst>
        </pc:cxnChg>
        <pc:cxnChg chg="del">
          <ac:chgData name="Jim Beland" userId="d41a4da1a37fb713" providerId="LiveId" clId="{19353B44-AA01-458F-BA3D-0C0EF272ABC8}" dt="2020-07-07T21:11:39.867" v="12041" actId="478"/>
          <ac:cxnSpMkLst>
            <pc:docMk/>
            <pc:sldMk cId="2845622047" sldId="338"/>
            <ac:cxnSpMk id="15" creationId="{6C12F08C-C11B-4A2D-8785-CF22C3EEC2A3}"/>
          </ac:cxnSpMkLst>
        </pc:cxnChg>
        <pc:cxnChg chg="del">
          <ac:chgData name="Jim Beland" userId="d41a4da1a37fb713" providerId="LiveId" clId="{19353B44-AA01-458F-BA3D-0C0EF272ABC8}" dt="2020-07-07T21:11:50.851" v="12046" actId="478"/>
          <ac:cxnSpMkLst>
            <pc:docMk/>
            <pc:sldMk cId="2845622047" sldId="338"/>
            <ac:cxnSpMk id="17" creationId="{8CD712CB-E4BF-4D54-B103-D2B1AD520ED4}"/>
          </ac:cxnSpMkLst>
        </pc:cxnChg>
        <pc:cxnChg chg="del">
          <ac:chgData name="Jim Beland" userId="d41a4da1a37fb713" providerId="LiveId" clId="{19353B44-AA01-458F-BA3D-0C0EF272ABC8}" dt="2020-07-07T21:11:49.270" v="12045" actId="478"/>
          <ac:cxnSpMkLst>
            <pc:docMk/>
            <pc:sldMk cId="2845622047" sldId="338"/>
            <ac:cxnSpMk id="19" creationId="{26E87A96-0129-41CF-A8E2-907E7C109F28}"/>
          </ac:cxnSpMkLst>
        </pc:cxnChg>
        <pc:cxnChg chg="del">
          <ac:chgData name="Jim Beland" userId="d41a4da1a37fb713" providerId="LiveId" clId="{19353B44-AA01-458F-BA3D-0C0EF272ABC8}" dt="2020-07-07T21:11:38.155" v="12040" actId="478"/>
          <ac:cxnSpMkLst>
            <pc:docMk/>
            <pc:sldMk cId="2845622047" sldId="338"/>
            <ac:cxnSpMk id="58" creationId="{42350207-C4D3-4D41-81AC-2742DD17B53F}"/>
          </ac:cxnSpMkLst>
        </pc:cxnChg>
      </pc:sldChg>
      <pc:sldChg chg="addSp delSp modSp add ord">
        <pc:chgData name="Jim Beland" userId="d41a4da1a37fb713" providerId="LiveId" clId="{19353B44-AA01-458F-BA3D-0C0EF272ABC8}" dt="2020-07-07T21:18:10.407" v="12675" actId="20577"/>
        <pc:sldMkLst>
          <pc:docMk/>
          <pc:sldMk cId="3695042072" sldId="339"/>
        </pc:sldMkLst>
        <pc:spChg chg="mod">
          <ac:chgData name="Jim Beland" userId="d41a4da1a37fb713" providerId="LiveId" clId="{19353B44-AA01-458F-BA3D-0C0EF272ABC8}" dt="2020-07-07T21:18:10.407" v="12675" actId="20577"/>
          <ac:spMkLst>
            <pc:docMk/>
            <pc:sldMk cId="3695042072" sldId="339"/>
            <ac:spMk id="2" creationId="{C1DF1FEB-7C89-4C1C-9CCD-A453A57C3BE8}"/>
          </ac:spMkLst>
        </pc:spChg>
        <pc:spChg chg="add mod">
          <ac:chgData name="Jim Beland" userId="d41a4da1a37fb713" providerId="LiveId" clId="{19353B44-AA01-458F-BA3D-0C0EF272ABC8}" dt="2020-07-07T21:15:18.917" v="12511" actId="1076"/>
          <ac:spMkLst>
            <pc:docMk/>
            <pc:sldMk cId="3695042072" sldId="339"/>
            <ac:spMk id="4" creationId="{3F4B67C9-F252-4466-AFEF-C4C2B79DB7AD}"/>
          </ac:spMkLst>
        </pc:spChg>
        <pc:spChg chg="del">
          <ac:chgData name="Jim Beland" userId="d41a4da1a37fb713" providerId="LiveId" clId="{19353B44-AA01-458F-BA3D-0C0EF272ABC8}" dt="2020-07-07T21:14:07.500" v="12380" actId="478"/>
          <ac:spMkLst>
            <pc:docMk/>
            <pc:sldMk cId="3695042072" sldId="339"/>
            <ac:spMk id="53" creationId="{38AC98F3-51AF-41A0-8D53-137ACCE14F08}"/>
          </ac:spMkLst>
        </pc:spChg>
        <pc:spChg chg="del">
          <ac:chgData name="Jim Beland" userId="d41a4da1a37fb713" providerId="LiveId" clId="{19353B44-AA01-458F-BA3D-0C0EF272ABC8}" dt="2020-07-07T21:14:23.909" v="12388" actId="478"/>
          <ac:spMkLst>
            <pc:docMk/>
            <pc:sldMk cId="3695042072" sldId="339"/>
            <ac:spMk id="54" creationId="{8A73547A-3908-44F6-B189-21DF62025682}"/>
          </ac:spMkLst>
        </pc:spChg>
        <pc:spChg chg="del">
          <ac:chgData name="Jim Beland" userId="d41a4da1a37fb713" providerId="LiveId" clId="{19353B44-AA01-458F-BA3D-0C0EF272ABC8}" dt="2020-07-07T21:14:33.790" v="12393" actId="478"/>
          <ac:spMkLst>
            <pc:docMk/>
            <pc:sldMk cId="3695042072" sldId="339"/>
            <ac:spMk id="56" creationId="{3CB44BAB-0776-415A-AA13-3EDDB715525B}"/>
          </ac:spMkLst>
        </pc:spChg>
        <pc:inkChg chg="del">
          <ac:chgData name="Jim Beland" userId="d41a4da1a37fb713" providerId="LiveId" clId="{19353B44-AA01-458F-BA3D-0C0EF272ABC8}" dt="2020-07-07T21:13:57.024" v="12375" actId="478"/>
          <ac:inkMkLst>
            <pc:docMk/>
            <pc:sldMk cId="3695042072" sldId="339"/>
            <ac:inkMk id="20" creationId="{055FB526-95F3-4D44-8349-C2F7362E41D0}"/>
          </ac:inkMkLst>
        </pc:inkChg>
        <pc:inkChg chg="del">
          <ac:chgData name="Jim Beland" userId="d41a4da1a37fb713" providerId="LiveId" clId="{19353B44-AA01-458F-BA3D-0C0EF272ABC8}" dt="2020-07-07T21:14:09.662" v="12381" actId="478"/>
          <ac:inkMkLst>
            <pc:docMk/>
            <pc:sldMk cId="3695042072" sldId="339"/>
            <ac:inkMk id="21" creationId="{99FD1DD7-FD37-4742-87E1-238B3EF16FB3}"/>
          </ac:inkMkLst>
        </pc:inkChg>
        <pc:inkChg chg="del">
          <ac:chgData name="Jim Beland" userId="d41a4da1a37fb713" providerId="LiveId" clId="{19353B44-AA01-458F-BA3D-0C0EF272ABC8}" dt="2020-07-07T21:14:14.259" v="12383" actId="478"/>
          <ac:inkMkLst>
            <pc:docMk/>
            <pc:sldMk cId="3695042072" sldId="339"/>
            <ac:inkMk id="23" creationId="{89E8716C-C8D1-46C2-9252-4B24A121DF5C}"/>
          </ac:inkMkLst>
        </pc:inkChg>
        <pc:inkChg chg="del">
          <ac:chgData name="Jim Beland" userId="d41a4da1a37fb713" providerId="LiveId" clId="{19353B44-AA01-458F-BA3D-0C0EF272ABC8}" dt="2020-07-07T21:14:11.383" v="12382" actId="478"/>
          <ac:inkMkLst>
            <pc:docMk/>
            <pc:sldMk cId="3695042072" sldId="339"/>
            <ac:inkMk id="29" creationId="{11A7AB47-2671-4D38-AF37-6F4AE197EF95}"/>
          </ac:inkMkLst>
        </pc:inkChg>
        <pc:inkChg chg="del">
          <ac:chgData name="Jim Beland" userId="d41a4da1a37fb713" providerId="LiveId" clId="{19353B44-AA01-458F-BA3D-0C0EF272ABC8}" dt="2020-07-07T21:14:18.204" v="12385" actId="478"/>
          <ac:inkMkLst>
            <pc:docMk/>
            <pc:sldMk cId="3695042072" sldId="339"/>
            <ac:inkMk id="38" creationId="{F2F826F5-4221-4DA8-9FC0-957BE38B2D5B}"/>
          </ac:inkMkLst>
        </pc:inkChg>
        <pc:inkChg chg="del">
          <ac:chgData name="Jim Beland" userId="d41a4da1a37fb713" providerId="LiveId" clId="{19353B44-AA01-458F-BA3D-0C0EF272ABC8}" dt="2020-07-07T21:14:15.987" v="12384" actId="478"/>
          <ac:inkMkLst>
            <pc:docMk/>
            <pc:sldMk cId="3695042072" sldId="339"/>
            <ac:inkMk id="39" creationId="{126DAEF9-FA61-4782-875F-807086C59663}"/>
          </ac:inkMkLst>
        </pc:inkChg>
        <pc:inkChg chg="del">
          <ac:chgData name="Jim Beland" userId="d41a4da1a37fb713" providerId="LiveId" clId="{19353B44-AA01-458F-BA3D-0C0EF272ABC8}" dt="2020-07-07T21:14:03.442" v="12378" actId="478"/>
          <ac:inkMkLst>
            <pc:docMk/>
            <pc:sldMk cId="3695042072" sldId="339"/>
            <ac:inkMk id="40" creationId="{556337BD-AE47-4F2D-9C32-5C55EA59996D}"/>
          </ac:inkMkLst>
        </pc:inkChg>
        <pc:inkChg chg="del">
          <ac:chgData name="Jim Beland" userId="d41a4da1a37fb713" providerId="LiveId" clId="{19353B44-AA01-458F-BA3D-0C0EF272ABC8}" dt="2020-07-07T21:14:05.424" v="12379" actId="478"/>
          <ac:inkMkLst>
            <pc:docMk/>
            <pc:sldMk cId="3695042072" sldId="339"/>
            <ac:inkMk id="41" creationId="{0964AE99-A147-44ED-B884-DB52803418E1}"/>
          </ac:inkMkLst>
        </pc:inkChg>
        <pc:inkChg chg="del">
          <ac:chgData name="Jim Beland" userId="d41a4da1a37fb713" providerId="LiveId" clId="{19353B44-AA01-458F-BA3D-0C0EF272ABC8}" dt="2020-07-07T21:14:26.199" v="12389" actId="478"/>
          <ac:inkMkLst>
            <pc:docMk/>
            <pc:sldMk cId="3695042072" sldId="339"/>
            <ac:inkMk id="49" creationId="{C8E4A98D-5AD0-4096-866C-FC4925F3D4D5}"/>
          </ac:inkMkLst>
        </pc:inkChg>
        <pc:inkChg chg="del">
          <ac:chgData name="Jim Beland" userId="d41a4da1a37fb713" providerId="LiveId" clId="{19353B44-AA01-458F-BA3D-0C0EF272ABC8}" dt="2020-07-07T21:14:28.503" v="12390" actId="478"/>
          <ac:inkMkLst>
            <pc:docMk/>
            <pc:sldMk cId="3695042072" sldId="339"/>
            <ac:inkMk id="52" creationId="{048CD380-F776-4E41-84E1-005E8C9CCB83}"/>
          </ac:inkMkLst>
        </pc:inkChg>
        <pc:cxnChg chg="del">
          <ac:chgData name="Jim Beland" userId="d41a4da1a37fb713" providerId="LiveId" clId="{19353B44-AA01-458F-BA3D-0C0EF272ABC8}" dt="2020-07-07T21:14:01.439" v="12377" actId="478"/>
          <ac:cxnSpMkLst>
            <pc:docMk/>
            <pc:sldMk cId="3695042072" sldId="339"/>
            <ac:cxnSpMk id="5" creationId="{F70821CC-3638-4E70-97B3-7B268F5F77D8}"/>
          </ac:cxnSpMkLst>
        </pc:cxnChg>
        <pc:cxnChg chg="del">
          <ac:chgData name="Jim Beland" userId="d41a4da1a37fb713" providerId="LiveId" clId="{19353B44-AA01-458F-BA3D-0C0EF272ABC8}" dt="2020-07-07T21:13:59.102" v="12376" actId="478"/>
          <ac:cxnSpMkLst>
            <pc:docMk/>
            <pc:sldMk cId="3695042072" sldId="339"/>
            <ac:cxnSpMk id="7" creationId="{0A34DC4C-FBB2-4F58-BAB8-ACAC50C4F263}"/>
          </ac:cxnSpMkLst>
        </pc:cxnChg>
        <pc:cxnChg chg="del">
          <ac:chgData name="Jim Beland" userId="d41a4da1a37fb713" providerId="LiveId" clId="{19353B44-AA01-458F-BA3D-0C0EF272ABC8}" dt="2020-07-07T21:14:21.726" v="12387" actId="478"/>
          <ac:cxnSpMkLst>
            <pc:docMk/>
            <pc:sldMk cId="3695042072" sldId="339"/>
            <ac:cxnSpMk id="9" creationId="{1856B407-5A26-4EFB-9B5B-CD4359D1970E}"/>
          </ac:cxnSpMkLst>
        </pc:cxnChg>
        <pc:cxnChg chg="del">
          <ac:chgData name="Jim Beland" userId="d41a4da1a37fb713" providerId="LiveId" clId="{19353B44-AA01-458F-BA3D-0C0EF272ABC8}" dt="2020-07-07T21:14:19.984" v="12386" actId="478"/>
          <ac:cxnSpMkLst>
            <pc:docMk/>
            <pc:sldMk cId="3695042072" sldId="339"/>
            <ac:cxnSpMk id="11" creationId="{BBEEC023-AA39-4AB4-90FD-5D873C831214}"/>
          </ac:cxnSpMkLst>
        </pc:cxnChg>
        <pc:cxnChg chg="del">
          <ac:chgData name="Jim Beland" userId="d41a4da1a37fb713" providerId="LiveId" clId="{19353B44-AA01-458F-BA3D-0C0EF272ABC8}" dt="2020-07-07T21:14:31.265" v="12392" actId="478"/>
          <ac:cxnSpMkLst>
            <pc:docMk/>
            <pc:sldMk cId="3695042072" sldId="339"/>
            <ac:cxnSpMk id="17" creationId="{8CD712CB-E4BF-4D54-B103-D2B1AD520ED4}"/>
          </ac:cxnSpMkLst>
        </pc:cxnChg>
        <pc:cxnChg chg="del">
          <ac:chgData name="Jim Beland" userId="d41a4da1a37fb713" providerId="LiveId" clId="{19353B44-AA01-458F-BA3D-0C0EF272ABC8}" dt="2020-07-07T21:14:29.995" v="12391" actId="478"/>
          <ac:cxnSpMkLst>
            <pc:docMk/>
            <pc:sldMk cId="3695042072" sldId="339"/>
            <ac:cxnSpMk id="19" creationId="{26E87A96-0129-41CF-A8E2-907E7C109F28}"/>
          </ac:cxnSpMkLst>
        </pc:cxnChg>
      </pc:sldChg>
      <pc:sldChg chg="addSp delSp modSp add ord">
        <pc:chgData name="Jim Beland" userId="d41a4da1a37fb713" providerId="LiveId" clId="{19353B44-AA01-458F-BA3D-0C0EF272ABC8}" dt="2020-07-07T21:19:12.561" v="12844"/>
        <pc:sldMkLst>
          <pc:docMk/>
          <pc:sldMk cId="936472365" sldId="340"/>
        </pc:sldMkLst>
        <pc:spChg chg="mod">
          <ac:chgData name="Jim Beland" userId="d41a4da1a37fb713" providerId="LiveId" clId="{19353B44-AA01-458F-BA3D-0C0EF272ABC8}" dt="2020-07-07T21:19:05.107" v="12843" actId="20577"/>
          <ac:spMkLst>
            <pc:docMk/>
            <pc:sldMk cId="936472365" sldId="340"/>
            <ac:spMk id="2" creationId="{C1DF1FEB-7C89-4C1C-9CCD-A453A57C3BE8}"/>
          </ac:spMkLst>
        </pc:spChg>
        <pc:spChg chg="add mod">
          <ac:chgData name="Jim Beland" userId="d41a4da1a37fb713" providerId="LiveId" clId="{19353B44-AA01-458F-BA3D-0C0EF272ABC8}" dt="2020-07-07T21:17:11.578" v="12647" actId="1076"/>
          <ac:spMkLst>
            <pc:docMk/>
            <pc:sldMk cId="936472365" sldId="340"/>
            <ac:spMk id="4" creationId="{DACFB374-8192-4685-8FB4-6764EEB40BBF}"/>
          </ac:spMkLst>
        </pc:spChg>
        <pc:spChg chg="del">
          <ac:chgData name="Jim Beland" userId="d41a4da1a37fb713" providerId="LiveId" clId="{19353B44-AA01-458F-BA3D-0C0EF272ABC8}" dt="2020-07-07T21:16:09.175" v="12518" actId="478"/>
          <ac:spMkLst>
            <pc:docMk/>
            <pc:sldMk cId="936472365" sldId="340"/>
            <ac:spMk id="53" creationId="{38AC98F3-51AF-41A0-8D53-137ACCE14F08}"/>
          </ac:spMkLst>
        </pc:spChg>
        <pc:spChg chg="del">
          <ac:chgData name="Jim Beland" userId="d41a4da1a37fb713" providerId="LiveId" clId="{19353B44-AA01-458F-BA3D-0C0EF272ABC8}" dt="2020-07-07T21:16:26.426" v="12525" actId="478"/>
          <ac:spMkLst>
            <pc:docMk/>
            <pc:sldMk cId="936472365" sldId="340"/>
            <ac:spMk id="54" creationId="{8A73547A-3908-44F6-B189-21DF62025682}"/>
          </ac:spMkLst>
        </pc:spChg>
        <pc:spChg chg="del">
          <ac:chgData name="Jim Beland" userId="d41a4da1a37fb713" providerId="LiveId" clId="{19353B44-AA01-458F-BA3D-0C0EF272ABC8}" dt="2020-07-07T21:16:37.254" v="12530" actId="478"/>
          <ac:spMkLst>
            <pc:docMk/>
            <pc:sldMk cId="936472365" sldId="340"/>
            <ac:spMk id="55" creationId="{F1AE2AD2-449F-401F-A2F9-C96012A45A6B}"/>
          </ac:spMkLst>
        </pc:spChg>
        <pc:inkChg chg="del">
          <ac:chgData name="Jim Beland" userId="d41a4da1a37fb713" providerId="LiveId" clId="{19353B44-AA01-458F-BA3D-0C0EF272ABC8}" dt="2020-07-07T21:15:58.746" v="12513" actId="478"/>
          <ac:inkMkLst>
            <pc:docMk/>
            <pc:sldMk cId="936472365" sldId="340"/>
            <ac:inkMk id="20" creationId="{055FB526-95F3-4D44-8349-C2F7362E41D0}"/>
          </ac:inkMkLst>
        </pc:inkChg>
        <pc:inkChg chg="del">
          <ac:chgData name="Jim Beland" userId="d41a4da1a37fb713" providerId="LiveId" clId="{19353B44-AA01-458F-BA3D-0C0EF272ABC8}" dt="2020-07-07T21:16:17.396" v="12522" actId="478"/>
          <ac:inkMkLst>
            <pc:docMk/>
            <pc:sldMk cId="936472365" sldId="340"/>
            <ac:inkMk id="21" creationId="{99FD1DD7-FD37-4742-87E1-238B3EF16FB3}"/>
          </ac:inkMkLst>
        </pc:inkChg>
        <pc:inkChg chg="del">
          <ac:chgData name="Jim Beland" userId="d41a4da1a37fb713" providerId="LiveId" clId="{19353B44-AA01-458F-BA3D-0C0EF272ABC8}" dt="2020-07-07T21:16:12.302" v="12519" actId="478"/>
          <ac:inkMkLst>
            <pc:docMk/>
            <pc:sldMk cId="936472365" sldId="340"/>
            <ac:inkMk id="23" creationId="{89E8716C-C8D1-46C2-9252-4B24A121DF5C}"/>
          </ac:inkMkLst>
        </pc:inkChg>
        <pc:inkChg chg="del">
          <ac:chgData name="Jim Beland" userId="d41a4da1a37fb713" providerId="LiveId" clId="{19353B44-AA01-458F-BA3D-0C0EF272ABC8}" dt="2020-07-07T21:16:16.802" v="12521" actId="478"/>
          <ac:inkMkLst>
            <pc:docMk/>
            <pc:sldMk cId="936472365" sldId="340"/>
            <ac:inkMk id="29" creationId="{11A7AB47-2671-4D38-AF37-6F4AE197EF95}"/>
          </ac:inkMkLst>
        </pc:inkChg>
        <pc:inkChg chg="del">
          <ac:chgData name="Jim Beland" userId="d41a4da1a37fb713" providerId="LiveId" clId="{19353B44-AA01-458F-BA3D-0C0EF272ABC8}" dt="2020-07-07T21:16:31.140" v="12527" actId="478"/>
          <ac:inkMkLst>
            <pc:docMk/>
            <pc:sldMk cId="936472365" sldId="340"/>
            <ac:inkMk id="37" creationId="{A5C5AA75-8A1B-407D-A897-A08F6287297D}"/>
          </ac:inkMkLst>
        </pc:inkChg>
        <pc:inkChg chg="del">
          <ac:chgData name="Jim Beland" userId="d41a4da1a37fb713" providerId="LiveId" clId="{19353B44-AA01-458F-BA3D-0C0EF272ABC8}" dt="2020-07-07T21:16:23.178" v="12524" actId="478"/>
          <ac:inkMkLst>
            <pc:docMk/>
            <pc:sldMk cId="936472365" sldId="340"/>
            <ac:inkMk id="38" creationId="{F2F826F5-4221-4DA8-9FC0-957BE38B2D5B}"/>
          </ac:inkMkLst>
        </pc:inkChg>
        <pc:inkChg chg="del">
          <ac:chgData name="Jim Beland" userId="d41a4da1a37fb713" providerId="LiveId" clId="{19353B44-AA01-458F-BA3D-0C0EF272ABC8}" dt="2020-07-07T21:16:20.697" v="12523" actId="478"/>
          <ac:inkMkLst>
            <pc:docMk/>
            <pc:sldMk cId="936472365" sldId="340"/>
            <ac:inkMk id="39" creationId="{126DAEF9-FA61-4782-875F-807086C59663}"/>
          </ac:inkMkLst>
        </pc:inkChg>
        <pc:inkChg chg="del">
          <ac:chgData name="Jim Beland" userId="d41a4da1a37fb713" providerId="LiveId" clId="{19353B44-AA01-458F-BA3D-0C0EF272ABC8}" dt="2020-07-07T21:16:06.811" v="12517" actId="478"/>
          <ac:inkMkLst>
            <pc:docMk/>
            <pc:sldMk cId="936472365" sldId="340"/>
            <ac:inkMk id="40" creationId="{556337BD-AE47-4F2D-9C32-5C55EA59996D}"/>
          </ac:inkMkLst>
        </pc:inkChg>
        <pc:inkChg chg="del">
          <ac:chgData name="Jim Beland" userId="d41a4da1a37fb713" providerId="LiveId" clId="{19353B44-AA01-458F-BA3D-0C0EF272ABC8}" dt="2020-07-07T21:16:03.864" v="12516" actId="478"/>
          <ac:inkMkLst>
            <pc:docMk/>
            <pc:sldMk cId="936472365" sldId="340"/>
            <ac:inkMk id="41" creationId="{0964AE99-A147-44ED-B884-DB52803418E1}"/>
          </ac:inkMkLst>
        </pc:inkChg>
        <pc:cxnChg chg="del">
          <ac:chgData name="Jim Beland" userId="d41a4da1a37fb713" providerId="LiveId" clId="{19353B44-AA01-458F-BA3D-0C0EF272ABC8}" dt="2020-07-07T21:16:01.943" v="12515" actId="478"/>
          <ac:cxnSpMkLst>
            <pc:docMk/>
            <pc:sldMk cId="936472365" sldId="340"/>
            <ac:cxnSpMk id="5" creationId="{F70821CC-3638-4E70-97B3-7B268F5F77D8}"/>
          </ac:cxnSpMkLst>
        </pc:cxnChg>
        <pc:cxnChg chg="del">
          <ac:chgData name="Jim Beland" userId="d41a4da1a37fb713" providerId="LiveId" clId="{19353B44-AA01-458F-BA3D-0C0EF272ABC8}" dt="2020-07-07T21:16:00.738" v="12514" actId="478"/>
          <ac:cxnSpMkLst>
            <pc:docMk/>
            <pc:sldMk cId="936472365" sldId="340"/>
            <ac:cxnSpMk id="7" creationId="{0A34DC4C-FBB2-4F58-BAB8-ACAC50C4F263}"/>
          </ac:cxnSpMkLst>
        </pc:cxnChg>
        <pc:cxnChg chg="del">
          <ac:chgData name="Jim Beland" userId="d41a4da1a37fb713" providerId="LiveId" clId="{19353B44-AA01-458F-BA3D-0C0EF272ABC8}" dt="2020-07-07T21:16:14.464" v="12520" actId="478"/>
          <ac:cxnSpMkLst>
            <pc:docMk/>
            <pc:sldMk cId="936472365" sldId="340"/>
            <ac:cxnSpMk id="9" creationId="{1856B407-5A26-4EFB-9B5B-CD4359D1970E}"/>
          </ac:cxnSpMkLst>
        </pc:cxnChg>
        <pc:cxnChg chg="del">
          <ac:chgData name="Jim Beland" userId="d41a4da1a37fb713" providerId="LiveId" clId="{19353B44-AA01-458F-BA3D-0C0EF272ABC8}" dt="2020-07-07T21:16:28.981" v="12526" actId="478"/>
          <ac:cxnSpMkLst>
            <pc:docMk/>
            <pc:sldMk cId="936472365" sldId="340"/>
            <ac:cxnSpMk id="11" creationId="{BBEEC023-AA39-4AB4-90FD-5D873C831214}"/>
          </ac:cxnSpMkLst>
        </pc:cxnChg>
        <pc:cxnChg chg="del">
          <ac:chgData name="Jim Beland" userId="d41a4da1a37fb713" providerId="LiveId" clId="{19353B44-AA01-458F-BA3D-0C0EF272ABC8}" dt="2020-07-07T21:16:34.365" v="12529" actId="478"/>
          <ac:cxnSpMkLst>
            <pc:docMk/>
            <pc:sldMk cId="936472365" sldId="340"/>
            <ac:cxnSpMk id="15" creationId="{6C12F08C-C11B-4A2D-8785-CF22C3EEC2A3}"/>
          </ac:cxnSpMkLst>
        </pc:cxnChg>
        <pc:cxnChg chg="del">
          <ac:chgData name="Jim Beland" userId="d41a4da1a37fb713" providerId="LiveId" clId="{19353B44-AA01-458F-BA3D-0C0EF272ABC8}" dt="2020-07-07T21:16:33.843" v="12528" actId="478"/>
          <ac:cxnSpMkLst>
            <pc:docMk/>
            <pc:sldMk cId="936472365" sldId="340"/>
            <ac:cxnSpMk id="58" creationId="{42350207-C4D3-4D41-81AC-2742DD17B53F}"/>
          </ac:cxnSpMkLst>
        </pc:cxnChg>
      </pc:sldChg>
      <pc:sldChg chg="modSp add">
        <pc:chgData name="Jim Beland" userId="d41a4da1a37fb713" providerId="LiveId" clId="{19353B44-AA01-458F-BA3D-0C0EF272ABC8}" dt="2020-07-09T00:10:41.091" v="12938" actId="20577"/>
        <pc:sldMkLst>
          <pc:docMk/>
          <pc:sldMk cId="2736717821" sldId="341"/>
        </pc:sldMkLst>
        <pc:spChg chg="mod">
          <ac:chgData name="Jim Beland" userId="d41a4da1a37fb713" providerId="LiveId" clId="{19353B44-AA01-458F-BA3D-0C0EF272ABC8}" dt="2020-07-09T00:08:41.256" v="12870" actId="20577"/>
          <ac:spMkLst>
            <pc:docMk/>
            <pc:sldMk cId="2736717821" sldId="341"/>
            <ac:spMk id="2" creationId="{672B9BD4-3C7F-4CCF-9380-BF0C78F01806}"/>
          </ac:spMkLst>
        </pc:spChg>
        <pc:spChg chg="mod">
          <ac:chgData name="Jim Beland" userId="d41a4da1a37fb713" providerId="LiveId" clId="{19353B44-AA01-458F-BA3D-0C0EF272ABC8}" dt="2020-07-09T00:10:41.091" v="12938" actId="20577"/>
          <ac:spMkLst>
            <pc:docMk/>
            <pc:sldMk cId="2736717821" sldId="341"/>
            <ac:spMk id="3" creationId="{07518EB4-11DE-4FA3-B9D6-6D75F2405F55}"/>
          </ac:spMkLst>
        </pc:spChg>
      </pc:sldChg>
      <pc:sldChg chg="modSp add">
        <pc:chgData name="Jim Beland" userId="d41a4da1a37fb713" providerId="LiveId" clId="{19353B44-AA01-458F-BA3D-0C0EF272ABC8}" dt="2020-07-09T00:21:04.161" v="13158" actId="20577"/>
        <pc:sldMkLst>
          <pc:docMk/>
          <pc:sldMk cId="755933040" sldId="342"/>
        </pc:sldMkLst>
        <pc:spChg chg="mod">
          <ac:chgData name="Jim Beland" userId="d41a4da1a37fb713" providerId="LiveId" clId="{19353B44-AA01-458F-BA3D-0C0EF272ABC8}" dt="2020-07-09T00:11:03.383" v="12946" actId="20577"/>
          <ac:spMkLst>
            <pc:docMk/>
            <pc:sldMk cId="755933040" sldId="342"/>
            <ac:spMk id="2" creationId="{672B9BD4-3C7F-4CCF-9380-BF0C78F01806}"/>
          </ac:spMkLst>
        </pc:spChg>
        <pc:spChg chg="mod">
          <ac:chgData name="Jim Beland" userId="d41a4da1a37fb713" providerId="LiveId" clId="{19353B44-AA01-458F-BA3D-0C0EF272ABC8}" dt="2020-07-09T00:21:04.161" v="13158" actId="20577"/>
          <ac:spMkLst>
            <pc:docMk/>
            <pc:sldMk cId="755933040" sldId="342"/>
            <ac:spMk id="3" creationId="{07518EB4-11DE-4FA3-B9D6-6D75F2405F55}"/>
          </ac:spMkLst>
        </pc:spChg>
      </pc:sldChg>
      <pc:sldChg chg="modSp add">
        <pc:chgData name="Jim Beland" userId="d41a4da1a37fb713" providerId="LiveId" clId="{19353B44-AA01-458F-BA3D-0C0EF272ABC8}" dt="2020-07-09T00:22:19.817" v="13170" actId="20577"/>
        <pc:sldMkLst>
          <pc:docMk/>
          <pc:sldMk cId="2836583607" sldId="343"/>
        </pc:sldMkLst>
        <pc:spChg chg="mod">
          <ac:chgData name="Jim Beland" userId="d41a4da1a37fb713" providerId="LiveId" clId="{19353B44-AA01-458F-BA3D-0C0EF272ABC8}" dt="2020-07-09T00:22:19.817" v="13170" actId="20577"/>
          <ac:spMkLst>
            <pc:docMk/>
            <pc:sldMk cId="2836583607" sldId="343"/>
            <ac:spMk id="3" creationId="{07518EB4-11DE-4FA3-B9D6-6D75F2405F55}"/>
          </ac:spMkLst>
        </pc:spChg>
      </pc:sldChg>
      <pc:sldChg chg="modSp add">
        <pc:chgData name="Jim Beland" userId="d41a4da1a37fb713" providerId="LiveId" clId="{19353B44-AA01-458F-BA3D-0C0EF272ABC8}" dt="2020-07-09T00:24:34.075" v="13267" actId="20577"/>
        <pc:sldMkLst>
          <pc:docMk/>
          <pc:sldMk cId="2466693512" sldId="344"/>
        </pc:sldMkLst>
        <pc:spChg chg="mod">
          <ac:chgData name="Jim Beland" userId="d41a4da1a37fb713" providerId="LiveId" clId="{19353B44-AA01-458F-BA3D-0C0EF272ABC8}" dt="2020-07-09T00:24:34.075" v="13267" actId="20577"/>
          <ac:spMkLst>
            <pc:docMk/>
            <pc:sldMk cId="2466693512" sldId="344"/>
            <ac:spMk id="3" creationId="{07518EB4-11DE-4FA3-B9D6-6D75F2405F55}"/>
          </ac:spMkLst>
        </pc:spChg>
      </pc:sldChg>
      <pc:sldChg chg="modSp add">
        <pc:chgData name="Jim Beland" userId="d41a4da1a37fb713" providerId="LiveId" clId="{19353B44-AA01-458F-BA3D-0C0EF272ABC8}" dt="2020-07-09T00:26:49.759" v="13326" actId="20577"/>
        <pc:sldMkLst>
          <pc:docMk/>
          <pc:sldMk cId="233930134" sldId="345"/>
        </pc:sldMkLst>
        <pc:spChg chg="mod">
          <ac:chgData name="Jim Beland" userId="d41a4da1a37fb713" providerId="LiveId" clId="{19353B44-AA01-458F-BA3D-0C0EF272ABC8}" dt="2020-07-09T00:26:49.759" v="13326" actId="20577"/>
          <ac:spMkLst>
            <pc:docMk/>
            <pc:sldMk cId="233930134" sldId="345"/>
            <ac:spMk id="3" creationId="{07518EB4-11DE-4FA3-B9D6-6D75F2405F55}"/>
          </ac:spMkLst>
        </pc:spChg>
      </pc:sldChg>
      <pc:sldChg chg="modSp add">
        <pc:chgData name="Jim Beland" userId="d41a4da1a37fb713" providerId="LiveId" clId="{19353B44-AA01-458F-BA3D-0C0EF272ABC8}" dt="2020-07-09T00:48:29.396" v="13817" actId="20577"/>
        <pc:sldMkLst>
          <pc:docMk/>
          <pc:sldMk cId="844967500" sldId="346"/>
        </pc:sldMkLst>
        <pc:spChg chg="mod">
          <ac:chgData name="Jim Beland" userId="d41a4da1a37fb713" providerId="LiveId" clId="{19353B44-AA01-458F-BA3D-0C0EF272ABC8}" dt="2020-07-09T00:48:25.154" v="13815" actId="20577"/>
          <ac:spMkLst>
            <pc:docMk/>
            <pc:sldMk cId="844967500" sldId="346"/>
            <ac:spMk id="2" creationId="{672B9BD4-3C7F-4CCF-9380-BF0C78F01806}"/>
          </ac:spMkLst>
        </pc:spChg>
        <pc:spChg chg="mod">
          <ac:chgData name="Jim Beland" userId="d41a4da1a37fb713" providerId="LiveId" clId="{19353B44-AA01-458F-BA3D-0C0EF272ABC8}" dt="2020-07-09T00:48:29.396" v="13817" actId="20577"/>
          <ac:spMkLst>
            <pc:docMk/>
            <pc:sldMk cId="844967500" sldId="346"/>
            <ac:spMk id="3" creationId="{07518EB4-11DE-4FA3-B9D6-6D75F2405F55}"/>
          </ac:spMkLst>
        </pc:spChg>
      </pc:sldChg>
      <pc:sldChg chg="modSp add">
        <pc:chgData name="Jim Beland" userId="d41a4da1a37fb713" providerId="LiveId" clId="{19353B44-AA01-458F-BA3D-0C0EF272ABC8}" dt="2020-07-09T00:48:37.784" v="13826" actId="20577"/>
        <pc:sldMkLst>
          <pc:docMk/>
          <pc:sldMk cId="131821721" sldId="347"/>
        </pc:sldMkLst>
        <pc:spChg chg="mod">
          <ac:chgData name="Jim Beland" userId="d41a4da1a37fb713" providerId="LiveId" clId="{19353B44-AA01-458F-BA3D-0C0EF272ABC8}" dt="2020-07-09T00:48:34.429" v="13824" actId="20577"/>
          <ac:spMkLst>
            <pc:docMk/>
            <pc:sldMk cId="131821721" sldId="347"/>
            <ac:spMk id="2" creationId="{672B9BD4-3C7F-4CCF-9380-BF0C78F01806}"/>
          </ac:spMkLst>
        </pc:spChg>
        <pc:spChg chg="mod">
          <ac:chgData name="Jim Beland" userId="d41a4da1a37fb713" providerId="LiveId" clId="{19353B44-AA01-458F-BA3D-0C0EF272ABC8}" dt="2020-07-09T00:48:37.784" v="13826" actId="20577"/>
          <ac:spMkLst>
            <pc:docMk/>
            <pc:sldMk cId="131821721" sldId="347"/>
            <ac:spMk id="3" creationId="{07518EB4-11DE-4FA3-B9D6-6D75F2405F55}"/>
          </ac:spMkLst>
        </pc:spChg>
      </pc:sldChg>
      <pc:sldChg chg="modSp add">
        <pc:chgData name="Jim Beland" userId="d41a4da1a37fb713" providerId="LiveId" clId="{19353B44-AA01-458F-BA3D-0C0EF272ABC8}" dt="2020-07-09T00:48:46.337" v="13835" actId="20577"/>
        <pc:sldMkLst>
          <pc:docMk/>
          <pc:sldMk cId="1310689175" sldId="348"/>
        </pc:sldMkLst>
        <pc:spChg chg="mod">
          <ac:chgData name="Jim Beland" userId="d41a4da1a37fb713" providerId="LiveId" clId="{19353B44-AA01-458F-BA3D-0C0EF272ABC8}" dt="2020-07-09T00:48:42.695" v="13833" actId="20577"/>
          <ac:spMkLst>
            <pc:docMk/>
            <pc:sldMk cId="1310689175" sldId="348"/>
            <ac:spMk id="2" creationId="{672B9BD4-3C7F-4CCF-9380-BF0C78F01806}"/>
          </ac:spMkLst>
        </pc:spChg>
        <pc:spChg chg="mod">
          <ac:chgData name="Jim Beland" userId="d41a4da1a37fb713" providerId="LiveId" clId="{19353B44-AA01-458F-BA3D-0C0EF272ABC8}" dt="2020-07-09T00:48:46.337" v="13835" actId="20577"/>
          <ac:spMkLst>
            <pc:docMk/>
            <pc:sldMk cId="1310689175" sldId="348"/>
            <ac:spMk id="3" creationId="{07518EB4-11DE-4FA3-B9D6-6D75F2405F55}"/>
          </ac:spMkLst>
        </pc:spChg>
      </pc:sldChg>
      <pc:sldChg chg="addSp delSp modSp add">
        <pc:chgData name="Jim Beland" userId="d41a4da1a37fb713" providerId="LiveId" clId="{19353B44-AA01-458F-BA3D-0C0EF272ABC8}" dt="2020-07-09T01:01:04.944" v="14038" actId="478"/>
        <pc:sldMkLst>
          <pc:docMk/>
          <pc:sldMk cId="1061761208" sldId="349"/>
        </pc:sldMkLst>
        <pc:spChg chg="mod">
          <ac:chgData name="Jim Beland" userId="d41a4da1a37fb713" providerId="LiveId" clId="{19353B44-AA01-458F-BA3D-0C0EF272ABC8}" dt="2020-07-09T00:48:52.702" v="13842" actId="20577"/>
          <ac:spMkLst>
            <pc:docMk/>
            <pc:sldMk cId="1061761208" sldId="349"/>
            <ac:spMk id="2" creationId="{672B9BD4-3C7F-4CCF-9380-BF0C78F01806}"/>
          </ac:spMkLst>
        </pc:spChg>
        <pc:spChg chg="mod">
          <ac:chgData name="Jim Beland" userId="d41a4da1a37fb713" providerId="LiveId" clId="{19353B44-AA01-458F-BA3D-0C0EF272ABC8}" dt="2020-07-09T00:48:56.261" v="13844" actId="20577"/>
          <ac:spMkLst>
            <pc:docMk/>
            <pc:sldMk cId="1061761208" sldId="349"/>
            <ac:spMk id="3" creationId="{07518EB4-11DE-4FA3-B9D6-6D75F2405F55}"/>
          </ac:spMkLst>
        </pc:spChg>
        <pc:spChg chg="add mod">
          <ac:chgData name="Jim Beland" userId="d41a4da1a37fb713" providerId="LiveId" clId="{19353B44-AA01-458F-BA3D-0C0EF272ABC8}" dt="2020-07-09T00:44:56.985" v="13765" actId="1076"/>
          <ac:spMkLst>
            <pc:docMk/>
            <pc:sldMk cId="1061761208" sldId="349"/>
            <ac:spMk id="4" creationId="{3190C754-73F6-4ED4-8437-FD568ABA0E7B}"/>
          </ac:spMkLst>
        </pc:spChg>
        <pc:spChg chg="add del mod">
          <ac:chgData name="Jim Beland" userId="d41a4da1a37fb713" providerId="LiveId" clId="{19353B44-AA01-458F-BA3D-0C0EF272ABC8}" dt="2020-07-09T01:01:02.616" v="14037" actId="478"/>
          <ac:spMkLst>
            <pc:docMk/>
            <pc:sldMk cId="1061761208" sldId="349"/>
            <ac:spMk id="5" creationId="{ED23E0AA-FFA2-4DF6-8202-A2821C29F724}"/>
          </ac:spMkLst>
        </pc:spChg>
        <pc:spChg chg="add del mod">
          <ac:chgData name="Jim Beland" userId="d41a4da1a37fb713" providerId="LiveId" clId="{19353B44-AA01-458F-BA3D-0C0EF272ABC8}" dt="2020-07-09T01:01:04.944" v="14038" actId="478"/>
          <ac:spMkLst>
            <pc:docMk/>
            <pc:sldMk cId="1061761208" sldId="349"/>
            <ac:spMk id="6" creationId="{7E7279A1-7106-4141-A148-C20D5B6B8C2E}"/>
          </ac:spMkLst>
        </pc:spChg>
        <pc:inkChg chg="add">
          <ac:chgData name="Jim Beland" userId="d41a4da1a37fb713" providerId="LiveId" clId="{19353B44-AA01-458F-BA3D-0C0EF272ABC8}" dt="2020-07-09T01:00:49.342" v="14032" actId="9405"/>
          <ac:inkMkLst>
            <pc:docMk/>
            <pc:sldMk cId="1061761208" sldId="349"/>
            <ac:inkMk id="7" creationId="{DEADE3E0-ADDE-4296-AD03-AB15BB850F7A}"/>
          </ac:inkMkLst>
        </pc:inkChg>
        <pc:inkChg chg="add del">
          <ac:chgData name="Jim Beland" userId="d41a4da1a37fb713" providerId="LiveId" clId="{19353B44-AA01-458F-BA3D-0C0EF272ABC8}" dt="2020-07-09T01:00:59.392" v="14036"/>
          <ac:inkMkLst>
            <pc:docMk/>
            <pc:sldMk cId="1061761208" sldId="349"/>
            <ac:inkMk id="8" creationId="{07D92F8A-7FC4-4CB0-A52D-32B2A7CA864D}"/>
          </ac:inkMkLst>
        </pc:inkChg>
        <pc:inkChg chg="add del">
          <ac:chgData name="Jim Beland" userId="d41a4da1a37fb713" providerId="LiveId" clId="{19353B44-AA01-458F-BA3D-0C0EF272ABC8}" dt="2020-07-09T01:00:59.392" v="14036"/>
          <ac:inkMkLst>
            <pc:docMk/>
            <pc:sldMk cId="1061761208" sldId="349"/>
            <ac:inkMk id="9" creationId="{8C9DA0C5-8988-45F7-9D87-61E4E92BFF05}"/>
          </ac:inkMkLst>
        </pc:inkChg>
        <pc:inkChg chg="add del">
          <ac:chgData name="Jim Beland" userId="d41a4da1a37fb713" providerId="LiveId" clId="{19353B44-AA01-458F-BA3D-0C0EF272ABC8}" dt="2020-07-09T01:00:59.392" v="14036"/>
          <ac:inkMkLst>
            <pc:docMk/>
            <pc:sldMk cId="1061761208" sldId="349"/>
            <ac:inkMk id="10" creationId="{BFDDDCF3-DD69-478A-80E1-367704A5ADB1}"/>
          </ac:inkMkLst>
        </pc:inkChg>
        <pc:inkChg chg="add">
          <ac:chgData name="Jim Beland" userId="d41a4da1a37fb713" providerId="LiveId" clId="{19353B44-AA01-458F-BA3D-0C0EF272ABC8}" dt="2020-07-09T01:00:59.392" v="14036"/>
          <ac:inkMkLst>
            <pc:docMk/>
            <pc:sldMk cId="1061761208" sldId="349"/>
            <ac:inkMk id="11" creationId="{CF142F87-C9A4-4721-A8BE-76F8105F4831}"/>
          </ac:inkMkLst>
        </pc:inkChg>
      </pc:sldChg>
      <pc:sldChg chg="addSp delSp add">
        <pc:chgData name="Jim Beland" userId="d41a4da1a37fb713" providerId="LiveId" clId="{19353B44-AA01-458F-BA3D-0C0EF272ABC8}" dt="2020-07-09T01:02:36.866" v="14053"/>
        <pc:sldMkLst>
          <pc:docMk/>
          <pc:sldMk cId="120923860" sldId="350"/>
        </pc:sldMkLst>
        <pc:spChg chg="del">
          <ac:chgData name="Jim Beland" userId="d41a4da1a37fb713" providerId="LiveId" clId="{19353B44-AA01-458F-BA3D-0C0EF272ABC8}" dt="2020-07-09T01:01:23.802" v="14039" actId="478"/>
          <ac:spMkLst>
            <pc:docMk/>
            <pc:sldMk cId="120923860" sldId="350"/>
            <ac:spMk id="4" creationId="{3190C754-73F6-4ED4-8437-FD568ABA0E7B}"/>
          </ac:spMkLst>
        </pc:spChg>
        <pc:spChg chg="del">
          <ac:chgData name="Jim Beland" userId="d41a4da1a37fb713" providerId="LiveId" clId="{19353B44-AA01-458F-BA3D-0C0EF272ABC8}" dt="2020-07-09T01:01:28.160" v="14040" actId="478"/>
          <ac:spMkLst>
            <pc:docMk/>
            <pc:sldMk cId="120923860" sldId="350"/>
            <ac:spMk id="6" creationId="{7E7279A1-7106-4141-A148-C20D5B6B8C2E}"/>
          </ac:spMkLst>
        </pc:spChg>
        <pc:inkChg chg="add del">
          <ac:chgData name="Jim Beland" userId="d41a4da1a37fb713" providerId="LiveId" clId="{19353B44-AA01-458F-BA3D-0C0EF272ABC8}" dt="2020-07-09T01:01:48.695" v="14042" actId="9405"/>
          <ac:inkMkLst>
            <pc:docMk/>
            <pc:sldMk cId="120923860" sldId="350"/>
            <ac:inkMk id="7" creationId="{BF979A7E-0C83-4893-908E-6A6A90B07F88}"/>
          </ac:inkMkLst>
        </pc:inkChg>
        <pc:inkChg chg="add del">
          <ac:chgData name="Jim Beland" userId="d41a4da1a37fb713" providerId="LiveId" clId="{19353B44-AA01-458F-BA3D-0C0EF272ABC8}" dt="2020-07-09T01:02:00.571" v="14044" actId="9405"/>
          <ac:inkMkLst>
            <pc:docMk/>
            <pc:sldMk cId="120923860" sldId="350"/>
            <ac:inkMk id="8" creationId="{E0BAE541-E23B-49BF-B01B-A416BC3BA5E8}"/>
          </ac:inkMkLst>
        </pc:inkChg>
        <pc:inkChg chg="add del">
          <ac:chgData name="Jim Beland" userId="d41a4da1a37fb713" providerId="LiveId" clId="{19353B44-AA01-458F-BA3D-0C0EF272ABC8}" dt="2020-07-09T01:02:06.490" v="14046" actId="9405"/>
          <ac:inkMkLst>
            <pc:docMk/>
            <pc:sldMk cId="120923860" sldId="350"/>
            <ac:inkMk id="9" creationId="{B010FDBC-3135-4F1B-A83A-7E0E1F95C79A}"/>
          </ac:inkMkLst>
        </pc:inkChg>
        <pc:inkChg chg="add del">
          <ac:chgData name="Jim Beland" userId="d41a4da1a37fb713" providerId="LiveId" clId="{19353B44-AA01-458F-BA3D-0C0EF272ABC8}" dt="2020-07-09T01:02:16.481" v="14048" actId="9405"/>
          <ac:inkMkLst>
            <pc:docMk/>
            <pc:sldMk cId="120923860" sldId="350"/>
            <ac:inkMk id="10" creationId="{A50F4E13-D2AE-4737-BC6E-5BC8E993D53A}"/>
          </ac:inkMkLst>
        </pc:inkChg>
        <pc:inkChg chg="add">
          <ac:chgData name="Jim Beland" userId="d41a4da1a37fb713" providerId="LiveId" clId="{19353B44-AA01-458F-BA3D-0C0EF272ABC8}" dt="2020-07-09T01:02:27.539" v="14049" actId="9405"/>
          <ac:inkMkLst>
            <pc:docMk/>
            <pc:sldMk cId="120923860" sldId="350"/>
            <ac:inkMk id="11" creationId="{12B38021-F4BB-449F-B024-02E8DE703A0A}"/>
          </ac:inkMkLst>
        </pc:inkChg>
        <pc:inkChg chg="add del">
          <ac:chgData name="Jim Beland" userId="d41a4da1a37fb713" providerId="LiveId" clId="{19353B44-AA01-458F-BA3D-0C0EF272ABC8}" dt="2020-07-09T01:02:36.866" v="14053"/>
          <ac:inkMkLst>
            <pc:docMk/>
            <pc:sldMk cId="120923860" sldId="350"/>
            <ac:inkMk id="12" creationId="{7ED515AA-E167-4889-BE30-EBEDAB1BEA04}"/>
          </ac:inkMkLst>
        </pc:inkChg>
        <pc:inkChg chg="add del">
          <ac:chgData name="Jim Beland" userId="d41a4da1a37fb713" providerId="LiveId" clId="{19353B44-AA01-458F-BA3D-0C0EF272ABC8}" dt="2020-07-09T01:02:36.866" v="14053"/>
          <ac:inkMkLst>
            <pc:docMk/>
            <pc:sldMk cId="120923860" sldId="350"/>
            <ac:inkMk id="13" creationId="{EDD34BE5-3FCC-43EE-A58F-B57D9113E7F3}"/>
          </ac:inkMkLst>
        </pc:inkChg>
        <pc:inkChg chg="add del">
          <ac:chgData name="Jim Beland" userId="d41a4da1a37fb713" providerId="LiveId" clId="{19353B44-AA01-458F-BA3D-0C0EF272ABC8}" dt="2020-07-09T01:02:36.866" v="14053"/>
          <ac:inkMkLst>
            <pc:docMk/>
            <pc:sldMk cId="120923860" sldId="350"/>
            <ac:inkMk id="14" creationId="{938B8924-16CB-4CDB-8A2A-569BF4F0E71C}"/>
          </ac:inkMkLst>
        </pc:inkChg>
        <pc:inkChg chg="add">
          <ac:chgData name="Jim Beland" userId="d41a4da1a37fb713" providerId="LiveId" clId="{19353B44-AA01-458F-BA3D-0C0EF272ABC8}" dt="2020-07-09T01:02:36.866" v="14053"/>
          <ac:inkMkLst>
            <pc:docMk/>
            <pc:sldMk cId="120923860" sldId="350"/>
            <ac:inkMk id="15" creationId="{F5EB941D-9C3A-4DC7-BE4A-CAD79242D34E}"/>
          </ac:inkMkLst>
        </pc:inkChg>
      </pc:sldChg>
      <pc:sldChg chg="addSp delSp add">
        <pc:chgData name="Jim Beland" userId="d41a4da1a37fb713" providerId="LiveId" clId="{19353B44-AA01-458F-BA3D-0C0EF272ABC8}" dt="2020-07-09T01:03:01.459" v="14060"/>
        <pc:sldMkLst>
          <pc:docMk/>
          <pc:sldMk cId="680134849" sldId="351"/>
        </pc:sldMkLst>
        <pc:spChg chg="del">
          <ac:chgData name="Jim Beland" userId="d41a4da1a37fb713" providerId="LiveId" clId="{19353B44-AA01-458F-BA3D-0C0EF272ABC8}" dt="2020-07-09T01:02:44.630" v="14054" actId="478"/>
          <ac:spMkLst>
            <pc:docMk/>
            <pc:sldMk cId="680134849" sldId="351"/>
            <ac:spMk id="4" creationId="{3190C754-73F6-4ED4-8437-FD568ABA0E7B}"/>
          </ac:spMkLst>
        </pc:spChg>
        <pc:spChg chg="del">
          <ac:chgData name="Jim Beland" userId="d41a4da1a37fb713" providerId="LiveId" clId="{19353B44-AA01-458F-BA3D-0C0EF272ABC8}" dt="2020-07-09T01:02:46.756" v="14055" actId="478"/>
          <ac:spMkLst>
            <pc:docMk/>
            <pc:sldMk cId="680134849" sldId="351"/>
            <ac:spMk id="5" creationId="{ED23E0AA-FFA2-4DF6-8202-A2821C29F724}"/>
          </ac:spMkLst>
        </pc:spChg>
        <pc:inkChg chg="add del">
          <ac:chgData name="Jim Beland" userId="d41a4da1a37fb713" providerId="LiveId" clId="{19353B44-AA01-458F-BA3D-0C0EF272ABC8}" dt="2020-07-09T01:03:01.459" v="14060"/>
          <ac:inkMkLst>
            <pc:docMk/>
            <pc:sldMk cId="680134849" sldId="351"/>
            <ac:inkMk id="7" creationId="{738E5DF6-C42D-4400-B76A-0236ADFE9249}"/>
          </ac:inkMkLst>
        </pc:inkChg>
        <pc:inkChg chg="add del">
          <ac:chgData name="Jim Beland" userId="d41a4da1a37fb713" providerId="LiveId" clId="{19353B44-AA01-458F-BA3D-0C0EF272ABC8}" dt="2020-07-09T01:03:01.459" v="14060"/>
          <ac:inkMkLst>
            <pc:docMk/>
            <pc:sldMk cId="680134849" sldId="351"/>
            <ac:inkMk id="8" creationId="{BE3D677E-6752-425B-A387-4EA9CE567414}"/>
          </ac:inkMkLst>
        </pc:inkChg>
        <pc:inkChg chg="add del">
          <ac:chgData name="Jim Beland" userId="d41a4da1a37fb713" providerId="LiveId" clId="{19353B44-AA01-458F-BA3D-0C0EF272ABC8}" dt="2020-07-09T01:03:01.459" v="14060"/>
          <ac:inkMkLst>
            <pc:docMk/>
            <pc:sldMk cId="680134849" sldId="351"/>
            <ac:inkMk id="9" creationId="{5322893F-F207-4549-839C-53742698F9C6}"/>
          </ac:inkMkLst>
        </pc:inkChg>
        <pc:inkChg chg="add del">
          <ac:chgData name="Jim Beland" userId="d41a4da1a37fb713" providerId="LiveId" clId="{19353B44-AA01-458F-BA3D-0C0EF272ABC8}" dt="2020-07-09T01:03:01.459" v="14060"/>
          <ac:inkMkLst>
            <pc:docMk/>
            <pc:sldMk cId="680134849" sldId="351"/>
            <ac:inkMk id="10" creationId="{DB6CE530-E43C-4D37-9980-250FA81D04E8}"/>
          </ac:inkMkLst>
        </pc:inkChg>
        <pc:inkChg chg="add">
          <ac:chgData name="Jim Beland" userId="d41a4da1a37fb713" providerId="LiveId" clId="{19353B44-AA01-458F-BA3D-0C0EF272ABC8}" dt="2020-07-09T01:03:01.459" v="14060"/>
          <ac:inkMkLst>
            <pc:docMk/>
            <pc:sldMk cId="680134849" sldId="351"/>
            <ac:inkMk id="11" creationId="{C44ADB9F-2470-4A1A-89D3-D7E629356A9E}"/>
          </ac:inkMkLst>
        </pc:inkChg>
      </pc:sldChg>
      <pc:sldChg chg="delSp modSp add">
        <pc:chgData name="Jim Beland" userId="d41a4da1a37fb713" providerId="LiveId" clId="{19353B44-AA01-458F-BA3D-0C0EF272ABC8}" dt="2020-07-09T00:50:47.979" v="13898" actId="20577"/>
        <pc:sldMkLst>
          <pc:docMk/>
          <pc:sldMk cId="27965767" sldId="352"/>
        </pc:sldMkLst>
        <pc:spChg chg="mod">
          <ac:chgData name="Jim Beland" userId="d41a4da1a37fb713" providerId="LiveId" clId="{19353B44-AA01-458F-BA3D-0C0EF272ABC8}" dt="2020-07-09T00:50:47.979" v="13898" actId="20577"/>
          <ac:spMkLst>
            <pc:docMk/>
            <pc:sldMk cId="27965767" sldId="352"/>
            <ac:spMk id="3" creationId="{07518EB4-11DE-4FA3-B9D6-6D75F2405F55}"/>
          </ac:spMkLst>
        </pc:spChg>
        <pc:spChg chg="del">
          <ac:chgData name="Jim Beland" userId="d41a4da1a37fb713" providerId="LiveId" clId="{19353B44-AA01-458F-BA3D-0C0EF272ABC8}" dt="2020-07-09T00:49:24.270" v="13848" actId="478"/>
          <ac:spMkLst>
            <pc:docMk/>
            <pc:sldMk cId="27965767" sldId="352"/>
            <ac:spMk id="4" creationId="{3190C754-73F6-4ED4-8437-FD568ABA0E7B}"/>
          </ac:spMkLst>
        </pc:spChg>
        <pc:spChg chg="del">
          <ac:chgData name="Jim Beland" userId="d41a4da1a37fb713" providerId="LiveId" clId="{19353B44-AA01-458F-BA3D-0C0EF272ABC8}" dt="2020-07-09T00:49:26.610" v="13849" actId="478"/>
          <ac:spMkLst>
            <pc:docMk/>
            <pc:sldMk cId="27965767" sldId="352"/>
            <ac:spMk id="5" creationId="{ED23E0AA-FFA2-4DF6-8202-A2821C29F724}"/>
          </ac:spMkLst>
        </pc:spChg>
        <pc:spChg chg="del">
          <ac:chgData name="Jim Beland" userId="d41a4da1a37fb713" providerId="LiveId" clId="{19353B44-AA01-458F-BA3D-0C0EF272ABC8}" dt="2020-07-09T00:49:29.210" v="13850" actId="478"/>
          <ac:spMkLst>
            <pc:docMk/>
            <pc:sldMk cId="27965767" sldId="352"/>
            <ac:spMk id="6" creationId="{7E7279A1-7106-4141-A148-C20D5B6B8C2E}"/>
          </ac:spMkLst>
        </pc:spChg>
      </pc:sldChg>
      <pc:sldChg chg="modSp add">
        <pc:chgData name="Jim Beland" userId="d41a4da1a37fb713" providerId="LiveId" clId="{19353B44-AA01-458F-BA3D-0C0EF272ABC8}" dt="2020-07-09T00:53:38.244" v="13965" actId="20577"/>
        <pc:sldMkLst>
          <pc:docMk/>
          <pc:sldMk cId="3370786529" sldId="353"/>
        </pc:sldMkLst>
        <pc:spChg chg="mod">
          <ac:chgData name="Jim Beland" userId="d41a4da1a37fb713" providerId="LiveId" clId="{19353B44-AA01-458F-BA3D-0C0EF272ABC8}" dt="2020-07-09T00:53:38.244" v="13965" actId="20577"/>
          <ac:spMkLst>
            <pc:docMk/>
            <pc:sldMk cId="3370786529" sldId="353"/>
            <ac:spMk id="3" creationId="{07518EB4-11DE-4FA3-B9D6-6D75F2405F55}"/>
          </ac:spMkLst>
        </pc:spChg>
      </pc:sldChg>
      <pc:sldChg chg="add del">
        <pc:chgData name="Jim Beland" userId="d41a4da1a37fb713" providerId="LiveId" clId="{19353B44-AA01-458F-BA3D-0C0EF272ABC8}" dt="2020-07-09T00:56:23.716" v="14031" actId="2696"/>
        <pc:sldMkLst>
          <pc:docMk/>
          <pc:sldMk cId="3763847856" sldId="354"/>
        </pc:sldMkLst>
      </pc:sldChg>
      <pc:sldChg chg="modSp add">
        <pc:chgData name="Jim Beland" userId="d41a4da1a37fb713" providerId="LiveId" clId="{19353B44-AA01-458F-BA3D-0C0EF272ABC8}" dt="2020-07-09T00:54:12.442" v="13982" actId="20577"/>
        <pc:sldMkLst>
          <pc:docMk/>
          <pc:sldMk cId="1229617293" sldId="355"/>
        </pc:sldMkLst>
        <pc:spChg chg="mod">
          <ac:chgData name="Jim Beland" userId="d41a4da1a37fb713" providerId="LiveId" clId="{19353B44-AA01-458F-BA3D-0C0EF272ABC8}" dt="2020-07-09T00:54:12.442" v="13982" actId="20577"/>
          <ac:spMkLst>
            <pc:docMk/>
            <pc:sldMk cId="1229617293" sldId="355"/>
            <ac:spMk id="3" creationId="{07518EB4-11DE-4FA3-B9D6-6D75F2405F55}"/>
          </ac:spMkLst>
        </pc:spChg>
      </pc:sldChg>
      <pc:sldChg chg="modSp add">
        <pc:chgData name="Jim Beland" userId="d41a4da1a37fb713" providerId="LiveId" clId="{19353B44-AA01-458F-BA3D-0C0EF272ABC8}" dt="2020-07-09T00:56:20.192" v="14030" actId="20577"/>
        <pc:sldMkLst>
          <pc:docMk/>
          <pc:sldMk cId="1011125713" sldId="356"/>
        </pc:sldMkLst>
        <pc:spChg chg="mod">
          <ac:chgData name="Jim Beland" userId="d41a4da1a37fb713" providerId="LiveId" clId="{19353B44-AA01-458F-BA3D-0C0EF272ABC8}" dt="2020-07-09T00:56:20.192" v="14030" actId="20577"/>
          <ac:spMkLst>
            <pc:docMk/>
            <pc:sldMk cId="1011125713" sldId="356"/>
            <ac:spMk id="3" creationId="{07518EB4-11DE-4FA3-B9D6-6D75F2405F55}"/>
          </ac:spMkLst>
        </pc:spChg>
      </pc:sldChg>
    </pc:docChg>
  </pc:docChgLst>
  <pc:docChgLst>
    <pc:chgData name="Jim" userId="d41a4da1a37fb713" providerId="LiveId" clId="{F1D318B6-5BE1-44E9-934A-5681ED785887}"/>
    <pc:docChg chg="modSld">
      <pc:chgData name="Jim" userId="d41a4da1a37fb713" providerId="LiveId" clId="{F1D318B6-5BE1-44E9-934A-5681ED785887}" dt="2022-02-01T15:11:29.989" v="83"/>
      <pc:docMkLst>
        <pc:docMk/>
      </pc:docMkLst>
      <pc:sldChg chg="modSp mod setBg">
        <pc:chgData name="Jim" userId="d41a4da1a37fb713" providerId="LiveId" clId="{F1D318B6-5BE1-44E9-934A-5681ED785887}" dt="2022-02-01T15:09:02.385" v="58"/>
        <pc:sldMkLst>
          <pc:docMk/>
          <pc:sldMk cId="2912751779" sldId="260"/>
        </pc:sldMkLst>
        <pc:spChg chg="mod">
          <ac:chgData name="Jim" userId="d41a4da1a37fb713" providerId="LiveId" clId="{F1D318B6-5BE1-44E9-934A-5681ED785887}" dt="2022-02-01T13:49:13.628" v="30" actId="20577"/>
          <ac:spMkLst>
            <pc:docMk/>
            <pc:sldMk cId="2912751779" sldId="260"/>
            <ac:spMk id="2" creationId="{31C5EDD5-34DF-47D7-AADB-6F0650F3DBE5}"/>
          </ac:spMkLst>
        </pc:spChg>
      </pc:sldChg>
      <pc:sldChg chg="setBg">
        <pc:chgData name="Jim" userId="d41a4da1a37fb713" providerId="LiveId" clId="{F1D318B6-5BE1-44E9-934A-5681ED785887}" dt="2022-02-01T15:09:07.972" v="59"/>
        <pc:sldMkLst>
          <pc:docMk/>
          <pc:sldMk cId="2499477130" sldId="264"/>
        </pc:sldMkLst>
      </pc:sldChg>
      <pc:sldChg chg="setBg">
        <pc:chgData name="Jim" userId="d41a4da1a37fb713" providerId="LiveId" clId="{F1D318B6-5BE1-44E9-934A-5681ED785887}" dt="2022-02-01T15:09:12.560" v="60"/>
        <pc:sldMkLst>
          <pc:docMk/>
          <pc:sldMk cId="3439483706" sldId="265"/>
        </pc:sldMkLst>
      </pc:sldChg>
      <pc:sldChg chg="setBg">
        <pc:chgData name="Jim" userId="d41a4da1a37fb713" providerId="LiveId" clId="{F1D318B6-5BE1-44E9-934A-5681ED785887}" dt="2022-02-01T15:09:17.722" v="61"/>
        <pc:sldMkLst>
          <pc:docMk/>
          <pc:sldMk cId="1858626560" sldId="266"/>
        </pc:sldMkLst>
      </pc:sldChg>
      <pc:sldChg chg="setBg">
        <pc:chgData name="Jim" userId="d41a4da1a37fb713" providerId="LiveId" clId="{F1D318B6-5BE1-44E9-934A-5681ED785887}" dt="2022-02-01T15:09:31.564" v="63"/>
        <pc:sldMkLst>
          <pc:docMk/>
          <pc:sldMk cId="2335968847" sldId="267"/>
        </pc:sldMkLst>
      </pc:sldChg>
      <pc:sldChg chg="setBg">
        <pc:chgData name="Jim" userId="d41a4da1a37fb713" providerId="LiveId" clId="{F1D318B6-5BE1-44E9-934A-5681ED785887}" dt="2022-02-01T15:09:36.445" v="64"/>
        <pc:sldMkLst>
          <pc:docMk/>
          <pc:sldMk cId="562303199" sldId="268"/>
        </pc:sldMkLst>
      </pc:sldChg>
      <pc:sldChg chg="setBg">
        <pc:chgData name="Jim" userId="d41a4da1a37fb713" providerId="LiveId" clId="{F1D318B6-5BE1-44E9-934A-5681ED785887}" dt="2022-02-01T15:09:26.089" v="62"/>
        <pc:sldMkLst>
          <pc:docMk/>
          <pc:sldMk cId="2533763857" sldId="269"/>
        </pc:sldMkLst>
      </pc:sldChg>
      <pc:sldChg chg="setBg">
        <pc:chgData name="Jim" userId="d41a4da1a37fb713" providerId="LiveId" clId="{F1D318B6-5BE1-44E9-934A-5681ED785887}" dt="2022-02-01T15:09:41.784" v="65"/>
        <pc:sldMkLst>
          <pc:docMk/>
          <pc:sldMk cId="1146448468" sldId="270"/>
        </pc:sldMkLst>
      </pc:sldChg>
      <pc:sldChg chg="setBg">
        <pc:chgData name="Jim" userId="d41a4da1a37fb713" providerId="LiveId" clId="{F1D318B6-5BE1-44E9-934A-5681ED785887}" dt="2022-02-01T15:09:47.397" v="66"/>
        <pc:sldMkLst>
          <pc:docMk/>
          <pc:sldMk cId="2387327870" sldId="271"/>
        </pc:sldMkLst>
      </pc:sldChg>
      <pc:sldChg chg="setBg">
        <pc:chgData name="Jim" userId="d41a4da1a37fb713" providerId="LiveId" clId="{F1D318B6-5BE1-44E9-934A-5681ED785887}" dt="2022-02-01T15:09:53.324" v="67"/>
        <pc:sldMkLst>
          <pc:docMk/>
          <pc:sldMk cId="1272013825" sldId="272"/>
        </pc:sldMkLst>
      </pc:sldChg>
      <pc:sldChg chg="setBg">
        <pc:chgData name="Jim" userId="d41a4da1a37fb713" providerId="LiveId" clId="{F1D318B6-5BE1-44E9-934A-5681ED785887}" dt="2022-02-01T15:10:01.892" v="68"/>
        <pc:sldMkLst>
          <pc:docMk/>
          <pc:sldMk cId="4256300114" sldId="273"/>
        </pc:sldMkLst>
      </pc:sldChg>
      <pc:sldChg chg="setBg">
        <pc:chgData name="Jim" userId="d41a4da1a37fb713" providerId="LiveId" clId="{F1D318B6-5BE1-44E9-934A-5681ED785887}" dt="2022-02-01T15:10:07.090" v="69"/>
        <pc:sldMkLst>
          <pc:docMk/>
          <pc:sldMk cId="3478780611" sldId="274"/>
        </pc:sldMkLst>
      </pc:sldChg>
      <pc:sldChg chg="setBg">
        <pc:chgData name="Jim" userId="d41a4da1a37fb713" providerId="LiveId" clId="{F1D318B6-5BE1-44E9-934A-5681ED785887}" dt="2022-02-01T15:10:11.509" v="70"/>
        <pc:sldMkLst>
          <pc:docMk/>
          <pc:sldMk cId="1550880735" sldId="275"/>
        </pc:sldMkLst>
      </pc:sldChg>
      <pc:sldChg chg="setBg">
        <pc:chgData name="Jim" userId="d41a4da1a37fb713" providerId="LiveId" clId="{F1D318B6-5BE1-44E9-934A-5681ED785887}" dt="2022-02-01T15:10:16.715" v="71"/>
        <pc:sldMkLst>
          <pc:docMk/>
          <pc:sldMk cId="1867434850" sldId="276"/>
        </pc:sldMkLst>
      </pc:sldChg>
      <pc:sldChg chg="setBg">
        <pc:chgData name="Jim" userId="d41a4da1a37fb713" providerId="LiveId" clId="{F1D318B6-5BE1-44E9-934A-5681ED785887}" dt="2022-02-01T15:10:22.485" v="72"/>
        <pc:sldMkLst>
          <pc:docMk/>
          <pc:sldMk cId="3072649948" sldId="277"/>
        </pc:sldMkLst>
      </pc:sldChg>
      <pc:sldChg chg="setBg">
        <pc:chgData name="Jim" userId="d41a4da1a37fb713" providerId="LiveId" clId="{F1D318B6-5BE1-44E9-934A-5681ED785887}" dt="2022-02-01T15:10:29.055" v="73"/>
        <pc:sldMkLst>
          <pc:docMk/>
          <pc:sldMk cId="416476512" sldId="278"/>
        </pc:sldMkLst>
      </pc:sldChg>
      <pc:sldChg chg="setBg">
        <pc:chgData name="Jim" userId="d41a4da1a37fb713" providerId="LiveId" clId="{F1D318B6-5BE1-44E9-934A-5681ED785887}" dt="2022-02-01T15:10:43.240" v="75"/>
        <pc:sldMkLst>
          <pc:docMk/>
          <pc:sldMk cId="1528923291" sldId="279"/>
        </pc:sldMkLst>
      </pc:sldChg>
      <pc:sldChg chg="setBg">
        <pc:chgData name="Jim" userId="d41a4da1a37fb713" providerId="LiveId" clId="{F1D318B6-5BE1-44E9-934A-5681ED785887}" dt="2022-02-01T15:10:49.227" v="76"/>
        <pc:sldMkLst>
          <pc:docMk/>
          <pc:sldMk cId="2789436917" sldId="282"/>
        </pc:sldMkLst>
      </pc:sldChg>
      <pc:sldChg chg="setBg">
        <pc:chgData name="Jim" userId="d41a4da1a37fb713" providerId="LiveId" clId="{F1D318B6-5BE1-44E9-934A-5681ED785887}" dt="2022-02-01T15:11:18.764" v="81"/>
        <pc:sldMkLst>
          <pc:docMk/>
          <pc:sldMk cId="3836244495" sldId="284"/>
        </pc:sldMkLst>
      </pc:sldChg>
      <pc:sldChg chg="setBg">
        <pc:chgData name="Jim" userId="d41a4da1a37fb713" providerId="LiveId" clId="{F1D318B6-5BE1-44E9-934A-5681ED785887}" dt="2022-02-01T15:10:54.370" v="77"/>
        <pc:sldMkLst>
          <pc:docMk/>
          <pc:sldMk cId="767948284" sldId="286"/>
        </pc:sldMkLst>
      </pc:sldChg>
      <pc:sldChg chg="setBg">
        <pc:chgData name="Jim" userId="d41a4da1a37fb713" providerId="LiveId" clId="{F1D318B6-5BE1-44E9-934A-5681ED785887}" dt="2022-02-01T15:11:05.579" v="79"/>
        <pc:sldMkLst>
          <pc:docMk/>
          <pc:sldMk cId="3327196498" sldId="287"/>
        </pc:sldMkLst>
      </pc:sldChg>
      <pc:sldChg chg="setBg">
        <pc:chgData name="Jim" userId="d41a4da1a37fb713" providerId="LiveId" clId="{F1D318B6-5BE1-44E9-934A-5681ED785887}" dt="2022-02-01T15:10:59.341" v="78"/>
        <pc:sldMkLst>
          <pc:docMk/>
          <pc:sldMk cId="3423678423" sldId="288"/>
        </pc:sldMkLst>
      </pc:sldChg>
      <pc:sldChg chg="setBg">
        <pc:chgData name="Jim" userId="d41a4da1a37fb713" providerId="LiveId" clId="{F1D318B6-5BE1-44E9-934A-5681ED785887}" dt="2022-02-01T15:11:13.264" v="80"/>
        <pc:sldMkLst>
          <pc:docMk/>
          <pc:sldMk cId="2266841791" sldId="289"/>
        </pc:sldMkLst>
      </pc:sldChg>
      <pc:sldChg chg="setBg">
        <pc:chgData name="Jim" userId="d41a4da1a37fb713" providerId="LiveId" clId="{F1D318B6-5BE1-44E9-934A-5681ED785887}" dt="2022-02-01T15:10:37.821" v="74"/>
        <pc:sldMkLst>
          <pc:docMk/>
          <pc:sldMk cId="2839772259" sldId="292"/>
        </pc:sldMkLst>
      </pc:sldChg>
      <pc:sldChg chg="setBg">
        <pc:chgData name="Jim" userId="d41a4da1a37fb713" providerId="LiveId" clId="{F1D318B6-5BE1-44E9-934A-5681ED785887}" dt="2022-02-01T15:11:24.460" v="82"/>
        <pc:sldMkLst>
          <pc:docMk/>
          <pc:sldMk cId="2345745532" sldId="293"/>
        </pc:sldMkLst>
      </pc:sldChg>
      <pc:sldChg chg="setBg">
        <pc:chgData name="Jim" userId="d41a4da1a37fb713" providerId="LiveId" clId="{F1D318B6-5BE1-44E9-934A-5681ED785887}" dt="2022-02-01T15:11:29.989" v="83"/>
        <pc:sldMkLst>
          <pc:docMk/>
          <pc:sldMk cId="2858113992" sldId="294"/>
        </pc:sldMkLst>
      </pc:sldChg>
    </pc:docChg>
  </pc:docChgLst>
  <pc:docChgLst>
    <pc:chgData name="Jim" userId="d41a4da1a37fb713" providerId="LiveId" clId="{97D95F6D-4CF8-4C3A-A944-22F7D5342C1A}"/>
    <pc:docChg chg="modSld">
      <pc:chgData name="Jim" userId="d41a4da1a37fb713" providerId="LiveId" clId="{97D95F6D-4CF8-4C3A-A944-22F7D5342C1A}" dt="2022-02-20T14:00:35.297" v="57" actId="14100"/>
      <pc:docMkLst>
        <pc:docMk/>
      </pc:docMkLst>
      <pc:sldChg chg="modSp mod">
        <pc:chgData name="Jim" userId="d41a4da1a37fb713" providerId="LiveId" clId="{97D95F6D-4CF8-4C3A-A944-22F7D5342C1A}" dt="2022-02-20T13:57:04.136" v="2" actId="14100"/>
        <pc:sldMkLst>
          <pc:docMk/>
          <pc:sldMk cId="1146448468" sldId="270"/>
        </pc:sldMkLst>
        <pc:spChg chg="mod">
          <ac:chgData name="Jim" userId="d41a4da1a37fb713" providerId="LiveId" clId="{97D95F6D-4CF8-4C3A-A944-22F7D5342C1A}" dt="2022-02-20T13:57:04.136" v="2" actId="14100"/>
          <ac:spMkLst>
            <pc:docMk/>
            <pc:sldMk cId="1146448468" sldId="270"/>
            <ac:spMk id="22" creationId="{F416D931-7504-465F-A19F-4746E7A32095}"/>
          </ac:spMkLst>
        </pc:spChg>
      </pc:sldChg>
      <pc:sldChg chg="modSp mod">
        <pc:chgData name="Jim" userId="d41a4da1a37fb713" providerId="LiveId" clId="{97D95F6D-4CF8-4C3A-A944-22F7D5342C1A}" dt="2022-02-20T13:57:16.188" v="5" actId="14100"/>
        <pc:sldMkLst>
          <pc:docMk/>
          <pc:sldMk cId="2387327870" sldId="271"/>
        </pc:sldMkLst>
        <pc:spChg chg="mod">
          <ac:chgData name="Jim" userId="d41a4da1a37fb713" providerId="LiveId" clId="{97D95F6D-4CF8-4C3A-A944-22F7D5342C1A}" dt="2022-02-20T13:57:16.188" v="5" actId="14100"/>
          <ac:spMkLst>
            <pc:docMk/>
            <pc:sldMk cId="2387327870" sldId="271"/>
            <ac:spMk id="22" creationId="{F416D931-7504-465F-A19F-4746E7A32095}"/>
          </ac:spMkLst>
        </pc:spChg>
      </pc:sldChg>
      <pc:sldChg chg="modSp mod">
        <pc:chgData name="Jim" userId="d41a4da1a37fb713" providerId="LiveId" clId="{97D95F6D-4CF8-4C3A-A944-22F7D5342C1A}" dt="2022-02-20T13:57:27.719" v="8" actId="14100"/>
        <pc:sldMkLst>
          <pc:docMk/>
          <pc:sldMk cId="1272013825" sldId="272"/>
        </pc:sldMkLst>
        <pc:spChg chg="mod">
          <ac:chgData name="Jim" userId="d41a4da1a37fb713" providerId="LiveId" clId="{97D95F6D-4CF8-4C3A-A944-22F7D5342C1A}" dt="2022-02-20T13:57:27.719" v="8" actId="14100"/>
          <ac:spMkLst>
            <pc:docMk/>
            <pc:sldMk cId="1272013825" sldId="272"/>
            <ac:spMk id="22" creationId="{F416D931-7504-465F-A19F-4746E7A32095}"/>
          </ac:spMkLst>
        </pc:spChg>
      </pc:sldChg>
      <pc:sldChg chg="modSp mod">
        <pc:chgData name="Jim" userId="d41a4da1a37fb713" providerId="LiveId" clId="{97D95F6D-4CF8-4C3A-A944-22F7D5342C1A}" dt="2022-02-20T13:57:44.162" v="11" actId="14100"/>
        <pc:sldMkLst>
          <pc:docMk/>
          <pc:sldMk cId="4256300114" sldId="273"/>
        </pc:sldMkLst>
        <pc:spChg chg="mod">
          <ac:chgData name="Jim" userId="d41a4da1a37fb713" providerId="LiveId" clId="{97D95F6D-4CF8-4C3A-A944-22F7D5342C1A}" dt="2022-02-20T13:57:44.162" v="11" actId="14100"/>
          <ac:spMkLst>
            <pc:docMk/>
            <pc:sldMk cId="4256300114" sldId="273"/>
            <ac:spMk id="22" creationId="{F416D931-7504-465F-A19F-4746E7A32095}"/>
          </ac:spMkLst>
        </pc:spChg>
      </pc:sldChg>
      <pc:sldChg chg="modSp mod">
        <pc:chgData name="Jim" userId="d41a4da1a37fb713" providerId="LiveId" clId="{97D95F6D-4CF8-4C3A-A944-22F7D5342C1A}" dt="2022-02-20T13:57:53.351" v="14" actId="14100"/>
        <pc:sldMkLst>
          <pc:docMk/>
          <pc:sldMk cId="3478780611" sldId="274"/>
        </pc:sldMkLst>
        <pc:spChg chg="mod">
          <ac:chgData name="Jim" userId="d41a4da1a37fb713" providerId="LiveId" clId="{97D95F6D-4CF8-4C3A-A944-22F7D5342C1A}" dt="2022-02-20T13:57:53.351" v="14" actId="14100"/>
          <ac:spMkLst>
            <pc:docMk/>
            <pc:sldMk cId="3478780611" sldId="274"/>
            <ac:spMk id="22" creationId="{F416D931-7504-465F-A19F-4746E7A32095}"/>
          </ac:spMkLst>
        </pc:spChg>
      </pc:sldChg>
      <pc:sldChg chg="modSp mod">
        <pc:chgData name="Jim" userId="d41a4da1a37fb713" providerId="LiveId" clId="{97D95F6D-4CF8-4C3A-A944-22F7D5342C1A}" dt="2022-02-20T13:58:02.316" v="17" actId="14100"/>
        <pc:sldMkLst>
          <pc:docMk/>
          <pc:sldMk cId="1550880735" sldId="275"/>
        </pc:sldMkLst>
        <pc:spChg chg="mod">
          <ac:chgData name="Jim" userId="d41a4da1a37fb713" providerId="LiveId" clId="{97D95F6D-4CF8-4C3A-A944-22F7D5342C1A}" dt="2022-02-20T13:58:02.316" v="17" actId="14100"/>
          <ac:spMkLst>
            <pc:docMk/>
            <pc:sldMk cId="1550880735" sldId="275"/>
            <ac:spMk id="22" creationId="{F416D931-7504-465F-A19F-4746E7A32095}"/>
          </ac:spMkLst>
        </pc:spChg>
      </pc:sldChg>
      <pc:sldChg chg="modSp mod">
        <pc:chgData name="Jim" userId="d41a4da1a37fb713" providerId="LiveId" clId="{97D95F6D-4CF8-4C3A-A944-22F7D5342C1A}" dt="2022-02-20T13:58:21.239" v="20" actId="14100"/>
        <pc:sldMkLst>
          <pc:docMk/>
          <pc:sldMk cId="1867434850" sldId="276"/>
        </pc:sldMkLst>
        <pc:spChg chg="mod">
          <ac:chgData name="Jim" userId="d41a4da1a37fb713" providerId="LiveId" clId="{97D95F6D-4CF8-4C3A-A944-22F7D5342C1A}" dt="2022-02-20T13:58:21.239" v="20" actId="14100"/>
          <ac:spMkLst>
            <pc:docMk/>
            <pc:sldMk cId="1867434850" sldId="276"/>
            <ac:spMk id="22" creationId="{F416D931-7504-465F-A19F-4746E7A32095}"/>
          </ac:spMkLst>
        </pc:spChg>
      </pc:sldChg>
      <pc:sldChg chg="modSp mod">
        <pc:chgData name="Jim" userId="d41a4da1a37fb713" providerId="LiveId" clId="{97D95F6D-4CF8-4C3A-A944-22F7D5342C1A}" dt="2022-02-20T13:58:30.974" v="23" actId="14100"/>
        <pc:sldMkLst>
          <pc:docMk/>
          <pc:sldMk cId="3072649948" sldId="277"/>
        </pc:sldMkLst>
        <pc:spChg chg="mod">
          <ac:chgData name="Jim" userId="d41a4da1a37fb713" providerId="LiveId" clId="{97D95F6D-4CF8-4C3A-A944-22F7D5342C1A}" dt="2022-02-20T13:58:30.974" v="23" actId="14100"/>
          <ac:spMkLst>
            <pc:docMk/>
            <pc:sldMk cId="3072649948" sldId="277"/>
            <ac:spMk id="22" creationId="{F416D931-7504-465F-A19F-4746E7A32095}"/>
          </ac:spMkLst>
        </pc:spChg>
      </pc:sldChg>
      <pc:sldChg chg="modSp mod">
        <pc:chgData name="Jim" userId="d41a4da1a37fb713" providerId="LiveId" clId="{97D95F6D-4CF8-4C3A-A944-22F7D5342C1A}" dt="2022-02-20T13:58:39.881" v="26" actId="14100"/>
        <pc:sldMkLst>
          <pc:docMk/>
          <pc:sldMk cId="416476512" sldId="278"/>
        </pc:sldMkLst>
        <pc:spChg chg="mod">
          <ac:chgData name="Jim" userId="d41a4da1a37fb713" providerId="LiveId" clId="{97D95F6D-4CF8-4C3A-A944-22F7D5342C1A}" dt="2022-02-20T13:58:39.881" v="26" actId="14100"/>
          <ac:spMkLst>
            <pc:docMk/>
            <pc:sldMk cId="416476512" sldId="278"/>
            <ac:spMk id="22" creationId="{F416D931-7504-465F-A19F-4746E7A32095}"/>
          </ac:spMkLst>
        </pc:spChg>
      </pc:sldChg>
      <pc:sldChg chg="modSp mod">
        <pc:chgData name="Jim" userId="d41a4da1a37fb713" providerId="LiveId" clId="{97D95F6D-4CF8-4C3A-A944-22F7D5342C1A}" dt="2022-02-20T13:58:59.324" v="32" actId="14100"/>
        <pc:sldMkLst>
          <pc:docMk/>
          <pc:sldMk cId="1528923291" sldId="279"/>
        </pc:sldMkLst>
        <pc:spChg chg="mod">
          <ac:chgData name="Jim" userId="d41a4da1a37fb713" providerId="LiveId" clId="{97D95F6D-4CF8-4C3A-A944-22F7D5342C1A}" dt="2022-02-20T13:58:59.324" v="32" actId="14100"/>
          <ac:spMkLst>
            <pc:docMk/>
            <pc:sldMk cId="1528923291" sldId="279"/>
            <ac:spMk id="22" creationId="{F416D931-7504-465F-A19F-4746E7A32095}"/>
          </ac:spMkLst>
        </pc:spChg>
      </pc:sldChg>
      <pc:sldChg chg="modSp mod">
        <pc:chgData name="Jim" userId="d41a4da1a37fb713" providerId="LiveId" clId="{97D95F6D-4CF8-4C3A-A944-22F7D5342C1A}" dt="2022-02-20T13:59:11.433" v="36" actId="1036"/>
        <pc:sldMkLst>
          <pc:docMk/>
          <pc:sldMk cId="2789436917" sldId="282"/>
        </pc:sldMkLst>
        <pc:spChg chg="mod">
          <ac:chgData name="Jim" userId="d41a4da1a37fb713" providerId="LiveId" clId="{97D95F6D-4CF8-4C3A-A944-22F7D5342C1A}" dt="2022-02-20T13:59:11.433" v="36" actId="1036"/>
          <ac:spMkLst>
            <pc:docMk/>
            <pc:sldMk cId="2789436917" sldId="282"/>
            <ac:spMk id="22" creationId="{F416D931-7504-465F-A19F-4746E7A32095}"/>
          </ac:spMkLst>
        </pc:spChg>
      </pc:sldChg>
      <pc:sldChg chg="modSp mod">
        <pc:chgData name="Jim" userId="d41a4da1a37fb713" providerId="LiveId" clId="{97D95F6D-4CF8-4C3A-A944-22F7D5342C1A}" dt="2022-02-20T14:00:09.467" v="51" actId="14100"/>
        <pc:sldMkLst>
          <pc:docMk/>
          <pc:sldMk cId="3836244495" sldId="284"/>
        </pc:sldMkLst>
        <pc:spChg chg="mod">
          <ac:chgData name="Jim" userId="d41a4da1a37fb713" providerId="LiveId" clId="{97D95F6D-4CF8-4C3A-A944-22F7D5342C1A}" dt="2022-02-20T14:00:09.467" v="51" actId="14100"/>
          <ac:spMkLst>
            <pc:docMk/>
            <pc:sldMk cId="3836244495" sldId="284"/>
            <ac:spMk id="22" creationId="{F416D931-7504-465F-A19F-4746E7A32095}"/>
          </ac:spMkLst>
        </pc:spChg>
      </pc:sldChg>
      <pc:sldChg chg="modSp mod">
        <pc:chgData name="Jim" userId="d41a4da1a37fb713" providerId="LiveId" clId="{97D95F6D-4CF8-4C3A-A944-22F7D5342C1A}" dt="2022-02-20T13:59:26.646" v="39" actId="14100"/>
        <pc:sldMkLst>
          <pc:docMk/>
          <pc:sldMk cId="767948284" sldId="286"/>
        </pc:sldMkLst>
        <pc:spChg chg="mod">
          <ac:chgData name="Jim" userId="d41a4da1a37fb713" providerId="LiveId" clId="{97D95F6D-4CF8-4C3A-A944-22F7D5342C1A}" dt="2022-02-20T13:59:26.646" v="39" actId="14100"/>
          <ac:spMkLst>
            <pc:docMk/>
            <pc:sldMk cId="767948284" sldId="286"/>
            <ac:spMk id="22" creationId="{F416D931-7504-465F-A19F-4746E7A32095}"/>
          </ac:spMkLst>
        </pc:spChg>
      </pc:sldChg>
      <pc:sldChg chg="modSp mod">
        <pc:chgData name="Jim" userId="d41a4da1a37fb713" providerId="LiveId" clId="{97D95F6D-4CF8-4C3A-A944-22F7D5342C1A}" dt="2022-02-20T13:59:46.480" v="45" actId="14100"/>
        <pc:sldMkLst>
          <pc:docMk/>
          <pc:sldMk cId="3327196498" sldId="287"/>
        </pc:sldMkLst>
        <pc:spChg chg="mod">
          <ac:chgData name="Jim" userId="d41a4da1a37fb713" providerId="LiveId" clId="{97D95F6D-4CF8-4C3A-A944-22F7D5342C1A}" dt="2022-02-20T13:59:46.480" v="45" actId="14100"/>
          <ac:spMkLst>
            <pc:docMk/>
            <pc:sldMk cId="3327196498" sldId="287"/>
            <ac:spMk id="22" creationId="{F416D931-7504-465F-A19F-4746E7A32095}"/>
          </ac:spMkLst>
        </pc:spChg>
      </pc:sldChg>
      <pc:sldChg chg="modSp mod">
        <pc:chgData name="Jim" userId="d41a4da1a37fb713" providerId="LiveId" clId="{97D95F6D-4CF8-4C3A-A944-22F7D5342C1A}" dt="2022-02-20T13:59:37.985" v="42" actId="14100"/>
        <pc:sldMkLst>
          <pc:docMk/>
          <pc:sldMk cId="3423678423" sldId="288"/>
        </pc:sldMkLst>
        <pc:spChg chg="mod">
          <ac:chgData name="Jim" userId="d41a4da1a37fb713" providerId="LiveId" clId="{97D95F6D-4CF8-4C3A-A944-22F7D5342C1A}" dt="2022-02-20T13:59:37.985" v="42" actId="14100"/>
          <ac:spMkLst>
            <pc:docMk/>
            <pc:sldMk cId="3423678423" sldId="288"/>
            <ac:spMk id="22" creationId="{F416D931-7504-465F-A19F-4746E7A32095}"/>
          </ac:spMkLst>
        </pc:spChg>
      </pc:sldChg>
      <pc:sldChg chg="modSp mod">
        <pc:chgData name="Jim" userId="d41a4da1a37fb713" providerId="LiveId" clId="{97D95F6D-4CF8-4C3A-A944-22F7D5342C1A}" dt="2022-02-20T13:59:55.854" v="48" actId="14100"/>
        <pc:sldMkLst>
          <pc:docMk/>
          <pc:sldMk cId="2266841791" sldId="289"/>
        </pc:sldMkLst>
        <pc:spChg chg="mod">
          <ac:chgData name="Jim" userId="d41a4da1a37fb713" providerId="LiveId" clId="{97D95F6D-4CF8-4C3A-A944-22F7D5342C1A}" dt="2022-02-20T13:59:55.854" v="48" actId="14100"/>
          <ac:spMkLst>
            <pc:docMk/>
            <pc:sldMk cId="2266841791" sldId="289"/>
            <ac:spMk id="22" creationId="{F416D931-7504-465F-A19F-4746E7A32095}"/>
          </ac:spMkLst>
        </pc:spChg>
      </pc:sldChg>
      <pc:sldChg chg="modSp mod">
        <pc:chgData name="Jim" userId="d41a4da1a37fb713" providerId="LiveId" clId="{97D95F6D-4CF8-4C3A-A944-22F7D5342C1A}" dt="2022-02-20T13:58:50.823" v="29" actId="14100"/>
        <pc:sldMkLst>
          <pc:docMk/>
          <pc:sldMk cId="2839772259" sldId="292"/>
        </pc:sldMkLst>
        <pc:spChg chg="mod">
          <ac:chgData name="Jim" userId="d41a4da1a37fb713" providerId="LiveId" clId="{97D95F6D-4CF8-4C3A-A944-22F7D5342C1A}" dt="2022-02-20T13:58:50.823" v="29" actId="14100"/>
          <ac:spMkLst>
            <pc:docMk/>
            <pc:sldMk cId="2839772259" sldId="292"/>
            <ac:spMk id="22" creationId="{F416D931-7504-465F-A19F-4746E7A32095}"/>
          </ac:spMkLst>
        </pc:spChg>
      </pc:sldChg>
      <pc:sldChg chg="modSp mod">
        <pc:chgData name="Jim" userId="d41a4da1a37fb713" providerId="LiveId" clId="{97D95F6D-4CF8-4C3A-A944-22F7D5342C1A}" dt="2022-02-20T14:00:24.271" v="54" actId="14100"/>
        <pc:sldMkLst>
          <pc:docMk/>
          <pc:sldMk cId="2345745532" sldId="293"/>
        </pc:sldMkLst>
        <pc:spChg chg="mod">
          <ac:chgData name="Jim" userId="d41a4da1a37fb713" providerId="LiveId" clId="{97D95F6D-4CF8-4C3A-A944-22F7D5342C1A}" dt="2022-02-20T14:00:24.271" v="54" actId="14100"/>
          <ac:spMkLst>
            <pc:docMk/>
            <pc:sldMk cId="2345745532" sldId="293"/>
            <ac:spMk id="22" creationId="{F416D931-7504-465F-A19F-4746E7A32095}"/>
          </ac:spMkLst>
        </pc:spChg>
      </pc:sldChg>
      <pc:sldChg chg="modSp mod">
        <pc:chgData name="Jim" userId="d41a4da1a37fb713" providerId="LiveId" clId="{97D95F6D-4CF8-4C3A-A944-22F7D5342C1A}" dt="2022-02-20T14:00:35.297" v="57" actId="14100"/>
        <pc:sldMkLst>
          <pc:docMk/>
          <pc:sldMk cId="2858113992" sldId="294"/>
        </pc:sldMkLst>
        <pc:spChg chg="mod">
          <ac:chgData name="Jim" userId="d41a4da1a37fb713" providerId="LiveId" clId="{97D95F6D-4CF8-4C3A-A944-22F7D5342C1A}" dt="2022-02-20T14:00:35.297" v="57" actId="14100"/>
          <ac:spMkLst>
            <pc:docMk/>
            <pc:sldMk cId="2858113992" sldId="294"/>
            <ac:spMk id="22" creationId="{F416D931-7504-465F-A19F-4746E7A32095}"/>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36:41.472"/>
    </inkml:context>
    <inkml:brush xml:id="br0">
      <inkml:brushProperty name="width" value="0.05" units="cm"/>
      <inkml:brushProperty name="height" value="0.05" units="cm"/>
    </inkml:brush>
  </inkml:definitions>
  <inkml:trace contextRef="#ctx0" brushRef="#br0">7 3142 1296,'0'0'1621,"0"0"-638,0 0-113,0 0-83,0 0-84,0 0-78,0 0-43,0 0 42,0 0-54,0 0-60,0 0 41,0 0 88,0 0 60,0 0-60,0 0-98,0 0-93,0 0-32,0 0-28,0 0-74,0 0-84,0 0-79,-3-17 129,0-8-147,2 1 0,1-1 0,2-8-133,-1-16 288,1 14-92,2 0 1,2 0 0,1 1-1,9-29-196,1-5 271,9-25-183,4 1-1,3 2 1,5 1-1,3 2 0,4 1 1,4 3-1,4 2 0,3 2-87,228-294 606,-191 265-233,5 4 1,35-25-374,78-54 455,7 9 0,73-35-455,-165 134 77,4 4-1,118-43-76,-31 14 78,-153 69-68,187-84 14,-211 100-23,0 1 1,2 2-1,-1 2 0,2 2 0,13 0-1,14 4-2,-51 4 7,0-1 0,1 0 0,-1-2 0,0 0 0,0-1 0,-1-1 1,6-3-7,-12 4-128,1 0 0,0 0-1,0 1 1,1 1 0,-1 0-1,0 1 1,1 1 0,10 0 129,-23 0-55,4 0-563,-1 0-1,1 0 0,0 0 0,-1-1 1,1 1-1,-1-1 0,1 0 1,0-1-1,3-1 619,1-6-6515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911"/>
    </inkml:context>
    <inkml:brush xml:id="br0">
      <inkml:brushProperty name="width" value="0.1" units="cm"/>
      <inkml:brushProperty name="height" value="0.1" units="cm"/>
      <inkml:brushProperty name="color" value="#E71224"/>
    </inkml:brush>
  </inkml:definitions>
  <inkml:trace contextRef="#ctx0" brushRef="#br0">42 0 800,'0'0'1346,"0"0"-423,0 0-423,0 0-214,0 0-51,0 0 85,0 0 144,0 0 166,0 0 201,0 0 86,0 0-138,0 0-96,0 0-75,0 0-12,0 0 26,-12 10 1147,12-7-2055,0-1-1,-1 0 0,0 0 0,1 1 1,-1-1-1,0 0 0,0 0 1,0 0-1,0 0 0,0 0 1,-1 0-1,1 0 0,-1 0 287,-7 13-3345,1 1-1756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9.728"/>
    </inkml:context>
    <inkml:brush xml:id="br0">
      <inkml:brushProperty name="width" value="0.1" units="cm"/>
      <inkml:brushProperty name="height" value="0.1" units="cm"/>
      <inkml:brushProperty name="color" value="#E71224"/>
    </inkml:brush>
  </inkml:definitions>
  <inkml:trace contextRef="#ctx0" brushRef="#br0">34 1 408,'0'0'1666,"0"0"-871,0 0-510,0 0-93,0 0 48,0 0 79,-3 2 14,-10 10-6,10-9-7,3-3-81,0 0-37,0 0 19,0 0 16,0 0 35,0 0 43,0 0 58,0 0 101,0 0 126,0 0-55,0 0-110,0 0-67,-11 33-1026,10-16-2022,-2-6 757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0.636"/>
    </inkml:context>
    <inkml:brush xml:id="br0">
      <inkml:brushProperty name="width" value="0.1" units="cm"/>
      <inkml:brushProperty name="height" value="0.1" units="cm"/>
      <inkml:brushProperty name="color" value="#E71224"/>
    </inkml:brush>
  </inkml:definitions>
  <inkml:trace contextRef="#ctx0" brushRef="#br0">0 1 1032,'0'0'1224,"0"0"-287,0 0-225,0 0-181,0 0-133,0 0-94,0 0-74,0 0-5,0 0 89,0 0 130,0 0 56,0 0-88,0 0-67,0 0-38,0 0-91,0 0-20,0 0-19,0 0-20,0 0 96,0 0 152,0 0 67,0 0 59,0 0 9,0 0-8,0 0 19,0 0-39,0 0-54,0 0-59,0 0-90,0 0-78,0 0-71,0 0-42,0 0-43,0 0-58,0 0-38,0 0-92,0 0-121,0 20-2820,0-6-779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2.505"/>
    </inkml:context>
    <inkml:brush xml:id="br0">
      <inkml:brushProperty name="width" value="0.1" units="cm"/>
      <inkml:brushProperty name="height" value="0.1" units="cm"/>
      <inkml:brushProperty name="color" value="#E71224"/>
    </inkml:brush>
  </inkml:definitions>
  <inkml:trace contextRef="#ctx0" brushRef="#br0">0 27 304,'0'0'852,"0"0"-46,0 0-11,0 0-22,0 0-9,0 0 100,42 0 5315,-38-8-1382,3-7-7968,-7 11 378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1.171"/>
    </inkml:context>
    <inkml:brush xml:id="br0">
      <inkml:brushProperty name="width" value="0.1" units="cm"/>
      <inkml:brushProperty name="height" value="0.1" units="cm"/>
      <inkml:brushProperty name="color" value="#E71224"/>
    </inkml:brush>
  </inkml:definitions>
  <inkml:trace contextRef="#ctx0" brushRef="#br0">1 75 328,'0'0'0,"0"0"-328</inkml:trace>
  <inkml:trace contextRef="#ctx0" brushRef="#br0" timeOffset="401.28">1 75 304,'6'-6'740,"-1"0"-685,1 0 138,0 0-1,0 0 1,0 0-1,0 1 0,1 0 1,0 0-1,2-1-192,-3 3 6292,0 0-3748,8-8-4021,-14 11-4903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38.071"/>
    </inkml:context>
    <inkml:brush xml:id="br0">
      <inkml:brushProperty name="width" value="0.1" units="cm"/>
      <inkml:brushProperty name="height" value="0.1" units="cm"/>
      <inkml:brushProperty name="color" value="#66CC00"/>
    </inkml:brush>
  </inkml:definitions>
  <inkml:trace contextRef="#ctx0" brushRef="#br0">99 38 568,'0'0'946,"0"0"-107,0 0-154,0 0-226,0 0 184,0 0 159,0-38 5165,0 44-5406,0 30 823,0-35-1592,0 0 1,0 0 0,0 0 0,0 0 0,0 0 0,-1 0 0,1 0 0,0-1 0,-1 1 0,1 0 0,0 0 0,-1 0 0,1 0 0,-1 0 0,1-1 0,-1 1 0,0 0 0,1 0 0,-1-1 0,0 1 0,1 0 0,-1-1 0,0 1 0,0-1 0,1 1 0,-1-1 0,0 1-1,0-1 1,0 0 0,0 1 0,0-1 0,0 0 0,0 0 207,-3 0-2980</inkml:trace>
  <inkml:trace contextRef="#ctx0" brushRef="#br0" timeOffset="361.91">69 201 2969,'0'0'1376,"0"0"-360,0 0-112,0 0-63,0 0-121,0 0-224,0 0-160,0 3-128,0-3-128,0 0-8,0 0 16,0 0-88,0 0-48,0 0-584,0 0-1505,0 0-2680</inkml:trace>
  <inkml:trace contextRef="#ctx0" brushRef="#br0" timeOffset="731.51">69 201 40,'0'34'3241,"0"-31"-1593,0 4-800,0 0-240,0 3-56,0-3-39,0 3-73,0-3-184,0 3-72,0-6-72,0 2-32,0-6-64,0 4-16,0-4-168,0 3-728,0 1-1041,0-1-2584</inkml:trace>
  <inkml:trace contextRef="#ctx0" brushRef="#br0" timeOffset="1055.83">76 476 3385,'0'0'1856,"0"0"-560,0 0-567,0 0-289,0 0-16,0 0 8,0 0-168,0 21-184,0-18 0,0-3-80,0 3-208,0-3-728,0 7-593,0-3-663,0-1-1929</inkml:trace>
  <inkml:trace contextRef="#ctx0" brushRef="#br0" timeOffset="1056.83">76 476 1072,'12'204'1793,"-12"-201"-985,0 1-512,0 3 120,3-4 184,-3 4 48,0-4 24,0 1-184,4-1-239,-4 0-153,0 1-96,0-1-185,4 1-415,-4 2-328,0 1-1080</inkml:trace>
  <inkml:trace contextRef="#ctx0" brushRef="#br0" timeOffset="1389.38">103 901 2969,'0'0'2048,"0"0"-776,0 0-672,0 0-303,0 0-65,0 0 184,0 0 80,0 13 16,0-9-40,0-1-144,0 1-200,0-1-128,0 0-24,-4 1-1000,4-1-1273,0 1-2848</inkml:trace>
  <inkml:trace contextRef="#ctx0" brushRef="#br0" timeOffset="1745.36">103 901 4625,'-19'204'2136,"19"-201"-767,0 0-537,0-3-264,0 4-256,0 3-24,0-1-24,0 1-88,0 0-72,-4-4-48,4 4-56,-4 0-56,1-4-416,3 8-840,0-5-945,0 1-2472</inkml:trace>
  <inkml:trace contextRef="#ctx0" brushRef="#br0" timeOffset="2090.73">54 1322 936,'0'0'2561,"0"0"-1265,0 0-984,0 0-304,0 0 64,0 0-40,0 0-32,0 0-184,0 0 0,0 0 96,0 0 88,0 0 104,0 7 80,0 3-104,0 0-80,0-6-48,0-1-720,0-3-1545</inkml:trace>
  <inkml:trace contextRef="#ctx0" brushRef="#br0" timeOffset="2091.73">54 1322 4649</inkml:trace>
  <inkml:trace contextRef="#ctx0" brushRef="#br0" timeOffset="2092.73">54 1322 4649,'-27'116'1880,"27"-110"-703,0-2-345,-4-1-192,4 0-168,0-3-80,0 0-200,0 0-64,0 0-128,-3 0-304,-1 0-632,-4 0-776,1 0-1569</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6.430"/>
    </inkml:context>
    <inkml:brush xml:id="br0">
      <inkml:brushProperty name="width" value="0.1" units="cm"/>
      <inkml:brushProperty name="height" value="0.1" units="cm"/>
      <inkml:brushProperty name="color" value="#66CC00"/>
    </inkml:brush>
  </inkml:definitions>
  <inkml:trace contextRef="#ctx0" brushRef="#br0">0 289 696,'0'0'611,"0"0"18,0 0 32,0 0-29,0 0-106,0 0-128,0 0-130,0 0-85,0 0-85,0 0-107,0 0-91,0 0 24,0 0 48,0 0-12,0 0 24,0 0 8,0 0 11,0 0 57,0 0 108,0 0 152,0 0-48,0 0-95,0 0-59,0 0-73,0 0-85,0 0 7,0 0-54,0 0-32,0 0 10,0 0 30,0 0 135,0 0 60,0 0 4,0 0 56,0 0 48,0 0-52,0 0-85,0 0-60,0 0-45,0 0-28,0 0 79,0 0 227,0 0 116,0 0 27,0 0-60,0 0-66,0 0-98,0 0-95,0 0-67,0 0-30,0 0-27,0 0 17,0 0-12,0 0 23,0 0 19,0 0 6,0 0-3,0 0-5,0 0-1,0 0 29,0 0-6,0 0 10,0 0-17,0 0-14,0 0-2,0 0 62,0 0 44,0 0 72,0 0 39,0 0-31,0 0-71,0 0-48,0 0-1,0 0 81,0 0 148,0 0 102,0 0-53,0 0-77,0 0-70,0 0-38,0 0-40,0 0-15,0 0-39,0 0 10,0 0 54,0 0 78,0 0 56,0 0 17,0 0-36,0 0-42,0 0-20,0 0-33,0 0 2,0 0 22,0 0 34,0 0 49,0 0 61,0 0 49,0 0 49,0 0-51,0 0-70,0 0-128,0 0-74,0 0-23,0 0-9,0 0-15,31 7 181,17 53 150,-18-26 555,-29-33-809,25 13 276,-20-10-350,0 1-1,0-1 1,0 0 0,0-1 0,0 1-1,1-1 1,0 0 0,0-1-1,-1 0 1,1 0 0,1 0 0,0-1-52,16 2 91,1-1 1,-1-2 0,3 0-92,-1 0 141,-23-1-119,0 0 0,-1 0 0,1 0-1,-1 0 1,1 0 0,-1-1 0,0 1 0,1-1-1,-1 1 1,0-1 0,0 0 0,0 0-1,1-2-21,26-29 299,51-48 50,-74 74-319,1 0 0,0 1 0,1 0 0,0 0 0,0 1 0,0 0-1,0 0 1,9-2-30,31-20 84,-43 25-62,1 1 0,-1-1 1,1 1-1,0 0 0,-1 1 0,3 0-22,52-11 32,46 5-48,-103 5 18,0 1-1,0 1 1,0-1-1,0 0 1,0 1 0,0-1-1,0 1 1,0 0-1,0 0 1,0 0-1,0 1 1,0-1-1,-1 1 1,1-1-1,-1 1 1,1 0-1,-1 0 1,1 0-1,-1 0 1,0 1-1,0-1 1,0 1-2,16 15 29,-15-15-26,0 0 0,0 0 0,-1 0 0,1 1 0,-1-1 1,0 1-1,0 0 0,0 0 0,1 3-3,6 13 20,0 8-1,-3-1 10,-5-20-12,-1-5-16,0-1 0,0 1 1,0 0-1,0-1 0,1 1 0,-1 0 1,1-1-1,-1 1 0,1-1 1,-1 1-1,1-1 0,1 2-1,-2-2-7,0-1-2,0 0-4,8 16-3,-8-15 22,0-1 2,0 0 0,0 0-4,0 0-21,0 0-19,0 0 15,0 0-14,0-31-52,0 27 88,0-1 0,1 1 0,-1 0 0,1-1 0,0 1 0,0 0 1,1 0-1,-1 0 0,1 0 0,0 0 0,0 0 0,0 0 0,1 1 0,0-2-1,9-14 1,-8 13-3,0 0-1,1 1 0,0 0 0,0-1 0,0 2 0,0-1 0,1 1 0,2-2 3,54-33-30,-46 30 27,-11 7-4,1 0 0,-1 0-1,1 1 1,0 0-1,0 1 1,0-1-1,0 1 1,0 0 0,-1 0-1,4 1 8,9 0-12,-10-2 20,1 1 1,-1 0-1,1 0 0,-1 1 1,0 0-1,1 1 1,-1 0-1,0 0 1,0 1-1,0 0 1,0 0-1,6 5-8,-4-5 7,0 0-1,0 0 1,0-1 0,0-1 0,0 1-1,0-1 1,0-1 0,1 0 0,9-2-7,1 2 4,10 1 0,-16 0 0,-1-1 0,0 0 0,13-2-4,8-11 2,-31 10-1,0 1 0,0 1-1,0-1 1,0 0 0,1 1-1,-1 0 1,0 0 0,1 1-1,1-1 0,1 0 1,-1 0 0,1 0-1,-1 0 1,0-1-1,0 0 1,1 0 0,-1-1-1,-1 0 1,1 0-1,2-1 0,32-14 28,-32 14-24,0 0 0,0-1 1,-1 0-1,1 0 1,-1-1-1,0 0 0,0 0 1,-1 0-1,0-1 0,0 0 1,-1 0-1,4-5-4,31-34 18,-39 44-16,1 0-1,0 1 1,-1-1-1,0 0 1,1 0-1,-1 0 1,0-1-1,0 1 1,0 0-1,0 0 1,0-1-2,6-16 7,-6 25-1718,-6 8 755,-9 0-1332,-1-4-1614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9.489"/>
    </inkml:context>
    <inkml:brush xml:id="br0">
      <inkml:brushProperty name="width" value="0.1" units="cm"/>
      <inkml:brushProperty name="height" value="0.1" units="cm"/>
      <inkml:brushProperty name="color" value="#66CC00"/>
    </inkml:brush>
  </inkml:definitions>
  <inkml:trace contextRef="#ctx0" brushRef="#br0">1 1 1896,'0'0'962,"0"0"-377,0 0-178,0 0 105,0 0 163,0 0 72,2 1 5580,6 8-5630,-5 4-281,-1 0 0,0 0 0,-1 10-416,0-11 154,0 0 0,0-1 1,1 1-1,0 0 0,3 7-154,-3-14 11,1 1 5,-1 0 0,0 0 0,0 1-1,-1-1 1,0 1 0,0-1 0,0 2-16,2 2 170,2 14 86,-5-24-150,0 0 4,0 0 13,0 0-8,0 0-31,0 0-27,0 0-25,0 0 35,0 0-35,0 0 22,0 0 1,0 0-38,0 0-7,0 0-1,0 0-18,0 0-13,0 0-23,0 0 80,0 0 35,-1-39 190,2 20-213,41 2 977,-17 1-857,-23 14-187,1 1 0,-1 0-1,1 0 1,0 0 0,-1 0 0,1 0-1,0 0 1,0 0 0,-1 1 0,1 0 0,0-1-1,1 1 21,41 0 99,-32 0-110,-12 0 9,2 0 12,-2 0 0,-1 0-1,3 0 4,-2 1-11,1-1-1,-1 1 0,0-1 0,0 1 0,1 0 0,-1 0 1,0 0-1,0 0 0,0 0 0,0 0 0,0 0 1,0 0-1,0 0 0,0 0 0,0 1 0,0-1 0,-1 0 1,1 0-1,0 1 0,-1-1 0,1 1 0,-1-1 0,0 0 1,1 2-2,7 38 79,-9-38-76,2 0 0,-1 0-1,0 0 1,1 1-1,-1-1 1,1 0-1,0 0 1,0 0 0,0 0-1,0 0 1,1 0-1,-1 0 1,1-1-1,1 3-2,-1 0 4,-1 0 0,1 0 0,-1 1 0,0-1 0,0 0 0,-1 5-4,3 1 311,-2-6-3725,-1-5 534</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52.475"/>
    </inkml:context>
    <inkml:brush xml:id="br0">
      <inkml:brushProperty name="width" value="0.1" units="cm"/>
      <inkml:brushProperty name="height" value="0.1" units="cm"/>
      <inkml:brushProperty name="color" value="#66CC00"/>
    </inkml:brush>
  </inkml:definitions>
  <inkml:trace contextRef="#ctx0" brushRef="#br0">38 188 1616,'0'0'712,"0"0"-377,0 0-200,0 0-76,0 0-33,0 0 45,0 0 76,0 0 149,0 0 172,-1 6 5439,-3 19-5213,1-16-2,0 1-1,1 0 1,0 0-1,0 9-691,0 24-4611,1-43 783,-2 0-741</inkml:trace>
  <inkml:trace contextRef="#ctx0" brushRef="#br0" timeOffset="652.59">11 334 384,'0'0'1164,"0"0"-307,0 0-197,0 0-8,0 0-116,0 0 17,0 0 82,0 0 208,0 0 105,0 0 54,0 0-69,0 0-118,0 0-160,0 0-174,0-28 724,4-207 780,-11 165-3074,7 70 350,-4 0-2650,0 0-381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38.071"/>
    </inkml:context>
    <inkml:brush xml:id="br0">
      <inkml:brushProperty name="width" value="0.1" units="cm"/>
      <inkml:brushProperty name="height" value="0.1" units="cm"/>
      <inkml:brushProperty name="color" value="#66CC00"/>
    </inkml:brush>
  </inkml:definitions>
  <inkml:trace contextRef="#ctx0" brushRef="#br0">99 38 568,'0'0'946,"0"0"-107,0 0-154,0 0-226,0 0 184,0 0 159,0-38 5165,0 44-5406,0 30 823,0-35-1592,0 0 1,0 0 0,0 0 0,0 0 0,0 0 0,-1 0 0,1 0 0,0-1 0,-1 1 0,1 0 0,0 0 0,-1 0 0,1 0 0,-1 0 0,1-1 0,-1 1 0,0 0 0,1 0 0,-1-1 0,0 1 0,1 0 0,-1-1 0,0 1 0,0-1 0,1 1 0,-1-1 0,0 1-1,0-1 1,0 0 0,0 1 0,0-1 0,0 0 0,0 0 207,-3 0-2980</inkml:trace>
  <inkml:trace contextRef="#ctx0" brushRef="#br0" timeOffset="361.91">69 201 2969,'0'0'1376,"0"0"-360,0 0-112,0 0-63,0 0-121,0 0-224,0 0-160,0 3-128,0-3-128,0 0-8,0 0 16,0 0-88,0 0-48,0 0-584,0 0-1505,0 0-2680</inkml:trace>
  <inkml:trace contextRef="#ctx0" brushRef="#br0" timeOffset="731.51">69 201 40,'0'34'3241,"0"-31"-1593,0 4-800,0 0-240,0 3-56,0-3-39,0 3-73,0-3-184,0 3-72,0-6-72,0 2-32,0-6-64,0 4-16,0-4-168,0 3-728,0 1-1041,0-1-2584</inkml:trace>
  <inkml:trace contextRef="#ctx0" brushRef="#br0" timeOffset="1055.83">76 476 3385,'0'0'1856,"0"0"-560,0 0-567,0 0-289,0 0-16,0 0 8,0 0-168,0 21-184,0-18 0,0-3-80,0 3-208,0-3-728,0 7-593,0-3-663,0-1-1929</inkml:trace>
  <inkml:trace contextRef="#ctx0" brushRef="#br0" timeOffset="1056.83">76 476 1072,'12'204'1793,"-12"-201"-985,0 1-512,0 3 120,3-4 184,-3 4 48,0-4 24,0 1-184,4-1-239,-4 0-153,0 1-96,0-1-185,4 1-415,-4 2-328,0 1-1080</inkml:trace>
  <inkml:trace contextRef="#ctx0" brushRef="#br0" timeOffset="1389.38">103 901 2969,'0'0'2048,"0"0"-776,0 0-672,0 0-303,0 0-65,0 0 184,0 0 80,0 13 16,0-9-40,0-1-144,0 1-200,0-1-128,0 0-24,-4 1-1000,4-1-1273,0 1-2848</inkml:trace>
  <inkml:trace contextRef="#ctx0" brushRef="#br0" timeOffset="1745.36">103 901 4625,'-19'204'2136,"19"-201"-767,0 0-537,0-3-264,0 4-256,0 3-24,0-1-24,0 1-88,0 0-72,-4-4-48,4 4-56,-4 0-56,1-4-416,3 8-840,0-5-945,0 1-2472</inkml:trace>
  <inkml:trace contextRef="#ctx0" brushRef="#br0" timeOffset="2090.73">54 1322 936,'0'0'2561,"0"0"-1265,0 0-984,0 0-304,0 0 64,0 0-40,0 0-32,0 0-184,0 0 0,0 0 96,0 0 88,0 0 104,0 7 80,0 3-104,0 0-80,0-6-48,0-1-720,0-3-1545</inkml:trace>
  <inkml:trace contextRef="#ctx0" brushRef="#br0" timeOffset="2091.73">54 1322 4649</inkml:trace>
  <inkml:trace contextRef="#ctx0" brushRef="#br0" timeOffset="2092.73">54 1322 4649,'-27'116'1880,"27"-110"-703,0-2-345,-4-1-192,4 0-168,0-3-80,0 0-200,0 0-64,0 0-128,-3 0-304,-1 0-632,-4 0-776,1 0-1569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6.430"/>
    </inkml:context>
    <inkml:brush xml:id="br0">
      <inkml:brushProperty name="width" value="0.1" units="cm"/>
      <inkml:brushProperty name="height" value="0.1" units="cm"/>
      <inkml:brushProperty name="color" value="#66CC00"/>
    </inkml:brush>
  </inkml:definitions>
  <inkml:trace contextRef="#ctx0" brushRef="#br0">0 289 696,'0'0'611,"0"0"18,0 0 32,0 0-29,0 0-106,0 0-128,0 0-130,0 0-85,0 0-85,0 0-107,0 0-91,0 0 24,0 0 48,0 0-12,0 0 24,0 0 8,0 0 11,0 0 57,0 0 108,0 0 152,0 0-48,0 0-95,0 0-59,0 0-73,0 0-85,0 0 7,0 0-54,0 0-32,0 0 10,0 0 30,0 0 135,0 0 60,0 0 4,0 0 56,0 0 48,0 0-52,0 0-85,0 0-60,0 0-45,0 0-28,0 0 79,0 0 227,0 0 116,0 0 27,0 0-60,0 0-66,0 0-98,0 0-95,0 0-67,0 0-30,0 0-27,0 0 17,0 0-12,0 0 23,0 0 19,0 0 6,0 0-3,0 0-5,0 0-1,0 0 29,0 0-6,0 0 10,0 0-17,0 0-14,0 0-2,0 0 62,0 0 44,0 0 72,0 0 39,0 0-31,0 0-71,0 0-48,0 0-1,0 0 81,0 0 148,0 0 102,0 0-53,0 0-77,0 0-70,0 0-38,0 0-40,0 0-15,0 0-39,0 0 10,0 0 54,0 0 78,0 0 56,0 0 17,0 0-36,0 0-42,0 0-20,0 0-33,0 0 2,0 0 22,0 0 34,0 0 49,0 0 61,0 0 49,0 0 49,0 0-51,0 0-70,0 0-128,0 0-74,0 0-23,0 0-9,0 0-15,31 7 181,17 53 150,-18-26 555,-29-33-809,25 13 276,-20-10-350,0 1-1,0-1 1,0 0 0,0-1 0,0 1-1,1-1 1,0 0 0,0-1-1,-1 0 1,1 0 0,1 0 0,0-1-52,16 2 91,1-1 1,-1-2 0,3 0-92,-1 0 141,-23-1-119,0 0 0,-1 0 0,1 0-1,-1 0 1,1 0 0,-1-1 0,0 1 0,1-1-1,-1 1 1,0-1 0,0 0 0,0 0-1,1-2-21,26-29 299,51-48 50,-74 74-319,1 0 0,0 1 0,1 0 0,0 0 0,0 1 0,0 0-1,0 0 1,9-2-30,31-20 84,-43 25-62,1 1 0,-1-1 1,1 1-1,0 0 0,-1 1 0,3 0-22,52-11 32,46 5-48,-103 5 18,0 1-1,0 1 1,0-1-1,0 0 1,0 1 0,0-1-1,0 1 1,0 0-1,0 0 1,0 0-1,0 1 1,0-1-1,-1 1 1,1-1-1,-1 1 1,1 0-1,-1 0 1,1 0-1,-1 0 1,0 1-1,0-1 1,0 1-2,16 15 29,-15-15-26,0 0 0,0 0 0,-1 0 0,1 1 0,-1-1 1,0 1-1,0 0 0,0 0 0,1 3-3,6 13 20,0 8-1,-3-1 10,-5-20-12,-1-5-16,0-1 0,0 1 1,0 0-1,0-1 0,1 1 0,-1 0 1,1-1-1,-1 1 0,1-1 1,-1 1-1,1-1 0,1 2-1,-2-2-7,0-1-2,0 0-4,8 16-3,-8-15 22,0-1 2,0 0 0,0 0-4,0 0-21,0 0-19,0 0 15,0 0-14,0-31-52,0 27 88,0-1 0,1 1 0,-1 0 0,1-1 0,0 1 0,0 0 1,1 0-1,-1 0 0,1 0 0,0 0 0,0 0 0,0 0 0,1 1 0,0-2-1,9-14 1,-8 13-3,0 0-1,1 1 0,0 0 0,0-1 0,0 2 0,0-1 0,1 1 0,2-2 3,54-33-30,-46 30 27,-11 7-4,1 0 0,-1 0-1,1 1 1,0 0-1,0 1 1,0-1-1,0 1 1,0 0 0,-1 0-1,4 1 8,9 0-12,-10-2 20,1 1 1,-1 0-1,1 0 0,-1 1 1,0 0-1,1 1 1,-1 0-1,0 0 1,0 1-1,0 0 1,0 0-1,6 5-8,-4-5 7,0 0-1,0 0 1,0-1 0,0-1 0,0 1-1,0-1 1,0-1 0,1 0 0,9-2-7,1 2 4,10 1 0,-16 0 0,-1-1 0,0 0 0,13-2-4,8-11 2,-31 10-1,0 1 0,0 1-1,0-1 1,0 0 0,1 1-1,-1 0 1,0 0 0,1 1-1,1-1 0,1 0 1,-1 0 0,1 0-1,-1 0 1,0-1-1,0 0 1,1 0 0,-1-1-1,-1 0 1,1 0-1,2-1 0,32-14 28,-32 14-24,0 0 0,0-1 1,-1 0-1,1 0 1,-1-1-1,0 0 0,0 0 1,-1 0-1,0-1 0,0 0 1,-1 0-1,4-5-4,31-34 18,-39 44-16,1 0-1,0 1 1,-1-1-1,0 0 1,1 0-1,-1 0 1,0-1-1,0 1 1,0 0-1,0 0 1,0-1-2,6-16 7,-6 25-1718,-6 8 755,-9 0-1332,-1-4-1614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9.489"/>
    </inkml:context>
    <inkml:brush xml:id="br0">
      <inkml:brushProperty name="width" value="0.1" units="cm"/>
      <inkml:brushProperty name="height" value="0.1" units="cm"/>
      <inkml:brushProperty name="color" value="#66CC00"/>
    </inkml:brush>
  </inkml:definitions>
  <inkml:trace contextRef="#ctx0" brushRef="#br0">1 1 1896,'0'0'962,"0"0"-377,0 0-178,0 0 105,0 0 163,0 0 72,2 1 5580,6 8-5630,-5 4-281,-1 0 0,0 0 0,-1 10-416,0-11 154,0 0 0,0-1 1,1 1-1,0 0 0,3 7-154,-3-14 11,1 1 5,-1 0 0,0 0 0,0 1-1,-1-1 1,0 1 0,0-1 0,0 2-16,2 2 170,2 14 86,-5-24-150,0 0 4,0 0 13,0 0-8,0 0-31,0 0-27,0 0-25,0 0 35,0 0-35,0 0 22,0 0 1,0 0-38,0 0-7,0 0-1,0 0-18,0 0-13,0 0-23,0 0 80,0 0 35,-1-39 190,2 20-213,41 2 977,-17 1-857,-23 14-187,1 1 0,-1 0-1,1 0 1,0 0 0,-1 0 0,1 0-1,0 0 1,0 0 0,-1 1 0,1 0 0,0-1-1,1 1 21,41 0 99,-32 0-110,-12 0 9,2 0 12,-2 0 0,-1 0-1,3 0 4,-2 1-11,1-1-1,-1 1 0,0-1 0,0 1 0,1 0 0,-1 0 1,0 0-1,0 0 0,0 0 0,0 0 0,0 0 1,0 0-1,0 0 0,0 0 0,0 1 0,0-1 0,-1 0 1,1 0-1,0 1 0,-1-1 0,1 1 0,-1-1 0,0 0 1,1 2-2,7 38 79,-9-38-76,2 0 0,-1 0-1,0 0 1,1 1-1,-1-1 1,1 0-1,0 0 1,0 0 0,0 0-1,0 0 1,1 0-1,-1 0 1,1-1-1,1 3-2,-1 0 4,-1 0 0,1 0 0,-1 1 0,0-1 0,0 0 0,-1 5-4,3 1 311,-2-6-3725,-1-5 534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52.475"/>
    </inkml:context>
    <inkml:brush xml:id="br0">
      <inkml:brushProperty name="width" value="0.1" units="cm"/>
      <inkml:brushProperty name="height" value="0.1" units="cm"/>
      <inkml:brushProperty name="color" value="#66CC00"/>
    </inkml:brush>
  </inkml:definitions>
  <inkml:trace contextRef="#ctx0" brushRef="#br0">38 188 1616,'0'0'712,"0"0"-377,0 0-200,0 0-76,0 0-33,0 0 45,0 0 76,0 0 149,0 0 172,-1 6 5439,-3 19-5213,1-16-2,0 1-1,1 0 1,0 0-1,0 9-691,0 24-4611,1-43 783,-2 0-741</inkml:trace>
  <inkml:trace contextRef="#ctx0" brushRef="#br0" timeOffset="652.59">11 334 384,'0'0'1164,"0"0"-307,0 0-197,0 0-8,0 0-116,0 0 17,0 0 82,0 0 208,0 0 105,0 0 54,0 0-69,0 0-118,0 0-160,0 0-174,0-28 724,4-207 780,-11 165-3074,7 70 350,-4 0-2650,0 0-381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38.071"/>
    </inkml:context>
    <inkml:brush xml:id="br0">
      <inkml:brushProperty name="width" value="0.1" units="cm"/>
      <inkml:brushProperty name="height" value="0.1" units="cm"/>
      <inkml:brushProperty name="color" value="#66CC00"/>
    </inkml:brush>
  </inkml:definitions>
  <inkml:trace contextRef="#ctx0" brushRef="#br0">99 38 568,'0'0'946,"0"0"-107,0 0-154,0 0-226,0 0 184,0 0 159,0-38 5165,0 44-5406,0 30 823,0-35-1592,0 0 1,0 0 0,0 0 0,0 0 0,0 0 0,-1 0 0,1 0 0,0-1 0,-1 1 0,1 0 0,0 0 0,-1 0 0,1 0 0,-1 0 0,1-1 0,-1 1 0,0 0 0,1 0 0,-1-1 0,0 1 0,1 0 0,-1-1 0,0 1 0,0-1 0,1 1 0,-1-1 0,0 1-1,0-1 1,0 0 0,0 1 0,0-1 0,0 0 0,0 0 207,-3 0-2980</inkml:trace>
  <inkml:trace contextRef="#ctx0" brushRef="#br0" timeOffset="361.91">69 201 2969,'0'0'1376,"0"0"-360,0 0-112,0 0-63,0 0-121,0 0-224,0 0-160,0 3-128,0-3-128,0 0-8,0 0 16,0 0-88,0 0-48,0 0-584,0 0-1505,0 0-2680</inkml:trace>
  <inkml:trace contextRef="#ctx0" brushRef="#br0" timeOffset="731.51">69 201 40,'0'34'3241,"0"-31"-1593,0 4-800,0 0-240,0 3-56,0-3-39,0 3-73,0-3-184,0 3-72,0-6-72,0 2-32,0-6-64,0 4-16,0-4-168,0 3-728,0 1-1041,0-1-2584</inkml:trace>
  <inkml:trace contextRef="#ctx0" brushRef="#br0" timeOffset="1055.83">76 476 3385,'0'0'1856,"0"0"-560,0 0-567,0 0-289,0 0-16,0 0 8,0 0-168,0 21-184,0-18 0,0-3-80,0 3-208,0-3-728,0 7-593,0-3-663,0-1-1929</inkml:trace>
  <inkml:trace contextRef="#ctx0" brushRef="#br0" timeOffset="1056.83">76 476 1072,'12'204'1793,"-12"-201"-985,0 1-512,0 3 120,3-4 184,-3 4 48,0-4 24,0 1-184,4-1-239,-4 0-153,0 1-96,0-1-185,4 1-415,-4 2-328,0 1-1080</inkml:trace>
  <inkml:trace contextRef="#ctx0" brushRef="#br0" timeOffset="1389.38">103 901 2969,'0'0'2048,"0"0"-776,0 0-672,0 0-303,0 0-65,0 0 184,0 0 80,0 13 16,0-9-40,0-1-144,0 1-200,0-1-128,0 0-24,-4 1-1000,4-1-1273,0 1-2848</inkml:trace>
  <inkml:trace contextRef="#ctx0" brushRef="#br0" timeOffset="1745.36">103 901 4625,'-19'204'2136,"19"-201"-767,0 0-537,0-3-264,0 4-256,0 3-24,0-1-24,0 1-88,0 0-72,-4-4-48,4 4-56,-4 0-56,1-4-416,3 8-840,0-5-945,0 1-2472</inkml:trace>
  <inkml:trace contextRef="#ctx0" brushRef="#br0" timeOffset="2090.73">54 1322 936,'0'0'2561,"0"0"-1265,0 0-984,0 0-304,0 0 64,0 0-40,0 0-32,0 0-184,0 0 0,0 0 96,0 0 88,0 0 104,0 7 80,0 3-104,0 0-80,0-6-48,0-1-720,0-3-1545</inkml:trace>
  <inkml:trace contextRef="#ctx0" brushRef="#br0" timeOffset="2091.73">54 1322 4649</inkml:trace>
  <inkml:trace contextRef="#ctx0" brushRef="#br0" timeOffset="2092.73">54 1322 4649,'-27'116'1880,"27"-110"-703,0-2-345,-4-1-192,4 0-168,0-3-80,0 0-200,0 0-64,0 0-128,-3 0-304,-1 0-632,-4 0-776,1 0-1569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6.430"/>
    </inkml:context>
    <inkml:brush xml:id="br0">
      <inkml:brushProperty name="width" value="0.1" units="cm"/>
      <inkml:brushProperty name="height" value="0.1" units="cm"/>
      <inkml:brushProperty name="color" value="#66CC00"/>
    </inkml:brush>
  </inkml:definitions>
  <inkml:trace contextRef="#ctx0" brushRef="#br0">0 289 696,'0'0'611,"0"0"18,0 0 32,0 0-29,0 0-106,0 0-128,0 0-130,0 0-85,0 0-85,0 0-107,0 0-91,0 0 24,0 0 48,0 0-12,0 0 24,0 0 8,0 0 11,0 0 57,0 0 108,0 0 152,0 0-48,0 0-95,0 0-59,0 0-73,0 0-85,0 0 7,0 0-54,0 0-32,0 0 10,0 0 30,0 0 135,0 0 60,0 0 4,0 0 56,0 0 48,0 0-52,0 0-85,0 0-60,0 0-45,0 0-28,0 0 79,0 0 227,0 0 116,0 0 27,0 0-60,0 0-66,0 0-98,0 0-95,0 0-67,0 0-30,0 0-27,0 0 17,0 0-12,0 0 23,0 0 19,0 0 6,0 0-3,0 0-5,0 0-1,0 0 29,0 0-6,0 0 10,0 0-17,0 0-14,0 0-2,0 0 62,0 0 44,0 0 72,0 0 39,0 0-31,0 0-71,0 0-48,0 0-1,0 0 81,0 0 148,0 0 102,0 0-53,0 0-77,0 0-70,0 0-38,0 0-40,0 0-15,0 0-39,0 0 10,0 0 54,0 0 78,0 0 56,0 0 17,0 0-36,0 0-42,0 0-20,0 0-33,0 0 2,0 0 22,0 0 34,0 0 49,0 0 61,0 0 49,0 0 49,0 0-51,0 0-70,0 0-128,0 0-74,0 0-23,0 0-9,0 0-15,31 7 181,17 53 150,-18-26 555,-29-33-809,25 13 276,-20-10-350,0 1-1,0-1 1,0 0 0,0-1 0,0 1-1,1-1 1,0 0 0,0-1-1,-1 0 1,1 0 0,1 0 0,0-1-52,16 2 91,1-1 1,-1-2 0,3 0-92,-1 0 141,-23-1-119,0 0 0,-1 0 0,1 0-1,-1 0 1,1 0 0,-1-1 0,0 1 0,1-1-1,-1 1 1,0-1 0,0 0 0,0 0-1,1-2-21,26-29 299,51-48 50,-74 74-319,1 0 0,0 1 0,1 0 0,0 0 0,0 1 0,0 0-1,0 0 1,9-2-30,31-20 84,-43 25-62,1 1 0,-1-1 1,1 1-1,0 0 0,-1 1 0,3 0-22,52-11 32,46 5-48,-103 5 18,0 1-1,0 1 1,0-1-1,0 0 1,0 1 0,0-1-1,0 1 1,0 0-1,0 0 1,0 0-1,0 1 1,0-1-1,-1 1 1,1-1-1,-1 1 1,1 0-1,-1 0 1,1 0-1,-1 0 1,0 1-1,0-1 1,0 1-2,16 15 29,-15-15-26,0 0 0,0 0 0,-1 0 0,1 1 0,-1-1 1,0 1-1,0 0 0,0 0 0,1 3-3,6 13 20,0 8-1,-3-1 10,-5-20-12,-1-5-16,0-1 0,0 1 1,0 0-1,0-1 0,1 1 0,-1 0 1,1-1-1,-1 1 0,1-1 1,-1 1-1,1-1 0,1 2-1,-2-2-7,0-1-2,0 0-4,8 16-3,-8-15 22,0-1 2,0 0 0,0 0-4,0 0-21,0 0-19,0 0 15,0 0-14,0-31-52,0 27 88,0-1 0,1 1 0,-1 0 0,1-1 0,0 1 0,0 0 1,1 0-1,-1 0 0,1 0 0,0 0 0,0 0 0,0 0 0,1 1 0,0-2-1,9-14 1,-8 13-3,0 0-1,1 1 0,0 0 0,0-1 0,0 2 0,0-1 0,1 1 0,2-2 3,54-33-30,-46 30 27,-11 7-4,1 0 0,-1 0-1,1 1 1,0 0-1,0 1 1,0-1-1,0 1 1,0 0 0,-1 0-1,4 1 8,9 0-12,-10-2 20,1 1 1,-1 0-1,1 0 0,-1 1 1,0 0-1,1 1 1,-1 0-1,0 0 1,0 1-1,0 0 1,0 0-1,6 5-8,-4-5 7,0 0-1,0 0 1,0-1 0,0-1 0,0 1-1,0-1 1,0-1 0,1 0 0,9-2-7,1 2 4,10 1 0,-16 0 0,-1-1 0,0 0 0,13-2-4,8-11 2,-31 10-1,0 1 0,0 1-1,0-1 1,0 0 0,1 1-1,-1 0 1,0 0 0,1 1-1,1-1 0,1 0 1,-1 0 0,1 0-1,-1 0 1,0-1-1,0 0 1,1 0 0,-1-1-1,-1 0 1,1 0-1,2-1 0,32-14 28,-32 14-24,0 0 0,0-1 1,-1 0-1,1 0 1,-1-1-1,0 0 0,0 0 1,-1 0-1,0-1 0,0 0 1,-1 0-1,4-5-4,31-34 18,-39 44-16,1 0-1,0 1 1,-1-1-1,0 0 1,1 0-1,-1 0 1,0-1-1,0 1 1,0 0-1,0 0 1,0-1-2,6-16 7,-6 25-1718,-6 8 755,-9 0-1332,-1-4-1614</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9.489"/>
    </inkml:context>
    <inkml:brush xml:id="br0">
      <inkml:brushProperty name="width" value="0.1" units="cm"/>
      <inkml:brushProperty name="height" value="0.1" units="cm"/>
      <inkml:brushProperty name="color" value="#66CC00"/>
    </inkml:brush>
  </inkml:definitions>
  <inkml:trace contextRef="#ctx0" brushRef="#br0">1 1 1896,'0'0'962,"0"0"-377,0 0-178,0 0 105,0 0 163,0 0 72,2 1 5580,6 8-5630,-5 4-281,-1 0 0,0 0 0,-1 10-416,0-11 154,0 0 0,0-1 1,1 1-1,0 0 0,3 7-154,-3-14 11,1 1 5,-1 0 0,0 0 0,0 1-1,-1-1 1,0 1 0,0-1 0,0 2-16,2 2 170,2 14 86,-5-24-150,0 0 4,0 0 13,0 0-8,0 0-31,0 0-27,0 0-25,0 0 35,0 0-35,0 0 22,0 0 1,0 0-38,0 0-7,0 0-1,0 0-18,0 0-13,0 0-23,0 0 80,0 0 35,-1-39 190,2 20-213,41 2 977,-17 1-857,-23 14-187,1 1 0,-1 0-1,1 0 1,0 0 0,-1 0 0,1 0-1,0 0 1,0 0 0,-1 1 0,1 0 0,0-1-1,1 1 21,41 0 99,-32 0-110,-12 0 9,2 0 12,-2 0 0,-1 0-1,3 0 4,-2 1-11,1-1-1,-1 1 0,0-1 0,0 1 0,1 0 0,-1 0 1,0 0-1,0 0 0,0 0 0,0 0 0,0 0 1,0 0-1,0 0 0,0 0 0,0 1 0,0-1 0,-1 0 1,1 0-1,0 1 0,-1-1 0,1 1 0,-1-1 0,0 0 1,1 2-2,7 38 79,-9-38-76,2 0 0,-1 0-1,0 0 1,1 1-1,-1-1 1,1 0-1,0 0 1,0 0 0,0 0-1,0 0 1,1 0-1,-1 0 1,1-1-1,1 3-2,-1 0 4,-1 0 0,1 0 0,-1 1 0,0-1 0,0 0 0,-1 5-4,3 1 311,-2-6-3725,-1-5 534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52.475"/>
    </inkml:context>
    <inkml:brush xml:id="br0">
      <inkml:brushProperty name="width" value="0.1" units="cm"/>
      <inkml:brushProperty name="height" value="0.1" units="cm"/>
      <inkml:brushProperty name="color" value="#66CC00"/>
    </inkml:brush>
  </inkml:definitions>
  <inkml:trace contextRef="#ctx0" brushRef="#br0">38 188 1616,'0'0'712,"0"0"-377,0 0-200,0 0-76,0 0-33,0 0 45,0 0 76,0 0 149,0 0 172,-1 6 5439,-3 19-5213,1-16-2,0 1-1,1 0 1,0 0-1,0 9-691,0 24-4611,1-43 783,-2 0-741</inkml:trace>
  <inkml:trace contextRef="#ctx0" brushRef="#br0" timeOffset="652.59">11 334 384,'0'0'1164,"0"0"-307,0 0-197,0 0-8,0 0-116,0 0 17,0 0 82,0 0 208,0 0 105,0 0 54,0 0-69,0 0-118,0 0-160,0 0-174,0-28 724,4-207 780,-11 165-3074,7 70 350,-4 0-2650,0 0-381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38.071"/>
    </inkml:context>
    <inkml:brush xml:id="br0">
      <inkml:brushProperty name="width" value="0.1" units="cm"/>
      <inkml:brushProperty name="height" value="0.1" units="cm"/>
      <inkml:brushProperty name="color" value="#66CC00"/>
    </inkml:brush>
  </inkml:definitions>
  <inkml:trace contextRef="#ctx0" brushRef="#br0">99 38 568,'0'0'946,"0"0"-107,0 0-154,0 0-226,0 0 184,0 0 159,0-38 5165,0 44-5406,0 30 823,0-35-1592,0 0 1,0 0 0,0 0 0,0 0 0,0 0 0,-1 0 0,1 0 0,0-1 0,-1 1 0,1 0 0,0 0 0,-1 0 0,1 0 0,-1 0 0,1-1 0,-1 1 0,0 0 0,1 0 0,-1-1 0,0 1 0,1 0 0,-1-1 0,0 1 0,0-1 0,1 1 0,-1-1 0,0 1-1,0-1 1,0 0 0,0 1 0,0-1 0,0 0 0,0 0 207,-3 0-2980</inkml:trace>
  <inkml:trace contextRef="#ctx0" brushRef="#br0" timeOffset="361.91">69 201 2969,'0'0'1376,"0"0"-360,0 0-112,0 0-63,0 0-121,0 0-224,0 0-160,0 3-128,0-3-128,0 0-8,0 0 16,0 0-88,0 0-48,0 0-584,0 0-1505,0 0-2680</inkml:trace>
  <inkml:trace contextRef="#ctx0" brushRef="#br0" timeOffset="731.51">69 201 40,'0'34'3241,"0"-31"-1593,0 4-800,0 0-240,0 3-56,0-3-39,0 3-73,0-3-184,0 3-72,0-6-72,0 2-32,0-6-64,0 4-16,0-4-168,0 3-728,0 1-1041,0-1-2584</inkml:trace>
  <inkml:trace contextRef="#ctx0" brushRef="#br0" timeOffset="1055.83">76 476 3385,'0'0'1856,"0"0"-560,0 0-567,0 0-289,0 0-16,0 0 8,0 0-168,0 21-184,0-18 0,0-3-80,0 3-208,0-3-728,0 7-593,0-3-663,0-1-1929</inkml:trace>
  <inkml:trace contextRef="#ctx0" brushRef="#br0" timeOffset="1056.83">76 476 1072,'12'204'1793,"-12"-201"-985,0 1-512,0 3 120,3-4 184,-3 4 48,0-4 24,0 1-184,4-1-239,-4 0-153,0 1-96,0-1-185,4 1-415,-4 2-328,0 1-1080</inkml:trace>
  <inkml:trace contextRef="#ctx0" brushRef="#br0" timeOffset="1389.38">103 901 2969,'0'0'2048,"0"0"-776,0 0-672,0 0-303,0 0-65,0 0 184,0 0 80,0 13 16,0-9-40,0-1-144,0 1-200,0-1-128,0 0-24,-4 1-1000,4-1-1273,0 1-2848</inkml:trace>
  <inkml:trace contextRef="#ctx0" brushRef="#br0" timeOffset="1745.36">103 901 4625,'-19'204'2136,"19"-201"-767,0 0-537,0-3-264,0 4-256,0 3-24,0-1-24,0 1-88,0 0-72,-4-4-48,4 4-56,-4 0-56,1-4-416,3 8-840,0-5-945,0 1-2472</inkml:trace>
  <inkml:trace contextRef="#ctx0" brushRef="#br0" timeOffset="2090.73">54 1322 936,'0'0'2561,"0"0"-1265,0 0-984,0 0-304,0 0 64,0 0-40,0 0-32,0 0-184,0 0 0,0 0 96,0 0 88,0 0 104,0 7 80,0 3-104,0 0-80,0-6-48,0-1-720,0-3-1545</inkml:trace>
  <inkml:trace contextRef="#ctx0" brushRef="#br0" timeOffset="2091.73">54 1322 4649</inkml:trace>
  <inkml:trace contextRef="#ctx0" brushRef="#br0" timeOffset="2092.73">54 1322 4649,'-27'116'1880,"27"-110"-703,0-2-345,-4-1-192,4 0-168,0-3-80,0 0-200,0 0-64,0 0-128,-3 0-304,-1 0-632,-4 0-776,1 0-1569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6.430"/>
    </inkml:context>
    <inkml:brush xml:id="br0">
      <inkml:brushProperty name="width" value="0.1" units="cm"/>
      <inkml:brushProperty name="height" value="0.1" units="cm"/>
      <inkml:brushProperty name="color" value="#66CC00"/>
    </inkml:brush>
  </inkml:definitions>
  <inkml:trace contextRef="#ctx0" brushRef="#br0">0 289 696,'0'0'611,"0"0"18,0 0 32,0 0-29,0 0-106,0 0-128,0 0-130,0 0-85,0 0-85,0 0-107,0 0-91,0 0 24,0 0 48,0 0-12,0 0 24,0 0 8,0 0 11,0 0 57,0 0 108,0 0 152,0 0-48,0 0-95,0 0-59,0 0-73,0 0-85,0 0 7,0 0-54,0 0-32,0 0 10,0 0 30,0 0 135,0 0 60,0 0 4,0 0 56,0 0 48,0 0-52,0 0-85,0 0-60,0 0-45,0 0-28,0 0 79,0 0 227,0 0 116,0 0 27,0 0-60,0 0-66,0 0-98,0 0-95,0 0-67,0 0-30,0 0-27,0 0 17,0 0-12,0 0 23,0 0 19,0 0 6,0 0-3,0 0-5,0 0-1,0 0 29,0 0-6,0 0 10,0 0-17,0 0-14,0 0-2,0 0 62,0 0 44,0 0 72,0 0 39,0 0-31,0 0-71,0 0-48,0 0-1,0 0 81,0 0 148,0 0 102,0 0-53,0 0-77,0 0-70,0 0-38,0 0-40,0 0-15,0 0-39,0 0 10,0 0 54,0 0 78,0 0 56,0 0 17,0 0-36,0 0-42,0 0-20,0 0-33,0 0 2,0 0 22,0 0 34,0 0 49,0 0 61,0 0 49,0 0 49,0 0-51,0 0-70,0 0-128,0 0-74,0 0-23,0 0-9,0 0-15,31 7 181,17 53 150,-18-26 555,-29-33-809,25 13 276,-20-10-350,0 1-1,0-1 1,0 0 0,0-1 0,0 1-1,1-1 1,0 0 0,0-1-1,-1 0 1,1 0 0,1 0 0,0-1-52,16 2 91,1-1 1,-1-2 0,3 0-92,-1 0 141,-23-1-119,0 0 0,-1 0 0,1 0-1,-1 0 1,1 0 0,-1-1 0,0 1 0,1-1-1,-1 1 1,0-1 0,0 0 0,0 0-1,1-2-21,26-29 299,51-48 50,-74 74-319,1 0 0,0 1 0,1 0 0,0 0 0,0 1 0,0 0-1,0 0 1,9-2-30,31-20 84,-43 25-62,1 1 0,-1-1 1,1 1-1,0 0 0,-1 1 0,3 0-22,52-11 32,46 5-48,-103 5 18,0 1-1,0 1 1,0-1-1,0 0 1,0 1 0,0-1-1,0 1 1,0 0-1,0 0 1,0 0-1,0 1 1,0-1-1,-1 1 1,1-1-1,-1 1 1,1 0-1,-1 0 1,1 0-1,-1 0 1,0 1-1,0-1 1,0 1-2,16 15 29,-15-15-26,0 0 0,0 0 0,-1 0 0,1 1 0,-1-1 1,0 1-1,0 0 0,0 0 0,1 3-3,6 13 20,0 8-1,-3-1 10,-5-20-12,-1-5-16,0-1 0,0 1 1,0 0-1,0-1 0,1 1 0,-1 0 1,1-1-1,-1 1 0,1-1 1,-1 1-1,1-1 0,1 2-1,-2-2-7,0-1-2,0 0-4,8 16-3,-8-15 22,0-1 2,0 0 0,0 0-4,0 0-21,0 0-19,0 0 15,0 0-14,0-31-52,0 27 88,0-1 0,1 1 0,-1 0 0,1-1 0,0 1 0,0 0 1,1 0-1,-1 0 0,1 0 0,0 0 0,0 0 0,0 0 0,1 1 0,0-2-1,9-14 1,-8 13-3,0 0-1,1 1 0,0 0 0,0-1 0,0 2 0,0-1 0,1 1 0,2-2 3,54-33-30,-46 30 27,-11 7-4,1 0 0,-1 0-1,1 1 1,0 0-1,0 1 1,0-1-1,0 1 1,0 0 0,-1 0-1,4 1 8,9 0-12,-10-2 20,1 1 1,-1 0-1,1 0 0,-1 1 1,0 0-1,1 1 1,-1 0-1,0 0 1,0 1-1,0 0 1,0 0-1,6 5-8,-4-5 7,0 0-1,0 0 1,0-1 0,0-1 0,0 1-1,0-1 1,0-1 0,1 0 0,9-2-7,1 2 4,10 1 0,-16 0 0,-1-1 0,0 0 0,13-2-4,8-11 2,-31 10-1,0 1 0,0 1-1,0-1 1,0 0 0,1 1-1,-1 0 1,0 0 0,1 1-1,1-1 0,1 0 1,-1 0 0,1 0-1,-1 0 1,0-1-1,0 0 1,1 0 0,-1-1-1,-1 0 1,1 0-1,2-1 0,32-14 28,-32 14-24,0 0 0,0-1 1,-1 0-1,1 0 1,-1-1-1,0 0 0,0 0 1,-1 0-1,0-1 0,0 0 1,-1 0-1,4-5-4,31-34 18,-39 44-16,1 0-1,0 1 1,-1-1-1,0 0 1,1 0-1,-1 0 1,0-1-1,0 1 1,0 0-1,0 0 1,0-1-2,6-16 7,-6 25-1718,-6 8 755,-9 0-1332,-1-4-1614</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9.489"/>
    </inkml:context>
    <inkml:brush xml:id="br0">
      <inkml:brushProperty name="width" value="0.1" units="cm"/>
      <inkml:brushProperty name="height" value="0.1" units="cm"/>
      <inkml:brushProperty name="color" value="#66CC00"/>
    </inkml:brush>
  </inkml:definitions>
  <inkml:trace contextRef="#ctx0" brushRef="#br0">1 1 1896,'0'0'962,"0"0"-377,0 0-178,0 0 105,0 0 163,0 0 72,2 1 5580,6 8-5630,-5 4-281,-1 0 0,0 0 0,-1 10-416,0-11 154,0 0 0,0-1 1,1 1-1,0 0 0,3 7-154,-3-14 11,1 1 5,-1 0 0,0 0 0,0 1-1,-1-1 1,0 1 0,0-1 0,0 2-16,2 2 170,2 14 86,-5-24-150,0 0 4,0 0 13,0 0-8,0 0-31,0 0-27,0 0-25,0 0 35,0 0-35,0 0 22,0 0 1,0 0-38,0 0-7,0 0-1,0 0-18,0 0-13,0 0-23,0 0 80,0 0 35,-1-39 190,2 20-213,41 2 977,-17 1-857,-23 14-187,1 1 0,-1 0-1,1 0 1,0 0 0,-1 0 0,1 0-1,0 0 1,0 0 0,-1 1 0,1 0 0,0-1-1,1 1 21,41 0 99,-32 0-110,-12 0 9,2 0 12,-2 0 0,-1 0-1,3 0 4,-2 1-11,1-1-1,-1 1 0,0-1 0,0 1 0,1 0 0,-1 0 1,0 0-1,0 0 0,0 0 0,0 0 0,0 0 1,0 0-1,0 0 0,0 0 0,0 1 0,0-1 0,-1 0 1,1 0-1,0 1 0,-1-1 0,1 1 0,-1-1 0,0 0 1,1 2-2,7 38 79,-9-38-76,2 0 0,-1 0-1,0 0 1,1 1-1,-1-1 1,1 0-1,0 0 1,0 0 0,0 0-1,0 0 1,1 0-1,-1 0 1,1-1-1,1 3-2,-1 0 4,-1 0 0,1 0 0,-1 1 0,0-1 0,0 0 0,-1 5-4,3 1 311,-2-6-3725,-1-5 534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52.475"/>
    </inkml:context>
    <inkml:brush xml:id="br0">
      <inkml:brushProperty name="width" value="0.1" units="cm"/>
      <inkml:brushProperty name="height" value="0.1" units="cm"/>
      <inkml:brushProperty name="color" value="#66CC00"/>
    </inkml:brush>
  </inkml:definitions>
  <inkml:trace contextRef="#ctx0" brushRef="#br0">38 188 1616,'0'0'712,"0"0"-377,0 0-200,0 0-76,0 0-33,0 0 45,0 0 76,0 0 149,0 0 172,-1 6 5439,-3 19-5213,1-16-2,0 1-1,1 0 1,0 0-1,0 9-691,0 24-4611,1-43 783,-2 0-741</inkml:trace>
  <inkml:trace contextRef="#ctx0" brushRef="#br0" timeOffset="652.59">11 334 384,'0'0'1164,"0"0"-307,0 0-197,0 0-8,0 0-116,0 0 17,0 0 82,0 0 208,0 0 105,0 0 54,0 0-69,0 0-118,0 0-160,0 0-174,0-28 724,4-207 780,-11 165-3074,7 70 350,-4 0-2650,0 0-381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38.071"/>
    </inkml:context>
    <inkml:brush xml:id="br0">
      <inkml:brushProperty name="width" value="0.1" units="cm"/>
      <inkml:brushProperty name="height" value="0.1" units="cm"/>
      <inkml:brushProperty name="color" value="#66CC00"/>
    </inkml:brush>
  </inkml:definitions>
  <inkml:trace contextRef="#ctx0" brushRef="#br0">99 38 568,'0'0'946,"0"0"-107,0 0-154,0 0-226,0 0 184,0 0 159,0-38 5165,0 44-5406,0 30 823,0-35-1592,0 0 1,0 0 0,0 0 0,0 0 0,0 0 0,-1 0 0,1 0 0,0-1 0,-1 1 0,1 0 0,0 0 0,-1 0 0,1 0 0,-1 0 0,1-1 0,-1 1 0,0 0 0,1 0 0,-1-1 0,0 1 0,1 0 0,-1-1 0,0 1 0,0-1 0,1 1 0,-1-1 0,0 1-1,0-1 1,0 0 0,0 1 0,0-1 0,0 0 0,0 0 207,-3 0-2980</inkml:trace>
  <inkml:trace contextRef="#ctx0" brushRef="#br0" timeOffset="361.91">69 201 2969,'0'0'1376,"0"0"-360,0 0-112,0 0-63,0 0-121,0 0-224,0 0-160,0 3-128,0-3-128,0 0-8,0 0 16,0 0-88,0 0-48,0 0-584,0 0-1505,0 0-2680</inkml:trace>
  <inkml:trace contextRef="#ctx0" brushRef="#br0" timeOffset="731.51">69 201 40,'0'34'3241,"0"-31"-1593,0 4-800,0 0-240,0 3-56,0-3-39,0 3-73,0-3-184,0 3-72,0-6-72,0 2-32,0-6-64,0 4-16,0-4-168,0 3-728,0 1-1041,0-1-2584</inkml:trace>
  <inkml:trace contextRef="#ctx0" brushRef="#br0" timeOffset="1055.83">76 476 3385,'0'0'1856,"0"0"-560,0 0-567,0 0-289,0 0-16,0 0 8,0 0-168,0 21-184,0-18 0,0-3-80,0 3-208,0-3-728,0 7-593,0-3-663,0-1-1929</inkml:trace>
  <inkml:trace contextRef="#ctx0" brushRef="#br0" timeOffset="1056.83">76 476 1072,'12'204'1793,"-12"-201"-985,0 1-512,0 3 120,3-4 184,-3 4 48,0-4 24,0 1-184,4-1-239,-4 0-153,0 1-96,0-1-185,4 1-415,-4 2-328,0 1-1080</inkml:trace>
  <inkml:trace contextRef="#ctx0" brushRef="#br0" timeOffset="1389.38">103 901 2969,'0'0'2048,"0"0"-776,0 0-672,0 0-303,0 0-65,0 0 184,0 0 80,0 13 16,0-9-40,0-1-144,0 1-200,0-1-128,0 0-24,-4 1-1000,4-1-1273,0 1-2848</inkml:trace>
  <inkml:trace contextRef="#ctx0" brushRef="#br0" timeOffset="1745.36">103 901 4625,'-19'204'2136,"19"-201"-767,0 0-537,0-3-264,0 4-256,0 3-24,0-1-24,0 1-88,0 0-72,-4-4-48,4 4-56,-4 0-56,1-4-416,3 8-840,0-5-945,0 1-2472</inkml:trace>
  <inkml:trace contextRef="#ctx0" brushRef="#br0" timeOffset="2090.73">54 1322 936,'0'0'2561,"0"0"-1265,0 0-984,0 0-304,0 0 64,0 0-40,0 0-32,0 0-184,0 0 0,0 0 96,0 0 88,0 0 104,0 7 80,0 3-104,0 0-80,0-6-48,0-1-720,0-3-1545</inkml:trace>
  <inkml:trace contextRef="#ctx0" brushRef="#br0" timeOffset="2091.73">54 1322 4649</inkml:trace>
  <inkml:trace contextRef="#ctx0" brushRef="#br0" timeOffset="2092.73">54 1322 4649,'-27'116'1880,"27"-110"-703,0-2-345,-4-1-192,4 0-168,0-3-80,0 0-200,0 0-64,0 0-128,-3 0-304,-1 0-632,-4 0-776,1 0-1569</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6.430"/>
    </inkml:context>
    <inkml:brush xml:id="br0">
      <inkml:brushProperty name="width" value="0.1" units="cm"/>
      <inkml:brushProperty name="height" value="0.1" units="cm"/>
      <inkml:brushProperty name="color" value="#66CC00"/>
    </inkml:brush>
  </inkml:definitions>
  <inkml:trace contextRef="#ctx0" brushRef="#br0">0 289 696,'0'0'611,"0"0"18,0 0 32,0 0-29,0 0-106,0 0-128,0 0-130,0 0-85,0 0-85,0 0-107,0 0-91,0 0 24,0 0 48,0 0-12,0 0 24,0 0 8,0 0 11,0 0 57,0 0 108,0 0 152,0 0-48,0 0-95,0 0-59,0 0-73,0 0-85,0 0 7,0 0-54,0 0-32,0 0 10,0 0 30,0 0 135,0 0 60,0 0 4,0 0 56,0 0 48,0 0-52,0 0-85,0 0-60,0 0-45,0 0-28,0 0 79,0 0 227,0 0 116,0 0 27,0 0-60,0 0-66,0 0-98,0 0-95,0 0-67,0 0-30,0 0-27,0 0 17,0 0-12,0 0 23,0 0 19,0 0 6,0 0-3,0 0-5,0 0-1,0 0 29,0 0-6,0 0 10,0 0-17,0 0-14,0 0-2,0 0 62,0 0 44,0 0 72,0 0 39,0 0-31,0 0-71,0 0-48,0 0-1,0 0 81,0 0 148,0 0 102,0 0-53,0 0-77,0 0-70,0 0-38,0 0-40,0 0-15,0 0-39,0 0 10,0 0 54,0 0 78,0 0 56,0 0 17,0 0-36,0 0-42,0 0-20,0 0-33,0 0 2,0 0 22,0 0 34,0 0 49,0 0 61,0 0 49,0 0 49,0 0-51,0 0-70,0 0-128,0 0-74,0 0-23,0 0-9,0 0-15,31 7 181,17 53 150,-18-26 555,-29-33-809,25 13 276,-20-10-350,0 1-1,0-1 1,0 0 0,0-1 0,0 1-1,1-1 1,0 0 0,0-1-1,-1 0 1,1 0 0,1 0 0,0-1-52,16 2 91,1-1 1,-1-2 0,3 0-92,-1 0 141,-23-1-119,0 0 0,-1 0 0,1 0-1,-1 0 1,1 0 0,-1-1 0,0 1 0,1-1-1,-1 1 1,0-1 0,0 0 0,0 0-1,1-2-21,26-29 299,51-48 50,-74 74-319,1 0 0,0 1 0,1 0 0,0 0 0,0 1 0,0 0-1,0 0 1,9-2-30,31-20 84,-43 25-62,1 1 0,-1-1 1,1 1-1,0 0 0,-1 1 0,3 0-22,52-11 32,46 5-48,-103 5 18,0 1-1,0 1 1,0-1-1,0 0 1,0 1 0,0-1-1,0 1 1,0 0-1,0 0 1,0 0-1,0 1 1,0-1-1,-1 1 1,1-1-1,-1 1 1,1 0-1,-1 0 1,1 0-1,-1 0 1,0 1-1,0-1 1,0 1-2,16 15 29,-15-15-26,0 0 0,0 0 0,-1 0 0,1 1 0,-1-1 1,0 1-1,0 0 0,0 0 0,1 3-3,6 13 20,0 8-1,-3-1 10,-5-20-12,-1-5-16,0-1 0,0 1 1,0 0-1,0-1 0,1 1 0,-1 0 1,1-1-1,-1 1 0,1-1 1,-1 1-1,1-1 0,1 2-1,-2-2-7,0-1-2,0 0-4,8 16-3,-8-15 22,0-1 2,0 0 0,0 0-4,0 0-21,0 0-19,0 0 15,0 0-14,0-31-52,0 27 88,0-1 0,1 1 0,-1 0 0,1-1 0,0 1 0,0 0 1,1 0-1,-1 0 0,1 0 0,0 0 0,0 0 0,0 0 0,1 1 0,0-2-1,9-14 1,-8 13-3,0 0-1,1 1 0,0 0 0,0-1 0,0 2 0,0-1 0,1 1 0,2-2 3,54-33-30,-46 30 27,-11 7-4,1 0 0,-1 0-1,1 1 1,0 0-1,0 1 1,0-1-1,0 1 1,0 0 0,-1 0-1,4 1 8,9 0-12,-10-2 20,1 1 1,-1 0-1,1 0 0,-1 1 1,0 0-1,1 1 1,-1 0-1,0 0 1,0 1-1,0 0 1,0 0-1,6 5-8,-4-5 7,0 0-1,0 0 1,0-1 0,0-1 0,0 1-1,0-1 1,0-1 0,1 0 0,9-2-7,1 2 4,10 1 0,-16 0 0,-1-1 0,0 0 0,13-2-4,8-11 2,-31 10-1,0 1 0,0 1-1,0-1 1,0 0 0,1 1-1,-1 0 1,0 0 0,1 1-1,1-1 0,1 0 1,-1 0 0,1 0-1,-1 0 1,0-1-1,0 0 1,1 0 0,-1-1-1,-1 0 1,1 0-1,2-1 0,32-14 28,-32 14-24,0 0 0,0-1 1,-1 0-1,1 0 1,-1-1-1,0 0 0,0 0 1,-1 0-1,0-1 0,0 0 1,-1 0-1,4-5-4,31-34 18,-39 44-16,1 0-1,0 1 1,-1-1-1,0 0 1,1 0-1,-1 0 1,0-1-1,0 1 1,0 0-1,0 0 1,0-1-2,6-16 7,-6 25-1718,-6 8 755,-9 0-1332,-1-4-1614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9.489"/>
    </inkml:context>
    <inkml:brush xml:id="br0">
      <inkml:brushProperty name="width" value="0.1" units="cm"/>
      <inkml:brushProperty name="height" value="0.1" units="cm"/>
      <inkml:brushProperty name="color" value="#66CC00"/>
    </inkml:brush>
  </inkml:definitions>
  <inkml:trace contextRef="#ctx0" brushRef="#br0">1 1 1896,'0'0'962,"0"0"-377,0 0-178,0 0 105,0 0 163,0 0 72,2 1 5580,6 8-5630,-5 4-281,-1 0 0,0 0 0,-1 10-416,0-11 154,0 0 0,0-1 1,1 1-1,0 0 0,3 7-154,-3-14 11,1 1 5,-1 0 0,0 0 0,0 1-1,-1-1 1,0 1 0,0-1 0,0 2-16,2 2 170,2 14 86,-5-24-150,0 0 4,0 0 13,0 0-8,0 0-31,0 0-27,0 0-25,0 0 35,0 0-35,0 0 22,0 0 1,0 0-38,0 0-7,0 0-1,0 0-18,0 0-13,0 0-23,0 0 80,0 0 35,-1-39 190,2 20-213,41 2 977,-17 1-857,-23 14-187,1 1 0,-1 0-1,1 0 1,0 0 0,-1 0 0,1 0-1,0 0 1,0 0 0,-1 1 0,1 0 0,0-1-1,1 1 21,41 0 99,-32 0-110,-12 0 9,2 0 12,-2 0 0,-1 0-1,3 0 4,-2 1-11,1-1-1,-1 1 0,0-1 0,0 1 0,1 0 0,-1 0 1,0 0-1,0 0 0,0 0 0,0 0 0,0 0 1,0 0-1,0 0 0,0 0 0,0 1 0,0-1 0,-1 0 1,1 0-1,0 1 0,-1-1 0,1 1 0,-1-1 0,0 0 1,1 2-2,7 38 79,-9-38-76,2 0 0,-1 0-1,0 0 1,1 1-1,-1-1 1,1 0-1,0 0 1,0 0 0,0 0-1,0 0 1,1 0-1,-1 0 1,1-1-1,1 3-2,-1 0 4,-1 0 0,1 0 0,-1 1 0,0-1 0,0 0 0,-1 5-4,3 1 311,-2-6-3725,-1-5 534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52.475"/>
    </inkml:context>
    <inkml:brush xml:id="br0">
      <inkml:brushProperty name="width" value="0.1" units="cm"/>
      <inkml:brushProperty name="height" value="0.1" units="cm"/>
      <inkml:brushProperty name="color" value="#66CC00"/>
    </inkml:brush>
  </inkml:definitions>
  <inkml:trace contextRef="#ctx0" brushRef="#br0">38 188 1616,'0'0'712,"0"0"-377,0 0-200,0 0-76,0 0-33,0 0 45,0 0 76,0 0 149,0 0 172,-1 6 5439,-3 19-5213,1-16-2,0 1-1,1 0 1,0 0-1,0 9-691,0 24-4611,1-43 783,-2 0-741</inkml:trace>
  <inkml:trace contextRef="#ctx0" brushRef="#br0" timeOffset="652.59">11 334 384,'0'0'1164,"0"0"-307,0 0-197,0 0-8,0 0-116,0 0 17,0 0 82,0 0 208,0 0 105,0 0 54,0 0-69,0 0-118,0 0-160,0 0-174,0-28 724,4-207 780,-11 165-3074,7 70 350,-4 0-2650,0 0-381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38.071"/>
    </inkml:context>
    <inkml:brush xml:id="br0">
      <inkml:brushProperty name="width" value="0.1" units="cm"/>
      <inkml:brushProperty name="height" value="0.1" units="cm"/>
      <inkml:brushProperty name="color" value="#66CC00"/>
    </inkml:brush>
  </inkml:definitions>
  <inkml:trace contextRef="#ctx0" brushRef="#br0">99 38 568,'0'0'946,"0"0"-107,0 0-154,0 0-226,0 0 184,0 0 159,0-38 5165,0 44-5406,0 30 823,0-35-1592,0 0 1,0 0 0,0 0 0,0 0 0,0 0 0,-1 0 0,1 0 0,0-1 0,-1 1 0,1 0 0,0 0 0,-1 0 0,1 0 0,-1 0 0,1-1 0,-1 1 0,0 0 0,1 0 0,-1-1 0,0 1 0,1 0 0,-1-1 0,0 1 0,0-1 0,1 1 0,-1-1 0,0 1-1,0-1 1,0 0 0,0 1 0,0-1 0,0 0 0,0 0 207,-3 0-2980</inkml:trace>
  <inkml:trace contextRef="#ctx0" brushRef="#br0" timeOffset="361.91">69 201 2969,'0'0'1376,"0"0"-360,0 0-112,0 0-63,0 0-121,0 0-224,0 0-160,0 3-128,0-3-128,0 0-8,0 0 16,0 0-88,0 0-48,0 0-584,0 0-1505,0 0-2680</inkml:trace>
  <inkml:trace contextRef="#ctx0" brushRef="#br0" timeOffset="731.51">69 201 40,'0'34'3241,"0"-31"-1593,0 4-800,0 0-240,0 3-56,0-3-39,0 3-73,0-3-184,0 3-72,0-6-72,0 2-32,0-6-64,0 4-16,0-4-168,0 3-728,0 1-1041,0-1-2584</inkml:trace>
  <inkml:trace contextRef="#ctx0" brushRef="#br0" timeOffset="1055.83">76 476 3385,'0'0'1856,"0"0"-560,0 0-567,0 0-289,0 0-16,0 0 8,0 0-168,0 21-184,0-18 0,0-3-80,0 3-208,0-3-728,0 7-593,0-3-663,0-1-1929</inkml:trace>
  <inkml:trace contextRef="#ctx0" brushRef="#br0" timeOffset="1056.83">76 476 1072,'12'204'1793,"-12"-201"-985,0 1-512,0 3 120,3-4 184,-3 4 48,0-4 24,0 1-184,4-1-239,-4 0-153,0 1-96,0-1-185,4 1-415,-4 2-328,0 1-1080</inkml:trace>
  <inkml:trace contextRef="#ctx0" brushRef="#br0" timeOffset="1389.38">103 901 2969,'0'0'2048,"0"0"-776,0 0-672,0 0-303,0 0-65,0 0 184,0 0 80,0 13 16,0-9-40,0-1-144,0 1-200,0-1-128,0 0-24,-4 1-1000,4-1-1273,0 1-2848</inkml:trace>
  <inkml:trace contextRef="#ctx0" brushRef="#br0" timeOffset="1745.36">103 901 4625,'-19'204'2136,"19"-201"-767,0 0-537,0-3-264,0 4-256,0 3-24,0-1-24,0 1-88,0 0-72,-4-4-48,4 4-56,-4 0-56,1-4-416,3 8-840,0-5-945,0 1-2472</inkml:trace>
  <inkml:trace contextRef="#ctx0" brushRef="#br0" timeOffset="2090.73">54 1322 936,'0'0'2561,"0"0"-1265,0 0-984,0 0-304,0 0 64,0 0-40,0 0-32,0 0-184,0 0 0,0 0 96,0 0 88,0 0 104,0 7 80,0 3-104,0 0-80,0-6-48,0-1-720,0-3-1545</inkml:trace>
  <inkml:trace contextRef="#ctx0" brushRef="#br0" timeOffset="2091.73">54 1322 4649</inkml:trace>
  <inkml:trace contextRef="#ctx0" brushRef="#br0" timeOffset="2092.73">54 1322 4649,'-27'116'1880,"27"-110"-703,0-2-345,-4-1-192,4 0-168,0-3-80,0 0-200,0 0-64,0 0-128,-3 0-304,-1 0-632,-4 0-776,1 0-1569</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6.430"/>
    </inkml:context>
    <inkml:brush xml:id="br0">
      <inkml:brushProperty name="width" value="0.1" units="cm"/>
      <inkml:brushProperty name="height" value="0.1" units="cm"/>
      <inkml:brushProperty name="color" value="#66CC00"/>
    </inkml:brush>
  </inkml:definitions>
  <inkml:trace contextRef="#ctx0" brushRef="#br0">0 289 696,'0'0'611,"0"0"18,0 0 32,0 0-29,0 0-106,0 0-128,0 0-130,0 0-85,0 0-85,0 0-107,0 0-91,0 0 24,0 0 48,0 0-12,0 0 24,0 0 8,0 0 11,0 0 57,0 0 108,0 0 152,0 0-48,0 0-95,0 0-59,0 0-73,0 0-85,0 0 7,0 0-54,0 0-32,0 0 10,0 0 30,0 0 135,0 0 60,0 0 4,0 0 56,0 0 48,0 0-52,0 0-85,0 0-60,0 0-45,0 0-28,0 0 79,0 0 227,0 0 116,0 0 27,0 0-60,0 0-66,0 0-98,0 0-95,0 0-67,0 0-30,0 0-27,0 0 17,0 0-12,0 0 23,0 0 19,0 0 6,0 0-3,0 0-5,0 0-1,0 0 29,0 0-6,0 0 10,0 0-17,0 0-14,0 0-2,0 0 62,0 0 44,0 0 72,0 0 39,0 0-31,0 0-71,0 0-48,0 0-1,0 0 81,0 0 148,0 0 102,0 0-53,0 0-77,0 0-70,0 0-38,0 0-40,0 0-15,0 0-39,0 0 10,0 0 54,0 0 78,0 0 56,0 0 17,0 0-36,0 0-42,0 0-20,0 0-33,0 0 2,0 0 22,0 0 34,0 0 49,0 0 61,0 0 49,0 0 49,0 0-51,0 0-70,0 0-128,0 0-74,0 0-23,0 0-9,0 0-15,31 7 181,17 53 150,-18-26 555,-29-33-809,25 13 276,-20-10-350,0 1-1,0-1 1,0 0 0,0-1 0,0 1-1,1-1 1,0 0 0,0-1-1,-1 0 1,1 0 0,1 0 0,0-1-52,16 2 91,1-1 1,-1-2 0,3 0-92,-1 0 141,-23-1-119,0 0 0,-1 0 0,1 0-1,-1 0 1,1 0 0,-1-1 0,0 1 0,1-1-1,-1 1 1,0-1 0,0 0 0,0 0-1,1-2-21,26-29 299,51-48 50,-74 74-319,1 0 0,0 1 0,1 0 0,0 0 0,0 1 0,0 0-1,0 0 1,9-2-30,31-20 84,-43 25-62,1 1 0,-1-1 1,1 1-1,0 0 0,-1 1 0,3 0-22,52-11 32,46 5-48,-103 5 18,0 1-1,0 1 1,0-1-1,0 0 1,0 1 0,0-1-1,0 1 1,0 0-1,0 0 1,0 0-1,0 1 1,0-1-1,-1 1 1,1-1-1,-1 1 1,1 0-1,-1 0 1,1 0-1,-1 0 1,0 1-1,0-1 1,0 1-2,16 15 29,-15-15-26,0 0 0,0 0 0,-1 0 0,1 1 0,-1-1 1,0 1-1,0 0 0,0 0 0,1 3-3,6 13 20,0 8-1,-3-1 10,-5-20-12,-1-5-16,0-1 0,0 1 1,0 0-1,0-1 0,1 1 0,-1 0 1,1-1-1,-1 1 0,1-1 1,-1 1-1,1-1 0,1 2-1,-2-2-7,0-1-2,0 0-4,8 16-3,-8-15 22,0-1 2,0 0 0,0 0-4,0 0-21,0 0-19,0 0 15,0 0-14,0-31-52,0 27 88,0-1 0,1 1 0,-1 0 0,1-1 0,0 1 0,0 0 1,1 0-1,-1 0 0,1 0 0,0 0 0,0 0 0,0 0 0,1 1 0,0-2-1,9-14 1,-8 13-3,0 0-1,1 1 0,0 0 0,0-1 0,0 2 0,0-1 0,1 1 0,2-2 3,54-33-30,-46 30 27,-11 7-4,1 0 0,-1 0-1,1 1 1,0 0-1,0 1 1,0-1-1,0 1 1,0 0 0,-1 0-1,4 1 8,9 0-12,-10-2 20,1 1 1,-1 0-1,1 0 0,-1 1 1,0 0-1,1 1 1,-1 0-1,0 0 1,0 1-1,0 0 1,0 0-1,6 5-8,-4-5 7,0 0-1,0 0 1,0-1 0,0-1 0,0 1-1,0-1 1,0-1 0,1 0 0,9-2-7,1 2 4,10 1 0,-16 0 0,-1-1 0,0 0 0,13-2-4,8-11 2,-31 10-1,0 1 0,0 1-1,0-1 1,0 0 0,1 1-1,-1 0 1,0 0 0,1 1-1,1-1 0,1 0 1,-1 0 0,1 0-1,-1 0 1,0-1-1,0 0 1,1 0 0,-1-1-1,-1 0 1,1 0-1,2-1 0,32-14 28,-32 14-24,0 0 0,0-1 1,-1 0-1,1 0 1,-1-1-1,0 0 0,0 0 1,-1 0-1,0-1 0,0 0 1,-1 0-1,4-5-4,31-34 18,-39 44-16,1 0-1,0 1 1,-1-1-1,0 0 1,1 0-1,-1 0 1,0-1-1,0 1 1,0 0-1,0 0 1,0-1-2,6-16 7,-6 25-1718,-6 8 755,-9 0-1332,-1-4-1614</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9.489"/>
    </inkml:context>
    <inkml:brush xml:id="br0">
      <inkml:brushProperty name="width" value="0.1" units="cm"/>
      <inkml:brushProperty name="height" value="0.1" units="cm"/>
      <inkml:brushProperty name="color" value="#66CC00"/>
    </inkml:brush>
  </inkml:definitions>
  <inkml:trace contextRef="#ctx0" brushRef="#br0">1 1 1896,'0'0'962,"0"0"-377,0 0-178,0 0 105,0 0 163,0 0 72,2 1 5580,6 8-5630,-5 4-281,-1 0 0,0 0 0,-1 10-416,0-11 154,0 0 0,0-1 1,1 1-1,0 0 0,3 7-154,-3-14 11,1 1 5,-1 0 0,0 0 0,0 1-1,-1-1 1,0 1 0,0-1 0,0 2-16,2 2 170,2 14 86,-5-24-150,0 0 4,0 0 13,0 0-8,0 0-31,0 0-27,0 0-25,0 0 35,0 0-35,0 0 22,0 0 1,0 0-38,0 0-7,0 0-1,0 0-18,0 0-13,0 0-23,0 0 80,0 0 35,-1-39 190,2 20-213,41 2 977,-17 1-857,-23 14-187,1 1 0,-1 0-1,1 0 1,0 0 0,-1 0 0,1 0-1,0 0 1,0 0 0,-1 1 0,1 0 0,0-1-1,1 1 21,41 0 99,-32 0-110,-12 0 9,2 0 12,-2 0 0,-1 0-1,3 0 4,-2 1-11,1-1-1,-1 1 0,0-1 0,0 1 0,1 0 0,-1 0 1,0 0-1,0 0 0,0 0 0,0 0 0,0 0 1,0 0-1,0 0 0,0 0 0,0 1 0,0-1 0,-1 0 1,1 0-1,0 1 0,-1-1 0,1 1 0,-1-1 0,0 0 1,1 2-2,7 38 79,-9-38-76,2 0 0,-1 0-1,0 0 1,1 1-1,-1-1 1,1 0-1,0 0 1,0 0 0,0 0-1,0 0 1,1 0-1,-1 0 1,1-1-1,1 3-2,-1 0 4,-1 0 0,1 0 0,-1 1 0,0-1 0,0 0 0,-1 5-4,3 1 311,-2-6-3725,-1-5 534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52.475"/>
    </inkml:context>
    <inkml:brush xml:id="br0">
      <inkml:brushProperty name="width" value="0.1" units="cm"/>
      <inkml:brushProperty name="height" value="0.1" units="cm"/>
      <inkml:brushProperty name="color" value="#66CC00"/>
    </inkml:brush>
  </inkml:definitions>
  <inkml:trace contextRef="#ctx0" brushRef="#br0">38 188 1616,'0'0'712,"0"0"-377,0 0-200,0 0-76,0 0-33,0 0 45,0 0 76,0 0 149,0 0 172,-1 6 5439,-3 19-5213,1-16-2,0 1-1,1 0 1,0 0-1,0 9-691,0 24-4611,1-43 783,-2 0-741</inkml:trace>
  <inkml:trace contextRef="#ctx0" brushRef="#br0" timeOffset="652.59">11 334 384,'0'0'1164,"0"0"-307,0 0-197,0 0-8,0 0-116,0 0 17,0 0 82,0 0 208,0 0 105,0 0 54,0 0-69,0 0-118,0 0-160,0 0-174,0-28 724,4-207 780,-11 165-3074,7 70 350,-4 0-2650,0 0-381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38.071"/>
    </inkml:context>
    <inkml:brush xml:id="br0">
      <inkml:brushProperty name="width" value="0.1" units="cm"/>
      <inkml:brushProperty name="height" value="0.1" units="cm"/>
      <inkml:brushProperty name="color" value="#66CC00"/>
    </inkml:brush>
  </inkml:definitions>
  <inkml:trace contextRef="#ctx0" brushRef="#br0">99 38 568,'0'0'946,"0"0"-107,0 0-154,0 0-226,0 0 184,0 0 159,0-38 5165,0 44-5406,0 30 823,0-35-1592,0 0 1,0 0 0,0 0 0,0 0 0,0 0 0,-1 0 0,1 0 0,0-1 0,-1 1 0,1 0 0,0 0 0,-1 0 0,1 0 0,-1 0 0,1-1 0,-1 1 0,0 0 0,1 0 0,-1-1 0,0 1 0,1 0 0,-1-1 0,0 1 0,0-1 0,1 1 0,-1-1 0,0 1-1,0-1 1,0 0 0,0 1 0,0-1 0,0 0 0,0 0 207,-3 0-2980</inkml:trace>
  <inkml:trace contextRef="#ctx0" brushRef="#br0" timeOffset="361.91">69 201 2969,'0'0'1376,"0"0"-360,0 0-112,0 0-63,0 0-121,0 0-224,0 0-160,0 3-128,0-3-128,0 0-8,0 0 16,0 0-88,0 0-48,0 0-584,0 0-1505,0 0-2680</inkml:trace>
  <inkml:trace contextRef="#ctx0" brushRef="#br0" timeOffset="731.51">69 201 40,'0'34'3241,"0"-31"-1593,0 4-800,0 0-240,0 3-56,0-3-39,0 3-73,0-3-184,0 3-72,0-6-72,0 2-32,0-6-64,0 4-16,0-4-168,0 3-728,0 1-1041,0-1-2584</inkml:trace>
  <inkml:trace contextRef="#ctx0" brushRef="#br0" timeOffset="1055.83">76 476 3385,'0'0'1856,"0"0"-560,0 0-567,0 0-289,0 0-16,0 0 8,0 0-168,0 21-184,0-18 0,0-3-80,0 3-208,0-3-728,0 7-593,0-3-663,0-1-1929</inkml:trace>
  <inkml:trace contextRef="#ctx0" brushRef="#br0" timeOffset="1056.83">76 476 1072,'12'204'1793,"-12"-201"-985,0 1-512,0 3 120,3-4 184,-3 4 48,0-4 24,0 1-184,4-1-239,-4 0-153,0 1-96,0-1-185,4 1-415,-4 2-328,0 1-1080</inkml:trace>
  <inkml:trace contextRef="#ctx0" brushRef="#br0" timeOffset="1389.38">103 901 2969,'0'0'2048,"0"0"-776,0 0-672,0 0-303,0 0-65,0 0 184,0 0 80,0 13 16,0-9-40,0-1-144,0 1-200,0-1-128,0 0-24,-4 1-1000,4-1-1273,0 1-2848</inkml:trace>
  <inkml:trace contextRef="#ctx0" brushRef="#br0" timeOffset="1745.36">103 901 4625,'-19'204'2136,"19"-201"-767,0 0-537,0-3-264,0 4-256,0 3-24,0-1-24,0 1-88,0 0-72,-4-4-48,4 4-56,-4 0-56,1-4-416,3 8-840,0-5-945,0 1-2472</inkml:trace>
  <inkml:trace contextRef="#ctx0" brushRef="#br0" timeOffset="2090.73">54 1322 936,'0'0'2561,"0"0"-1265,0 0-984,0 0-304,0 0 64,0 0-40,0 0-32,0 0-184,0 0 0,0 0 96,0 0 88,0 0 104,0 7 80,0 3-104,0 0-80,0-6-48,0-1-720,0-3-1545</inkml:trace>
  <inkml:trace contextRef="#ctx0" brushRef="#br0" timeOffset="2091.73">54 1322 4649</inkml:trace>
  <inkml:trace contextRef="#ctx0" brushRef="#br0" timeOffset="2092.73">54 1322 4649,'-27'116'1880,"27"-110"-703,0-2-345,-4-1-192,4 0-168,0-3-80,0 0-200,0 0-64,0 0-128,-3 0-304,-1 0-632,-4 0-776,1 0-1569</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6.430"/>
    </inkml:context>
    <inkml:brush xml:id="br0">
      <inkml:brushProperty name="width" value="0.1" units="cm"/>
      <inkml:brushProperty name="height" value="0.1" units="cm"/>
      <inkml:brushProperty name="color" value="#66CC00"/>
    </inkml:brush>
  </inkml:definitions>
  <inkml:trace contextRef="#ctx0" brushRef="#br0">0 289 696,'0'0'611,"0"0"18,0 0 32,0 0-29,0 0-106,0 0-128,0 0-130,0 0-85,0 0-85,0 0-107,0 0-91,0 0 24,0 0 48,0 0-12,0 0 24,0 0 8,0 0 11,0 0 57,0 0 108,0 0 152,0 0-48,0 0-95,0 0-59,0 0-73,0 0-85,0 0 7,0 0-54,0 0-32,0 0 10,0 0 30,0 0 135,0 0 60,0 0 4,0 0 56,0 0 48,0 0-52,0 0-85,0 0-60,0 0-45,0 0-28,0 0 79,0 0 227,0 0 116,0 0 27,0 0-60,0 0-66,0 0-98,0 0-95,0 0-67,0 0-30,0 0-27,0 0 17,0 0-12,0 0 23,0 0 19,0 0 6,0 0-3,0 0-5,0 0-1,0 0 29,0 0-6,0 0 10,0 0-17,0 0-14,0 0-2,0 0 62,0 0 44,0 0 72,0 0 39,0 0-31,0 0-71,0 0-48,0 0-1,0 0 81,0 0 148,0 0 102,0 0-53,0 0-77,0 0-70,0 0-38,0 0-40,0 0-15,0 0-39,0 0 10,0 0 54,0 0 78,0 0 56,0 0 17,0 0-36,0 0-42,0 0-20,0 0-33,0 0 2,0 0 22,0 0 34,0 0 49,0 0 61,0 0 49,0 0 49,0 0-51,0 0-70,0 0-128,0 0-74,0 0-23,0 0-9,0 0-15,31 7 181,17 53 150,-18-26 555,-29-33-809,25 13 276,-20-10-350,0 1-1,0-1 1,0 0 0,0-1 0,0 1-1,1-1 1,0 0 0,0-1-1,-1 0 1,1 0 0,1 0 0,0-1-52,16 2 91,1-1 1,-1-2 0,3 0-92,-1 0 141,-23-1-119,0 0 0,-1 0 0,1 0-1,-1 0 1,1 0 0,-1-1 0,0 1 0,1-1-1,-1 1 1,0-1 0,0 0 0,0 0-1,1-2-21,26-29 299,51-48 50,-74 74-319,1 0 0,0 1 0,1 0 0,0 0 0,0 1 0,0 0-1,0 0 1,9-2-30,31-20 84,-43 25-62,1 1 0,-1-1 1,1 1-1,0 0 0,-1 1 0,3 0-22,52-11 32,46 5-48,-103 5 18,0 1-1,0 1 1,0-1-1,0 0 1,0 1 0,0-1-1,0 1 1,0 0-1,0 0 1,0 0-1,0 1 1,0-1-1,-1 1 1,1-1-1,-1 1 1,1 0-1,-1 0 1,1 0-1,-1 0 1,0 1-1,0-1 1,0 1-2,16 15 29,-15-15-26,0 0 0,0 0 0,-1 0 0,1 1 0,-1-1 1,0 1-1,0 0 0,0 0 0,1 3-3,6 13 20,0 8-1,-3-1 10,-5-20-12,-1-5-16,0-1 0,0 1 1,0 0-1,0-1 0,1 1 0,-1 0 1,1-1-1,-1 1 0,1-1 1,-1 1-1,1-1 0,1 2-1,-2-2-7,0-1-2,0 0-4,8 16-3,-8-15 22,0-1 2,0 0 0,0 0-4,0 0-21,0 0-19,0 0 15,0 0-14,0-31-52,0 27 88,0-1 0,1 1 0,-1 0 0,1-1 0,0 1 0,0 0 1,1 0-1,-1 0 0,1 0 0,0 0 0,0 0 0,0 0 0,1 1 0,0-2-1,9-14 1,-8 13-3,0 0-1,1 1 0,0 0 0,0-1 0,0 2 0,0-1 0,1 1 0,2-2 3,54-33-30,-46 30 27,-11 7-4,1 0 0,-1 0-1,1 1 1,0 0-1,0 1 1,0-1-1,0 1 1,0 0 0,-1 0-1,4 1 8,9 0-12,-10-2 20,1 1 1,-1 0-1,1 0 0,-1 1 1,0 0-1,1 1 1,-1 0-1,0 0 1,0 1-1,0 0 1,0 0-1,6 5-8,-4-5 7,0 0-1,0 0 1,0-1 0,0-1 0,0 1-1,0-1 1,0-1 0,1 0 0,9-2-7,1 2 4,10 1 0,-16 0 0,-1-1 0,0 0 0,13-2-4,8-11 2,-31 10-1,0 1 0,0 1-1,0-1 1,0 0 0,1 1-1,-1 0 1,0 0 0,1 1-1,1-1 0,1 0 1,-1 0 0,1 0-1,-1 0 1,0-1-1,0 0 1,1 0 0,-1-1-1,-1 0 1,1 0-1,2-1 0,32-14 28,-32 14-24,0 0 0,0-1 1,-1 0-1,1 0 1,-1-1-1,0 0 0,0 0 1,-1 0-1,0-1 0,0 0 1,-1 0-1,4-5-4,31-34 18,-39 44-16,1 0-1,0 1 1,-1-1-1,0 0 1,1 0-1,-1 0 1,0-1-1,0 1 1,0 0-1,0 0 1,0-1-2,6-16 7,-6 25-1718,-6 8 755,-9 0-1332,-1-4-1614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9.489"/>
    </inkml:context>
    <inkml:brush xml:id="br0">
      <inkml:brushProperty name="width" value="0.1" units="cm"/>
      <inkml:brushProperty name="height" value="0.1" units="cm"/>
      <inkml:brushProperty name="color" value="#66CC00"/>
    </inkml:brush>
  </inkml:definitions>
  <inkml:trace contextRef="#ctx0" brushRef="#br0">1 1 1896,'0'0'962,"0"0"-377,0 0-178,0 0 105,0 0 163,0 0 72,2 1 5580,6 8-5630,-5 4-281,-1 0 0,0 0 0,-1 10-416,0-11 154,0 0 0,0-1 1,1 1-1,0 0 0,3 7-154,-3-14 11,1 1 5,-1 0 0,0 0 0,0 1-1,-1-1 1,0 1 0,0-1 0,0 2-16,2 2 170,2 14 86,-5-24-150,0 0 4,0 0 13,0 0-8,0 0-31,0 0-27,0 0-25,0 0 35,0 0-35,0 0 22,0 0 1,0 0-38,0 0-7,0 0-1,0 0-18,0 0-13,0 0-23,0 0 80,0 0 35,-1-39 190,2 20-213,41 2 977,-17 1-857,-23 14-187,1 1 0,-1 0-1,1 0 1,0 0 0,-1 0 0,1 0-1,0 0 1,0 0 0,-1 1 0,1 0 0,0-1-1,1 1 21,41 0 99,-32 0-110,-12 0 9,2 0 12,-2 0 0,-1 0-1,3 0 4,-2 1-11,1-1-1,-1 1 0,0-1 0,0 1 0,1 0 0,-1 0 1,0 0-1,0 0 0,0 0 0,0 0 0,0 0 1,0 0-1,0 0 0,0 0 0,0 1 0,0-1 0,-1 0 1,1 0-1,0 1 0,-1-1 0,1 1 0,-1-1 0,0 0 1,1 2-2,7 38 79,-9-38-76,2 0 0,-1 0-1,0 0 1,1 1-1,-1-1 1,1 0-1,0 0 1,0 0 0,0 0-1,0 0 1,1 0-1,-1 0 1,1-1-1,1 3-2,-1 0 4,-1 0 0,1 0 0,-1 1 0,0-1 0,0 0 0,-1 5-4,3 1 311,-2-6-3725,-1-5 534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52.475"/>
    </inkml:context>
    <inkml:brush xml:id="br0">
      <inkml:brushProperty name="width" value="0.1" units="cm"/>
      <inkml:brushProperty name="height" value="0.1" units="cm"/>
      <inkml:brushProperty name="color" value="#66CC00"/>
    </inkml:brush>
  </inkml:definitions>
  <inkml:trace contextRef="#ctx0" brushRef="#br0">38 188 1616,'0'0'712,"0"0"-377,0 0-200,0 0-76,0 0-33,0 0 45,0 0 76,0 0 149,0 0 172,-1 6 5439,-3 19-5213,1-16-2,0 1-1,1 0 1,0 0-1,0 9-691,0 24-4611,1-43 783,-2 0-741</inkml:trace>
  <inkml:trace contextRef="#ctx0" brushRef="#br0" timeOffset="652.59">11 334 384,'0'0'1164,"0"0"-307,0 0-197,0 0-8,0 0-116,0 0 17,0 0 82,0 0 208,0 0 105,0 0 54,0 0-69,0 0-118,0 0-160,0 0-174,0-28 724,4-207 780,-11 165-3074,7 70 350,-4 0-2650,0 0-381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2.638"/>
    </inkml:context>
    <inkml:brush xml:id="br0">
      <inkml:brushProperty name="width" value="0.1" units="cm"/>
      <inkml:brushProperty name="height" value="0.1" units="cm"/>
      <inkml:brushProperty name="color" value="#E71224"/>
    </inkml:brush>
  </inkml:definitions>
  <inkml:trace contextRef="#ctx0" brushRef="#br0">66 0 1240,'0'0'1315,"0"0"-313,0 0-225,0 0-77,0 0-3,0 8 6359,0 22-5751,1 34 641,0-17-1196,-1-1-1,-3 0 1,-7 42-750,-20 51 540,26-125-553,2-6 97,0 1 0,-1-1 0,0 0 0,0 0-1,-3 2-83,6-13 70,-1-1 0,1 0 0,0 1 0,0-1 0,0 0 0,1 1-1,-1-1 1,1 1 0,0-1 0,0 1 0,0-1 0,0 1 0,1-2-70,13-16-6,1 1 0,9-7 6,-19 21-2,0 0 1,1 1-1,0 0 1,0 0-1,0 0 1,0 1-1,1 0 1,0 1-1,1-1 2,60-32 16,-68 35-24,1 0 0,0 1-1,0-1 1,0 1-1,0-1 1,1 1-1,-1 0 1,0 0 0,0 0-1,0 0 1,0 0-1,0 1 1,0-1 0,0 1-1,0-1 1,0 1-1,0 0 1,0-1 0,-1 1-1,1 0 1,0 0-1,0 1 1,-1-1 0,1 0-1,0 0 1,-1 1-1,1 0 9,13 8 35,-13-8-27,0-1-1,1 1 1,-1 0-1,0 0 1,1 0-1,-1 0 1,0 0-1,-1 0 1,1 1 0,0-1-1,-1 0 1,1 1-1,-1 0 1,1 0-8,15 43 174,-11-29-190,3 50 160,-7-54-108,-1 0-1,0 1 1,-1-1-1,-1 12-35,1 9 36,0-34-30,0 0 2,0 0 10,0 0 34,0 0-8,0 0-23,0 0 14,0 0-34,0 0-82,0 0-127,0 0-159,0 0-324,-13 0-5417,-5 0-3371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40:18.580"/>
    </inkml:context>
    <inkml:brush xml:id="br0">
      <inkml:brushProperty name="width" value="0.1" units="cm"/>
      <inkml:brushProperty name="height" value="0.1" units="cm"/>
      <inkml:brushProperty name="color" value="#E71224"/>
    </inkml:brush>
  </inkml:definitions>
  <inkml:trace contextRef="#ctx0" brushRef="#br0">11 0 984,'0'0'1264,"0"0"-537,0 0-269,0 0-213,0 0-157,-3 27 236,0-20 726,2-6-495,1 0 1,-1 0-1,1-1 1,-1 1 0,1 0-1,0 0 1,0 0-1,-1-1 1,1 1 0,0 0-1,0 0 1,0 0 0,0 0-1,0 0 1,0 0-1,0-1 1,0 1 0,0 0-1,0 0 1,1 0-1,-1 0 1,0-1 0,0 1-1,1 0 1,-1 0-1,1 0-555,10 11-1925,-5-6 1975,0 1 0,-1 0 0,0 0 0,0 0-1,-1 1 1,0-1 0,0 1 0,-1 0 0,0 1-50,0-1 27,1 1-1,0-1 1,0 0-1,1 0 1,0 0-1,0-1 1,1 0-1,0 0 1,1 1-27,76 77 167,-65-67-56,-13-13-91,1 1-1,0-1 0,0 1 0,0-2 1,4 3-20,43 28 141,-39-25-102,0 0 1,0-1 0,1-1 0,1 0-1,-1-1 1,1 0 0,0-1-1,3-1-39,24 3 18,1-3-1,0-2 0,0-1 0,11-3-17,-32 1 10,-13-1-7,0 0-1,0-1 1,-1-1-1,1 0 1,-1 0-1,1 0 1,-1-1-1,2-2-2,44-15 5,-38 15 2,-1 0 0,1 0 1,12-9-8,-16 9 1,0-1 1,0 2-1,0 0 1,1 0 0,0 1-1,5 0-1,-8 1 3,0 0 0,1-1 0,-2-1 0,1 0-1,0 0 1,-1-1 0,3-2-3,34-17 11,-30 15-7,0 0 1,-1-1 0,0-1 0,0 0-1,2-4-4,47-35 25,-35 33-25,1 1 1,0 1-1,24-7 0,-45 20-5,0 1 1,0 0-1,0 1 0,0 0 1,1 1-1,-1 0 0,8 1 5,7-1-8,-20 1 6,0 0 0,-1 1 1,1-1-1,-1 1 0,1 0 1,-1 0-1,0 0 0,0 1 1,0-1-1,0 1 0,3 2 2,40 37-12,25 26 12,-72-67 0,2 0 1,-1 0 0,1 1 0,-1-1 0,1 0 0,-1 1 0,0-1 0,0 1 0,0-1 0,0 1 0,0 0 0,0-1 0,0 1 0,-1 0 0,1 0 0,0 0 0,-1 0 0,1 0-1,-1-1 14,0-1-4,0 0 4,0 0-5,0 0-1,0 0 1,0 0 5,0 0-5,0 0-1,0 0 0,0 0 0,0 0 0,0 0 0,0 0 0,0 0 7,0 0 20,0 0-21,0 0 2,0 0 24,0 0-24,0 0-8,7-18 7,-3 9-21,0 0 0,0 0 0,1 0-1,0 1 1,1 0 0,0 0 0,0 0 0,0 1 0,1 0 0,0 0 0,1 0-1,0 1 1,0 1 0,0-1 0,0 1 0,1 0 0,3 0 6,10-5 12,1 1 1,1 1-1,-1 1 1,1 0-1,1 3 1,-1 0-1,1 1 0,-1 1 1,10 1-13,129 1 112,-151 2-103,-1-1 0,1 2 0,0 0 1,-1 0-1,1 1 0,5 2-9,17 6 10,46 14 6,0 3 0,2 5-16,-35-9 5,-33-17-2,1 0 0,0-1 1,0-1-1,3 1-3,38 16 32,-44-17-23,0 0 0,0-2 1,0 1-1,1-1 0,2-1-9,50 6 16,1-4 0,0-2 0,11-3-16,-56 0 0,-16-1 2,-1 1 0,1-1-1,0 0 1,0 0-1,-1-1 1,1 1 0,-1-1-1,1 0 1,-1-1 0,0 1-1,0-1 1,3-1-2,47-42 38,-37 30-24,24-39-39,-39 52 21,1 0 0,0 0 1,-1-1-1,0 1 0,0-1 0,0 1 1,2-4 3,7-13-21,34-55 21,-41 69 0,7-2 0,-8 5-1,-2 3-6,-1 0-1,0 0 3,0 0 8,0 0-18,0 0-42,0 0-26,0 0-36,0 0-82,0 0-165,-1 1 237,0 1 0,0-1-1,0 1 1,0-1-1,0 1 1,0-1-1,-1 0 1,1 0-1,0 1 1,-1-1-1,1 0 1,-2 0 129,0 2-403,-19 14-2704,-4-3-3637</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40:21.033"/>
    </inkml:context>
    <inkml:brush xml:id="br0">
      <inkml:brushProperty name="width" value="0.1" units="cm"/>
      <inkml:brushProperty name="height" value="0.1" units="cm"/>
      <inkml:brushProperty name="color" value="#E71224"/>
    </inkml:brush>
  </inkml:definitions>
  <inkml:trace contextRef="#ctx0" brushRef="#br0">42 1 824,'0'0'1211,"0"0"-347,0 0-277,0 0-222,0 0 46,0 0 108,-27 17 6153,20-11-7236,7-6 557,0 0-9,0 0-32,0 0 0,0 0 24,0 0-16,0 38 463,0 108 129,-5-132-5150,2-11 1956</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40:21.682"/>
    </inkml:context>
    <inkml:brush xml:id="br0">
      <inkml:brushProperty name="width" value="0.1" units="cm"/>
      <inkml:brushProperty name="height" value="0.1" units="cm"/>
      <inkml:brushProperty name="color" value="#E71224"/>
    </inkml:brush>
  </inkml:definitions>
  <inkml:trace contextRef="#ctx0" brushRef="#br0">1 0 784,'0'0'1003,"0"0"-393,0 0-196,0 0-86,0 0 70,0 0 67,0 4 7633,0 13-8227,0 59 347,0-44-2830,0-32 357,0 0-754</inkml:trace>
  <inkml:trace contextRef="#ctx0" brushRef="#br0" timeOffset="739.1">1 401 2593,'0'0'1266,"0"0"-184,0 0-83,0 0-118,0 0-154,0 0-119,0 42 2826,0 120-3121,0-108-2678,0 1-3462,0-42 2116</inkml:trace>
  <inkml:trace contextRef="#ctx0" brushRef="#br0" timeOffset="1387.56">1 989 1144,'0'0'834,"0"0"-146,0 0-147,0 0-110,0 0 19,0 0-9,4 0 48,-4 0-424,1 0-1,0 0 0,0 0 0,0 0 1,0 0-1,0 0 0,0 0 0,0 1 1,0-1-1,0 0 0,0 1 0,-1-1 1,1 0-1,0 1 0,0-1 0,0 1 1,-1 0-1,1-1 0,0 1 0,-1-1 1,1 1-1,0 0 0,-1 0 0,1-1 1,-1 1-1,1 0-64,0 2 131,0 0 0,0 0 0,0 0 1,-1 0-1,1 0 0,-1 0 0,0 1 0,0-1 1,0 1-132,15 58 1125,-14-38-1065,1 0 0,1 0-1,1 2-59,4 15-3393,-7-34 893</inkml:trace>
  <inkml:trace contextRef="#ctx0" brushRef="#br0" timeOffset="2328.16">72 1461 2721,'0'0'1128,"0"0"-371,0 0-203,0 0-169,0 0 14,0 0-48,0 0-95,0 0 54,0 0-8,0 0-69,0 0-19,0 0 72,0 0 74,0 0-5,-10 13 439,8-2-442,1 0 1,0 0 0,1 0-1,1 0 1,0 9-353,0-12 131,0 1 1,0-1 0,-1 1-1,-1-1 1,1 1-1,-1 0 1,-1-1-1,0 0 1,-2 8-132,-1-4-1,0 1 1,1 0-1,1 0 0,0 0 1,1 0-1,0 0 0,1 1 1,0 11 0,1-15-39,1-8-139,-1 0-1,0 1 1,0-1-1,0 1 1,0-1 0,0 0-1,-1 1 1,1-1-1,-1 1 1,1-1-1,-1 0 1,0 0-1,0 1 1,0-1-1,0 0 1,-1 1 178,-9 5-3612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38.071"/>
    </inkml:context>
    <inkml:brush xml:id="br0">
      <inkml:brushProperty name="width" value="0.1" units="cm"/>
      <inkml:brushProperty name="height" value="0.1" units="cm"/>
      <inkml:brushProperty name="color" value="#66CC00"/>
    </inkml:brush>
  </inkml:definitions>
  <inkml:trace contextRef="#ctx0" brushRef="#br0">99 38 568,'0'0'946,"0"0"-107,0 0-154,0 0-226,0 0 184,0 0 159,0-38 5165,0 44-5406,0 30 823,0-35-1592,0 0 1,0 0 0,0 0 0,0 0 0,0 0 0,-1 0 0,1 0 0,0-1 0,-1 1 0,1 0 0,0 0 0,-1 0 0,1 0 0,-1 0 0,1-1 0,-1 1 0,0 0 0,1 0 0,-1-1 0,0 1 0,1 0 0,-1-1 0,0 1 0,0-1 0,1 1 0,-1-1 0,0 1-1,0-1 1,0 0 0,0 1 0,0-1 0,0 0 0,0 0 207,-3 0-2980</inkml:trace>
  <inkml:trace contextRef="#ctx0" brushRef="#br0" timeOffset="361.91">69 201 2969,'0'0'1376,"0"0"-360,0 0-112,0 0-63,0 0-121,0 0-224,0 0-160,0 3-128,0-3-128,0 0-8,0 0 16,0 0-88,0 0-48,0 0-584,0 0-1505,0 0-2680</inkml:trace>
  <inkml:trace contextRef="#ctx0" brushRef="#br0" timeOffset="731.51">69 201 40,'0'34'3241,"0"-31"-1593,0 4-800,0 0-240,0 3-56,0-3-39,0 3-73,0-3-184,0 3-72,0-6-72,0 2-32,0-6-64,0 4-16,0-4-168,0 3-728,0 1-1041,0-1-2584</inkml:trace>
  <inkml:trace contextRef="#ctx0" brushRef="#br0" timeOffset="1055.83">76 476 3385,'0'0'1856,"0"0"-560,0 0-567,0 0-289,0 0-16,0 0 8,0 0-168,0 21-184,0-18 0,0-3-80,0 3-208,0-3-728,0 7-593,0-3-663,0-1-1929</inkml:trace>
  <inkml:trace contextRef="#ctx0" brushRef="#br0" timeOffset="1056.83">76 476 1072,'12'204'1793,"-12"-201"-985,0 1-512,0 3 120,3-4 184,-3 4 48,0-4 24,0 1-184,4-1-239,-4 0-153,0 1-96,0-1-185,4 1-415,-4 2-328,0 1-1080</inkml:trace>
  <inkml:trace contextRef="#ctx0" brushRef="#br0" timeOffset="1389.38">103 901 2969,'0'0'2048,"0"0"-776,0 0-672,0 0-303,0 0-65,0 0 184,0 0 80,0 13 16,0-9-40,0-1-144,0 1-200,0-1-128,0 0-24,-4 1-1000,4-1-1273,0 1-2848</inkml:trace>
  <inkml:trace contextRef="#ctx0" brushRef="#br0" timeOffset="1745.36">103 901 4625,'-19'204'2136,"19"-201"-767,0 0-537,0-3-264,0 4-256,0 3-24,0-1-24,0 1-88,0 0-72,-4-4-48,4 4-56,-4 0-56,1-4-416,3 8-840,0-5-945,0 1-2472</inkml:trace>
  <inkml:trace contextRef="#ctx0" brushRef="#br0" timeOffset="2090.73">54 1322 936,'0'0'2561,"0"0"-1265,0 0-984,0 0-304,0 0 64,0 0-40,0 0-32,0 0-184,0 0 0,0 0 96,0 0 88,0 0 104,0 7 80,0 3-104,0 0-80,0-6-48,0-1-720,0-3-1545</inkml:trace>
  <inkml:trace contextRef="#ctx0" brushRef="#br0" timeOffset="2091.73">54 1322 4649</inkml:trace>
  <inkml:trace contextRef="#ctx0" brushRef="#br0" timeOffset="2092.73">54 1322 4649,'-27'116'1880,"27"-110"-703,0-2-345,-4-1-192,4 0-168,0-3-80,0 0-200,0 0-64,0 0-128,-3 0-304,-1 0-632,-4 0-776,1 0-1569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6.430"/>
    </inkml:context>
    <inkml:brush xml:id="br0">
      <inkml:brushProperty name="width" value="0.1" units="cm"/>
      <inkml:brushProperty name="height" value="0.1" units="cm"/>
      <inkml:brushProperty name="color" value="#66CC00"/>
    </inkml:brush>
  </inkml:definitions>
  <inkml:trace contextRef="#ctx0" brushRef="#br0">0 289 696,'0'0'611,"0"0"18,0 0 32,0 0-29,0 0-106,0 0-128,0 0-130,0 0-85,0 0-85,0 0-107,0 0-91,0 0 24,0 0 48,0 0-12,0 0 24,0 0 8,0 0 11,0 0 57,0 0 108,0 0 152,0 0-48,0 0-95,0 0-59,0 0-73,0 0-85,0 0 7,0 0-54,0 0-32,0 0 10,0 0 30,0 0 135,0 0 60,0 0 4,0 0 56,0 0 48,0 0-52,0 0-85,0 0-60,0 0-45,0 0-28,0 0 79,0 0 227,0 0 116,0 0 27,0 0-60,0 0-66,0 0-98,0 0-95,0 0-67,0 0-30,0 0-27,0 0 17,0 0-12,0 0 23,0 0 19,0 0 6,0 0-3,0 0-5,0 0-1,0 0 29,0 0-6,0 0 10,0 0-17,0 0-14,0 0-2,0 0 62,0 0 44,0 0 72,0 0 39,0 0-31,0 0-71,0 0-48,0 0-1,0 0 81,0 0 148,0 0 102,0 0-53,0 0-77,0 0-70,0 0-38,0 0-40,0 0-15,0 0-39,0 0 10,0 0 54,0 0 78,0 0 56,0 0 17,0 0-36,0 0-42,0 0-20,0 0-33,0 0 2,0 0 22,0 0 34,0 0 49,0 0 61,0 0 49,0 0 49,0 0-51,0 0-70,0 0-128,0 0-74,0 0-23,0 0-9,0 0-15,31 7 181,17 53 150,-18-26 555,-29-33-809,25 13 276,-20-10-350,0 1-1,0-1 1,0 0 0,0-1 0,0 1-1,1-1 1,0 0 0,0-1-1,-1 0 1,1 0 0,1 0 0,0-1-52,16 2 91,1-1 1,-1-2 0,3 0-92,-1 0 141,-23-1-119,0 0 0,-1 0 0,1 0-1,-1 0 1,1 0 0,-1-1 0,0 1 0,1-1-1,-1 1 1,0-1 0,0 0 0,0 0-1,1-2-21,26-29 299,51-48 50,-74 74-319,1 0 0,0 1 0,1 0 0,0 0 0,0 1 0,0 0-1,0 0 1,9-2-30,31-20 84,-43 25-62,1 1 0,-1-1 1,1 1-1,0 0 0,-1 1 0,3 0-22,52-11 32,46 5-48,-103 5 18,0 1-1,0 1 1,0-1-1,0 0 1,0 1 0,0-1-1,0 1 1,0 0-1,0 0 1,0 0-1,0 1 1,0-1-1,-1 1 1,1-1-1,-1 1 1,1 0-1,-1 0 1,1 0-1,-1 0 1,0 1-1,0-1 1,0 1-2,16 15 29,-15-15-26,0 0 0,0 0 0,-1 0 0,1 1 0,-1-1 1,0 1-1,0 0 0,0 0 0,1 3-3,6 13 20,0 8-1,-3-1 10,-5-20-12,-1-5-16,0-1 0,0 1 1,0 0-1,0-1 0,1 1 0,-1 0 1,1-1-1,-1 1 0,1-1 1,-1 1-1,1-1 0,1 2-1,-2-2-7,0-1-2,0 0-4,8 16-3,-8-15 22,0-1 2,0 0 0,0 0-4,0 0-21,0 0-19,0 0 15,0 0-14,0-31-52,0 27 88,0-1 0,1 1 0,-1 0 0,1-1 0,0 1 0,0 0 1,1 0-1,-1 0 0,1 0 0,0 0 0,0 0 0,0 0 0,1 1 0,0-2-1,9-14 1,-8 13-3,0 0-1,1 1 0,0 0 0,0-1 0,0 2 0,0-1 0,1 1 0,2-2 3,54-33-30,-46 30 27,-11 7-4,1 0 0,-1 0-1,1 1 1,0 0-1,0 1 1,0-1-1,0 1 1,0 0 0,-1 0-1,4 1 8,9 0-12,-10-2 20,1 1 1,-1 0-1,1 0 0,-1 1 1,0 0-1,1 1 1,-1 0-1,0 0 1,0 1-1,0 0 1,0 0-1,6 5-8,-4-5 7,0 0-1,0 0 1,0-1 0,0-1 0,0 1-1,0-1 1,0-1 0,1 0 0,9-2-7,1 2 4,10 1 0,-16 0 0,-1-1 0,0 0 0,13-2-4,8-11 2,-31 10-1,0 1 0,0 1-1,0-1 1,0 0 0,1 1-1,-1 0 1,0 0 0,1 1-1,1-1 0,1 0 1,-1 0 0,1 0-1,-1 0 1,0-1-1,0 0 1,1 0 0,-1-1-1,-1 0 1,1 0-1,2-1 0,32-14 28,-32 14-24,0 0 0,0-1 1,-1 0-1,1 0 1,-1-1-1,0 0 0,0 0 1,-1 0-1,0-1 0,0 0 1,-1 0-1,4-5-4,31-34 18,-39 44-16,1 0-1,0 1 1,-1-1-1,0 0 1,1 0-1,-1 0 1,0-1-1,0 1 1,0 0-1,0 0 1,0-1-2,6-16 7,-6 25-1718,-6 8 755,-9 0-1332,-1-4-1614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9.489"/>
    </inkml:context>
    <inkml:brush xml:id="br0">
      <inkml:brushProperty name="width" value="0.1" units="cm"/>
      <inkml:brushProperty name="height" value="0.1" units="cm"/>
      <inkml:brushProperty name="color" value="#66CC00"/>
    </inkml:brush>
  </inkml:definitions>
  <inkml:trace contextRef="#ctx0" brushRef="#br0">1 1 1896,'0'0'962,"0"0"-377,0 0-178,0 0 105,0 0 163,0 0 72,2 1 5580,6 8-5630,-5 4-281,-1 0 0,0 0 0,-1 10-416,0-11 154,0 0 0,0-1 1,1 1-1,0 0 0,3 7-154,-3-14 11,1 1 5,-1 0 0,0 0 0,0 1-1,-1-1 1,0 1 0,0-1 0,0 2-16,2 2 170,2 14 86,-5-24-150,0 0 4,0 0 13,0 0-8,0 0-31,0 0-27,0 0-25,0 0 35,0 0-35,0 0 22,0 0 1,0 0-38,0 0-7,0 0-1,0 0-18,0 0-13,0 0-23,0 0 80,0 0 35,-1-39 190,2 20-213,41 2 977,-17 1-857,-23 14-187,1 1 0,-1 0-1,1 0 1,0 0 0,-1 0 0,1 0-1,0 0 1,0 0 0,-1 1 0,1 0 0,0-1-1,1 1 21,41 0 99,-32 0-110,-12 0 9,2 0 12,-2 0 0,-1 0-1,3 0 4,-2 1-11,1-1-1,-1 1 0,0-1 0,0 1 0,1 0 0,-1 0 1,0 0-1,0 0 0,0 0 0,0 0 0,0 0 1,0 0-1,0 0 0,0 0 0,0 1 0,0-1 0,-1 0 1,1 0-1,0 1 0,-1-1 0,1 1 0,-1-1 0,0 0 1,1 2-2,7 38 79,-9-38-76,2 0 0,-1 0-1,0 0 1,1 1-1,-1-1 1,1 0-1,0 0 1,0 0 0,0 0-1,0 0 1,1 0-1,-1 0 1,1-1-1,1 3-2,-1 0 4,-1 0 0,1 0 0,-1 1 0,0-1 0,0 0 0,-1 5-4,3 1 311,-2-6-3725,-1-5 534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52.475"/>
    </inkml:context>
    <inkml:brush xml:id="br0">
      <inkml:brushProperty name="width" value="0.1" units="cm"/>
      <inkml:brushProperty name="height" value="0.1" units="cm"/>
      <inkml:brushProperty name="color" value="#66CC00"/>
    </inkml:brush>
  </inkml:definitions>
  <inkml:trace contextRef="#ctx0" brushRef="#br0">38 188 1616,'0'0'712,"0"0"-377,0 0-200,0 0-76,0 0-33,0 0 45,0 0 76,0 0 149,0 0 172,-1 6 5439,-3 19-5213,1-16-2,0 1-1,1 0 1,0 0-1,0 9-691,0 24-4611,1-43 783,-2 0-741</inkml:trace>
  <inkml:trace contextRef="#ctx0" brushRef="#br0" timeOffset="652.59">11 334 384,'0'0'1164,"0"0"-307,0 0-197,0 0-8,0 0-116,0 0 17,0 0 82,0 0 208,0 0 105,0 0 54,0 0-69,0 0-118,0 0-160,0 0-174,0-28 724,4-207 780,-11 165-3074,7 70 350,-4 0-2650,0 0-381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2.638"/>
    </inkml:context>
    <inkml:brush xml:id="br0">
      <inkml:brushProperty name="width" value="0.1" units="cm"/>
      <inkml:brushProperty name="height" value="0.1" units="cm"/>
      <inkml:brushProperty name="color" value="#E71224"/>
    </inkml:brush>
  </inkml:definitions>
  <inkml:trace contextRef="#ctx0" brushRef="#br0">66 0 1240,'0'0'1315,"0"0"-313,0 0-225,0 0-77,0 0-3,0 8 6359,0 22-5751,1 34 641,0-17-1196,-1-1-1,-3 0 1,-7 42-750,-20 51 540,26-125-553,2-6 97,0 1 0,-1-1 0,0 0 0,0 0-1,-3 2-83,6-13 70,-1-1 0,1 0 0,0 1 0,0-1 0,0 0 0,1 1-1,-1-1 1,1 1 0,0-1 0,0 1 0,0-1 0,0 1 0,1-2-70,13-16-6,1 1 0,9-7 6,-19 21-2,0 0 1,1 1-1,0 0 1,0 0-1,0 0 1,0 1-1,1 0 1,0 1-1,1-1 2,60-32 16,-68 35-24,1 0 0,0 1-1,0-1 1,0 1-1,0-1 1,1 1-1,-1 0 1,0 0 0,0 0-1,0 0 1,0 0-1,0 1 1,0-1 0,0 1-1,0-1 1,0 1-1,0 0 1,0-1 0,-1 1-1,1 0 1,0 0-1,0 1 1,-1-1 0,1 0-1,0 0 1,-1 1-1,1 0 9,13 8 35,-13-8-27,0-1-1,1 1 1,-1 0-1,0 0 1,1 0-1,-1 0 1,0 0-1,-1 0 1,1 1 0,0-1-1,-1 0 1,1 1-1,-1 0 1,1 0-8,15 43 174,-11-29-190,3 50 160,-7-54-108,-1 0-1,0 1 1,-1-1-1,-1 12-35,1 9 36,0-34-30,0 0 2,0 0 10,0 0 34,0 0-8,0 0-23,0 0 14,0 0-34,0 0-82,0 0-127,0 0-159,0 0-324,-13 0-5417,-5 0-3371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40:18.580"/>
    </inkml:context>
    <inkml:brush xml:id="br0">
      <inkml:brushProperty name="width" value="0.1" units="cm"/>
      <inkml:brushProperty name="height" value="0.1" units="cm"/>
      <inkml:brushProperty name="color" value="#E71224"/>
    </inkml:brush>
  </inkml:definitions>
  <inkml:trace contextRef="#ctx0" brushRef="#br0">11 0 984,'0'0'1264,"0"0"-537,0 0-269,0 0-213,0 0-157,-3 27 236,0-20 726,2-6-495,1 0 1,-1 0-1,1-1 1,-1 1 0,1 0-1,0 0 1,0 0-1,-1-1 1,1 1 0,0 0-1,0 0 1,0 0 0,0 0-1,0 0 1,0 0-1,0-1 1,0 1 0,0 0-1,0 0 1,1 0-1,-1 0 1,0-1 0,0 1-1,1 0 1,-1 0-1,1 0-555,10 11-1925,-5-6 1975,0 1 0,-1 0 0,0 0 0,0 0-1,-1 1 1,0-1 0,0 1 0,-1 0 0,0 1-50,0-1 27,1 1-1,0-1 1,0 0-1,1 0 1,0 0-1,0-1 1,1 0-1,0 0 1,1 1-27,76 77 167,-65-67-56,-13-13-91,1 1-1,0-1 0,0 1 0,0-2 1,4 3-20,43 28 141,-39-25-102,0 0 1,0-1 0,1-1 0,1 0-1,-1-1 1,1 0 0,0-1-1,3-1-39,24 3 18,1-3-1,0-2 0,0-1 0,11-3-17,-32 1 10,-13-1-7,0 0-1,0-1 1,-1-1-1,1 0 1,-1 0-1,1 0 1,-1-1-1,2-2-2,44-15 5,-38 15 2,-1 0 0,1 0 1,12-9-8,-16 9 1,0-1 1,0 2-1,0 0 1,1 0 0,0 1-1,5 0-1,-8 1 3,0 0 0,1-1 0,-2-1 0,1 0-1,0 0 1,-1-1 0,3-2-3,34-17 11,-30 15-7,0 0 1,-1-1 0,0-1 0,0 0-1,2-4-4,47-35 25,-35 33-25,1 1 1,0 1-1,24-7 0,-45 20-5,0 1 1,0 0-1,0 1 0,0 0 1,1 1-1,-1 0 0,8 1 5,7-1-8,-20 1 6,0 0 0,-1 1 1,1-1-1,-1 1 0,1 0 1,-1 0-1,0 0 0,0 1 1,0-1-1,0 1 0,3 2 2,40 37-12,25 26 12,-72-67 0,2 0 1,-1 0 0,1 1 0,-1-1 0,1 0 0,-1 1 0,0-1 0,0 1 0,0-1 0,0 1 0,0 0 0,0-1 0,0 1 0,-1 0 0,1 0 0,0 0 0,-1 0 0,1 0-1,-1-1 14,0-1-4,0 0 4,0 0-5,0 0-1,0 0 1,0 0 5,0 0-5,0 0-1,0 0 0,0 0 0,0 0 0,0 0 0,0 0 0,0 0 7,0 0 20,0 0-21,0 0 2,0 0 24,0 0-24,0 0-8,7-18 7,-3 9-21,0 0 0,0 0 0,1 0-1,0 1 1,1 0 0,0 0 0,0 0 0,0 1 0,1 0 0,0 0 0,1 0-1,0 1 1,0 1 0,0-1 0,0 1 0,1 0 0,3 0 6,10-5 12,1 1 1,1 1-1,-1 1 1,1 0-1,1 3 1,-1 0-1,1 1 0,-1 1 1,10 1-13,129 1 112,-151 2-103,-1-1 0,1 2 0,0 0 1,-1 0-1,1 1 0,5 2-9,17 6 10,46 14 6,0 3 0,2 5-16,-35-9 5,-33-17-2,1 0 0,0-1 1,0-1-1,3 1-3,38 16 32,-44-17-23,0 0 0,0-2 1,0 1-1,1-1 0,2-1-9,50 6 16,1-4 0,0-2 0,11-3-16,-56 0 0,-16-1 2,-1 1 0,1-1-1,0 0 1,0 0-1,-1-1 1,1 1 0,-1-1-1,1 0 1,-1-1 0,0 1-1,0-1 1,3-1-2,47-42 38,-37 30-24,24-39-39,-39 52 21,1 0 0,0 0 1,-1-1-1,0 1 0,0-1 0,0 1 1,2-4 3,7-13-21,34-55 21,-41 69 0,7-2 0,-8 5-1,-2 3-6,-1 0-1,0 0 3,0 0 8,0 0-18,0 0-42,0 0-26,0 0-36,0 0-82,0 0-165,-1 1 237,0 1 0,0-1-1,0 1 1,0-1-1,0 1 1,0-1-1,-1 0 1,1 0-1,0 1 1,-1-1-1,1 0 1,-2 0 129,0 2-403,-19 14-2704,-4-3-3637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40:21.033"/>
    </inkml:context>
    <inkml:brush xml:id="br0">
      <inkml:brushProperty name="width" value="0.1" units="cm"/>
      <inkml:brushProperty name="height" value="0.1" units="cm"/>
      <inkml:brushProperty name="color" value="#E71224"/>
    </inkml:brush>
  </inkml:definitions>
  <inkml:trace contextRef="#ctx0" brushRef="#br0">42 1 824,'0'0'1211,"0"0"-347,0 0-277,0 0-222,0 0 46,0 0 108,-27 17 6153,20-11-7236,7-6 557,0 0-9,0 0-32,0 0 0,0 0 24,0 0-16,0 38 463,0 108 129,-5-132-5150,2-11 1956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40:21.682"/>
    </inkml:context>
    <inkml:brush xml:id="br0">
      <inkml:brushProperty name="width" value="0.1" units="cm"/>
      <inkml:brushProperty name="height" value="0.1" units="cm"/>
      <inkml:brushProperty name="color" value="#E71224"/>
    </inkml:brush>
  </inkml:definitions>
  <inkml:trace contextRef="#ctx0" brushRef="#br0">1 0 784,'0'0'1003,"0"0"-393,0 0-196,0 0-86,0 0 70,0 0 67,0 4 7633,0 13-8227,0 59 347,0-44-2830,0-32 357,0 0-754</inkml:trace>
  <inkml:trace contextRef="#ctx0" brushRef="#br0" timeOffset="739.1">1 401 2593,'0'0'1266,"0"0"-184,0 0-83,0 0-118,0 0-154,0 0-119,0 42 2826,0 120-3121,0-108-2678,0 1-3462,0-42 2116</inkml:trace>
  <inkml:trace contextRef="#ctx0" brushRef="#br0" timeOffset="1387.56">1 989 1144,'0'0'834,"0"0"-146,0 0-147,0 0-110,0 0 19,0 0-9,4 0 48,-4 0-424,1 0-1,0 0 0,0 0 0,0 0 1,0 0-1,0 0 0,0 0 0,0 1 1,0-1-1,0 0 0,0 1 0,-1-1 1,1 0-1,0 1 0,0-1 0,0 1 1,-1 0-1,1-1 0,0 1 0,-1-1 1,1 1-1,0 0 0,-1 0 0,1-1 1,-1 1-1,1 0-64,0 2 131,0 0 0,0 0 0,0 0 1,-1 0-1,1 0 0,-1 0 0,0 1 0,0-1 1,0 1-132,15 58 1125,-14-38-1065,1 0 0,1 0-1,1 2-59,4 15-3393,-7-34 893</inkml:trace>
  <inkml:trace contextRef="#ctx0" brushRef="#br0" timeOffset="2328.16">72 1461 2721,'0'0'1128,"0"0"-371,0 0-203,0 0-169,0 0 14,0 0-48,0 0-95,0 0 54,0 0-8,0 0-69,0 0-19,0 0 72,0 0 74,0 0-5,-10 13 439,8-2-442,1 0 1,0 0 0,1 0-1,1 0 1,0 9-353,0-12 131,0 1 1,0-1 0,-1 1-1,-1-1 1,1 1-1,-1 0 1,-1-1-1,0 0 1,-2 8-132,-1-4-1,0 1 1,1 0-1,1 0 0,0 0 1,1 0-1,0 0 0,1 1 1,0 11 0,1-15-39,1-8-139,-1 0-1,0 1 1,0-1-1,0 1 1,0-1 0,0 0-1,-1 1 1,1-1-1,-1 1 1,1-1-1,-1 0 1,0 0-1,0 1 1,0-1-1,0 0 1,-1 1 178,-9 5-3612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38.071"/>
    </inkml:context>
    <inkml:brush xml:id="br0">
      <inkml:brushProperty name="width" value="0.1" units="cm"/>
      <inkml:brushProperty name="height" value="0.1" units="cm"/>
      <inkml:brushProperty name="color" value="#66CC00"/>
    </inkml:brush>
  </inkml:definitions>
  <inkml:trace contextRef="#ctx0" brushRef="#br0">99 38 568,'0'0'946,"0"0"-107,0 0-154,0 0-226,0 0 184,0 0 159,0-38 5165,0 44-5406,0 30 823,0-35-1592,0 0 1,0 0 0,0 0 0,0 0 0,0 0 0,-1 0 0,1 0 0,0-1 0,-1 1 0,1 0 0,0 0 0,-1 0 0,1 0 0,-1 0 0,1-1 0,-1 1 0,0 0 0,1 0 0,-1-1 0,0 1 0,1 0 0,-1-1 0,0 1 0,0-1 0,1 1 0,-1-1 0,0 1-1,0-1 1,0 0 0,0 1 0,0-1 0,0 0 0,0 0 207,-3 0-2980</inkml:trace>
  <inkml:trace contextRef="#ctx0" brushRef="#br0" timeOffset="361.91">69 201 2969,'0'0'1376,"0"0"-360,0 0-112,0 0-63,0 0-121,0 0-224,0 0-160,0 3-128,0-3-128,0 0-8,0 0 16,0 0-88,0 0-48,0 0-584,0 0-1505,0 0-2680</inkml:trace>
  <inkml:trace contextRef="#ctx0" brushRef="#br0" timeOffset="731.51">69 201 40,'0'34'3241,"0"-31"-1593,0 4-800,0 0-240,0 3-56,0-3-39,0 3-73,0-3-184,0 3-72,0-6-72,0 2-32,0-6-64,0 4-16,0-4-168,0 3-728,0 1-1041,0-1-2584</inkml:trace>
  <inkml:trace contextRef="#ctx0" brushRef="#br0" timeOffset="1055.83">76 476 3385,'0'0'1856,"0"0"-560,0 0-567,0 0-289,0 0-16,0 0 8,0 0-168,0 21-184,0-18 0,0-3-80,0 3-208,0-3-728,0 7-593,0-3-663,0-1-1929</inkml:trace>
  <inkml:trace contextRef="#ctx0" brushRef="#br0" timeOffset="1056.83">76 476 1072,'12'204'1793,"-12"-201"-985,0 1-512,0 3 120,3-4 184,-3 4 48,0-4 24,0 1-184,4-1-239,-4 0-153,0 1-96,0-1-185,4 1-415,-4 2-328,0 1-1080</inkml:trace>
  <inkml:trace contextRef="#ctx0" brushRef="#br0" timeOffset="1389.38">103 901 2969,'0'0'2048,"0"0"-776,0 0-672,0 0-303,0 0-65,0 0 184,0 0 80,0 13 16,0-9-40,0-1-144,0 1-200,0-1-128,0 0-24,-4 1-1000,4-1-1273,0 1-2848</inkml:trace>
  <inkml:trace contextRef="#ctx0" brushRef="#br0" timeOffset="1745.36">103 901 4625,'-19'204'2136,"19"-201"-767,0 0-537,0-3-264,0 4-256,0 3-24,0-1-24,0 1-88,0 0-72,-4-4-48,4 4-56,-4 0-56,1-4-416,3 8-840,0-5-945,0 1-2472</inkml:trace>
  <inkml:trace contextRef="#ctx0" brushRef="#br0" timeOffset="2090.73">54 1322 936,'0'0'2561,"0"0"-1265,0 0-984,0 0-304,0 0 64,0 0-40,0 0-32,0 0-184,0 0 0,0 0 96,0 0 88,0 0 104,0 7 80,0 3-104,0 0-80,0-6-48,0-1-720,0-3-1545</inkml:trace>
  <inkml:trace contextRef="#ctx0" brushRef="#br0" timeOffset="2091.73">54 1322 4649</inkml:trace>
  <inkml:trace contextRef="#ctx0" brushRef="#br0" timeOffset="2092.73">54 1322 4649,'-27'116'1880,"27"-110"-703,0-2-345,-4-1-192,4 0-168,0-3-80,0 0-200,0 0-64,0 0-128,-3 0-304,-1 0-632,-4 0-776,1 0-1569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6.430"/>
    </inkml:context>
    <inkml:brush xml:id="br0">
      <inkml:brushProperty name="width" value="0.1" units="cm"/>
      <inkml:brushProperty name="height" value="0.1" units="cm"/>
      <inkml:brushProperty name="color" value="#66CC00"/>
    </inkml:brush>
  </inkml:definitions>
  <inkml:trace contextRef="#ctx0" brushRef="#br0">0 289 696,'0'0'611,"0"0"18,0 0 32,0 0-29,0 0-106,0 0-128,0 0-130,0 0-85,0 0-85,0 0-107,0 0-91,0 0 24,0 0 48,0 0-12,0 0 24,0 0 8,0 0 11,0 0 57,0 0 108,0 0 152,0 0-48,0 0-95,0 0-59,0 0-73,0 0-85,0 0 7,0 0-54,0 0-32,0 0 10,0 0 30,0 0 135,0 0 60,0 0 4,0 0 56,0 0 48,0 0-52,0 0-85,0 0-60,0 0-45,0 0-28,0 0 79,0 0 227,0 0 116,0 0 27,0 0-60,0 0-66,0 0-98,0 0-95,0 0-67,0 0-30,0 0-27,0 0 17,0 0-12,0 0 23,0 0 19,0 0 6,0 0-3,0 0-5,0 0-1,0 0 29,0 0-6,0 0 10,0 0-17,0 0-14,0 0-2,0 0 62,0 0 44,0 0 72,0 0 39,0 0-31,0 0-71,0 0-48,0 0-1,0 0 81,0 0 148,0 0 102,0 0-53,0 0-77,0 0-70,0 0-38,0 0-40,0 0-15,0 0-39,0 0 10,0 0 54,0 0 78,0 0 56,0 0 17,0 0-36,0 0-42,0 0-20,0 0-33,0 0 2,0 0 22,0 0 34,0 0 49,0 0 61,0 0 49,0 0 49,0 0-51,0 0-70,0 0-128,0 0-74,0 0-23,0 0-9,0 0-15,31 7 181,17 53 150,-18-26 555,-29-33-809,25 13 276,-20-10-350,0 1-1,0-1 1,0 0 0,0-1 0,0 1-1,1-1 1,0 0 0,0-1-1,-1 0 1,1 0 0,1 0 0,0-1-52,16 2 91,1-1 1,-1-2 0,3 0-92,-1 0 141,-23-1-119,0 0 0,-1 0 0,1 0-1,-1 0 1,1 0 0,-1-1 0,0 1 0,1-1-1,-1 1 1,0-1 0,0 0 0,0 0-1,1-2-21,26-29 299,51-48 50,-74 74-319,1 0 0,0 1 0,1 0 0,0 0 0,0 1 0,0 0-1,0 0 1,9-2-30,31-20 84,-43 25-62,1 1 0,-1-1 1,1 1-1,0 0 0,-1 1 0,3 0-22,52-11 32,46 5-48,-103 5 18,0 1-1,0 1 1,0-1-1,0 0 1,0 1 0,0-1-1,0 1 1,0 0-1,0 0 1,0 0-1,0 1 1,0-1-1,-1 1 1,1-1-1,-1 1 1,1 0-1,-1 0 1,1 0-1,-1 0 1,0 1-1,0-1 1,0 1-2,16 15 29,-15-15-26,0 0 0,0 0 0,-1 0 0,1 1 0,-1-1 1,0 1-1,0 0 0,0 0 0,1 3-3,6 13 20,0 8-1,-3-1 10,-5-20-12,-1-5-16,0-1 0,0 1 1,0 0-1,0-1 0,1 1 0,-1 0 1,1-1-1,-1 1 0,1-1 1,-1 1-1,1-1 0,1 2-1,-2-2-7,0-1-2,0 0-4,8 16-3,-8-15 22,0-1 2,0 0 0,0 0-4,0 0-21,0 0-19,0 0 15,0 0-14,0-31-52,0 27 88,0-1 0,1 1 0,-1 0 0,1-1 0,0 1 0,0 0 1,1 0-1,-1 0 0,1 0 0,0 0 0,0 0 0,0 0 0,1 1 0,0-2-1,9-14 1,-8 13-3,0 0-1,1 1 0,0 0 0,0-1 0,0 2 0,0-1 0,1 1 0,2-2 3,54-33-30,-46 30 27,-11 7-4,1 0 0,-1 0-1,1 1 1,0 0-1,0 1 1,0-1-1,0 1 1,0 0 0,-1 0-1,4 1 8,9 0-12,-10-2 20,1 1 1,-1 0-1,1 0 0,-1 1 1,0 0-1,1 1 1,-1 0-1,0 0 1,0 1-1,0 0 1,0 0-1,6 5-8,-4-5 7,0 0-1,0 0 1,0-1 0,0-1 0,0 1-1,0-1 1,0-1 0,1 0 0,9-2-7,1 2 4,10 1 0,-16 0 0,-1-1 0,0 0 0,13-2-4,8-11 2,-31 10-1,0 1 0,0 1-1,0-1 1,0 0 0,1 1-1,-1 0 1,0 0 0,1 1-1,1-1 0,1 0 1,-1 0 0,1 0-1,-1 0 1,0-1-1,0 0 1,1 0 0,-1-1-1,-1 0 1,1 0-1,2-1 0,32-14 28,-32 14-24,0 0 0,0-1 1,-1 0-1,1 0 1,-1-1-1,0 0 0,0 0 1,-1 0-1,0-1 0,0 0 1,-1 0-1,4-5-4,31-34 18,-39 44-16,1 0-1,0 1 1,-1-1-1,0 0 1,1 0-1,-1 0 1,0-1-1,0 1 1,0 0-1,0 0 1,0-1-2,6-16 7,-6 25-1718,-6 8 755,-9 0-1332,-1-4-1614</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9.489"/>
    </inkml:context>
    <inkml:brush xml:id="br0">
      <inkml:brushProperty name="width" value="0.1" units="cm"/>
      <inkml:brushProperty name="height" value="0.1" units="cm"/>
      <inkml:brushProperty name="color" value="#66CC00"/>
    </inkml:brush>
  </inkml:definitions>
  <inkml:trace contextRef="#ctx0" brushRef="#br0">1 1 1896,'0'0'962,"0"0"-377,0 0-178,0 0 105,0 0 163,0 0 72,2 1 5580,6 8-5630,-5 4-281,-1 0 0,0 0 0,-1 10-416,0-11 154,0 0 0,0-1 1,1 1-1,0 0 0,3 7-154,-3-14 11,1 1 5,-1 0 0,0 0 0,0 1-1,-1-1 1,0 1 0,0-1 0,0 2-16,2 2 170,2 14 86,-5-24-150,0 0 4,0 0 13,0 0-8,0 0-31,0 0-27,0 0-25,0 0 35,0 0-35,0 0 22,0 0 1,0 0-38,0 0-7,0 0-1,0 0-18,0 0-13,0 0-23,0 0 80,0 0 35,-1-39 190,2 20-213,41 2 977,-17 1-857,-23 14-187,1 1 0,-1 0-1,1 0 1,0 0 0,-1 0 0,1 0-1,0 0 1,0 0 0,-1 1 0,1 0 0,0-1-1,1 1 21,41 0 99,-32 0-110,-12 0 9,2 0 12,-2 0 0,-1 0-1,3 0 4,-2 1-11,1-1-1,-1 1 0,0-1 0,0 1 0,1 0 0,-1 0 1,0 0-1,0 0 0,0 0 0,0 0 0,0 0 1,0 0-1,0 0 0,0 0 0,0 1 0,0-1 0,-1 0 1,1 0-1,0 1 0,-1-1 0,1 1 0,-1-1 0,0 0 1,1 2-2,7 38 79,-9-38-76,2 0 0,-1 0-1,0 0 1,1 1-1,-1-1 1,1 0-1,0 0 1,0 0 0,0 0-1,0 0 1,1 0-1,-1 0 1,1-1-1,1 3-2,-1 0 4,-1 0 0,1 0 0,-1 1 0,0-1 0,0 0 0,-1 5-4,3 1 311,-2-6-3725,-1-5 534</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52.475"/>
    </inkml:context>
    <inkml:brush xml:id="br0">
      <inkml:brushProperty name="width" value="0.1" units="cm"/>
      <inkml:brushProperty name="height" value="0.1" units="cm"/>
      <inkml:brushProperty name="color" value="#66CC00"/>
    </inkml:brush>
  </inkml:definitions>
  <inkml:trace contextRef="#ctx0" brushRef="#br0">38 188 1616,'0'0'712,"0"0"-377,0 0-200,0 0-76,0 0-33,0 0 45,0 0 76,0 0 149,0 0 172,-1 6 5439,-3 19-5213,1-16-2,0 1-1,1 0 1,0 0-1,0 9-691,0 24-4611,1-43 783,-2 0-741</inkml:trace>
  <inkml:trace contextRef="#ctx0" brushRef="#br0" timeOffset="652.59">11 334 384,'0'0'1164,"0"0"-307,0 0-197,0 0-8,0 0-116,0 0 17,0 0 82,0 0 208,0 0 105,0 0 54,0 0-69,0 0-118,0 0-160,0 0-174,0-28 724,4-207 780,-11 165-3074,7 70 350,-4 0-2650,0 0-381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38.416"/>
    </inkml:context>
    <inkml:brush xml:id="br0">
      <inkml:brushProperty name="width" value="0.1" units="cm"/>
      <inkml:brushProperty name="height" value="0.1" units="cm"/>
      <inkml:brushProperty name="color" value="#E71224"/>
    </inkml:brush>
  </inkml:definitions>
  <inkml:trace contextRef="#ctx0" brushRef="#br0">0 19 56,'0'0'1563,"0"0"-532,0 0-272,0 0-132,0 0-53,0-16 828,0 13 6421,0 183-5916,0-179-1891,1 1 0,-1-1 0,0 1 0,0-1-1,1 1 1,-1-1 0,1 1 0,0-1 0,-1 1 0,1-1 0,0 1-1,0-1 1,0 0 0,0 0 0,0 0 0,0 1 0,0-1 0,0 0 0,0 0-1,1 0 1,-1 0 0,0-1 0,1 1 0,-1 0 0,1-1 0,-1 1-16,47 13 367,-19-7 148,29 24 975,-42-23-1363,0 0 1,1-2-1,0 0 1,4 1-128,-4-2 166,1 1-1,-1 1 1,0 1 0,4 2-166,40 14 224,-12-2-103,-35-17-45,0 1 0,-1 1 0,0 0-1,5 4-75,3 1 56,0 0 1,1-1-1,0-1 0,0-2 0,2 0-56,10 5 26,-13-8 2,0 0-1,1-1 0,-1-2 1,1 0-1,-1-1 1,1-2-1,16-1-27,19 0 45,-43 1-31,1 0-1,-1-1 1,0-1-1,1 0 1,-1-1-1,4-2-13,82-35 41,-79 30-15,1-2 1,-2 0 0,6-6-27,5-2 16,-23 17-20,0 0 0,0 1 1,1 1-1,-1-1 0,1 2 1,-1-1-1,1 1 0,0 0 1,7 1 3,130-7-319,-142 8 323,0-1 0,0 2 0,0-1 0,-1 0 1,1 1-1,0 0 0,-1 0 0,1 0 0,-1 0 0,0 0 1,0 1-1,0-1 0,0 1 0,0 0 0,0 0 0,0 2-4,30 23 35,-28-24-33,-1 1 0,1-1 0,-1 1-1,-1 0 1,1 0 0,-1 0 0,0 0 0,3 6-2,10 14 17,-8-13-16,0-3-1,-1 1 0,-1 0 0,0 0 0,0 0 0,-1 1 0,2 6 0,-3-105 1217,-1 82-1219,0 0 1,1 0-1,0 0 0,0 1 1,1-1-1,0 1 1,0 0-1,0 0 0,0 1 1,1 0-1,3-3 2,12-10-85,12 7-52,-6 4 143,-8-2-8,1 1-1,0 1 0,0 1 0,1 1 0,-1 0 0,1 2 1,0 0-1,-1 2 0,5 0 3,4-1 26,0 2 0,-1 0-1,1 2 1,-1 1 0,0 2 0,25 7-26,6 6 1,28 3-1,-31-8 21,-34-10 0,-1-1 0,0-1 0,1-1 0,0-1 0,-1-1 0,1-1 0,8-2-21,31-9 16,-1-2-1,5-5-15,40-10-87,-65 22 48,0 1 0,19 1 39,18-3-19,-58 6 28,-4 1 3,0 0 1,0-1-1,0-1 0,0 0 0,12-6-12,146-68 64,-161 72-52,0 0 0,0-1 0,-1-1-1,0 0 1,0 0 0,-1-1 0,0 0-1,-1-1 1,0 0 0,0 0 0,0-4-12,18-17-32,-13 23-591,-11 7 40,-5 0-162,-18 1-2533,-2 0-4080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2.638"/>
    </inkml:context>
    <inkml:brush xml:id="br0">
      <inkml:brushProperty name="width" value="0.1" units="cm"/>
      <inkml:brushProperty name="height" value="0.1" units="cm"/>
      <inkml:brushProperty name="color" value="#E71224"/>
    </inkml:brush>
  </inkml:definitions>
  <inkml:trace contextRef="#ctx0" brushRef="#br0">66 0 1240,'0'0'1315,"0"0"-313,0 0-225,0 0-77,0 0-3,0 8 6359,0 22-5751,1 34 641,0-17-1196,-1-1-1,-3 0 1,-7 42-750,-20 51 540,26-125-553,2-6 97,0 1 0,-1-1 0,0 0 0,0 0-1,-3 2-83,6-13 70,-1-1 0,1 0 0,0 1 0,0-1 0,0 0 0,1 1-1,-1-1 1,1 1 0,0-1 0,0 1 0,0-1 0,0 1 0,1-2-70,13-16-6,1 1 0,9-7 6,-19 21-2,0 0 1,1 1-1,0 0 1,0 0-1,0 0 1,0 1-1,1 0 1,0 1-1,1-1 2,60-32 16,-68 35-24,1 0 0,0 1-1,0-1 1,0 1-1,0-1 1,1 1-1,-1 0 1,0 0 0,0 0-1,0 0 1,0 0-1,0 1 1,0-1 0,0 1-1,0-1 1,0 1-1,0 0 1,0-1 0,-1 1-1,1 0 1,0 0-1,0 1 1,-1-1 0,1 0-1,0 0 1,-1 1-1,1 0 9,13 8 35,-13-8-27,0-1-1,1 1 1,-1 0-1,0 0 1,1 0-1,-1 0 1,0 0-1,-1 0 1,1 1 0,0-1-1,-1 0 1,1 1-1,-1 0 1,1 0-8,15 43 174,-11-29-190,3 50 160,-7-54-108,-1 0-1,0 1 1,-1-1-1,-1 12-35,1 9 36,0-34-30,0 0 2,0 0 10,0 0 34,0 0-8,0 0-23,0 0 14,0 0-34,0 0-82,0 0-127,0 0-159,0 0-324,-13 0-5417,-5 0-3371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40:18.580"/>
    </inkml:context>
    <inkml:brush xml:id="br0">
      <inkml:brushProperty name="width" value="0.1" units="cm"/>
      <inkml:brushProperty name="height" value="0.1" units="cm"/>
      <inkml:brushProperty name="color" value="#E71224"/>
    </inkml:brush>
  </inkml:definitions>
  <inkml:trace contextRef="#ctx0" brushRef="#br0">11 0 984,'0'0'1264,"0"0"-537,0 0-269,0 0-213,0 0-157,-3 27 236,0-20 726,2-6-495,1 0 1,-1 0-1,1-1 1,-1 1 0,1 0-1,0 0 1,0 0-1,-1-1 1,1 1 0,0 0-1,0 0 1,0 0 0,0 0-1,0 0 1,0 0-1,0-1 1,0 1 0,0 0-1,0 0 1,1 0-1,-1 0 1,0-1 0,0 1-1,1 0 1,-1 0-1,1 0-555,10 11-1925,-5-6 1975,0 1 0,-1 0 0,0 0 0,0 0-1,-1 1 1,0-1 0,0 1 0,-1 0 0,0 1-50,0-1 27,1 1-1,0-1 1,0 0-1,1 0 1,0 0-1,0-1 1,1 0-1,0 0 1,1 1-27,76 77 167,-65-67-56,-13-13-91,1 1-1,0-1 0,0 1 0,0-2 1,4 3-20,43 28 141,-39-25-102,0 0 1,0-1 0,1-1 0,1 0-1,-1-1 1,1 0 0,0-1-1,3-1-39,24 3 18,1-3-1,0-2 0,0-1 0,11-3-17,-32 1 10,-13-1-7,0 0-1,0-1 1,-1-1-1,1 0 1,-1 0-1,1 0 1,-1-1-1,2-2-2,44-15 5,-38 15 2,-1 0 0,1 0 1,12-9-8,-16 9 1,0-1 1,0 2-1,0 0 1,1 0 0,0 1-1,5 0-1,-8 1 3,0 0 0,1-1 0,-2-1 0,1 0-1,0 0 1,-1-1 0,3-2-3,34-17 11,-30 15-7,0 0 1,-1-1 0,0-1 0,0 0-1,2-4-4,47-35 25,-35 33-25,1 1 1,0 1-1,24-7 0,-45 20-5,0 1 1,0 0-1,0 1 0,0 0 1,1 1-1,-1 0 0,8 1 5,7-1-8,-20 1 6,0 0 0,-1 1 1,1-1-1,-1 1 0,1 0 1,-1 0-1,0 0 0,0 1 1,0-1-1,0 1 0,3 2 2,40 37-12,25 26 12,-72-67 0,2 0 1,-1 0 0,1 1 0,-1-1 0,1 0 0,-1 1 0,0-1 0,0 1 0,0-1 0,0 1 0,0 0 0,0-1 0,0 1 0,-1 0 0,1 0 0,0 0 0,-1 0 0,1 0-1,-1-1 14,0-1-4,0 0 4,0 0-5,0 0-1,0 0 1,0 0 5,0 0-5,0 0-1,0 0 0,0 0 0,0 0 0,0 0 0,0 0 0,0 0 7,0 0 20,0 0-21,0 0 2,0 0 24,0 0-24,0 0-8,7-18 7,-3 9-21,0 0 0,0 0 0,1 0-1,0 1 1,1 0 0,0 0 0,0 0 0,0 1 0,1 0 0,0 0 0,1 0-1,0 1 1,0 1 0,0-1 0,0 1 0,1 0 0,3 0 6,10-5 12,1 1 1,1 1-1,-1 1 1,1 0-1,1 3 1,-1 0-1,1 1 0,-1 1 1,10 1-13,129 1 112,-151 2-103,-1-1 0,1 2 0,0 0 1,-1 0-1,1 1 0,5 2-9,17 6 10,46 14 6,0 3 0,2 5-16,-35-9 5,-33-17-2,1 0 0,0-1 1,0-1-1,3 1-3,38 16 32,-44-17-23,0 0 0,0-2 1,0 1-1,1-1 0,2-1-9,50 6 16,1-4 0,0-2 0,11-3-16,-56 0 0,-16-1 2,-1 1 0,1-1-1,0 0 1,0 0-1,-1-1 1,1 1 0,-1-1-1,1 0 1,-1-1 0,0 1-1,0-1 1,3-1-2,47-42 38,-37 30-24,24-39-39,-39 52 21,1 0 0,0 0 1,-1-1-1,0 1 0,0-1 0,0 1 1,2-4 3,7-13-21,34-55 21,-41 69 0,7-2 0,-8 5-1,-2 3-6,-1 0-1,0 0 3,0 0 8,0 0-18,0 0-42,0 0-26,0 0-36,0 0-82,0 0-165,-1 1 237,0 1 0,0-1-1,0 1 1,0-1-1,0 1 1,0-1-1,-1 0 1,1 0-1,0 1 1,-1-1-1,1 0 1,-2 0 129,0 2-403,-19 14-2704,-4-3-3637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40:21.033"/>
    </inkml:context>
    <inkml:brush xml:id="br0">
      <inkml:brushProperty name="width" value="0.1" units="cm"/>
      <inkml:brushProperty name="height" value="0.1" units="cm"/>
      <inkml:brushProperty name="color" value="#E71224"/>
    </inkml:brush>
  </inkml:definitions>
  <inkml:trace contextRef="#ctx0" brushRef="#br0">42 1 824,'0'0'1211,"0"0"-347,0 0-277,0 0-222,0 0 46,0 0 108,-27 17 6153,20-11-7236,7-6 557,0 0-9,0 0-32,0 0 0,0 0 24,0 0-16,0 38 463,0 108 129,-5-132-5150,2-11 1956</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40:21.682"/>
    </inkml:context>
    <inkml:brush xml:id="br0">
      <inkml:brushProperty name="width" value="0.1" units="cm"/>
      <inkml:brushProperty name="height" value="0.1" units="cm"/>
      <inkml:brushProperty name="color" value="#E71224"/>
    </inkml:brush>
  </inkml:definitions>
  <inkml:trace contextRef="#ctx0" brushRef="#br0">1 0 784,'0'0'1003,"0"0"-393,0 0-196,0 0-86,0 0 70,0 0 67,0 4 7633,0 13-8227,0 59 347,0-44-2830,0-32 357,0 0-754</inkml:trace>
  <inkml:trace contextRef="#ctx0" brushRef="#br0" timeOffset="739.1">1 401 2593,'0'0'1266,"0"0"-184,0 0-83,0 0-118,0 0-154,0 0-119,0 42 2826,0 120-3121,0-108-2678,0 1-3462,0-42 2116</inkml:trace>
  <inkml:trace contextRef="#ctx0" brushRef="#br0" timeOffset="1387.56">1 989 1144,'0'0'834,"0"0"-146,0 0-147,0 0-110,0 0 19,0 0-9,4 0 48,-4 0-424,1 0-1,0 0 0,0 0 0,0 0 1,0 0-1,0 0 0,0 0 0,0 1 1,0-1-1,0 0 0,0 1 0,-1-1 1,1 0-1,0 1 0,0-1 0,0 1 1,-1 0-1,1-1 0,0 1 0,-1-1 1,1 1-1,0 0 0,-1 0 0,1-1 1,-1 1-1,1 0-64,0 2 131,0 0 0,0 0 0,0 0 1,-1 0-1,1 0 0,-1 0 0,0 1 0,0-1 1,0 1-132,15 58 1125,-14-38-1065,1 0 0,1 0-1,1 2-59,4 15-3393,-7-34 893</inkml:trace>
  <inkml:trace contextRef="#ctx0" brushRef="#br0" timeOffset="2328.16">72 1461 2721,'0'0'1128,"0"0"-371,0 0-203,0 0-169,0 0 14,0 0-48,0 0-95,0 0 54,0 0-8,0 0-69,0 0-19,0 0 72,0 0 74,0 0-5,-10 13 439,8-2-442,1 0 1,0 0 0,1 0-1,1 0 1,0 9-353,0-12 131,0 1 1,0-1 0,-1 1-1,-1-1 1,1 1-1,-1 0 1,-1-1-1,0 0 1,-2 8-132,-1-4-1,0 1 1,1 0-1,1 0 0,0 0 1,1 0-1,0 0 0,1 1 1,0 11 0,1-15-39,1-8-139,-1 0-1,0 1 1,0-1-1,0 1 1,0-1 0,0 0-1,-1 1 1,1-1-1,-1 1 1,1-1-1,-1 0 1,0 0-1,0 1 1,0-1-1,0 0 1,-1 1 178,-9 5-3612</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36:49.721"/>
    </inkml:context>
    <inkml:brush xml:id="br0">
      <inkml:brushProperty name="width" value="0.05" units="cm"/>
      <inkml:brushProperty name="height" value="0.05" units="cm"/>
    </inkml:brush>
  </inkml:definitions>
  <inkml:trace contextRef="#ctx0" brushRef="#br0">1 3136 1488,'0'0'2141,"0"0"-878,0 0-448,0 0-62,0 0-10,0 0 26,0 0-24,0 0-79,0 0-95,0 0-52,0 0-30,0 0-59,0 0 6,0 0 5,0 0-21,0 0-20,0 0-41,0 0 0,0 0 70,0 0-21,0 0-78,0 0-78,0 0-49,0 0-13,0-9 104,0-18-125,0-29 184,2 0 0,8-45-353,8-21 244,-5 30 155,3 2 0,28-88-399,-12 83 138,4-7 43,-6-2 0,-3-1 0,-5-5-181,-12 60 48,1 0 0,3 1 1,2 1-1,2 0 0,2 1 1,2 1-1,14-19-48,28-37 14,3 3 0,51-54-14,-76 102 4,2 2 0,3 1-1,1 3 1,7-1-4,-24 21 1,1 2 0,1 1 0,2 2 0,0 1 1,0 2-1,2 2 0,17-5-1,-27 13-16,1 2 0,1 1 0,-1 1 0,1 2 0,-1 1 0,10 1 16,9 0-17,-34 0 3,0 0 0,-1 1 0,1 1 0,0 0-1,-1 1 1,0 0 0,0 1 0,0 1 0,0 0 0,-1 0 0,0 1 0,0 0 0,-1 1 0,0 0 0,0 1 0,1 2 14,16 16-7,-2 1 1,-1 1-1,-1 1 1,19 34 6,55 108 191,-9-15-123,3-1 72,6 30-140,-52-96 125,4-1 0,4-2-125,-28-49 82,2-2 0,2 0 0,1-1 0,2-2 0,22 17-82,16 7 251,74 48-251,-85-65 87,18 21-87,-26-21 55,42 26-55,-69-53 15,0 0-1,1-2 0,1-1 1,-1-1-1,1-1 0,1-1 0,-1-1 1,27 2-15,32-2 68,-1-3 1,19-4-69,-12 0 54,-69 0-45,0-1 1,1-1-1,-1-1 0,0-1 1,0-1-1,-1-1 1,0-1-1,0-1 0,-1 0 1,0-2-1,5-4-9,38-26 77,-1-3-1,37-37-76,-67 55 6,29-31 23,-2-2-1,-3-2 0,37-55-28,20-21 13,-53 63 6,-2-2 0,-4-3 0,43-84-19,-37 46 38,-5-4 0,21-75-38,14-31 21,12-35 2,-84 206-11,-2-1 1,-3-1-1,4-43-12,-7-29 24,3-18-38,-12 139 1,1-13-20,-2 22 30,0-1 0,0 1 0,0-1 0,0 1 0,0 0-1,0-1 1,1 1 0,-1-1 0,0 1 0,0-1 0,0 1 0,1-1 0,-1 1 0,0 0-1,0-1 1,1 1 0,-1-1 0,0 1 0,1 0 0,-1-1 0,1 1 0,-1 0-1,0 0 1,1-1 0,-1 1 0,1 0 0,-1 0 0,1 0 0,-1-1 3,1 1-19,-1 0-26,0 0 13,0 0-58,0 0-55,0 0-66,0 0-121,0 0-229,0 6-511,0 60-3464,0-29 711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2.638"/>
    </inkml:context>
    <inkml:brush xml:id="br0">
      <inkml:brushProperty name="width" value="0.1" units="cm"/>
      <inkml:brushProperty name="height" value="0.1" units="cm"/>
      <inkml:brushProperty name="color" value="#E71224"/>
    </inkml:brush>
  </inkml:definitions>
  <inkml:trace contextRef="#ctx0" brushRef="#br0">66 0 1240,'0'0'1315,"0"0"-313,0 0-225,0 0-77,0 0-3,0 8 6359,0 22-5751,1 34 641,0-17-1196,-1-1-1,-3 0 1,-7 42-750,-20 51 540,26-125-553,2-6 97,0 1 0,-1-1 0,0 0 0,0 0-1,-3 2-83,6-13 70,-1-1 0,1 0 0,0 1 0,0-1 0,0 0 0,1 1-1,-1-1 1,1 1 0,0-1 0,0 1 0,0-1 0,0 1 0,1-2-70,13-16-6,1 1 0,9-7 6,-19 21-2,0 0 1,1 1-1,0 0 1,0 0-1,0 0 1,0 1-1,1 0 1,0 1-1,1-1 2,60-32 16,-68 35-24,1 0 0,0 1-1,0-1 1,0 1-1,0-1 1,1 1-1,-1 0 1,0 0 0,0 0-1,0 0 1,0 0-1,0 1 1,0-1 0,0 1-1,0-1 1,0 1-1,0 0 1,0-1 0,-1 1-1,1 0 1,0 0-1,0 1 1,-1-1 0,1 0-1,0 0 1,-1 1-1,1 0 9,13 8 35,-13-8-27,0-1-1,1 1 1,-1 0-1,0 0 1,1 0-1,-1 0 1,0 0-1,-1 0 1,1 1 0,0-1-1,-1 0 1,1 1-1,-1 0 1,1 0-8,15 43 174,-11-29-190,3 50 160,-7-54-108,-1 0-1,0 1 1,-1-1-1,-1 12-35,1 9 36,0-34-30,0 0 2,0 0 10,0 0 34,0 0-8,0 0-23,0 0 14,0 0-34,0 0-82,0 0-127,0 0-159,0 0-324,-13 0-5417,-5 0-3371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2.638"/>
    </inkml:context>
    <inkml:brush xml:id="br0">
      <inkml:brushProperty name="width" value="0.1" units="cm"/>
      <inkml:brushProperty name="height" value="0.1" units="cm"/>
      <inkml:brushProperty name="color" value="#E71224"/>
    </inkml:brush>
  </inkml:definitions>
  <inkml:trace contextRef="#ctx0" brushRef="#br0">66 0 1240,'0'0'1315,"0"0"-313,0 0-225,0 0-77,0 0-3,0 8 6359,0 22-5751,1 34 641,0-17-1196,-1-1-1,-3 0 1,-7 42-750,-20 51 540,26-125-553,2-6 97,0 1 0,-1-1 0,0 0 0,0 0-1,-3 2-83,6-13 70,-1-1 0,1 0 0,0 1 0,0-1 0,0 0 0,1 1-1,-1-1 1,1 1 0,0-1 0,0 1 0,0-1 0,0 1 0,1-2-70,13-16-6,1 1 0,9-7 6,-19 21-2,0 0 1,1 1-1,0 0 1,0 0-1,0 0 1,0 1-1,1 0 1,0 1-1,1-1 2,60-32 16,-68 35-24,1 0 0,0 1-1,0-1 1,0 1-1,0-1 1,1 1-1,-1 0 1,0 0 0,0 0-1,0 0 1,0 0-1,0 1 1,0-1 0,0 1-1,0-1 1,0 1-1,0 0 1,0-1 0,-1 1-1,1 0 1,0 0-1,0 1 1,-1-1 0,1 0-1,0 0 1,-1 1-1,1 0 9,13 8 35,-13-8-27,0-1-1,1 1 1,-1 0-1,0 0 1,1 0-1,-1 0 1,0 0-1,-1 0 1,1 1 0,0-1-1,-1 0 1,1 1-1,-1 0 1,1 0-8,15 43 174,-11-29-190,3 50 160,-7-54-108,-1 0-1,0 1 1,-1-1-1,-1 12-35,1 9 36,0-34-30,0 0 2,0 0 10,0 0 34,0 0-8,0 0-23,0 0 14,0 0-34,0 0-82,0 0-127,0 0-159,0 0-324,-13 0-5417,-5 0-3371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38.071"/>
    </inkml:context>
    <inkml:brush xml:id="br0">
      <inkml:brushProperty name="width" value="0.1" units="cm"/>
      <inkml:brushProperty name="height" value="0.1" units="cm"/>
      <inkml:brushProperty name="color" value="#66CC00"/>
    </inkml:brush>
  </inkml:definitions>
  <inkml:trace contextRef="#ctx0" brushRef="#br0">99 38 568,'0'0'946,"0"0"-107,0 0-154,0 0-226,0 0 184,0 0 159,0-38 5165,0 44-5406,0 30 823,0-35-1592,0 0 1,0 0 0,0 0 0,0 0 0,0 0 0,-1 0 0,1 0 0,0-1 0,-1 1 0,1 0 0,0 0 0,-1 0 0,1 0 0,-1 0 0,1-1 0,-1 1 0,0 0 0,1 0 0,-1-1 0,0 1 0,1 0 0,-1-1 0,0 1 0,0-1 0,1 1 0,-1-1 0,0 1-1,0-1 1,0 0 0,0 1 0,0-1 0,0 0 0,0 0 207,-3 0-2980</inkml:trace>
  <inkml:trace contextRef="#ctx0" brushRef="#br0" timeOffset="361.91">69 201 2969,'0'0'1376,"0"0"-360,0 0-112,0 0-63,0 0-121,0 0-224,0 0-160,0 3-128,0-3-128,0 0-8,0 0 16,0 0-88,0 0-48,0 0-584,0 0-1505,0 0-2680</inkml:trace>
  <inkml:trace contextRef="#ctx0" brushRef="#br0" timeOffset="731.51">69 201 40,'0'34'3241,"0"-31"-1593,0 4-800,0 0-240,0 3-56,0-3-39,0 3-73,0-3-184,0 3-72,0-6-72,0 2-32,0-6-64,0 4-16,0-4-168,0 3-728,0 1-1041,0-1-2584</inkml:trace>
  <inkml:trace contextRef="#ctx0" brushRef="#br0" timeOffset="1055.83">76 476 3385,'0'0'1856,"0"0"-560,0 0-567,0 0-289,0 0-16,0 0 8,0 0-168,0 21-184,0-18 0,0-3-80,0 3-208,0-3-728,0 7-593,0-3-663,0-1-1929</inkml:trace>
  <inkml:trace contextRef="#ctx0" brushRef="#br0" timeOffset="1056.83">76 476 1072,'12'204'1793,"-12"-201"-985,0 1-512,0 3 120,3-4 184,-3 4 48,0-4 24,0 1-184,4-1-239,-4 0-153,0 1-96,0-1-185,4 1-415,-4 2-328,0 1-1080</inkml:trace>
  <inkml:trace contextRef="#ctx0" brushRef="#br0" timeOffset="1389.38">103 901 2969,'0'0'2048,"0"0"-776,0 0-672,0 0-303,0 0-65,0 0 184,0 0 80,0 13 16,0-9-40,0-1-144,0 1-200,0-1-128,0 0-24,-4 1-1000,4-1-1273,0 1-2848</inkml:trace>
  <inkml:trace contextRef="#ctx0" brushRef="#br0" timeOffset="1745.36">103 901 4625,'-19'204'2136,"19"-201"-767,0 0-537,0-3-264,0 4-256,0 3-24,0-1-24,0 1-88,0 0-72,-4-4-48,4 4-56,-4 0-56,1-4-416,3 8-840,0-5-945,0 1-2472</inkml:trace>
  <inkml:trace contextRef="#ctx0" brushRef="#br0" timeOffset="2090.73">54 1322 936,'0'0'2561,"0"0"-1265,0 0-984,0 0-304,0 0 64,0 0-40,0 0-32,0 0-184,0 0 0,0 0 96,0 0 88,0 0 104,0 7 80,0 3-104,0 0-80,0-6-48,0-1-720,0-3-1545</inkml:trace>
  <inkml:trace contextRef="#ctx0" brushRef="#br0" timeOffset="2091.73">54 1322 4649</inkml:trace>
  <inkml:trace contextRef="#ctx0" brushRef="#br0" timeOffset="2092.73">54 1322 4649,'-27'116'1880,"27"-110"-703,0-2-345,-4-1-192,4 0-168,0-3-80,0 0-200,0 0-64,0 0-128,-3 0-304,-1 0-632,-4 0-776,1 0-1569</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6.430"/>
    </inkml:context>
    <inkml:brush xml:id="br0">
      <inkml:brushProperty name="width" value="0.1" units="cm"/>
      <inkml:brushProperty name="height" value="0.1" units="cm"/>
      <inkml:brushProperty name="color" value="#66CC00"/>
    </inkml:brush>
  </inkml:definitions>
  <inkml:trace contextRef="#ctx0" brushRef="#br0">0 289 696,'0'0'611,"0"0"18,0 0 32,0 0-29,0 0-106,0 0-128,0 0-130,0 0-85,0 0-85,0 0-107,0 0-91,0 0 24,0 0 48,0 0-12,0 0 24,0 0 8,0 0 11,0 0 57,0 0 108,0 0 152,0 0-48,0 0-95,0 0-59,0 0-73,0 0-85,0 0 7,0 0-54,0 0-32,0 0 10,0 0 30,0 0 135,0 0 60,0 0 4,0 0 56,0 0 48,0 0-52,0 0-85,0 0-60,0 0-45,0 0-28,0 0 79,0 0 227,0 0 116,0 0 27,0 0-60,0 0-66,0 0-98,0 0-95,0 0-67,0 0-30,0 0-27,0 0 17,0 0-12,0 0 23,0 0 19,0 0 6,0 0-3,0 0-5,0 0-1,0 0 29,0 0-6,0 0 10,0 0-17,0 0-14,0 0-2,0 0 62,0 0 44,0 0 72,0 0 39,0 0-31,0 0-71,0 0-48,0 0-1,0 0 81,0 0 148,0 0 102,0 0-53,0 0-77,0 0-70,0 0-38,0 0-40,0 0-15,0 0-39,0 0 10,0 0 54,0 0 78,0 0 56,0 0 17,0 0-36,0 0-42,0 0-20,0 0-33,0 0 2,0 0 22,0 0 34,0 0 49,0 0 61,0 0 49,0 0 49,0 0-51,0 0-70,0 0-128,0 0-74,0 0-23,0 0-9,0 0-15,31 7 181,17 53 150,-18-26 555,-29-33-809,25 13 276,-20-10-350,0 1-1,0-1 1,0 0 0,0-1 0,0 1-1,1-1 1,0 0 0,0-1-1,-1 0 1,1 0 0,1 0 0,0-1-52,16 2 91,1-1 1,-1-2 0,3 0-92,-1 0 141,-23-1-119,0 0 0,-1 0 0,1 0-1,-1 0 1,1 0 0,-1-1 0,0 1 0,1-1-1,-1 1 1,0-1 0,0 0 0,0 0-1,1-2-21,26-29 299,51-48 50,-74 74-319,1 0 0,0 1 0,1 0 0,0 0 0,0 1 0,0 0-1,0 0 1,9-2-30,31-20 84,-43 25-62,1 1 0,-1-1 1,1 1-1,0 0 0,-1 1 0,3 0-22,52-11 32,46 5-48,-103 5 18,0 1-1,0 1 1,0-1-1,0 0 1,0 1 0,0-1-1,0 1 1,0 0-1,0 0 1,0 0-1,0 1 1,0-1-1,-1 1 1,1-1-1,-1 1 1,1 0-1,-1 0 1,1 0-1,-1 0 1,0 1-1,0-1 1,0 1-2,16 15 29,-15-15-26,0 0 0,0 0 0,-1 0 0,1 1 0,-1-1 1,0 1-1,0 0 0,0 0 0,1 3-3,6 13 20,0 8-1,-3-1 10,-5-20-12,-1-5-16,0-1 0,0 1 1,0 0-1,0-1 0,1 1 0,-1 0 1,1-1-1,-1 1 0,1-1 1,-1 1-1,1-1 0,1 2-1,-2-2-7,0-1-2,0 0-4,8 16-3,-8-15 22,0-1 2,0 0 0,0 0-4,0 0-21,0 0-19,0 0 15,0 0-14,0-31-52,0 27 88,0-1 0,1 1 0,-1 0 0,1-1 0,0 1 0,0 0 1,1 0-1,-1 0 0,1 0 0,0 0 0,0 0 0,0 0 0,1 1 0,0-2-1,9-14 1,-8 13-3,0 0-1,1 1 0,0 0 0,0-1 0,0 2 0,0-1 0,1 1 0,2-2 3,54-33-30,-46 30 27,-11 7-4,1 0 0,-1 0-1,1 1 1,0 0-1,0 1 1,0-1-1,0 1 1,0 0 0,-1 0-1,4 1 8,9 0-12,-10-2 20,1 1 1,-1 0-1,1 0 0,-1 1 1,0 0-1,1 1 1,-1 0-1,0 0 1,0 1-1,0 0 1,0 0-1,6 5-8,-4-5 7,0 0-1,0 0 1,0-1 0,0-1 0,0 1-1,0-1 1,0-1 0,1 0 0,9-2-7,1 2 4,10 1 0,-16 0 0,-1-1 0,0 0 0,13-2-4,8-11 2,-31 10-1,0 1 0,0 1-1,0-1 1,0 0 0,1 1-1,-1 0 1,0 0 0,1 1-1,1-1 0,1 0 1,-1 0 0,1 0-1,-1 0 1,0-1-1,0 0 1,1 0 0,-1-1-1,-1 0 1,1 0-1,2-1 0,32-14 28,-32 14-24,0 0 0,0-1 1,-1 0-1,1 0 1,-1-1-1,0 0 0,0 0 1,-1 0-1,0-1 0,0 0 1,-1 0-1,4-5-4,31-34 18,-39 44-16,1 0-1,0 1 1,-1-1-1,0 0 1,1 0-1,-1 0 1,0-1-1,0 1 1,0 0-1,0 0 1,0-1-2,6-16 7,-6 25-1718,-6 8 755,-9 0-1332,-1-4-1614</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9.489"/>
    </inkml:context>
    <inkml:brush xml:id="br0">
      <inkml:brushProperty name="width" value="0.1" units="cm"/>
      <inkml:brushProperty name="height" value="0.1" units="cm"/>
      <inkml:brushProperty name="color" value="#66CC00"/>
    </inkml:brush>
  </inkml:definitions>
  <inkml:trace contextRef="#ctx0" brushRef="#br0">1 1 1896,'0'0'962,"0"0"-377,0 0-178,0 0 105,0 0 163,0 0 72,2 1 5580,6 8-5630,-5 4-281,-1 0 0,0 0 0,-1 10-416,0-11 154,0 0 0,0-1 1,1 1-1,0 0 0,3 7-154,-3-14 11,1 1 5,-1 0 0,0 0 0,0 1-1,-1-1 1,0 1 0,0-1 0,0 2-16,2 2 170,2 14 86,-5-24-150,0 0 4,0 0 13,0 0-8,0 0-31,0 0-27,0 0-25,0 0 35,0 0-35,0 0 22,0 0 1,0 0-38,0 0-7,0 0-1,0 0-18,0 0-13,0 0-23,0 0 80,0 0 35,-1-39 190,2 20-213,41 2 977,-17 1-857,-23 14-187,1 1 0,-1 0-1,1 0 1,0 0 0,-1 0 0,1 0-1,0 0 1,0 0 0,-1 1 0,1 0 0,0-1-1,1 1 21,41 0 99,-32 0-110,-12 0 9,2 0 12,-2 0 0,-1 0-1,3 0 4,-2 1-11,1-1-1,-1 1 0,0-1 0,0 1 0,1 0 0,-1 0 1,0 0-1,0 0 0,0 0 0,0 0 0,0 0 1,0 0-1,0 0 0,0 0 0,0 1 0,0-1 0,-1 0 1,1 0-1,0 1 0,-1-1 0,1 1 0,-1-1 0,0 0 1,1 2-2,7 38 79,-9-38-76,2 0 0,-1 0-1,0 0 1,1 1-1,-1-1 1,1 0-1,0 0 1,0 0 0,0 0-1,0 0 1,1 0-1,-1 0 1,1-1-1,1 3-2,-1 0 4,-1 0 0,1 0 0,-1 1 0,0-1 0,0 0 0,-1 5-4,3 1 311,-2-6-3725,-1-5 534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52.475"/>
    </inkml:context>
    <inkml:brush xml:id="br0">
      <inkml:brushProperty name="width" value="0.1" units="cm"/>
      <inkml:brushProperty name="height" value="0.1" units="cm"/>
      <inkml:brushProperty name="color" value="#66CC00"/>
    </inkml:brush>
  </inkml:definitions>
  <inkml:trace contextRef="#ctx0" brushRef="#br0">38 188 1616,'0'0'712,"0"0"-377,0 0-200,0 0-76,0 0-33,0 0 45,0 0 76,0 0 149,0 0 172,-1 6 5439,-3 19-5213,1-16-2,0 1-1,1 0 1,0 0-1,0 9-691,0 24-4611,1-43 783,-2 0-741</inkml:trace>
  <inkml:trace contextRef="#ctx0" brushRef="#br0" timeOffset="652.59">11 334 384,'0'0'1164,"0"0"-307,0 0-197,0 0-8,0 0-116,0 0 17,0 0 82,0 0 208,0 0 105,0 0 54,0 0-69,0 0-118,0 0-160,0 0-174,0-28 724,4-207 780,-11 165-3074,7 70 350,-4 0-2650,0 0-381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55:14.364"/>
    </inkml:context>
    <inkml:brush xml:id="br0">
      <inkml:brushProperty name="width" value="0.1" units="cm"/>
      <inkml:brushProperty name="height" value="0.1" units="cm"/>
      <inkml:brushProperty name="color" value="#E71224"/>
    </inkml:brush>
  </inkml:definitions>
  <inkml:trace contextRef="#ctx0" brushRef="#br0">0 65 760,'0'0'1460,"0"0"-790,0 0-174,0 0 159,0 0-36,0 0 91,0 4-160,0 12-85,0-12 131,0-4 134,0 0 121,0 0 38,0 0-214,0 0-252,0 0-176,0 0-87,0 0 4,0 0 65,0 0 51,0 0-21,0 0-56,0 0-46,0 0-4,0 0 67,0 0 56,0 0-2,0 0-34,0 0-25,0 0-77,0 0-56,0 0-50,0 0 26,0 0 13,0 0 57,0 0 68,0 0 37,0 0-15,0 0-5,0 0-35,0 0-36,0 0-3,0 0 10,0 0 5,0 0 7,0 0 14,0 0 5,0 0-4,0 0 19,0 0 1,2 14 428,11 33 93,-10-34-566,0 0 1,1-1-1,0 0 1,6 10-152,5 2 217,7 16 136,-15-29-296,0 0 0,0-1 0,1 0 0,0 0-1,1 0 1,0-1 0,0 0 0,6 3-57,-11-9 18,26 30 82,-25-26-74,0-1-1,0-1 0,0 1 0,1-1 1,0 0-1,0 0 0,0 0 0,7 3-25,-8-6 8,0 0 23,-1 0 0,1 0 1,-1 1-1,1 0 0,-1-1 0,0 1 0,1 2-31,1-2 48,0 1 1,-1-2 0,1 1 0,1 0 0,-1-1-1,0-1 1,1 1 0,3 0-49,10 3 62,5 1 45,1-1 1,-1-1 0,1-1-108,35 6 126,-13-2-108,-23-4-2,-1 1 1,18 6-17,8 9 29,14 3-13,-34-14-16,-13-4 121,0 0 0,0-1-1,0-1 1,17 1-121,385 0 279,-311-17-54,-89 13-212,-1-1 0,0-1 0,0-1 0,0 0 1,-1-1-1,2-2-13,4-1 8,0 2 1,1 0-1,3 1-8,25-5 66,-1-2 0,-1-3 0,38-15-66,-76 26-4,0 2 0,1-1 0,-1 2 1,1 0-1,0 0 0,-1 1 0,7 1 4,8-1-50,-26 1 51,0-1-1,0 1 0,0-1 0,1 1 0,-1-1 1,0 1-1,0-1 0,-1 1 0,1 0 0,0 0 0,0-1 1,0 1-1,0 0 0,-1 0 0,1 0 0,0 0 0,-1 0 1,1 0-1,-1 0 0,1 0 0,0 1 0,13 33 19,-6-14 3,-6-18-25,0 0 0,0-1 1,0 1-1,0-1 0,1 1 1,-1-1-1,1 0 0,0 1 3,0-1 0,0 1 0,0-1 0,0 1 0,-1-1-1,1 1 1,-1 0 0,0 0 0,1 2 0,6 15 16,-8-17-15,0 0 0,0 0 0,0 0 0,1 0 0,-1-1 0,1 1 0,0 0 0,0-1 0,2 3-1,-3-4 6,-1 1-4,0-1 5,0-1 10,0 0 19,0 0-58,0 0 7,0 0 7,0 0 3,0 0 10,0 0 3,0 0-13,0 0-54,0-16 9,-1 10 35,0 0 0,1-1 0,0 1 0,1-1 0,-1 1 1,1 0-1,0-1 0,1 1 0,0 0 0,0 0 0,0 0 0,0 0 0,1 0 1,0 0-1,1 1 0,0-3 15,2 1-3,-2 1 3,1 0 0,-1 0 0,1 1 1,0-1-1,0 1 0,0 0 0,1 1 1,0-1-1,0 1 0,0 1 1,0-1-1,5-1 0,5 2 108,0 0 1,0 2-1,0 0 1,1 0-1,-1 2 1,11 1-109,23 0 290,-41-2-265,48 0 249,-1 2 1,26 6-275,-49-5 87,1-2-1,0-1 1,11-2-87,25 0 33,-49 2-28,-6 1 0,0-1 0,0 0-1,-1-1 1,1-1 0,0 0 0,0-1 0,-1-1-1,1 0 1,0-1-5,9-6 12,1-2 1,-2 0-1,0-2 0,0 0 0,-2-1 1,6-6-13,14-16-18,-18 5 39,-8 8-10,27-52 5,-38 70-15,0 0-1,0-1 0,-1 1 1,0-1-1,1-4 0,1 0-2,-3 8 4,-1 4 2,-1 0-10,0 0-3,0 0-4,0 0 3,2-1 9,0 1 0,1-1 0,-1 1-1,0-1 1,0 0 0,1 0 0,-1 0-1,0 0 1,0 0 0,0-1 0,0 1 0,0-1-1,-1 1 1,1-1 0,0 0 0,-1 1-1,1-1 1,-1 0 0,0 0 0,1 0 0,0-2 0,20-44 58,-21 46-56,16-36 1,-16 38-49,-1 0-31,0 0-19,0 0-18,0 0 1,0 0-6,0 0-28,0 0-115,0 0-118,0 0 8,-11 8-1182,-14 4-771,4-5-2156,-1 0-4217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55:17.774"/>
    </inkml:context>
    <inkml:brush xml:id="br0">
      <inkml:brushProperty name="width" value="0.1" units="cm"/>
      <inkml:brushProperty name="height" value="0.1" units="cm"/>
      <inkml:brushProperty name="color" value="#E71224"/>
    </inkml:brush>
  </inkml:definitions>
  <inkml:trace contextRef="#ctx0" brushRef="#br0">8 1 1792,'0'0'1491,"0"0"-393,0 0-346,0 0-281,0 0-155,0 0-104,0 6-64,1 57 1617,1-7-1019,-3 0 1,-8 48-747,9-82-1852,0-14-2101,0-7 1020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55:18.499"/>
    </inkml:context>
    <inkml:brush xml:id="br0">
      <inkml:brushProperty name="width" value="0.1" units="cm"/>
      <inkml:brushProperty name="height" value="0.1" units="cm"/>
      <inkml:brushProperty name="color" value="#E71224"/>
    </inkml:brush>
  </inkml:definitions>
  <inkml:trace contextRef="#ctx0" brushRef="#br0">15 0 992,'0'0'962,"0"0"-86,0 0 109,0 0-20,0 0-116,0 0-109,4 37 2256,-4-35-2896,1 10 2,-1 0 0,0 0 0,-1 0 1,0-1-1,-1 1 0,-1 0 0,0 0 1,0-1-1,-3 6-102,5-13-999,1-4-2724,0 0 1149</inkml:trace>
  <inkml:trace contextRef="#ctx0" brushRef="#br0" timeOffset="669.68">15 326 3329,'0'0'1221,"0"0"-306,0 0-239,0 0-77,0 0 47,0 0 75,2 8 2306,4 29-1688,-4 19-879,-1-30-434,0 1-1,-2 0 0,-3 12-25,-3-18-91,4-17-6626,3-4 2756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031"/>
    </inkml:context>
    <inkml:brush xml:id="br0">
      <inkml:brushProperty name="width" value="0.1" units="cm"/>
      <inkml:brushProperty name="height" value="0.1" units="cm"/>
      <inkml:brushProperty name="color" value="#E71224"/>
    </inkml:brush>
  </inkml:definitions>
  <inkml:trace contextRef="#ctx0" brushRef="#br0">1 1 1224,'0'0'450,"0"0"-273,0 0-133,0 0 43,0 0 27,0 0-22,0 0 39,0 0 157,0 0 171,0 0 78,0 0-72,0 0-36,0 0 10,0 0-69,0 0-45,0 0-20,0 0-32,7 7 2325,-7 26-5144,0-19 134</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55:16.368"/>
    </inkml:context>
    <inkml:brush xml:id="br0">
      <inkml:brushProperty name="width" value="0.1" units="cm"/>
      <inkml:brushProperty name="height" value="0.1" units="cm"/>
      <inkml:brushProperty name="color" value="#E71224"/>
    </inkml:brush>
  </inkml:definitions>
  <inkml:trace contextRef="#ctx0" brushRef="#br0">42 0 1216,'0'0'830,"0"0"-278,0 0-93,0 0 42,0 0-17,0 0 42,0 0 47,0 0-79,0 0-52,0 0 109,0 0 64,0 0-19,0 0-29,0 0-66,0 0-82,0 6 3156,-3 23-3496,3 15-242,0 63 773,0-35-5135,0-68 1440</inkml:trace>
  <inkml:trace contextRef="#ctx0" brushRef="#br0" timeOffset="686.22">12 520 728,'0'0'1354,"0"0"-425,0 0-175,0 0-121,0 0-141,0 0-117,0 0-155,-4 30 1478,1-12-1198,0 0 0,2 0 0,0 1 0,1-1 0,3 17-500,-1 16 54,-2 58-564,0-62-3673,0-40 1916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2.638"/>
    </inkml:context>
    <inkml:brush xml:id="br0">
      <inkml:brushProperty name="width" value="0.1" units="cm"/>
      <inkml:brushProperty name="height" value="0.1" units="cm"/>
      <inkml:brushProperty name="color" value="#E71224"/>
    </inkml:brush>
  </inkml:definitions>
  <inkml:trace contextRef="#ctx0" brushRef="#br0">66 0 1240,'0'0'1315,"0"0"-313,0 0-225,0 0-77,0 0-3,0 8 6359,0 22-5751,1 34 641,0-17-1196,-1-1-1,-3 0 1,-7 42-750,-20 51 540,26-125-553,2-6 97,0 1 0,-1-1 0,0 0 0,0 0-1,-3 2-83,6-13 70,-1-1 0,1 0 0,0 1 0,0-1 0,0 0 0,1 1-1,-1-1 1,1 1 0,0-1 0,0 1 0,0-1 0,0 1 0,1-2-70,13-16-6,1 1 0,9-7 6,-19 21-2,0 0 1,1 1-1,0 0 1,0 0-1,0 0 1,0 1-1,1 0 1,0 1-1,1-1 2,60-32 16,-68 35-24,1 0 0,0 1-1,0-1 1,0 1-1,0-1 1,1 1-1,-1 0 1,0 0 0,0 0-1,0 0 1,0 0-1,0 1 1,0-1 0,0 1-1,0-1 1,0 1-1,0 0 1,0-1 0,-1 1-1,1 0 1,0 0-1,0 1 1,-1-1 0,1 0-1,0 0 1,-1 1-1,1 0 9,13 8 35,-13-8-27,0-1-1,1 1 1,-1 0-1,0 0 1,1 0-1,-1 0 1,0 0-1,-1 0 1,1 1 0,0-1-1,-1 0 1,1 1-1,-1 0 1,1 0-8,15 43 174,-11-29-190,3 50 160,-7-54-108,-1 0-1,0 1 1,-1-1-1,-1 12-35,1 9 36,0-34-30,0 0 2,0 0 10,0 0 34,0 0-8,0 0-23,0 0 14,0 0-34,0 0-82,0 0-127,0 0-159,0 0-324,-13 0-5417,-5 0-3371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38.071"/>
    </inkml:context>
    <inkml:brush xml:id="br0">
      <inkml:brushProperty name="width" value="0.1" units="cm"/>
      <inkml:brushProperty name="height" value="0.1" units="cm"/>
      <inkml:brushProperty name="color" value="#66CC00"/>
    </inkml:brush>
  </inkml:definitions>
  <inkml:trace contextRef="#ctx0" brushRef="#br0">99 38 568,'0'0'946,"0"0"-107,0 0-154,0 0-226,0 0 184,0 0 159,0-38 5165,0 44-5406,0 30 823,0-35-1592,0 0 1,0 0 0,0 0 0,0 0 0,0 0 0,-1 0 0,1 0 0,0-1 0,-1 1 0,1 0 0,0 0 0,-1 0 0,1 0 0,-1 0 0,1-1 0,-1 1 0,0 0 0,1 0 0,-1-1 0,0 1 0,1 0 0,-1-1 0,0 1 0,0-1 0,1 1 0,-1-1 0,0 1-1,0-1 1,0 0 0,0 1 0,0-1 0,0 0 0,0 0 207,-3 0-2980</inkml:trace>
  <inkml:trace contextRef="#ctx0" brushRef="#br0" timeOffset="361.91">69 201 2969,'0'0'1376,"0"0"-360,0 0-112,0 0-63,0 0-121,0 0-224,0 0-160,0 3-128,0-3-128,0 0-8,0 0 16,0 0-88,0 0-48,0 0-584,0 0-1505,0 0-2680</inkml:trace>
  <inkml:trace contextRef="#ctx0" brushRef="#br0" timeOffset="731.51">69 201 40,'0'34'3241,"0"-31"-1593,0 4-800,0 0-240,0 3-56,0-3-39,0 3-73,0-3-184,0 3-72,0-6-72,0 2-32,0-6-64,0 4-16,0-4-168,0 3-728,0 1-1041,0-1-2584</inkml:trace>
  <inkml:trace contextRef="#ctx0" brushRef="#br0" timeOffset="1055.83">76 476 3385,'0'0'1856,"0"0"-560,0 0-567,0 0-289,0 0-16,0 0 8,0 0-168,0 21-184,0-18 0,0-3-80,0 3-208,0-3-728,0 7-593,0-3-663,0-1-1929</inkml:trace>
  <inkml:trace contextRef="#ctx0" brushRef="#br0" timeOffset="1056.83">76 476 1072,'12'204'1793,"-12"-201"-985,0 1-512,0 3 120,3-4 184,-3 4 48,0-4 24,0 1-184,4-1-239,-4 0-153,0 1-96,0-1-185,4 1-415,-4 2-328,0 1-1080</inkml:trace>
  <inkml:trace contextRef="#ctx0" brushRef="#br0" timeOffset="1389.38">103 901 2969,'0'0'2048,"0"0"-776,0 0-672,0 0-303,0 0-65,0 0 184,0 0 80,0 13 16,0-9-40,0-1-144,0 1-200,0-1-128,0 0-24,-4 1-1000,4-1-1273,0 1-2848</inkml:trace>
  <inkml:trace contextRef="#ctx0" brushRef="#br0" timeOffset="1745.36">103 901 4625,'-19'204'2136,"19"-201"-767,0 0-537,0-3-264,0 4-256,0 3-24,0-1-24,0 1-88,0 0-72,-4-4-48,4 4-56,-4 0-56,1-4-416,3 8-840,0-5-945,0 1-2472</inkml:trace>
  <inkml:trace contextRef="#ctx0" brushRef="#br0" timeOffset="2090.73">54 1322 936,'0'0'2561,"0"0"-1265,0 0-984,0 0-304,0 0 64,0 0-40,0 0-32,0 0-184,0 0 0,0 0 96,0 0 88,0 0 104,0 7 80,0 3-104,0 0-80,0-6-48,0-1-720,0-3-1545</inkml:trace>
  <inkml:trace contextRef="#ctx0" brushRef="#br0" timeOffset="2091.73">54 1322 4649</inkml:trace>
  <inkml:trace contextRef="#ctx0" brushRef="#br0" timeOffset="2092.73">54 1322 4649,'-27'116'1880,"27"-110"-703,0-2-345,-4-1-192,4 0-168,0-3-80,0 0-200,0 0-64,0 0-128,-3 0-304,-1 0-632,-4 0-776,1 0-1569</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6.430"/>
    </inkml:context>
    <inkml:brush xml:id="br0">
      <inkml:brushProperty name="width" value="0.1" units="cm"/>
      <inkml:brushProperty name="height" value="0.1" units="cm"/>
      <inkml:brushProperty name="color" value="#66CC00"/>
    </inkml:brush>
  </inkml:definitions>
  <inkml:trace contextRef="#ctx0" brushRef="#br0">0 289 696,'0'0'611,"0"0"18,0 0 32,0 0-29,0 0-106,0 0-128,0 0-130,0 0-85,0 0-85,0 0-107,0 0-91,0 0 24,0 0 48,0 0-12,0 0 24,0 0 8,0 0 11,0 0 57,0 0 108,0 0 152,0 0-48,0 0-95,0 0-59,0 0-73,0 0-85,0 0 7,0 0-54,0 0-32,0 0 10,0 0 30,0 0 135,0 0 60,0 0 4,0 0 56,0 0 48,0 0-52,0 0-85,0 0-60,0 0-45,0 0-28,0 0 79,0 0 227,0 0 116,0 0 27,0 0-60,0 0-66,0 0-98,0 0-95,0 0-67,0 0-30,0 0-27,0 0 17,0 0-12,0 0 23,0 0 19,0 0 6,0 0-3,0 0-5,0 0-1,0 0 29,0 0-6,0 0 10,0 0-17,0 0-14,0 0-2,0 0 62,0 0 44,0 0 72,0 0 39,0 0-31,0 0-71,0 0-48,0 0-1,0 0 81,0 0 148,0 0 102,0 0-53,0 0-77,0 0-70,0 0-38,0 0-40,0 0-15,0 0-39,0 0 10,0 0 54,0 0 78,0 0 56,0 0 17,0 0-36,0 0-42,0 0-20,0 0-33,0 0 2,0 0 22,0 0 34,0 0 49,0 0 61,0 0 49,0 0 49,0 0-51,0 0-70,0 0-128,0 0-74,0 0-23,0 0-9,0 0-15,31 7 181,17 53 150,-18-26 555,-29-33-809,25 13 276,-20-10-350,0 1-1,0-1 1,0 0 0,0-1 0,0 1-1,1-1 1,0 0 0,0-1-1,-1 0 1,1 0 0,1 0 0,0-1-52,16 2 91,1-1 1,-1-2 0,3 0-92,-1 0 141,-23-1-119,0 0 0,-1 0 0,1 0-1,-1 0 1,1 0 0,-1-1 0,0 1 0,1-1-1,-1 1 1,0-1 0,0 0 0,0 0-1,1-2-21,26-29 299,51-48 50,-74 74-319,1 0 0,0 1 0,1 0 0,0 0 0,0 1 0,0 0-1,0 0 1,9-2-30,31-20 84,-43 25-62,1 1 0,-1-1 1,1 1-1,0 0 0,-1 1 0,3 0-22,52-11 32,46 5-48,-103 5 18,0 1-1,0 1 1,0-1-1,0 0 1,0 1 0,0-1-1,0 1 1,0 0-1,0 0 1,0 0-1,0 1 1,0-1-1,-1 1 1,1-1-1,-1 1 1,1 0-1,-1 0 1,1 0-1,-1 0 1,0 1-1,0-1 1,0 1-2,16 15 29,-15-15-26,0 0 0,0 0 0,-1 0 0,1 1 0,-1-1 1,0 1-1,0 0 0,0 0 0,1 3-3,6 13 20,0 8-1,-3-1 10,-5-20-12,-1-5-16,0-1 0,0 1 1,0 0-1,0-1 0,1 1 0,-1 0 1,1-1-1,-1 1 0,1-1 1,-1 1-1,1-1 0,1 2-1,-2-2-7,0-1-2,0 0-4,8 16-3,-8-15 22,0-1 2,0 0 0,0 0-4,0 0-21,0 0-19,0 0 15,0 0-14,0-31-52,0 27 88,0-1 0,1 1 0,-1 0 0,1-1 0,0 1 0,0 0 1,1 0-1,-1 0 0,1 0 0,0 0 0,0 0 0,0 0 0,1 1 0,0-2-1,9-14 1,-8 13-3,0 0-1,1 1 0,0 0 0,0-1 0,0 2 0,0-1 0,1 1 0,2-2 3,54-33-30,-46 30 27,-11 7-4,1 0 0,-1 0-1,1 1 1,0 0-1,0 1 1,0-1-1,0 1 1,0 0 0,-1 0-1,4 1 8,9 0-12,-10-2 20,1 1 1,-1 0-1,1 0 0,-1 1 1,0 0-1,1 1 1,-1 0-1,0 0 1,0 1-1,0 0 1,0 0-1,6 5-8,-4-5 7,0 0-1,0 0 1,0-1 0,0-1 0,0 1-1,0-1 1,0-1 0,1 0 0,9-2-7,1 2 4,10 1 0,-16 0 0,-1-1 0,0 0 0,13-2-4,8-11 2,-31 10-1,0 1 0,0 1-1,0-1 1,0 0 0,1 1-1,-1 0 1,0 0 0,1 1-1,1-1 0,1 0 1,-1 0 0,1 0-1,-1 0 1,0-1-1,0 0 1,1 0 0,-1-1-1,-1 0 1,1 0-1,2-1 0,32-14 28,-32 14-24,0 0 0,0-1 1,-1 0-1,1 0 1,-1-1-1,0 0 0,0 0 1,-1 0-1,0-1 0,0 0 1,-1 0-1,4-5-4,31-34 18,-39 44-16,1 0-1,0 1 1,-1-1-1,0 0 1,1 0-1,-1 0 1,0-1-1,0 1 1,0 0-1,0 0 1,0-1-2,6-16 7,-6 25-1718,-6 8 755,-9 0-1332,-1-4-1614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9.489"/>
    </inkml:context>
    <inkml:brush xml:id="br0">
      <inkml:brushProperty name="width" value="0.1" units="cm"/>
      <inkml:brushProperty name="height" value="0.1" units="cm"/>
      <inkml:brushProperty name="color" value="#66CC00"/>
    </inkml:brush>
  </inkml:definitions>
  <inkml:trace contextRef="#ctx0" brushRef="#br0">1 1 1896,'0'0'962,"0"0"-377,0 0-178,0 0 105,0 0 163,0 0 72,2 1 5580,6 8-5630,-5 4-281,-1 0 0,0 0 0,-1 10-416,0-11 154,0 0 0,0-1 1,1 1-1,0 0 0,3 7-154,-3-14 11,1 1 5,-1 0 0,0 0 0,0 1-1,-1-1 1,0 1 0,0-1 0,0 2-16,2 2 170,2 14 86,-5-24-150,0 0 4,0 0 13,0 0-8,0 0-31,0 0-27,0 0-25,0 0 35,0 0-35,0 0 22,0 0 1,0 0-38,0 0-7,0 0-1,0 0-18,0 0-13,0 0-23,0 0 80,0 0 35,-1-39 190,2 20-213,41 2 977,-17 1-857,-23 14-187,1 1 0,-1 0-1,1 0 1,0 0 0,-1 0 0,1 0-1,0 0 1,0 0 0,-1 1 0,1 0 0,0-1-1,1 1 21,41 0 99,-32 0-110,-12 0 9,2 0 12,-2 0 0,-1 0-1,3 0 4,-2 1-11,1-1-1,-1 1 0,0-1 0,0 1 0,1 0 0,-1 0 1,0 0-1,0 0 0,0 0 0,0 0 0,0 0 1,0 0-1,0 0 0,0 0 0,0 1 0,0-1 0,-1 0 1,1 0-1,0 1 0,-1-1 0,1 1 0,-1-1 0,0 0 1,1 2-2,7 38 79,-9-38-76,2 0 0,-1 0-1,0 0 1,1 1-1,-1-1 1,1 0-1,0 0 1,0 0 0,0 0-1,0 0 1,1 0-1,-1 0 1,1-1-1,1 3-2,-1 0 4,-1 0 0,1 0 0,-1 1 0,0-1 0,0 0 0,-1 5-4,3 1 311,-2-6-3725,-1-5 534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52.475"/>
    </inkml:context>
    <inkml:brush xml:id="br0">
      <inkml:brushProperty name="width" value="0.1" units="cm"/>
      <inkml:brushProperty name="height" value="0.1" units="cm"/>
      <inkml:brushProperty name="color" value="#66CC00"/>
    </inkml:brush>
  </inkml:definitions>
  <inkml:trace contextRef="#ctx0" brushRef="#br0">38 188 1616,'0'0'712,"0"0"-377,0 0-200,0 0-76,0 0-33,0 0 45,0 0 76,0 0 149,0 0 172,-1 6 5439,-3 19-5213,1-16-2,0 1-1,1 0 1,0 0-1,0 9-691,0 24-4611,1-43 783,-2 0-741</inkml:trace>
  <inkml:trace contextRef="#ctx0" brushRef="#br0" timeOffset="652.59">11 334 384,'0'0'1164,"0"0"-307,0 0-197,0 0-8,0 0-116,0 0 17,0 0 82,0 0 208,0 0 105,0 0 54,0 0-69,0 0-118,0 0-160,0 0-174,0-28 724,4-207 780,-11 165-3074,7 70 350,-4 0-2650,0 0-381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911"/>
    </inkml:context>
    <inkml:brush xml:id="br0">
      <inkml:brushProperty name="width" value="0.1" units="cm"/>
      <inkml:brushProperty name="height" value="0.1" units="cm"/>
      <inkml:brushProperty name="color" value="#E71224"/>
    </inkml:brush>
  </inkml:definitions>
  <inkml:trace contextRef="#ctx0" brushRef="#br0">42 0 800,'0'0'1346,"0"0"-423,0 0-423,0 0-214,0 0-51,0 0 85,0 0 144,0 0 166,0 0 201,0 0 86,0 0-138,0 0-96,0 0-75,0 0-12,0 0 26,-12 10 1147,12-7-2055,0-1-1,-1 0 0,0 0 0,1 1 1,-1-1-1,0 0 0,0 0 1,0 0-1,0 0 0,0 0 1,-1 0-1,1 0 0,-1 0 287,-7 13-3345,1 1-1756</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55:14.364"/>
    </inkml:context>
    <inkml:brush xml:id="br0">
      <inkml:brushProperty name="width" value="0.1" units="cm"/>
      <inkml:brushProperty name="height" value="0.1" units="cm"/>
      <inkml:brushProperty name="color" value="#E71224"/>
    </inkml:brush>
  </inkml:definitions>
  <inkml:trace contextRef="#ctx0" brushRef="#br0">0 65 760,'0'0'1460,"0"0"-790,0 0-174,0 0 159,0 0-36,0 0 91,0 4-160,0 12-85,0-12 131,0-4 134,0 0 121,0 0 38,0 0-214,0 0-252,0 0-176,0 0-87,0 0 4,0 0 65,0 0 51,0 0-21,0 0-56,0 0-46,0 0-4,0 0 67,0 0 56,0 0-2,0 0-34,0 0-25,0 0-77,0 0-56,0 0-50,0 0 26,0 0 13,0 0 57,0 0 68,0 0 37,0 0-15,0 0-5,0 0-35,0 0-36,0 0-3,0 0 10,0 0 5,0 0 7,0 0 14,0 0 5,0 0-4,0 0 19,0 0 1,2 14 428,11 33 93,-10-34-566,0 0 1,1-1-1,0 0 1,6 10-152,5 2 217,7 16 136,-15-29-296,0 0 0,0-1 0,1 0 0,0 0-1,1 0 1,0-1 0,0 0 0,6 3-57,-11-9 18,26 30 82,-25-26-74,0-1-1,0-1 0,0 1 0,1-1 1,0 0-1,0 0 0,0 0 0,7 3-25,-8-6 8,0 0 23,-1 0 0,1 0 1,-1 1-1,1 0 0,-1-1 0,0 1 0,1 2-31,1-2 48,0 1 1,-1-2 0,1 1 0,1 0 0,-1-1-1,0-1 1,1 1 0,3 0-49,10 3 62,5 1 45,1-1 1,-1-1 0,1-1-108,35 6 126,-13-2-108,-23-4-2,-1 1 1,18 6-17,8 9 29,14 3-13,-34-14-16,-13-4 121,0 0 0,0-1-1,0-1 1,17 1-121,385 0 279,-311-17-54,-89 13-212,-1-1 0,0-1 0,0-1 0,0 0 1,-1-1-1,2-2-13,4-1 8,0 2 1,1 0-1,3 1-8,25-5 66,-1-2 0,-1-3 0,38-15-66,-76 26-4,0 2 0,1-1 0,-1 2 1,1 0-1,0 0 0,-1 1 0,7 1 4,8-1-50,-26 1 51,0-1-1,0 1 0,0-1 0,1 1 0,-1-1 1,0 1-1,0-1 0,-1 1 0,1 0 0,0 0 0,0-1 1,0 1-1,0 0 0,-1 0 0,1 0 0,0 0 0,-1 0 1,1 0-1,-1 0 0,1 0 0,0 1 0,13 33 19,-6-14 3,-6-18-25,0 0 0,0-1 1,0 1-1,0-1 0,1 1 1,-1-1-1,1 0 0,0 1 3,0-1 0,0 1 0,0-1 0,0 1 0,-1-1-1,1 1 1,-1 0 0,0 0 0,1 2 0,6 15 16,-8-17-15,0 0 0,0 0 0,0 0 0,1 0 0,-1-1 0,1 1 0,0 0 0,0-1 0,2 3-1,-3-4 6,-1 1-4,0-1 5,0-1 10,0 0 19,0 0-58,0 0 7,0 0 7,0 0 3,0 0 10,0 0 3,0 0-13,0 0-54,0-16 9,-1 10 35,0 0 0,1-1 0,0 1 0,1-1 0,-1 1 1,1 0-1,0-1 0,1 1 0,0 0 0,0 0 0,0 0 0,0 0 0,1 0 1,0 0-1,1 1 0,0-3 15,2 1-3,-2 1 3,1 0 0,-1 0 0,1 1 1,0-1-1,0 1 0,0 0 0,1 1 1,0-1-1,0 1 0,0 1 1,0-1-1,5-1 0,5 2 108,0 0 1,0 2-1,0 0 1,1 0-1,-1 2 1,11 1-109,23 0 290,-41-2-265,48 0 249,-1 2 1,26 6-275,-49-5 87,1-2-1,0-1 1,11-2-87,25 0 33,-49 2-28,-6 1 0,0-1 0,0 0-1,-1-1 1,1-1 0,0 0 0,0-1 0,-1-1-1,1 0 1,0-1-5,9-6 12,1-2 1,-2 0-1,0-2 0,0 0 0,-2-1 1,6-6-13,14-16-18,-18 5 39,-8 8-10,27-52 5,-38 70-15,0 0-1,0-1 0,-1 1 1,0-1-1,1-4 0,1 0-2,-3 8 4,-1 4 2,-1 0-10,0 0-3,0 0-4,0 0 3,2-1 9,0 1 0,1-1 0,-1 1-1,0-1 1,0 0 0,1 0 0,-1 0-1,0 0 1,0 0 0,0-1 0,0 1 0,0-1-1,-1 1 1,1-1 0,0 0 0,-1 1-1,1-1 1,-1 0 0,0 0 0,1 0 0,0-2 0,20-44 58,-21 46-56,16-36 1,-16 38-49,-1 0-31,0 0-19,0 0-18,0 0 1,0 0-6,0 0-28,0 0-115,0 0-118,0 0 8,-11 8-1182,-14 4-771,4-5-2156,-1 0-4217</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55:17.774"/>
    </inkml:context>
    <inkml:brush xml:id="br0">
      <inkml:brushProperty name="width" value="0.1" units="cm"/>
      <inkml:brushProperty name="height" value="0.1" units="cm"/>
      <inkml:brushProperty name="color" value="#E71224"/>
    </inkml:brush>
  </inkml:definitions>
  <inkml:trace contextRef="#ctx0" brushRef="#br0">8 1 1792,'0'0'1491,"0"0"-393,0 0-346,0 0-281,0 0-155,0 0-104,0 6-64,1 57 1617,1-7-1019,-3 0 1,-8 48-747,9-82-1852,0-14-2101,0-7 1020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55:18.499"/>
    </inkml:context>
    <inkml:brush xml:id="br0">
      <inkml:brushProperty name="width" value="0.1" units="cm"/>
      <inkml:brushProperty name="height" value="0.1" units="cm"/>
      <inkml:brushProperty name="color" value="#E71224"/>
    </inkml:brush>
  </inkml:definitions>
  <inkml:trace contextRef="#ctx0" brushRef="#br0">15 0 992,'0'0'962,"0"0"-86,0 0 109,0 0-20,0 0-116,0 0-109,4 37 2256,-4-35-2896,1 10 2,-1 0 0,0 0 0,-1 0 1,0-1-1,-1 1 0,-1 0 0,0 0 1,0-1-1,-3 6-102,5-13-999,1-4-2724,0 0 1149</inkml:trace>
  <inkml:trace contextRef="#ctx0" brushRef="#br0" timeOffset="669.68">15 326 3329,'0'0'1221,"0"0"-306,0 0-239,0 0-77,0 0 47,0 0 75,2 8 2306,4 29-1688,-4 19-879,-1-30-434,0 1-1,-2 0 0,-3 12-25,-3-18-91,4-17-6626,3-4 2756</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55:16.368"/>
    </inkml:context>
    <inkml:brush xml:id="br0">
      <inkml:brushProperty name="width" value="0.1" units="cm"/>
      <inkml:brushProperty name="height" value="0.1" units="cm"/>
      <inkml:brushProperty name="color" value="#E71224"/>
    </inkml:brush>
  </inkml:definitions>
  <inkml:trace contextRef="#ctx0" brushRef="#br0">42 0 1216,'0'0'830,"0"0"-278,0 0-93,0 0 42,0 0-17,0 0 42,0 0 47,0 0-79,0 0-52,0 0 109,0 0 64,0 0-19,0 0-29,0 0-66,0 0-82,0 6 3156,-3 23-3496,3 15-242,0 63 773,0-35-5135,0-68 1440</inkml:trace>
  <inkml:trace contextRef="#ctx0" brushRef="#br0" timeOffset="686.22">12 520 728,'0'0'1354,"0"0"-425,0 0-175,0 0-121,0 0-141,0 0-117,0 0-155,-4 30 1478,1-12-1198,0 0 0,2 0 0,0 1 0,1-1 0,3 17-500,-1 16 54,-2 58-564,0-62-3673,0-40 1916</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2.638"/>
    </inkml:context>
    <inkml:brush xml:id="br0">
      <inkml:brushProperty name="width" value="0.1" units="cm"/>
      <inkml:brushProperty name="height" value="0.1" units="cm"/>
      <inkml:brushProperty name="color" value="#E71224"/>
    </inkml:brush>
  </inkml:definitions>
  <inkml:trace contextRef="#ctx0" brushRef="#br0">66 0 1240,'0'0'1315,"0"0"-313,0 0-225,0 0-77,0 0-3,0 8 6359,0 22-5751,1 34 641,0-17-1196,-1-1-1,-3 0 1,-7 42-750,-20 51 540,26-125-553,2-6 97,0 1 0,-1-1 0,0 0 0,0 0-1,-3 2-83,6-13 70,-1-1 0,1 0 0,0 1 0,0-1 0,0 0 0,1 1-1,-1-1 1,1 1 0,0-1 0,0 1 0,0-1 0,0 1 0,1-2-70,13-16-6,1 1 0,9-7 6,-19 21-2,0 0 1,1 1-1,0 0 1,0 0-1,0 0 1,0 1-1,1 0 1,0 1-1,1-1 2,60-32 16,-68 35-24,1 0 0,0 1-1,0-1 1,0 1-1,0-1 1,1 1-1,-1 0 1,0 0 0,0 0-1,0 0 1,0 0-1,0 1 1,0-1 0,0 1-1,0-1 1,0 1-1,0 0 1,0-1 0,-1 1-1,1 0 1,0 0-1,0 1 1,-1-1 0,1 0-1,0 0 1,-1 1-1,1 0 9,13 8 35,-13-8-27,0-1-1,1 1 1,-1 0-1,0 0 1,1 0-1,-1 0 1,0 0-1,-1 0 1,1 1 0,0-1-1,-1 0 1,1 1-1,-1 0 1,1 0-8,15 43 174,-11-29-190,3 50 160,-7-54-108,-1 0-1,0 1 1,-1-1-1,-1 12-35,1 9 36,0-34-30,0 0 2,0 0 10,0 0 34,0 0-8,0 0-23,0 0 14,0 0-34,0 0-82,0 0-127,0 0-159,0 0-324,-13 0-5417,-5 0-3371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38.071"/>
    </inkml:context>
    <inkml:brush xml:id="br0">
      <inkml:brushProperty name="width" value="0.1" units="cm"/>
      <inkml:brushProperty name="height" value="0.1" units="cm"/>
      <inkml:brushProperty name="color" value="#66CC00"/>
    </inkml:brush>
  </inkml:definitions>
  <inkml:trace contextRef="#ctx0" brushRef="#br0">99 38 568,'0'0'946,"0"0"-107,0 0-154,0 0-226,0 0 184,0 0 159,0-38 5165,0 44-5406,0 30 823,0-35-1592,0 0 1,0 0 0,0 0 0,0 0 0,0 0 0,-1 0 0,1 0 0,0-1 0,-1 1 0,1 0 0,0 0 0,-1 0 0,1 0 0,-1 0 0,1-1 0,-1 1 0,0 0 0,1 0 0,-1-1 0,0 1 0,1 0 0,-1-1 0,0 1 0,0-1 0,1 1 0,-1-1 0,0 1-1,0-1 1,0 0 0,0 1 0,0-1 0,0 0 0,0 0 207,-3 0-2980</inkml:trace>
  <inkml:trace contextRef="#ctx0" brushRef="#br0" timeOffset="361.91">69 201 2969,'0'0'1376,"0"0"-360,0 0-112,0 0-63,0 0-121,0 0-224,0 0-160,0 3-128,0-3-128,0 0-8,0 0 16,0 0-88,0 0-48,0 0-584,0 0-1505,0 0-2680</inkml:trace>
  <inkml:trace contextRef="#ctx0" brushRef="#br0" timeOffset="731.51">69 201 40,'0'34'3241,"0"-31"-1593,0 4-800,0 0-240,0 3-56,0-3-39,0 3-73,0-3-184,0 3-72,0-6-72,0 2-32,0-6-64,0 4-16,0-4-168,0 3-728,0 1-1041,0-1-2584</inkml:trace>
  <inkml:trace contextRef="#ctx0" brushRef="#br0" timeOffset="1055.83">76 476 3385,'0'0'1856,"0"0"-560,0 0-567,0 0-289,0 0-16,0 0 8,0 0-168,0 21-184,0-18 0,0-3-80,0 3-208,0-3-728,0 7-593,0-3-663,0-1-1929</inkml:trace>
  <inkml:trace contextRef="#ctx0" brushRef="#br0" timeOffset="1056.83">76 476 1072,'12'204'1793,"-12"-201"-985,0 1-512,0 3 120,3-4 184,-3 4 48,0-4 24,0 1-184,4-1-239,-4 0-153,0 1-96,0-1-185,4 1-415,-4 2-328,0 1-1080</inkml:trace>
  <inkml:trace contextRef="#ctx0" brushRef="#br0" timeOffset="1389.38">103 901 2969,'0'0'2048,"0"0"-776,0 0-672,0 0-303,0 0-65,0 0 184,0 0 80,0 13 16,0-9-40,0-1-144,0 1-200,0-1-128,0 0-24,-4 1-1000,4-1-1273,0 1-2848</inkml:trace>
  <inkml:trace contextRef="#ctx0" brushRef="#br0" timeOffset="1745.36">103 901 4625,'-19'204'2136,"19"-201"-767,0 0-537,0-3-264,0 4-256,0 3-24,0-1-24,0 1-88,0 0-72,-4-4-48,4 4-56,-4 0-56,1-4-416,3 8-840,0-5-945,0 1-2472</inkml:trace>
  <inkml:trace contextRef="#ctx0" brushRef="#br0" timeOffset="2090.73">54 1322 936,'0'0'2561,"0"0"-1265,0 0-984,0 0-304,0 0 64,0 0-40,0 0-32,0 0-184,0 0 0,0 0 96,0 0 88,0 0 104,0 7 80,0 3-104,0 0-80,0-6-48,0-1-720,0-3-1545</inkml:trace>
  <inkml:trace contextRef="#ctx0" brushRef="#br0" timeOffset="2091.73">54 1322 4649</inkml:trace>
  <inkml:trace contextRef="#ctx0" brushRef="#br0" timeOffset="2092.73">54 1322 4649,'-27'116'1880,"27"-110"-703,0-2-345,-4-1-192,4 0-168,0-3-80,0 0-200,0 0-64,0 0-128,-3 0-304,-1 0-632,-4 0-776,1 0-1569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9.728"/>
    </inkml:context>
    <inkml:brush xml:id="br0">
      <inkml:brushProperty name="width" value="0.1" units="cm"/>
      <inkml:brushProperty name="height" value="0.1" units="cm"/>
      <inkml:brushProperty name="color" value="#E71224"/>
    </inkml:brush>
  </inkml:definitions>
  <inkml:trace contextRef="#ctx0" brushRef="#br0">34 1 408,'0'0'1666,"0"0"-871,0 0-510,0 0-93,0 0 48,0 0 79,-3 2 14,-10 10-6,10-9-7,3-3-81,0 0-37,0 0 19,0 0 16,0 0 35,0 0 43,0 0 58,0 0 101,0 0 126,0 0-55,0 0-110,0 0-67,-11 33-1026,10-16-2022,-2-6 757</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6.430"/>
    </inkml:context>
    <inkml:brush xml:id="br0">
      <inkml:brushProperty name="width" value="0.1" units="cm"/>
      <inkml:brushProperty name="height" value="0.1" units="cm"/>
      <inkml:brushProperty name="color" value="#66CC00"/>
    </inkml:brush>
  </inkml:definitions>
  <inkml:trace contextRef="#ctx0" brushRef="#br0">0 289 696,'0'0'611,"0"0"18,0 0 32,0 0-29,0 0-106,0 0-128,0 0-130,0 0-85,0 0-85,0 0-107,0 0-91,0 0 24,0 0 48,0 0-12,0 0 24,0 0 8,0 0 11,0 0 57,0 0 108,0 0 152,0 0-48,0 0-95,0 0-59,0 0-73,0 0-85,0 0 7,0 0-54,0 0-32,0 0 10,0 0 30,0 0 135,0 0 60,0 0 4,0 0 56,0 0 48,0 0-52,0 0-85,0 0-60,0 0-45,0 0-28,0 0 79,0 0 227,0 0 116,0 0 27,0 0-60,0 0-66,0 0-98,0 0-95,0 0-67,0 0-30,0 0-27,0 0 17,0 0-12,0 0 23,0 0 19,0 0 6,0 0-3,0 0-5,0 0-1,0 0 29,0 0-6,0 0 10,0 0-17,0 0-14,0 0-2,0 0 62,0 0 44,0 0 72,0 0 39,0 0-31,0 0-71,0 0-48,0 0-1,0 0 81,0 0 148,0 0 102,0 0-53,0 0-77,0 0-70,0 0-38,0 0-40,0 0-15,0 0-39,0 0 10,0 0 54,0 0 78,0 0 56,0 0 17,0 0-36,0 0-42,0 0-20,0 0-33,0 0 2,0 0 22,0 0 34,0 0 49,0 0 61,0 0 49,0 0 49,0 0-51,0 0-70,0 0-128,0 0-74,0 0-23,0 0-9,0 0-15,31 7 181,17 53 150,-18-26 555,-29-33-809,25 13 276,-20-10-350,0 1-1,0-1 1,0 0 0,0-1 0,0 1-1,1-1 1,0 0 0,0-1-1,-1 0 1,1 0 0,1 0 0,0-1-52,16 2 91,1-1 1,-1-2 0,3 0-92,-1 0 141,-23-1-119,0 0 0,-1 0 0,1 0-1,-1 0 1,1 0 0,-1-1 0,0 1 0,1-1-1,-1 1 1,0-1 0,0 0 0,0 0-1,1-2-21,26-29 299,51-48 50,-74 74-319,1 0 0,0 1 0,1 0 0,0 0 0,0 1 0,0 0-1,0 0 1,9-2-30,31-20 84,-43 25-62,1 1 0,-1-1 1,1 1-1,0 0 0,-1 1 0,3 0-22,52-11 32,46 5-48,-103 5 18,0 1-1,0 1 1,0-1-1,0 0 1,0 1 0,0-1-1,0 1 1,0 0-1,0 0 1,0 0-1,0 1 1,0-1-1,-1 1 1,1-1-1,-1 1 1,1 0-1,-1 0 1,1 0-1,-1 0 1,0 1-1,0-1 1,0 1-2,16 15 29,-15-15-26,0 0 0,0 0 0,-1 0 0,1 1 0,-1-1 1,0 1-1,0 0 0,0 0 0,1 3-3,6 13 20,0 8-1,-3-1 10,-5-20-12,-1-5-16,0-1 0,0 1 1,0 0-1,0-1 0,1 1 0,-1 0 1,1-1-1,-1 1 0,1-1 1,-1 1-1,1-1 0,1 2-1,-2-2-7,0-1-2,0 0-4,8 16-3,-8-15 22,0-1 2,0 0 0,0 0-4,0 0-21,0 0-19,0 0 15,0 0-14,0-31-52,0 27 88,0-1 0,1 1 0,-1 0 0,1-1 0,0 1 0,0 0 1,1 0-1,-1 0 0,1 0 0,0 0 0,0 0 0,0 0 0,1 1 0,0-2-1,9-14 1,-8 13-3,0 0-1,1 1 0,0 0 0,0-1 0,0 2 0,0-1 0,1 1 0,2-2 3,54-33-30,-46 30 27,-11 7-4,1 0 0,-1 0-1,1 1 1,0 0-1,0 1 1,0-1-1,0 1 1,0 0 0,-1 0-1,4 1 8,9 0-12,-10-2 20,1 1 1,-1 0-1,1 0 0,-1 1 1,0 0-1,1 1 1,-1 0-1,0 0 1,0 1-1,0 0 1,0 0-1,6 5-8,-4-5 7,0 0-1,0 0 1,0-1 0,0-1 0,0 1-1,0-1 1,0-1 0,1 0 0,9-2-7,1 2 4,10 1 0,-16 0 0,-1-1 0,0 0 0,13-2-4,8-11 2,-31 10-1,0 1 0,0 1-1,0-1 1,0 0 0,1 1-1,-1 0 1,0 0 0,1 1-1,1-1 0,1 0 1,-1 0 0,1 0-1,-1 0 1,0-1-1,0 0 1,1 0 0,-1-1-1,-1 0 1,1 0-1,2-1 0,32-14 28,-32 14-24,0 0 0,0-1 1,-1 0-1,1 0 1,-1-1-1,0 0 0,0 0 1,-1 0-1,0-1 0,0 0 1,-1 0-1,4-5-4,31-34 18,-39 44-16,1 0-1,0 1 1,-1-1-1,0 0 1,1 0-1,-1 0 1,0-1-1,0 1 1,0 0-1,0 0 1,0-1-2,6-16 7,-6 25-1718,-6 8 755,-9 0-1332,-1-4-1614</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49.489"/>
    </inkml:context>
    <inkml:brush xml:id="br0">
      <inkml:brushProperty name="width" value="0.1" units="cm"/>
      <inkml:brushProperty name="height" value="0.1" units="cm"/>
      <inkml:brushProperty name="color" value="#66CC00"/>
    </inkml:brush>
  </inkml:definitions>
  <inkml:trace contextRef="#ctx0" brushRef="#br0">1 1 1896,'0'0'962,"0"0"-377,0 0-178,0 0 105,0 0 163,0 0 72,2 1 5580,6 8-5630,-5 4-281,-1 0 0,0 0 0,-1 10-416,0-11 154,0 0 0,0-1 1,1 1-1,0 0 0,3 7-154,-3-14 11,1 1 5,-1 0 0,0 0 0,0 1-1,-1-1 1,0 1 0,0-1 0,0 2-16,2 2 170,2 14 86,-5-24-150,0 0 4,0 0 13,0 0-8,0 0-31,0 0-27,0 0-25,0 0 35,0 0-35,0 0 22,0 0 1,0 0-38,0 0-7,0 0-1,0 0-18,0 0-13,0 0-23,0 0 80,0 0 35,-1-39 190,2 20-213,41 2 977,-17 1-857,-23 14-187,1 1 0,-1 0-1,1 0 1,0 0 0,-1 0 0,1 0-1,0 0 1,0 0 0,-1 1 0,1 0 0,0-1-1,1 1 21,41 0 99,-32 0-110,-12 0 9,2 0 12,-2 0 0,-1 0-1,3 0 4,-2 1-11,1-1-1,-1 1 0,0-1 0,0 1 0,1 0 0,-1 0 1,0 0-1,0 0 0,0 0 0,0 0 0,0 0 1,0 0-1,0 0 0,0 0 0,0 1 0,0-1 0,-1 0 1,1 0-1,0 1 0,-1-1 0,1 1 0,-1-1 0,0 0 1,1 2-2,7 38 79,-9-38-76,2 0 0,-1 0-1,0 0 1,1 1-1,-1-1 1,1 0-1,0 0 1,0 0 0,0 0-1,0 0 1,1 0-1,-1 0 1,1-1-1,1 3-2,-1 0 4,-1 0 0,1 0 0,-1 1 0,0-1 0,0 0 0,-1 5-4,3 1 311,-2-6-3725,-1-5 534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2:52.475"/>
    </inkml:context>
    <inkml:brush xml:id="br0">
      <inkml:brushProperty name="width" value="0.1" units="cm"/>
      <inkml:brushProperty name="height" value="0.1" units="cm"/>
      <inkml:brushProperty name="color" value="#66CC00"/>
    </inkml:brush>
  </inkml:definitions>
  <inkml:trace contextRef="#ctx0" brushRef="#br0">38 188 1616,'0'0'712,"0"0"-377,0 0-200,0 0-76,0 0-33,0 0 45,0 0 76,0 0 149,0 0 172,-1 6 5439,-3 19-5213,1-16-2,0 1-1,1 0 1,0 0-1,0 9-691,0 24-4611,1-43 783,-2 0-741</inkml:trace>
  <inkml:trace contextRef="#ctx0" brushRef="#br0" timeOffset="652.59">11 334 384,'0'0'1164,"0"0"-307,0 0-197,0 0-8,0 0-116,0 0 17,0 0 82,0 0 208,0 0 105,0 0 54,0 0-69,0 0-118,0 0-160,0 0-174,0-28 724,4-207 780,-11 165-3074,7 70 350,-4 0-2650,0 0-381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55:14.364"/>
    </inkml:context>
    <inkml:brush xml:id="br0">
      <inkml:brushProperty name="width" value="0.1" units="cm"/>
      <inkml:brushProperty name="height" value="0.1" units="cm"/>
      <inkml:brushProperty name="color" value="#E71224"/>
    </inkml:brush>
  </inkml:definitions>
  <inkml:trace contextRef="#ctx0" brushRef="#br0">0 65 760,'0'0'1460,"0"0"-790,0 0-174,0 0 159,0 0-36,0 0 91,0 4-160,0 12-85,0-12 131,0-4 134,0 0 121,0 0 38,0 0-214,0 0-252,0 0-176,0 0-87,0 0 4,0 0 65,0 0 51,0 0-21,0 0-56,0 0-46,0 0-4,0 0 67,0 0 56,0 0-2,0 0-34,0 0-25,0 0-77,0 0-56,0 0-50,0 0 26,0 0 13,0 0 57,0 0 68,0 0 37,0 0-15,0 0-5,0 0-35,0 0-36,0 0-3,0 0 10,0 0 5,0 0 7,0 0 14,0 0 5,0 0-4,0 0 19,0 0 1,2 14 428,11 33 93,-10-34-566,0 0 1,1-1-1,0 0 1,6 10-152,5 2 217,7 16 136,-15-29-296,0 0 0,0-1 0,1 0 0,0 0-1,1 0 1,0-1 0,0 0 0,6 3-57,-11-9 18,26 30 82,-25-26-74,0-1-1,0-1 0,0 1 0,1-1 1,0 0-1,0 0 0,0 0 0,7 3-25,-8-6 8,0 0 23,-1 0 0,1 0 1,-1 1-1,1 0 0,-1-1 0,0 1 0,1 2-31,1-2 48,0 1 1,-1-2 0,1 1 0,1 0 0,-1-1-1,0-1 1,1 1 0,3 0-49,10 3 62,5 1 45,1-1 1,-1-1 0,1-1-108,35 6 126,-13-2-108,-23-4-2,-1 1 1,18 6-17,8 9 29,14 3-13,-34-14-16,-13-4 121,0 0 0,0-1-1,0-1 1,17 1-121,385 0 279,-311-17-54,-89 13-212,-1-1 0,0-1 0,0-1 0,0 0 1,-1-1-1,2-2-13,4-1 8,0 2 1,1 0-1,3 1-8,25-5 66,-1-2 0,-1-3 0,38-15-66,-76 26-4,0 2 0,1-1 0,-1 2 1,1 0-1,0 0 0,-1 1 0,7 1 4,8-1-50,-26 1 51,0-1-1,0 1 0,0-1 0,1 1 0,-1-1 1,0 1-1,0-1 0,-1 1 0,1 0 0,0 0 0,0-1 1,0 1-1,0 0 0,-1 0 0,1 0 0,0 0 0,-1 0 1,1 0-1,-1 0 0,1 0 0,0 1 0,13 33 19,-6-14 3,-6-18-25,0 0 0,0-1 1,0 1-1,0-1 0,1 1 1,-1-1-1,1 0 0,0 1 3,0-1 0,0 1 0,0-1 0,0 1 0,-1-1-1,1 1 1,-1 0 0,0 0 0,1 2 0,6 15 16,-8-17-15,0 0 0,0 0 0,0 0 0,1 0 0,-1-1 0,1 1 0,0 0 0,0-1 0,2 3-1,-3-4 6,-1 1-4,0-1 5,0-1 10,0 0 19,0 0-58,0 0 7,0 0 7,0 0 3,0 0 10,0 0 3,0 0-13,0 0-54,0-16 9,-1 10 35,0 0 0,1-1 0,0 1 0,1-1 0,-1 1 1,1 0-1,0-1 0,1 1 0,0 0 0,0 0 0,0 0 0,0 0 0,1 0 1,0 0-1,1 1 0,0-3 15,2 1-3,-2 1 3,1 0 0,-1 0 0,1 1 1,0-1-1,0 1 0,0 0 0,1 1 1,0-1-1,0 1 0,0 1 1,0-1-1,5-1 0,5 2 108,0 0 1,0 2-1,0 0 1,1 0-1,-1 2 1,11 1-109,23 0 290,-41-2-265,48 0 249,-1 2 1,26 6-275,-49-5 87,1-2-1,0-1 1,11-2-87,25 0 33,-49 2-28,-6 1 0,0-1 0,0 0-1,-1-1 1,1-1 0,0 0 0,0-1 0,-1-1-1,1 0 1,0-1-5,9-6 12,1-2 1,-2 0-1,0-2 0,0 0 0,-2-1 1,6-6-13,14-16-18,-18 5 39,-8 8-10,27-52 5,-38 70-15,0 0-1,0-1 0,-1 1 1,0-1-1,1-4 0,1 0-2,-3 8 4,-1 4 2,-1 0-10,0 0-3,0 0-4,0 0 3,2-1 9,0 1 0,1-1 0,-1 1-1,0-1 1,0 0 0,1 0 0,-1 0-1,0 0 1,0 0 0,0-1 0,0 1 0,0-1-1,-1 1 1,1-1 0,0 0 0,-1 1-1,1-1 1,-1 0 0,0 0 0,1 0 0,0-2 0,20-44 58,-21 46-56,16-36 1,-16 38-49,-1 0-31,0 0-19,0 0-18,0 0 1,0 0-6,0 0-28,0 0-115,0 0-118,0 0 8,-11 8-1182,-14 4-771,4-5-2156,-1 0-4217</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55:17.774"/>
    </inkml:context>
    <inkml:brush xml:id="br0">
      <inkml:brushProperty name="width" value="0.1" units="cm"/>
      <inkml:brushProperty name="height" value="0.1" units="cm"/>
      <inkml:brushProperty name="color" value="#E71224"/>
    </inkml:brush>
  </inkml:definitions>
  <inkml:trace contextRef="#ctx0" brushRef="#br0">8 1 1792,'0'0'1491,"0"0"-393,0 0-346,0 0-281,0 0-155,0 0-104,0 6-64,1 57 1617,1-7-1019,-3 0 1,-8 48-747,9-82-1852,0-14-2101,0-7 1020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55:18.499"/>
    </inkml:context>
    <inkml:brush xml:id="br0">
      <inkml:brushProperty name="width" value="0.1" units="cm"/>
      <inkml:brushProperty name="height" value="0.1" units="cm"/>
      <inkml:brushProperty name="color" value="#E71224"/>
    </inkml:brush>
  </inkml:definitions>
  <inkml:trace contextRef="#ctx0" brushRef="#br0">15 0 992,'0'0'962,"0"0"-86,0 0 109,0 0-20,0 0-116,0 0-109,4 37 2256,-4-35-2896,1 10 2,-1 0 0,0 0 0,-1 0 1,0-1-1,-1 1 0,-1 0 0,0 0 1,0-1-1,-3 6-102,5-13-999,1-4-2724,0 0 1149</inkml:trace>
  <inkml:trace contextRef="#ctx0" brushRef="#br0" timeOffset="669.68">15 326 3329,'0'0'1221,"0"0"-306,0 0-239,0 0-77,0 0 47,0 0 75,2 8 2306,4 29-1688,-4 19-879,-1-30-434,0 1-1,-2 0 0,-3 12-25,-3-18-91,4-17-6626,3-4 2756</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55:16.368"/>
    </inkml:context>
    <inkml:brush xml:id="br0">
      <inkml:brushProperty name="width" value="0.1" units="cm"/>
      <inkml:brushProperty name="height" value="0.1" units="cm"/>
      <inkml:brushProperty name="color" value="#E71224"/>
    </inkml:brush>
  </inkml:definitions>
  <inkml:trace contextRef="#ctx0" brushRef="#br0">42 0 1216,'0'0'830,"0"0"-278,0 0-93,0 0 42,0 0-17,0 0 42,0 0 47,0 0-79,0 0-52,0 0 109,0 0 64,0 0-19,0 0-29,0 0-66,0 0-82,0 6 3156,-3 23-3496,3 15-242,0 63 773,0-35-5135,0-68 1440</inkml:trace>
  <inkml:trace contextRef="#ctx0" brushRef="#br0" timeOffset="686.22">12 520 728,'0'0'1354,"0"0"-425,0 0-175,0 0-121,0 0-141,0 0-117,0 0-155,-4 30 1478,1-12-1198,0 0 0,2 0 0,0 1 0,1-1 0,3 17-500,-1 16 54,-2 58-564,0-62-3673,0-40 1916</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12:23.509"/>
    </inkml:context>
    <inkml:brush xml:id="br0">
      <inkml:brushProperty name="width" value="0.05" units="cm"/>
      <inkml:brushProperty name="height" value="0.05" units="cm"/>
    </inkml:brush>
  </inkml:definitions>
  <inkml:trace contextRef="#ctx0" brushRef="#br0">0 5269 2633,'0'0'1238,"0"0"-413,0 0-220,0 0-115,0 0-34,0 0 145,0 0 203,0 0 106,0 0-58,0 0-203,0 0-118,0 0-21,0 0-5,0 0 17,0 0-45,0 0-98,0 0-86,0 0-23,0 0 6,0 0-14,0 0-39,0 0 4,0 0-6,0 0-17,0 0 6,0 0 31,0 0-21,0 0-44,0 0-16,0 0-11,0 0-30,0 0-58,0 0-19,24 0 34,-14 1-17,0 1 1,0-1-1,0 2 0,0-1 1,0 1-1,-1 1 0,1 0 1,0 1-60,2 0 41,0 0 0,1-1 1,-1-1-1,1 1 0,2-1-41,13-1 105,0-1 0,6-1-105,-12-1 69,0 1-1,0 2 1,0 0-1,7 2-68,9 2 272,1-2 0,-1-2 0,1-1 0,0-2 0,2-2-272,61 0 341,-89 1-308,-1-1 0,1 0 0,0-1 0,-1 0 0,0-1 0,0 0 0,0-1 0,6-4-33,0 0 105,13-6-15,-1-3-1,0 0 1,-1-2 0,17-17-90,100-103 397,-122 117-385,29-41-12,-39 47 0,0 1 0,1-1 0,6-4 0,40-37 370,49-66-370,-74 83 54,-33 39-32,0 0 0,0 0 0,-1 0 0,0-1-1,1 1 1,-1-1 0,-1 1 0,1-1-1,1-3-21,-2 0 110,1 0-1,0 0 0,0 0 0,0 0 0,1 0 0,3-4-109,6-19 23,5-13 10,18-34-33,-16 38 20,-2-1-1,0-8-19,3-38 31,-16 62-26,2 1 0,0 0 1,7-17-6,1 1 34,-2 0 0,6-30-34,-1 1 33,-12 43-1,-2-1 0,-1 1 1,0-1-1,-2 0 0,-3-21-32,1-15 42,3 42-38,-2-57 24,-5-41-28,2 60 42,3 0-1,3-18-41,0-17 30,-1 62-24,1 1 1,2-1-1,1 1 0,5-14-6,37-115 12,-37 131-10,27-99 48,-35 118 24,-1 1 0,-1-1 0,0 0 0,0 0 0,0 1 0,-1-1 0,0 0 0,-2-4-74,2 6 7,-30-127-47,23 26 22,5-1 1,5-29 17,0-3 50,-3 104-44,-3 0 0,-1 0 0,-1 0 0,-7-16-6,9 28-7,1 0-1,2 1 1,0-1 0,2 0 0,1-3 7,-1-33-11,-1-37 7,1-112-16,10 151 10,-8 47 8,0 0 1,-1 1-1,0-1 0,-1-9 2,1 4-10,0 1 0,1-1 0,1 1 0,1 0 0,0 0 0,1 1 0,1-2 10,12-36-18,-10 19 26,5-32-8,8-31 8,-11 57-8,-9 28-5,1 0 1,1 0 0,0 0 0,0 1 0,1-1 0,1 1 0,0 0 0,2-2 4,5-4-33,-1-1 12,1 2 0,0 0 1,15-13 20,9-7-24,-36 35 15,0 2 7,-1-1 0,1 0 0,-1 0 1,1 0-1,-1 0 0,1 0 0,-1 0 1,1 0-1,-1 0 0,1 0 1,-1 0-1,1 0 0,-1 0 0,1 0 1,-1-1-1,1 1 0,-1 0 0,1 0 1,-1 0-1,0-1 0,1 1 1,-1 0-1,1-1 0,-1 1 0,0 0 1,1-1-1,-1 1 0,1-1 2,16-12-62,-13 10 54,8-6 7,-2 1 0,2 0-1,-1 0 0,1 1 0,0 1 0,12-5 2,13-2-63,-1 0 0,5-5 63,-23 11 5,0 1-1,1 1 1,11-1-5,-10 1 0,21-3-5,-6 0-8,0 0 1,24-11 12,-57 18 0,1 1 0,-1-1 0,1 0 0,0 1-1,0-1 1,-1 1 0,1 0 0,0 0 0,1 0 0,2 0-1,-6 0-5,38 0-204,-28 0 419,-6 0-1626,-2 0-4572,-14 0 441</inkml:trace>
  <inkml:trace contextRef="#ctx0" brushRef="#br0" timeOffset="1444.87">2405 1 4537,'0'0'1456,"0"0"-125,0 0-152,0 0-88,0 0-125,-8 7 3692,9-5-4618,-1-1 1,1 1-1,0-1 1,0 0 0,0 1-1,0-1 1,0 0-1,0 0 1,0 0-1,0 0 1,0 1-1,1-2 1,-1 1-1,0 0 1,1 0-1,-1 0 1,1-1-1,-1 1 1,1-1-1,-1 1 1,1-1-1,0 1-40,38 10 580,24-3 204,-50-7-728,1 0 0,-1 1 1,1 1-1,-1 0 0,0 1 0,0 1 0,0 0 0,-1 1 1,7 3-57,124 77 114,-143-85-79,1 0 0,0 1-1,-1-1 1,1 0 0,-1 1-1,0 0 1,0-1 0,1 1-1,-1 0 1,0-1 0,0 1-1,-1 0 1,1 0 0,0 0-1,-1 0 1,1 0 0,-1 0-1,1 0 1,-1 0 0,0 0-1,0 0 1,0 0 0,0 0-1,0 0 1,0 0 0,-1 2-35,1 8-159,-1 19 158,-2 0 0,-1 0 0,-1-1-1,-1 1 1,-2-1 0,-1-1 0,-8 18 1,-68 148 14,72-168-12,13-26-77,-1-1 1,0 1-1,1 0 1,-1 0-1,1 0 1,-1 0-1,1 0 1,-1 0-1,1 0 1,0 0-1,-1 0 0,1 0 1,0 0-1,0 0 1,0 0-1,0 0 1,0 0-1,0 0 1,0 0-1,0 0 1,0 0-1,0 0 1,1 0-1,-1 0 0,1 1 75,1-1-356,0-1-1,1 1 0,-1-1 0,1 0 0,-1 0 0,1 0 0,-1 0 1,1-1-1,-1 1 0,0-1 0,2 0 357,0 1-232,19-6-5205</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12:35.948"/>
    </inkml:context>
    <inkml:brush xml:id="br0">
      <inkml:brushProperty name="width" value="0.05" units="cm"/>
      <inkml:brushProperty name="height" value="0.05" units="cm"/>
    </inkml:brush>
  </inkml:definitions>
  <inkml:trace contextRef="#ctx0" brushRef="#br0">19 5037 4113,'0'0'2023,"0"0"-213,0 0-277,0 0-230,0 0-128,-3-6-204,0 1-747,1 2-71,1 0 0,-1 0 0,0-1 1,1 1-1,0-1 0,0 1 1,0-1-1,0 0 0,1 1 1,-1-1-1,1 0-153,0 3 333,0 1 50,0 0 54,0 0-55,0 0-106,0 0-31,0 0 3,0 0-30,0 0-61,0 0-44,0 0-19,0 0 23,0 0 6,9 0 232,310 0 922,-299-2-1227,-1-1-1,1-1 1,-1-1 0,1-1-1,-2 0 1,1-2-1,12-6-49,8-2 127,-13 5-51,0-1 1,-1 0-1,0-2 0,-1-1 1,-1-1-1,1-2-76,30-29 141,-3-1 0,-1-3-1,1-7-140,128-170 136,-165 206-79,0-1 0,-2-1 1,0 0-1,-2-1 0,1-4-57,3-6 64,1 0-1,4-3-63,-4 5 16,-1-1 0,-1 0 0,-2-1 0,-2-1 0,4-26-16,1-2 34,6-9-34,-13 47 7,-1 0 0,0-11-7,-2 11 8,1 0 0,6-15-8,0-3 16,-2-1-1,-1 1 1,-3-2-1,-1 1 1,-3-14-16,8-82 36,45-241-36,-48 333 42,-2-1 1,-3 1 0,-3-40-43,0 0 0,3 6 5,1 19 60,-3 0-1,-8-52-64,4 59 10,2 0 0,3 0-1,2-2-9,0-39 69,-3 18-15,3-92 28,2 141-61,1-1-1,2 1 1,1 0 0,9-21-21,-3 11 67,-3 0 0,1-13-67,27-108 15,-27 121-6,2 2 0,2 0 0,1 0-9,-13 30 3,24-59 8,-11 26 23,14-25-34,-24 54 3,1 0 0,0 1 0,0 0 0,1 0 0,1 1 0,0 0 0,1 0-3,147-121 179,-147 124-138,1 0 0,0 0 0,1 2 0,0 0 0,0 0 0,0 1 0,1 0 0,-1 1 0,8 0-41,-2-1 19,1-1 0,-1-1 1,0-1-1,8-4-19,-19 8 8,0 1 0,1 1 0,0-1-1,-1 1 1,1 0 0,0 1 0,0 0 0,0 1-1,0 0 1,7 1-8,-6-1 6,1 0-1,0-1 1,0 0-1,0 0 0,-1-1 1,1 0-1,3-2-5,10-4 25,0 2 0,1 0 0,-1 2 0,9 0-25,22-5 23,-40 9-1063,-17 22-1933,-11 7-358,-6 5-2080</inkml:trace>
  <inkml:trace contextRef="#ctx0" brushRef="#br0" timeOffset="1280.4">2238 0 6073,'0'0'1623,"0"0"-212,0 0-280,0 0-269,0 0-138,0 0-147,-7 6 5347,7-3-5885,1 0-1,-1-1 1,1 1 0,0 0-1,0-1 1,0 1-1,0-1 1,1 1-1,-1-1 1,0 0 0,1 1-1,0-1 1,0 0-1,-1 0 1,1 0-1,0 0 1,1-1-1,-1 1 1,0 0 0,0-1-1,1 0 1,-1 1-1,1-1 1,0 0-39,14 7 131,0-1-1,0-1 1,9 1-131,2 2 141,-3 0-3,-1 2 0,0 0 0,-1 2 0,0 0 0,-1 2-1,-1 0 1,0 1 0,1 3-138,-22-19 1,5 6 29,1-1 1,0 0 0,0-1-1,0 1 1,0-1-1,1 0 1,3 1-31,-10 31 465,-3-16-459,-2 0 0,0 0 0,-1 0-1,-1-1 1,-1 0 0,-4 7-6,-5 15 4,-31 65 9,25-58 0,2 1 0,-11 42-13,30-71 584,1-7-2472,-1-4-5520,-2-2 2213</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19:38.006"/>
    </inkml:context>
    <inkml:brush xml:id="br0">
      <inkml:brushProperty name="width" value="0.05" units="cm"/>
      <inkml:brushProperty name="height" value="0.05" units="cm"/>
    </inkml:brush>
  </inkml:definitions>
  <inkml:trace contextRef="#ctx0" brushRef="#br0">0 7273 1528,'0'0'825,"0"0"-412,0 0-20,0 0 285,0 0 145,0 0-91,0 0-32,0 0 0,0 0-54,0 0-106,0 0-76,0 0 23,0 0 23,0 0-51,0 0-107,0 0-164,0 0-104,0 0 15,0 0 17,0 0-4,0 0-12,0 0-21,0 0 6,0 0 38,0 0 50,0 0 51,0 0 84,0 0 92,0 0 10,0 0-89,0 0-66,0 0-38,0 0-42,0 0 4,0 0-3,0 0-16,0 0-32,0 0 28,0 0 57,0 0 47,0 0 20,0 0-16,0 0-26,0 0-24,0 0 25,0 0-8,0 0-52,0 0-45,0 0-23,0 0-36,0 0 14,0 0-28,0 0-34,23 0 589,-16 0-515,0-1 0,0 0-1,0 0 1,-1-1 0,1 0 0,0 0-1,-1 0 1,1-1 0,-1 0 0,2-1-101,23-10 284,16-1 83,-33 11-320,-1 0 0,0-1 0,0-1 0,0 0 0,-1 0 0,5-4-47,8-6 221,0 2 0,19-8-221,-22 12 101,-1-1-1,0-1 0,-1-1 1,7-6-101,80-66 664,-33 29-423,-2-3 1,-3-3-1,44-53-241,226-272 619,-175 176-467,-4 2 11,166-202-111,-214 265-42,4 7 25,-58 72-20,-3-2-1,7-17-14,168-247 341,-208 303-323,17-31 106,-3-1 0,8-21-124,30-54 119,-3 19-23,-6-3 1,11-38-97,-26 42 42,-2 9-14,-5-3 1,-5-2 0,-2-9-29,-14 41 30,30-68-30,-23 70 18,18-77-18,-14-19 142,1-68-142,-21 139 18,6-101 129,-4 42-108,4 27 84,4-47 218,-19 154-319,1 0-1,4-13-21,6-28 26,9-76 263,-6-2-1,-3-102-288,-15-313 43,-11 409-71,11-28 20,0 181 43,0 1-19,0 0 5,0 0 27,0 0-8,0 0-39,0 0-6,0 0 10,0 0 3,0 0 0,0 0-16,0 0-74,0 0-66,0 0-32,0 0 21,0 33-2085,-2 19-4566,-4-25-2387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0.636"/>
    </inkml:context>
    <inkml:brush xml:id="br0">
      <inkml:brushProperty name="width" value="0.1" units="cm"/>
      <inkml:brushProperty name="height" value="0.1" units="cm"/>
      <inkml:brushProperty name="color" value="#E71224"/>
    </inkml:brush>
  </inkml:definitions>
  <inkml:trace contextRef="#ctx0" brushRef="#br0">0 1 1032,'0'0'1224,"0"0"-287,0 0-225,0 0-181,0 0-133,0 0-94,0 0-74,0 0-5,0 0 89,0 0 130,0 0 56,0 0-88,0 0-67,0 0-38,0 0-91,0 0-20,0 0-19,0 0-20,0 0 96,0 0 152,0 0 67,0 0 59,0 0 9,0 0-8,0 0 19,0 0-39,0 0-54,0 0-59,0 0-90,0 0-78,0 0-71,0 0-42,0 0-43,0 0-58,0 0-38,0 0-92,0 0-121,0 20-2820,0-6-779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1:26.216"/>
    </inkml:context>
    <inkml:brush xml:id="br0">
      <inkml:brushProperty name="width" value="0.05" units="cm"/>
      <inkml:brushProperty name="height" value="0.05" units="cm"/>
    </inkml:brush>
  </inkml:definitions>
  <inkml:trace contextRef="#ctx0" brushRef="#br0">0 1 1528,'0'0'1194,"0"0"-523,0 0-321,0 0-99,0 0-79,0 0-66,0 0-26,0 0 84,0 0 8,0 0-83,0 0 63,0 0 127,0 0 72,0 0-49,0 0-75,0 0 30,0 0 7,0 0 80,0 0-34,0 0-133,0 0-122,0 0-118,0 0-2,0 0 29,0 0 148,0 0 104,0 0 41,0 0 83,0 0 41,0 0-32,0 0-80,0 0-42,0 0 56,0 0 9,0 0-73,0 0-42,0 0 8,0 0 19,0 0 4,0 0 3,0 0 16,0 0 6,0 0-75,0 0-78,0 0-44,0 0 45,0 0-18,0 0-41,0 0-15,0 0-28,0 0-71,0 0-68,0 0-197,0 0-252,0 0-178,0 0-138,0 0-9,0 0 114,0 17-4657,0-10 3619</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1:44.827"/>
    </inkml:context>
    <inkml:brush xml:id="br0">
      <inkml:brushProperty name="width" value="0.05" units="cm"/>
      <inkml:brushProperty name="height" value="0.05" units="cm"/>
    </inkml:brush>
  </inkml:definitions>
  <inkml:trace contextRef="#ctx0" brushRef="#br0">1 1 1176,'0'0'1187,"0"0"-295,0 0-305,0 0-227,0 0 7,0 0 66,0 0-11,0 0-14,0 0 20,0 0 96,0 0-4,0 0-1,0 0-82,0 0-100,0 0-136,0 0-10,0 0 130,0 0-5,0 0-104,0 0-51,0 0-73,0 0-141,0 0-138,0 0-78,0 0 20,0 0 91,3 23 3943,7-8-3651,-8-13-5506,-2-2 5348,0 0-6322</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12.882"/>
    </inkml:context>
    <inkml:brush xml:id="br0">
      <inkml:brushProperty name="width" value="0.05" units="cm"/>
      <inkml:brushProperty name="height" value="0.05" units="cm"/>
    </inkml:brush>
  </inkml:definitions>
  <inkml:trace contextRef="#ctx0" brushRef="#br0">0 55 232,'0'0'1572,"0"0"-741,0 0-400,0 0-94,0 0 66,0-5 9,0-44 267,0 48-664,0 1 19,0 0-6,0 0 76,0 0 126,0 0 63,0 0 191,0 0-81,0 0-156,0 0-130,0 0-2,0 0 53,0 0-4,0 0-27,0 0 2,0 0 0,0 0 25,0 0-11,0 0-20,0 35 3803,0-32-4060,1 0-1,-1 0 1,1 0 0,-1 0 0,1 0-1,0 0 1,0 0 0,0 0 0,1 0 0,-1 0-1,1 0 1,-1-1 0,1 1 0,0-1-1,0 1 1,0-1 0,1 0 0,-1 0-1,3 2 125,-5-3-814,3-1-734,-2 0-4467,-1 0 5061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19.835"/>
    </inkml:context>
    <inkml:brush xml:id="br0">
      <inkml:brushProperty name="width" value="0.05" units="cm"/>
      <inkml:brushProperty name="height" value="0.05" units="cm"/>
    </inkml:brush>
  </inkml:definitions>
  <inkml:trace contextRef="#ctx0" brushRef="#br0">4119 7220 2529,'0'0'980,"0"0"-92,0 0-120,0 0-232,0 0-102,0 0-38,0 0-60,0 0-15,0 0-35,0 0-72,0 0 12,0 0 99,0 0-85,-31 0 4169,20 1-4063,1-2 0,-1 1 0,1-1 0,-1-1 0,1 0 0,0 0 0,-1-1 0,1 0 0,-9-5-346,-1 0 287,0-1-1,0-1 1,1-1-1,0-1 1,1-1-1,0 0 1,-10-12-287,1 1 366,-1 0 0,-1 2-1,-19-11-365,11 9 300,2-2-1,-7-8-299,0-4 113,-25-21-8,3-2 0,3-4 0,-2-7-105,-50-60 439,-80-71-439,151 160 49,-88-99-59,-26-49 10,-45-50-6,134 157-1,3-2-1,-22-46 8,55 84-1,-85-131 1,9-5 0,-7-33 0,-232-428 37,31 67-51,243 436 22,5 11 9,-12-44-17,-239-706 98,73 100-122,182 596 23,20 66-89,-17-90 90,2-129-42,34 175 13,16 93 18,7 48 6,-2 0 0,0 0 0,-1 0-1,-8-20 6,11 38-11,-1 1 0,0 0 0,0 0 1,-1-1-1,1 2 0,0-1 0,-1 0 0,0 0 0,0 1 0,0-1 11,-1 0-17,1 1 1,0-1 0,0 0-1,0 0 1,1-1 0,-1 1-1,1-1 1,-1 1-1,1-1 1,0-2 16,-3-7-77,0-1 0,1 0 0,1 0 0,1-1 0,0 1 1,0-11 76,2 24-23,0 1 1,0 0-1,0 0 1,0-1 0,0 1-1,0 0 1,0 0 0,0-1-1,0 1 1,-1 0-1,1 0 1,0-1 0,0 1-1,0 0 1,0 0 0,0 0-1,-1-1 1,1 1 0,0 0-1,0 0 1,0 0-1,0 0 1,-1 0 0,1-1-1,0 1 1,0 0 0,-1 0-1,1 0 1,0 0-1,0 0 1,0 0 0,-1 0-1,1 0 1,0 0 0,0 0-1,-1 0 1,1 0-1,0 0 1,0 0 0,-1 0-1,1 0 1,0 0 0,0 0-1,-1 0 1,1 0 0,0 0-1,0 0 1,-1 0-1,1 1 1,0-1 0,0 0-1,0 0 1,0 0 0,-1 0-1,1 1 23,-13 10-781,9 0 339,1 1-1,0-1 1,1 0-1,0 1 1,1-1-1,0 1 1,0 8 442,-1 21-2760,-5 17-4816</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39.849"/>
    </inkml:context>
    <inkml:brush xml:id="br0">
      <inkml:brushProperty name="width" value="0.05" units="cm"/>
      <inkml:brushProperty name="height" value="0.05" units="cm"/>
    </inkml:brush>
  </inkml:definitions>
  <inkml:trace contextRef="#ctx0" brushRef="#br0">1 1 2833,'0'0'1621,"0"0"-286,0 0-299,0 0-221,0 0-195,8 38 4307,74 434-3360,-79-457-1485,-2-14-4741,-1-1 4650,0 0-2669</inkml:trace>
  <inkml:trace contextRef="#ctx0" brushRef="#br0" timeOffset="1737.84">1156 137 704,'0'0'1311,"0"0"-475,0 0-234,0 0-165,0 0-15,0 0 51,-12-4 3244,5 2 156,-23-9-3339,29 9-506,0 0 0,0 0-1,0 1 1,0-1 0,0 0-1,0 0 1,1 0-1,-1 0 1,1 0 0,-1 0-1,1-2-27,0 2 154,0 4 8,1 18 136,-1 10-220,1 1 0,1 0 0,2 0 0,4 14-78,5 12 331,4 46-331,-13-32-7416,-4-65 3051</inkml:trace>
  <inkml:trace contextRef="#ctx0" brushRef="#br0" timeOffset="3085.21">2024 157 616,'0'0'1306,"0"0"-414,0 0-156,0 0-132,0 0 150,0 0 118,0 3-115,0 17 584,0-19-649,0-1 109,0 0-8,0 0-107,0 0-196,0 0-185,0-21 897,1 47-1021,2 0 0,1 0 0,6 22-181,-4-22 241,-1 1 0,-1 0-1,0 25-240,-2 2 49,0-2-5569,-2-39 1712</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45.456"/>
    </inkml:context>
    <inkml:brush xml:id="br0">
      <inkml:brushProperty name="width" value="0.05" units="cm"/>
      <inkml:brushProperty name="height" value="0.05" units="cm"/>
    </inkml:brush>
  </inkml:definitions>
  <inkml:trace contextRef="#ctx0" brushRef="#br0">1 197 912,'0'0'1146,"0"0"-630,0 0-251,0 0 19,0 0 62,0 0-84,0 14 839,0-12 9198,0-7-10008,0 7-93,2 19-4,3 40-14,41 235 16,-45-295-327,-1 0 1,1 0-1,-1 0 0,1 0 0,0 0 1,-1-1-1,1 1 0,0 0 0,-1 0 1,1-1-1,0 1 0,0 0 0,0-1 1,0 1-1,0-1 0,0 1 0,0-1 1,0 1-1,0-1 0,0 0 1,0 1-1,0-1 0,0 0 0,0 0 1,0 0-1,0 0 0,0 0 0,0 0 1,0 0-1,0 0 0,0 0 0,1-1 1,-1 1 130,5 0-1499,6 0-4117</inkml:trace>
  <inkml:trace contextRef="#ctx0" brushRef="#br0" timeOffset="1133.77">986 0 408,'0'0'490,"0"0"-272,0 0-99,0 0 272,0 0 564,0 0 213,-4 31 7351,4 29-7813,2-1 1,3 1-1,8 33-706,-6-56-111,-2 0 1,-1 0-1,-2 18 111,-2-55-217,0 0-171,0 0-207,0-20-5363,0 13 1069</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47.709"/>
    </inkml:context>
    <inkml:brush xml:id="br0">
      <inkml:brushProperty name="width" value="0.05" units="cm"/>
      <inkml:brushProperty name="height" value="0.05" units="cm"/>
    </inkml:brush>
  </inkml:definitions>
  <inkml:trace contextRef="#ctx0" brushRef="#br0">3 0 3145,'0'0'1851,"0"0"-604,0 0-203,0 0-143,0 0-134,0 0 1,0 31-54,0 152 262,-1-145-501,0-19-154,1 0 1,0 0 0,2 0 0,0 0-1,3 8-321,1 7-65,-1-1 0,-1 1 0,-2 0 0,-2 0 0,-1 4 65,0 9-1994,1-46-685,-4-1-1882</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3:05.146"/>
    </inkml:context>
    <inkml:brush xml:id="br0">
      <inkml:brushProperty name="width" value="0.1" units="cm"/>
      <inkml:brushProperty name="height" value="0.1" units="cm"/>
      <inkml:brushProperty name="color" value="#E71224"/>
    </inkml:brush>
  </inkml:definitions>
  <inkml:trace contextRef="#ctx0" brushRef="#br0">100 23 696,'0'0'1299,"0"0"-464,0 0-427,0 0 61,0 0 126,0 0-127,0 0-5,0 0-9,0 0-101,0 0-126,0 0-47,0 0 25,0 0 83,0 0 136,0 0-21,0 0-12,0 0 57,0 0 51,0 0-31,0 0-32,0 0-25,0 0-75,0 0-79,0 0-38,0 0-21,0 0-28,0 0-41,0 21 433,0 22-500,0-42-68,0-1-2,0 0 9,0 0 39,11 13-20,-11-13-9,1 0 0,0-1 0,-1 1 0,1 0 0,-1-1 0,1 1 0,-1-1 0,1 1 0,-1-1 0,0 1 0,1-1 0,-1 1 0,0-1 0,1 1 0,-1-1 0,0 0 0,1 1 0,-1-1 0,0 0 0,0 1 0,0-1 0,0 0 0,0 1 0,0-1 0,0 0 0,0 1 0,0-1 0,0 0 0,0 1-11,0-31 197,-1 21-104,-26 10 652,24 0-705,1 0 1,-1 0-1,0 1 1,0-1-1,0 1 1,0 0 0,1 0-1,-1 0 1,0 0-1,1 0 1,-1 1-1,1-1 1,-1 1 0,1 0-1,0-1 1,-1 1-1,1 0 1,-1 2-41,-3 4 91,-1 0 0,2 0 0,-1 1 0,-2 6-91,8-15 1,-2 3 31,1 1 0,0-1 0,0 1 0,0-1 0,0 1 0,0 0 0,1-1 0,0 1 0,0 0 0,0-1 0,0 1 1,0 0-1,1-1 0,-1 1 0,2 2-32,-1-4-6,-1 1 0,1-1 0,0 1 0,0-1 0,0 0-1,0 1 1,0-1 0,1 0 0,-1 0 0,1 0 0,0 0 0,-1 0 0,1 0 0,0-1 0,0 1 0,0 0 0,0-1 0,0 0 0,1 1 0,-1-1 0,0 0 0,0 0 0,1 0 0,1 0 6,-3-1-7,1 0 0,0 0-1,-1 0 1,1 0 0,0 0 0,-1 0 0,1 0 0,-1 0 0,1-1 0,0 1 0,-1-1 0,1 1 0,-1-1 0,1 0 0,-1 1 0,1-1 0,-1 0 0,0 0 0,1 0 0,-1 0 0,0 0 0,0-1 0,1 1 0,-1 0 0,0 0 0,0-1 0,-1 1 0,1-1 0,0 1 0,0-1 7,4-8 65,-1 0 0,0 0 0,-1 0 0,2-7-65,0-1-15,-4 16 50,0-1 0,0 1 0,0-1 0,-1 1-1,1-1 1,-1 0 0,1 1 0,-1-1 0,0 0-1,0 0 1,0 1 0,0-1 0,-1 0 0,0-2-35,0 4 52,0 0 0,0-1 1,-1 1-1,1 0 0,-1 0 1,1 0-1,-1 0 0,1 1 1,-1-1-1,0 0 0,1 1 1,-1-1-1,0 1 0,1-1 1,-1 1-1,0 0 0,0 0 1,1 0-1,-1 0 0,0 0 1,0 0-1,1 0 0,-2 1-52,1-1 13,0 0-1,0 0 1,1 0 0,-1 1-1,0-1 1,0 1-1,0 0 1,1-1 0,-1 1-1,0 0 1,1 0 0,-1 0-1,1 0 1,-1 0-1,1 1 1,-1-1 0,1 0-1,0 1 1,-1 0-13,-1 2 18,-1 1 0,1 0 0,0 1 1,0-1-1,1 0 0,-2 6-18,-1 5 10,0 1 0,2-1 0,0 1-1,0 7-9,3-23 7,-1 6-29,0-1 0,1 0 0,0 1-1,0-1 1,0 0 0,1 1 0,0 0 22,0-5-7,-1-1 0,1 0 0,0 1 0,-1-1 0,1 0 0,0 0 0,0 0 0,-1 1 0,1-1 0,0 0 0,0 0 0,1 0 0,-1-1-1,0 1 1,0 0 0,0 0 0,0-1 0,1 1 0,-1 0 0,0-1 0,1 1 0,-1-1 0,0 0 0,1 1 0,-1-1 0,1 0 0,-1 0 0,1 0 0,-1 0 0,0 0 0,2 0 7,15 0-19,-9 0 9,1 0 0,-1 0 0,1-1 1,-1 0-1,8-2 10,-14 2 0,1-1 0,-1 1 1,1-1-1,-1 0 0,0 0 1,0 0-1,1 0 0,-1 0 1,-1-1-1,1 1 0,0-1 1,-1 0-1,1 0 0,-1 0 1,0 0-1,1-2 0,3-6 29,0-1 0,-1 0-1,0 0 1,-1 0 0,0-1 0,-1 1 0,-1-1 0,0 0-1,0 0 1,-2 0 0,1 0 0,-2 0 0,-1-13-29,1 24 15,1-1 0,-1 0 0,0 1 0,0-1 0,-1 0-1,1 1 1,0-1 0,-1 1 0,0 0 0,1 0 0,-1-1 0,0 1 0,0 0 0,0 0 0,-1 1 0,1-1 0,0 0 0,-1 1 0,1-1 0,-1 1 0,1 0 0,-1 0 0,0 0 0,1 0 0,-1 0 0,-2 0-15,-2 0 8,0-1-1,-1 1 1,1 0-1,0 0 1,0 1 0,-1 0-1,1 0 1,0 1-1,-1 0 1,0 0-8,7 0-3,-1 0 0,0 0 0,0 0 1,0 0-1,1 0 0,-1 1 0,0-1 0,1 0 0,-1 1 0,1-1 0,0 1 0,-1 0 1,1 0-1,0-1 0,0 1 0,0 0 0,0 0 0,0 0 0,1 0 0,-1 0 0,1 0 1,-1 0-1,1 0 0,0 1 3,-5 51-14,4-25-5,0-11 10,1 1 0,0-1-1,2 11 10,-1-26-10,-1 1-1,1-1 0,0 1 1,-1-1-1,1 0 0,1 1 1,-1-1-1,0 0 0,1 0 1,0 0-1,0 0 1,0 0-1,0 0 0,0-1 1,0 1-1,1 0 0,-1-1 1,1 0-1,0 0 0,1 1 11,-2-2-11,1 1 0,-1-1 0,1 0-1,0 0 1,-1-1 0,1 1 0,-1-1-1,1 1 1,0-1 0,0 0-1,-1 0 1,1 0 0,0 0 0,0 0-1,-1-1 1,1 1 0,0-1 0,-1 0-1,1 0 1,-1 0 0,1 0 0,-1 0-1,1 0 1,-1-1 0,0 1 0,0-1-1,0 0 1,1 0 0,-2 1-1,1-2 12,2 0 12,-1-1 0,0 1 0,0-1 0,0 0-1,-1-1 1,1 1 0,-1 0 0,0-1 0,-1 1-1,1-1 1,-1 1 0,0-1 0,0 0-1,0 0 1,0 0 0,-1-1-12,0-10 29,1 9 8,-1 0 0,0 0 1,-1 0-1,0 0 0,0 0 1,0 0-1,-1-1-37,1 5 13,0 1-1,-1-1 0,1 1 1,-1 0-1,1-1 0,-1 1 1,0 0-1,0 0 0,0 0 1,0 0-1,0 1 1,0-1-1,0 0 0,-1 1 1,1 0-1,-1-1 0,1 1 1,-1 0-1,1 0 0,-3 0-12,2 0-1,0 0 0,0 0-1,0 0 1,-1 0 0,1 1-1,0-1 1,-1 1-1,1 0 1,0 0 0,0 0-1,-1 0 1,1 1-1,0-1 1,0 1 0,-1 0-1,1 0 1,0 0-1,0 0 1,0 1 0,0-1-1,0 1 1,1 0-1,-1 0 1,0 0 0,1 0-1,-1 0 1,1 1-1,0-1 1,0 1 0,0-1-1,0 1 1,0 0 0,1 0-1,-1-1 1,1 1-1,-1 1 1,1 1 1,-4 10-3,0-1 1,1 1-1,1 0 1,1 0-1,0 0 1,1 0-1,0 12 3,1 57-91,1-82 82,-1 0 0,0 0 0,0 0 0,1 0-1,-1 0 1,1-1 0,-1 1 0,1 0-1,0 0 1,0-1 0,0 1 0,0 0-1,0-1 1,0 1 0,0-1 0,1 1-1,-1-1 1,0 0 0,1 1 0,-1-1 0,1 0-1,0 0 1,-1 0 0,1 0 0,0 0-1,0-1 1,-1 1 0,1 0 0,0-1-1,0 1 1,0-1 0,0 0 9,5 2-31,1-1 1,0-1-1,-1 1 1,1-1-1,-1 0 1,1-1-1,5-1 31,-10 1 1,0 0-1,0 0 1,0-1 0,0 0 0,0 1-1,0-1 1,-1 0 0,1 0 0,0-1-1,-1 1 1,0 0 0,1-1 0,-1 0-1,0 1 1,0-1 0,-1 0 0,1 0-1,0 0 1,-1 0 0,1-3-1,3-5 11,-1 0 1,-1-1 0,0 1 0,0-1-1,0-5-11,-2-64 290,-1 80-279,0 0-1,0-1 1,0 1 0,-1 0 0,1 0-1,0-1 1,-1 1 0,1 0 0,-1 0 0,1-1-1,-1 1 1,0 0 0,1 0 0,-1 0-1,0 0 1,0 0 0,1 0 0,-1 0 0,0 0-1,0 0 1,0 1 0,-1-1-11,-1-1 17,0 0-1,0 1 1,0-1 0,0 1 0,0 0-1,0 0 1,-1 0 0,1 1-1,-1-1-16,-11 0 39,1 0 1,-1 1-1,-13 1-39,25-1 2,0 1-3,1-1 0,-1 1 1,0-1-1,1 1 1,-1 0-1,0 0 1,1 0-1,-1 0 1,1 0-1,0 1 0,-1-1 1,1 1-1,0 0 1,0-1-1,0 1 1,0 0-1,0 0 1,0 1-1,1-1 0,-1 0 1,1 0-1,0 1 1,-1-1-1,1 1 1,0-1-1,0 1 1,0-1-1,1 1 0,-1 0 1,1 0 0,-3 12-17,1 0 0,0 0 0,1 1-1,1-1 1,1 1 17,-1-1-47,0-13 39,0 0-1,1-1 1,-1 1-1,0 0 1,1-1-1,-1 1 1,1 0-1,0-1 1,-1 1-1,1-1 1,0 1-1,0-1 1,0 0-1,0 1 1,0-1-1,1 0 1,-1 0-1,0 1 1,1-1-1,-1 0 1,0 0-1,1-1 1,-1 1-1,1 0 1,0 0-1,-1-1 1,1 1-1,-1-1 1,1 1-1,0-1 1,-1 0-1,1 0 1,0 0 7,6 2-28,0-2 0,0 1-1,1-1 1,-1 0-1,0-1 1,6-1 29,-11 1-1,0 0 0,0 0 0,0 0 1,0 0-1,0-1 0,0 0 0,-1 1 1,1-1-1,-1 0 0,1 0 0,-1 0 1,0-1-1,1 1 0,-1 0 0,0-1 1,-1 0-1,1 1 0,0-1 0,-1 0 1,0 0-1,1 0 0,-1 0 0,0 0 1,-1 0-1,1 0 1,2-10 32,0 0 0,-1 1 1,0-1-1,-1 0 0,-1-8-32,0 18 13,0 0 0,-1 0 0,1 0 0,-1 1 0,1-1 0,-1 0-1,0 0 1,0 0 0,0 1 0,0-1 0,-1 1 0,1-1 0,-1 1-1,0-1 1,0 1 0,1 0 0,-1 0 0,-1 0 0,1 0 0,0 0 0,0 0-1,-1 0 1,1 1 0,-1 0 0,0-1 0,1 1 0,-1 0-13,-4-2-6,0 1 0,1 0 0,-1 1 1,0-1-1,0 1 0,-1 0 0,1 1 0,0 0 1,0 0-1,-7 1 6,13 0-4,0-1 0,-1 1 0,1 0 0,0-1 0,0 1 0,-1 0 1,1-1-1,0 1 0,0 0 0,0 0 0,0 0 0,0 0 0,0 0 0,0 0 1,0 1-1,1-1 0,-1 0 0,0 0 0,1 1 0,-1-1 0,1 0 0,-1 1 0,1-1 1,-1 0-1,1 1 0,0-1 0,0 1 0,0-1 0,0 1 4,-1 51-176,2-38 29,0-10-94,-1-1 1,1 0-1,0 0 1,1 0-1,-1 1 1,1-1-1,0-1 1,0 1-1,0 0 1,0 0-1,1-1 1,-1 1-1,1-1 1,0 0-1,0 1 1,0-2-1,0 1 1,1 0-1,-1-1 1,1 1-1,1 0 241,3 1-3803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19:38.006"/>
    </inkml:context>
    <inkml:brush xml:id="br0">
      <inkml:brushProperty name="width" value="0.05" units="cm"/>
      <inkml:brushProperty name="height" value="0.05" units="cm"/>
    </inkml:brush>
  </inkml:definitions>
  <inkml:trace contextRef="#ctx0" brushRef="#br0">0 7273 1528,'0'0'825,"0"0"-412,0 0-20,0 0 285,0 0 145,0 0-91,0 0-32,0 0 0,0 0-54,0 0-106,0 0-76,0 0 23,0 0 23,0 0-51,0 0-107,0 0-164,0 0-104,0 0 15,0 0 17,0 0-4,0 0-12,0 0-21,0 0 6,0 0 38,0 0 50,0 0 51,0 0 84,0 0 92,0 0 10,0 0-89,0 0-66,0 0-38,0 0-42,0 0 4,0 0-3,0 0-16,0 0-32,0 0 28,0 0 57,0 0 47,0 0 20,0 0-16,0 0-26,0 0-24,0 0 25,0 0-8,0 0-52,0 0-45,0 0-23,0 0-36,0 0 14,0 0-28,0 0-34,23 0 589,-16 0-515,0-1 0,0 0-1,0 0 1,-1-1 0,1 0 0,0 0-1,-1 0 1,1-1 0,-1 0 0,2-1-101,23-10 284,16-1 83,-33 11-320,-1 0 0,0-1 0,0-1 0,0 0 0,-1 0 0,5-4-47,8-6 221,0 2 0,19-8-221,-22 12 101,-1-1-1,0-1 0,-1-1 1,7-6-101,80-66 664,-33 29-423,-2-3 1,-3-3-1,44-53-241,226-272 619,-175 176-467,-4 2 11,166-202-111,-214 265-42,4 7 25,-58 72-20,-3-2-1,7-17-14,168-247 341,-208 303-323,17-31 106,-3-1 0,8-21-124,30-54 119,-3 19-23,-6-3 1,11-38-97,-26 42 42,-2 9-14,-5-3 1,-5-2 0,-2-9-29,-14 41 30,30-68-30,-23 70 18,18-77-18,-14-19 142,1-68-142,-21 139 18,6-101 129,-4 42-108,4 27 84,4-47 218,-19 154-319,1 0-1,4-13-21,6-28 26,9-76 263,-6-2-1,-3-102-288,-15-313 43,-11 409-71,11-28 20,0 181 43,0 1-19,0 0 5,0 0 27,0 0-8,0 0-39,0 0-6,0 0 10,0 0 3,0 0 0,0 0-16,0 0-74,0 0-66,0 0-32,0 0 21,0 33-2085,-2 19-4566,-4-25-2387</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1:26.216"/>
    </inkml:context>
    <inkml:brush xml:id="br0">
      <inkml:brushProperty name="width" value="0.05" units="cm"/>
      <inkml:brushProperty name="height" value="0.05" units="cm"/>
    </inkml:brush>
  </inkml:definitions>
  <inkml:trace contextRef="#ctx0" brushRef="#br0">0 1 1528,'0'0'1194,"0"0"-523,0 0-321,0 0-99,0 0-79,0 0-66,0 0-26,0 0 84,0 0 8,0 0-83,0 0 63,0 0 127,0 0 72,0 0-49,0 0-75,0 0 30,0 0 7,0 0 80,0 0-34,0 0-133,0 0-122,0 0-118,0 0-2,0 0 29,0 0 148,0 0 104,0 0 41,0 0 83,0 0 41,0 0-32,0 0-80,0 0-42,0 0 56,0 0 9,0 0-73,0 0-42,0 0 8,0 0 19,0 0 4,0 0 3,0 0 16,0 0 6,0 0-75,0 0-78,0 0-44,0 0 45,0 0-18,0 0-41,0 0-15,0 0-28,0 0-71,0 0-68,0 0-197,0 0-252,0 0-178,0 0-138,0 0-9,0 0 114,0 17-4657,0-10 3619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2.505"/>
    </inkml:context>
    <inkml:brush xml:id="br0">
      <inkml:brushProperty name="width" value="0.1" units="cm"/>
      <inkml:brushProperty name="height" value="0.1" units="cm"/>
      <inkml:brushProperty name="color" value="#E71224"/>
    </inkml:brush>
  </inkml:definitions>
  <inkml:trace contextRef="#ctx0" brushRef="#br0">0 27 304,'0'0'852,"0"0"-46,0 0-11,0 0-22,0 0-9,0 0 100,42 0 5315,-38-8-1382,3-7-7968,-7 11 378</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1:44.827"/>
    </inkml:context>
    <inkml:brush xml:id="br0">
      <inkml:brushProperty name="width" value="0.05" units="cm"/>
      <inkml:brushProperty name="height" value="0.05" units="cm"/>
    </inkml:brush>
  </inkml:definitions>
  <inkml:trace contextRef="#ctx0" brushRef="#br0">1 1 1176,'0'0'1187,"0"0"-295,0 0-305,0 0-227,0 0 7,0 0 66,0 0-11,0 0-14,0 0 20,0 0 96,0 0-4,0 0-1,0 0-82,0 0-100,0 0-136,0 0-10,0 0 130,0 0-5,0 0-104,0 0-51,0 0-73,0 0-141,0 0-138,0 0-78,0 0 20,0 0 91,3 23 3943,7-8-3651,-8-13-5506,-2-2 5348,0 0-6322</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12.882"/>
    </inkml:context>
    <inkml:brush xml:id="br0">
      <inkml:brushProperty name="width" value="0.05" units="cm"/>
      <inkml:brushProperty name="height" value="0.05" units="cm"/>
    </inkml:brush>
  </inkml:definitions>
  <inkml:trace contextRef="#ctx0" brushRef="#br0">0 55 232,'0'0'1572,"0"0"-741,0 0-400,0 0-94,0 0 66,0-5 9,0-44 267,0 48-664,0 1 19,0 0-6,0 0 76,0 0 126,0 0 63,0 0 191,0 0-81,0 0-156,0 0-130,0 0-2,0 0 53,0 0-4,0 0-27,0 0 2,0 0 0,0 0 25,0 0-11,0 0-20,0 35 3803,0-32-4060,1 0-1,-1 0 1,1 0 0,-1 0 0,1 0-1,0 0 1,0 0 0,0 0 0,1 0 0,-1 0-1,1 0 1,-1-1 0,1 1 0,0-1-1,0 1 1,0-1 0,1 0 0,-1 0-1,3 2 125,-5-3-814,3-1-734,-2 0-4467,-1 0 5061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19.835"/>
    </inkml:context>
    <inkml:brush xml:id="br0">
      <inkml:brushProperty name="width" value="0.05" units="cm"/>
      <inkml:brushProperty name="height" value="0.05" units="cm"/>
    </inkml:brush>
  </inkml:definitions>
  <inkml:trace contextRef="#ctx0" brushRef="#br0">4119 7220 2529,'0'0'980,"0"0"-92,0 0-120,0 0-232,0 0-102,0 0-38,0 0-60,0 0-15,0 0-35,0 0-72,0 0 12,0 0 99,0 0-85,-31 0 4169,20 1-4063,1-2 0,-1 1 0,1-1 0,-1-1 0,1 0 0,0 0 0,-1-1 0,1 0 0,-9-5-346,-1 0 287,0-1-1,0-1 1,1-1-1,0-1 1,1-1-1,0 0 1,-10-12-287,1 1 366,-1 0 0,-1 2-1,-19-11-365,11 9 300,2-2-1,-7-8-299,0-4 113,-25-21-8,3-2 0,3-4 0,-2-7-105,-50-60 439,-80-71-439,151 160 49,-88-99-59,-26-49 10,-45-50-6,134 157-1,3-2-1,-22-46 8,55 84-1,-85-131 1,9-5 0,-7-33 0,-232-428 37,31 67-51,243 436 22,5 11 9,-12-44-17,-239-706 98,73 100-122,182 596 23,20 66-89,-17-90 90,2-129-42,34 175 13,16 93 18,7 48 6,-2 0 0,0 0 0,-1 0-1,-8-20 6,11 38-11,-1 1 0,0 0 0,0 0 1,-1-1-1,1 2 0,0-1 0,-1 0 0,0 0 0,0 1 0,0-1 11,-1 0-17,1 1 1,0-1 0,0 0-1,0 0 1,1-1 0,-1 1-1,1-1 1,-1 1-1,1-1 1,0-2 16,-3-7-77,0-1 0,1 0 0,1 0 0,1-1 0,0 1 1,0-11 76,2 24-23,0 1 1,0 0-1,0 0 1,0-1 0,0 1-1,0 0 1,0 0 0,0-1-1,0 1 1,-1 0-1,1 0 1,0-1 0,0 1-1,0 0 1,0 0 0,0 0-1,-1-1 1,1 1 0,0 0-1,0 0 1,0 0-1,0 0 1,-1 0 0,1-1-1,0 1 1,0 0 0,-1 0-1,1 0 1,0 0-1,0 0 1,0 0 0,-1 0-1,1 0 1,0 0 0,0 0-1,-1 0 1,1 0-1,0 0 1,0 0 0,-1 0-1,1 0 1,0 0 0,0 0-1,-1 0 1,1 0 0,0 0-1,0 0 1,-1 0-1,1 1 1,0-1 0,0 0-1,0 0 1,0 0 0,-1 0-1,1 1 23,-13 10-781,9 0 339,1 1-1,0-1 1,1 0-1,0 1 1,1-1-1,0 1 1,0 8 442,-1 21-2760,-5 17-4816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39.849"/>
    </inkml:context>
    <inkml:brush xml:id="br0">
      <inkml:brushProperty name="width" value="0.05" units="cm"/>
      <inkml:brushProperty name="height" value="0.05" units="cm"/>
    </inkml:brush>
  </inkml:definitions>
  <inkml:trace contextRef="#ctx0" brushRef="#br0">1 1 2833,'0'0'1621,"0"0"-286,0 0-299,0 0-221,0 0-195,8 38 4307,74 434-3360,-79-457-1485,-2-14-4741,-1-1 4650,0 0-2669</inkml:trace>
  <inkml:trace contextRef="#ctx0" brushRef="#br0" timeOffset="1737.84">1156 137 704,'0'0'1311,"0"0"-475,0 0-234,0 0-165,0 0-15,0 0 51,-12-4 3244,5 2 156,-23-9-3339,29 9-506,0 0 0,0 0-1,0 1 1,0-1 0,0 0-1,0 0 1,1 0-1,-1 0 1,1 0 0,-1 0-1,1-2-27,0 2 154,0 4 8,1 18 136,-1 10-220,1 1 0,1 0 0,2 0 0,4 14-78,5 12 331,4 46-331,-13-32-7416,-4-65 3051</inkml:trace>
  <inkml:trace contextRef="#ctx0" brushRef="#br0" timeOffset="3085.21">2024 157 616,'0'0'1306,"0"0"-414,0 0-156,0 0-132,0 0 150,0 0 118,0 3-115,0 17 584,0-19-649,0-1 109,0 0-8,0 0-107,0 0-196,0 0-185,0-21 897,1 47-1021,2 0 0,1 0 0,6 22-181,-4-22 241,-1 1 0,-1 0-1,0 25-240,-2 2 49,0-2-5569,-2-39 1712</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45.456"/>
    </inkml:context>
    <inkml:brush xml:id="br0">
      <inkml:brushProperty name="width" value="0.05" units="cm"/>
      <inkml:brushProperty name="height" value="0.05" units="cm"/>
    </inkml:brush>
  </inkml:definitions>
  <inkml:trace contextRef="#ctx0" brushRef="#br0">1 197 912,'0'0'1146,"0"0"-630,0 0-251,0 0 19,0 0 62,0 0-84,0 14 839,0-12 9198,0-7-10008,0 7-93,2 19-4,3 40-14,41 235 16,-45-295-327,-1 0 1,1 0-1,-1 0 0,1 0 0,0 0 1,-1-1-1,1 1 0,0 0 0,-1 0 1,1-1-1,0 1 0,0 0 0,0-1 1,0 1-1,0-1 0,0 1 0,0-1 1,0 1-1,0-1 0,0 0 1,0 1-1,0-1 0,0 0 0,0 0 1,0 0-1,0 0 0,0 0 0,0 0 1,0 0-1,0 0 0,0 0 0,1-1 1,-1 1 130,5 0-1499,6 0-4117</inkml:trace>
  <inkml:trace contextRef="#ctx0" brushRef="#br0" timeOffset="1133.77">986 0 408,'0'0'490,"0"0"-272,0 0-99,0 0 272,0 0 564,0 0 213,-4 31 7351,4 29-7813,2-1 1,3 1-1,8 33-706,-6-56-111,-2 0 1,-1 0-1,-2 18 111,-2-55-217,0 0-171,0 0-207,0-20-5363,0 13 1069</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47.709"/>
    </inkml:context>
    <inkml:brush xml:id="br0">
      <inkml:brushProperty name="width" value="0.05" units="cm"/>
      <inkml:brushProperty name="height" value="0.05" units="cm"/>
    </inkml:brush>
  </inkml:definitions>
  <inkml:trace contextRef="#ctx0" brushRef="#br0">3 0 3145,'0'0'1851,"0"0"-604,0 0-203,0 0-143,0 0-134,0 0 1,0 31-54,0 152 262,-1-145-501,0-19-154,1 0 1,0 0 0,2 0 0,0 0-1,3 8-321,1 7-65,-1-1 0,-1 1 0,-2 0 0,-2 0 0,-1 4 65,0 9-1994,1-46-685,-4-1-1882</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3:05.146"/>
    </inkml:context>
    <inkml:brush xml:id="br0">
      <inkml:brushProperty name="width" value="0.1" units="cm"/>
      <inkml:brushProperty name="height" value="0.1" units="cm"/>
      <inkml:brushProperty name="color" value="#E71224"/>
    </inkml:brush>
  </inkml:definitions>
  <inkml:trace contextRef="#ctx0" brushRef="#br0">100 23 696,'0'0'1299,"0"0"-464,0 0-427,0 0 61,0 0 126,0 0-127,0 0-5,0 0-9,0 0-101,0 0-126,0 0-47,0 0 25,0 0 83,0 0 136,0 0-21,0 0-12,0 0 57,0 0 51,0 0-31,0 0-32,0 0-25,0 0-75,0 0-79,0 0-38,0 0-21,0 0-28,0 0-41,0 21 433,0 22-500,0-42-68,0-1-2,0 0 9,0 0 39,11 13-20,-11-13-9,1 0 0,0-1 0,-1 1 0,1 0 0,-1-1 0,1 1 0,-1-1 0,1 1 0,-1-1 0,0 1 0,1-1 0,-1 1 0,0-1 0,1 1 0,-1-1 0,0 0 0,1 1 0,-1-1 0,0 0 0,0 1 0,0-1 0,0 0 0,0 1 0,0-1 0,0 0 0,0 1 0,0-1 0,0 0 0,0 1-11,0-31 197,-1 21-104,-26 10 652,24 0-705,1 0 1,-1 0-1,0 1 1,0-1-1,0 1 1,0 0 0,1 0-1,-1 0 1,0 0-1,1 0 1,-1 1-1,1-1 1,-1 1 0,1 0-1,0-1 1,-1 1-1,1 0 1,-1 2-41,-3 4 91,-1 0 0,2 0 0,-1 1 0,-2 6-91,8-15 1,-2 3 31,1 1 0,0-1 0,0 1 0,0-1 0,0 1 0,0 0 0,1-1 0,0 1 0,0 0 0,0-1 0,0 1 1,0 0-1,1-1 0,-1 1 0,2 2-32,-1-4-6,-1 1 0,1-1 0,0 1 0,0-1 0,0 0-1,0 1 1,0-1 0,1 0 0,-1 0 0,1 0 0,0 0 0,-1 0 0,1 0 0,0-1 0,0 1 0,0 0 0,0-1 0,0 0 0,1 1 0,-1-1 0,0 0 0,0 0 0,1 0 0,1 0 6,-3-1-7,1 0 0,0 0-1,-1 0 1,1 0 0,0 0 0,-1 0 0,1 0 0,-1 0 0,1-1 0,0 1 0,-1-1 0,1 1 0,-1-1 0,1 0 0,-1 1 0,1-1 0,-1 0 0,0 0 0,1 0 0,-1 0 0,0 0 0,0-1 0,1 1 0,-1 0 0,0 0 0,0-1 0,-1 1 0,1-1 0,0 1 0,0-1 7,4-8 65,-1 0 0,0 0 0,-1 0 0,2-7-65,0-1-15,-4 16 50,0-1 0,0 1 0,0-1 0,-1 1-1,1-1 1,-1 0 0,1 1 0,-1-1 0,0 0-1,0 0 1,0 1 0,0-1 0,-1 0 0,0-2-35,0 4 52,0 0 0,0-1 1,-1 1-1,1 0 0,-1 0 1,1 0-1,-1 0 0,1 1 1,-1-1-1,0 0 0,1 1 1,-1-1-1,0 1 0,1-1 1,-1 1-1,0 0 0,0 0 1,1 0-1,-1 0 0,0 0 1,0 0-1,1 0 0,-2 1-52,1-1 13,0 0-1,0 0 1,1 0 0,-1 1-1,0-1 1,0 1-1,0 0 1,1-1 0,-1 1-1,0 0 1,1 0 0,-1 0-1,1 0 1,-1 0-1,1 1 1,-1-1 0,1 0-1,0 1 1,-1 0-13,-1 2 18,-1 1 0,1 0 0,0 1 1,0-1-1,1 0 0,-2 6-18,-1 5 10,0 1 0,2-1 0,0 1-1,0 7-9,3-23 7,-1 6-29,0-1 0,1 0 0,0 1-1,0-1 1,0 0 0,1 1 0,0 0 22,0-5-7,-1-1 0,1 0 0,0 1 0,-1-1 0,1 0 0,0 0 0,0 0 0,-1 1 0,1-1 0,0 0 0,0 0 0,1 0 0,-1-1-1,0 1 1,0 0 0,0 0 0,0-1 0,1 1 0,-1 0 0,0-1 0,1 1 0,-1-1 0,0 0 0,1 1 0,-1-1 0,1 0 0,-1 0 0,1 0 0,-1 0 0,0 0 0,2 0 7,15 0-19,-9 0 9,1 0 0,-1 0 0,1-1 1,-1 0-1,8-2 10,-14 2 0,1-1 0,-1 1 1,1-1-1,-1 0 0,0 0 1,0 0-1,1 0 0,-1 0 1,-1-1-1,1 1 0,0-1 1,-1 0-1,1 0 0,-1 0 1,0 0-1,1-2 0,3-6 29,0-1 0,-1 0-1,0 0 1,-1 0 0,0-1 0,-1 1 0,-1-1 0,0 0-1,0 0 1,-2 0 0,1 0 0,-2 0 0,-1-13-29,1 24 15,1-1 0,-1 0 0,0 1 0,0-1 0,-1 0-1,1 1 1,0-1 0,-1 1 0,0 0 0,1 0 0,-1-1 0,0 1 0,0 0 0,0 0 0,-1 1 0,1-1 0,0 0 0,-1 1 0,1-1 0,-1 1 0,1 0 0,-1 0 0,0 0 0,1 0 0,-1 0 0,-2 0-15,-2 0 8,0-1-1,-1 1 1,1 0-1,0 0 1,0 1 0,-1 0-1,1 0 1,0 1-1,-1 0 1,0 0-8,7 0-3,-1 0 0,0 0 0,0 0 1,0 0-1,1 0 0,-1 1 0,0-1 0,1 0 0,-1 1 0,1-1 0,0 1 0,-1 0 1,1 0-1,0-1 0,0 1 0,0 0 0,0 0 0,0 0 0,1 0 0,-1 0 0,1 0 1,-1 0-1,1 0 0,0 1 3,-5 51-14,4-25-5,0-11 10,1 1 0,0-1-1,2 11 10,-1-26-10,-1 1-1,1-1 0,0 1 1,-1-1-1,1 0 0,1 1 1,-1-1-1,0 0 0,1 0 1,0 0-1,0 0 1,0 0-1,0 0 0,0-1 1,0 1-1,1 0 0,-1-1 1,1 0-1,0 0 0,1 1 11,-2-2-11,1 1 0,-1-1 0,1 0-1,0 0 1,-1-1 0,1 1 0,-1-1-1,1 1 1,0-1 0,0 0-1,-1 0 1,1 0 0,0 0 0,0 0-1,-1-1 1,1 1 0,0-1 0,-1 0-1,1 0 1,-1 0 0,1 0 0,-1 0-1,1 0 1,-1-1 0,0 1 0,0-1-1,0 0 1,1 0 0,-2 1-1,1-2 12,2 0 12,-1-1 0,0 1 0,0-1 0,0 0-1,-1-1 1,1 1 0,-1 0 0,0-1 0,-1 1-1,1-1 1,-1 1 0,0-1 0,0 0-1,0 0 1,0 0 0,-1-1-12,0-10 29,1 9 8,-1 0 0,0 0 1,-1 0-1,0 0 0,0 0 1,0 0-1,-1-1-37,1 5 13,0 1-1,-1-1 0,1 1 1,-1 0-1,1-1 0,-1 1 1,0 0-1,0 0 0,0 0 1,0 0-1,0 1 1,0-1-1,0 0 0,-1 1 1,1 0-1,-1-1 0,1 1 1,-1 0-1,1 0 0,-3 0-12,2 0-1,0 0 0,0 0-1,0 0 1,-1 0 0,1 1-1,0-1 1,-1 1-1,1 0 1,0 0 0,0 0-1,-1 0 1,1 1-1,0-1 1,0 1 0,-1 0-1,1 0 1,0 0-1,0 0 1,0 1 0,0-1-1,0 1 1,1 0-1,-1 0 1,0 0 0,1 0-1,-1 0 1,1 1-1,0-1 1,0 1 0,0-1-1,0 1 1,0 0 0,1 0-1,-1-1 1,1 1-1,-1 1 1,1 1 1,-4 10-3,0-1 1,1 1-1,1 0 1,1 0-1,0 0 1,1 0-1,0 12 3,1 57-91,1-82 82,-1 0 0,0 0 0,0 0 0,1 0-1,-1 0 1,1-1 0,-1 1 0,1 0-1,0 0 1,0-1 0,0 1 0,0 0-1,0-1 1,0 1 0,0-1 0,1 1-1,-1-1 1,0 0 0,1 1 0,-1-1 0,1 0-1,0 0 1,-1 0 0,1 0 0,0 0-1,0-1 1,-1 1 0,1 0 0,0-1-1,0 1 1,0-1 0,0 0 9,5 2-31,1-1 1,0-1-1,-1 1 1,1-1-1,-1 0 1,1-1-1,5-1 31,-10 1 1,0 0-1,0 0 1,0-1 0,0 0 0,0 1-1,0-1 1,-1 0 0,1 0 0,0-1-1,-1 1 1,0 0 0,1-1 0,-1 0-1,0 1 1,0-1 0,-1 0 0,1 0-1,0 0 1,-1 0 0,1-3-1,3-5 11,-1 0 1,-1-1 0,0 1 0,0-1-1,0-5-11,-2-64 290,-1 80-279,0 0-1,0-1 1,0 1 0,-1 0 0,1 0-1,0-1 1,-1 1 0,1 0 0,-1 0 0,1-1-1,-1 1 1,0 0 0,1 0 0,-1 0-1,0 0 1,0 0 0,1 0 0,-1 0 0,0 0-1,0 0 1,0 1 0,-1-1-11,-1-1 17,0 0-1,0 1 1,0-1 0,0 1 0,0 0-1,0 0 1,-1 0 0,1 1-1,-1-1-16,-11 0 39,1 0 1,-1 1-1,-13 1-39,25-1 2,0 1-3,1-1 0,-1 1 1,0-1-1,1 1 1,-1 0-1,0 0 1,1 0-1,-1 0 1,1 0-1,0 1 0,-1-1 1,1 1-1,0 0 1,0-1-1,0 1 1,0 0-1,0 0 1,0 1-1,1-1 0,-1 0 1,1 0-1,0 1 1,-1-1-1,1 1 1,0-1-1,0 1 1,0-1-1,1 1 0,-1 0 1,1 0 0,-3 12-17,1 0 0,0 0 0,1 1-1,1-1 1,1 1 17,-1-1-47,0-13 39,0 0-1,1-1 1,-1 1-1,0 0 1,1-1-1,-1 1 1,1 0-1,0-1 1,-1 1-1,1-1 1,0 1-1,0-1 1,0 0-1,0 1 1,0-1-1,1 0 1,-1 0-1,0 1 1,1-1-1,-1 0 1,0 0-1,1-1 1,-1 1-1,1 0 1,0 0-1,-1-1 1,1 1-1,-1-1 1,1 1-1,0-1 1,-1 0-1,1 0 1,0 0 7,6 2-28,0-2 0,0 1-1,1-1 1,-1 0-1,0-1 1,6-1 29,-11 1-1,0 0 0,0 0 0,0 0 1,0 0-1,0-1 0,0 0 0,-1 1 1,1-1-1,-1 0 0,1 0 0,-1 0 1,0-1-1,1 1 0,-1 0 0,0-1 1,-1 0-1,1 1 0,0-1 0,-1 0 1,0 0-1,1 0 0,-1 0 0,0 0 1,-1 0-1,1 0 1,2-10 32,0 0 0,-1 1 1,0-1-1,-1 0 0,-1-8-32,0 18 13,0 0 0,-1 0 0,1 0 0,-1 1 0,1-1 0,-1 0-1,0 0 1,0 0 0,0 1 0,0-1 0,-1 1 0,1-1 0,-1 1-1,0-1 1,0 1 0,1 0 0,-1 0 0,-1 0 0,1 0 0,0 0 0,0 0-1,-1 0 1,1 1 0,-1 0 0,0-1 0,1 1 0,-1 0-13,-4-2-6,0 1 0,1 0 0,-1 1 1,0-1-1,0 1 0,-1 0 0,1 1 0,0 0 1,0 0-1,-7 1 6,13 0-4,0-1 0,-1 1 0,1 0 0,0-1 0,0 1 0,-1 0 1,1-1-1,0 1 0,0 0 0,0 0 0,0 0 0,0 0 0,0 0 0,0 0 1,0 1-1,1-1 0,-1 0 0,0 0 0,1 1 0,-1-1 0,1 0 0,-1 1 0,1-1 1,-1 0-1,1 1 0,0-1 0,0 1 0,0-1 0,0 1 4,-1 51-176,2-38 29,0-10-94,-1-1 1,1 0-1,0 0 1,1 0-1,-1 1 1,1-1-1,0-1 1,0 1-1,0 0 1,0 0-1,1-1 1,-1 1-1,1-1 1,0 0-1,0 1 1,0-2-1,0 1 1,1 0-1,-1-1 1,1 1-1,1 0 241,3 1-3803</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19:38.006"/>
    </inkml:context>
    <inkml:brush xml:id="br0">
      <inkml:brushProperty name="width" value="0.05" units="cm"/>
      <inkml:brushProperty name="height" value="0.05" units="cm"/>
    </inkml:brush>
  </inkml:definitions>
  <inkml:trace contextRef="#ctx0" brushRef="#br0">0 7273 1528,'0'0'825,"0"0"-412,0 0-20,0 0 285,0 0 145,0 0-91,0 0-32,0 0 0,0 0-54,0 0-106,0 0-76,0 0 23,0 0 23,0 0-51,0 0-107,0 0-164,0 0-104,0 0 15,0 0 17,0 0-4,0 0-12,0 0-21,0 0 6,0 0 38,0 0 50,0 0 51,0 0 84,0 0 92,0 0 10,0 0-89,0 0-66,0 0-38,0 0-42,0 0 4,0 0-3,0 0-16,0 0-32,0 0 28,0 0 57,0 0 47,0 0 20,0 0-16,0 0-26,0 0-24,0 0 25,0 0-8,0 0-52,0 0-45,0 0-23,0 0-36,0 0 14,0 0-28,0 0-34,23 0 589,-16 0-515,0-1 0,0 0-1,0 0 1,-1-1 0,1 0 0,0 0-1,-1 0 1,1-1 0,-1 0 0,2-1-101,23-10 284,16-1 83,-33 11-320,-1 0 0,0-1 0,0-1 0,0 0 0,-1 0 0,5-4-47,8-6 221,0 2 0,19-8-221,-22 12 101,-1-1-1,0-1 0,-1-1 1,7-6-101,80-66 664,-33 29-423,-2-3 1,-3-3-1,44-53-241,226-272 619,-175 176-467,-4 2 11,166-202-111,-214 265-42,4 7 25,-58 72-20,-3-2-1,7-17-14,168-247 341,-208 303-323,17-31 106,-3-1 0,8-21-124,30-54 119,-3 19-23,-6-3 1,11-38-97,-26 42 42,-2 9-14,-5-3 1,-5-2 0,-2-9-29,-14 41 30,30-68-30,-23 70 18,18-77-18,-14-19 142,1-68-142,-21 139 18,6-101 129,-4 42-108,4 27 84,4-47 218,-19 154-319,1 0-1,4-13-21,6-28 26,9-76 263,-6-2-1,-3-102-288,-15-313 43,-11 409-71,11-28 20,0 181 43,0 1-19,0 0 5,0 0 27,0 0-8,0 0-39,0 0-6,0 0 10,0 0 3,0 0 0,0 0-16,0 0-74,0 0-66,0 0-32,0 0 21,0 33-2085,-2 19-4566,-4-25-2387</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1:26.216"/>
    </inkml:context>
    <inkml:brush xml:id="br0">
      <inkml:brushProperty name="width" value="0.05" units="cm"/>
      <inkml:brushProperty name="height" value="0.05" units="cm"/>
    </inkml:brush>
  </inkml:definitions>
  <inkml:trace contextRef="#ctx0" brushRef="#br0">0 1 1528,'0'0'1194,"0"0"-523,0 0-321,0 0-99,0 0-79,0 0-66,0 0-26,0 0 84,0 0 8,0 0-83,0 0 63,0 0 127,0 0 72,0 0-49,0 0-75,0 0 30,0 0 7,0 0 80,0 0-34,0 0-133,0 0-122,0 0-118,0 0-2,0 0 29,0 0 148,0 0 104,0 0 41,0 0 83,0 0 41,0 0-32,0 0-80,0 0-42,0 0 56,0 0 9,0 0-73,0 0-42,0 0 8,0 0 19,0 0 4,0 0 3,0 0 16,0 0 6,0 0-75,0 0-78,0 0-44,0 0 45,0 0-18,0 0-41,0 0-15,0 0-28,0 0-71,0 0-68,0 0-197,0 0-252,0 0-178,0 0-138,0 0-9,0 0 114,0 17-4657,0-10 3619</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1:44.827"/>
    </inkml:context>
    <inkml:brush xml:id="br0">
      <inkml:brushProperty name="width" value="0.05" units="cm"/>
      <inkml:brushProperty name="height" value="0.05" units="cm"/>
    </inkml:brush>
  </inkml:definitions>
  <inkml:trace contextRef="#ctx0" brushRef="#br0">1 1 1176,'0'0'1187,"0"0"-295,0 0-305,0 0-227,0 0 7,0 0 66,0 0-11,0 0-14,0 0 20,0 0 96,0 0-4,0 0-1,0 0-82,0 0-100,0 0-136,0 0-10,0 0 130,0 0-5,0 0-104,0 0-51,0 0-73,0 0-141,0 0-138,0 0-78,0 0 20,0 0 91,3 23 3943,7-8-3651,-8-13-5506,-2-2 5348,0 0-6322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1.171"/>
    </inkml:context>
    <inkml:brush xml:id="br0">
      <inkml:brushProperty name="width" value="0.1" units="cm"/>
      <inkml:brushProperty name="height" value="0.1" units="cm"/>
      <inkml:brushProperty name="color" value="#E71224"/>
    </inkml:brush>
  </inkml:definitions>
  <inkml:trace contextRef="#ctx0" brushRef="#br0">1 75 328,'0'0'0,"0"0"-328</inkml:trace>
  <inkml:trace contextRef="#ctx0" brushRef="#br0" timeOffset="401.28">1 75 304,'6'-6'740,"-1"0"-685,1 0 138,0 0-1,0 0 1,0 0-1,0 1 0,1 0 1,0 0-1,2-1-192,-3 3 6292,0 0-3748,8-8-4021,-14 11-4903</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12.882"/>
    </inkml:context>
    <inkml:brush xml:id="br0">
      <inkml:brushProperty name="width" value="0.05" units="cm"/>
      <inkml:brushProperty name="height" value="0.05" units="cm"/>
    </inkml:brush>
  </inkml:definitions>
  <inkml:trace contextRef="#ctx0" brushRef="#br0">0 55 232,'0'0'1572,"0"0"-741,0 0-400,0 0-94,0 0 66,0-5 9,0-44 267,0 48-664,0 1 19,0 0-6,0 0 76,0 0 126,0 0 63,0 0 191,0 0-81,0 0-156,0 0-130,0 0-2,0 0 53,0 0-4,0 0-27,0 0 2,0 0 0,0 0 25,0 0-11,0 0-20,0 35 3803,0-32-4060,1 0-1,-1 0 1,1 0 0,-1 0 0,1 0-1,0 0 1,0 0 0,0 0 0,1 0 0,-1 0-1,1 0 1,-1-1 0,1 1 0,0-1-1,0 1 1,0-1 0,1 0 0,-1 0-1,3 2 125,-5-3-814,3-1-734,-2 0-4467,-1 0 5061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19.835"/>
    </inkml:context>
    <inkml:brush xml:id="br0">
      <inkml:brushProperty name="width" value="0.05" units="cm"/>
      <inkml:brushProperty name="height" value="0.05" units="cm"/>
    </inkml:brush>
  </inkml:definitions>
  <inkml:trace contextRef="#ctx0" brushRef="#br0">4119 7220 2529,'0'0'980,"0"0"-92,0 0-120,0 0-232,0 0-102,0 0-38,0 0-60,0 0-15,0 0-35,0 0-72,0 0 12,0 0 99,0 0-85,-31 0 4169,20 1-4063,1-2 0,-1 1 0,1-1 0,-1-1 0,1 0 0,0 0 0,-1-1 0,1 0 0,-9-5-346,-1 0 287,0-1-1,0-1 1,1-1-1,0-1 1,1-1-1,0 0 1,-10-12-287,1 1 366,-1 0 0,-1 2-1,-19-11-365,11 9 300,2-2-1,-7-8-299,0-4 113,-25-21-8,3-2 0,3-4 0,-2-7-105,-50-60 439,-80-71-439,151 160 49,-88-99-59,-26-49 10,-45-50-6,134 157-1,3-2-1,-22-46 8,55 84-1,-85-131 1,9-5 0,-7-33 0,-232-428 37,31 67-51,243 436 22,5 11 9,-12-44-17,-239-706 98,73 100-122,182 596 23,20 66-89,-17-90 90,2-129-42,34 175 13,16 93 18,7 48 6,-2 0 0,0 0 0,-1 0-1,-8-20 6,11 38-11,-1 1 0,0 0 0,0 0 1,-1-1-1,1 2 0,0-1 0,-1 0 0,0 0 0,0 1 0,0-1 11,-1 0-17,1 1 1,0-1 0,0 0-1,0 0 1,1-1 0,-1 1-1,1-1 1,-1 1-1,1-1 1,0-2 16,-3-7-77,0-1 0,1 0 0,1 0 0,1-1 0,0 1 1,0-11 76,2 24-23,0 1 1,0 0-1,0 0 1,0-1 0,0 1-1,0 0 1,0 0 0,0-1-1,0 1 1,-1 0-1,1 0 1,0-1 0,0 1-1,0 0 1,0 0 0,0 0-1,-1-1 1,1 1 0,0 0-1,0 0 1,0 0-1,0 0 1,-1 0 0,1-1-1,0 1 1,0 0 0,-1 0-1,1 0 1,0 0-1,0 0 1,0 0 0,-1 0-1,1 0 1,0 0 0,0 0-1,-1 0 1,1 0-1,0 0 1,0 0 0,-1 0-1,1 0 1,0 0 0,0 0-1,-1 0 1,1 0 0,0 0-1,0 0 1,-1 0-1,1 1 1,0-1 0,0 0-1,0 0 1,0 0 0,-1 0-1,1 1 23,-13 10-781,9 0 339,1 1-1,0-1 1,1 0-1,0 1 1,1-1-1,0 1 1,0 8 442,-1 21-2760,-5 17-4816</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39.849"/>
    </inkml:context>
    <inkml:brush xml:id="br0">
      <inkml:brushProperty name="width" value="0.05" units="cm"/>
      <inkml:brushProperty name="height" value="0.05" units="cm"/>
    </inkml:brush>
  </inkml:definitions>
  <inkml:trace contextRef="#ctx0" brushRef="#br0">1 1 2833,'0'0'1621,"0"0"-286,0 0-299,0 0-221,0 0-195,8 38 4307,74 434-3360,-79-457-1485,-2-14-4741,-1-1 4650,0 0-2669</inkml:trace>
  <inkml:trace contextRef="#ctx0" brushRef="#br0" timeOffset="1737.84">1156 137 704,'0'0'1311,"0"0"-475,0 0-234,0 0-165,0 0-15,0 0 51,-12-4 3244,5 2 156,-23-9-3339,29 9-506,0 0 0,0 0-1,0 1 1,0-1 0,0 0-1,0 0 1,1 0-1,-1 0 1,1 0 0,-1 0-1,1-2-27,0 2 154,0 4 8,1 18 136,-1 10-220,1 1 0,1 0 0,2 0 0,4 14-78,5 12 331,4 46-331,-13-32-7416,-4-65 3051</inkml:trace>
  <inkml:trace contextRef="#ctx0" brushRef="#br0" timeOffset="3085.21">2024 157 616,'0'0'1306,"0"0"-414,0 0-156,0 0-132,0 0 150,0 0 118,0 3-115,0 17 584,0-19-649,0-1 109,0 0-8,0 0-107,0 0-196,0 0-185,0-21 897,1 47-1021,2 0 0,1 0 0,6 22-181,-4-22 241,-1 1 0,-1 0-1,0 25-240,-2 2 49,0-2-5569,-2-39 1712</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45.456"/>
    </inkml:context>
    <inkml:brush xml:id="br0">
      <inkml:brushProperty name="width" value="0.05" units="cm"/>
      <inkml:brushProperty name="height" value="0.05" units="cm"/>
    </inkml:brush>
  </inkml:definitions>
  <inkml:trace contextRef="#ctx0" brushRef="#br0">1 197 912,'0'0'1146,"0"0"-630,0 0-251,0 0 19,0 0 62,0 0-84,0 14 839,0-12 9198,0-7-10008,0 7-93,2 19-4,3 40-14,41 235 16,-45-295-327,-1 0 1,1 0-1,-1 0 0,1 0 0,0 0 1,-1-1-1,1 1 0,0 0 0,-1 0 1,1-1-1,0 1 0,0 0 0,0-1 1,0 1-1,0-1 0,0 1 0,0-1 1,0 1-1,0-1 0,0 0 1,0 1-1,0-1 0,0 0 0,0 0 1,0 0-1,0 0 0,0 0 0,0 0 1,0 0-1,0 0 0,0 0 0,1-1 1,-1 1 130,5 0-1499,6 0-4117</inkml:trace>
  <inkml:trace contextRef="#ctx0" brushRef="#br0" timeOffset="1133.77">986 0 408,'0'0'490,"0"0"-272,0 0-99,0 0 272,0 0 564,0 0 213,-4 31 7351,4 29-7813,2-1 1,3 1-1,8 33-706,-6-56-111,-2 0 1,-1 0-1,-2 18 111,-2-55-217,0 0-171,0 0-207,0-20-5363,0 13 1069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2:47.709"/>
    </inkml:context>
    <inkml:brush xml:id="br0">
      <inkml:brushProperty name="width" value="0.05" units="cm"/>
      <inkml:brushProperty name="height" value="0.05" units="cm"/>
    </inkml:brush>
  </inkml:definitions>
  <inkml:trace contextRef="#ctx0" brushRef="#br0">3 0 3145,'0'0'1851,"0"0"-604,0 0-203,0 0-143,0 0-134,0 0 1,0 31-54,0 152 262,-1-145-501,0-19-154,1 0 1,0 0 0,2 0 0,0 0-1,3 8-321,1 7-65,-1-1 0,-1 1 0,-2 0 0,-2 0 0,-1 4 65,0 9-1994,1-46-685,-4-1-1882</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8:23:05.146"/>
    </inkml:context>
    <inkml:brush xml:id="br0">
      <inkml:brushProperty name="width" value="0.1" units="cm"/>
      <inkml:brushProperty name="height" value="0.1" units="cm"/>
      <inkml:brushProperty name="color" value="#E71224"/>
    </inkml:brush>
  </inkml:definitions>
  <inkml:trace contextRef="#ctx0" brushRef="#br0">100 23 696,'0'0'1299,"0"0"-464,0 0-427,0 0 61,0 0 126,0 0-127,0 0-5,0 0-9,0 0-101,0 0-126,0 0-47,0 0 25,0 0 83,0 0 136,0 0-21,0 0-12,0 0 57,0 0 51,0 0-31,0 0-32,0 0-25,0 0-75,0 0-79,0 0-38,0 0-21,0 0-28,0 0-41,0 21 433,0 22-500,0-42-68,0-1-2,0 0 9,0 0 39,11 13-20,-11-13-9,1 0 0,0-1 0,-1 1 0,1 0 0,-1-1 0,1 1 0,-1-1 0,1 1 0,-1-1 0,0 1 0,1-1 0,-1 1 0,0-1 0,1 1 0,-1-1 0,0 0 0,1 1 0,-1-1 0,0 0 0,0 1 0,0-1 0,0 0 0,0 1 0,0-1 0,0 0 0,0 1 0,0-1 0,0 0 0,0 1-11,0-31 197,-1 21-104,-26 10 652,24 0-705,1 0 1,-1 0-1,0 1 1,0-1-1,0 1 1,0 0 0,1 0-1,-1 0 1,0 0-1,1 0 1,-1 1-1,1-1 1,-1 1 0,1 0-1,0-1 1,-1 1-1,1 0 1,-1 2-41,-3 4 91,-1 0 0,2 0 0,-1 1 0,-2 6-91,8-15 1,-2 3 31,1 1 0,0-1 0,0 1 0,0-1 0,0 1 0,0 0 0,1-1 0,0 1 0,0 0 0,0-1 0,0 1 1,0 0-1,1-1 0,-1 1 0,2 2-32,-1-4-6,-1 1 0,1-1 0,0 1 0,0-1 0,0 0-1,0 1 1,0-1 0,1 0 0,-1 0 0,1 0 0,0 0 0,-1 0 0,1 0 0,0-1 0,0 1 0,0 0 0,0-1 0,0 0 0,1 1 0,-1-1 0,0 0 0,0 0 0,1 0 0,1 0 6,-3-1-7,1 0 0,0 0-1,-1 0 1,1 0 0,0 0 0,-1 0 0,1 0 0,-1 0 0,1-1 0,0 1 0,-1-1 0,1 1 0,-1-1 0,1 0 0,-1 1 0,1-1 0,-1 0 0,0 0 0,1 0 0,-1 0 0,0 0 0,0-1 0,1 1 0,-1 0 0,0 0 0,0-1 0,-1 1 0,1-1 0,0 1 0,0-1 7,4-8 65,-1 0 0,0 0 0,-1 0 0,2-7-65,0-1-15,-4 16 50,0-1 0,0 1 0,0-1 0,-1 1-1,1-1 1,-1 0 0,1 1 0,-1-1 0,0 0-1,0 0 1,0 1 0,0-1 0,-1 0 0,0-2-35,0 4 52,0 0 0,0-1 1,-1 1-1,1 0 0,-1 0 1,1 0-1,-1 0 0,1 1 1,-1-1-1,0 0 0,1 1 1,-1-1-1,0 1 0,1-1 1,-1 1-1,0 0 0,0 0 1,1 0-1,-1 0 0,0 0 1,0 0-1,1 0 0,-2 1-52,1-1 13,0 0-1,0 0 1,1 0 0,-1 1-1,0-1 1,0 1-1,0 0 1,1-1 0,-1 1-1,0 0 1,1 0 0,-1 0-1,1 0 1,-1 0-1,1 1 1,-1-1 0,1 0-1,0 1 1,-1 0-13,-1 2 18,-1 1 0,1 0 0,0 1 1,0-1-1,1 0 0,-2 6-18,-1 5 10,0 1 0,2-1 0,0 1-1,0 7-9,3-23 7,-1 6-29,0-1 0,1 0 0,0 1-1,0-1 1,0 0 0,1 1 0,0 0 22,0-5-7,-1-1 0,1 0 0,0 1 0,-1-1 0,1 0 0,0 0 0,0 0 0,-1 1 0,1-1 0,0 0 0,0 0 0,1 0 0,-1-1-1,0 1 1,0 0 0,0 0 0,0-1 0,1 1 0,-1 0 0,0-1 0,1 1 0,-1-1 0,0 0 0,1 1 0,-1-1 0,1 0 0,-1 0 0,1 0 0,-1 0 0,0 0 0,2 0 7,15 0-19,-9 0 9,1 0 0,-1 0 0,1-1 1,-1 0-1,8-2 10,-14 2 0,1-1 0,-1 1 1,1-1-1,-1 0 0,0 0 1,0 0-1,1 0 0,-1 0 1,-1-1-1,1 1 0,0-1 1,-1 0-1,1 0 0,-1 0 1,0 0-1,1-2 0,3-6 29,0-1 0,-1 0-1,0 0 1,-1 0 0,0-1 0,-1 1 0,-1-1 0,0 0-1,0 0 1,-2 0 0,1 0 0,-2 0 0,-1-13-29,1 24 15,1-1 0,-1 0 0,0 1 0,0-1 0,-1 0-1,1 1 1,0-1 0,-1 1 0,0 0 0,1 0 0,-1-1 0,0 1 0,0 0 0,0 0 0,-1 1 0,1-1 0,0 0 0,-1 1 0,1-1 0,-1 1 0,1 0 0,-1 0 0,0 0 0,1 0 0,-1 0 0,-2 0-15,-2 0 8,0-1-1,-1 1 1,1 0-1,0 0 1,0 1 0,-1 0-1,1 0 1,0 1-1,-1 0 1,0 0-8,7 0-3,-1 0 0,0 0 0,0 0 1,0 0-1,1 0 0,-1 1 0,0-1 0,1 0 0,-1 1 0,1-1 0,0 1 0,-1 0 1,1 0-1,0-1 0,0 1 0,0 0 0,0 0 0,0 0 0,1 0 0,-1 0 0,1 0 1,-1 0-1,1 0 0,0 1 3,-5 51-14,4-25-5,0-11 10,1 1 0,0-1-1,2 11 10,-1-26-10,-1 1-1,1-1 0,0 1 1,-1-1-1,1 0 0,1 1 1,-1-1-1,0 0 0,1 0 1,0 0-1,0 0 1,0 0-1,0 0 0,0-1 1,0 1-1,1 0 0,-1-1 1,1 0-1,0 0 0,1 1 11,-2-2-11,1 1 0,-1-1 0,1 0-1,0 0 1,-1-1 0,1 1 0,-1-1-1,1 1 1,0-1 0,0 0-1,-1 0 1,1 0 0,0 0 0,0 0-1,-1-1 1,1 1 0,0-1 0,-1 0-1,1 0 1,-1 0 0,1 0 0,-1 0-1,1 0 1,-1-1 0,0 1 0,0-1-1,0 0 1,1 0 0,-2 1-1,1-2 12,2 0 12,-1-1 0,0 1 0,0-1 0,0 0-1,-1-1 1,1 1 0,-1 0 0,0-1 0,-1 1-1,1-1 1,-1 1 0,0-1 0,0 0-1,0 0 1,0 0 0,-1-1-12,0-10 29,1 9 8,-1 0 0,0 0 1,-1 0-1,0 0 0,0 0 1,0 0-1,-1-1-37,1 5 13,0 1-1,-1-1 0,1 1 1,-1 0-1,1-1 0,-1 1 1,0 0-1,0 0 0,0 0 1,0 0-1,0 1 1,0-1-1,0 0 0,-1 1 1,1 0-1,-1-1 0,1 1 1,-1 0-1,1 0 0,-3 0-12,2 0-1,0 0 0,0 0-1,0 0 1,-1 0 0,1 1-1,0-1 1,-1 1-1,1 0 1,0 0 0,0 0-1,-1 0 1,1 1-1,0-1 1,0 1 0,-1 0-1,1 0 1,0 0-1,0 0 1,0 1 0,0-1-1,0 1 1,1 0-1,-1 0 1,0 0 0,1 0-1,-1 0 1,1 1-1,0-1 1,0 1 0,0-1-1,0 1 1,0 0 0,1 0-1,-1-1 1,1 1-1,-1 1 1,1 1 1,-4 10-3,0-1 1,1 1-1,1 0 1,1 0-1,0 0 1,1 0-1,0 12 3,1 57-91,1-82 82,-1 0 0,0 0 0,0 0 0,1 0-1,-1 0 1,1-1 0,-1 1 0,1 0-1,0 0 1,0-1 0,0 1 0,0 0-1,0-1 1,0 1 0,0-1 0,1 1-1,-1-1 1,0 0 0,1 1 0,-1-1 0,1 0-1,0 0 1,-1 0 0,1 0 0,0 0-1,0-1 1,-1 1 0,1 0 0,0-1-1,0 1 1,0-1 0,0 0 9,5 2-31,1-1 1,0-1-1,-1 1 1,1-1-1,-1 0 1,1-1-1,5-1 31,-10 1 1,0 0-1,0 0 1,0-1 0,0 0 0,0 1-1,0-1 1,-1 0 0,1 0 0,0-1-1,-1 1 1,0 0 0,1-1 0,-1 0-1,0 1 1,0-1 0,-1 0 0,1 0-1,0 0 1,-1 0 0,1-3-1,3-5 11,-1 0 1,-1-1 0,0 1 0,0-1-1,0-5-11,-2-64 290,-1 80-279,0 0-1,0-1 1,0 1 0,-1 0 0,1 0-1,0-1 1,-1 1 0,1 0 0,-1 0 0,1-1-1,-1 1 1,0 0 0,1 0 0,-1 0-1,0 0 1,0 0 0,1 0 0,-1 0 0,0 0-1,0 0 1,0 1 0,-1-1-11,-1-1 17,0 0-1,0 1 1,0-1 0,0 1 0,0 0-1,0 0 1,-1 0 0,1 1-1,-1-1-16,-11 0 39,1 0 1,-1 1-1,-13 1-39,25-1 2,0 1-3,1-1 0,-1 1 1,0-1-1,1 1 1,-1 0-1,0 0 1,1 0-1,-1 0 1,1 0-1,0 1 0,-1-1 1,1 1-1,0 0 1,0-1-1,0 1 1,0 0-1,0 0 1,0 1-1,1-1 0,-1 0 1,1 0-1,0 1 1,-1-1-1,1 1 1,0-1-1,0 1 1,0-1-1,1 1 0,-1 0 1,1 0 0,-3 12-17,1 0 0,0 0 0,1 1-1,1-1 1,1 1 17,-1-1-47,0-13 39,0 0-1,1-1 1,-1 1-1,0 0 1,1-1-1,-1 1 1,1 0-1,0-1 1,-1 1-1,1-1 1,0 1-1,0-1 1,0 0-1,0 1 1,0-1-1,1 0 1,-1 0-1,0 1 1,1-1-1,-1 0 1,0 0-1,1-1 1,-1 1-1,1 0 1,0 0-1,-1-1 1,1 1-1,-1-1 1,1 1-1,0-1 1,-1 0-1,1 0 1,0 0 7,6 2-28,0-2 0,0 1-1,1-1 1,-1 0-1,0-1 1,6-1 29,-11 1-1,0 0 0,0 0 0,0 0 1,0 0-1,0-1 0,0 0 0,-1 1 1,1-1-1,-1 0 0,1 0 0,-1 0 1,0-1-1,1 1 0,-1 0 0,0-1 1,-1 0-1,1 1 0,0-1 0,-1 0 1,0 0-1,1 0 0,-1 0 0,0 0 1,-1 0-1,1 0 1,2-10 32,0 0 0,-1 1 1,0-1-1,-1 0 0,-1-8-32,0 18 13,0 0 0,-1 0 0,1 0 0,-1 1 0,1-1 0,-1 0-1,0 0 1,0 0 0,0 1 0,0-1 0,-1 1 0,1-1 0,-1 1-1,0-1 1,0 1 0,1 0 0,-1 0 0,-1 0 0,1 0 0,0 0 0,0 0-1,-1 0 1,1 1 0,-1 0 0,0-1 0,1 1 0,-1 0-13,-4-2-6,0 1 0,1 0 0,-1 1 1,0-1-1,0 1 0,-1 0 0,1 1 0,0 0 1,0 0-1,-7 1 6,13 0-4,0-1 0,-1 1 0,1 0 0,0-1 0,0 1 0,-1 0 1,1-1-1,0 1 0,0 0 0,0 0 0,0 0 0,0 0 0,0 0 0,0 0 1,0 1-1,1-1 0,-1 0 0,0 0 0,1 1 0,-1-1 0,1 0 0,-1 1 0,1-1 1,-1 0-1,1 1 0,0-1 0,0 1 0,0-1 0,0 1 4,-1 51-176,2-38 29,0-10-94,-1-1 1,1 0-1,0 0 1,1 0-1,-1 1 1,1-1-1,0-1 1,0 1-1,0 0 1,0 0-1,1-1 1,-1 1-1,1-1 1,0 0-1,0 1 1,0-2-1,0 1 1,1 0-1,-1-1 1,1 1-1,1 0 241,3 1-3803</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9:48:29.245"/>
    </inkml:context>
    <inkml:brush xml:id="br0">
      <inkml:brushProperty name="width" value="0.1" units="cm"/>
      <inkml:brushProperty name="height" value="0.1" units="cm"/>
      <inkml:brushProperty name="color" value="#E71224"/>
    </inkml:brush>
  </inkml:definitions>
  <inkml:trace contextRef="#ctx0" brushRef="#br0">1468 217 2713,'0'0'1321,"0"0"-497,0 0-325,0 0-20,0 0 126,0 0 228,0 0 92,0 0-82,0 0-152,0 0-191,0 0-111,0 0-45,0 0-49,0 0 16,0 0 77,0 0 44,0 0 27,0 0 17,0 0 43,0 0-31,0 0-107,0 0-94,0 0-64,0 0-63,0 0-56,0 0-23,18-14 167,-10 8-137,0 1 0,1-1 0,-1 1 0,1 0 0,0 1 0,0 0 0,1 1 0,-1 0 0,1 0 0,-1 1 0,1 0 0,0 1 0,0 0 0,6 0-111,-4 0 69,-1 0 1,1-1 0,-1-1-1,0 0 1,0 0-1,0-1 1,6-3-70,42-13 242,115-17 672,-155 32-874,-5 2-3,1 0 1,0 0 0,0 1-1,12 1-37,7-1 109,0-1-1,-1-1 0,3-2-108,12-2 66,7 3-8,18-4 35,-28 2-20,1 2 0,-1 2 0,0 2 0,19 2-73,1 0 37,-60 0-29,0 0-1,0 0 1,0 1-1,0 0 0,0 0 1,0 0-1,0 1 1,-1-1-1,1 1 0,0 1-7,28 14 38,-23-14-36,-1 1 1,0 0-1,0 0 0,0 1 0,-1 0 0,0 0 0,0 1 1,2 3-3,-4-5 0,0 0 0,0 0 1,-1 1-1,0 0 0,0 0 1,0 1-1,-1-1 0,0 1 1,0 0-1,0 0 1,-1 1-1,0-1 0,-1 1 1,0-1-1,1 5 0,10 38 160,-3-15-149,-2 0-1,-1 1 0,-2 0 0,-1 0 0,-2 0-10,-1-8 67,1 0 0,6 26-67,-5-26 14,-1 0-1,-2 20-13,-1-22 60,2 0 0,1 0 0,2 9-60,-1-14 10,-2 1 1,0 0-1,-2 0 0,-1 2-10,1 28 10,-1-40 15,0-1 1,-1 1-1,0-1 1,0 0-1,-1 0 1,-1 0-1,0 0 1,-1-1-1,-3 5-25,6-9 17,-1 0 1,0 0-1,0-1 0,-1 0 0,1 0 1,-1 0-1,0 0 0,-1-1 0,1 0 1,-1 0-1,1-1 0,-1 1 1,-1-1-1,1 0 0,0-1 0,-1 1 1,-3 0-18,-8 5 20,0 0 0,0 2 0,1 0 0,0 1 0,1 0 0,0 2 0,0 1-20,1-1 7,-1-1 0,0 0 1,0-1-1,-2-1 0,1-1 0,-1 0 0,-2 0-7,-203 65 359,190-65-265,0-2 0,-3 0-94,-58 14 60,28-4 85,-36 3-145,44-9 51,1 2 1,-26 10-52,44-10 56,0-3-1,0-1 1,-1-1 0,-37 1-56,10 2 8,49-7 0,0-1 0,-1 0 0,-13-1-8,-13 1 55,1 1 0,-1 2 0,-25 8-55,26-4 17,0-3 1,-1-1-1,-26-2-17,-130-4 40,190-1-42,-1-2 0,1 1 1,0-2-1,0 0 0,0 0 0,1-1 0,-1 0 0,1 0 0,-4-4 2,-21-10 13,-38-13 7,28 12-23,-35-21 3,65 33-16,1-2-1,1 0 1,-1 0-1,2-1 1,-1-1-1,2 0 1,-4-5 16,2 4 9,0-1 1,-1 2 0,0 0 0,0 0 0,-2 2 0,-13-8-10,-25-18 18,44 27-32,0-1 0,1 0-1,0 0 1,1-1 0,0 0 0,0 0 0,1-1 0,-1-3 14,-27-42-39,26 46 22,2-1 1,-1 0-1,2-1 1,0 1-1,0-1 1,1-1-1,1 1 1,0-1-1,1 1 0,0-1 1,1 0-1,1 0 1,0-1-1,1 1 1,0-1 16,-1-15-14,1 22 5,-1 0 0,1 0 0,0 0 1,0 0-1,1 0 0,0 0 0,1 0 0,-1 0 1,1 0-1,1 0 0,0 0 9,15-22-14,0 1 1,2 1-1,1 1 0,2 0 0,0 2 0,16-13 14,-17 18-4,-3 2-22,2 1 0,12-9 26,35-22-27,34-23 25,-84 62-13,-1 1 0,1 0 0,14-3 15,27-11-10,18-16 12,-53 24-2,1 1 1,1 2 0,0 0 0,0 2 0,18-3-1,112-32-23,-140 42 20,0 0 0,1 2 0,0 0 0,-1 0 0,1 2 3,27-1-2,114-11 8,-64 3 5,-59-7-20,-15 8 10,-1 0 1,1 1 0,0 1-1,1 0 1,0 2-2,7-3 2,1-1 1,14-5-3,10-3-37,-53 14-14,1 0-1,-1 0 1,0 0 0,0 0 0,1 0 0,-1 0 0,0 1 0,1-1 0,-1 0-1,0 0 1,0 0 0,0 0 0,1 1 0,-1-1 0,0 0 0,0 0 0,0 0-1,1 1 1,-1-1 0,0 0 0,0 0 0,0 1 0,0-1 0,0 0-1,1 1 1,-1-1 0,0 0 0,0 0 0,0 1 0,0-1 0,0 0 0,0 1-1,0-1 1,0 0 0,0 0 0,0 1 0,0-1 0,0 0 0,0 1 0,-1-1-1,1 0 52,-2 16-1336,2-16 1240,-12 35-5181,-12 3-4729</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9:48:34.982"/>
    </inkml:context>
    <inkml:brush xml:id="br0">
      <inkml:brushProperty name="width" value="0.1" units="cm"/>
      <inkml:brushProperty name="height" value="0.1" units="cm"/>
      <inkml:brushProperty name="color" value="#E71224"/>
    </inkml:brush>
  </inkml:definitions>
  <inkml:trace contextRef="#ctx0" brushRef="#br0">1676 2256 2785,'0'0'1489,"0"0"-487,0 0-27,0 0 105,0 0-19,-23-3 4011,18-3-4575,0 0-1,-1 1 0,0 0 0,-1 0 1,1 1-1,-1-1 0,-4-1-496,-4-2 132,0 0-1,-1 1 1,0 1-1,0 0 0,-1 1 1,1 1-1,-1 1 1,0 0-1,-11 0-131,-91-6 666,-114 8-666,189 5-2,-34 8 2,41-5 74,0-2-1,-38 0-73,-11-6 121,28-1-74,1 2 1,-1 3-1,1 3 1,-22 5-48,66-7-36,1 1 1,-1 0 0,1 1-1,0 0 1,0 1 0,1 1-1,0 0 1,0 0 0,1 1-1,-3 3 36,7-8 17,0 0-1,0 0 0,0 0 0,-1-1 1,-3 2-17,-27 15 141,17-1-175,1 0 0,1 0-1,1 2 1,1 0 0,1 1 0,0 1 0,-6 15 34,-8 11 66,24-41-69,1 1 1,0 0-1,1 0 1,0 0-1,0 0 1,1 1 0,0-1-1,0 1 1,1 6 2,-1 19 2,2-1 0,2 4-2,0 20 116,0-33-84,1 1-1,2 0 0,0-1 0,7 18-31,-1-2 201,4 18 104,3-2-1,10 19-304,-13-40 339,2 0 0,14 20-339,-9-16 58,13 20 22,-32-57-79,0-1 0,0 0 0,0 0 0,0 0-1,0-1 1,1 1 0,-1-1 0,1 0-1,-1 0 1,1 0 0,-1 0-1,15 5 14,-1 2-7,2 1 7,1 0 0,-1-1 1,2-1-1,-1 0 0,1-2 1,0-1-1,0 0 0,3-1-14,286-3 81,18 1 13,-286 4 72,0 2 0,0 2 0,34 12-166,-20-5 153,15 5-42,-36-10-66,0-1-1,35 5-44,103 14 413,50 6 390,-160-30-500,54-4-303,-62-2 141,1 2-1,38 8-140,36 3 103,0-5 1,106-8-104,-71-1 88,-142 2-49,-9-1-28,1 1 1,0 0-1,-1 2 1,1-1-1,8 4-11,2 1 36,0 0-1,1-2 0,0-1 1,15 0-36,106-3 216,-62-2-158,-65 2-51,18-1 7,1 3 0,-1 0 1,35 8-15,-39-5 11,0-2 1,0-1-1,0-1 1,17-4-12,-18 1 11,0 2 1,0 1-1,0 1 1,27 7-12,-29-5 17,1 0 0,-1-2 1,1-2-1,0-1 0,7-2-17,-31 3 11,26-4 9,1-1 1,-2-2-1,7-3-20,60-11 12,-76 16 1,0-2-1,0 0 1,14-7-13,37-11 18,-8 9-20,-30 8-1,0-2 0,-1-1 3,6-6 11,-1-2 0,-1-1 0,-1-2 0,-1-2 0,19-16-11,-31 19 10,0-1 1,-2-1-1,-1-1 0,0-1 1,-2-1-1,-1-1 0,-1-1 1,2-7-11,-2-5 15,-1-1 0,-3-1 0,-1 0 0,-2-2-15,19-56 18,-20 70 11,-1 0-1,-2-1 1,-1 0-1,-1-1 0,-2 1 1,-1-1-1,-2-6-28,0 24 11,-2-1 1,1 1-1,-2 0 0,0 0 1,0 0-1,-1 0 0,-1 0 1,-5-11-12,0 3-7,4 10 20,0 0 1,0 0-1,-1 1 0,-7-10-13,10 18 13,0-1 0,0 1 0,0 0 0,0 0 0,-1 0 0,0 0 0,1 0 0,-1 1-1,0 0 1,0 0 0,0 0 0,0 0 0,-1 1 0,1-1 0,-4 0-13,-10-3 21,1 0 0,0-1 0,1-1 0,-4-3-21,-25-10 19,28 15-15,1 1 1,-1 1-1,0 0 1,0 1 0,0 1-1,-1 1 1,1 0 0,-3 2-5,-73-4 17,-2-8 1,-55 3-18,118 7-6,0-1 1,0-1 0,1-2-1,-1-2 1,1 0 0,-21-9 5,8 2-22,-1 2 1,0 1 0,0 3 0,-1 1 0,0 3 0,-37 2 21,-31-1-39,22 0-160,-57 7 199,101 1-68,-27 9 68,33-7 0,0-1 0,-15 0 0,-401 0 20,349-7-24,-97-4-61,104-3 49,38 1 8,-35-4-132,-79-19 140,129 20-41,10 4-36,26 3 28,0 1-1,1-2 1,-1 0-1,1 0 1,0-1-1,-2-1 50,-103-43-170,76 40 133,35 7 23,-1 1 0,1-2 0,0 1 0,0-1 0,-1 0 0,1 0 0,0 0 1,-2-2 13,3 2-56,0 0 1,-1 0 0,1 1 0,-1 0 0,1 0 0,-1 0 0,0 1 0,1 0 0,-4 0 54,-57 4-251,53-1 136,1 0 0,-1 1 0,1 1 0,0 0 0,0 0 0,1 1 0,-10 7 116,-27 13 4,46-26-75,1 1 0,0-1-1,0 1 1,-1-1 0,1 0 0,0 1-1,0-1 1,-1 0 0,1 0-1,0 0 1,-1 0 0,1 0 0,0 0-1,-1 0 1,1-1 0,-1 1 71,-7-1-2206,-6 4-1605,-6 4-4108</inkml:trace>
  <inkml:trace contextRef="#ctx0" brushRef="#br0" timeOffset="2372.32">4696 0 5049,'0'0'1939,"0"0"-407,0 0-274,0 0-244,0 0-132,0 0-63,-16 25 3236,-28 119-3263,-6-2 0,-7-2 0,-71 126-792,-58 122 97,85-169-74,-49 64 112,119-204-151,8-34 17,-2-1 0,-2-1 1,-2 0-2,28-41 10,-6 4 32,6-6-64,1 0-62,0 0-24,0 0 7,0 0 28,-3-17 143,2 17-286,1 0-146,0 0-139,0 0-256,0 0-262,-12 3-3627,5 0 111</inkml:trace>
  <inkml:trace contextRef="#ctx0" brushRef="#br0" timeOffset="3193.69">3786 1427 4457,'0'0'1842,"0"0"-193,0 0-223,0 0-199,0 0-100,0 0-28,0 10 3447,-1 42-4282,-28 154 394,26-184-603,-1 12 180,1 0 0,1 13-235,3-47 0,0 1-1,0-1 1,0 1-1,0-1 1,0 0 0,0 1-1,0-1 1,-1 0-1,1 0 1,0 0 0,0 1-1,0-1 1,0 0-1,0-1 1,0 1 0,0 0-1,0 0 1,0 0 0,1 0-1,18 0 21,10 1-6,-1-2 0,0-1 0,0-1 0,-1-1-1,16-5-13,38-9 51,1 3 0,57-2-51,5 0 8,-121 12-10,0-1 0,0-1 1,-1-1-1,7-4 2,11-3-67,-41 15 48,1-1 0,-1 1 0,0 0 0,0 0 0,1 0 0,-1 0 0,0 0 0,0 0-1,0 0 1,1 0 0,-1 0 0,0 0 0,0 1 0,1-1 0,-1 0 0,0 0 0,0 0-1,0 0 1,1 0 0,-1 0 0,0 0 0,0 0 0,0 1 0,1-1 0,-1 0 0,0 0 0,0 0-1,0 0 1,0 1 0,0-1 0,0 0 0,1 0 0,-1 0 0,0 1 0,0-1 0,0 0 0,0 0-1,0 0 1,0 1 0,0-1 0,0 0 19,2 16-705,-6 13-870,-11 9-1280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9:49:05.756"/>
    </inkml:context>
    <inkml:brush xml:id="br0">
      <inkml:brushProperty name="width" value="0.1" units="cm"/>
      <inkml:brushProperty name="height" value="0.1" units="cm"/>
      <inkml:brushProperty name="color" value="#E71224"/>
    </inkml:brush>
  </inkml:definitions>
  <inkml:trace contextRef="#ctx0" brushRef="#br0">624 41 384,'0'0'1938,"0"0"-1018,0 0-455,0 0 128,0 0 200,0 0-131,0 0-221,0 0-150,0 0 14,0 0 109,0 0 60,0 0-16,0 0 43,0 0 93,0 0 11,0 0-23,0 0-49,-12 14 1505,-43 4-596,43-15-1268,0 0 0,0 1 0,0 1 0,-5 2-174,-11 10 111,1 0 0,1 2-111,-10 6 20,29-21 60,1-1-1,0 0 0,-1 0 1,1-1-1,-5 1-79,6-1 69,0-1 0,-1 1 1,1 0-1,0 1 0,0-1 1,1 1-1,-1 0 0,-3 3-69,-27 14 89,30-18-91,1 0 0,-1 1 0,0-1 0,1 1 0,0 0 1,-1 0-1,1 1 0,0-1 0,-1 3 2,-22 22-38,19-20 32,0 0 0,0 1 1,1 0-1,-2 4 6,-48 92-16,44-82 37,0 1 0,2-1 0,1 2 0,0 0 0,2 0 1,-2 13-22,8-23 27,1 0 0,0 0 1,1 0-1,0 1 1,2 1-28,0 26 68,-2 280 1784,1-311-1767,1-1 0,0 0 0,0 1 0,5 8-85,1 11 218,-7-26-201,1-1 1,-1 0 0,1 1-1,0-1 1,0 0-1,0 0 1,0 0 0,1 0-1,-1 0 1,1-1-1,0 1 1,1-1 0,-1 0-1,1 1-17,7 4 19,0 0-1,0-1 0,1 0 0,1 0-18,18 10 85,-9-5 9,1-2 0,0-1 0,0-1 0,17 4-94,40 14 77,-54-17-26,0-1 0,1-2-1,0-1 1,0-1-51,-2 0 98,-1 0-1,0 2 1,0 1 0,22 9-98,-3 5 117,-32-14-97,0-1 0,1-1-1,0 0 1,0 0 0,1-1 0,-1-1 0,13 2-20,-10-2 75,1 0 1,-1 2 0,0 0 0,0 0-1,13 8-75,-11-6 77,0 0 0,0-1 1,0-1-1,8 2-77,46 10 59,-51-11-7,0-1 0,1-1 0,-1 0-1,1-2 1,1 0-52,156 1 323,-174-3-316,-1-1 0,1 1 0,-1-1 0,1 0 0,-1 0 1,1-1-1,-1 1 0,0-1 0,0 1 0,1-1 0,-1 0-7,0-1 11,1 1 0,-1 0-1,1 1 1,-1-1 0,1 1 0,0-1 0,0 1 0,0 0 0,0 1 0,0-1-1,1 1-10,10-1 3,0 0 0,-1-1 0,1-1 0,-1 0 0,1-1 0,5-2-3,83-37 18,-28 11 18,-65 29-36,0 1 0,1 0 0,-1 0 1,1 1-1,0 0 0,-1 1 0,7 1 0,-2-1 13,0 0 1,0-1 0,10-2-14,6-3 145,19-5-43,0 2 0,1 3 0,21 1-102,-71 5 50,3-2-12,0 1 1,0 1-1,0-1 0,0 1 0,-1-1 0,1 1 1,0 0-1,0 0 0,3 1-38,-3-1 34,46-3 72,0-2 0,-1-2 1,33-9-107,-23 4 38,1 2-1,3 3-37,-47 7 5,-14 0-3,-1 0 1,1 0-1,0 0 1,0 0-1,0 0 1,0 0-1,0 0 1,-1-1-1,1 1 1,0-1-1,0 1 1,0-1-1,-1 0 1,1 1-1,0-1 1,-1 0-1,1 0-2,1-1 6,0 1 0,1 0 0,-1-1 0,1 1 0,-1 1 0,1-1 0,-1 1 0,1-1 0,0 1 0,-1 0 0,1 0 0,0 0-6,21-1 65,15-6-17,1 2-1,0 2 0,27 2-47,-5 0 14,31-4-13,90-1 66,-183 6-60,-1 0 8,0 0 19,35-4-34,162 1 18,151 4-14,-185 8 36,42-2 6,28 12-46,-99-7 10,-125-12-9,-7 0-1,0-1 0,0 1 0,0 0 0,0 1 0,0-1 0,0 0 0,0 0 0,0 1 0,0-1 0,0 1 0,0 0 0,0 0 0,13 4 0,0 0 0,0-1 0,0-1-1,1 0 1,2 0 0,22 4 1,87 18 4,88 20 6,-182-39 26,-1-1 0,1-1 0,0-3 0,-1 0 0,3-2-37,78 3 97,70 18-62,-69-6 56,102-1-91,-207-13 1,637 10 37,-537-6-3,56-8-35,-37-10 504,81-21-504,-147 24-18,0 6 40,-48 5-17,-1-1 0,1 0 0,0-1 0,-1 0 0,1-2-5,226-80 26,-122 40-35,154-44-7,-226 75 4,0 2 0,5 1 12,-17 7-12,-1 2-1,0 0 0,11 4 13,24-1-11,-56-2 11,0-1-3,0 1 0,1 0 1,-1 1-1,0 0 0,0 1 0,0 1 0,0 0 0,11 5 3,-16-5-15,1 0 0,0 0 0,0 0 0,0-1 1,0 0-1,0-1 0,0 1 0,0-2 0,1 1 0,-1-1 0,0 0 0,1-1 0,-1 0 0,0 0 0,0-1 0,0 0 0,0-1 0,0 1 0,0-2 0,-1 1 0,1-1 0,4-3 15,-2 0-9,-1-1 0,1 0 1,-2 0-1,1-1 0,-1 0 1,0 0-1,-1-1 0,0 0 0,-1 0 1,0-1-1,-1 1 0,0-1 0,0-1 1,-1 1-1,-1-1 0,0 1 0,0-1 1,-1-4 8,4-51 30,-5 46-45,1 0 0,4-20 15,12-36 2,-3-2 1,-4 0 0,1-69-3,-8-87 29,-5 224-27,0 1-1,0-1 1,-1 1-1,-1-1 1,0 1 0,0 0-1,-1 0 1,0 0-1,-1 0 1,-2-2-2,4 10 5,1 0 0,-1 0 0,0 1 0,0-1-1,0 0 1,-1 1 0,1 0 0,0 0 0,0 0 0,-1 0 0,1 1 0,0-1 0,-1 1-1,-1 0-4,-18-4-76,-58-25 45,61 20 38,0 1 1,-1 1 0,1 1-1,-1 1 1,-1 1 0,1 1 0,-17-1-8,-8 5 17,-191-6 15,-241-1-40,326 6-8,65 4 10,-84 15 6,51-4-7,-479 62 20,478-60-4,18-7 8,0-5-1,-52-6-16,-59 2 15,166 3-11,-21 5-4,26-3 2,0-2 0,-15-1-2,-189-4-11,-281 4-27,417 6 32,-69 16 6,79-9-8,-2-4 1,-3-5 7,-616-4 38,376-5-6,250-3-22,1-4 0,1-5-1,-4-4-9,-74-11-3,-179-4 10,5 1 7,224 10-58,-103-35 44,114 28-3,-63-5 29,139 29-31,0 2 0,0 0 0,-32 4 5,40-1-3,-113 0-90,131 1 73,1 0 0,-1 1 0,1 1 1,-1-1-1,1 2 0,0-1 0,0 1 0,0 0 0,1 0 1,-1 1-1,1 0 0,-3 3 20,-42 23-211,14-12 135,27-12-21,-1-1 0,0 0 0,0-1 0,0-1 0,0 0 0,-1-1 0,-4 1 97,-55 3-503,72-7 495,-38 1-1142,15 2 86,11 10-3892,5-9-1365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9:49:11.584"/>
    </inkml:context>
    <inkml:brush xml:id="br0">
      <inkml:brushProperty name="width" value="0.1" units="cm"/>
      <inkml:brushProperty name="height" value="0.1" units="cm"/>
      <inkml:brushProperty name="color" value="#E71224"/>
    </inkml:brush>
  </inkml:definitions>
  <inkml:trace contextRef="#ctx0" brushRef="#br0">3486 2762 4001,'0'0'1085,"0"0"-67,0 0 478,0 0 71,0 0-148,8-4-209,17-8-269,0 1-1,1 1 1,0 2 0,0 0 0,27-3-941,159-13 1242,107-44 380,-111 21-510,-157 40-1094,0 2 0,0 2 0,46 4-18,-41 0 225,-1-2-1,1-3 0,7-3-224,117-29 395,28-5-374,-156 33-19,14-3 119,1 3 0,44 1-121,-96 5 97,1 1 0,0-2 0,-1 0 0,1-1 0,3-2-97,17-4 194,167-46 951,-52 14-384,18 2-761,-166 40 6,80-17 462,2 3 0,0 5 1,29 2-469,50 3 283,0-8 1,47-13-284,-89 11 284,2 5 0,44 5-284,-75 5 97,0 5 0,65 14-97,-87-8 95,0 1 117,37 0-212,-33-5 167,32 10-167,-91-15 0,98 13 56,30-3-56,-112-10 9,-10 0-2,0 0-1,0 2 0,0 0 0,-1 2 1,0 0-1,0 2 0,-1 0 1,0 1-1,0 1 0,-1 1 0,-1 1 1,0 0-1,-1 1 0,5 6-6,17 15 12,18 16 55,12 17-67,-32-16 3,-10-12 1,23 28 24,-44-60-25,-1 0 1,-1 0 0,1 0 0,-1 0-1,0 1 1,2 8-4,14 29 14,22 25-8,-22-42 3,-3 1-1,0 2 1,7 20-9,-19-29 12,0 0 1,-1 0-1,-1 1 1,-1 0-1,-2-1 1,0 1-1,-3 12-12,2 25 13,1-57-12,1 12 2,-1 0-1,-1 1 0,0-1 0,-1 1 0,0-1 0,-2 0 1,0 0-1,0 0 0,-6 11-2,-3-4-30,0 0-1,-2 0 1,-7 8 30,-8 12-100,-2 7-50,10-15-53,-24 28 203,38-52-5,-2-1-1,1 0 0,-1 0 0,-1-1 0,0-1 1,0 0-1,-9 4 6,-12 9-19,-26 19 19,-10 8-20,55-41-14,0 0 1,0-1-1,0-1 0,0 0 0,-1-1 0,0-1 0,0 0 1,-8 1 33,-28 1-122,-41-2 122,21 0 31,-365 5-85,115-5 4,230 2 34,1 4 0,0 3 0,0 5 0,1 3 0,-10 8 16,-116 29-204,-45 0 204,154-35-4,-45 4-57,-1-6 0,-28-4 61,-179 17-68,86-6-137,-102-10 205,-1067-17-373,1324 0 359,-127 0-43,-89-17 57,196 3-3,-147-14-19,-114 9 22,370 19 0,-401-10 26,-89-4 4,40 7-70,447 6 48,0-1 0,1-2 0,-1-1 0,1-1 0,0-2 0,-14-6-8,-39-7 13,65 18-11,0-1 0,0-1 0,1 0 1,-1-1-1,1-1 0,0-1 0,1 0 0,-9-7-2,-26-21-6,20 16-2,1-2 1,0-1-1,-23-25 8,34 28-12,0-1 1,2 0 0,0-1-1,1-1 1,2-1-1,0 0 1,-9-25 11,17 35-23,1 0 0,1 0-1,1-1 1,0 1 0,0-1 0,2 0 0,0 0-1,0-8 24,1 3-48,-1 12 35,1 0 1,0 0-1,0 0 0,1 1 0,0-1 0,0 0 1,1 0-1,0 1 0,0-1 0,3-4 13,9-16-5,9-19-14,2 1 0,2 1 0,2 2 0,22-26 19,2 8-25,9-2 25,-40 42-5,2 0-1,0 2 1,1 1-1,14-7 6,-4 4-8,227-123-27,-215 123 26,0 1 1,1 3-1,1 2 0,44-8 9,-40 16-2,1 2 1,-1 3 0,49 4 1,-9 0 58,153-10-55,2-1 9,-114 7-3,76-13-9,3-1 9,-97 9 6,63-14-15,-131 16 7,1 2 0,-1 1-1,20 4-6,7-1 4,-48 1-6,0 0 0,-1 2 0,12 3 2,-11-1-1,0-2 0,0-1 0,12 0 1,168-10 9,-194 6-9,0-1 0,0 0 0,0-1 0,-1 0-1,1-1 1,2-2 0,30-8 8,17 0-11,1 3-1,34-1 4,-27 5-143,41-3 240,-36 7-3547,-68 3 1459,-2-3-1828</inkml:trace>
  <inkml:trace contextRef="#ctx0" brushRef="#br0" timeOffset="2052.17">5547 1 5193,'0'0'1474,"0"0"-387,0 0-258,0 0-58,0 0 115,0 12 147,-1 214 4554,-12-83-4843,-30 134-744,27-177 20,5-26 212,-3-1 0,-6 10-232,10-56 331,-1 0 0,-13 24-331,12-28 56,2 0 1,0 1-1,2 0 0,-1 5-56,-11 61 107,5-22-9,-2-1-1,-10 19-97,16-48 41,1-1 0,2 2 0,1-1 0,2 1 0,2 0 0,2 37-41,-7 24-596,7-83 225,-1 0 0,-1-1 0,-1 1 0,0-1 371,-4 22-62,5-23 55,3-10 8,-1 1 0,1-1 0,-1 0 0,-1 0 0,1 0-1,-1 0 1,0 0 0,0 0 0,0 0 0,0 0 0,-1-1 0,0 0 0,0 1-1,0-1 0,1-2-80,1 1 0,1 0 0,-1-1 0,0 1 0,1 0 0,-1-1-1,1 1 1,0 0 0,0 0 0,0-1 0,0 1 0,0 0 0,1 2 80,0 6-291,-1-10 11,0-10-2188,0-9-1612</inkml:trace>
  <inkml:trace contextRef="#ctx0" brushRef="#br0" timeOffset="2970.01">4856 1662 4721,'0'0'2138,"0"0"-238,0 0-330,0 0-397,0 0-208,0 0-247,5 31 1500,12 17-947,-2 1 0,2 18-1271,-7-25 308,2-1 0,2 0 0,12 26-308,21 31 223,-44-97-187,0 0-1,1-1 1,-1 0 0,0 1-1,0-1 1,1 0-1,-1-1 1,2 1-36,2-1 43,22 2-10,1-2 0,0-1 0,-1-1 0,0-1-1,1-2 1,-2-1 0,1-2 0,-1 0 0,-1-2 0,1-1 0,13-9-33,20-16-21,133-76 93,-149 90-196,0 2 0,2 2 0,21-5 124,-58 22-691,0 0 0,1 0 0,-1 1 0,0 0 0,9 1 691,-17 0-2891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9:49:45.363"/>
    </inkml:context>
    <inkml:brush xml:id="br0">
      <inkml:brushProperty name="width" value="0.1" units="cm"/>
      <inkml:brushProperty name="height" value="0.1" units="cm"/>
      <inkml:brushProperty name="color" value="#E71224"/>
    </inkml:brush>
  </inkml:definitions>
  <inkml:trace contextRef="#ctx0" brushRef="#br0">1260 293 5113,'0'0'3758,"0"0"-1801,0 0-638,0 0-373,0 0-297,0 0-116,0 0-34,0 0 25,0 0-25,0 0-14,0 0-54,0 0-106,0 0-117,0 0-85,0 0-58,0 0-19,7-8 86,30-25 470,2 2 0,1 1-1,34-17-601,-66 43 14,1 2-1,0-1 0,-1 1 0,1 0 0,0 1 0,0 0 0,0 1 0,1 0 0,-1 0 0,8 2-13,39-3 46,-19-1 28,0 1 1,10 2-75,9 1 261,-44-1-245,1 1-1,-1 1 0,0 1 1,0-1-1,0 2 1,-1 0-1,1 0 0,-1 1 1,0 0-1,-1 1 1,1 0-16,13 10 44,-1 1 0,-1 1 1,0 0-1,-1 2 0,-1 0 0,-2 2 1,0 0-1,-1 1 0,-1 1-44,-6-9-4,-2-4 65,0 1 0,-1 0 0,-1 0 0,0 0 0,-1 1 0,0 0 0,1 5-61,7 46 193,-3 1 0,-2 0-1,-4 0 1,-2 6-193,-3-65 5,0 0-1,-1 0 1,0 0 0,0 0 0,-1-1-1,0 1 1,0-1 0,0 1 0,-2 0-5,-7 17 10,6-12 2,-1-1 0,0 0-1,0-1 1,-1 1-1,0-2 1,-1 1 0,-8 7-12,-1 1 57,-92 83-49,102-93-3,-1 0 1,-1-1-1,1 0 1,-1-1-1,0 0 1,-1 0-1,1-1 0,-1 0 1,-1-1-6,-2 2 5,0 0 1,0 1-1,1 1 1,-8 6-6,-16 11 5,-1-1 1,-16 7-6,-45 27 7,25-13-40,28-17 20,33-20 8,0-1 0,0 2 0,1-1 0,-2 3 5,-1 1 1,0 0 0,-1-2 0,-1 0 0,0 0 1,-6 1-2,-35 20 0,32-13-12,-9 5 11,-82 37-34,91-50-27,0-1 0,-16 3 62,-35 11-186,46-10 135,12-5 41,0 0 0,-1-2-1,-14 3 11,13-6-26,0-2 1,-1 0-1,1-2 0,-3 0 26,-26-1 17,28 0-16,0-1 0,-1 0 0,1-2 0,0-1 0,1-1 0,-21-8-1,-26-9 18,31 14 13,14 4-27,0-1 1,-14-7-5,31 11 1,1 0 0,0 0 0,0-1 0,0 0 0,0 0 0,1 0 1,-3-4-2,3 4 1,-1 0 0,1-1 0,-1 1 0,0 1 0,0-1 0,0 1 1,-4-2-2,-18-22 0,21 23 2,-1-1 1,1 0 0,0 0 0,1-1 0,-1 0 0,1 0 0,0 0 0,0 0 0,1-1-1,0 0-2,-10-19-16,1 0-1,-1-5 17,6 11 2,0 2-13,2-2 1,0 1-1,1-1 1,1 0-1,1 0 1,0-17 10,0-35-17,5-22 17,0 13-5,-2 68 2,2 1 0,-1-1 0,2 1 0,0 0 0,0-1 0,1 1 0,5-11 3,12-20-7,12-20 7,-7 15-11,57-123 10,-74 156-2,1 0 1,0 0 0,0 1-1,2 0 1,-1 1 0,2 0 0,0 1 2,47-54-8,-42 41 7,8-11-10,18-18 11,-34 43-2,1 1 0,0 0 0,0 1 0,1 0 0,0 0 0,10-4 2,16-7-32,0 2 0,2 2 0,28-8 32,-49 20-13,1 0 0,-1 1 0,6 1 13,5-2-19,-13 3 12,-1 1 0,1 0 0,10 2 7,-14-1-5,1 0 0,-1-1 0,0 0 0,0-1 0,11-2 5,57-23 14,-58 18-5,1 0 0,19-4-9,-14 5-3,0-2 0,0-1 0,4-3 3,1-1-99,33-7 99,-47 13-906,-10-2-2647,-9 0-3283</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9:50:06.833"/>
    </inkml:context>
    <inkml:brush xml:id="br0">
      <inkml:brushProperty name="width" value="0.1" units="cm"/>
      <inkml:brushProperty name="height" value="0.1" units="cm"/>
      <inkml:brushProperty name="color" value="#E71224"/>
    </inkml:brush>
  </inkml:definitions>
  <inkml:trace contextRef="#ctx0" brushRef="#br0">2934 2076 4721,'0'0'2733,"0"0"-1268,0 0-180,0 0 60,0 0-281,0 0-201,0 0-121,0 0-154,0 0-59,0 0-15,0 0 19,0 0 14,0 0-27,0 0-97,0 0-116,0 0-101,0 0-63,0 0-30,0 0-19,0 0-26,15 0 330,44-3 403,0-2-1,30-7-800,6-2 291,-15 9 21,-1 2 1,24 6-313,8-1 329,-29-6-183,1-4 0,-1-4-1,7-4-145,-10 2 100,12 3-79,-60 9 80,0-2 0,0-2 0,0 0 0,0-2-101,5-5 55,0 2 1,1 2-1,0 1 0,1 2 1,0 1-1,20 2-55,-7 2-12,-14 0 132,0 1-1,0 2 1,37 7-120,-4 1 63,-55-9-20,0 0 0,-1 2 0,1-1 0,-1 2 0,1 0 1,-1 1-1,0 0 0,1 2-43,103 48 289,-84-41-160,0 1 0,-1 2 0,-1 1 1,-1 2-1,3 4-129,-5-2 12,-9-7 1,-1 0 0,0 1-1,-1 1 1,-1 1 0,-1 1 0,9 12-13,118 201 245,-132-214-202,-1 0-10,-1-1 1,-2 1-1,1 0 0,-2 1 0,-1 0 1,0 0-1,2 17-33,-1 23 350,0 55-350,1 15 119,-2-34-76,-5 68-43,-1-65 11,1-89 1,-1-1 0,0 0-1,-1 0 1,0 1 0,0-1-1,0 0 1,-1-1 0,-1 1 0,1 0-1,-1-1 1,0 0 0,-1 0-1,-3 4-11,-2 2 22,-1-1-1,0 0 0,-1-1 1,0 0-1,-1-1 0,-9 6-21,1-4 19,0-1-1,0-1 1,-1-1-1,-1-1 0,-17 3-18,-38 16 6,-41 11-1,80-27-4,2 1 1,-1 2-1,-16 10-1,18-5-6,18-9 8,0 0-1,-1-1 0,0-1 1,0 0-1,-1-2 1,0 0-1,0-1 0,-3-1-1,-8 1 6,0 1-1,1 2 0,-19 7-5,11-2 10,-36 5-10,-10-7 6,-32-1-6,15-1 2,-2-3 5,-41-5-7,84-1 1,-42-1-2,-69 0-6,-136 19 7,75-1-70,-206-12 70,258-6-22,150-1 11,0-2 0,0 0 0,1-2 1,-1-2-1,0-1 11,-13-2-13,27 7 7,1-1 0,0 0 0,0-1 0,1-1 0,-1 0 0,1-1 0,-11-8 6,18 10-15,0 0 1,0 1-1,1-2 1,0 1-1,0-1 0,1 0 1,-1 0-1,2-1 0,-1 0 1,1 1-1,0-2 1,1 1-1,0 0 0,-2-8 15,3 11-1,-9-35-4,2-1 0,1 0 0,2 0 0,2 0 0,2-2 5,1 17 0,1-1 0,1 1 0,2 0 0,1 0 0,0 0 0,2 0 0,3-4 0,10-28 17,-11 30 25,1 0-1,2 1 0,1 0 0,0 1 1,8-8-42,31-57 20,-35 59-21,2 2-1,14-19 2,160-198-8,-166 214 20,-16 19-8,2 0-1,-1 1 1,10-8-4,17-15 20,-2-1 0,22-32-20,-48 58-4,0 1-1,1 0 1,0 1 0,9-6 4,19-15-7,-21 14-1,0 2 0,1 0 0,1 1 1,0 1-1,1 1 0,3-1 8,-9 7-16,0 0 1,1 1-1,0 0 1,0 2-1,0-1 0,0 2 1,0 0-1,0 1 0,0 1 16,75-6-16,-43-7-154,-40 9-76,1 0 1,-1 1-1,0 0 1,1 0-1,-1 1 1,2 0 245,-9 1-31,-1 0 0,0 0 0,0 0 0,1 0 0,-1 0 0,0 0 0,1 0 0,-1 0 1,0 0-1,0 1 0,1-1 0,-1 0 0,0 0 0,0 0 0,1 0 0,-1 0 0,0 0 0,0 0 1,0 1-1,1-1 0,-1 0 0,0 0 0,0 0 0,0 1 0,1-1 0,-1 0 0,0 0 1,0 0-1,0 1 0,0-1 0,0 0 0,1 0 0,-1 1 0,0-1 0,0 0 0,0 0 0,0 1 1,0-1-1,0 0 0,0 1 0,0-1 0,0 0 31,0 7-503,0 0 0,-1 0 0,1 0 0,-1 0 0,-1 0 0,1 0 0,-1-1 0,0 1 0,-1 0 0,0-1 0,-2 5 503,-27 43-9238</inkml:trace>
  <inkml:trace contextRef="#ctx0" brushRef="#br0" timeOffset="2185.42">1 1 224,'0'0'3422,"0"0"-2080,0 0-477,0 0 7,0 0-83,0 0-59,0 0 5704,0 0-3296,13 0-2847,47 1-12,1 4 0,-2 2 1,1 2-1,-1 4 1,0 1-1,11 8-279,5 2 116,173 53 301,-172-58-198,1-2 0,24-1-219,-59-12 57,-1 2 0,0 3 0,0 0 0,-1 3 0,-1 1 0,0 2 0,0 2 0,10 8-57,46 29 144,24 13 579,78 31-723,-118-64 369,-1 4 1,70 47-370,-64-27 452,-3 4 0,26 29-452,142 145 551,-232-217-526,0 0 0,-1 1 0,-1 1 0,12 21-25,6 20 80,1 8-80,-23-47 1,-1-2 12,9 17 3,11 38-16,-25-60 22,0 1 0,-2-1 0,0 1-1,0 0 1,-2 0 0,0 9-22,-1-25-7,1-1-1,1 0 3,-1 0 10,-1 0-6,0 0-54,0 0-103,0 0-176,0 0-214,0 0-263,-7 20-6674,-9-6-534</inkml:trace>
  <inkml:trace contextRef="#ctx0" brushRef="#br0" timeOffset="3967.77">2741 1519 4409,'0'0'1356,"0"0"217,0 0 142,0 0-270,0 0-354,0 0-267,0 0-256,0 0-83,0 0-55,0 0-62,-18-24 243,16 21-582,0 0-1,0 1 1,-1 0 0,1-1-1,0 1 1,-1 0-1,1 0 1,-1 0 0,0 1-1,0-1 1,0 1 0,0-1-1,0 1 1,-2-1-29,-48-7 170,43 8 63,1 0 1,-1-1-1,0 0 0,1-1 1,-8-3-234,11 4 111,-41-23 4258,47 25-4199,0 0-59,-16-17 1851,1 10-1933,-1-1 1,2 0-1,-1-1 1,1 0-1,0-1-29,-29-20 18,34 24 122,16 6 167,10 2-282,-10-2-5,0 1 1,0 0-1,0 1 0,0 0 1,-1 0-1,1 0 0,-1 0 1,1 1-1,-1 1 0,0-1 1,1 1-21,68 51 350,-34-24-89,-4-3-76,-20-15-124,1 0-1,0 0 1,0-2 0,1-1 0,1 0-1,0-1 1,0-1 0,1-1-61,-8-3 19,-1 0 0,1 0 1,-1 1-1,0 1 0,-1 0 0,1 1 0,0 1-19,12 2 10,-5 4 19,-17-14-26,-1 0 3,-1 0 9,0 0 26,0 0 8,0 0-1,0 0 6,0 0 26,0 0-1,0 0-15,0 0-20,0 0-23,0 0 14,0 0-19,0 0-3,0 0-2,1-7-17,1-1 1,0 1-1,1-1 1,-1 1-1,1 0 1,1 0-1,-1 1 1,1-1-1,0 0 1,1 1 5,4-9-5,269-428-586,-217 347-98,-61 95 469,0 1-20,0 0 34,0 0 5,0 0-129,0 7-1345,-1-4 1273,0 0 0,0 0 0,0 0-1,0 0 1,0 0 0,-1 0-1,1 0 1,-1-1 0,1 1 0,-1-1-1,0 1 1,0-1 0,-1 0-1,1 1 404,-20 17-8267</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9:51:52.182"/>
    </inkml:context>
    <inkml:brush xml:id="br0">
      <inkml:brushProperty name="width" value="0.1" units="cm"/>
      <inkml:brushProperty name="height" value="0.1" units="cm"/>
      <inkml:brushProperty name="color" value="#E71224"/>
    </inkml:brush>
  </inkml:definitions>
  <inkml:trace contextRef="#ctx0" brushRef="#br0">110 292 1872,'0'0'1982,"0"0"-567,0 0-335,0 0-166,0 0-34,0 0 139,-34-3 2998,31 4-3985,1-1 0,-1 1 0,1 0 1,0 0-1,-1 0 0,1 1 0,0-1 0,0 0 1,0 1-1,0-1 0,0 1 0,0 0 0,0 0 0,1 0 1,-1 0-1,0 0 0,0 2-32,1-2 98,-1 0 1,1 0-1,-1 0 1,1 0-1,-1-1 1,0 1-1,0 0 0,0-1 1,0 1-1,0-1 1,0 0-1,0 1 1,-1-1-1,1 0 0,0 0 1,-1-1-1,0 1-98,2-1 204,1 0 3,0 0 36,0 0 33,0 0-27,0 0-3,0 0-70,0 0-8,0 0-18,1-1-137,1 0-1,-1 0 0,0-1 1,1 1-1,-1 0 0,1 0 0,-1 1 1,1-1-1,0 0 0,-1 0 1,1 1-1,0-1 0,0 1 0,1-1-12,-1 1 18,443-160 332,-387 135-306,141-52 1,-165 66-49,0 1 0,1 2 0,-1 2 0,34-2 4,-18 7-74,-49-10-3644,-1-2-1627</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19:51:53.369"/>
    </inkml:context>
    <inkml:brush xml:id="br0">
      <inkml:brushProperty name="width" value="0.1" units="cm"/>
      <inkml:brushProperty name="height" value="0.1" units="cm"/>
      <inkml:brushProperty name="color" value="#E71224"/>
    </inkml:brush>
  </inkml:definitions>
  <inkml:trace contextRef="#ctx0" brushRef="#br0">1 667 3913,'0'0'1269,"0"0"-267,0 0-106,0 0-141,0 0-15,0 0 170,0 0 6,0-14 4066,0 3-4754,1 4-181,1 1 0,0 0-1,0 0 1,1 0 0,0 0 0,0 0-1,1 0 1,-1 1 0,1-1-1,0 1 1,1 0 0,-1 1-1,2-1-46,15-22 183,-18 24-169,45-67 77,2 3 0,4 1 0,3 4 1,11-8-92,-18 28-40,1 2 0,1 3 1,39-20 39,-73 49-132,6-4-702,-23 11 272,-3 9-3005,-8 4-1358</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9T01:00:49.339"/>
    </inkml:context>
    <inkml:brush xml:id="br0">
      <inkml:brushProperty name="width" value="0.1" units="cm"/>
      <inkml:brushProperty name="height" value="0.1" units="cm"/>
      <inkml:brushProperty name="color" value="#E71224"/>
    </inkml:brush>
  </inkml:definitions>
  <inkml:trace contextRef="#ctx0" brushRef="#br0">2864 208 72,'0'0'755,"0"0"-136,0 0-115,0 0-64,0 0-28,2-6-11,4-15-52,-6 19-272,0 1 0,1 0 0,-1-1 0,1 1 0,-1 0 0,1-1 0,-1 1 0,1 0 0,0 0 0,0 0 1,0 0-1,-1 0 0,1 0 0,0 0 0,0 0 0,0 0 0,1 0 0,-1 0 0,0 0 0,0 1 0,0-1-77,27-9 306,-22 7 190,2-7 8526,-1 0-3675,-1 5-7053,16-7 1736,0 0-1,1 1 1,1 2 0,0 0 0,0 2 0,1 0 0,10 0-30,17-4 7,1 2 1,16 1-8,42 8 0,-74 1 104,0-1 1,24-4-105,-28-1 122,39-3-12,230 8 98,-287 1-201,0 1-1,-1 1 0,1 0 1,-1 1-1,2 1-6,18 5 8,-2-2-3,-11-2 8,0-1 0,1-1 0,-1-1 1,17 1-14,-33-4 5,0 1 0,0 0 1,0 0-1,-1 0 1,1 1-1,0 0 1,0 0-1,-1 0 1,3 2-6,-2-1 8,0-1 1,0 0 0,0 1 0,0-2 0,1 1-1,-1-1 1,0 1 0,1-2 0,4 2-9,1-1 13,0 0 0,0 1 1,0 1-1,-1 0 0,1 0 1,7 4-14,23 6 23,-34-11-30,-1 0-1,1 0 0,0 0 0,-1 0 0,0 1 0,1 0 1,-1 1-1,0 0 0,4 3 8,-1 3 26,0 0 0,-1 0-1,0 1 1,0 1-26,1 0 30,-1 0-1,1-1 1,1 0-1,3 2-29,-6-6 7,-1-1-1,1 1 1,-1 1 0,-1-1-1,1 1 1,-1 0-1,0 1 1,-1-1-1,0 1 1,-1-1 0,1 1-1,-2 1 1,2 5-7,-2-7 39,1 1 1,0-1-1,0 0 1,4 6-40,9 24 22,-10-18-4,2-1 1,0 1 0,9 12-19,-7-13 21,-1 0 0,-1 0-1,5 16-20,-5-9 16,-5-16 5,0 0 0,0 0 0,-1 0-1,-1 0 1,1 9-21,10 32 8,-8 146 669,-6-185-641,0 0 1,0-1-1,-1 0 1,0 0-1,-1 0 1,0 0-1,-1 0 1,0-1-1,-6 9-36,-12 29 76,15-33-53,0-1 1,-1 1-1,0-1 0,-1-1 1,-1 0-1,0 0 1,0-1-1,-2-1 1,1 0-1,-3 1-23,-14 11 188,9-7 5,0-1 0,-10 5-193,-132 65 319,137-70-277,0-1 0,-22 7-42,35-16 79,0-1-1,0-1 1,0 0-1,0 0 1,-1-2 0,1 1-1,-10-1-78,-93-4 202,25 1 227,-60 7-429,-35 22 80,148-20-79,1 0 0,0 3-1,-10 4 0,-21 6-2,32-9 2,22-7 3,1 0 0,-1-1 0,0 0 0,0-1 0,0 0-1,-4-1-2,-40 2 24,0 3-1,0 2 0,-25 8-23,-38 5 16,27-11-8,-1-5 0,-57-5-8,66-1 11,-428 4-22,491-4 9,-1-2-1,1-1 1,-1 0 0,1-2-1,-8-3 3,5 1-1,0 2 0,0 1 0,-22-2 1,-57 2 5,35 3 15,-23-6-20,44 4-5,-1 2 0,0 3-1,-9 2 6,44-2 0,0 2 0,0 0 0,1 0 0,-6 3 0,7-2-2,-1 0 1,1-1-1,-1-1 1,0 0-1,-12 0 2,19-2-1,-21 1 0,-1-1 0,1-1-1,0-2 1,0-1 0,0 0 0,0-2 0,-7-4 1,-176-56-7,145 46 6,30 8 3,1-1 0,0-3-2,-25-10 3,14 6-1,-27-17-2,22 17 20,41 17-18,0 0 0,0 0 0,1-1 0,-1 0-1,1-1 1,-7-5-2,-5-6-16,2 0 0,0-2 0,1 0 0,0-1 0,2-1 0,0-1 0,1 0 0,2 0 0,0-1 0,-8-23 16,12 24-16,1 0-1,2-1 1,0 0 0,1 0-1,1 0 1,1-2 16,-1-45-138,5-21 138,-1 15-35,1 61 25,0 0 0,1 0-1,1 0 1,0 0-1,1 0 1,1 1-1,0 0 1,0 0 0,2 1-1,-1-1 1,4-2 10,41-55-37,3 3 0,3 3 0,61-54 37,-108 109-4,0 1-1,1-1 1,0 2-1,1 0 1,0 0-1,0 1 1,13-4 4,19-4-61,37-6 61,-44 12-21,-1-2-1,33-14 22,-50 16-2,-1 0 0,2 1 0,-1 2 0,0 0 0,1 1 0,0 0 0,0 2 0,17 1 2,10 1 0,0-1-1,0-3 1,38-8 0,-43 5 0,0 2-1,20 1 1,-18 2 16,0-3 0,11-3-16,-23 3-1,0 2 1,0 2-1,1 1 1,1 1 0,24 0 3,76 8 15,-68-4-5,6-2-13,161 7 17,169-13-17,-101-11 0,34 14 15,-325 1-17,0 1 1,-1-1 0,1 2-1,-1-1 1,2 2 1,33 7 0,37-2-543,0-3-1,40-4 544,-121-3-2406,-1-5-2551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9T01:00:56.437"/>
    </inkml:context>
    <inkml:brush xml:id="br0">
      <inkml:brushProperty name="width" value="0.1" units="cm"/>
      <inkml:brushProperty name="height" value="0.1" units="cm"/>
      <inkml:brushProperty name="color" value="#E71224"/>
    </inkml:brush>
  </inkml:definitions>
  <inkml:trace contextRef="#ctx0" brushRef="#br0">5161 1866 4745,'0'0'1070,"0"0"-326,0 0 248,0 0-131,0 0-172,5 0-68,43 0 2766,6 1-795,1-2 0,51-9-2592,-14 0 379,0 3-1,1 5 0,25 5-378,15-1 198,226-2 510,-68 13-262,256 10-117,-449-19-182,13-4-147,-33-1 125,0 4 1,33 6-126,-33 6 247,0 3 0,73 29-247,50 12 310,-53-16 47,41 16-197,-159-48-144,0 1 1,0 2 0,9 6-17,-2-1 24,2-1-31,-21-10 14,0 0 1,0 2-1,-1 0-7,26 20 271,0 1-1,18 21-270,-32-29 111,26 18-111,-22-19 27,-16-10-17,-2 0-1,1 0 1,-1 2 0,-1 0 0,3 4-10,-11-11 7,28 34 45,-1 2 0,19 33-52,-15-16 12,1 1 6,-2 5-18,-25-45 13,-1 1 0,-2-1 0,0 2 1,-1-1-1,0 7-13,-3 0 72,-2 1 0,0-1 0,-3 23-72,1-20 20,0-24-15,-1 0-1,0 0 1,0 0 0,-1 0 0,0 0 0,-1 0-1,0 0 1,0-1 0,0 0 0,-1 1 0,0-1-1,-1 0-3,-11 16 79,-1-1 0,-19 18-80,-7 10 19,40-46-18,-6 8 2,0 0 1,-1-1-1,-1 0 0,0-1 1,-3 3-4,-11 3 40,-1-2 0,0 0 1,-1-2-1,-9 3-40,-73 21 87,-50 6-87,78-23 2,-1 0 2,-41 17-4,84-25 1,-1-2-1,0-2 0,0-1 1,-9-2-1,-99 3 98,-36 4 74,86-3-139,27-3 39,0 4-1,-25 7-71,48-9 21,-1-1-1,1-3 1,-1-2-1,-29-3-20,-13 0 24,29 5 58,0 2 0,-40 11-82,15-3 21,31-8 26,-1-3-1,-29-3-46,38-1 21,0 3 0,0 1 0,-47 9-21,-73 16 50,-70-1-50,192-22 6,-71 11 16,-5 7-22,-89 12-13,-56-16 11,-214-14 2,263-5-4,174 3 3,0 2 0,-19 5 1,18-2 0,0-2 0,-20-2 0,18-2-1,3 0-7,0-2 0,0-2 0,-44-8 8,52 6 0,0 1 0,-1 2 1,1 2-1,-18 2 0,-19 0 0,37-1 0,0 3 0,-5 1 0,5 0 0,0-2 0,-7-1 0,-91-3 0,-154 3 0,234 2-1,0 3 0,-8 3 1,7 0-2,0-3 0,-4-2 2,-89-1-112,-18-8 112,102-2-26,-60-15 26,-16-1-8,80 17 18,-14 3-10,20 2 8,-46-8-8,39 3 21,-2 2-1,-48 5-20,12 1 13,-479-10 34,556 8-45,1 1 0,0 1-1,-9 3-1,9-2-1,1-1-1,-1 0 0,-8-1 2,-115 4 0,62-2 1,52-2-13,-1-1 0,1-1 0,-1-2 0,-22-4 12,11-7-8,32 9 9,1 1 1,-1 0 0,0 0 0,-6 0-2,8 2-10,1-1-1,0-1 1,0 1 0,0-1 0,0-1-1,0 1 1,1-1 0,-1 0-1,1-1 1,0 1 0,1-1-1,-1 0 1,1-1 0,0 1 0,0-1-1,0 0 1,1-1 0,-3-4 10,-10-18-50,1-1 0,1 0 0,-6-20 50,3 1-19,1 0-1,3-1 1,3-1-1,1 0 0,2-7 20,-2-54-86,4-95 86,6 161-35,2 1 0,1 0-1,3 0 1,5-18 35,27-104-507,-34 155 481,1 0 1,0 0-1,1 1 0,0 0 1,1 0-1,6-9 26,18-28-11,1-16 15,-15 27-7,3 1-1,0 0 1,3 1-1,7-7 4,-27 40-18,1 0-1,-1 0 0,1 1 1,0-1-1,0 1 0,-1 0 0,1 0 1,0 0-1,0 0 0,0 1 0,1-1 19,10-2-3,21-8 2,-1-2 0,30-16 1,-43 17 0,1 2 0,-1 1 1,2 0-1,-1 2 0,1 1 1,0 1-1,21-2 0,58 5-1,-71 3 1,0-2 0,0 0 0,0-2 0,0-2 0,-1-1 0,15-5 0,-2-3 4,0 2 0,1 2 0,0 2 0,41-2-4,-50 5 2,0-1 1,-1-2-1,1-1 0,12-7-2,63-15 0,-26 10 6,-45 10-3,1 1-1,0 3 1,1 1-1,37 0-2,-30 6 1,-21 2-2,0-2 1,0-2-1,-1 0 1,11-3 0,8-4 4,0 1-1,1 3 1,0 2 0,0 2-1,35 4-3,-61 0 6,-1 1-1,0 1 0,11 4-5,-15-3 3,0-2 0,1 0 0,-1-1 0,1 0 0,14-1-3,25-1-1,-5 0 9,0-3 1,28-4-9,11-1-4,-62 6 3,0-1-1,0-1 1,14-5 1,67-21 5,-60 15-9,0 1 0,1 3 0,1 2 0,-1 2 0,14 1 4,83 4 14,144-19-14,-194 12 4,1 4 0,21 6-4,-43 0 2,-1-3 1,0-3-1,0-4 0,27-8-2,-32 1 4,1 2 0,22 1-4,39 4 0,52-4 8,173 12-8,-75 12-183,-196-4-1582,-86-9 1687,1 1 1,-1 0-1,0 0 1,1-1-1,-1 1 1,1 0-1,-1-1 1,0 1-1,1 0 1,-1-1-1,0 1 1,0 0-1,1-1 1,-1 1 0,0-1-1,0 1 1,0-1-1,1 1 1,-1 0-1,0-1 1,0 1-1,0-1 1,0 1-1,0-1 1,0 1-1,0-1 1,0 1-1,0-1 1,0 1-1,0-1 1,0 1-1,0-1 1,-1 1-1,1-1 78,0-2-698,0-17-3383</inkml:trace>
  <inkml:trace contextRef="#ctx0" brushRef="#br0" timeOffset="1438.79">5240 1 5601,'0'0'1352,"0"0"-531,0 0 123,0 0-97,0 0-281,0 0-103,0 0-89,0 0-81,0 0 34,0 0 53,0 0 39,0 0 45,0 0 23,0 0-59,0 0 8,0 0 33,0 18 342,1 33-599,-3-1-1,-1 1 1,-11 48-212,-33 99 70,-13 62 147,46-180-121,3 1 0,2 23-96,2-26 96,-1 30 145,8-108-217,0 34 31,-9 35 7,-4 7-62,13-76-7,0 0 0,0 0 0,0 0 0,0 0 0,0 0-1,0 0 1,0 0 0,0 0 0,0 0 0,0 0 0,0 0 0,0 0 0,0 0-1,0-1 1,-1 1 0,1 0 0,0 0 0,0 0 0,0 0 0,0 0-1,0 0 1,0 0 0,0 0 0,0 0 0,0 0 0,0 0 0,-1 0-1,1 0 1,0 0 0,0 0 0,0 0 0,0 0 0,0 0 0,0 0 0,0 0-1,0 1 1,0-1 0,0 0 0,0 0 0,-1 0 0,1 0 0,0 0-1,0 0 1,0 0 0,0 0 0,0 0 0,0 0 0,0 0 0,0 0-1,0 0 1,0 0 0,0 1 0,0-1 0,0 0 0,0 0 0,0 0 0,0 0-1,0 0 1,0 0 0,0 0 0,0 0 0,0 0 0,0 0 0,0 1-1,0-1 1,0 0 0,0 0 0,0 0 0,0 0 0,0 0 7,-6-10-576,-6-22-838,10 26 865,-9-23-3118,0 4-3765</inkml:trace>
  <inkml:trace contextRef="#ctx0" brushRef="#br0" timeOffset="2124.75">4863 1013 6361,'0'0'1110,"0"0"0,0 0 457,0 0-157,0 0-297,0 0-333,0 0-269,0 0-130,0 0-90,0 0-119,0 0-44,0 0 7,0 0 5,0 0-19,0 0-44,1 2 14,22 35 209,-1 1 0,-2 1 0,-1 0 1,-3 2-1,10 35-300,23 55 218,-48-129-219,0 1 1,0 0-1,1 0 0,-1 0 0,1-1 1,-1 1-1,1-1 0,0 1 0,0-1 1,0 0-1,0 0 0,0 0 0,2 2 1,0-3-2,0 1-1,0-1 0,0 0 0,0-1 1,0 1-1,0-1 0,0 1 0,1-1 0,-1-1 1,0 1 2,20-2 10,-1-2 0,1 0 0,-1-1 1,0-2-1,-1 0 0,1-1 1,-2-1-1,10-6-10,34-13 28,-3 4-206,-17 9-374,-1-3 0,-1-1 0,-1-3 1,25-17 551,-61 31-6055</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9T01:02:27.539"/>
    </inkml:context>
    <inkml:brush xml:id="br0">
      <inkml:brushProperty name="width" value="0.1" units="cm"/>
      <inkml:brushProperty name="height" value="0.1" units="cm"/>
      <inkml:brushProperty name="color" value="#E71224"/>
    </inkml:brush>
  </inkml:definitions>
  <inkml:trace contextRef="#ctx0" brushRef="#br0">514 1386 3345,'0'0'2550,"0"0"-771,0 0-330,0 0-276,0 0-347,0 0-191,30 0 4184,2 0-4356,-7-1-213,0 2-1,23 3-249,-39-3 1,0 1 0,0 0 1,0 1-1,-1 0 0,1 1 0,-1-1 0,0 1 0,0 1 0,0 0 0,0 0-1,1 2 38,0 0 1,0 0-1,1-1 0,0 0 0,1-1 1,-1 0-1,1-1 0,0 0 0,0-1 1,0 0-1,1 0 0,-1-1 1,10 0-39,55 0 415,-16-1-182,31 6-233,-71-4 37,0 0 0,-1 1-1,1 2 1,-1 0-1,0 1 1,10 5-37,6 2 156,0-1 0,1-3 0,1 0 0,0-2 1,12-1-157,12 5 163,17 6-163,-19 0 38,-29-8-24,1-1-1,0-1 1,0-2 0,0-1-1,1-2 1,1-1-14,313-5 592,-154-4-519,669 4-33,-750 12-64,337 32-23,-95-6 14,-166-31 53,-115-5-6,-1 3 0,26 6-14,9 0 5,-73-7-4,0 2-1,0 1 1,15 4-1,1 3-2,1-2 0,1-2 0,-1-3 0,30-1 2,64-4-14,277 8-51,-288-3 55,109-12 10,4-1-7,-234 9 7,129-1-53,0 6 0,0 6 0,4 8 53,357 48 144,-447-63-135,-1-3 0,17-3-9,13 0 6,-18 3-10,-18 0-16,0-1-1,0-3 0,-1-1 1,29-8 20,70-20-168,1 7 0,28 3 168,315-18-66,-415 32 61,4-5 5,-25 4-1,1 2-1,45 0 2,-30 4-13,70-12 13,11-2-9,-88 11 29,-1-3 1,13-6-21,-11 2 183,66-5-183,149-12 49,38-3-29,-160 20 1,-51 4-23,23 3 2,132-3 46,291 6 196,-286 5-164,328-2-102,-311 10 26,27 4 91,21-14 1035,-307 1-1066,0 1-1,17 5-61,-16-3 202,-1-1 0,20 0-202,9-2 17,-10 0-4,-1-2 0,23-3-13,-53 2 4,0 0 0,0 0 1,0-1-1,-1 0 0,0-1 0,1-1 1,-1 0-1,-1 0 0,1-1 0,-1-1 0,1 0-4,18-21 51,-26 24-59,0 0-1,1 0 1,0 1-1,0-1 1,0 1-1,0 0 1,1 0-1,-1 0 0,1 1 1,2-2 8,-4 3-26,6-2 7,0 0 0,-1-1 1,1 0-1,-1 0 0,1-1 0,1-1 19,39-46 31,-1 24-88,-38 23 55,0 0-1,0-1 1,0-1 0,7-6 2,-11 7-50,-1 0 0,-1-1 0,1 0 0,-1 0 0,0-1 50,6-9-130,-8 14 99,3-5-26,0-1 1,1 1 0,0 1-1,1-1 1,4-3 56,-9 9-4,0 0 0,0-1-1,0 1 1,-1 0 0,1-1 0,0 0-1,-1 1 1,0-1 0,0 0 0,0 0 0,0 0-1,0 0 1,0 0 0,-1 1 0,1-3 4,-1-51-61,-1 50 52,0-1 0,0 1 0,1 0 0,0 0 0,0 0 1,1 0-1,0-1 0,0 1 0,0 0 0,1 0 0,-1 0 0,2 1 0,-1-1 0,1 0 1,1-3 8,0 6 0,-1-1 0,0 1 1,0-1-1,0 0 1,-1 0-1,1 0 1,-1 0-1,0 0 1,0-1-1,-1 1 0,1-1 1,-1 1-1,0-1 1,0 0-1,0 1 1,-1-1-1,0 0 1,0-1-1,2-21 2,-1 19-11,-1 1 1,1-1-1,-1 1 1,-1-1-1,1 1 1,-1 0-1,-1-5 9,-2 3 11,2 4-76,0 0 0,1 0 0,-1 0-1,1 0 1,0-1 0,0 1 0,1 0-1,-1-6 66,1 10-13,-12-33-158,0 28 136,0 0 0,-1 1 0,0 0 0,0 1 0,-2 0 35,5 2-4,0-1 0,0 0 1,0-1-1,0 0 0,1 0 0,-1-1 1,1-1-1,0 1 0,-7-7 4,5 3-5,-1 2-1,0-1 1,0 1-1,0 1 1,-1 1 0,0-1-1,0 2 1,-1 0-1,1 1 1,-1 0 0,-8 0 5,4 0-7,1-1 1,0 0 0,0-1 0,0-1 0,1-1 0,0 0-1,-6-4 7,-13-10-23,0 3 0,-1 0 0,-1 3 0,-1 1-1,-35-8 24,-28-1-116,-68-6 116,63 5 22,71 15-17,0 1 0,-24-1-5,-217-2 470,54 5-389,115 3-80,53 3 7,1-3 0,0-2-8,-4 1 245,-1 1-1,-44 5-244,13 0 305,-418-2-26,482-2-279,0 0 1,0-2 0,1-1-1,-9-3 0,1 0-8,-1 2-1,-4 0 9,-68-3-4,11 1-3,1-4 1,-18-7 6,2-3 4,0 6 0,0 3 0,-1 6 0,-18 5-4,-394 8 16,466-9 27,0-2 1,1-3 0,-35-11-44,-26-3 98,64 14-28,-35-7 50,-1 4-1,-75 0-119,157 11 9,-22 0 94,0 0 0,0 2 0,0 1 0,1 1 1,-13 4-104,-6 3 37,0-2 1,-1-2-1,0-2 1,-1-2-38,-192-2 573,113-3-378,-9 3-60,-155-2 723,271-1-820,1 0 0,-1-1 1,1-1-1,0-1 0,1-1 1,-1-1-1,1 0 0,-6-4-38,4 4-17,0 0-1,-1 2 1,1 1-1,-1 0 1,0 2 0,-1 0-1,-2 1 18,-38-4 9,-64-14-7,69 9-10,-1 2 1,-52 0 7,-246 18 38,211-8-33,51-1 6,-78 10-11,8 6 16,-59-7-16,-168-9 11,193-2-14,175 2-1,1 1 0,0 1 1,0 0-1,1 2 0,-10 3 4,-35 14 49,-4 5-49,-55 18 84,48-24 1,-60 8-85,76-22 26,-1-3 0,1-3 1,-21-4-27,-17 1 4,36 2-1,0-3 0,0-4 1,0-1-1,-14-7-3,-496-91-72,487 97 52,-6 2 20,-54-4-9,98 7-54,0 2 1,1 2 0,-18 3 62,55-1-4,-1 0 0,1 1 1,-1 0-1,1 1 0,0 0 0,0 0 4,-39 14-6,-60 5 11,-97 9-5,-110-4 40,272-25-32,-229 6-80,-59-2 25,286-4 47,0 1 0,0 3 0,-18 6 0,-32 4 10,60-13 15,21-2-42,0 0 1,0 0-1,1 2 0,-12 3 17,-85 36-82,23-9 62,-3-2 20,-125 23-402,47-12 301,-72 18-485,231-57 549,0 0 0,0 1-1,1 0 1,-1 0-1,1 1 1,-3 3 37,-33 18-1,-13 5 30,-7 8-29,12-7 4,40-24-11,2 1-1,0 0 0,0 0 0,1 1 0,0 0 0,0 1 1,0 3 7,-33 37-3,25-31-4,1 2-1,1 0 1,-4 8 7,16-24-2,2-3-7,0 0-1,1 0 1,-1 0 0,1 0-1,0 1 1,0-1 0,1 0 0,-1 1-1,1-1 1,0 2 9,2 52-108,-1-26 101,-1 118 7,0-147 1,1 0 0,-1 0 0,0 0 0,1 0 0,0-1 0,0 1 0,0 0 0,0 0 0,0 0 0,1-1 0,-1 1 0,1-1-1,-1 1 1,1-1 0,0 1 0,1 0-1,41 32 25,-13-11-9,-19-14-11,2 0 0,-1 0 0,2-1 0,-1-1 0,1 0 0,6 1-5,28 11 15,19 2-15,34 14 4,113 46-5,-150-51-3,-47-22-6,0 0 0,19 6 10,4-1-583,1-3 0,0-1 1,36 3 582,-49-9-3052,0 1 0,18 7 3052,-16-3-6631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9T01:02:32.752"/>
    </inkml:context>
    <inkml:brush xml:id="br0">
      <inkml:brushProperty name="width" value="0.1" units="cm"/>
      <inkml:brushProperty name="height" value="0.1" units="cm"/>
      <inkml:brushProperty name="color" value="#E71224"/>
    </inkml:brush>
  </inkml:definitions>
  <inkml:trace contextRef="#ctx0" brushRef="#br0">2352 2097 1696,'0'0'1190,"0"0"-267,0 0 162,0 0-32,0 0-189,10 1 127,111 7 7271,86-7-8262,-76-2 2004,88 12-2004,-100 3 526,-1 6 0,37 14-526,-76-16 305,0-4-1,0-3 1,63 0-305,68 5 382,0 8 0,4 11-382,-179-31 36,1-1 0,0-2-1,28-4-35,9 1 11,-23 1-5,-23 0-3,-1 0-1,0 2 1,1 1-1,1 2-2,9 7-16,-30-9 12,0 1-1,0-1 1,0 0 0,1-1-1,-1 0 1,0 0 0,1 0 4,9-1 7,52 2 21,-64-1-30,1-1 0,0 2 0,0-1 0,-1 1 0,1-1 0,-1 2 0,1-1 0,-1 1 0,0-1-1,2 2 3,-1 0-1,0-1 0,0 0 0,1 0-1,-1 0 1,1-1 0,0 0-1,5 1 2,-7-3 8,1 2-1,0-1 1,-1 1-1,0 0 1,1 0 0,-1 0-1,0 1 1,0 0-1,0 0 1,0 0-1,-1 0 1,4 4-8,1 4 36,0 1 1,-1 0 0,0 1-1,-1 0 1,0 0-1,-1 0 1,-1 1-1,0 0 1,2 13-37,5 26 208,-2 0 1,-3 3-209,-5-46 46,2 41 355,-2 0-1,-3 26-400,0-10 403,0-61-357,0-1 1,-1 1-1,0 0 0,0-1 0,0 0 0,-1 1 0,0-1 0,0 0 0,0 0 1,0 0-1,-3 2-46,-8 14 83,-18 27 5,23-35-81,-1 1 0,2 0 1,0 1-1,0-1 0,2 1 0,0 1 1,-1 3-8,-1 11 8,-1 0 0,-1-1 0,-2 0 1,-4 6-9,7-18 11,-1 0 1,-1-1 0,-1 0-1,0-1 1,-1 0 0,0-1-1,-7 5-11,-70 70 27,47-44-22,-33 24-5,53-48 7,-1-2 0,-1-1 0,-1-1 0,-1-1 0,0-1-1,-1-2 1,0-1 0,-19 6-7,12-9 1,0-1 1,0-1-1,-1-2 0,0-2 1,-18-1-2,-577 2-254,577-7 256,-1-2 0,-40-10-2,25 4-5,-17 2 5,-7-1 51,-20-8-51,-60-7 93,95 19-60,-1 3 1,-78 7-34,80 8 106,55-7-68,0-1 0,-1-1 0,-8-1-38,-92 2 412,-13 6-412,105-5 172,0 0-1,-20 8-171,-24 5 72,38-13-28,1 0 1,-1-3-1,-13-1-44,18 0 9,0 2-1,0 2 1,-8 3-9,-56 6 6,-50-2 3,1-8-1,-60-8-8,149-2-69,0-2-1,-28-10 70,-9-1-22,37 9-84,-1 4 0,1 1-1,-13 3 107,52 1-1,1-2 0,-1 0 0,1 0 0,-1-2-1,-15-6 2,-26-7-19,37 12-23,0-1 0,1-1 1,0-1-1,1-1 0,0-1 0,-18-13 42,-18-9-83,38 24 51,1-1-1,0-1 0,0-1 0,1 0 0,-11-12 33,21 16-75,1-1-1,0 1 0,0-1 0,1 0 0,0 0 0,0-1 0,1 1 0,0-1 0,1 1 0,-1-7 76,-7-25-86,5 24 78,-2-1-1,1 0 0,2 0 0,0-1 0,0 0-1,2 0 1,0-9 9,2-237-28,1 256 6,1 1 0,1-1 0,-1 0 0,1 1 1,0 0-1,1 0 0,0 0 0,1 0 0,-1 1 0,1-1 0,1 1 0,0-1 22,25-40-5,-12 10 12,2 1 0,1 1 1,7-7-8,-16 24-6,-7 10 7,0 0 1,1 0 0,0 1 0,1 0-1,-1 0 1,1 1 0,1 0 0,3-3-2,12-6 4,0-1 1,2-4-5,48-34-1,-25 23-6,3-1-9,38-17 16,-46 31-16,2 1 0,44-10 16,36-12-16,-47 10 16,-60 23-5,1 2 1,0 1-1,14-2 5,18-4-3,-4-1 5,0 3 0,1 1 1,0 2-1,1 3-2,-29 0 10,0 1 0,15-5-10,-16 3 10,1 0 1,15 1-11,89-9-16,475 5 487,-587 6-488,0 2 1,-1 0-1,12 3 17,23 3 11,20 3-12,-47-7 1,0 0 0,0-2 0,12 0 0,433-8-722,-222 6-243,-228 2 784,1 0 1,-1 1-1,0 1 0,0 1 1,8 3 180,43 11-6540,-60-18 355</inkml:trace>
  <inkml:trace contextRef="#ctx0" brushRef="#br0" timeOffset="2024.47">4338 1 2577,'0'0'598,"0"0"64,0 0 609,0 0 82,0 0 13,-3 2 10,0-1-1008,2 0-207,-1 0 0,1-1 1,0 1-1,-1 0 1,1 0-1,0 0 1,0 0-1,0 0 1,0 0-1,0 0 1,0 0-1,0 1 1,0-1-1,0 0 1,0 1-1,1-1 1,-1 0-1,0 1 1,1-1-1,-1 2-161,-1 3 212,0 0 1,-1 0-1,1 1 0,-1-2 1,-1 1-1,1 0 0,-2 1-212,-8 15 484,-150 318 1542,121-252-1781,-4-2 1,-29 39-246,-117 157 706,174-256-606,-296 394 542,298-401-626,1 0 1,0 2 0,2 0-1,0 0 1,2 1 0,0 1-1,1 0 1,-3 13-17,5-13 20,-2 0-1,0 0 1,-2-1 0,-6 9-20,-14 27 10,30-54-9,1-3-1,0 1 0,0 0 0,0 0 1,0 0-1,0-1 0,-1 1 0,1-1 0,-1 1 1,1-1-1,-1 1 0,-1-1 0,0 3-111,-2 0 0,1-1 0,0 1 0,-1-1-1,1 0 1,-4 1 111,7-4-61,1 0-35,0 0-120,0 0-190,0 0-143,0 0-97,6-41-3236,-4 18-239,1 2-2091</inkml:trace>
  <inkml:trace contextRef="#ctx0" brushRef="#br0" timeOffset="3210.74">3220 1078 6809,'0'0'3447,"0"0"-1844,0 0-433,0 0-293,0 0-376,0 0-168,0 0-70,1 0-100,0 0 0,0 0 0,0 0 0,0 0 0,0 0 0,0 0-1,0 0 1,0 0 0,-1 1 0,1-1 0,0 0 0,0 1 0,0-1 0,0 1-1,-1-1 1,1 1 0,0-1 0,-1 1 0,1 0 0,0-1 0,-1 1 0,1 0-163,-2 8 12,-1-1 0,-1 1 1,1-1-1,-1 1 0,-1-1 1,0 0-1,0-1 0,0 1 1,-1-1-1,0 1 0,-6 5-12,-13 23 23,-55 89 1561,-60 68-1584,114-159 122,22-30-101,1 0-1,1-1 1,-1 1-1,0 0 1,1 0-1,0 0 1,0 0-1,0 0 1,0 0-1,1 0 1,0 0-1,0 3-20,-1-5 3,1 1-1,0-1 1,0 0-1,1 1 1,-1-1-1,0 1 1,1-1-1,0 0 1,-1 1-1,1-1 1,0 0-1,0 0 1,0 0-1,1 1 1,-1-1-1,0 0 1,1-1-1,-1 1 1,1 0-1,0 0-2,8 5 2,37 24 37,32 16-39,-65-38 1,-1 0 0,0 1 0,-1 0 0,0 1-1,0 1 1,-1 0 0,0 0 0,-2 1-1,1 1 1,6 12-1,10 12 0,-20-31 5,-1-1-1,1 0 0,0 0 0,1 0 1,0-1-1,0 0 0,0 0 0,0-1 1,1 0-1,-1 0 0,1 0 0,0-1 0,1-1 1,-1 1-1,0-1 0,8 0-4,19 3 34,0-2 0,0-2-1,22-2-33,-12 1 14,4-4-12,0-2 1,0-1-1,-1-3 0,0-2 1,4-4-3,11-1-15,260-64-215,-199 55-516,78-4 746,-147 26-1067,30 3 1067,-71 1-245,-9 0-1432,-19 0 388,-25 0-1896,-23 0-5679</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9T01:02:54.770"/>
    </inkml:context>
    <inkml:brush xml:id="br0">
      <inkml:brushProperty name="width" value="0.1" units="cm"/>
      <inkml:brushProperty name="height" value="0.1" units="cm"/>
      <inkml:brushProperty name="color" value="#E71224"/>
    </inkml:brush>
  </inkml:definitions>
  <inkml:trace contextRef="#ctx0" brushRef="#br0">5898 1 3273,'0'0'635,"0"0"50,0 0-137,0 0-291,0 0-174,0 0 9334,2 0-4881,19 4-4663,51 7 873,1-3-1,18-2-745,-4-1 30,-37 3-8,-36-5-12,-1-1-1,1 0 0,10 0-9,6-2 17,-2-1 4,0 1 0,-1 2 0,1 1 0,7 2-21,15 4 9,-34-7-1,-1 1-1,0 0 1,1 1-1,2 2-7,-13-4 2,0 0-1,0 1 0,0-1 0,-1 1 1,1 0-1,-1 1 0,1-1 1,-1 1-1,0 0 0,0 0 1,-1 0-1,1 0 0,-1 1 1,0-1-3,17 26 30,-13-21-1,-1 0 0,0 0 0,0 1 0,-1-1 0,0 1 0,-1 0 0,0 0 0,-1 1 0,0-1 0,0 1 0,0 5-28,0 33 158,-2 0 1,-1 0-1,-3 0 0,-3 0 1,-1 0-1,-3 3-158,6-35 5,1 1 11,-2 0-1,0 0 1,-1-1 0,0 1-1,-4 3-15,-14 21 32,-2-1 0,-31 36-32,33-44 7,8-15 4,0 0 0,-1-1 0,-1 0 0,0-2 0,-17 12-11,12-10 9,6-2-10,0 0 1,1 2-1,0 1 1,5-5 2,0-1-1,-1-1 0,0 0 1,0 0-1,-1-1 0,-5 2-1,-7-1 54,1 0-1,-1-2 1,-1-1-1,0-2 1,0 0-1,0-1 1,-1-2-1,-3 0-53,-48 7 103,41-5-64,0-3-1,-6 0-38,15-2-1,0 1 0,-1 2 0,1 1-1,-7 3 2,3 2 6,0-2-1,0-1 0,-1-2 1,-31 0-6,-102 5 9,-3-1-1,-224-8 1,206-10 2,-3 0-15,-622 13 123,810-3-120,1 0 0,-1 0 1,1 0-1,0 0 1,-1-1-1,1 1 0,-1-1 1,1 1-1,0-1 1,-1 1-1,1-1 0,0 0 1,0 0-1,0 1 1,-1-1-1,1 0 0,0 0 1,0 0-1,0 0 1,0-1-1,0 0 1,-15-31-2,15 29 1,-1 0 1,1 0-1,-1 0 0,0 0 0,0 1 0,-1-1 0,1 1 0,-3-3 1,1 2-6,0 0-1,0 1 0,0-1 1,1-1-1,-1 1 0,1 0 1,0-1-1,0 0 0,1 0 1,-1 0-1,1 0 0,-1-3 7,-1-2 11,3 7-5,0 0-1,0 0 0,0 0 1,0 0-1,0 0 0,1 0 0,0 0 1,-1 0-1,1-1 0,0 0-5,-2-55 10,0 43-17,1 1 0,0 0-1,1 0 1,1 0 0,0 0-1,2-1 1,-1 1 0,2 1-1,2-8 8,-2 11 9,-1-1 0,0 1 0,0-1 0,0-8-9,-2 9 3,1 1-1,0 0 0,1 0 1,0 0-1,4-10-2,-2 9-5,4-6 6,-2 0 0,0-1 0,0-3-1,-3 12 0,0 0 0,0 0 0,1 0 0,0 1 0,4-6 0,9-13-8,-2-2-7,1 0 0,1 0 0,2 2 0,1 1 0,1 0 1,1 2-1,1 0 0,18-12 15,-22 23-16,1 2-1,1 0 1,0 1 0,0 1-1,16-4 17,6-2-7,136-42-13,-43 15 9,-118 38 4,-1 0 0,1 0 0,0 2 0,0 1 7,27-5-11,11-2-5,0 3-1,32 1 17,4 5 0,60-1 16,5-7-16,-56 3-18,46 6 18,-27 0-6,-21-2-6,17 2-93,-1-6-1,29-8 106,-122 9-49,140-19-985,1 7 1,11 7 1033,-170 8-128,1 1 0,0-1 0,-1 1-1,1 0 1,-1 0 0,1 0 0,-1 1 0,0 0 0,0 0 0,0 0 0,0 1 0,4 1 128,-5 0-635,1-1-1,-1 1 1,1 0 0,-1 0-1,-1 0 1,1 1 0,2 3 635,0 1-6808</inkml:trace>
  <inkml:trace contextRef="#ctx0" brushRef="#br0" timeOffset="2170.53">4316 1631 4721,'0'0'2639,"0"0"-1101,0 0-629,0 0-447,0 0-286,0 0-108,0 1 4244,-7 14-4100,-9 8 146,0-1 0,-15 14-358,-13 17 286,-183 253 2815,-16 54-3101,150-191 458,56-96-190,-4-2 0,-4 2-268,42-69 4,-3 5 5,0 0 0,0 0 0,-1-1 0,-1 1 0,1-2 1,-1 1-1,-8 5-9,3 13 32,10-17-28,-20 42 69,-1-1 1,-3-1 0,-2-1-1,-4 1-73,17-27 0,1 0 0,2 1 0,-3 5 0,14-21-2,0 0 0,0-1 0,1 1 0,-1 0 0,2 0 0,-1 0 0,1 2 2,-6 35-8,1-26 9,-1 0 0,-1-1 0,0 0 0,-2-1 0,0 0 0,0 0 0,-1-1 0,-10 11-1,19-25-60,1 0 1,-1 0 0,0 1 0,1-1-1,-1 0 1,1 0 0,-1 1 0,1-1-1,0 0 1,-1 1 0,1-1 0,0 1-1,0-1 1,0 0 0,0 1 59,-3 17-139,2-17 90,-2 6-68,0-1 1,0 1 0,0 0-1,1 0 1,1 0 0,-1 2 116,2-9-530,0-1-157,0 0-123,0 0-180,0 0-37,-1 30-3006,-2-21 3075,-1 2-3218,4-11 68</inkml:trace>
  <inkml:trace contextRef="#ctx0" brushRef="#br0" timeOffset="3043.16">2957 3187 3625,'0'0'2032,"0"0"-437,0 0-193,0 0-75,0 0-163,0 0-78,0 0-49,0 0-126,0 0-176,0 0-136,0 0-37,0 0-16,0 0-77,0 0-107,0 3-130,-15 335 636,17-329-839,0 0 1,1-1-1,0 1 1,0 0-1,1-1 0,0 0 1,0 0-1,1 0 1,4 6-30,6 10 34,-13-20-30,1-1 0,-1 0 0,1 0 1,0 0-1,0 0 0,0-1 1,1 1-1,-1-1 0,0 0 0,1 0 1,0 0-1,-1 0 0,1-1 0,0 1 1,0-1-1,0 0 0,0 0 0,0 0 1,0-1-1,2 1-4,16 0 72,0 0-1,1-1 1,9-2-72,0 0 45,31-3-38,0-2 0,0-4-1,15-6-6,-19 4-297,0 2 0,0 3 0,50-1 297,-88 9-201,-12-1 58,-1 1 1,1 0-1,-1 0 0,1 1 0,7 1 143,-15-2-58,0 1-1,0-1 1,0 0 0,0 1-1,0-1 1,1 1 0,-1-1-1,0 1 1,0 0 0,0-1-1,0 1 1,0 0 0,-1 0-1,1 0 1,0-1 0,0 1-1,0 0 1,-1 0 0,1 0-1,0 0 1,-1 0 0,1 1-1,-1-1 1,0 0 0,1 0-1,-1 0 1,0 0 0,1 1 0,-1-1-1,0 0 1,0 0 0,0 0-1,0 1 1,0-1 0,-1 0-1,1 0 1,0 0 0,0 1-1,-1-1 59,-5 4-2036,-10-4-2813</inkml:trace>
  <inkml:trace contextRef="#ctx0" brushRef="#br0" timeOffset="6188.81">2980 4152 5569,'0'0'2977,"0"0"-923,0 0-642,0 0-440,0 0-365,0 0-171,-6-3-15,-20-9-102,7 2 130,0 2 1,0 0-1,-1 1 0,0 0 0,0 2 1,0 1-1,-1 0 0,-5 1-449,-380 5 1686,143 2-1191,220-3-402,-1 1 1,1 2 0,0 3-1,-5 2-93,-92 23 275,-189 39 43,244-53-161,0 4 0,2 3 0,0 4 0,-78 39-157,51-12 137,60-29-47,-2-3-1,0-1 0,-47 12-89,-6-12 88,77-19-87,0 1 0,0 2 0,1 1 1,0 1-1,0 1 0,-8 6-1,24-9-3,0 0-1,0 1 1,0 1 0,1-1 0,1 2-1,-1-1 1,1 1 0,1 1 0,0 0-1,1 0 1,0 0 0,-4 9 3,-8 22-1,1 1-1,2 0 1,1 3 1,6-17 4,0-2 15,1-1-1,2 1 1,0 1-1,2-1 0,1 1 1,1 13-19,2-34 0,-1-1 2,1-1 0,0 0 0,0 1 0,0-1-1,1 1 1,0-1 0,0 0 0,0 1 0,0-1 0,1 0 0,0 0 0,0 0 0,1 0 0,-1 0 0,1 0 0,2 2-2,17 19 16,1-2 0,1 0 0,1-2 0,1 0 1,1-2-1,0-1 0,2-1 0,2-1-16,6 2 80,1-2 0,0-1-1,2-2 1,-1-2 0,2-1 0,12 0-80,19 0 115,0-2 0,0-4 1,0-3-1,1-3 0,-1-4 1,0-2-1,0-4 1,28-9-116,-10-2 13,17-4-1,2 5 1,50-2-13,334-8 34,27-5 434,-382 21-417,23-2 220,83 4-271,-196 13 14,-13-1 1,1 1-1,0 2 1,-1 2-1,14 3-14,70 15 451,52 0-451,-72-10 79,-13-4-8,88-5-71,-83-3 109,67 9-109,-114-4 60,242 25 341,-46-3 178,-36-9-154,-2 1-294,46-9-131,-186-9 18,1-4 0,0-2 0,9-4-18,-3 0 5,0 3 1,51 3-6,44-3-2,-118-1-18,0-2 0,-1-2 0,-1-2 0,23-10 20,-28 10-33,-6 2-14,0-1 0,-1-2 0,28-16 47,-47 22-43,-1 0 0,0 0 0,-1-1 0,0-1 0,0 0 0,-1-1 0,0 0 0,-1 0 0,0-1 0,4-8 43,-6 8-15,-2 1 1,0-1-1,0 1 1,-1-1-1,-1-1 1,0 1-1,0 0 1,-1-1-1,-1 0 15,1-19-171,-1-1 1,-4-30 170,1 54-34,0-1 1,0 1 0,-1 0 0,0 0 0,-1 0 0,0 0 0,0 1 0,-1-1-1,0 1 1,-2-2 33,-6-9-40,-1 1 1,-1 0-1,-12-10 40,3 6-20,-1 2 0,-2-1 20,6 6 10,0-2 0,1 0 1,-16-18-11,21 17 20,-1 1 1,-1 1-1,0 0 1,-12-7-21,19 16 7,1 1 1,-2 1 0,1 0 0,0 0 0,-1 1-1,0 0 1,0 1 0,0 0 0,0 0 0,-5 1-8,-270-47 0,260 44 1,-48-14 13,54 13-10,0 0-1,0 2 0,-1 0 0,0 2 1,-12-1-4,-57 0 21,0-3 0,1-5 1,-15-6-22,23 6 2,0 5 1,0 2-1,-4 5-2,-141-8 9,-250-17 7,393 20-8,1-4 0,0-3 1,1-4-1,-32-11-8,64 18-9,0 1 0,0 3 0,-1 2 1,-48 5 8,-71-3 10,149-2-33,1-2 0,0 0 1,-14-4 22,-35-8-34,-1 9-79,1 4 1,-65 5 112,30 0-331,78-2 217,0 1-1,0 1 1,0 1-1,0 2 1,-16 5 114,21-2-3748,18-7 3502,0 0 0,-1 0 0,1 0 0,0 0 0,-1 0 0,1 0 0,0 0 0,-1-1 0,1 1 0,-1-1 0,1 0 0,-1 0 0,1 0 0,-1 0 0,1 0 0,-1 0 0,1-1 0,-1 1 0,1-1 0,0 0 0,-1 0 246,-16-13-5188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0:12:56.606"/>
    </inkml:context>
    <inkml:brush xml:id="br0">
      <inkml:brushProperty name="width" value="0.05" units="cm"/>
      <inkml:brushProperty name="height" value="0.05" units="cm"/>
    </inkml:brush>
  </inkml:definitions>
  <inkml:trace contextRef="#ctx0" brushRef="#br0">1 6078 5825,'0'0'2671,"0"0"-605,0 0-440,0 0-407,0 0-243,3-1 3297,16 2-4193,11 5 363,0-1 0,1-1 0,-1-1 0,11-2-443,9 2 190,26 0 90,3-4-280,-11 0 84,-42 0-35,0-1 1,0-1-1,-1-2 0,1 0 1,16-7-50,38-15 247,6-7-247,-27 10 55,225-98 53,-150 62-30,-42 17-51,-2-5 0,-3-3 0,43-34-27,21-28 388,58-60-388,-84 57 71,-5-5-1,1-13-70,213-269 11,-291 349-8,13-18 30,-4-3 0,-2-2 0,-5-1 0,-2-3 0,14-45-33,101-240 24,57-138 43,-89 125 8,-120 359-71,55-217 3,-8 30-5,12 2-14,9 4 0,69-130 12,-82 196 2,-23 46 13,5 2 1,3 1-1,16-17-15,-19 41 88,2 1 0,3 3 0,16-12-88,-25 33 32,1 0-1,2 3 1,1 2 0,2 1 0,1 2 0,5 1-32,8-7 88,-1-2 0,-1-3-88,10-7 236,-33 28-211,0 1 0,1 2 1,1 1-1,0 2 0,10-1-25,62-24 7,-85 29-10,-5 0-3,0 2-1,0 0 0,1 2 1,0 0-1,0 1 0,0 0 1,1 2-1,11 0 7,-29 3-1,0-1 0,0 1-1,0 0 1,0 0 0,0 1 0,0-1 0,0 0-1,-1 1 1,1-1 0,0 1 0,-1-1 0,1 1-1,-1 0 1,1 0 0,-1-1 0,1 3 1,20 32-14,8 17-181,-29-52 47,-1-1-119,0 0-241,0 0-315,-14-7-2787,-6 1-952</inkml:trace>
  <inkml:trace contextRef="#ctx0" brushRef="#br0" timeOffset="1756.08">5315 1 4593,'0'0'1128,"0"0"-153,0 0-24,0 0-64,0 0-139,0 0-60,-7 4 152,-24 14 182,9-11 4388,-7-8-3665,17 0-1489,1 1-47,-8 0 233,19 0-418,-1 0 0,1-1-1,-1 1 1,1 0-1,-1 0 1,1-1 0,-1 1-1,1 0 1,0-1-1,-1 1 1,1 0 0,-1-1-1,1 1 1,0 0-1,0-1 1,-1 1 0,1-1-1,0 1 1,-1-1 0,1 1-1,0 0 1,0-1-1,0 1 1,0-1 0,0 1-1,-1-1 1,1 1-1,0-1 1,0 1 0,0-1-1,0 0 1,0 1-24,0-1 18,0 1-10,0 0 0,0 0-2,0 0-1,0 0 40,5 1-26,-1 0-1,1 0 0,-1 0 1,1 1-1,-1-1 0,0 1 1,0 0-1,0 0 0,2 2-18,10 4 19,43 13 7,-40-16 16,-1 2 0,1 0 0,-2 1-1,1 1 1,5 4-42,1 4 198,-9-6-114,1-1 1,1 0-1,-1-1 0,14 5-84,-9-7 64,-16-6-44,-1 0-1,1 0 0,-1 1 1,0-1-1,0 1 0,1 0 0,-1 0 1,-1 1-1,1-1 0,0 1 0,0 0 1,-1 0-1,0 0 0,1 0 0,1 3-19,0 3 41,0 0 0,1 0 0,1-1-1,-1 1 1,1-1 0,1-1 0,0 1-41,-7-7 18,-1-1 41,0 0 1,0 0-7,0 0-21,0 0 35,0 0-44,0 0-6,0 0 30,0 0-16,0 0 17,0 0 5,0 0 6,0 0-25,0 0 18,0 0-24,0 0 18,0 0-21,0 0 15,0 0-16,0 0 25,-1 2-45,-1 1 0,0 0 0,0-1 1,0 0-1,0 0 0,0 1 0,-1-1 0,1-1 0,0 1 0,-1 0 0,0 0 0,1-1 0,-1 0 0,0 1 0,-1-1-4,-8 6-5,-32 25-9,1 1 0,2 3 1,1 1-1,2 2 0,2 2 0,1 1 0,-18 32 14,44-63-604,8-10 406,0 0-1,0 1 1,0-1 0,0 0 0,0 0-1,1 1 1,-1-1 0,0 1-1,1-1 1,-1 1 0,0-1 0,1 1-1,0-1 1,-1 1 0,1-1 0,0 1-1,0 0 1,0-1 198,0 0-1927,0-2-3039,0-5-6157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0:13:05.131"/>
    </inkml:context>
    <inkml:brush xml:id="br0">
      <inkml:brushProperty name="width" value="0.05" units="cm"/>
      <inkml:brushProperty name="height" value="0.05" units="cm"/>
    </inkml:brush>
  </inkml:definitions>
  <inkml:trace contextRef="#ctx0" brushRef="#br0">1 5534 1824,'0'0'4275,"0"0"-2611,0 0-718,0 0 40,0 0-33,0 0-672,0 1 1,0 0-1,0 0 0,0-1 1,0 1-1,0 0 1,0-1-1,0 1 1,0 0-1,1 0 1,-1-1-1,0 1 0,0 0 1,1-1-1,-1 1 1,0 0-1,1-1 1,-1 1-1,0-1 1,1 1-1,-1 0 0,1-1 1,-1 1-1,1-1 1,0 1-282,102 9 489,-5-9 289,-20 1-405,59-7-373,-105 1 28,-1-1 0,0-2 0,-1-1 0,0-2 0,25-11-28,31-19 360,22-16-360,37-18 91,-81 42-12,-1-4-1,-2-1 1,42-37-79,161-143 387,-114 89-406,-46 34 184,-5-4-1,-4-4 0,26-43-164,-28 33 22,-6-4-1,-4-3 1,5-23-22,-41 53 93,-5-2 0,-4-2 1,1-14-94,-4-14 85,-4-6-85,16-59 163,80-304-12,-111 423-134,22-94 9,4-19 4,22-47-30,-18 108 2,5 3 0,4 1 0,24-27-2,-42 74 21,47-84 206,78-103-227,-114 193 102,1 3 0,4 2 0,57-48-102,-48 41 82,-51 50-54,1 0 0,1 1-1,0 0 1,1 1 0,0 0-1,1 2 1,0-1 0,9-2-28,1-1-3,0 0 0,0-1 0,0-3 3,32-20 9,15-2-28,2 4-1,50-17 20,-107 47-6,1 1 0,0 1 0,0 1 0,6-1 6,-4 2 2,0-2 0,-1 0 0,10-5-2,-19 5 3,-8 3-3,1 0 1,-1 0 0,1 1-1,-1-1 1,1 0-1,-1 1 1,1-1 0,0 1-1,-1 0 1,1 0-1,-2 0-15,23-1-191,-11 2 77,-12-1 45,-1 0-54,0 0-17,0 0 43,0 0 44,0 0-1,0 0-5,0 0-22,0 0-84,0 0-81,0 0-67,0 0-80,0 0-176,0 11-4201,0-2 234</inkml:trace>
  <inkml:trace contextRef="#ctx0" brushRef="#br0" timeOffset="1455.7">4289 0 1008,'0'0'2153,"0"0"-888,0 0-71,0 0-22,0 0-164,0 0 15,4 1 7419,19 2-7596,16 10-203,-1-2 1,3-1-644,-2-1 272,-1 2 1,12 6-273,-18-4 65,-1 1 1,0 1-1,-1 2 0,11 9-65,-4 10 177,-17-15-168,-19-20-3,6 17 184,-8-5-196,-1-1 1,-1 0-1,0 0 0,0 0 1,-1 0-1,0 0 1,-5 6 5,-4 15-5,-29 83-18,-104 255-576,90-242-1065,51-109 310,5-19 121,1-3-577,3-11-1639,7-6-2584</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0:41:12.836"/>
    </inkml:context>
    <inkml:brush xml:id="br0">
      <inkml:brushProperty name="width" value="0.05" units="cm"/>
      <inkml:brushProperty name="height" value="0.05" units="cm"/>
    </inkml:brush>
  </inkml:definitions>
  <inkml:trace contextRef="#ctx0" brushRef="#br0">1 975 7242,'0'0'2129,"0"0"-850,0 0-433,0 0-131,0 0-135,0 0-5,15-5 5709,-7 4-6819,110 45 979,-39-23-395,1-4 0,0-4 0,2-3 0,-1-3 0,20-4-49,44-2 59,160-3 193,-263-2-212,1-2-1,-1-2 1,0-2-1,38-14-39,37-9 43,-35 10-31,0-3 0,-2-5 0,-1-2 0,14-12-12,389-173 103,-444 204-93,1 2-1,0 2 1,1 0-10,5 0 3,128-27 6,-131 28-40,-1 1 0,1 2 0,1 2 0,12 2 31,17 2-178,-69-4-114,-3 4 233,0-1-1,0 1 0,0 0 1,0-1-1,1 1 0,-1 0 1,0-1-1,0 1 0,0 0 1,1-1-1,-1 1 0,0 0 1,1 0-1,-1-1 0,0 1 1,1 0-1,-1 0 0,0-1 1,1 1-1,-1 0 0,0 0 1,1 0-1,-1 0 0,1 0 1,-1 0-1,0-1 0,1 1 1,-1 0-1,1 0 60,8 0-803,-6 0-8232,-16 0 1633</inkml:trace>
  <inkml:trace contextRef="#ctx0" brushRef="#br0" timeOffset="1155.07">2933 0 3609,'0'0'2843,"0"0"-999,0 0-513,0 0-402,0 0-237,0 0-29,-11 10 5538,12-8-6184,0-1 1,0 1-1,0-1 1,1 1-1,-1-1 1,0 0-1,1 0 1,-1 0-1,1 0 1,-1 0-1,1 0 1,0 0-1,-1 0 1,1-1-1,0 1 1,0-1-1,-1 1 1,2-1-18,3 2 56,36 16 80,-1 2 0,-1 1 1,33 24-137,-49-28 11,-1 1-1,0 1 1,-2 1 0,0 0-1,-1 2 1,10 15-11,-27-33 1,5 7 10,0 0 0,-1 0-1,4 10-10,23 88 56,-27-96-41,-6-12 26,-1-1 22,0 0 34,0 0 9,0 0-20,0 0 0,-20 7-3,9 2-96,0 1 1,1 0 0,0 0 0,0 1 0,1 1 0,1-1 0,-5 9 12,-7 9-11,-21 27-35,-1-2 0,-3-2 0,-25 19 46,65-66-209,-30 24 591,33-28-632,0 0 0,0 0-1,0 0 1,0 0 0,0-1-1,0 1 1,0 0 0,0-1-1,0 1 1,-1-1 0,1 0 250,11-11-3229,8-4 442,-2 0-2844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0:41:16.171"/>
    </inkml:context>
    <inkml:brush xml:id="br0">
      <inkml:brushProperty name="width" value="0.05" units="cm"/>
      <inkml:brushProperty name="height" value="0.05" units="cm"/>
    </inkml:brush>
  </inkml:definitions>
  <inkml:trace contextRef="#ctx0" brushRef="#br0">1 2362 3593,'0'0'4565,"0"0"-2551,0 0-1072,0 0-335,0 0-233,0 0-121,0 0-5,0 0 43,0 0 25,0 0 1,0 0-13,0 0-8,0 0 24,0 0 32,0 0 14,0 0-319,0 1 1,0-1-1,1 1 0,-1 0 1,1-1-1,-1 1 0,0-1 1,1 1-1,-1-1 0,1 1 1,-1-1-1,1 1 0,-1-1 1,1 0-1,0 1 0,-1-1 1,1 0-1,-1 1 0,1-1 1,0 0-1,-1 0 0,1 1 1,0-1-1,0 0-47,29 4 313,1-2-1,-1-1 1,1-1-1,3-2-312,31 0 261,-43 1-238,-1-1 0,1-1 1,0-1-1,-1-1 0,0 0 0,0-2 0,0-1 0,-1 0 0,0-2 0,-1 0 0,0-1 1,17-13-24,6-8 72,-2-1 1,-1-3 0,-2-1-1,29-36-72,-35 32 55,-2-1 0,-1-1-1,-3-1 1,1-6-55,-5 5 278,-3-1 0,8-30-278,7-19 63,-7 29 127,-4-1 1,-3-2-1,-2 1 0,6-66-190,-17 89 37,3 0-1,1 1 1,3 0-1,1 1 1,2 0-1,3 1 1,1 0-37,45-77 63,56-76-63,-86 143 284,3 2-1,1 1 1,34-31-284,-71 77-7,0 1 1,0 0-1,1 0 0,-1 0 1,1 1-1,-1-1 1,1 0-1,0 1 0,0 0 1,0 0-1,0 0 0,-1 0 1,1 0-1,1 0 1,-1 1-1,0-1 0,0 1 1,0 0-1,0 0 1,0 0-1,0 0 0,0 1 1,0-1-1,1 1 7,6 3-19,0-1 0,0 1 0,-1 1-1,0 0 1,1 0 0,1 3 19,5 2 18,-10-7 0,0-1 1,0 0 0,0 0 0,0 0-1,0-1 1,0 0 0,1 0-1,-1-1 1,6 1-19,-7-2 2,0 1-1,0 1 1,0-1 0,0 1 0,0 0-1,0 0 1,0 0 0,-1 1-1,1-1 1,0 1 0,-1 0-1,1 1 1,-1-1 0,1 2-2,-2-3 2,-1 0 1,0 0 0,0 0-1,1 0 1,-1-1 0,1 1-1,-1-1 1,0 0 0,1 1-1,-1-1 1,1 0 0,-1-1-1,2 1-2,3 0 6,29 7 26,-33-6-33,-1-1-1,0 1 1,0 0 0,1 0-1,-1-1 1,0 1 0,0 1-1,0-1 1,0 0 0,-1 0-1,1 1 1,0-1 0,0 1-1,0 1 2,-1-1-126,0-2 115,-1 0-1,0 1 1,0-1-1,0 0 1,0 1-1,1-1 1,-1 0-1,0 0 0,0 1 1,1-1-1,-1 0 1,0 0-1,0 1 1,1-1-1,-1 0 1,0 0-1,1 0 1,-1 0-1,0 0 1,1 1-1,-1-1 1,0 0-1,1 0 1,-1 0-1,0 0 0,1 0 1,-1 0-1,0 0 1,1 0-1,-1 0 1,1 0-1,-1 0 1,0 0-1,1 0 1,-1-1 11,0 28-6006,0-20 1964</inkml:trace>
  <inkml:trace contextRef="#ctx0" brushRef="#br0" timeOffset="1357.21">1869 1 4745,'0'0'1860,"0"0"-387,0 0-224,0 0-263,0 0-233,0 0-102,-16 7 3322,-10 18-3587,20-20-126,1-1 0,0 1 0,0 0 0,0 1 0,1-1 0,-3 4-260,7-8 80,0 0-1,0 0 1,-1-1 0,1 1 0,0 0-1,0 0 1,0 0 0,0-1 0,0 1-1,0 0 1,0 0 0,0 0 0,0 0-1,0-1 1,1 1 0,-1 0 0,0 0-1,1-1 1,-1 1 0,0 0 0,1 0-1,-1-1 1,1 1 0,-1 0 0,1-1 0,0 1-81,18 18-300,-12-14 467,54 49-107,-20-20-52,-1 3 0,-1 1 0,-2 2 1,15 24-8,-49-60 0,23 30 8,-25-32-10,0 0 1,1-1-1,-1 1 0,1 0 1,-1-1-1,1 0 1,0 1-1,-1-1 0,1 0 1,0 0-1,0 0 0,0 0 1,0 0-1,0 0 1,1-1 1,-3 0 13,0 0 22,0 0-21,0 0-4,0 0 10,0 0 16,0 0-22,0 0-6,4 0-43,3 0 303,-9 4-58,-293 193-165,227-152-131,-25 11 86,92-55-64,0-1-1,0 1 1,1 0 0,-1-1 0,0 1 0,0 0 0,0 0 0,1 0-1,-1 0 1,1 0 0,-1 0 0,1-1 0,-1 1 0,1 0 0,-1 1-1,1-1 1,0 0 0,-1 0 0,1 0 0,0 0 0,0 0 0,0 0 0,0 0-1,0 0 1,0 0 0,0 0 0,0 0 0,1 0 0,-1 1 0,1 0 64,-1 0-147,1 0 0,-1 0 0,1 0 0,0 0 0,0-1 0,0 1 0,0 0 0,0 0 0,1 0 0,-1-1 1,0 1-1,1-1 0,-1 1 0,2 0 147,18 8-2114,-2-6-1435</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0:59:50.792"/>
    </inkml:context>
    <inkml:brush xml:id="br0">
      <inkml:brushProperty name="width" value="0.05" units="cm"/>
      <inkml:brushProperty name="height" value="0.05" units="cm"/>
    </inkml:brush>
  </inkml:definitions>
  <inkml:trace contextRef="#ctx0" brushRef="#br0">10 1129 1528,'0'0'1610,"0"0"-443,0 0 124,0 0 33,0 0-48,-2-3-58,1 3-1070,1 0-1,-1 0 1,1 0-1,0 0 1,-1-1 0,1 1-1,0 0 1,-1 0-1,1 0 1,0-1 0,-1 1-1,1 0 1,0 0-1,-1-1 1,1 1-1,0 0 1,0-1 0,0 1-1,-1 0 1,1-1-1,0 1 1,0-1 0,0 1-1,0 0 1,0-1-1,-1 1 1,1-1 0,0 1-1,0 0 1,0-1-1,0 1 1,0-1 0,0 1-1,0 0 1,1-1-148,16 0 6595,1 2-8252,20 0 1664,-23 0 3,-1 0 0,1-2 1,-1 1-1,0-1 0,1-1 0,-1-1 0,0 0 0,0-1 0,4-2-10,-1-1 8,26-12 14,-2-2 0,13-10-22,-15 5 46,-2-1-1,-1-3 1,-1 0-1,-1-3 1,-2-1 0,12-17-46,134-152 270,-149 166-172,-1 0-1,-2-2 0,-1-1 1,-2-1-1,4-14-97,3-6 24,-10 23 23,-2-1 0,-2-1-1,-1 0 1,2-16-47,-14 37 22,-3 15-5,1 0 0,-1 0 0,1 1 0,0-1 0,0 0 0,0 0 0,0 1 0,1-1 0,0 0 0,0-1-17,-1 5 52,-1 0-33,0 0-1,0 0 52,0 0 51,0 0 35,0 0-39,0 0-34,0 0-19,0 0-20,0 0-29,0 0 2,0 0 28,0 0-21,0 0 11,0 0-19,0 0 5,0 0 22,0 0-22,0 0-5,0 0 20,0 0-9,0 0 9,0 0-11,0 0 33,0 0-5,0 0 0,0 0-9,0 0-17,0 0 9,0 0-21,0 0-10,0 0-10,0 0-3,0 0 0,0 0 0,0 0 0,0 0 0,0 0 0,0 0 0,0 30-7,0-23 15,2 21 42,1-1 0,1 1-1,2-1 1,4 13-42,-5-20 10,12 38 69,1-1 0,26 51-79,-22-65 12,1 0-1,12 12-11,-12-19 16,12 16 5,3-2 0,39 39-21,-51-59 25,2-1 0,1-1-1,1-1 1,1-2 0,1-1 0,1-2-1,2-1 1,0-1 0,10 2-25,126 39 89,-156-56-80,0 0 1,0-1-1,12 1-9,-3 0 3,75 13 4,-98-18-76,-1 0 1,1 0 0,-1 0 0,1 0 0,-1 0 0,0 0-1,1 0 1,-1 0 0,1 0 0,-1 1 0,1-1-1,-1 0 1,0 0 0,1 1 0,-1-1 0,1 0 0,-1 0-1,0 1 1,1-1 0,-1 0 0,0 1 0,0-1-1,1 1 1,-1-1 0,0 0 0,0 1 0,1-1 0,-1 1-1,0-1 1,0 1 0,0-1 0,0 0 0,0 1-1,0-1 1,0 1 0,0-1 0,0 1 0,0-1 0,0 1-1,0-1 1,0 1 0,0-1 0,0 1 0,0-1-1,-1 0 1,1 1 0,0-1 0,0 1 68,-13 6-4064</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0:14.853"/>
    </inkml:context>
    <inkml:brush xml:id="br0">
      <inkml:brushProperty name="width" value="0.05" units="cm"/>
      <inkml:brushProperty name="height" value="0.05" units="cm"/>
    </inkml:brush>
  </inkml:definitions>
  <inkml:trace contextRef="#ctx0" brushRef="#br0">1223 1 824,'0'0'783,"0"0"-124,0 0-130,0 0-91,0 0-101,0 0-97,0 0 50,0 0 159,0 0 52,0 0-122,0 0-84,0 0-39,0 0-21,0 0 11,0 0-10,0 0-2,0 0 7,0 0 22,0 0 52,0 0 49,0 0-40,0 0-93,0 0-53,0 0-48,0 0-18,0 0-7,0 0 3,0 0 19,0 0 13,0 0 1,0 0 26,0 0 39,0 0-23,0 0-40,0 0-2,0 0 31,0 0-53,0 0-28,0 0-25,0 0 9,0 0 5,0 0 40,0 0 75,0 0 52,0 0-2,0 0-53,0 0-55,0 0-34,0 0-75,0 0-15,0 0-2,0 0 2,0 0 3,0 0 30,0 0 27,0 0 30,0 0 26,0 31 1191,-8 26-806,1 28 189,6-75-541,0 0 0,-1 0 0,0 0 0,0 0 0,-1 0 0,-1 1-162,-7 26 349,-5 27 774,-25 57-1123,24-79 184,-11 31 106,25-64-264,0 0 0,-1-1 0,0 1 0,-1-1 0,0 1 0,0-2 0,-1 1 0,0 0 0,0-1 0,-7 6-26,0 2 0,1 2 1,-10 14-1,-4 8 0,6-12 24,-1-1 1,-1 0-1,-13 10-24,23-28 11,1 0 0,-1 0 0,-1-1 0,1 0 0,-14 4-11,-27 15-1,32-15-6,-1 0 0,0-2 0,-9 2 7,8-3-64,1 1 0,0 1 1,-7 5 63,13-7-13,-1 0 0,0-1 0,0-1 1,0-1-1,-1 0 0,-1-1 13,1 0-10,0 0 0,1 2-1,-1 0 1,1 1-1,1 0 1,-1 2 10,-1 1-5,1 0 0,-2-1-1,1-1 1,-1-1 0,0 0 0,0-1 0,-1-2 0,-19 3 5,10-1 12,18-4-3,-1 0-1,0 0 1,-11-1-9,22-1-5,1 0-6,0 0-18,0 0-31,0 0 8,0 0 3,0 0-5,0 0 1,0 0-16,0 0-29,0 0-109,0 0-229,0-10-1612,8-41-2401,-1 21-1035</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0:25.778"/>
    </inkml:context>
    <inkml:brush xml:id="br0">
      <inkml:brushProperty name="width" value="0.05" units="cm"/>
      <inkml:brushProperty name="height" value="0.05" units="cm"/>
    </inkml:brush>
  </inkml:definitions>
  <inkml:trace contextRef="#ctx0" brushRef="#br0">8 1250 56,'0'0'655,"0"0"-324,0 0-198,0 0-34,0 0 21,-2 1-501,-4 5 7584,6 113-4349,0-119-2791,0 0 13,0 0 39,0 0 37,0 0-20,0 0-23,0 0-35,0 0-54,0 0-12,0 0 0,0 0 0,0 0 0,0 0 1,0 0 4,0 0-2,0 0 2,0 0-2,0 0 2,0 0-3,0 0 4,0 0 22,0 0-6,0 0 27,0 0 26,0 0 53,0 0 38,0 0 38,0 0-32,0 0-41,0 0-54,0 0-30,0 0-7,0 0-27,0 0-11,0 0 18,0 0 73,0 0 2,0 0 20,0 0-19,0 0-18,0 0 33,0 0 12,0 0 1,0-31 261,1 22-314,0 0-1,0 0 1,1 0 0,0 0-1,0 0 1,1 1-1,2-5-78,8-24 277,-11 24 24,1-1 0,-2 1 0,0-1 1,0-6-302,-1 9 124,0 1 1,1-1 0,0 1 0,1-1 0,0 1 0,1 0 0,3-10-125,-3 12 53,-1 0 1,0-1-1,0 0 1,-1 1-1,0-7-53,6-29 89,2 8-50,2 1-1,1 0 1,2 0 0,2 1 0,9-15-39,-11 27 5,4-9 81,2 0 1,1 2-1,1 1 0,9-8-86,-4 5 103,-19 21-67,1 0 0,-1 1 0,2 0 0,-1 1 0,6-4-36,0 1 103,0-2 0,-1 0 0,8-9-103,-11 10 83,0 1-1,0 1 1,1 0-1,0 0 0,11-6-82,-14 11 27,-2-1-1,1 0 1,-1 0-1,0 0 1,0-2-27,20-16 68,-6 7 40,-8 6-63,1 1-1,0 0 1,0 1-1,13-6-44,-1 2 144,-20 10-144,0-1 0,1 1 0,-1 1 0,1-1 0,-1 1 0,1 0 0,0 0 0,0 1 0,0 0 0,6 0 0,1 0 37,-1-1-1,0 0 1,0-1-1,0-1 1,0 0-1,-1 0 1,4-3-37,1 0 45,1 1 0,-1 1 0,5 0-45,99-16 524,-107 20-453,-1 0 0,1 1-1,9 2-70,-13-1 27,0-1 0,0 0 0,0 0 0,0-1 0,0 0 0,9-2-27,-18 2-19,0 0 1,0 1 0,-1-1 0,1 0 0,0 0 0,-1 1-1,1-1 1,-1 0 0,1 0 0,-1 0 0,1 0 0,-1 0 0,1 0-1,-1 0 1,0 0 0,0 0 0,0 0 0,1 0 0,-1 0-1,0 0 1,0 0 0,0 0 0,-1-1 18,1-33-2800,-1 21-42,1-16-7494</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0:29.622"/>
    </inkml:context>
    <inkml:brush xml:id="br0">
      <inkml:brushProperty name="width" value="0.05" units="cm"/>
      <inkml:brushProperty name="height" value="0.05" units="cm"/>
    </inkml:brush>
  </inkml:definitions>
  <inkml:trace contextRef="#ctx0" brushRef="#br0">122 55 16,'0'0'612,"0"0"-52,0 0-50,0 0-61,0 0 85,0 0-132,-5-7 3705,4 10-3960,-1 0 0,1-1 1,0 1-1,0 0 1,0 0-1,0 0 1,0 0-1,0 0 1,1 0-1,0 0 1,-1 0-1,1 0 1,0 0-1,1 0-147,-9 113 1278,8-110-1309,-1 0 1,0 0 0,0 0-1,-1 0 1,0 0 0,0 1 30,0-1-789,0 0 1,0 0-1,1 1 1,0-1-1,0 0 1,0 2 788,1-8-2076,0 0-1467</inkml:trace>
  <inkml:trace contextRef="#ctx0" brushRef="#br0" timeOffset="2213.89">126 18 200,'0'0'699,"0"0"-287,0 0-108,0 0-8,0 0 49,0 0 140,0-3 199,0-4 7497,0 186-7136,-1-178-1027,-4 4-2,1-1 0,0 1-1,0 0 1,1 1 0,-1-1-1,1 0 1,-1 5-16,-10 13 1,-24 41-13,35-59 7,-1 10-7966,4-11 4867</inkml:trace>
  <inkml:trace contextRef="#ctx0" brushRef="#br0" timeOffset="4096.89">92 1 40,'0'0'692,"0"0"-316,0 0-122,0 0-14,0 0-26,0 0 9,0 0 84,0 0 130,0 0 91,0 0 40,0 0-10,0 0-53,0 0-26,0 0-51,0 0-165,0 0-175,0 0-57,0 0 31,0 0-35,0 0-18,0 0 7,0 0 48,0 0 103,0 0 169,0 0 167,0 0 58,0 0-111,0 0-141,0 0-109,0 0-62,0 0-29,0 0-46,-1 0-13,0 1-39,-1 0 1,1 1-1,0-1 0,0 1 0,0-1 0,0 1 0,0 0 1,0-1-1,1 1 0,-1 0 0,1-1 0,-1 1 0,1 0 1,-1 0-1,1 1-11,-2 4 52,0-5 59,1 1-1,-1 0 0,1 0 0,0 0 1,0 0-1,0 0 0,1 0 0,-1 0 1,1 0-1,-1 0 0,1 0 0,0 3-110,-4 34 395,4-40-376,-15 31 1132,9-10-1115,4-18-34,1 0 0,0-1 0,0 1 1,0 0-1,0-1 0,1 1 0,-1 0 1,1 0-1,-1 0 0,1 2-2,-7 39-714,7-44 364,-5 7-5076,2-3 2256</inkml:trace>
  <inkml:trace contextRef="#ctx0" brushRef="#br0" timeOffset="5012.63">35 42 720,'0'0'1152,"0"0"-207,0 0-116,0 0-33,0 0-54,0 0-129,16-7 4064,-13 23-4357,0 0 0,0 1 0,-2-1-1,0 0 1,-1 1 0,0-1 0,-3 9-320,2 26 232,-1-26-224,-1 0-1,0 0 1,-2 0-1,-4 9-7,1 1 4,8-34-78,0 0 1,0 0-1,0 0 1,0 0-1,0-1 1,0 1-1,0 0 1,0 0-1,-1 0 1,1 0-1,0-1 1,0 1-1,-1 0 1,1 0-1,-1-1 1,1 1-1,-1 0 1,1 0-1,-1-1 1,1 1-1,-1-1 1,1 1-1,-1 0 1,0-1-1,0 1 1,1-1-1,-1 1 1,0-1-1,0 0 1,1 1-1,-2-1 74,-3 3-823,-3 0-2973</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0:57.265"/>
    </inkml:context>
    <inkml:brush xml:id="br0">
      <inkml:brushProperty name="width" value="0.05" units="cm"/>
      <inkml:brushProperty name="height" value="0.05" units="cm"/>
    </inkml:brush>
  </inkml:definitions>
  <inkml:trace contextRef="#ctx0" brushRef="#br0">56 819 3873,'0'0'1812,"0"0"-295,0 0-288,0 0-117,0 0-249,0 0-235,0 0-82,0 0-34,0 0-5,0 0-21,0 0-3,0 0 88,0 0 62,0 0 41,0 0-22,0 1-495,0-1-1,0 1 1,0 0-1,0-1 1,0 1-1,0 0 1,0-1-1,0 1 1,0 0 0,1-1-1,-1 1 1,0 0-1,0-1 1,1 1-1,-1 0 1,0-1-1,1 1 1,-1-1-1,1 1 1,-1-1-1,1 1-156,16-2 185,0-1 0,1-1-1,-1 0 1,0-2-1,-1 1 1,1-2-1,15-7-184,-22 9 21,157-58 59,58-22 372,-211 80-437,1-1 1,0 2-1,0 0 1,0 1-1,2 0-15,51-9 48,-18-5 102,-35 11-122,1 0 1,0 0 0,0 2-1,0 0 1,0 1 0,9 0-29,4 0 91,0-2 1,0 0-1,0-2 1,0-1-1,1-2-91,9-1 111,1 1-1,3 1-110,-41 8 101,49-8-791,-40 5-1814,-33 1-1979,7 2 26</inkml:trace>
  <inkml:trace contextRef="#ctx0" brushRef="#br0" timeOffset="1711.01">1282 459 784,'0'0'1774,"0"0"-465,0 0-288,0 0-201,0 0-191,0 0-201,0-4-83,0-8-247,0 5 425,-1 0 0,1 0-1,1 0 1,-1-1 0,1 1 0,1 0 0,-1 0-1,1 1 1,0-1 0,2-2-523,0 1 251,1 0-1,0 0 1,0 1-1,1-1 1,0 2-1,1-1 1,3-3-251,-6 7 60,0 0 1,0 0-1,0 1 0,0-1 1,1 1-1,-1 0 1,1 0-1,-1 1 1,1-1-1,0 1 1,0 0-1,-1 1 1,1-1-1,0 1 1,1 0-61,-2 0 64,0 0 0,-1 1 1,1-1-1,0 1 1,0 0-1,-1 0 1,1 0-1,-1 1 1,1-1-1,-1 1 1,1 0-1,-1 0 0,0 0 1,0 1-1,0-1 1,0 1-1,-1-1 1,1 1-1,-1 0 1,1 0-1,-1 0 0,0 0 1,0 1-1,0-1 1,0 3-65,2 3 55,0 1 0,0-1 0,-2 1 0,1 0 0,-1 0 0,-1 1-1,0-1 1,0 0 0,-1 3-55,1-7 23,0 0 0,-1 0 0,0 0 0,-1 0 0,1 0 0,-1 0 0,0 0-1,-1 0 1,1 0 0,-1 0 0,-1 0 0,1-1 0,-1 1 0,1-1 0,-2 1 0,1-1 0,-1 0-1,1 0-22,1-4 57,1 1 0,-1 0-1,0 0 1,1-1-1,-1 1 1,0-1-1,0 1 1,0-1-1,0 0 1,0 0-1,0 0 1,0 0 0,0 0-1,0 0 1,-1-1-1,1 1 1,0-1-1,0 1 1,-1-1-1,1 0 1,0 0-1,-3 0-56,-18 2 75,-20 7-87,31-6 190,-1 0 0,0-1 0,0-1 1,-5 1-179,17-2 118,1 0-55,-12-34-18,11 30-61,-1 0 0,0 0-1,1 0 1,0 0 0,0 0 0,1 0-1,-1 0 1,1 0 0,-1 0-1,1 0 1,1 0 0,-1 0 0,1-4 16,0-12-21,0 14-23,1-1 0,-1 1-1,1-1 1,1 1 0,-1-1 0,1 1-1,0 0 1,0 0 0,1 0-1,-1 1 1,5-5 44,10-19-605,-17 28 518,0 0-1,0 0 1,0 0-1,1 0 1,-1 0-1,0 0 1,0 0 0,1 1-1,-1-1 1,0 0-1,1 1 1,-1-1-1,1 1 1,-1 0-1,0-1 1,1 1 0,-1 0-1,1 0 88,28-2-4603,-29 2 4373,7 0-3849</inkml:trace>
  <inkml:trace contextRef="#ctx0" brushRef="#br0" timeOffset="4324.01">1531 439 2216,'0'0'1307,"0"0"-454,0 0-336,0 0-210,0 0-117,0 0-51,0 0 48,0 0 152,0 0 203,0 0 131,0 0-75,0 0-106,0 0-26,0 0-6,0 0-12,0 0 6,0 0-44,0 0-99,0 0-80,0 0-49,0 0-50,0 0-64,0 0-45,0 0-3,0 0 55,0 0 74,0 0 62,0 0 40,0 0 34,0 0-13,0 0-53,0 0-43,0 0-5,0 0 17,0 0 42,0 0 54,0 0-13,0 0-16,0 0-39,0 0-19,0 0-27,0 0-42,0 0 8,9-7 201,6-3-128,0 2 0,0-1 0,1 2 0,0 0 0,0 1 0,0 1 0,1 0 0,0 1-1,9 0-208,-9 0 266,0 0-1,0 0 0,0-2 0,-1 0 0,16-8-265,40-15 388,34 2 215,-48 13 875,32-14-1478,-78 25 201,-1 0 0,1 1 1,0 0-1,7 0-201,36-6 156,-23 2 39,0 1 0,31-1-195,29-4 432,-18 1 41,-38 5 211,31-7-684,91-23 366,-126 24-357,-24 7-7,0 0 0,1 1 0,0 0 0,0 1 0,-1-1 0,7 1-2,-15 1-7,0 0-1,0 0-8,0 0-41,0 0-60,0 0-101,0 0-179,0 0-193,-1 2 178,-1 0 0,0-1 0,0 0 0,0 1 0,0-1 0,0 0 0,0 0 0,0 0 0,0 0 0,-1 0 0,1-1 0,0 1 0,0-1 0,-1 1 0,0-1 412,-19 1-6644</inkml:trace>
  <inkml:trace contextRef="#ctx0" brushRef="#br0" timeOffset="5876.82">2660 0 4913,'0'0'2679,"0"0"-797,0 0-574,0 0-266,0 0-81,0 0-118,-3 1 4616,-4 2-3084,25-4-2313,0 1 0,1 1 1,-1 0-1,0 2 0,0 0 0,0 1 1,0 0-1,-1 2 0,1 0-62,26 6 60,-38-12-56,0 1 1,0 1-1,0-1 1,-1 1-1,1 0 0,0 0 1,-1 0-1,0 1 1,0 0-1,1 0-4,-5-2 22,-1-1 0,1 1 0,-1-1-1,0 1 1,1-1 0,-1 1 0,0 0 0,1-1 0,-1 1 0,0-1-1,1 1 1,-1 0 0,0-1 0,0 1 0,0 0 0,0-1-1,0 1 1,0 0 0,0-1 0,0 1 0,0 0 0,0-1-1,0 1 1,0 0 0,0-1 0,-1 1 0,1 0-22,-14 21 134,-33 19-352,36-32 238,-30 25-249,6-3-485,-1-2-1,-32 19 715,56-40 29,11-7-488,0 0 1,0 0-1,-1 0 0,1-1 1,0 1-1,0 0 0,0-1 1,-1 1-1,1-1 0,0 1 1,-1-1-1,1 0 0,0 1 1,-1-1-1,1 0 0,0 0 0,-2 0 460,-4 0-4505</inkml:trace>
  <inkml:trace contextRef="#ctx0" brushRef="#br0" timeOffset="7868.99">282 575 3513,'0'0'2167,"0"0"-216,0 0-276,0 0-249,0 0-343,0 0-231,0 0-221,0 0-69,-2-1 4311,-15 6-4986,-19 20 37,1 2 1,2 1-1,1 2 1,-26 30 75,30-31-123,17-18 102,-16 19-61,27-27 81,-1 10 457,0-13-456,1 1-1,0 0 0,0 0 1,0 0-1,0 0 1,0-1-1,0 1 1,0 0-1,0 0 1,0 0-1,1 0 1,-1 0-1,0-1 1,0 1-1,1 0 1,-1 0-1,0-1 1,1 1-1,-1 0 1,1 0-1,-1-1 1,1 1-1,-1 0 1,1-1-1,0 1 1,-1-1-1,1 1 1,0-1-1,0 1 1,33 30 0,-11-8 14,1-2-1,2-1 0,0-1 0,10 5-13,-24-17-14,-3-2 43,-1 0 0,1 0 0,-1 1 0,4 3-29,-10-7-32,0 0-1,-1 0 0,1 0 0,0 0 0,-1 0 0,1 0 0,-1 0 1,1 1-1,-1-1 0,0 1 0,0-1 0,0 1 0,-1-1 0,1 1 0,0-1 1,-1 1-1,0 0 0,0 1 33,0 38-2689,-3-27-1204</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07.151"/>
    </inkml:context>
    <inkml:brush xml:id="br0">
      <inkml:brushProperty name="width" value="0.05" units="cm"/>
      <inkml:brushProperty name="height" value="0.05" units="cm"/>
    </inkml:brush>
  </inkml:definitions>
  <inkml:trace contextRef="#ctx0" brushRef="#br0">3 0 3409,'0'0'1875,"0"0"-278,0 0-362,0 0-316,0 0-185,0 0 62,0 0 53,-2 16 5338,2 2-5199,3-16-979,-1 0 1,1 0-1,0 0 0,1 0 0,-1-1 0,0 1 1,0-1-1,1 0 0,1 1-9,14 5 147,35 20 121,57 31-151,-94-53-247,-17-5 170,1 0 1,0-1-1,-1 1 0,1 0 0,0 0 0,-1 0 0,1 0 0,-1 0 0,1 0 0,0 1 0,-1-1 0,1 0 0,0 0 0,-1 0 0,1 1 0,-1-1 0,1 0 0,0 1 0,-1-1 0,1 0 0,-1 1 0,1-1 0,-1 0 0,1 1 0,-1-1 0,0 1 0,1-1 1,-1 1-1,1 0 0,-1-1 0,0 1 0,0-1 0,1 1 0,-1-1 0,0 1 0,0 0 0,0-1 0,1 1 0,-1 0 0,0-1 0,0 1 0,0 0 0,0-1 0,0 1 0,0 0 0,-1-1 0,1 1 0,0-1 0,0 1 0,0 0 0,-1-1 0,1 1 0,0-1 1,-1 1-1,1 0 0,-1-1-40,-7 16-2,-1-1 0,-1 0 1,-1-1-1,0-1 1,-8 9 1,-1 1-8,6-6-20,8-8-93,-1 0-1,0-1 0,0 0 0,-1-1 0,0 1 0,0-2 0,-1 1 0,0-1 0,-3 1 122,10-5-1166,1 5-7325,1-6 8174,0 2-4516</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10.036"/>
    </inkml:context>
    <inkml:brush xml:id="br0">
      <inkml:brushProperty name="width" value="0.05" units="cm"/>
      <inkml:brushProperty name="height" value="0.05" units="cm"/>
    </inkml:brush>
  </inkml:definitions>
  <inkml:trace contextRef="#ctx0" brushRef="#br0">298 1 800,'0'0'1120,"0"0"-466,0 0-283,0 0 50,0 0 75,0 0 124,3 0 35,16 0 1443,-19 0-1206,0 0 43,0 0 6,0 0-82,0 0-135,0 0-82,0 0-109,0 0-73,0 0-55,0 0-12,0 0-69,0 0 71,0 0 80,0 0 3,0 0-84,0 0-116,0 0-47,0 0 15,0 0 4,-23 4 560,9 2-813,-1 0 1,1 2 0,1 0-1,-1 0 1,1 1-1,-9 9 3,-6 8-24,1 2 0,-5 6 24,23-26-1,-8 12 1,9-6 650,5-8-519,-1-1 0,1 1 1,0 0-1,0 1 0,1-1 0,0 0 0,-1 6-131,-3 12 77,0-1 0,-7 14-77,-10 38 380,23-74-331,0-1 0,1 0 1,-1 1-1,0-1 1,0 0-1,0 1 1,1-1-1,-1 0 1,0 1-1,1-1 0,-1 0 1,0 1-1,0-1 1,1 0-1,-1 0 1,1 1-1,-1-1 1,0 0-1,1 0 1,-1 0-1,0 1 0,1-1 1,-1 0-1,1 0 1,-1 0-1,1 0 1,-1 0-1,0 0 1,1 0-1,-1 0 0,1 0-49,23 3-122,-6-2 155,10 6-32,-1 0 0,1 1 0,-2 2 0,1 1 0,-1 1 1,-1 1-1,0 1 0,4 5-1,-20-12-51,-3-1 7,0-1 1,1 0 0,0 0 0,0-1-1,0 0 1,0 0 0,1 0 0,0-1 0,-1 0-1,1-1 1,8 2 43,-5-2-221,-8-2-5050,-3-3-242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12.166"/>
    </inkml:context>
    <inkml:brush xml:id="br0">
      <inkml:brushProperty name="width" value="0.05" units="cm"/>
      <inkml:brushProperty name="height" value="0.05" units="cm"/>
    </inkml:brush>
  </inkml:definitions>
  <inkml:trace contextRef="#ctx0" brushRef="#br0">137 0 1712,'0'0'1855,"0"0"-500,0 0-482,0 0-329,0 0-56,0 0 16,-1 5 7597,1-4-8091,0 1-1,-1-1 1,1 1-1,0 0 1,0-1-1,0 1 1,1-1-1,-1 1 1,0 0-1,0-1 0,1 1 1,-1-1-1,1 1-9,16 17 76,-1 0 0,0 2-1,-2 0 1,-1 0 0,0 1-1,-2 1 1,5 12-76,29 96 88,-28-108-86,-15-22 0,0 1 0,0 0 0,-1 0-1,1 0 1,0 0 0,-1 0 0,0 0 0,1 0-1,-1 0 1,0 1 0,0-1 0,0 0 0,-1 1-1,1-1 1,0 3-2,-14-3 2925,9-1-2938,0-1-1,-1 1 1,1 0 0,0 0-1,0 0 1,0 1-1,0-1 1,-3 3 13,-6 6 9,-1 0-1,0 0 1,0-1 0,-1-1-1,0-1 1,-1 0-1,0-1 1,0 0 0,0-1-1,0-1 1,-1-1 0,0 0-1,1-1 1,-1-1-1,-15-1-8,19 0 152,7 0-8411,6 0 1186</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15.147"/>
    </inkml:context>
    <inkml:brush xml:id="br0">
      <inkml:brushProperty name="width" value="0.05" units="cm"/>
      <inkml:brushProperty name="height" value="0.05" units="cm"/>
    </inkml:brush>
  </inkml:definitions>
  <inkml:trace contextRef="#ctx0" brushRef="#br0">295 11 360,'0'0'1296,"0"0"-358,0 0-39,0 0 241,0 0-104,0 0 98,5-5 289,-3 1 1027,-4 3 3507,-7 2-5952,0 0-1,-1 1 1,1 1 0,0 0 0,0 0-1,1 0 1,-1 1 0,1 1 0,-6 3-5,-22 10 0,29-14-6,1 0 1,-1 0-1,1 1 1,0 0-1,0 0 0,0 1 1,1-1-1,0 1 1,0 0-1,0 1 1,-1 2 5,1-1-2,-29 36-15,33-40 7,-1 0 0,1 0 0,0-1 0,0 1 1,1 0-1,-1 0 0,1 0 0,0 1 10,-5 23 13,2-24-10,3-3 4,0 1 1,-8 18 2248,8-19-2248,-14 16 57,6-7-52,6-8-11,1 0 0,-1-1 0,1 1 0,-1 0 0,1 0 0,0 0 0,0 0 0,0 0-1,0 0 1,0 0 0,0 0 0,0 2-2,1-4-17,0 0-46,0 0 27,0 0 78,0 0 23,0 0-20,0 0-21,0 0 22,0 0-29,0 0-9,0 0-3,0 0-17,0 0-22,9 0 19,-4 1 23,0-1 1,0 1-1,1 0 0,-1 0 1,-1 1-1,1 0 1,0 0-1,0 0 0,0 0 1,-1 0-1,2 2-8,49 37 152,-27-19-111,-12-11-14,9 8-15,-1 0-1,3 4-11,-19-15 23,0 0 0,-1 1 0,0 0 0,0 0 0,-1 1 0,0 0 0,3 7-23,14 33 48,-22-49-66,0 0 1,-1 0-1,1 1 0,0-1 1,-1 0-1,1 0 0,0 1 1,-1-1-1,0 0 0,1 1 1,-1-1-1,0 0 0,1 1 1,-1-1-1,0 1 0,0-1 1,0 0-1,-1 1 18,1 8-590,6-10-531,-7 0-5425,-15 0 262</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39.153"/>
    </inkml:context>
    <inkml:brush xml:id="br0">
      <inkml:brushProperty name="width" value="0.05" units="cm"/>
      <inkml:brushProperty name="height" value="0.05" units="cm"/>
    </inkml:brush>
  </inkml:definitions>
  <inkml:trace contextRef="#ctx0" brushRef="#br0">0 1282 224,'0'0'1028,"0"0"-57,0 0-205,0 0-200,0 0-117,0 0-149,0 0-102,0 0-14,0 0 40,0 0-41,0 0-62,0 0-22,0 0-18,0 0-39,0 0 78,0 0 96,1-2-509,6-14 12973,-2 10-12407,31-25 348,0-2 0,-3-1 0,22-28-621,22-22 493,-16 29-5,2 2-1,2 3 0,60-33-487,-120 80 11,55-35 225,-9 5 316,40-33-552,119-103 163,-130 98-123,-51 54-80,119-133 355,-100 99-238,-12 18-80,-33 31 1,-1 0 0,1 0 0,0 0-1,0 1 1,-1-1 0,1 1 0,0-1-1,0 1 1,0 0 0,1 0 0,-1 1-1,1-1 3,-2 1-34,-2 0 12,0 0-14,0 0 16,0 0 6,0 0-13,0 0 28,0 0 19,0 0 16,0 0-12,0 0 22,0 0-29,0 0-13,0 0-25,0 0-47,0 0-40,0 0-54,0 0-94,0 0-256,0 0-445,0 0-957,0 0-3358,0 0-6034</inkml:trace>
  <inkml:trace contextRef="#ctx0" brushRef="#br0" timeOffset="1570.12">936 219 3089,'0'0'1945,"0"0"-306,0 0-324,0 0-220,0 0-105,0 0-45,0 0-7,0 0-129,0 0-104,0 0-120,0 0-108,0 0-54,0 0-56,0 0-84,0 0-50,23-7 1099,-8 1-1007,0 0 0,-1-1-1,0 0 1,0-1 0,0 0-1,-1-1 1,0-1 0,2-3-325,23-15 195,-35 26-191,22-16 11,0 1 0,1 1 1,1 1-1,1 1 0,27-8-15,-49 20-4,0 1 0,0 0 0,0 0 1,0 1-1,0 0 0,5 0 4,6 1-37,-16-1 74,10 4 314,-9 108 157,-1 3-336,-5 7-172,4-114-30,-1 1 0,0-1 0,-1 1-1,0-1 1,-1 0 0,1 0 0,-2 0 0,-2 6 30,5-13-203,1-1-62,0 0-159,0-24-4383,0 4 242</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44.222"/>
    </inkml:context>
    <inkml:brush xml:id="br0">
      <inkml:brushProperty name="width" value="0.05" units="cm"/>
      <inkml:brushProperty name="height" value="0.05" units="cm"/>
    </inkml:brush>
  </inkml:definitions>
  <inkml:trace contextRef="#ctx0" brushRef="#br0">1155 1002 1136,'0'0'543,"0"0"-342,0 0-441,0 0-354,2-5-529,6-13 11153,-7 14-9579,-1 1-430,0 3 88,0 0 173,0 0 216,0 0 76,0 0-22,0 0-89,0 0-74,0 0-58,0 0-100,0 0-97,0 0-100,0 0-16,0 0-7,0 0 17,0 0 83,0 0 51,0 0 98,0 0 63,0 0 28,0 0 10,0 0-19,0 0-52,0 0-100,0 0-83,0 0-35,0 0-27,0 0-20,0 0 27,0 0-14,0 0 48,0 0 62,0 0 47,0 0 38,0 0-10,0 0 4,0 0 14,0 0-11,0 0-24,0 0-3,0 0-19,0 0-32,0 0-44,0 0 21,0 0 13,0 0 1,0 0 15,0 0-4,0 0 11,0 0-16,0 0 1,0 0 3,0 0-64,0 0-18,0 0 1,0 0 21,0 0-11,0-2-44,0 1 0,0 0 0,0-1 0,-1 1 1,1 0-1,-1-1 0,1 1 0,-1 0 0,1 0 0,-1-1 1,0 1-1,0 0 0,0 0 0,1 0 0,-1 0 0,0 0 1,0 0-1,0 0 0,-1 0 0,1 0 0,0 1 0,0-1-38,-13-13 97,5 0-2,-1 1 0,0 1 0,0 0 0,-7-6-95,2 12 118,14 6-114,0 0 0,0-1 1,0 1-1,0 0 1,0 0-1,0-1 1,0 1-1,0-1 1,0 1-1,0-1 0,1 1 1,-1-1-1,0 1 1,0-1-1,0 0 1,1 1-1,-1-1 0,0 0 1,1 0-1,-1 0 1,1 1-1,-1-1 1,1 0-1,-1-1-4,-1-1 15,0 1 0,0-1 0,-1 1 0,1-1 0,-1 1 0,1 0 1,-1 0-1,0 0 0,0 1 0,0-1 0,0 0 0,0 1 0,-3-1-15,-26-16 2,29 15 15,-1 0 0,1 1 0,-1-1 0,1 1 0,-1 0 0,0 0 0,0 1 0,0-1 1,-3 0-18,-16-6 194,13 2-89,1 1 1,0-1 0,0 0 0,-5-6-106,-30-19 319,34 25-292,0 0 0,1-1 0,0-1 0,-1-1-27,-28-22 538,-128-81-65,151 100-471,1-1 0,0 0-1,-7-10-1,8 9 20,0 0 1,-1 1-1,-10-7-20,-21-17 54,32 25-40,-1 0-1,0 1 0,-7-2-13,9 4 10,0 0 1,0-1-1,-7-7-10,8 7 8,0 0 1,-1 1-1,-8-6-8,12 11 1,1-1 0,0 0 0,0-1 0,1 0 0,-1 0 0,1 0 0,0-1 0,0-1-1,1 4 2,1 0 0,-1 0 0,0 1 0,0-1 0,0 1-1,0 0 1,-5-1-2,-7-5 3,-13-15-17,16 11 10,13 12-8,1 1-12,0 0-58,-7 5-1810,-1 5 49,5-3 1148,0-1 0,0 1-1,1 0 1,0 0 0,-1 5 695,-8 26-5758,0-11-2901</inkml:trace>
  <inkml:trace contextRef="#ctx0" brushRef="#br0" timeOffset="1977.83">381 44 1240,'0'0'1415,"0"0"-129,0 0 27,0 0 193,0 0 49,0 0-120,0 0-205,0 0-225,0 0-186,0 0-108,0 0-96,0 0-118,0 0-157,0 0-69,0 0 33,0 0 20,0 0 4,0 0 19,0 0-28,0 0-55,0 0-82,0 0-58,0 0-37,0 0-32,0 0-14,0 0-20,0 0 27,0 0 50,0 0 77,0 0 47,0 0 34,0 0 18,0 0-44,-19 0 16,15-1-235,0 0 0,0-1-1,1 1 1,-1-1 0,1 0 0,-1 0 0,1 0 0,0-1 0,-1 1 0,1-1-11,1 1 18,-1-1 0,0 1 0,0 0-1,0 0 1,0 0 0,0 1 0,-1-1 0,1 1 0,0-1 0,-1 1 0,1 0 0,-1 1 0,0-1 0,-2 0-18,-178 1 399,183 0-373,1 0 30,-1 0-37,0 1-20,-1-1 0,0 0 0,1 1 0,-1 0 0,0-1 0,1 1 0,-1 0 0,1 0 0,-1 0 0,1 0 0,0 0-1,-1 0 1,1 0 0,0 0 0,0 0 0,0 1 0,-1-1 0,1 1 0,1-1 0,-1 0 0,0 1 0,0 0 0,1-1 0,-1 1 0,0-1 0,1 1 0,0 0 0,-1-1 0,1 1 0,0 0 0,0 0 0,0-1 1,0 0 10,0-1-2,0 0 0,0 0 7,0 37 129,0 9 207,2-17-308,-2 0 1,-2-1-1,0 1 1,-2 0-1,-5 16-43,-2 29 3,3-50 2,8-24-24,0 0-54,0 0-36,0 0-31,0 0-71,0 0-50,0 0-34,0 0-145,0 0-182,-4 14-5886,0-4-1216</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0:59:50.792"/>
    </inkml:context>
    <inkml:brush xml:id="br0">
      <inkml:brushProperty name="width" value="0.05" units="cm"/>
      <inkml:brushProperty name="height" value="0.05" units="cm"/>
    </inkml:brush>
  </inkml:definitions>
  <inkml:trace contextRef="#ctx0" brushRef="#br0">10 1129 1528,'0'0'1610,"0"0"-443,0 0 124,0 0 33,0 0-48,-2-3-58,1 3-1070,1 0-1,-1 0 1,1 0-1,0 0 1,-1-1 0,1 1-1,0 0 1,-1 0-1,1 0 1,0-1 0,-1 1-1,1 0 1,0 0-1,-1-1 1,1 1-1,0 0 1,0-1 0,0 1-1,-1 0 1,1-1-1,0 1 1,0-1 0,0 1-1,0 0 1,0-1-1,-1 1 1,1-1 0,0 1-1,0 0 1,0-1-1,0 1 1,0-1 0,0 1-1,0 0 1,1-1-148,16 0 6595,1 2-8252,20 0 1664,-23 0 3,-1 0 0,1-2 1,-1 1-1,0-1 0,1-1 0,-1-1 0,0 0 0,0-1 0,4-2-10,-1-1 8,26-12 14,-2-2 0,13-10-22,-15 5 46,-2-1-1,-1-3 1,-1 0-1,-1-3 1,-2-1 0,12-17-46,134-152 270,-149 166-172,-1 0-1,-2-2 0,-1-1 1,-2-1-1,4-14-97,3-6 24,-10 23 23,-2-1 0,-2-1-1,-1 0 1,2-16-47,-14 37 22,-3 15-5,1 0 0,-1 0 0,1 1 0,0-1 0,0 0 0,0 0 0,0 1 0,1-1 0,0 0 0,0-1-17,-1 5 52,-1 0-33,0 0-1,0 0 52,0 0 51,0 0 35,0 0-39,0 0-34,0 0-19,0 0-20,0 0-29,0 0 2,0 0 28,0 0-21,0 0 11,0 0-19,0 0 5,0 0 22,0 0-22,0 0-5,0 0 20,0 0-9,0 0 9,0 0-11,0 0 33,0 0-5,0 0 0,0 0-9,0 0-17,0 0 9,0 0-21,0 0-10,0 0-10,0 0-3,0 0 0,0 0 0,0 0 0,0 0 0,0 0 0,0 0 0,0 30-7,0-23 15,2 21 42,1-1 0,1 1-1,2-1 1,4 13-42,-5-20 10,12 38 69,1-1 0,26 51-79,-22-65 12,1 0-1,12 12-11,-12-19 16,12 16 5,3-2 0,39 39-21,-51-59 25,2-1 0,1-1-1,1-1 1,1-2 0,1-1 0,1-2-1,2-1 1,0-1 0,10 2-25,126 39 89,-156-56-80,0 0 1,0-1-1,12 1-9,-3 0 3,75 13 4,-98-18-76,-1 0 1,1 0 0,-1 0 0,1 0 0,-1 0 0,0 0-1,1 0 1,-1 0 0,1 0 0,-1 1 0,1-1-1,-1 0 1,0 0 0,1 1 0,-1-1 0,1 0 0,-1 0-1,0 1 1,1-1 0,-1 0 0,0 1 0,0-1-1,1 1 1,-1-1 0,0 0 0,0 1 0,1-1 0,-1 1-1,0-1 1,0 1 0,0-1 0,0 0 0,0 1-1,0-1 1,0 1 0,0-1 0,0 1 0,0-1 0,0 1-1,0-1 1,0 1 0,0-1 0,0 1 0,0-1-1,-1 0 1,1 1 0,0-1 0,0 1 68,-13 6-4064</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12.166"/>
    </inkml:context>
    <inkml:brush xml:id="br0">
      <inkml:brushProperty name="width" value="0.05" units="cm"/>
      <inkml:brushProperty name="height" value="0.05" units="cm"/>
    </inkml:brush>
  </inkml:definitions>
  <inkml:trace contextRef="#ctx0" brushRef="#br0">137 0 1712,'0'0'1855,"0"0"-500,0 0-482,0 0-329,0 0-56,0 0 16,-1 5 7597,1-4-8091,0 1-1,-1-1 1,1 1-1,0 0 1,0-1-1,0 1 1,1-1-1,-1 1 1,0 0-1,0-1 0,1 1 1,-1-1-1,1 1-9,16 17 76,-1 0 0,0 2-1,-2 0 1,-1 0 0,0 1-1,-2 1 1,5 12-76,29 96 88,-28-108-86,-15-22 0,0 1 0,0 0 0,-1 0-1,1 0 1,0 0 0,-1 0 0,0 0 0,1 0-1,-1 0 1,0 1 0,0-1 0,0 0 0,-1 1-1,1-1 1,0 3-2,-14-3 2925,9-1-2938,0-1-1,-1 1 1,1 0 0,0 0-1,0 0 1,0 1-1,0-1 1,-3 3 13,-6 6 9,-1 0-1,0 0 1,0-1 0,-1-1-1,0-1 1,-1 0-1,0-1 1,0 0 0,0-1-1,0-1 1,-1-1 0,0 0-1,1-1 1,-1-1-1,-15-1-8,19 0 152,7 0-8411,6 0 1186</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15.147"/>
    </inkml:context>
    <inkml:brush xml:id="br0">
      <inkml:brushProperty name="width" value="0.05" units="cm"/>
      <inkml:brushProperty name="height" value="0.05" units="cm"/>
    </inkml:brush>
  </inkml:definitions>
  <inkml:trace contextRef="#ctx0" brushRef="#br0">295 11 360,'0'0'1296,"0"0"-358,0 0-39,0 0 241,0 0-104,0 0 98,5-5 289,-3 1 1027,-4 3 3507,-7 2-5952,0 0-1,-1 1 1,1 1 0,0 0 0,0 0-1,1 0 1,-1 1 0,1 1 0,-6 3-5,-22 10 0,29-14-6,1 0 1,-1 0-1,1 1 1,0 0-1,0 0 0,0 1 1,1-1-1,0 1 1,0 0-1,0 1 1,-1 2 5,1-1-2,-29 36-15,33-40 7,-1 0 0,1 0 0,0-1 0,0 1 1,1 0-1,-1 0 0,1 0 0,0 1 10,-5 23 13,2-24-10,3-3 4,0 1 1,-8 18 2248,8-19-2248,-14 16 57,6-7-52,6-8-11,1 0 0,-1-1 0,1 1 0,-1 0 0,1 0 0,0 0 0,0 0 0,0 0-1,0 0 1,0 0 0,0 0 0,0 2-2,1-4-17,0 0-46,0 0 27,0 0 78,0 0 23,0 0-20,0 0-21,0 0 22,0 0-29,0 0-9,0 0-3,0 0-17,0 0-22,9 0 19,-4 1 23,0-1 1,0 1-1,1 0 0,-1 0 1,-1 1-1,1 0 1,0 0-1,0 0 0,0 0 1,-1 0-1,2 2-8,49 37 152,-27-19-111,-12-11-14,9 8-15,-1 0-1,3 4-11,-19-15 23,0 0 0,-1 1 0,0 0 0,0 0 0,-1 1 0,0 0 0,3 7-23,14 33 48,-22-49-66,0 0 1,-1 0-1,1 1 0,0-1 1,-1 0-1,1 0 0,0 1 1,-1-1-1,0 0 0,1 1 1,-1-1-1,0 0 0,1 1 1,-1-1-1,0 1 0,0-1 1,0 0-1,-1 1 18,1 8-590,6-10-531,-7 0-5425,-15 0 262</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0:59:50.792"/>
    </inkml:context>
    <inkml:brush xml:id="br0">
      <inkml:brushProperty name="width" value="0.05" units="cm"/>
      <inkml:brushProperty name="height" value="0.05" units="cm"/>
    </inkml:brush>
  </inkml:definitions>
  <inkml:trace contextRef="#ctx0" brushRef="#br0">10 1129 1528,'0'0'1610,"0"0"-443,0 0 124,0 0 33,0 0-48,-2-3-58,1 3-1070,1 0-1,-1 0 1,1 0-1,0 0 1,-1-1 0,1 1-1,0 0 1,-1 0-1,1 0 1,0-1 0,-1 1-1,1 0 1,0 0-1,-1-1 1,1 1-1,0 0 1,0-1 0,0 1-1,-1 0 1,1-1-1,0 1 1,0-1 0,0 1-1,0 0 1,0-1-1,-1 1 1,1-1 0,0 1-1,0 0 1,0-1-1,0 1 1,0-1 0,0 1-1,0 0 1,1-1-148,16 0 6595,1 2-8252,20 0 1664,-23 0 3,-1 0 0,1-2 1,-1 1-1,0-1 0,1-1 0,-1-1 0,0 0 0,0-1 0,4-2-10,-1-1 8,26-12 14,-2-2 0,13-10-22,-15 5 46,-2-1-1,-1-3 1,-1 0-1,-1-3 1,-2-1 0,12-17-46,134-152 270,-149 166-172,-1 0-1,-2-2 0,-1-1 1,-2-1-1,4-14-97,3-6 24,-10 23 23,-2-1 0,-2-1-1,-1 0 1,2-16-47,-14 37 22,-3 15-5,1 0 0,-1 0 0,1 1 0,0-1 0,0 0 0,0 0 0,0 1 0,1-1 0,0 0 0,0-1-17,-1 5 52,-1 0-33,0 0-1,0 0 52,0 0 51,0 0 35,0 0-39,0 0-34,0 0-19,0 0-20,0 0-29,0 0 2,0 0 28,0 0-21,0 0 11,0 0-19,0 0 5,0 0 22,0 0-22,0 0-5,0 0 20,0 0-9,0 0 9,0 0-11,0 0 33,0 0-5,0 0 0,0 0-9,0 0-17,0 0 9,0 0-21,0 0-10,0 0-10,0 0-3,0 0 0,0 0 0,0 0 0,0 0 0,0 0 0,0 0 0,0 30-7,0-23 15,2 21 42,1-1 0,1 1-1,2-1 1,4 13-42,-5-20 10,12 38 69,1-1 0,26 51-79,-22-65 12,1 0-1,12 12-11,-12-19 16,12 16 5,3-2 0,39 39-21,-51-59 25,2-1 0,1-1-1,1-1 1,1-2 0,1-1 0,1-2-1,2-1 1,0-1 0,10 2-25,126 39 89,-156-56-80,0 0 1,0-1-1,12 1-9,-3 0 3,75 13 4,-98-18-76,-1 0 1,1 0 0,-1 0 0,1 0 0,-1 0 0,0 0-1,1 0 1,-1 0 0,1 0 0,-1 1 0,1-1-1,-1 0 1,0 0 0,1 1 0,-1-1 0,1 0 0,-1 0-1,0 1 1,1-1 0,-1 0 0,0 1 0,0-1-1,1 1 1,-1-1 0,0 0 0,0 1 0,1-1 0,-1 1-1,0-1 1,0 1 0,0-1 0,0 0 0,0 1-1,0-1 1,0 1 0,0-1 0,0 1 0,0-1 0,0 1-1,0-1 1,0 1 0,0-1 0,0 1 0,0-1-1,-1 0 1,1 1 0,0-1 0,0 1 68,-13 6-4064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12.166"/>
    </inkml:context>
    <inkml:brush xml:id="br0">
      <inkml:brushProperty name="width" value="0.05" units="cm"/>
      <inkml:brushProperty name="height" value="0.05" units="cm"/>
    </inkml:brush>
  </inkml:definitions>
  <inkml:trace contextRef="#ctx0" brushRef="#br0">137 0 1712,'0'0'1855,"0"0"-500,0 0-482,0 0-329,0 0-56,0 0 16,-1 5 7597,1-4-8091,0 1-1,-1-1 1,1 1-1,0 0 1,0-1-1,0 1 1,1-1-1,-1 1 1,0 0-1,0-1 0,1 1 1,-1-1-1,1 1-9,16 17 76,-1 0 0,0 2-1,-2 0 1,-1 0 0,0 1-1,-2 1 1,5 12-76,29 96 88,-28-108-86,-15-22 0,0 1 0,0 0 0,-1 0-1,1 0 1,0 0 0,-1 0 0,0 0 0,1 0-1,-1 0 1,0 1 0,0-1 0,0 0 0,-1 1-1,1-1 1,0 3-2,-14-3 2925,9-1-2938,0-1-1,-1 1 1,1 0 0,0 0-1,0 0 1,0 1-1,0-1 1,-3 3 13,-6 6 9,-1 0-1,0 0 1,0-1 0,-1-1-1,0-1 1,-1 0-1,0-1 1,0 0 0,0-1-1,0-1 1,-1-1 0,0 0-1,1-1 1,-1-1-1,-15-1-8,19 0 152,7 0-8411,6 0 1186</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15.147"/>
    </inkml:context>
    <inkml:brush xml:id="br0">
      <inkml:brushProperty name="width" value="0.05" units="cm"/>
      <inkml:brushProperty name="height" value="0.05" units="cm"/>
    </inkml:brush>
  </inkml:definitions>
  <inkml:trace contextRef="#ctx0" brushRef="#br0">295 11 360,'0'0'1296,"0"0"-358,0 0-39,0 0 241,0 0-104,0 0 98,5-5 289,-3 1 1027,-4 3 3507,-7 2-5952,0 0-1,-1 1 1,1 1 0,0 0 0,0 0-1,1 0 1,-1 1 0,1 1 0,-6 3-5,-22 10 0,29-14-6,1 0 1,-1 0-1,1 1 1,0 0-1,0 0 0,0 1 1,1-1-1,0 1 1,0 0-1,0 1 1,-1 2 5,1-1-2,-29 36-15,33-40 7,-1 0 0,1 0 0,0-1 0,0 1 1,1 0-1,-1 0 0,1 0 0,0 1 10,-5 23 13,2-24-10,3-3 4,0 1 1,-8 18 2248,8-19-2248,-14 16 57,6-7-52,6-8-11,1 0 0,-1-1 0,1 1 0,-1 0 0,1 0 0,0 0 0,0 0 0,0 0-1,0 0 1,0 0 0,0 0 0,0 2-2,1-4-17,0 0-46,0 0 27,0 0 78,0 0 23,0 0-20,0 0-21,0 0 22,0 0-29,0 0-9,0 0-3,0 0-17,0 0-22,9 0 19,-4 1 23,0-1 1,0 1-1,1 0 0,-1 0 1,-1 1-1,1 0 1,0 0-1,0 0 0,0 0 1,-1 0-1,2 2-8,49 37 152,-27-19-111,-12-11-14,9 8-15,-1 0-1,3 4-11,-19-15 23,0 0 0,-1 1 0,0 0 0,0 0 0,-1 1 0,0 0 0,3 7-23,14 33 48,-22-49-66,0 0 1,-1 0-1,1 1 0,0-1 1,-1 0-1,1 0 0,0 1 1,-1-1-1,0 0 0,1 1 1,-1-1-1,0 0 0,1 1 1,-1-1-1,0 1 0,0-1 1,0 0-1,-1 1 18,1 8-590,6-10-531,-7 0-5425,-15 0 262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37:09.711"/>
    </inkml:context>
    <inkml:brush xml:id="br0">
      <inkml:brushProperty name="width" value="0.05" units="cm"/>
      <inkml:brushProperty name="height" value="0.05" units="cm"/>
    </inkml:brush>
  </inkml:definitions>
  <inkml:trace contextRef="#ctx0" brushRef="#br0">1 119 4193,'0'0'1073,"0"0"-58,0 0 70,0 0-176,0 0-291,0 0-86,0 0 0,0 0 43,0 0-6,0 0-78,0 0 1,0 0-21,0 0-133,0 0-54,0 0-9,0 22 1274,-1 2-1317,2 1 0,0 0 0,2 0 0,1-1 0,7 24-232,37 130 723,-7 2 1,-9 2 0,-2 49-724,-12-120 517,4 0 0,5-1 1,10 15-518,17 67 636,-34-123-338,3-2 0,2-1 0,11 13-298,102 187 288,-118-229-263,1-2 1,2 0-1,1-2 1,2 0-1,1-2 1,2-1-1,1-1 1,1-1-1,1-2 1,18 10-26,98 51 304,26 4-304,-100-53 8,-34-18-10,1-3 1,0-1-1,1-2 1,1-2-1,32 5 2,-7-6 53,0-3 0,1-4-1,22-2-52,-58-2 24,1-1 0,0-2 0,-1-1 0,1-2 0,-1-1 0,-1-2 0,3-1-24,-28 7 7,243-93 95,-206 76-67,-2-2 0,0-2 1,-1-2-1,20-18-35,24-27 93,-3-3 0,50-61-93,131-179 157,-184 209 37,-5-5 0,-5-2 0,15-41-194,-63 112 60,10-17 43,-2-1 0,-4-1-1,-1-1 1,-3-3-103,-14 36 16,79-274 332,-55 201-312,-5-1 0,-4-1 0,-5 0 0,-3-20-36,-4 28-11,5 1 0,3 1 0,7-13 11,-20 86-319,-8 14-1555,-17 21-2724,8-4 3797,-10 10-4697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38.416"/>
    </inkml:context>
    <inkml:brush xml:id="br0">
      <inkml:brushProperty name="width" value="0.1" units="cm"/>
      <inkml:brushProperty name="height" value="0.1" units="cm"/>
      <inkml:brushProperty name="color" value="#E71224"/>
    </inkml:brush>
  </inkml:definitions>
  <inkml:trace contextRef="#ctx0" brushRef="#br0">0 19 56,'0'0'1563,"0"0"-532,0 0-272,0 0-132,0 0-53,0-16 828,0 13 6421,0 183-5916,0-179-1891,1 1 0,-1-1 0,0 1 0,0-1-1,1 1 1,-1-1 0,1 1 0,0-1 0,-1 1 0,1-1 0,0 1-1,0-1 1,0 0 0,0 0 0,0 0 0,0 1 0,0-1 0,0 0 0,0 0-1,1 0 1,-1 0 0,0-1 0,1 1 0,-1 0 0,1-1 0,-1 1-16,47 13 367,-19-7 148,29 24 975,-42-23-1363,0 0 1,1-2-1,0 0 1,4 1-128,-4-2 166,1 1-1,-1 1 1,0 1 0,4 2-166,40 14 224,-12-2-103,-35-17-45,0 1 0,-1 1 0,0 0-1,5 4-75,3 1 56,0 0 1,1-1-1,0-1 0,0-2 0,2 0-56,10 5 26,-13-8 2,0 0-1,1-1 0,-1-2 1,1 0-1,-1-1 1,1-2-1,16-1-27,19 0 45,-43 1-31,1 0-1,-1-1 1,0-1-1,1 0 1,-1-1-1,4-2-13,82-35 41,-79 30-15,1-2 1,-2 0 0,6-6-27,5-2 16,-23 17-20,0 0 0,0 1 1,1 1-1,-1-1 0,1 2 1,-1-1-1,1 1 0,0 0 1,7 1 3,130-7-319,-142 8 323,0-1 0,0 2 0,0-1 0,-1 0 1,1 1-1,0 0 0,-1 0 0,1 0 0,-1 0 0,0 0 1,0 1-1,0-1 0,0 1 0,0 0 0,0 0 0,0 2-4,30 23 35,-28-24-33,-1 1 0,1-1 0,-1 1-1,-1 0 1,1 0 0,-1 0 0,0 0 0,3 6-2,10 14 17,-8-13-16,0-3-1,-1 1 0,-1 0 0,0 0 0,0 0 0,-1 1 0,2 6 0,-3-105 1217,-1 82-1219,0 0 1,1 0-1,0 0 0,0 1 1,1-1-1,0 1 1,0 0-1,0 0 0,0 1 1,1 0-1,3-3 2,12-10-85,12 7-52,-6 4 143,-8-2-8,1 1-1,0 1 0,0 1 0,1 1 0,-1 0 0,1 2 1,0 0-1,-1 2 0,5 0 3,4-1 26,0 2 0,-1 0-1,1 2 1,-1 1 0,0 2 0,25 7-26,6 6 1,28 3-1,-31-8 21,-34-10 0,-1-1 0,0-1 0,1-1 0,0-1 0,-1-1 0,1-1 0,8-2-21,31-9 16,-1-2-1,5-5-15,40-10-87,-65 22 48,0 1 0,19 1 39,18-3-19,-58 6 28,-4 1 3,0 0 1,0-1-1,0-1 0,0 0 0,12-6-12,146-68 64,-161 72-52,0 0 0,0-1 0,-1-1-1,0 0 1,0 0 0,-1-1 0,0 0-1,-1-1 1,0 0 0,0 0 0,0-4-12,18-17-32,-13 23-591,-11 7 40,-5 0-162,-18 1-2533,-2 0-4080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0:59:50.792"/>
    </inkml:context>
    <inkml:brush xml:id="br0">
      <inkml:brushProperty name="width" value="0.05" units="cm"/>
      <inkml:brushProperty name="height" value="0.05" units="cm"/>
    </inkml:brush>
  </inkml:definitions>
  <inkml:trace contextRef="#ctx0" brushRef="#br0">10 1129 1528,'0'0'1610,"0"0"-443,0 0 124,0 0 33,0 0-48,-2-3-58,1 3-1070,1 0-1,-1 0 1,1 0-1,0 0 1,-1-1 0,1 1-1,0 0 1,-1 0-1,1 0 1,0-1 0,-1 1-1,1 0 1,0 0-1,-1-1 1,1 1-1,0 0 1,0-1 0,0 1-1,-1 0 1,1-1-1,0 1 1,0-1 0,0 1-1,0 0 1,0-1-1,-1 1 1,1-1 0,0 1-1,0 0 1,0-1-1,0 1 1,0-1 0,0 1-1,0 0 1,1-1-148,16 0 6595,1 2-8252,20 0 1664,-23 0 3,-1 0 0,1-2 1,-1 1-1,0-1 0,1-1 0,-1-1 0,0 0 0,0-1 0,4-2-10,-1-1 8,26-12 14,-2-2 0,13-10-22,-15 5 46,-2-1-1,-1-3 1,-1 0-1,-1-3 1,-2-1 0,12-17-46,134-152 270,-149 166-172,-1 0-1,-2-2 0,-1-1 1,-2-1-1,4-14-97,3-6 24,-10 23 23,-2-1 0,-2-1-1,-1 0 1,2-16-47,-14 37 22,-3 15-5,1 0 0,-1 0 0,1 1 0,0-1 0,0 0 0,0 0 0,0 1 0,1-1 0,0 0 0,0-1-17,-1 5 52,-1 0-33,0 0-1,0 0 52,0 0 51,0 0 35,0 0-39,0 0-34,0 0-19,0 0-20,0 0-29,0 0 2,0 0 28,0 0-21,0 0 11,0 0-19,0 0 5,0 0 22,0 0-22,0 0-5,0 0 20,0 0-9,0 0 9,0 0-11,0 0 33,0 0-5,0 0 0,0 0-9,0 0-17,0 0 9,0 0-21,0 0-10,0 0-10,0 0-3,0 0 0,0 0 0,0 0 0,0 0 0,0 0 0,0 0 0,0 30-7,0-23 15,2 21 42,1-1 0,1 1-1,2-1 1,4 13-42,-5-20 10,12 38 69,1-1 0,26 51-79,-22-65 12,1 0-1,12 12-11,-12-19 16,12 16 5,3-2 0,39 39-21,-51-59 25,2-1 0,1-1-1,1-1 1,1-2 0,1-1 0,1-2-1,2-1 1,0-1 0,10 2-25,126 39 89,-156-56-80,0 0 1,0-1-1,12 1-9,-3 0 3,75 13 4,-98-18-76,-1 0 1,1 0 0,-1 0 0,1 0 0,-1 0 0,0 0-1,1 0 1,-1 0 0,1 0 0,-1 1 0,1-1-1,-1 0 1,0 0 0,1 1 0,-1-1 0,1 0 0,-1 0-1,0 1 1,1-1 0,-1 0 0,0 1 0,0-1-1,1 1 1,-1-1 0,0 0 0,0 1 0,1-1 0,-1 1-1,0-1 1,0 1 0,0-1 0,0 0 0,0 1-1,0-1 1,0 1 0,0-1 0,0 1 0,0-1 0,0 1-1,0-1 1,0 1 0,0-1 0,0 1 0,0-1-1,-1 0 1,1 1 0,0-1 0,0 1 68,-13 6-4064</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12.166"/>
    </inkml:context>
    <inkml:brush xml:id="br0">
      <inkml:brushProperty name="width" value="0.05" units="cm"/>
      <inkml:brushProperty name="height" value="0.05" units="cm"/>
    </inkml:brush>
  </inkml:definitions>
  <inkml:trace contextRef="#ctx0" brushRef="#br0">137 0 1712,'0'0'1855,"0"0"-500,0 0-482,0 0-329,0 0-56,0 0 16,-1 5 7597,1-4-8091,0 1-1,-1-1 1,1 1-1,0 0 1,0-1-1,0 1 1,1-1-1,-1 1 1,0 0-1,0-1 0,1 1 1,-1-1-1,1 1-9,16 17 76,-1 0 0,0 2-1,-2 0 1,-1 0 0,0 1-1,-2 1 1,5 12-76,29 96 88,-28-108-86,-15-22 0,0 1 0,0 0 0,-1 0-1,1 0 1,0 0 0,-1 0 0,0 0 0,1 0-1,-1 0 1,0 1 0,0-1 0,0 0 0,-1 1-1,1-1 1,0 3-2,-14-3 2925,9-1-2938,0-1-1,-1 1 1,1 0 0,0 0-1,0 0 1,0 1-1,0-1 1,-3 3 13,-6 6 9,-1 0-1,0 0 1,0-1 0,-1-1-1,0-1 1,-1 0-1,0-1 1,0 0 0,0-1-1,0-1 1,-1-1 0,0 0-1,1-1 1,-1-1-1,-15-1-8,19 0 152,7 0-8411,6 0 1186</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15.147"/>
    </inkml:context>
    <inkml:brush xml:id="br0">
      <inkml:brushProperty name="width" value="0.05" units="cm"/>
      <inkml:brushProperty name="height" value="0.05" units="cm"/>
    </inkml:brush>
  </inkml:definitions>
  <inkml:trace contextRef="#ctx0" brushRef="#br0">295 11 360,'0'0'1296,"0"0"-358,0 0-39,0 0 241,0 0-104,0 0 98,5-5 289,-3 1 1027,-4 3 3507,-7 2-5952,0 0-1,-1 1 1,1 1 0,0 0 0,0 0-1,1 0 1,-1 1 0,1 1 0,-6 3-5,-22 10 0,29-14-6,1 0 1,-1 0-1,1 1 1,0 0-1,0 0 0,0 1 1,1-1-1,0 1 1,0 0-1,0 1 1,-1 2 5,1-1-2,-29 36-15,33-40 7,-1 0 0,1 0 0,0-1 0,0 1 1,1 0-1,-1 0 0,1 0 0,0 1 10,-5 23 13,2-24-10,3-3 4,0 1 1,-8 18 2248,8-19-2248,-14 16 57,6-7-52,6-8-11,1 0 0,-1-1 0,1 1 0,-1 0 0,1 0 0,0 0 0,0 0 0,0 0-1,0 0 1,0 0 0,0 0 0,0 2-2,1-4-17,0 0-46,0 0 27,0 0 78,0 0 23,0 0-20,0 0-21,0 0 22,0 0-29,0 0-9,0 0-3,0 0-17,0 0-22,9 0 19,-4 1 23,0-1 1,0 1-1,1 0 0,-1 0 1,-1 1-1,1 0 1,0 0-1,0 0 0,0 0 1,-1 0-1,2 2-8,49 37 152,-27-19-111,-12-11-14,9 8-15,-1 0-1,3 4-11,-19-15 23,0 0 0,-1 1 0,0 0 0,0 0 0,-1 1 0,0 0 0,3 7-23,14 33 48,-22-49-66,0 0 1,-1 0-1,1 1 0,0-1 1,-1 0-1,1 0 0,0 1 1,-1-1-1,0 0 0,1 1 1,-1-1-1,0 0 0,1 1 1,-1-1-1,0 1 0,0-1 1,0 0-1,-1 1 18,1 8-590,6-10-531,-7 0-5425,-15 0 262</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0:59:50.792"/>
    </inkml:context>
    <inkml:brush xml:id="br0">
      <inkml:brushProperty name="width" value="0.05" units="cm"/>
      <inkml:brushProperty name="height" value="0.05" units="cm"/>
    </inkml:brush>
  </inkml:definitions>
  <inkml:trace contextRef="#ctx0" brushRef="#br0">10 1129 1528,'0'0'1610,"0"0"-443,0 0 124,0 0 33,0 0-48,-2-3-58,1 3-1070,1 0-1,-1 0 1,1 0-1,0 0 1,-1-1 0,1 1-1,0 0 1,-1 0-1,1 0 1,0-1 0,-1 1-1,1 0 1,0 0-1,-1-1 1,1 1-1,0 0 1,0-1 0,0 1-1,-1 0 1,1-1-1,0 1 1,0-1 0,0 1-1,0 0 1,0-1-1,-1 1 1,1-1 0,0 1-1,0 0 1,0-1-1,0 1 1,0-1 0,0 1-1,0 0 1,1-1-148,16 0 6595,1 2-8252,20 0 1664,-23 0 3,-1 0 0,1-2 1,-1 1-1,0-1 0,1-1 0,-1-1 0,0 0 0,0-1 0,4-2-10,-1-1 8,26-12 14,-2-2 0,13-10-22,-15 5 46,-2-1-1,-1-3 1,-1 0-1,-1-3 1,-2-1 0,12-17-46,134-152 270,-149 166-172,-1 0-1,-2-2 0,-1-1 1,-2-1-1,4-14-97,3-6 24,-10 23 23,-2-1 0,-2-1-1,-1 0 1,2-16-47,-14 37 22,-3 15-5,1 0 0,-1 0 0,1 1 0,0-1 0,0 0 0,0 0 0,0 1 0,1-1 0,0 0 0,0-1-17,-1 5 52,-1 0-33,0 0-1,0 0 52,0 0 51,0 0 35,0 0-39,0 0-34,0 0-19,0 0-20,0 0-29,0 0 2,0 0 28,0 0-21,0 0 11,0 0-19,0 0 5,0 0 22,0 0-22,0 0-5,0 0 20,0 0-9,0 0 9,0 0-11,0 0 33,0 0-5,0 0 0,0 0-9,0 0-17,0 0 9,0 0-21,0 0-10,0 0-10,0 0-3,0 0 0,0 0 0,0 0 0,0 0 0,0 0 0,0 0 0,0 30-7,0-23 15,2 21 42,1-1 0,1 1-1,2-1 1,4 13-42,-5-20 10,12 38 69,1-1 0,26 51-79,-22-65 12,1 0-1,12 12-11,-12-19 16,12 16 5,3-2 0,39 39-21,-51-59 25,2-1 0,1-1-1,1-1 1,1-2 0,1-1 0,1-2-1,2-1 1,0-1 0,10 2-25,126 39 89,-156-56-80,0 0 1,0-1-1,12 1-9,-3 0 3,75 13 4,-98-18-76,-1 0 1,1 0 0,-1 0 0,1 0 0,-1 0 0,0 0-1,1 0 1,-1 0 0,1 0 0,-1 1 0,1-1-1,-1 0 1,0 0 0,1 1 0,-1-1 0,1 0 0,-1 0-1,0 1 1,1-1 0,-1 0 0,0 1 0,0-1-1,1 1 1,-1-1 0,0 0 0,0 1 0,1-1 0,-1 1-1,0-1 1,0 1 0,0-1 0,0 0 0,0 1-1,0-1 1,0 1 0,0-1 0,0 1 0,0-1 0,0 1-1,0-1 1,0 1 0,0-1 0,0 1 0,0-1-1,-1 0 1,1 1 0,0-1 0,0 1 68,-13 6-4064</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12.166"/>
    </inkml:context>
    <inkml:brush xml:id="br0">
      <inkml:brushProperty name="width" value="0.05" units="cm"/>
      <inkml:brushProperty name="height" value="0.05" units="cm"/>
    </inkml:brush>
  </inkml:definitions>
  <inkml:trace contextRef="#ctx0" brushRef="#br0">137 0 1712,'0'0'1855,"0"0"-500,0 0-482,0 0-329,0 0-56,0 0 16,-1 5 7597,1-4-8091,0 1-1,-1-1 1,1 1-1,0 0 1,0-1-1,0 1 1,1-1-1,-1 1 1,0 0-1,0-1 0,1 1 1,-1-1-1,1 1-9,16 17 76,-1 0 0,0 2-1,-2 0 1,-1 0 0,0 1-1,-2 1 1,5 12-76,29 96 88,-28-108-86,-15-22 0,0 1 0,0 0 0,-1 0-1,1 0 1,0 0 0,-1 0 0,0 0 0,1 0-1,-1 0 1,0 1 0,0-1 0,0 0 0,-1 1-1,1-1 1,0 3-2,-14-3 2925,9-1-2938,0-1-1,-1 1 1,1 0 0,0 0-1,0 0 1,0 1-1,0-1 1,-3 3 13,-6 6 9,-1 0-1,0 0 1,0-1 0,-1-1-1,0-1 1,-1 0-1,0-1 1,0 0 0,0-1-1,0-1 1,-1-1 0,0 0-1,1-1 1,-1-1-1,-15-1-8,19 0 152,7 0-8411,6 0 1186</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15.147"/>
    </inkml:context>
    <inkml:brush xml:id="br0">
      <inkml:brushProperty name="width" value="0.05" units="cm"/>
      <inkml:brushProperty name="height" value="0.05" units="cm"/>
    </inkml:brush>
  </inkml:definitions>
  <inkml:trace contextRef="#ctx0" brushRef="#br0">295 11 360,'0'0'1296,"0"0"-358,0 0-39,0 0 241,0 0-104,0 0 98,5-5 289,-3 1 1027,-4 3 3507,-7 2-5952,0 0-1,-1 1 1,1 1 0,0 0 0,0 0-1,1 0 1,-1 1 0,1 1 0,-6 3-5,-22 10 0,29-14-6,1 0 1,-1 0-1,1 1 1,0 0-1,0 0 0,0 1 1,1-1-1,0 1 1,0 0-1,0 1 1,-1 2 5,1-1-2,-29 36-15,33-40 7,-1 0 0,1 0 0,0-1 0,0 1 1,1 0-1,-1 0 0,1 0 0,0 1 10,-5 23 13,2-24-10,3-3 4,0 1 1,-8 18 2248,8-19-2248,-14 16 57,6-7-52,6-8-11,1 0 0,-1-1 0,1 1 0,-1 0 0,1 0 0,0 0 0,0 0 0,0 0-1,0 0 1,0 0 0,0 0 0,0 2-2,1-4-17,0 0-46,0 0 27,0 0 78,0 0 23,0 0-20,0 0-21,0 0 22,0 0-29,0 0-9,0 0-3,0 0-17,0 0-22,9 0 19,-4 1 23,0-1 1,0 1-1,1 0 0,-1 0 1,-1 1-1,1 0 1,0 0-1,0 0 0,0 0 1,-1 0-1,2 2-8,49 37 152,-27-19-111,-12-11-14,9 8-15,-1 0-1,3 4-11,-19-15 23,0 0 0,-1 1 0,0 0 0,0 0 0,-1 1 0,0 0 0,3 7-23,14 33 48,-22-49-66,0 0 1,-1 0-1,1 1 0,0-1 1,-1 0-1,1 0 0,0 1 1,-1-1-1,0 0 0,1 1 1,-1-1-1,0 0 0,1 1 1,-1-1-1,0 1 0,0-1 1,0 0-1,-1 1 18,1 8-590,6-10-531,-7 0-5425,-15 0 262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39.153"/>
    </inkml:context>
    <inkml:brush xml:id="br0">
      <inkml:brushProperty name="width" value="0.05" units="cm"/>
      <inkml:brushProperty name="height" value="0.05" units="cm"/>
    </inkml:brush>
  </inkml:definitions>
  <inkml:trace contextRef="#ctx0" brushRef="#br0">0 1282 224,'0'0'1028,"0"0"-57,0 0-205,0 0-200,0 0-117,0 0-149,0 0-102,0 0-14,0 0 40,0 0-41,0 0-62,0 0-22,0 0-18,0 0-39,0 0 78,0 0 96,1-2-509,6-14 12973,-2 10-12407,31-25 348,0-2 0,-3-1 0,22-28-621,22-22 493,-16 29-5,2 2-1,2 3 0,60-33-487,-120 80 11,55-35 225,-9 5 316,40-33-552,119-103 163,-130 98-123,-51 54-80,119-133 355,-100 99-238,-12 18-80,-33 31 1,-1 0 0,1 0 0,0 0-1,0 1 1,-1-1 0,1 1 0,0-1-1,0 1 1,0 0 0,1 0 0,-1 1-1,1-1 3,-2 1-34,-2 0 12,0 0-14,0 0 16,0 0 6,0 0-13,0 0 28,0 0 19,0 0 16,0 0-12,0 0 22,0 0-29,0 0-13,0 0-25,0 0-47,0 0-40,0 0-54,0 0-94,0 0-256,0 0-445,0 0-957,0 0-3358,0 0-6034</inkml:trace>
  <inkml:trace contextRef="#ctx0" brushRef="#br0" timeOffset="1570.12">936 219 3089,'0'0'1945,"0"0"-306,0 0-324,0 0-220,0 0-105,0 0-45,0 0-7,0 0-129,0 0-104,0 0-120,0 0-108,0 0-54,0 0-56,0 0-84,0 0-50,23-7 1099,-8 1-1007,0 0 0,-1-1-1,0 0 1,0-1 0,0 0-1,-1-1 1,0-1 0,2-3-325,23-15 195,-35 26-191,22-16 11,0 1 0,1 1 1,1 1-1,1 1 0,27-8-15,-49 20-4,0 1 0,0 0 0,0 0 1,0 1-1,0 0 0,5 0 4,6 1-37,-16-1 74,10 4 314,-9 108 157,-1 3-336,-5 7-172,4-114-30,-1 1 0,0-1 0,-1 1-1,0-1 1,-1 0 0,1 0 0,-2 0 0,-2 6 30,5-13-203,1-1-62,0 0-159,0-24-4383,0 4 242</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44.222"/>
    </inkml:context>
    <inkml:brush xml:id="br0">
      <inkml:brushProperty name="width" value="0.05" units="cm"/>
      <inkml:brushProperty name="height" value="0.05" units="cm"/>
    </inkml:brush>
  </inkml:definitions>
  <inkml:trace contextRef="#ctx0" brushRef="#br0">1155 1002 1136,'0'0'543,"0"0"-342,0 0-441,0 0-354,2-5-529,6-13 11153,-7 14-9579,-1 1-430,0 3 88,0 0 173,0 0 216,0 0 76,0 0-22,0 0-89,0 0-74,0 0-58,0 0-100,0 0-97,0 0-100,0 0-16,0 0-7,0 0 17,0 0 83,0 0 51,0 0 98,0 0 63,0 0 28,0 0 10,0 0-19,0 0-52,0 0-100,0 0-83,0 0-35,0 0-27,0 0-20,0 0 27,0 0-14,0 0 48,0 0 62,0 0 47,0 0 38,0 0-10,0 0 4,0 0 14,0 0-11,0 0-24,0 0-3,0 0-19,0 0-32,0 0-44,0 0 21,0 0 13,0 0 1,0 0 15,0 0-4,0 0 11,0 0-16,0 0 1,0 0 3,0 0-64,0 0-18,0 0 1,0 0 21,0 0-11,0-2-44,0 1 0,0 0 0,0-1 0,-1 1 1,1 0-1,-1-1 0,1 1 0,-1 0 0,1 0 0,-1-1 1,0 1-1,0 0 0,0 0 0,1 0 0,-1 0 0,0 0 1,0 0-1,0 0 0,-1 0 0,1 0 0,0 1 0,0-1-38,-13-13 97,5 0-2,-1 1 0,0 1 0,0 0 0,-7-6-95,2 12 118,14 6-114,0 0 0,0-1 1,0 1-1,0 0 1,0 0-1,0-1 1,0 1-1,0-1 1,0 1-1,0-1 0,1 1 1,-1-1-1,0 1 1,0-1-1,0 0 1,1 1-1,-1-1 0,0 0 1,1 0-1,-1 0 1,1 1-1,-1-1 1,1 0-1,-1-1-4,-1-1 15,0 1 0,0-1 0,-1 1 0,1-1 0,-1 1 0,1 0 1,-1 0-1,0 0 0,0 1 0,0-1 0,0 0 0,0 1 0,-3-1-15,-26-16 2,29 15 15,-1 0 0,1 1 0,-1-1 0,1 1 0,-1 0 0,0 0 0,0 1 0,0-1 1,-3 0-18,-16-6 194,13 2-89,1 1 1,0-1 0,0 0 0,-5-6-106,-30-19 319,34 25-292,0 0 0,1-1 0,0-1 0,-1-1-27,-28-22 538,-128-81-65,151 100-471,1-1 0,0 0-1,-7-10-1,8 9 20,0 0 1,-1 1-1,-10-7-20,-21-17 54,32 25-40,-1 0-1,0 1 0,-7-2-13,9 4 10,0 0 1,0-1-1,-7-7-10,8 7 8,0 0 1,-1 1-1,-8-6-8,12 11 1,1-1 0,0 0 0,0-1 0,1 0 0,-1 0 0,1 0 0,0-1 0,0-1-1,1 4 2,1 0 0,-1 0 0,0 1 0,0-1 0,0 1-1,0 0 1,-5-1-2,-7-5 3,-13-15-17,16 11 10,13 12-8,1 1-12,0 0-58,-7 5-1810,-1 5 49,5-3 1148,0-1 0,0 1-1,1 0 1,0 0 0,-1 5 695,-8 26-5758,0-11-2901</inkml:trace>
  <inkml:trace contextRef="#ctx0" brushRef="#br0" timeOffset="1977.83">381 44 1240,'0'0'1415,"0"0"-129,0 0 27,0 0 193,0 0 49,0 0-120,0 0-205,0 0-225,0 0-186,0 0-108,0 0-96,0 0-118,0 0-157,0 0-69,0 0 33,0 0 20,0 0 4,0 0 19,0 0-28,0 0-55,0 0-82,0 0-58,0 0-37,0 0-32,0 0-14,0 0-20,0 0 27,0 0 50,0 0 77,0 0 47,0 0 34,0 0 18,0 0-44,-19 0 16,15-1-235,0 0 0,0-1-1,1 1 1,-1-1 0,1 0 0,-1 0 0,1 0 0,0-1 0,-1 1 0,1-1-11,1 1 18,-1-1 0,0 1 0,0 0-1,0 0 1,0 0 0,0 1 0,-1-1 0,1 1 0,0-1 0,-1 1 0,1 0 0,-1 1 0,0-1 0,-2 0-18,-178 1 399,183 0-373,1 0 30,-1 0-37,0 1-20,-1-1 0,0 0 0,1 1 0,-1 0 0,0-1 0,1 1 0,-1 0 0,1 0 0,-1 0 0,1 0 0,0 0-1,-1 0 1,1 0 0,0 0 0,0 0 0,0 1 0,-1-1 0,1 1 0,1-1 0,-1 0 0,0 1 0,0 0 0,1-1 0,-1 1 0,0-1 0,1 1 0,0 0 0,-1-1 0,1 1 0,0 0 0,0 0 0,0-1 1,0 0 10,0-1-2,0 0 0,0 0 7,0 37 129,0 9 207,2-17-308,-2 0 1,-2-1-1,0 1 1,-2 0-1,-5 16-43,-2 29 3,3-50 2,8-24-24,0 0-54,0 0-36,0 0-31,0 0-71,0 0-50,0 0-34,0 0-145,0 0-182,-4 14-5886,0-4-1216</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0:14.853"/>
    </inkml:context>
    <inkml:brush xml:id="br0">
      <inkml:brushProperty name="width" value="0.05" units="cm"/>
      <inkml:brushProperty name="height" value="0.05" units="cm"/>
    </inkml:brush>
  </inkml:definitions>
  <inkml:trace contextRef="#ctx0" brushRef="#br0">1223 1 824,'0'0'783,"0"0"-124,0 0-130,0 0-91,0 0-101,0 0-97,0 0 50,0 0 159,0 0 52,0 0-122,0 0-84,0 0-39,0 0-21,0 0 11,0 0-10,0 0-2,0 0 7,0 0 22,0 0 52,0 0 49,0 0-40,0 0-93,0 0-53,0 0-48,0 0-18,0 0-7,0 0 3,0 0 19,0 0 13,0 0 1,0 0 26,0 0 39,0 0-23,0 0-40,0 0-2,0 0 31,0 0-53,0 0-28,0 0-25,0 0 9,0 0 5,0 0 40,0 0 75,0 0 52,0 0-2,0 0-53,0 0-55,0 0-34,0 0-75,0 0-15,0 0-2,0 0 2,0 0 3,0 0 30,0 0 27,0 0 30,0 0 26,0 31 1191,-8 26-806,1 28 189,6-75-541,0 0 0,-1 0 0,0 0 0,0 0 0,-1 0 0,-1 1-162,-7 26 349,-5 27 774,-25 57-1123,24-79 184,-11 31 106,25-64-264,0 0 0,-1-1 0,0 1 0,-1-1 0,0 1 0,0-2 0,-1 1 0,0 0 0,0-1 0,-7 6-26,0 2 0,1 2 1,-10 14-1,-4 8 0,6-12 24,-1-1 1,-1 0-1,-13 10-24,23-28 11,1 0 0,-1 0 0,-1-1 0,1 0 0,-14 4-11,-27 15-1,32-15-6,-1 0 0,0-2 0,-9 2 7,8-3-64,1 1 0,0 1 1,-7 5 63,13-7-13,-1 0 0,0-1 0,0-1 1,0-1-1,-1 0 0,-1-1 13,1 0-10,0 0 0,1 2-1,-1 0 1,1 1-1,1 0 1,-1 2 10,-1 1-5,1 0 0,-2-1-1,1-1 1,-1-1 0,0 0 0,0-1 0,-1-2 0,-19 3 5,10-1 12,18-4-3,-1 0-1,0 0 1,-11-1-9,22-1-5,1 0-6,0 0-18,0 0-31,0 0 8,0 0 3,0 0-5,0 0 1,0 0-16,0 0-29,0 0-109,0 0-229,0-10-1612,8-41-2401,-1 21-1035</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0:25.778"/>
    </inkml:context>
    <inkml:brush xml:id="br0">
      <inkml:brushProperty name="width" value="0.05" units="cm"/>
      <inkml:brushProperty name="height" value="0.05" units="cm"/>
    </inkml:brush>
  </inkml:definitions>
  <inkml:trace contextRef="#ctx0" brushRef="#br0">8 1250 56,'0'0'655,"0"0"-324,0 0-198,0 0-34,0 0 21,-2 1-501,-4 5 7584,6 113-4349,0-119-2791,0 0 13,0 0 39,0 0 37,0 0-20,0 0-23,0 0-35,0 0-54,0 0-12,0 0 0,0 0 0,0 0 0,0 0 1,0 0 4,0 0-2,0 0 2,0 0-2,0 0 2,0 0-3,0 0 4,0 0 22,0 0-6,0 0 27,0 0 26,0 0 53,0 0 38,0 0 38,0 0-32,0 0-41,0 0-54,0 0-30,0 0-7,0 0-27,0 0-11,0 0 18,0 0 73,0 0 2,0 0 20,0 0-19,0 0-18,0 0 33,0 0 12,0 0 1,0-31 261,1 22-314,0 0-1,0 0 1,1 0 0,0 0-1,0 0 1,1 1-1,2-5-78,8-24 277,-11 24 24,1-1 0,-2 1 0,0-1 1,0-6-302,-1 9 124,0 1 1,1-1 0,0 1 0,1-1 0,0 1 0,1 0 0,3-10-125,-3 12 53,-1 0 1,0-1-1,0 0 1,-1 1-1,0-7-53,6-29 89,2 8-50,2 1-1,1 0 1,2 0 0,2 1 0,9-15-39,-11 27 5,4-9 81,2 0 1,1 2-1,1 1 0,9-8-86,-4 5 103,-19 21-67,1 0 0,-1 1 0,2 0 0,-1 1 0,6-4-36,0 1 103,0-2 0,-1 0 0,8-9-103,-11 10 83,0 1-1,0 1 1,1 0-1,0 0 0,11-6-82,-14 11 27,-2-1-1,1 0 1,-1 0-1,0 0 1,0-2-27,20-16 68,-6 7 40,-8 6-63,1 1-1,0 0 1,0 1-1,13-6-44,-1 2 144,-20 10-144,0-1 0,1 1 0,-1 1 0,1-1 0,-1 1 0,1 0 0,0 0 0,0 1 0,0 0 0,6 0 0,1 0 37,-1-1-1,0 0 1,0-1-1,0-1 1,0 0-1,-1 0 1,4-3-37,1 0 45,1 1 0,-1 1 0,5 0-45,99-16 524,-107 20-453,-1 0 0,1 1-1,9 2-70,-13-1 27,0-1 0,0 0 0,0 0 0,0-1 0,0 0 0,9-2-27,-18 2-19,0 0 1,0 1 0,-1-1 0,1 0 0,0 0 0,-1 1-1,1-1 1,-1 0 0,1 0 0,-1 0 0,1 0 0,-1 0 0,1 0-1,-1 0 1,0 0 0,0 0 0,0 0 0,1 0 0,-1 0-1,0 0 1,0 0 0,0 0 0,-1-1 18,1-33-2800,-1 21-42,1-16-7494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2.638"/>
    </inkml:context>
    <inkml:brush xml:id="br0">
      <inkml:brushProperty name="width" value="0.1" units="cm"/>
      <inkml:brushProperty name="height" value="0.1" units="cm"/>
      <inkml:brushProperty name="color" value="#E71224"/>
    </inkml:brush>
  </inkml:definitions>
  <inkml:trace contextRef="#ctx0" brushRef="#br0">66 0 1240,'0'0'1315,"0"0"-313,0 0-225,0 0-77,0 0-3,0 8 6359,0 22-5751,1 34 641,0-17-1196,-1-1-1,-3 0 1,-7 42-750,-20 51 540,26-125-553,2-6 97,0 1 0,-1-1 0,0 0 0,0 0-1,-3 2-83,6-13 70,-1-1 0,1 0 0,0 1 0,0-1 0,0 0 0,1 1-1,-1-1 1,1 1 0,0-1 0,0 1 0,0-1 0,0 1 0,1-2-70,13-16-6,1 1 0,9-7 6,-19 21-2,0 0 1,1 1-1,0 0 1,0 0-1,0 0 1,0 1-1,1 0 1,0 1-1,1-1 2,60-32 16,-68 35-24,1 0 0,0 1-1,0-1 1,0 1-1,0-1 1,1 1-1,-1 0 1,0 0 0,0 0-1,0 0 1,0 0-1,0 1 1,0-1 0,0 1-1,0-1 1,0 1-1,0 0 1,0-1 0,-1 1-1,1 0 1,0 0-1,0 1 1,-1-1 0,1 0-1,0 0 1,-1 1-1,1 0 9,13 8 35,-13-8-27,0-1-1,1 1 1,-1 0-1,0 0 1,1 0-1,-1 0 1,0 0-1,-1 0 1,1 1 0,0-1-1,-1 0 1,1 1-1,-1 0 1,1 0-8,15 43 174,-11-29-190,3 50 160,-7-54-108,-1 0-1,0 1 1,-1-1-1,-1 12-35,1 9 36,0-34-30,0 0 2,0 0 10,0 0 34,0 0-8,0 0-23,0 0 14,0 0-34,0 0-82,0 0-127,0 0-159,0 0-324,-13 0-5417,-5 0-3371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0:29.622"/>
    </inkml:context>
    <inkml:brush xml:id="br0">
      <inkml:brushProperty name="width" value="0.05" units="cm"/>
      <inkml:brushProperty name="height" value="0.05" units="cm"/>
    </inkml:brush>
  </inkml:definitions>
  <inkml:trace contextRef="#ctx0" brushRef="#br0">122 55 16,'0'0'612,"0"0"-52,0 0-50,0 0-61,0 0 85,0 0-132,-5-7 3705,4 10-3960,-1 0 0,1-1 1,0 1-1,0 0 1,0 0-1,0 0 1,0 0-1,0 0 1,1 0-1,0 0 1,-1 0-1,1 0 1,0 0-1,1 0-147,-9 113 1278,8-110-1309,-1 0 1,0 0 0,0 0-1,-1 0 1,0 0 0,0 1 30,0-1-789,0 0 1,0 0-1,1 1 1,0-1-1,0 0 1,0 2 788,1-8-2076,0 0-1467</inkml:trace>
  <inkml:trace contextRef="#ctx0" brushRef="#br0" timeOffset="2213.89">126 18 200,'0'0'699,"0"0"-287,0 0-108,0 0-8,0 0 49,0 0 140,0-3 199,0-4 7497,0 186-7136,-1-178-1027,-4 4-2,1-1 0,0 1-1,0 0 1,1 1 0,-1-1-1,1 0 1,-1 5-16,-10 13 1,-24 41-13,35-59 7,-1 10-7966,4-11 4867</inkml:trace>
  <inkml:trace contextRef="#ctx0" brushRef="#br0" timeOffset="4096.89">92 1 40,'0'0'692,"0"0"-316,0 0-122,0 0-14,0 0-26,0 0 9,0 0 84,0 0 130,0 0 91,0 0 40,0 0-10,0 0-53,0 0-26,0 0-51,0 0-165,0 0-175,0 0-57,0 0 31,0 0-35,0 0-18,0 0 7,0 0 48,0 0 103,0 0 169,0 0 167,0 0 58,0 0-111,0 0-141,0 0-109,0 0-62,0 0-29,0 0-46,-1 0-13,0 1-39,-1 0 1,1 1-1,0-1 0,0 1 0,0-1 0,0 1 0,0 0 1,0-1-1,1 1 0,-1 0 0,1-1 0,-1 1 0,1 0 1,-1 0-1,1 1-11,-2 4 52,0-5 59,1 1-1,-1 0 0,1 0 0,0 0 1,0 0-1,0 0 0,1 0 0,-1 0 1,1 0-1,-1 0 0,1 0 0,0 3-110,-4 34 395,4-40-376,-15 31 1132,9-10-1115,4-18-34,1 0 0,0-1 0,0 1 1,0 0-1,0-1 0,1 1 0,-1 0 1,1 0-1,-1 0 0,1 2-2,-7 39-714,7-44 364,-5 7-5076,2-3 2256</inkml:trace>
  <inkml:trace contextRef="#ctx0" brushRef="#br0" timeOffset="5012.63">35 42 720,'0'0'1152,"0"0"-207,0 0-116,0 0-33,0 0-54,0 0-129,16-7 4064,-13 23-4357,0 0 0,0 1 0,-2-1-1,0 0 1,-1 1 0,0-1 0,-3 9-320,2 26 232,-1-26-224,-1 0-1,0 0 1,-2 0-1,-4 9-7,1 1 4,8-34-78,0 0 1,0 0-1,0 0 1,0 0-1,0-1 1,0 1-1,0 0 1,0 0-1,-1 0 1,1 0-1,0-1 1,0 1-1,-1 0 1,1 0-1,-1-1 1,1 1-1,-1 0 1,1 0-1,-1-1 1,1 1-1,-1-1 1,1 1-1,-1 0 1,0-1-1,0 1 1,1-1-1,-1 1 1,0-1-1,0 0 1,1 1-1,-2-1 74,-3 3-823,-3 0-2973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07.151"/>
    </inkml:context>
    <inkml:brush xml:id="br0">
      <inkml:brushProperty name="width" value="0.05" units="cm"/>
      <inkml:brushProperty name="height" value="0.05" units="cm"/>
    </inkml:brush>
  </inkml:definitions>
  <inkml:trace contextRef="#ctx0" brushRef="#br0">3 0 3409,'0'0'1875,"0"0"-278,0 0-362,0 0-316,0 0-185,0 0 62,0 0 53,-2 16 5338,2 2-5199,3-16-979,-1 0 1,1 0-1,0 0 0,1 0 0,-1-1 0,0 1 1,0-1-1,1 0 0,1 1-9,14 5 147,35 20 121,57 31-151,-94-53-247,-17-5 170,1 0 1,0-1-1,-1 1 0,1 0 0,0 0 0,-1 0 0,1 0 0,-1 0 0,1 0 0,0 1 0,-1-1 0,1 0 0,0 0 0,-1 0 0,1 1 0,-1-1 0,1 0 0,0 1 0,-1-1 0,1 0 0,-1 1 0,1-1 0,-1 0 0,1 1 0,-1-1 0,0 1 0,1-1 1,-1 1-1,1 0 0,-1-1 0,0 1 0,0-1 0,1 1 0,-1-1 0,0 1 0,0 0 0,0-1 0,1 1 0,-1 0 0,0-1 0,0 1 0,0 0 0,0-1 0,0 1 0,0 0 0,-1-1 0,1 1 0,0-1 0,0 1 0,0 0 0,-1-1 0,1 1 0,0-1 1,-1 1-1,1 0 0,-1-1-40,-7 16-2,-1-1 0,-1 0 1,-1-1-1,0-1 1,-8 9 1,-1 1-8,6-6-20,8-8-93,-1 0-1,0-1 0,0 0 0,-1-1 0,0 1 0,0-2 0,-1 1 0,0-1 0,-3 1 122,10-5-1166,1 5-7325,1-6 8174,0 2-4516</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1:10.036"/>
    </inkml:context>
    <inkml:brush xml:id="br0">
      <inkml:brushProperty name="width" value="0.05" units="cm"/>
      <inkml:brushProperty name="height" value="0.05" units="cm"/>
    </inkml:brush>
  </inkml:definitions>
  <inkml:trace contextRef="#ctx0" brushRef="#br0">298 1 800,'0'0'1120,"0"0"-466,0 0-283,0 0 50,0 0 75,0 0 124,3 0 35,16 0 1443,-19 0-1206,0 0 43,0 0 6,0 0-82,0 0-135,0 0-82,0 0-109,0 0-73,0 0-55,0 0-12,0 0-69,0 0 71,0 0 80,0 0 3,0 0-84,0 0-116,0 0-47,0 0 15,0 0 4,-23 4 560,9 2-813,-1 0 1,1 2 0,1 0-1,-1 0 1,1 1-1,-9 9 3,-6 8-24,1 2 0,-5 6 24,23-26-1,-8 12 1,9-6 650,5-8-519,-1-1 0,1 1 1,0 0-1,0 1 0,1-1 0,0 0 0,-1 6-131,-3 12 77,0-1 0,-7 14-77,-10 38 380,23-74-331,0-1 0,1 0 1,-1 1-1,0-1 1,0 0-1,0 1 1,1-1-1,-1 0 1,0 1-1,1-1 0,-1 0 1,0 1-1,0-1 1,1 0-1,-1 0 1,1 1-1,-1-1 1,0 0-1,1 0 1,-1 0-1,0 1 0,1-1 1,-1 0-1,1 0 1,-1 0-1,1 0 1,-1 0-1,0 0 1,1 0-1,-1 0 0,1 0-49,23 3-122,-6-2 155,10 6-32,-1 0 0,1 1 0,-2 2 0,1 1 0,-1 1 1,-1 1-1,0 1 0,4 5-1,-20-12-51,-3-1 7,0-1 1,1 0 0,0 0 0,0-1-1,0 0 1,0 0 0,1 0 0,0-1 0,-1 0-1,1-1 1,8 2 43,-5-2-221,-8-2-5050,-3-3-242</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19:39.035"/>
    </inkml:context>
    <inkml:brush xml:id="br0">
      <inkml:brushProperty name="width" value="0.1" units="cm"/>
      <inkml:brushProperty name="height" value="0.1" units="cm"/>
      <inkml:brushProperty name="color" value="#66CC00"/>
    </inkml:brush>
  </inkml:definitions>
  <inkml:trace contextRef="#ctx0" brushRef="#br0">107 2961 512,'0'0'600,"0"0"82,0 0 109,0 0 149,0 0 91,0 0-330,0 0-301,0 0-74,0 0-77,0 0-29,0 0-31,0 0-47,0 0-56,0 0-34,0 0-34,0 0 7,0 0 57,0 0 68,0 0 62,0 0 24,0 0-62,-4 31 242,-1-2 375,4-25-690,1 0 0,-1 1 1,0-1-1,0 0 0,0 0 0,0 0 0,-1 0 0,0 2-101,-3 4 15,1 1 0,1-1 0,0 1 0,0 0 0,1 1 0,1-1 0,0 0 0,0 10-15,1-21 8,0 0 7,-1 0 19,-1 0-23,1 0-42,1 0-122,0 0-243,-3 0-4100,3 0 430</inkml:trace>
  <inkml:trace contextRef="#ctx0" brushRef="#br0" timeOffset="705.05">42 3263 312,'0'0'1091,"0"0"-427,0 0-196,0 0-61,0 0-10,0 0 15,0 42 2610,0 154-1315,0-196-1800,0 6-4763,0-5 1325</inkml:trace>
  <inkml:trace contextRef="#ctx0" brushRef="#br0" timeOffset="1387.62">50 3644 1408,'0'0'1005,"0"0"-271,0 0-70,0 0-81,0 0-160,0 0-148,0 9-111,0 246 3054,0-254-3437,0-1-296,0 0-417,0 0-732,0 0-863</inkml:trace>
  <inkml:trace contextRef="#ctx0" brushRef="#br0" timeOffset="2070.67">50 4092 1008,'0'0'710,"0"0"-112,0 0-48,0 0-33,0 0-19,0 0-58,0 7-99,-1 31 618,0-9-126,1 0 0,2 0 1,0-1-1,3 6-833,-4 9-1499,-1-42 551,0-1-483,0 0-372</inkml:trace>
  <inkml:trace contextRef="#ctx0" brushRef="#br0" timeOffset="2933.25">95 4452 1360,'0'0'2081,"0"0"-742,0 0-308,0 0 7,0 0-137,0 0-301,0 7-221,-7 140 2473,6-136-2725,0 1 1,-1-1-1,0 0 0,-2 5-127,2-5 7,-1 1-1,1 0 0,1 0 1,0 5-7,0-8-110,0 0 1,0 0-1,-1-1 1,-1 1-1,0 2 110,-5 19-1664,4 0-4234,4-30 2332</inkml:trace>
  <inkml:trace contextRef="#ctx0" brushRef="#br0" timeOffset="3701.31">80 5016 2529,'0'0'1133,"0"0"-285,0 0-162,0 0-123,0 0-122,0 0-110,-1 3 19,-5 15 848,1-1 0,1 1 0,-1 9-1198,0 10 103,2 0 0,2 20-103,-1-57-504,0 0-4835,2 0 2781</inkml:trace>
  <inkml:trace contextRef="#ctx0" brushRef="#br0" timeOffset="5450.56">137 3117 704,'0'0'1156,"0"0"-185,0 0-131,0 0-238,0 0-185,0 0-37,0-40 4866,0 40-5004,0 0-98,0 0-34,0-34 567,0-107 629,0 78-8256,0 63 3097</inkml:trace>
  <inkml:trace contextRef="#ctx0" brushRef="#br0" timeOffset="6215.13">129 2659 1512,'0'0'955,"0"0"-43,0 0 21,0 0-56,0 0-130,0 0-72,0-40 3880,0-34-1855,0-100-2668,0 173-23,0 1-4,0 0-10,0 0-26,0 0-85,0 0-13,0 0-71,0 0-159,0 0-222,0 0-369,0 0-661,0 0-1304,0 0-2260</inkml:trace>
  <inkml:trace contextRef="#ctx0" brushRef="#br0" timeOffset="6959.19">122 2146 1304,'0'0'1015,"0"0"-471,0 0-310,0 0-53,0 0 135,0 0 152,0-6 115,1-52 5739,2 30-6135,0 1 0,4-13-187,-4 14 55,-1-1 0,-2 1 0,0-1-55,0 32-246,0-3-46,0 0 0,1 0 0,-1-1 0,0 1 0,0 0 0,0 0 0,0 0 0,0 0 0,-1 0 0,1 0 0,-1-1 0,1 1 0,-1 0 0,0 0 0,1-1 0,-2 2 292,-1-3-2507</inkml:trace>
  <inkml:trace contextRef="#ctx0" brushRef="#br0" timeOffset="7748.24">114 1667 864,'0'0'1186,"0"0"-435,0 0-89,0 0-56,0 0-119,0 0-6,0-4 6302,0-13-6322,0-196-301,0 212-174,0 1-33,0 0-10,0 0-25,0 0 13,0 0-30,0 0-49,0 0-36,0 0-57,-26 0-5324,22 0 1846</inkml:trace>
  <inkml:trace contextRef="#ctx0" brushRef="#br0" timeOffset="8581.31">88 1297 312,'0'0'2130,"0"0"-699,0 0-314,0 0-126,0 0-148,0 0-275,0-7-281,3-37 945,1 0 1,3 0-1,4-10-1232,8-56 576,-17 104-982,-1-13 1230,-1 19-988,0 0-1,0-1 1,0 1 0,0 0 0,0 0 0,0-1 0,0 1 0,0 0 0,-1 0-1,1-1 1,0 1 0,0 0 0,0 0 0,0 0 0,0-1 0,-1 1 0,1 0-1,0 0 1,0 0 0,0 0 0,-1 0 0,1-1 0,0 1 0,0 0 0,0 0-1,-1 0 1,1 0 0,0 0 0,0 0 0,-1 0 0,1 0 0,0 0 0,0 0-1,-1 0 165,-6 0-2924</inkml:trace>
  <inkml:trace contextRef="#ctx0" brushRef="#br0" timeOffset="9344.35">118 723 784,'0'0'1200,"0"0"-347,0 0-196,0 0-47,0 0-45,0 0-28,1-10 6365,5-38-6929,-1 15 27,-2 0 0,-2 0 0,-2-15 0,1 11-3761,0 37 642</inkml:trace>
  <inkml:trace contextRef="#ctx0" brushRef="#br0" timeOffset="10074.94">92 240 256,'0'0'1615,"0"0"-509,0 0-107,0 0-55,0 0-135,0 0-103,3-24 3841,0-47-3729,9-54-818,-9 106-64,-1 29-195,-3 31-2964,-3-33 338</inkml:trace>
  <inkml:trace contextRef="#ctx0" brushRef="#br0" timeOffset="11725.82">42 5288 496,'0'0'1084,"0"0"-358,0 0-6,0 0 133,0 0-308,0 0-359,0 0-139,0 0 41,0 0 11,0 0-23,0 0-4,0 0 20,0 20 157,-1 33 149,-1-1-4047,2-48 1567</inkml:trace>
  <inkml:trace contextRef="#ctx0" brushRef="#br0" timeOffset="12057.84">42 5288 1800,'-15'146'1562,"15"-146"-912,0 0-16,0 0 1,0 0-33,0 0 116,0 0 112,0 0-169,0 0-147,0 0 23,0 0-3,0 0-177,-3 24 431,-6 18 221,8-35-978,0 0 0,0 0 0,-1 0 0,0 0 0,0-1 0,-2 6-31,3-7-1062,1-3-3252,0-2 1762</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21:00:57.265"/>
    </inkml:context>
    <inkml:brush xml:id="br0">
      <inkml:brushProperty name="width" value="0.05" units="cm"/>
      <inkml:brushProperty name="height" value="0.05" units="cm"/>
    </inkml:brush>
  </inkml:definitions>
  <inkml:trace contextRef="#ctx0" brushRef="#br0">56 819 3873,'0'0'1812,"0"0"-295,0 0-288,0 0-117,0 0-249,0 0-235,0 0-82,0 0-34,0 0-5,0 0-21,0 0-3,0 0 88,0 0 62,0 0 41,0 0-22,0 1-495,0-1-1,0 1 1,0 0-1,0-1 1,0 1-1,0 0 1,0-1-1,0 1 1,0 0 0,1-1-1,-1 1 1,0 0-1,0-1 1,1 1-1,-1 0 1,0-1-1,1 1 1,-1-1-1,1 1 1,-1-1-1,1 1-156,16-2 185,0-1 0,1-1-1,-1 0 1,0-2-1,-1 1 1,1-2-1,15-7-184,-22 9 21,157-58 59,58-22 372,-211 80-437,1-1 1,0 2-1,0 0 1,0 1-1,2 0-15,51-9 48,-18-5 102,-35 11-122,1 0 1,0 0 0,0 2-1,0 0 1,0 1 0,9 0-29,4 0 91,0-2 1,0 0-1,0-2 1,0-1-1,1-2-91,9-1 111,1 1-1,3 1-110,-41 8 101,49-8-791,-40 5-1814,-33 1-1979,7 2 26</inkml:trace>
  <inkml:trace contextRef="#ctx0" brushRef="#br0" timeOffset="1711.01">1282 459 784,'0'0'1774,"0"0"-465,0 0-288,0 0-201,0 0-191,0 0-201,0-4-83,0-8-247,0 5 425,-1 0 0,1 0-1,1 0 1,-1-1 0,1 1 0,1 0 0,-1 0-1,1 1 1,0-1 0,2-2-523,0 1 251,1 0-1,0 0 1,0 1-1,1-1 1,0 2-1,1-1 1,3-3-251,-6 7 60,0 0 1,0 0-1,0 1 0,0-1 1,1 1-1,-1 0 1,1 0-1,-1 1 1,1-1-1,0 1 1,0 0-1,-1 1 1,1-1-1,0 1 1,1 0-61,-2 0 64,0 0 0,-1 1 1,1-1-1,0 1 1,0 0-1,-1 0 1,1 0-1,-1 1 1,1-1-1,-1 1 1,1 0-1,-1 0 0,0 0 1,0 1-1,0-1 1,0 1-1,-1-1 1,1 1-1,-1 0 1,1 0-1,-1 0 0,0 0 1,0 1-1,0-1 1,0 3-65,2 3 55,0 1 0,0-1 0,-2 1 0,1 0 0,-1 0 0,-1 1-1,0-1 1,0 0 0,-1 3-55,1-7 23,0 0 0,-1 0 0,0 0 0,-1 0 0,1 0 0,-1 0 0,0 0-1,-1 0 1,1 0 0,-1 0 0,-1 0 0,1-1 0,-1 1 0,1-1 0,-2 1 0,1-1 0,-1 0-1,1 0-22,1-4 57,1 1 0,-1 0-1,0 0 1,1-1-1,-1 1 1,0-1-1,0 1 1,0-1-1,0 0 1,0 0-1,0 0 1,0 0 0,0 0-1,0 0 1,-1-1-1,1 1 1,0-1-1,0 1 1,-1-1-1,1 0 1,0 0-1,-3 0-56,-18 2 75,-20 7-87,31-6 190,-1 0 0,0-1 0,0-1 1,-5 1-179,17-2 118,1 0-55,-12-34-18,11 30-61,-1 0 0,0 0-1,1 0 1,0 0 0,0 0 0,1 0-1,-1 0 1,1 0 0,-1 0-1,1 0 1,1 0 0,-1 0 0,1-4 16,0-12-21,0 14-23,1-1 0,-1 1-1,1-1 1,1 1 0,-1-1 0,1 1-1,0 0 1,0 0 0,1 0-1,-1 1 1,5-5 44,10-19-605,-17 28 518,0 0-1,0 0 1,0 0-1,1 0 1,-1 0-1,0 0 1,0 0 0,1 1-1,-1-1 1,0 0-1,1 1 1,-1-1-1,1 1 1,-1 0-1,0-1 1,1 1 0,-1 0-1,1 0 88,28-2-4603,-29 2 4373,7 0-3849</inkml:trace>
  <inkml:trace contextRef="#ctx0" brushRef="#br0" timeOffset="4324.01">1531 439 2216,'0'0'1307,"0"0"-454,0 0-336,0 0-210,0 0-117,0 0-51,0 0 48,0 0 152,0 0 203,0 0 131,0 0-75,0 0-106,0 0-26,0 0-6,0 0-12,0 0 6,0 0-44,0 0-99,0 0-80,0 0-49,0 0-50,0 0-64,0 0-45,0 0-3,0 0 55,0 0 74,0 0 62,0 0 40,0 0 34,0 0-13,0 0-53,0 0-43,0 0-5,0 0 17,0 0 42,0 0 54,0 0-13,0 0-16,0 0-39,0 0-19,0 0-27,0 0-42,0 0 8,9-7 201,6-3-128,0 2 0,0-1 0,1 2 0,0 0 0,0 1 0,0 1 0,1 0 0,0 1-1,9 0-208,-9 0 266,0 0-1,0 0 0,0-2 0,-1 0 0,16-8-265,40-15 388,34 2 215,-48 13 875,32-14-1478,-78 25 201,-1 0 0,1 1 1,0 0-1,7 0-201,36-6 156,-23 2 39,0 1 0,31-1-195,29-4 432,-18 1 41,-38 5 211,31-7-684,91-23 366,-126 24-357,-24 7-7,0 0 0,1 1 0,0 0 0,0 1 0,-1-1 0,7 1-2,-15 1-7,0 0-1,0 0-8,0 0-41,0 0-60,0 0-101,0 0-179,0 0-193,-1 2 178,-1 0 0,0-1 0,0 0 0,0 1 0,0-1 0,0 0 0,0 0 0,0 0 0,0 0 0,-1 0 0,1-1 0,0 1 0,0-1 0,-1 1 0,0-1 412,-19 1-6644</inkml:trace>
  <inkml:trace contextRef="#ctx0" brushRef="#br0" timeOffset="5876.82">2660 0 4913,'0'0'2679,"0"0"-797,0 0-574,0 0-266,0 0-81,0 0-118,-3 1 4616,-4 2-3084,25-4-2313,0 1 0,1 1 1,-1 0-1,0 2 0,0 0 0,0 1 1,0 0-1,-1 2 0,1 0-62,26 6 60,-38-12-56,0 1 1,0 1-1,0-1 1,-1 1-1,1 0 0,0 0 1,-1 0-1,0 1 1,0 0-1,1 0-4,-5-2 22,-1-1 0,1 1 0,-1-1-1,0 1 1,1-1 0,-1 1 0,0 0 0,1-1 0,-1 1 0,0-1-1,1 1 1,-1 0 0,0-1 0,0 1 0,0 0 0,0-1-1,0 1 1,0 0 0,0-1 0,0 1 0,0 0 0,0-1-1,0 1 1,0 0 0,0-1 0,-1 1 0,1 0-22,-14 21 134,-33 19-352,36-32 238,-30 25-249,6-3-485,-1-2-1,-32 19 715,56-40 29,11-7-488,0 0 1,0 0-1,-1 0 0,1-1 1,0 1-1,0 0 0,0-1 1,-1 1-1,1-1 0,0 1 1,-1-1-1,1 0 0,0 1 1,-1-1-1,1 0 0,0 0 0,-2 0 460,-4 0-4505</inkml:trace>
  <inkml:trace contextRef="#ctx0" brushRef="#br0" timeOffset="7868.99">282 575 3513,'0'0'2167,"0"0"-216,0 0-276,0 0-249,0 0-343,0 0-231,0 0-221,0 0-69,-2-1 4311,-15 6-4986,-19 20 37,1 2 1,2 1-1,1 2 1,-26 30 75,30-31-123,17-18 102,-16 19-61,27-27 81,-1 10 457,0-13-456,1 1-1,0 0 0,0 0 1,0 0-1,0 0 1,0-1-1,0 1 1,0 0-1,0 0 1,0 0-1,1 0 1,-1 0-1,0-1 1,0 1-1,1 0 1,-1 0-1,0-1 1,1 1-1,-1 0 1,1 0-1,-1-1 1,1 1-1,-1 0 1,1-1-1,0 1 1,-1-1-1,1 1 1,0-1-1,0 1 1,33 30 0,-11-8 14,1-2-1,2-1 0,0-1 0,10 5-13,-24-17-14,-3-2 43,-1 0 0,1 0 0,-1 1 0,4 3-29,-10-7-32,0 0-1,-1 0 0,1 0 0,0 0 0,-1 0 0,1 0 0,-1 0 1,1 1-1,-1-1 0,0 1 0,0-1 0,0 1 0,-1-1 0,1 1 0,0-1 1,-1 1-1,0 0 0,0 1 33,0 38-2689,-3-27-1204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031"/>
    </inkml:context>
    <inkml:brush xml:id="br0">
      <inkml:brushProperty name="width" value="0.1" units="cm"/>
      <inkml:brushProperty name="height" value="0.1" units="cm"/>
      <inkml:brushProperty name="color" value="#E71224"/>
    </inkml:brush>
  </inkml:definitions>
  <inkml:trace contextRef="#ctx0" brushRef="#br0">1 1 1224,'0'0'450,"0"0"-273,0 0-133,0 0 43,0 0 27,0 0-22,0 0 39,0 0 157,0 0 171,0 0 78,0 0-72,0 0-36,0 0 10,0 0-69,0 0-45,0 0-20,0 0-32,7 7 2325,-7 26-5144,0-19 134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911"/>
    </inkml:context>
    <inkml:brush xml:id="br0">
      <inkml:brushProperty name="width" value="0.1" units="cm"/>
      <inkml:brushProperty name="height" value="0.1" units="cm"/>
      <inkml:brushProperty name="color" value="#E71224"/>
    </inkml:brush>
  </inkml:definitions>
  <inkml:trace contextRef="#ctx0" brushRef="#br0">42 0 800,'0'0'1346,"0"0"-423,0 0-423,0 0-214,0 0-51,0 0 85,0 0 144,0 0 166,0 0 201,0 0 86,0 0-138,0 0-96,0 0-75,0 0-12,0 0 26,-12 10 1147,12-7-2055,0-1-1,-1 0 0,0 0 0,1 1 1,-1-1-1,0 0 0,0 0 1,0 0-1,0 0 0,0 0 1,-1 0-1,1 0 0,-1 0 287,-7 13-3345,1 1-1756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9.728"/>
    </inkml:context>
    <inkml:brush xml:id="br0">
      <inkml:brushProperty name="width" value="0.1" units="cm"/>
      <inkml:brushProperty name="height" value="0.1" units="cm"/>
      <inkml:brushProperty name="color" value="#E71224"/>
    </inkml:brush>
  </inkml:definitions>
  <inkml:trace contextRef="#ctx0" brushRef="#br0">34 1 408,'0'0'1666,"0"0"-871,0 0-510,0 0-93,0 0 48,0 0 79,-3 2 14,-10 10-6,10-9-7,3-3-81,0 0-37,0 0 19,0 0 16,0 0 35,0 0 43,0 0 58,0 0 101,0 0 126,0 0-55,0 0-110,0 0-67,-11 33-1026,10-16-2022,-2-6 757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0.636"/>
    </inkml:context>
    <inkml:brush xml:id="br0">
      <inkml:brushProperty name="width" value="0.1" units="cm"/>
      <inkml:brushProperty name="height" value="0.1" units="cm"/>
      <inkml:brushProperty name="color" value="#E71224"/>
    </inkml:brush>
  </inkml:definitions>
  <inkml:trace contextRef="#ctx0" brushRef="#br0">0 1 1032,'0'0'1224,"0"0"-287,0 0-225,0 0-181,0 0-133,0 0-94,0 0-74,0 0-5,0 0 89,0 0 130,0 0 56,0 0-88,0 0-67,0 0-38,0 0-91,0 0-20,0 0-19,0 0-20,0 0 96,0 0 152,0 0 67,0 0 59,0 0 9,0 0-8,0 0 19,0 0-39,0 0-54,0 0-59,0 0-90,0 0-78,0 0-71,0 0-42,0 0-43,0 0-58,0 0-38,0 0-92,0 0-121,0 20-2820,0-6-779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2.505"/>
    </inkml:context>
    <inkml:brush xml:id="br0">
      <inkml:brushProperty name="width" value="0.1" units="cm"/>
      <inkml:brushProperty name="height" value="0.1" units="cm"/>
      <inkml:brushProperty name="color" value="#E71224"/>
    </inkml:brush>
  </inkml:definitions>
  <inkml:trace contextRef="#ctx0" brushRef="#br0">0 27 304,'0'0'852,"0"0"-46,0 0-11,0 0-22,0 0-9,0 0 100,42 0 5315,-38-8-1382,3-7-7968,-7 11 378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1.171"/>
    </inkml:context>
    <inkml:brush xml:id="br0">
      <inkml:brushProperty name="width" value="0.1" units="cm"/>
      <inkml:brushProperty name="height" value="0.1" units="cm"/>
      <inkml:brushProperty name="color" value="#E71224"/>
    </inkml:brush>
  </inkml:definitions>
  <inkml:trace contextRef="#ctx0" brushRef="#br0">1 75 328,'0'0'0,"0"0"-328</inkml:trace>
  <inkml:trace contextRef="#ctx0" brushRef="#br0" timeOffset="401.28">1 75 304,'6'-6'740,"-1"0"-685,1 0 138,0 0-1,0 0 1,0 0-1,0 1 0,1 0 1,0 0-1,2-1-192,-3 3 6292,0 0-3748,8-8-4021,-14 11-4903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38:16.096"/>
    </inkml:context>
    <inkml:brush xml:id="br0">
      <inkml:brushProperty name="width" value="0.1" units="cm"/>
      <inkml:brushProperty name="height" value="0.1" units="cm"/>
      <inkml:brushProperty name="color" value="#E71224"/>
    </inkml:brush>
  </inkml:definitions>
  <inkml:trace contextRef="#ctx0" brushRef="#br0">89 109 1200,'0'0'831,"0"0"-425,0 0-262,0 0-116,0 0-19,0 0 4,0 0 6,0 0 45,0 0 49,4-34 3679,-3 31-1049,-2 3 784,-10 0-3881,10 0 334,1 0 12,0 0 1,-20 4-55,18 7-59,2-10 120,0 0-8,-4-45 249,4 36-244,-2-11 237,2 18-214,-1 0-1,1 1 0,-1-1 0,1 1 0,-1-1 1,0 1-1,1-1 0,-1 1 0,1 0 1,-1-1-1,0 1 0,1 0 0,-1-1 1,0 1-1,1 0 0,-1 0 0,0 0 1,0 0-1,1 0 0,-1-1 0,0 1 0,0 1 1,1-1-1,-1 0 0,0 0-18,-21-4 394,21 4-346,1 0 106,-2 5-142,0 0 0,0 0 0,1 0 0,-1 0 0,1 0 0,0 0 0,1 0 0,-1 0 0,1 0 0,0 0 0,0 1 0,1 4-12,-1 0-9,0-9 1,0-1-2,0 1 1,0-1-1,0 1 0,0 0 1,0-1-1,0 1 0,0-1 0,0 1 1,1-1-1,-1 1 0,0-1 1,0 1-1,0-1 0,1 0 1,-1 1-1,0-1 0,0 1 1,1-1-1,-1 1 0,0-1 1,1 0-1,-1 1 0,1-1 1,-1 0-1,0 1 0,1-1 0,-1 0 1,1 0-1,-1 1 0,1-1 1,-1 0-1,1 0 0,-1 0 1,1 0-1,-1 0 0,1 0 1,-1 1-1,1-1 10,63 0-503,-61-2 459,1-1 0,0 1 0,-1 0 0,0-1 0,1 1-1,-1-1 1,0 0 0,0 0 0,-1-1 0,1 1 0,-1 0 0,1-2 44,-1-1 18,-1 0 0,0 1 1,0-1-1,-1 0 1,0 1-1,0-1 0,0-1-18,0-4 533,-34 15-514,31-1-33,-1 1 0,1 0-1,0-1 1,1 1 0,-1 0 0,1 1 0,0-1 0,0 0 0,0 1 0,0-1 0,1 1-1,0 0 1,0-1 0,-1 6 14,0 9 20,1 1 0,1 0 0,1 3-20,0 10 219,-1-32-222,1-1 0,-1 1-1,1 0 1,-1 0 0,1 0 0,-1-1-1,1 1 1,-1 0 0,1-1-1,0 1 1,-1 0 0,1-1 0,0 1-1,0-1 1,-1 1 0,1-1 0,0 0-1,0 1 1,0-1 0,0 0-1,0 1 1,-1-1 0,1 0 0,0 0-1,0 0 1,0 0 0,0 0 0,0 0-1,0 0 1,0 0 0,0 0-1,0 0 1,-1-1 0,1 1 0,1 0 3,0 0-17,0 0 0,0-1 0,0 1 0,0 0 0,1-1 0,-1 0 0,0 1 0,0-1 0,0 0 0,0 0 0,0 0 0,0 0 0,-1 0 0,3-2 17,18-22 12,-20 24-28,-1-1-1,1 0 1,0 1-1,0-1 1,-1 0 0,1 1-1,-1-1 1,1 0-1,-1 0 1,0 0 0,0-1-1,0 1 1,0 0-1,0 0 1,0-1 0,-1 1-1,1 0 1,-1-1-1,0 1 1,1-1 16,2-115 276,-8 116-248,0 1 0,0-1-1,0 1 1,-1 1 0,1-1 0,-1 1-28,-77 0 535,81 0-536,1 0 0,0 1 0,0-1 0,0 1 0,0-1 0,0 1 0,0-1 0,0 1 0,0 0 0,1-1 0,-1 1 0,0 0 0,0 0 0,0 0 0,1-1 0,-1 1 0,0 0 0,1 0 0,-1 0 0,1 0 1,-1 0-1,1 1 0,0-1 0,-1 0 0,1 0 0,0 0 0,0 0 0,0 0 0,0 0 0,0 1 1,-3 37-21,3-36 23,0 7 5,0-8-18,-1 1-1,1-1 1,0 0-1,0 0 0,0 0 1,1 1-1,-1-1 1,1 0-1,-1 0 0,1 0 1,0 0-1,0 1 12,0-2-8,0 0 0,0 0 0,1 0-1,-1-1 1,1 1 0,-1 0 0,0-1 0,1 1 0,-1-1-1,1 1 1,-1-1 0,1 0 0,-1 1 0,1-1 0,0 0-1,-1 0 1,1 0 0,-1 0 0,2-1 8,9 2-46,-9-1 0,-1 1 0,1-1 0,0 0 0,-1 0 0,1 0 0,0 0 0,-1 0 0,1-1 0,0 1 0,-1-1 0,1 0 0,0 0 0,-1 0 0,1 0 0,-1 0 0,1 0 46,10-14-89,-10 13 63,-1-1 1,1 1 0,-1 0-1,0-1 1,0 1 0,0-1-1,0 0 1,-1 0 0,1 1-1,-1-1 1,1 0 0,-1 0 0,0-1-1,0 1 1,0-3 25,-1-9 22,1 13 22,-1 1 0,0 0 0,0-1 0,0 1 0,0-1 0,0 1 0,0-1 0,0 1 0,0 0 0,-1-1 0,1 1 0,-1 0 0,1-1 0,-1 1 0,1 0 0,-1-1-44,-1 1-21,0 0 1,-1 0-1,1 0 1,0 1-1,0-1 1,0 1 0,0 0-1,-1-1 1,1 1-1,0 0 1,0 0-1,0 1 1,-1-1 20,2 0-51,1 0-1,-1 0 1,1 0-1,-1 0 1,0 0-1,1 0 1,-1 0 0,1 0-1,-1 0 1,0 0-1,1 1 1,-1-1-1,1 0 1,-1 0-1,1 1 1,-1-1 0,1 0-1,-1 1 1,1-1-1,-1 0 1,1 1-1,-1-1 1,1 1 0,0-1-1,-1 1 1,1-1-1,-1 1 1,1-1-1,0 1 52,-1 19-2479,2-8 3176,-1-11-944,0 0-1,0 0 1,0 0 0,0 0 0,0 0-1,0 0 1,0 0 0,0 0 0,0 0-1,1 0 1,-1 0 0,0 0-1,1 0 1,-1 0 0,1-1 0,-1 1-1,1 0 248,3 0-2093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38.416"/>
    </inkml:context>
    <inkml:brush xml:id="br0">
      <inkml:brushProperty name="width" value="0.1" units="cm"/>
      <inkml:brushProperty name="height" value="0.1" units="cm"/>
      <inkml:brushProperty name="color" value="#E71224"/>
    </inkml:brush>
  </inkml:definitions>
  <inkml:trace contextRef="#ctx0" brushRef="#br0">0 19 56,'0'0'1563,"0"0"-532,0 0-272,0 0-132,0 0-53,0-16 828,0 13 6421,0 183-5916,0-179-1891,1 1 0,-1-1 0,0 1 0,0-1-1,1 1 1,-1-1 0,1 1 0,0-1 0,-1 1 0,1-1 0,0 1-1,0-1 1,0 0 0,0 0 0,0 0 0,0 1 0,0-1 0,0 0 0,0 0-1,1 0 1,-1 0 0,0-1 0,1 1 0,-1 0 0,1-1 0,-1 1-16,47 13 367,-19-7 148,29 24 975,-42-23-1363,0 0 1,1-2-1,0 0 1,4 1-128,-4-2 166,1 1-1,-1 1 1,0 1 0,4 2-166,40 14 224,-12-2-103,-35-17-45,0 1 0,-1 1 0,0 0-1,5 4-75,3 1 56,0 0 1,1-1-1,0-1 0,0-2 0,2 0-56,10 5 26,-13-8 2,0 0-1,1-1 0,-1-2 1,1 0-1,-1-1 1,1-2-1,16-1-27,19 0 45,-43 1-31,1 0-1,-1-1 1,0-1-1,1 0 1,-1-1-1,4-2-13,82-35 41,-79 30-15,1-2 1,-2 0 0,6-6-27,5-2 16,-23 17-20,0 0 0,0 1 1,1 1-1,-1-1 0,1 2 1,-1-1-1,1 1 0,0 0 1,7 1 3,130-7-319,-142 8 323,0-1 0,0 2 0,0-1 0,-1 0 1,1 1-1,0 0 0,-1 0 0,1 0 0,-1 0 0,0 0 1,0 1-1,0-1 0,0 1 0,0 0 0,0 0 0,0 2-4,30 23 35,-28-24-33,-1 1 0,1-1 0,-1 1-1,-1 0 1,1 0 0,-1 0 0,0 0 0,3 6-2,10 14 17,-8-13-16,0-3-1,-1 1 0,-1 0 0,0 0 0,0 0 0,-1 1 0,2 6 0,-3-105 1217,-1 82-1219,0 0 1,1 0-1,0 0 0,0 1 1,1-1-1,0 1 1,0 0-1,0 0 0,0 1 1,1 0-1,3-3 2,12-10-85,12 7-52,-6 4 143,-8-2-8,1 1-1,0 1 0,0 1 0,1 1 0,-1 0 0,1 2 1,0 0-1,-1 2 0,5 0 3,4-1 26,0 2 0,-1 0-1,1 2 1,-1 1 0,0 2 0,25 7-26,6 6 1,28 3-1,-31-8 21,-34-10 0,-1-1 0,0-1 0,1-1 0,0-1 0,-1-1 0,1-1 0,8-2-21,31-9 16,-1-2-1,5-5-15,40-10-87,-65 22 48,0 1 0,19 1 39,18-3-19,-58 6 28,-4 1 3,0 0 1,0-1-1,0-1 0,0 0 0,12-6-12,146-68 64,-161 72-52,0 0 0,0-1 0,-1-1-1,0 0 1,0 0 0,-1-1 0,0 0-1,-1-1 1,0 0 0,0 0 0,0-4-12,18-17-32,-13 23-591,-11 7 40,-5 0-162,-18 1-2533,-2 0-4080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2.638"/>
    </inkml:context>
    <inkml:brush xml:id="br0">
      <inkml:brushProperty name="width" value="0.1" units="cm"/>
      <inkml:brushProperty name="height" value="0.1" units="cm"/>
      <inkml:brushProperty name="color" value="#E71224"/>
    </inkml:brush>
  </inkml:definitions>
  <inkml:trace contextRef="#ctx0" brushRef="#br0">66 0 1240,'0'0'1315,"0"0"-313,0 0-225,0 0-77,0 0-3,0 8 6359,0 22-5751,1 34 641,0-17-1196,-1-1-1,-3 0 1,-7 42-750,-20 51 540,26-125-553,2-6 97,0 1 0,-1-1 0,0 0 0,0 0-1,-3 2-83,6-13 70,-1-1 0,1 0 0,0 1 0,0-1 0,0 0 0,1 1-1,-1-1 1,1 1 0,0-1 0,0 1 0,0-1 0,0 1 0,1-2-70,13-16-6,1 1 0,9-7 6,-19 21-2,0 0 1,1 1-1,0 0 1,0 0-1,0 0 1,0 1-1,1 0 1,0 1-1,1-1 2,60-32 16,-68 35-24,1 0 0,0 1-1,0-1 1,0 1-1,0-1 1,1 1-1,-1 0 1,0 0 0,0 0-1,0 0 1,0 0-1,0 1 1,0-1 0,0 1-1,0-1 1,0 1-1,0 0 1,0-1 0,-1 1-1,1 0 1,0 0-1,0 1 1,-1-1 0,1 0-1,0 0 1,-1 1-1,1 0 9,13 8 35,-13-8-27,0-1-1,1 1 1,-1 0-1,0 0 1,1 0-1,-1 0 1,0 0-1,-1 0 1,1 1 0,0-1-1,-1 0 1,1 1-1,-1 0 1,1 0-8,15 43 174,-11-29-190,3 50 160,-7-54-108,-1 0-1,0 1 1,-1-1-1,-1 12-35,1 9 36,0-34-30,0 0 2,0 0 10,0 0 34,0 0-8,0 0-23,0 0 14,0 0-34,0 0-82,0 0-127,0 0-159,0 0-324,-13 0-5417,-5 0-3371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031"/>
    </inkml:context>
    <inkml:brush xml:id="br0">
      <inkml:brushProperty name="width" value="0.1" units="cm"/>
      <inkml:brushProperty name="height" value="0.1" units="cm"/>
      <inkml:brushProperty name="color" value="#E71224"/>
    </inkml:brush>
  </inkml:definitions>
  <inkml:trace contextRef="#ctx0" brushRef="#br0">1 1 1224,'0'0'450,"0"0"-273,0 0-133,0 0 43,0 0 27,0 0-22,0 0 39,0 0 157,0 0 171,0 0 78,0 0-72,0 0-36,0 0 10,0 0-69,0 0-45,0 0-20,0 0-32,7 7 2325,-7 26-5144,0-19 134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911"/>
    </inkml:context>
    <inkml:brush xml:id="br0">
      <inkml:brushProperty name="width" value="0.1" units="cm"/>
      <inkml:brushProperty name="height" value="0.1" units="cm"/>
      <inkml:brushProperty name="color" value="#E71224"/>
    </inkml:brush>
  </inkml:definitions>
  <inkml:trace contextRef="#ctx0" brushRef="#br0">42 0 800,'0'0'1346,"0"0"-423,0 0-423,0 0-214,0 0-51,0 0 85,0 0 144,0 0 166,0 0 201,0 0 86,0 0-138,0 0-96,0 0-75,0 0-12,0 0 26,-12 10 1147,12-7-2055,0-1-1,-1 0 0,0 0 0,1 1 1,-1-1-1,0 0 0,0 0 1,0 0-1,0 0 0,0 0 1,-1 0-1,1 0 0,-1 0 287,-7 13-3345,1 1-1756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9.728"/>
    </inkml:context>
    <inkml:brush xml:id="br0">
      <inkml:brushProperty name="width" value="0.1" units="cm"/>
      <inkml:brushProperty name="height" value="0.1" units="cm"/>
      <inkml:brushProperty name="color" value="#E71224"/>
    </inkml:brush>
  </inkml:definitions>
  <inkml:trace contextRef="#ctx0" brushRef="#br0">34 1 408,'0'0'1666,"0"0"-871,0 0-510,0 0-93,0 0 48,0 0 79,-3 2 14,-10 10-6,10-9-7,3-3-81,0 0-37,0 0 19,0 0 16,0 0 35,0 0 43,0 0 58,0 0 101,0 0 126,0 0-55,0 0-110,0 0-67,-11 33-1026,10-16-2022,-2-6 757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0.636"/>
    </inkml:context>
    <inkml:brush xml:id="br0">
      <inkml:brushProperty name="width" value="0.1" units="cm"/>
      <inkml:brushProperty name="height" value="0.1" units="cm"/>
      <inkml:brushProperty name="color" value="#E71224"/>
    </inkml:brush>
  </inkml:definitions>
  <inkml:trace contextRef="#ctx0" brushRef="#br0">0 1 1032,'0'0'1224,"0"0"-287,0 0-225,0 0-181,0 0-133,0 0-94,0 0-74,0 0-5,0 0 89,0 0 130,0 0 56,0 0-88,0 0-67,0 0-38,0 0-91,0 0-20,0 0-19,0 0-20,0 0 96,0 0 152,0 0 67,0 0 59,0 0 9,0 0-8,0 0 19,0 0-39,0 0-54,0 0-59,0 0-90,0 0-78,0 0-71,0 0-42,0 0-43,0 0-58,0 0-38,0 0-92,0 0-121,0 20-2820,0-6-779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2.505"/>
    </inkml:context>
    <inkml:brush xml:id="br0">
      <inkml:brushProperty name="width" value="0.1" units="cm"/>
      <inkml:brushProperty name="height" value="0.1" units="cm"/>
      <inkml:brushProperty name="color" value="#E71224"/>
    </inkml:brush>
  </inkml:definitions>
  <inkml:trace contextRef="#ctx0" brushRef="#br0">0 27 304,'0'0'852,"0"0"-46,0 0-11,0 0-22,0 0-9,0 0 100,42 0 5315,-38-8-1382,3-7-7968,-7 11 378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1.171"/>
    </inkml:context>
    <inkml:brush xml:id="br0">
      <inkml:brushProperty name="width" value="0.1" units="cm"/>
      <inkml:brushProperty name="height" value="0.1" units="cm"/>
      <inkml:brushProperty name="color" value="#E71224"/>
    </inkml:brush>
  </inkml:definitions>
  <inkml:trace contextRef="#ctx0" brushRef="#br0">1 75 328,'0'0'0,"0"0"-328</inkml:trace>
  <inkml:trace contextRef="#ctx0" brushRef="#br0" timeOffset="401.28">1 75 304,'6'-6'740,"-1"0"-685,1 0 138,0 0-1,0 0 1,0 0-1,0 1 0,1 0 1,0 0-1,2-1-192,-3 3 6292,0 0-3748,8-8-4021,-14 11-4903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38:23.280"/>
    </inkml:context>
    <inkml:brush xml:id="br0">
      <inkml:brushProperty name="width" value="0.1" units="cm"/>
      <inkml:brushProperty name="height" value="0.1" units="cm"/>
      <inkml:brushProperty name="color" value="#E71224"/>
    </inkml:brush>
  </inkml:definitions>
  <inkml:trace contextRef="#ctx0" brushRef="#br0">35 15 408,'0'0'1386,"0"0"-486,0 0-357,0 0-262,0 0 259,0 0 2,0 0-280,0 0-224,0 0-32,0 0 8,0 0-5,0 0-1,0 0 11,0 0 31,0 0-20,0 0 31,0 0 27,0 0 80,0 0 87,0 0 38,0 0-6,0 0 26,0 0 82,0 0 9,0 0-38,0 0-90,0 0-110,0 0-84,0 0-62,0 0-12,0 0 16,0 0 64,0 0 41,0 0 121,0 0 86,0 0-36,0 0-27,0 0-45,0 0-69,0 0-77,0 0-47,0 0 19,-11 13 198,10 26-196,1-16 192,0-21-244,3 2 0,5 3 17,-4-6-9,0-1 0,-1 1 0,1-1 0,0 0 0,0 0 0,-1 0 0,1-1 0,0 1 0,-1-1 0,1 0 0,0 0 0,0 0-12,-3-1 38,-1 1-18,0 0 1,0 0-1,1 1 0,-1-1 1,0 0-1,1 1 0,-1-1 1,0 0-1,1 1 0,-1-1 0,1 0 1,-1 1-1,1-1 0,-1 1 1,1-1-1,-1 1 0,1-1 1,0 1-1,-1-1 0,1 1 0,0 0 1,-1-1-1,1 1 0,0 0 1,-1 0-1,1 0 0,0-1 1,0 1-1,-1 0 0,1 0 1,0 0-1,0 0 0,0 0-20,-1-3 93,0 3-49,0-1 1,0 1-1,0 0 1,0 0-1,0-1 1,0 1-1,1 0 1,-1-1-1,0 1 1,0 0-1,0 0 1,0-1-1,0 1 1,0 0-1,0-1 1,0 1-1,0 0 1,-1-1-1,1 1 1,0 0-1,0 0 1,0-1-1,0 1 1,0 0-1,0 0 1,-1-1-1,1 1 1,0 0-1,0 0 1,0-1-1,-1 1 1,1 0-1,0 0 1,0 0-1,-1-1 1,1 1-1,0 0 1,0 0-1,-1 0 1,1 0-1,0 0 1,-1 0-45,-69-4 627,69 4-634,1 0-2,0 0-5,0 0 5,0 0 0,0 0-11,0 3-3,0-1 0,0 1-1,-1-1 1,1 1 0,-1-1 0,0 0 0,0 1 0,0-1 0,0 0 0,0 0 0,0 1 0,-1-1-1,1 0 1,-1 0 0,1 0 0,-1-1 0,0 1 0,0 0 0,0 0 23,1 1-28,1 1 0,-1-1 0,1 0-1,0 1 1,0-1 0,0 1 0,0-1 0,0 1 0,1 0 28,0 2-14,-1 31-589,0-37 577,0 0-30,0 0 29,0 0-10,27 0-1,-21-1 31,1 0-1,-1 0 1,1-1-1,-1 0 1,1-1-1,-1 1 1,0-1-1,0-1 1,-1 1-1,1-1 1,0 0-1,2-2 8,18-12-78,-24 17 45,-1-1 0,1 0-1,0 1 1,-1-1 0,1 0-1,-1 0 1,0 0-1,0 0 1,1 0 0,-1 0-1,-1 0 1,1 0 0,0-1-1,0 1 1,-1 0 0,1-1-1,-1-1 34,3-39 634,-3 43-539,0 0-6,0 0-33,-1-38 359,-111 38 117,110 1-546,0-1 1,0 1-1,0-1 1,0 1-1,0 0 1,0 0-1,1 0 0,-1 0 1,0 0-1,0 0 1,1 1-1,-1-1 1,1 0-1,-1 1 0,1-1 1,0 1-1,0 0 1,-1-1-1,1 1 1,0 2 13,-1-1-15,0 0 0,0 1 1,0 0-1,1-1 1,-1 1-1,1 0 0,0 0 1,0 0-1,0 0 1,1 1 14,0 56-497,6-60 471,1 0-1,-1 0 0,1-1 1,0 1-1,-1-1 0,5-1 27,-5 1-82,-4-1 68,-1 0 1,0 0 0,0-1 0,0 1-1,0 0 1,0 0 0,-1 0 0,1-1-1,0 1 1,-1-1 0,1 1-1,-1 0 1,1-1 0,-1 1 0,1-1 13,2-6 35,1 1-3,-1 0 1,1-1-1,-1 0 1,0 0-1,-1 0 1,0 0-1,0 0 1,-1 0-1,0-1 1,0 1-1,-1-8-32,0 15 13,0 1-14,0-1-1,0 1 1,0-1 0,0 1-1,0-1 1,0 1-1,0 0 1,-1-1-1,1 1 1,0-1-1,0 1 1,0-1-1,-1 1 1,1 0-1,0-1 1,0 1-1,-1 0 1,1-1-1,0 1 1,-1 0-1,1-1 1,-1 1 0,1 0-1,0-1 1,-1 1-1,1 0 1,-1 0-1,1 0 1,-1-1 1,-12 0-132,0 0 1,0 0 0,-12 1 131,7 1-312,17-1 324,1 0 4,0 0 19,0 0-20,0 0-10,0 0-26,0 0-67,0 0-20,0 0-11,0 0 8,0 0-25,0 0-3,0 0-126,0 0-267,0 0-187,0 0-17,0 0 48,0 4-1547,0 2 21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38.416"/>
    </inkml:context>
    <inkml:brush xml:id="br0">
      <inkml:brushProperty name="width" value="0.1" units="cm"/>
      <inkml:brushProperty name="height" value="0.1" units="cm"/>
      <inkml:brushProperty name="color" value="#E71224"/>
    </inkml:brush>
  </inkml:definitions>
  <inkml:trace contextRef="#ctx0" brushRef="#br0">0 19 56,'0'0'1563,"0"0"-532,0 0-272,0 0-132,0 0-53,0-16 828,0 13 6421,0 183-5916,0-179-1891,1 1 0,-1-1 0,0 1 0,0-1-1,1 1 1,-1-1 0,1 1 0,0-1 0,-1 1 0,1-1 0,0 1-1,0-1 1,0 0 0,0 0 0,0 0 0,0 1 0,0-1 0,0 0 0,0 0-1,1 0 1,-1 0 0,0-1 0,1 1 0,-1 0 0,1-1 0,-1 1-16,47 13 367,-19-7 148,29 24 975,-42-23-1363,0 0 1,1-2-1,0 0 1,4 1-128,-4-2 166,1 1-1,-1 1 1,0 1 0,4 2-166,40 14 224,-12-2-103,-35-17-45,0 1 0,-1 1 0,0 0-1,5 4-75,3 1 56,0 0 1,1-1-1,0-1 0,0-2 0,2 0-56,10 5 26,-13-8 2,0 0-1,1-1 0,-1-2 1,1 0-1,-1-1 1,1-2-1,16-1-27,19 0 45,-43 1-31,1 0-1,-1-1 1,0-1-1,1 0 1,-1-1-1,4-2-13,82-35 41,-79 30-15,1-2 1,-2 0 0,6-6-27,5-2 16,-23 17-20,0 0 0,0 1 1,1 1-1,-1-1 0,1 2 1,-1-1-1,1 1 0,0 0 1,7 1 3,130-7-319,-142 8 323,0-1 0,0 2 0,0-1 0,-1 0 1,1 1-1,0 0 0,-1 0 0,1 0 0,-1 0 0,0 0 1,0 1-1,0-1 0,0 1 0,0 0 0,0 0 0,0 2-4,30 23 35,-28-24-33,-1 1 0,1-1 0,-1 1-1,-1 0 1,1 0 0,-1 0 0,0 0 0,3 6-2,10 14 17,-8-13-16,0-3-1,-1 1 0,-1 0 0,0 0 0,0 0 0,-1 1 0,2 6 0,-3-105 1217,-1 82-1219,0 0 1,1 0-1,0 0 0,0 1 1,1-1-1,0 1 1,0 0-1,0 0 0,0 1 1,1 0-1,3-3 2,12-10-85,12 7-52,-6 4 143,-8-2-8,1 1-1,0 1 0,0 1 0,1 1 0,-1 0 0,1 2 1,0 0-1,-1 2 0,5 0 3,4-1 26,0 2 0,-1 0-1,1 2 1,-1 1 0,0 2 0,25 7-26,6 6 1,28 3-1,-31-8 21,-34-10 0,-1-1 0,0-1 0,1-1 0,0-1 0,-1-1 0,1-1 0,8-2-21,31-9 16,-1-2-1,5-5-15,40-10-87,-65 22 48,0 1 0,19 1 39,18-3-19,-58 6 28,-4 1 3,0 0 1,0-1-1,0-1 0,0 0 0,12-6-12,146-68 64,-161 72-52,0 0 0,0-1 0,-1-1-1,0 0 1,0 0 0,-1-1 0,0 0-1,-1-1 1,0 0 0,0 0 0,0-4-12,18-17-32,-13 23-591,-11 7 40,-5 0-162,-18 1-2533,-2 0-4080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2.638"/>
    </inkml:context>
    <inkml:brush xml:id="br0">
      <inkml:brushProperty name="width" value="0.1" units="cm"/>
      <inkml:brushProperty name="height" value="0.1" units="cm"/>
      <inkml:brushProperty name="color" value="#E71224"/>
    </inkml:brush>
  </inkml:definitions>
  <inkml:trace contextRef="#ctx0" brushRef="#br0">66 0 1240,'0'0'1315,"0"0"-313,0 0-225,0 0-77,0 0-3,0 8 6359,0 22-5751,1 34 641,0-17-1196,-1-1-1,-3 0 1,-7 42-750,-20 51 540,26-125-553,2-6 97,0 1 0,-1-1 0,0 0 0,0 0-1,-3 2-83,6-13 70,-1-1 0,1 0 0,0 1 0,0-1 0,0 0 0,1 1-1,-1-1 1,1 1 0,0-1 0,0 1 0,0-1 0,0 1 0,1-2-70,13-16-6,1 1 0,9-7 6,-19 21-2,0 0 1,1 1-1,0 0 1,0 0-1,0 0 1,0 1-1,1 0 1,0 1-1,1-1 2,60-32 16,-68 35-24,1 0 0,0 1-1,0-1 1,0 1-1,0-1 1,1 1-1,-1 0 1,0 0 0,0 0-1,0 0 1,0 0-1,0 1 1,0-1 0,0 1-1,0-1 1,0 1-1,0 0 1,0-1 0,-1 1-1,1 0 1,0 0-1,0 1 1,-1-1 0,1 0-1,0 0 1,-1 1-1,1 0 9,13 8 35,-13-8-27,0-1-1,1 1 1,-1 0-1,0 0 1,1 0-1,-1 0 1,0 0-1,-1 0 1,1 1 0,0-1-1,-1 0 1,1 1-1,-1 0 1,1 0-8,15 43 174,-11-29-190,3 50 160,-7-54-108,-1 0-1,0 1 1,-1-1-1,-1 12-35,1 9 36,0-34-30,0 0 2,0 0 10,0 0 34,0 0-8,0 0-23,0 0 14,0 0-34,0 0-82,0 0-127,0 0-159,0 0-324,-13 0-5417,-5 0-3371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031"/>
    </inkml:context>
    <inkml:brush xml:id="br0">
      <inkml:brushProperty name="width" value="0.1" units="cm"/>
      <inkml:brushProperty name="height" value="0.1" units="cm"/>
      <inkml:brushProperty name="color" value="#E71224"/>
    </inkml:brush>
  </inkml:definitions>
  <inkml:trace contextRef="#ctx0" brushRef="#br0">1 1 1224,'0'0'450,"0"0"-273,0 0-133,0 0 43,0 0 27,0 0-22,0 0 39,0 0 157,0 0 171,0 0 78,0 0-72,0 0-36,0 0 10,0 0-69,0 0-45,0 0-20,0 0-32,7 7 2325,-7 26-5144,0-19 134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911"/>
    </inkml:context>
    <inkml:brush xml:id="br0">
      <inkml:brushProperty name="width" value="0.1" units="cm"/>
      <inkml:brushProperty name="height" value="0.1" units="cm"/>
      <inkml:brushProperty name="color" value="#E71224"/>
    </inkml:brush>
  </inkml:definitions>
  <inkml:trace contextRef="#ctx0" brushRef="#br0">42 0 800,'0'0'1346,"0"0"-423,0 0-423,0 0-214,0 0-51,0 0 85,0 0 144,0 0 166,0 0 201,0 0 86,0 0-138,0 0-96,0 0-75,0 0-12,0 0 26,-12 10 1147,12-7-2055,0-1-1,-1 0 0,0 0 0,1 1 1,-1-1-1,0 0 0,0 0 1,0 0-1,0 0 0,0 0 1,-1 0-1,1 0 0,-1 0 287,-7 13-3345,1 1-1756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9.728"/>
    </inkml:context>
    <inkml:brush xml:id="br0">
      <inkml:brushProperty name="width" value="0.1" units="cm"/>
      <inkml:brushProperty name="height" value="0.1" units="cm"/>
      <inkml:brushProperty name="color" value="#E71224"/>
    </inkml:brush>
  </inkml:definitions>
  <inkml:trace contextRef="#ctx0" brushRef="#br0">34 1 408,'0'0'1666,"0"0"-871,0 0-510,0 0-93,0 0 48,0 0 79,-3 2 14,-10 10-6,10-9-7,3-3-81,0 0-37,0 0 19,0 0 16,0 0 35,0 0 43,0 0 58,0 0 101,0 0 126,0 0-55,0 0-110,0 0-67,-11 33-1026,10-16-2022,-2-6 757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0.636"/>
    </inkml:context>
    <inkml:brush xml:id="br0">
      <inkml:brushProperty name="width" value="0.1" units="cm"/>
      <inkml:brushProperty name="height" value="0.1" units="cm"/>
      <inkml:brushProperty name="color" value="#E71224"/>
    </inkml:brush>
  </inkml:definitions>
  <inkml:trace contextRef="#ctx0" brushRef="#br0">0 1 1032,'0'0'1224,"0"0"-287,0 0-225,0 0-181,0 0-133,0 0-94,0 0-74,0 0-5,0 0 89,0 0 130,0 0 56,0 0-88,0 0-67,0 0-38,0 0-91,0 0-20,0 0-19,0 0-20,0 0 96,0 0 152,0 0 67,0 0 59,0 0 9,0 0-8,0 0 19,0 0-39,0 0-54,0 0-59,0 0-90,0 0-78,0 0-71,0 0-42,0 0-43,0 0-58,0 0-38,0 0-92,0 0-121,0 20-2820,0-6-779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2.505"/>
    </inkml:context>
    <inkml:brush xml:id="br0">
      <inkml:brushProperty name="width" value="0.1" units="cm"/>
      <inkml:brushProperty name="height" value="0.1" units="cm"/>
      <inkml:brushProperty name="color" value="#E71224"/>
    </inkml:brush>
  </inkml:definitions>
  <inkml:trace contextRef="#ctx0" brushRef="#br0">0 27 304,'0'0'852,"0"0"-46,0 0-11,0 0-22,0 0-9,0 0 100,42 0 5315,-38-8-1382,3-7-7968,-7 11 378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1.171"/>
    </inkml:context>
    <inkml:brush xml:id="br0">
      <inkml:brushProperty name="width" value="0.1" units="cm"/>
      <inkml:brushProperty name="height" value="0.1" units="cm"/>
      <inkml:brushProperty name="color" value="#E71224"/>
    </inkml:brush>
  </inkml:definitions>
  <inkml:trace contextRef="#ctx0" brushRef="#br0">1 75 328,'0'0'0,"0"0"-328</inkml:trace>
  <inkml:trace contextRef="#ctx0" brushRef="#br0" timeOffset="401.28">1 75 304,'6'-6'740,"-1"0"-685,1 0 138,0 0-1,0 0 1,0 0-1,0 1 0,1 0 1,0 0-1,2-1-192,-3 3 6292,0 0-3748,8-8-4021,-14 11-4903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38:30.603"/>
    </inkml:context>
    <inkml:brush xml:id="br0">
      <inkml:brushProperty name="width" value="0.1" units="cm"/>
      <inkml:brushProperty name="height" value="0.1" units="cm"/>
      <inkml:brushProperty name="color" value="#E71224"/>
    </inkml:brush>
  </inkml:definitions>
  <inkml:trace contextRef="#ctx0" brushRef="#br0">12 29 1688,'0'0'925,"0"0"-284,0 0-352,0 0-41,0 0 150,0 0 58,0 0 112,0 0-106,2-1-413,4-1 5780,-6 4-5832,0-1-13,0 1 15,0-1 4,0 0 1,1 0-1,-1-1 0,1 1 0,-1 0 1,1-1-1,-1 1 0,1-1 0,-1 1 1,1-1-1,0 1 0,-1-1 0,1 1 1,0-1-1,-1 0 0,1 1 0,0-1 1,0 0-1,-1 1 0,1-1 0,0 0 1,0 0-1,0 0 0,0 0-3,20 4 38,-18-4-34,-1 0 7,0 0-7,-1 0 2,0 0 23,1 1 0,0-1 0,-1 1-1,1-1 1,-1 0 0,1 0 0,0 0-1,-1 1 1,1-1 0,0-1 0,-1 1-1,1 0 1,0 0 0,-1-1 0,1 1-1,-1-1 1,1 1 0,0-1-1,-1 0 1,1 0 0,-1 1 0,0-1-1,1 0 1,-1 0 0,0 0 0,0-1-1,1 1 1,-1 0 0,0 0 0,0-1-1,0 1 1,0 0 0,-1-1 0,1 1-1,0-1 1,-1 1 0,1-1-1,-1 0 1,1 1 0,-1-1 0,0 0-1,1-1-28,-1 3 46,0-2 52,0 2-101,0-1 0,0 1 0,0 0 0,0 0 0,0-1 0,0 1-1,0 0 1,0 0 0,0-1 0,0 1 0,0 0 0,0 0 0,0-1-1,0 1 1,0 0 0,0 0 0,0-1 0,0 1 0,0 0 0,0 0 0,-1-1-1,1 1 1,0 0 0,0 0 0,0-1 0,0 1 0,-1 0 0,1 0 0,0 0-1,0 0 1,0-1 0,-1 1 0,1 0 0,0 0 0,0 0 0,0 0-1,-1 0 1,1 0 0,0 0 0,-1-1 3,-12 1-20,-28 0-119,39 0 123,0 0 1,0 0-1,0 0 1,0 0-1,-1 1 1,1-1-1,0 1 1,0 0-1,0 0 1,0-1-1,0 1 1,0 0-1,0 1 1,-1 0 15,0 1-8,1 0 0,-1 0 0,1 0-1,0 0 1,0 0 0,0 1 0,0-1 0,0 1 0,0 2 8,0 3 14,1 0 0,0 0 1,0 0-1,1 0 1,1 0-15,-1 46 182,5-54-44,1 0 0,0 0 0,0-1 0,0 1 0,-1-1 0,1-1 0,0 1-138,0 0 57,-2-1-44,-1 0-1,1 0 0,0 0 1,-1 0-1,1-1 0,-1 1 1,1-1-1,-1 0 1,0 0-1,0 0 0,3-3-12,15-8 22,-18 10-9,-2 2-12,0 0 0,-1 0 0,1 1 0,0-1 0,0 0 0,0 0 0,0 0-1,0 1 1,0-1 0,1 1 0,-1-1 0,0 1 0,0-1 0,0 1 0,0 0 0,2-1-1,-3 1-7,0 0-9,0-37 313,0 36-281,-1 0 0,1 0 0,-1 0 0,1 0 0,-1 0-1,1 1 1,-1-1 0,0 0 0,1 0 0,-1 1 0,0-1 0,0 0-1,0 1 1,0-1 0,0 1 0,1-1 0,-1 1 0,0 0-1,0-1 1,0 1 0,0 0 0,0 0 0,0-1 0,0 1-1,0 0 1,0 0 0,0 0 0,-1 0-16,-22-8-45,23 7 51,0 0 1,0 0-1,-1 1 0,1-1 0,0 1 0,0-1 1,-1 1-1,1-1 0,0 1 0,0 0 0,-1 0 0,1 0 1,0 0-1,-1 0 0,1 0 0,0 0 0,-1 0 1,1 0-1,0 0 0,-1 1 0,1-1 0,0 0 1,0 1-1,0 0 0,-1-1 0,1 1 0,0 0 1,0-1-1,0 1 0,0 0 0,0 0 0,0 0 1,0 0-1,0 0-6,-34 40-64,32-38 70,2 1 9,-1 0 0,1 0 0,1 0 0,-1 0-1,0 0 1,1 0 0,0 0 0,0 0-1,0 0 1,0 0 0,1 3-15,0 7 20,-1-13-16,1-1 0,-1 1 1,0 0-1,0 0 0,1-1 0,-1 1 0,0 0 0,1-1 1,-1 1-1,1 0 0,-1-1 0,1 1 0,-1-1 0,1 1 0,-1-1 1,1 1-1,0-1 0,-1 1 0,1-1 0,0 0 0,-1 1 0,1-1 1,0 0-1,-1 1 0,1-1 0,0 0 0,0 0-4,-1 0 78,0 0 39,0 0 91,0 0 61,0 0 19,2 0-251,-1 0 0,0 0 1,1-1-1,-1 1 0,0 0 0,1-1 0,-1 1 0,0-1 0,0 1 0,1-1 0,-1 0 0,0 0 0,0 1 0,0-1 0,0 0 0,1-1-37,-1 1 29,0 0 1,0 0-1,0 0 1,1 0-1,-1 1 1,0-1-1,0 0 1,1 1-1,-1-1 1,1 0-1,-1 1 1,0 0-1,1-1 1,-1 1-1,1 0 1,1 0-30,45-11-167,-47 11 26,-1 0 10,19-7 4,-12 0 128,-4 5 15,0 0 0,-1 0 0,0 0 1,1 0-1,-1 0 0,0-1 0,0 1 0,0 0 1,0-1-1,-1 0 0,1 1 0,-1-1 0,0 0 1,1 0-1,-1 0 0,-1 0 0,1 0 1,0 0-1,-1 0 0,1 0 0,-1 0 0,0 0 1,0 0-17,0 2-27,-17 0-428,16 1 459,0 1 0,0-1 0,0 0 0,0 0 0,0 0 1,0 0-1,0 0 0,1 0 0,-1 0 0,0 0 0,0 0 0,0 0 0,0 0 0,0-1 0,0 1 0,0 0 0,1-1 0,-1 1 0,0 0 0,0-1 0,0 1 0,1-1 1,-1 0-1,0 1 0,1-1 0,-1 1 0,0-1 0,1 0 0,-1 0 0,1 1 0,-1-1 0,1 0 0,-1 0 0,1 0 0,0 1 0,-1-1 0,1 0 0,0 0 0,0 0 1,0 0-1,0 0 0,0 0 0,-1 0 0,2 0 0,-1 1 0,0-2-4,0 1 10,-7-1-7,6 2-9,1 0-2,0 0 0,-1 0 3,0 1 1,1-1 0,-1 0 0,0 0-1,0 1 1,0-1 0,0 0 0,0 1 0,1-1-1,-1 1 1,0 0 0,1-1 0,-1 1 0,0-1-1,1 1 1,-1 0 0,0-1 0,1 1 0,-1 0 4,-8 15-15,6-12 6,0 1 0,0-1 0,1 1 0,0 0 0,0 0 0,0 0 0,1 0 0,-1 3 9,-2 7-14,2-8-7,1 0-1,0-1 0,0 1 1,0 0-1,1 0 1,0 0-1,0 0 0,0 0 1,2 4 21,-1-10-7,0 1 0,1-1 0,-1 0 0,0 0 0,1 0 0,-1 0 0,0 0 0,1 0 1,0 0-1,-1 0 0,1 0 0,-1-1 0,1 1 0,0-1 0,0 1 0,-1-1 0,1 0 0,0 1 0,0-1 0,-1 0 0,1 0 1,0 0-1,2-1 7,-1 1-14,1 0 0,-1 0 1,1 0-1,-1 0 0,1-1 1,-1 0-1,0 0 1,1 0-1,-1 0 0,0 0 1,1-1-1,1 0 14,-3-1-7,0 1 1,1-1-1,-1 0 1,0 0-1,0 0 0,-1 0 1,1 0-1,-1-1 1,1 1-1,-1 0 1,0-1-1,0 1 0,-1-1 1,1 1-1,-1-2 7,1-58 37,-2 35-39,1 27-10,-1 0-1,1 0 1,0 0-1,0 0 1,-1 0 0,1 0-1,-1 1 1,1-1-1,-1 0 1,1 0 0,-1 0-1,0 0 1,1 1-1,-1-1 1,0 0-1,0 0 1,1 1 0,-1-1-1,0 1 1,0-1-1,0 1 1,0-1 0,0 1-1,0-1 1,0 1-1,0 0 1,0 0 0,0-1-1,0 1 1,0 0-1,0 0 1,0 0-1,0 0 1,0 0 12,-45 1-336,31 0 361,13 0-25,0 0 0,1 1 1,-1-1-1,1 1 1,-1-1-1,1 1 1,-1 0-1,1-1 1,0 1-1,0 0 1,-1 2-1,-3 2 3,-2 3 27,0 0 0,1 0 0,-1 0 0,2 1 0,-4 5-30,9-11-1,-1-1 1,0 1-1,0-1 0,1 0 0,0 1 1,0-1-1,0 1 0,0-1 0,0 1 0,2 2 1,-1 7 0,-1-12 2,0-1-1,0 1 1,0 0 0,0 0-1,0 0 1,0 0-1,0 0 1,1 0-1,-1-1 1,0 1 0,1 0-1,-1 0 1,1 0-1,-1-1 1,0 1 0,1 0-1,0 0 1,-1-1-1,1 1 1,-1 0-1,1-1 1,0 1 0,-1-1-1,1 1 1,0-1-1,0 1 1,0-1-1,-1 0 1,1 1 0,0-1-1,0 0 1,0 0-1,0 1-1,35-1 279,-17-1-155,-18 1-124,0-1 1,0 1-1,0 0 1,0 0-1,1-1 1,-1 1-1,0-1 1,0 1-1,0-1 1,0 1-1,0-1 1,0 0-1,0 1 1,0-1-1,0 0 1,-1 0-1,1 0 0,0 0 1,0 0-1,-1 0 1,1 0-1,0 0 1,-1 0-1,1 0 0,9-12-223,-9 12-246,-5 2-1640,-15 5-4238</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38.416"/>
    </inkml:context>
    <inkml:brush xml:id="br0">
      <inkml:brushProperty name="width" value="0.1" units="cm"/>
      <inkml:brushProperty name="height" value="0.1" units="cm"/>
      <inkml:brushProperty name="color" value="#E71224"/>
    </inkml:brush>
  </inkml:definitions>
  <inkml:trace contextRef="#ctx0" brushRef="#br0">0 19 56,'0'0'1563,"0"0"-532,0 0-272,0 0-132,0 0-53,0-16 828,0 13 6421,0 183-5916,0-179-1891,1 1 0,-1-1 0,0 1 0,0-1-1,1 1 1,-1-1 0,1 1 0,0-1 0,-1 1 0,1-1 0,0 1-1,0-1 1,0 0 0,0 0 0,0 0 0,0 1 0,0-1 0,0 0 0,0 0-1,1 0 1,-1 0 0,0-1 0,1 1 0,-1 0 0,1-1 0,-1 1-16,47 13 367,-19-7 148,29 24 975,-42-23-1363,0 0 1,1-2-1,0 0 1,4 1-128,-4-2 166,1 1-1,-1 1 1,0 1 0,4 2-166,40 14 224,-12-2-103,-35-17-45,0 1 0,-1 1 0,0 0-1,5 4-75,3 1 56,0 0 1,1-1-1,0-1 0,0-2 0,2 0-56,10 5 26,-13-8 2,0 0-1,1-1 0,-1-2 1,1 0-1,-1-1 1,1-2-1,16-1-27,19 0 45,-43 1-31,1 0-1,-1-1 1,0-1-1,1 0 1,-1-1-1,4-2-13,82-35 41,-79 30-15,1-2 1,-2 0 0,6-6-27,5-2 16,-23 17-20,0 0 0,0 1 1,1 1-1,-1-1 0,1 2 1,-1-1-1,1 1 0,0 0 1,7 1 3,130-7-319,-142 8 323,0-1 0,0 2 0,0-1 0,-1 0 1,1 1-1,0 0 0,-1 0 0,1 0 0,-1 0 0,0 0 1,0 1-1,0-1 0,0 1 0,0 0 0,0 0 0,0 2-4,30 23 35,-28-24-33,-1 1 0,1-1 0,-1 1-1,-1 0 1,1 0 0,-1 0 0,0 0 0,3 6-2,10 14 17,-8-13-16,0-3-1,-1 1 0,-1 0 0,0 0 0,0 0 0,-1 1 0,2 6 0,-3-105 1217,-1 82-1219,0 0 1,1 0-1,0 0 0,0 1 1,1-1-1,0 1 1,0 0-1,0 0 0,0 1 1,1 0-1,3-3 2,12-10-85,12 7-52,-6 4 143,-8-2-8,1 1-1,0 1 0,0 1 0,1 1 0,-1 0 0,1 2 1,0 0-1,-1 2 0,5 0 3,4-1 26,0 2 0,-1 0-1,1 2 1,-1 1 0,0 2 0,25 7-26,6 6 1,28 3-1,-31-8 21,-34-10 0,-1-1 0,0-1 0,1-1 0,0-1 0,-1-1 0,1-1 0,8-2-21,31-9 16,-1-2-1,5-5-15,40-10-87,-65 22 48,0 1 0,19 1 39,18-3-19,-58 6 28,-4 1 3,0 0 1,0-1-1,0-1 0,0 0 0,12-6-12,146-68 64,-161 72-52,0 0 0,0-1 0,-1-1-1,0 0 1,0 0 0,-1-1 0,0 0-1,-1-1 1,0 0 0,0 0 0,0-4-12,18-17-32,-13 23-591,-11 7 40,-5 0-162,-18 1-2533,-2 0-4080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2.638"/>
    </inkml:context>
    <inkml:brush xml:id="br0">
      <inkml:brushProperty name="width" value="0.1" units="cm"/>
      <inkml:brushProperty name="height" value="0.1" units="cm"/>
      <inkml:brushProperty name="color" value="#E71224"/>
    </inkml:brush>
  </inkml:definitions>
  <inkml:trace contextRef="#ctx0" brushRef="#br0">66 0 1240,'0'0'1315,"0"0"-313,0 0-225,0 0-77,0 0-3,0 8 6359,0 22-5751,1 34 641,0-17-1196,-1-1-1,-3 0 1,-7 42-750,-20 51 540,26-125-553,2-6 97,0 1 0,-1-1 0,0 0 0,0 0-1,-3 2-83,6-13 70,-1-1 0,1 0 0,0 1 0,0-1 0,0 0 0,1 1-1,-1-1 1,1 1 0,0-1 0,0 1 0,0-1 0,0 1 0,1-2-70,13-16-6,1 1 0,9-7 6,-19 21-2,0 0 1,1 1-1,0 0 1,0 0-1,0 0 1,0 1-1,1 0 1,0 1-1,1-1 2,60-32 16,-68 35-24,1 0 0,0 1-1,0-1 1,0 1-1,0-1 1,1 1-1,-1 0 1,0 0 0,0 0-1,0 0 1,0 0-1,0 1 1,0-1 0,0 1-1,0-1 1,0 1-1,0 0 1,0-1 0,-1 1-1,1 0 1,0 0-1,0 1 1,-1-1 0,1 0-1,0 0 1,-1 1-1,1 0 9,13 8 35,-13-8-27,0-1-1,1 1 1,-1 0-1,0 0 1,1 0-1,-1 0 1,0 0-1,-1 0 1,1 1 0,0-1-1,-1 0 1,1 1-1,-1 0 1,1 0-8,15 43 174,-11-29-190,3 50 160,-7-54-108,-1 0-1,0 1 1,-1-1-1,-1 12-35,1 9 36,0-34-30,0 0 2,0 0 10,0 0 34,0 0-8,0 0-23,0 0 14,0 0-34,0 0-82,0 0-127,0 0-159,0 0-324,-13 0-5417,-5 0-3371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031"/>
    </inkml:context>
    <inkml:brush xml:id="br0">
      <inkml:brushProperty name="width" value="0.1" units="cm"/>
      <inkml:brushProperty name="height" value="0.1" units="cm"/>
      <inkml:brushProperty name="color" value="#E71224"/>
    </inkml:brush>
  </inkml:definitions>
  <inkml:trace contextRef="#ctx0" brushRef="#br0">1 1 1224,'0'0'450,"0"0"-273,0 0-133,0 0 43,0 0 27,0 0-22,0 0 39,0 0 157,0 0 171,0 0 78,0 0-72,0 0-36,0 0 10,0 0-69,0 0-45,0 0-20,0 0-32,7 7 2325,-7 26-5144,0-19 134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911"/>
    </inkml:context>
    <inkml:brush xml:id="br0">
      <inkml:brushProperty name="width" value="0.1" units="cm"/>
      <inkml:brushProperty name="height" value="0.1" units="cm"/>
      <inkml:brushProperty name="color" value="#E71224"/>
    </inkml:brush>
  </inkml:definitions>
  <inkml:trace contextRef="#ctx0" brushRef="#br0">42 0 800,'0'0'1346,"0"0"-423,0 0-423,0 0-214,0 0-51,0 0 85,0 0 144,0 0 166,0 0 201,0 0 86,0 0-138,0 0-96,0 0-75,0 0-12,0 0 26,-12 10 1147,12-7-2055,0-1-1,-1 0 0,0 0 0,1 1 1,-1-1-1,0 0 0,0 0 1,0 0-1,0 0 0,0 0 1,-1 0-1,1 0 0,-1 0 287,-7 13-3345,1 1-1756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9.728"/>
    </inkml:context>
    <inkml:brush xml:id="br0">
      <inkml:brushProperty name="width" value="0.1" units="cm"/>
      <inkml:brushProperty name="height" value="0.1" units="cm"/>
      <inkml:brushProperty name="color" value="#E71224"/>
    </inkml:brush>
  </inkml:definitions>
  <inkml:trace contextRef="#ctx0" brushRef="#br0">34 1 408,'0'0'1666,"0"0"-871,0 0-510,0 0-93,0 0 48,0 0 79,-3 2 14,-10 10-6,10-9-7,3-3-81,0 0-37,0 0 19,0 0 16,0 0 35,0 0 43,0 0 58,0 0 101,0 0 126,0 0-55,0 0-110,0 0-67,-11 33-1026,10-16-2022,-2-6 757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0.636"/>
    </inkml:context>
    <inkml:brush xml:id="br0">
      <inkml:brushProperty name="width" value="0.1" units="cm"/>
      <inkml:brushProperty name="height" value="0.1" units="cm"/>
      <inkml:brushProperty name="color" value="#E71224"/>
    </inkml:brush>
  </inkml:definitions>
  <inkml:trace contextRef="#ctx0" brushRef="#br0">0 1 1032,'0'0'1224,"0"0"-287,0 0-225,0 0-181,0 0-133,0 0-94,0 0-74,0 0-5,0 0 89,0 0 130,0 0 56,0 0-88,0 0-67,0 0-38,0 0-91,0 0-20,0 0-19,0 0-20,0 0 96,0 0 152,0 0 67,0 0 59,0 0 9,0 0-8,0 0 19,0 0-39,0 0-54,0 0-59,0 0-90,0 0-78,0 0-71,0 0-42,0 0-43,0 0-58,0 0-38,0 0-92,0 0-121,0 20-2820,0-6-779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2.505"/>
    </inkml:context>
    <inkml:brush xml:id="br0">
      <inkml:brushProperty name="width" value="0.1" units="cm"/>
      <inkml:brushProperty name="height" value="0.1" units="cm"/>
      <inkml:brushProperty name="color" value="#E71224"/>
    </inkml:brush>
  </inkml:definitions>
  <inkml:trace contextRef="#ctx0" brushRef="#br0">0 27 304,'0'0'852,"0"0"-46,0 0-11,0 0-22,0 0-9,0 0 100,42 0 5315,-38-8-1382,3-7-7968,-7 11 378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1.171"/>
    </inkml:context>
    <inkml:brush xml:id="br0">
      <inkml:brushProperty name="width" value="0.1" units="cm"/>
      <inkml:brushProperty name="height" value="0.1" units="cm"/>
      <inkml:brushProperty name="color" value="#E71224"/>
    </inkml:brush>
  </inkml:definitions>
  <inkml:trace contextRef="#ctx0" brushRef="#br0">1 75 328,'0'0'0,"0"0"-328</inkml:trace>
  <inkml:trace contextRef="#ctx0" brushRef="#br0" timeOffset="401.28">1 75 304,'6'-6'740,"-1"0"-685,1 0 138,0 0-1,0 0 1,0 0-1,0 1 0,1 0 1,0 0-1,2-1-192,-3 3 6292,0 0-3748,8-8-4021,-14 11-4903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38.416"/>
    </inkml:context>
    <inkml:brush xml:id="br0">
      <inkml:brushProperty name="width" value="0.1" units="cm"/>
      <inkml:brushProperty name="height" value="0.1" units="cm"/>
      <inkml:brushProperty name="color" value="#E71224"/>
    </inkml:brush>
  </inkml:definitions>
  <inkml:trace contextRef="#ctx0" brushRef="#br0">0 19 56,'0'0'1563,"0"0"-532,0 0-272,0 0-132,0 0-53,0-16 828,0 13 6421,0 183-5916,0-179-1891,1 1 0,-1-1 0,0 1 0,0-1-1,1 1 1,-1-1 0,1 1 0,0-1 0,-1 1 0,1-1 0,0 1-1,0-1 1,0 0 0,0 0 0,0 0 0,0 1 0,0-1 0,0 0 0,0 0-1,1 0 1,-1 0 0,0-1 0,1 1 0,-1 0 0,1-1 0,-1 1-16,47 13 367,-19-7 148,29 24 975,-42-23-1363,0 0 1,1-2-1,0 0 1,4 1-128,-4-2 166,1 1-1,-1 1 1,0 1 0,4 2-166,40 14 224,-12-2-103,-35-17-45,0 1 0,-1 1 0,0 0-1,5 4-75,3 1 56,0 0 1,1-1-1,0-1 0,0-2 0,2 0-56,10 5 26,-13-8 2,0 0-1,1-1 0,-1-2 1,1 0-1,-1-1 1,1-2-1,16-1-27,19 0 45,-43 1-31,1 0-1,-1-1 1,0-1-1,1 0 1,-1-1-1,4-2-13,82-35 41,-79 30-15,1-2 1,-2 0 0,6-6-27,5-2 16,-23 17-20,0 0 0,0 1 1,1 1-1,-1-1 0,1 2 1,-1-1-1,1 1 0,0 0 1,7 1 3,130-7-319,-142 8 323,0-1 0,0 2 0,0-1 0,-1 0 1,1 1-1,0 0 0,-1 0 0,1 0 0,-1 0 0,0 0 1,0 1-1,0-1 0,0 1 0,0 0 0,0 0 0,0 2-4,30 23 35,-28-24-33,-1 1 0,1-1 0,-1 1-1,-1 0 1,1 0 0,-1 0 0,0 0 0,3 6-2,10 14 17,-8-13-16,0-3-1,-1 1 0,-1 0 0,0 0 0,0 0 0,-1 1 0,2 6 0,-3-105 1217,-1 82-1219,0 0 1,1 0-1,0 0 0,0 1 1,1-1-1,0 1 1,0 0-1,0 0 0,0 1 1,1 0-1,3-3 2,12-10-85,12 7-52,-6 4 143,-8-2-8,1 1-1,0 1 0,0 1 0,1 1 0,-1 0 0,1 2 1,0 0-1,-1 2 0,5 0 3,4-1 26,0 2 0,-1 0-1,1 2 1,-1 1 0,0 2 0,25 7-26,6 6 1,28 3-1,-31-8 21,-34-10 0,-1-1 0,0-1 0,1-1 0,0-1 0,-1-1 0,1-1 0,8-2-21,31-9 16,-1-2-1,5-5-15,40-10-87,-65 22 48,0 1 0,19 1 39,18-3-19,-58 6 28,-4 1 3,0 0 1,0-1-1,0-1 0,0 0 0,12-6-12,146-68 64,-161 72-52,0 0 0,0-1 0,-1-1-1,0 0 1,0 0 0,-1-1 0,0 0-1,-1-1 1,0 0 0,0 0 0,0-4-12,18-17-32,-13 23-591,-11 7 40,-5 0-162,-18 1-2533,-2 0-4080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2.638"/>
    </inkml:context>
    <inkml:brush xml:id="br0">
      <inkml:brushProperty name="width" value="0.1" units="cm"/>
      <inkml:brushProperty name="height" value="0.1" units="cm"/>
      <inkml:brushProperty name="color" value="#E71224"/>
    </inkml:brush>
  </inkml:definitions>
  <inkml:trace contextRef="#ctx0" brushRef="#br0">66 0 1240,'0'0'1315,"0"0"-313,0 0-225,0 0-77,0 0-3,0 8 6359,0 22-5751,1 34 641,0-17-1196,-1-1-1,-3 0 1,-7 42-750,-20 51 540,26-125-553,2-6 97,0 1 0,-1-1 0,0 0 0,0 0-1,-3 2-83,6-13 70,-1-1 0,1 0 0,0 1 0,0-1 0,0 0 0,1 1-1,-1-1 1,1 1 0,0-1 0,0 1 0,0-1 0,0 1 0,1-2-70,13-16-6,1 1 0,9-7 6,-19 21-2,0 0 1,1 1-1,0 0 1,0 0-1,0 0 1,0 1-1,1 0 1,0 1-1,1-1 2,60-32 16,-68 35-24,1 0 0,0 1-1,0-1 1,0 1-1,0-1 1,1 1-1,-1 0 1,0 0 0,0 0-1,0 0 1,0 0-1,0 1 1,0-1 0,0 1-1,0-1 1,0 1-1,0 0 1,0-1 0,-1 1-1,1 0 1,0 0-1,0 1 1,-1-1 0,1 0-1,0 0 1,-1 1-1,1 0 9,13 8 35,-13-8-27,0-1-1,1 1 1,-1 0-1,0 0 1,1 0-1,-1 0 1,0 0-1,-1 0 1,1 1 0,0-1-1,-1 0 1,1 1-1,-1 0 1,1 0-8,15 43 174,-11-29-190,3 50 160,-7-54-108,-1 0-1,0 1 1,-1-1-1,-1 12-35,1 9 36,0-34-30,0 0 2,0 0 10,0 0 34,0 0-8,0 0-23,0 0 14,0 0-34,0 0-82,0 0-127,0 0-159,0 0-324,-13 0-5417,-5 0-3371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031"/>
    </inkml:context>
    <inkml:brush xml:id="br0">
      <inkml:brushProperty name="width" value="0.1" units="cm"/>
      <inkml:brushProperty name="height" value="0.1" units="cm"/>
      <inkml:brushProperty name="color" value="#E71224"/>
    </inkml:brush>
  </inkml:definitions>
  <inkml:trace contextRef="#ctx0" brushRef="#br0">1 1 1224,'0'0'450,"0"0"-273,0 0-133,0 0 43,0 0 27,0 0-22,0 0 39,0 0 157,0 0 171,0 0 78,0 0-72,0 0-36,0 0 10,0 0-69,0 0-45,0 0-20,0 0-32,7 7 2325,-7 26-5144,0-19 134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911"/>
    </inkml:context>
    <inkml:brush xml:id="br0">
      <inkml:brushProperty name="width" value="0.1" units="cm"/>
      <inkml:brushProperty name="height" value="0.1" units="cm"/>
      <inkml:brushProperty name="color" value="#E71224"/>
    </inkml:brush>
  </inkml:definitions>
  <inkml:trace contextRef="#ctx0" brushRef="#br0">42 0 800,'0'0'1346,"0"0"-423,0 0-423,0 0-214,0 0-51,0 0 85,0 0 144,0 0 166,0 0 201,0 0 86,0 0-138,0 0-96,0 0-75,0 0-12,0 0 26,-12 10 1147,12-7-2055,0-1-1,-1 0 0,0 0 0,1 1 1,-1-1-1,0 0 0,0 0 1,0 0-1,0 0 0,0 0 1,-1 0-1,1 0 0,-1 0 287,-7 13-3345,1 1-1756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9.728"/>
    </inkml:context>
    <inkml:brush xml:id="br0">
      <inkml:brushProperty name="width" value="0.1" units="cm"/>
      <inkml:brushProperty name="height" value="0.1" units="cm"/>
      <inkml:brushProperty name="color" value="#E71224"/>
    </inkml:brush>
  </inkml:definitions>
  <inkml:trace contextRef="#ctx0" brushRef="#br0">34 1 408,'0'0'1666,"0"0"-871,0 0-510,0 0-93,0 0 48,0 0 79,-3 2 14,-10 10-6,10-9-7,3-3-81,0 0-37,0 0 19,0 0 16,0 0 35,0 0 43,0 0 58,0 0 101,0 0 126,0 0-55,0 0-110,0 0-67,-11 33-1026,10-16-2022,-2-6 757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0.636"/>
    </inkml:context>
    <inkml:brush xml:id="br0">
      <inkml:brushProperty name="width" value="0.1" units="cm"/>
      <inkml:brushProperty name="height" value="0.1" units="cm"/>
      <inkml:brushProperty name="color" value="#E71224"/>
    </inkml:brush>
  </inkml:definitions>
  <inkml:trace contextRef="#ctx0" brushRef="#br0">0 1 1032,'0'0'1224,"0"0"-287,0 0-225,0 0-181,0 0-133,0 0-94,0 0-74,0 0-5,0 0 89,0 0 130,0 0 56,0 0-88,0 0-67,0 0-38,0 0-91,0 0-20,0 0-19,0 0-20,0 0 96,0 0 152,0 0 67,0 0 59,0 0 9,0 0-8,0 0 19,0 0-39,0 0-54,0 0-59,0 0-90,0 0-78,0 0-71,0 0-42,0 0-43,0 0-58,0 0-38,0 0-92,0 0-121,0 20-2820,0-6-779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2.505"/>
    </inkml:context>
    <inkml:brush xml:id="br0">
      <inkml:brushProperty name="width" value="0.1" units="cm"/>
      <inkml:brushProperty name="height" value="0.1" units="cm"/>
      <inkml:brushProperty name="color" value="#E71224"/>
    </inkml:brush>
  </inkml:definitions>
  <inkml:trace contextRef="#ctx0" brushRef="#br0">0 27 304,'0'0'852,"0"0"-46,0 0-11,0 0-22,0 0-9,0 0 100,42 0 5315,-38-8-1382,3-7-7968,-7 11 378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1.171"/>
    </inkml:context>
    <inkml:brush xml:id="br0">
      <inkml:brushProperty name="width" value="0.1" units="cm"/>
      <inkml:brushProperty name="height" value="0.1" units="cm"/>
      <inkml:brushProperty name="color" value="#E71224"/>
    </inkml:brush>
  </inkml:definitions>
  <inkml:trace contextRef="#ctx0" brushRef="#br0">1 75 328,'0'0'0,"0"0"-328</inkml:trace>
  <inkml:trace contextRef="#ctx0" brushRef="#br0" timeOffset="401.28">1 75 304,'6'-6'740,"-1"0"-685,1 0 138,0 0-1,0 0 1,0 0-1,0 1 0,1 0 1,0 0-1,2-1-192,-3 3 6292,0 0-3748,8-8-4021,-14 11-4903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38.416"/>
    </inkml:context>
    <inkml:brush xml:id="br0">
      <inkml:brushProperty name="width" value="0.1" units="cm"/>
      <inkml:brushProperty name="height" value="0.1" units="cm"/>
      <inkml:brushProperty name="color" value="#E71224"/>
    </inkml:brush>
  </inkml:definitions>
  <inkml:trace contextRef="#ctx0" brushRef="#br0">0 19 56,'0'0'1563,"0"0"-532,0 0-272,0 0-132,0 0-53,0-16 828,0 13 6421,0 183-5916,0-179-1891,1 1 0,-1-1 0,0 1 0,0-1-1,1 1 1,-1-1 0,1 1 0,0-1 0,-1 1 0,1-1 0,0 1-1,0-1 1,0 0 0,0 0 0,0 0 0,0 1 0,0-1 0,0 0 0,0 0-1,1 0 1,-1 0 0,0-1 0,1 1 0,-1 0 0,1-1 0,-1 1-16,47 13 367,-19-7 148,29 24 975,-42-23-1363,0 0 1,1-2-1,0 0 1,4 1-128,-4-2 166,1 1-1,-1 1 1,0 1 0,4 2-166,40 14 224,-12-2-103,-35-17-45,0 1 0,-1 1 0,0 0-1,5 4-75,3 1 56,0 0 1,1-1-1,0-1 0,0-2 0,2 0-56,10 5 26,-13-8 2,0 0-1,1-1 0,-1-2 1,1 0-1,-1-1 1,1-2-1,16-1-27,19 0 45,-43 1-31,1 0-1,-1-1 1,0-1-1,1 0 1,-1-1-1,4-2-13,82-35 41,-79 30-15,1-2 1,-2 0 0,6-6-27,5-2 16,-23 17-20,0 0 0,0 1 1,1 1-1,-1-1 0,1 2 1,-1-1-1,1 1 0,0 0 1,7 1 3,130-7-319,-142 8 323,0-1 0,0 2 0,0-1 0,-1 0 1,1 1-1,0 0 0,-1 0 0,1 0 0,-1 0 0,0 0 1,0 1-1,0-1 0,0 1 0,0 0 0,0 0 0,0 2-4,30 23 35,-28-24-33,-1 1 0,1-1 0,-1 1-1,-1 0 1,1 0 0,-1 0 0,0 0 0,3 6-2,10 14 17,-8-13-16,0-3-1,-1 1 0,-1 0 0,0 0 0,0 0 0,-1 1 0,2 6 0,-3-105 1217,-1 82-1219,0 0 1,1 0-1,0 0 0,0 1 1,1-1-1,0 1 1,0 0-1,0 0 0,0 1 1,1 0-1,3-3 2,12-10-85,12 7-52,-6 4 143,-8-2-8,1 1-1,0 1 0,0 1 0,1 1 0,-1 0 0,1 2 1,0 0-1,-1 2 0,5 0 3,4-1 26,0 2 0,-1 0-1,1 2 1,-1 1 0,0 2 0,25 7-26,6 6 1,28 3-1,-31-8 21,-34-10 0,-1-1 0,0-1 0,1-1 0,0-1 0,-1-1 0,1-1 0,8-2-21,31-9 16,-1-2-1,5-5-15,40-10-87,-65 22 48,0 1 0,19 1 39,18-3-19,-58 6 28,-4 1 3,0 0 1,0-1-1,0-1 0,0 0 0,12-6-12,146-68 64,-161 72-52,0 0 0,0-1 0,-1-1-1,0 0 1,0 0 0,-1-1 0,0 0-1,-1-1 1,0 0 0,0 0 0,0-4-12,18-17-32,-13 23-591,-11 7 40,-5 0-162,-18 1-2533,-2 0-4080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2.638"/>
    </inkml:context>
    <inkml:brush xml:id="br0">
      <inkml:brushProperty name="width" value="0.1" units="cm"/>
      <inkml:brushProperty name="height" value="0.1" units="cm"/>
      <inkml:brushProperty name="color" value="#E71224"/>
    </inkml:brush>
  </inkml:definitions>
  <inkml:trace contextRef="#ctx0" brushRef="#br0">66 0 1240,'0'0'1315,"0"0"-313,0 0-225,0 0-77,0 0-3,0 8 6359,0 22-5751,1 34 641,0-17-1196,-1-1-1,-3 0 1,-7 42-750,-20 51 540,26-125-553,2-6 97,0 1 0,-1-1 0,0 0 0,0 0-1,-3 2-83,6-13 70,-1-1 0,1 0 0,0 1 0,0-1 0,0 0 0,1 1-1,-1-1 1,1 1 0,0-1 0,0 1 0,0-1 0,0 1 0,1-2-70,13-16-6,1 1 0,9-7 6,-19 21-2,0 0 1,1 1-1,0 0 1,0 0-1,0 0 1,0 1-1,1 0 1,0 1-1,1-1 2,60-32 16,-68 35-24,1 0 0,0 1-1,0-1 1,0 1-1,0-1 1,1 1-1,-1 0 1,0 0 0,0 0-1,0 0 1,0 0-1,0 1 1,0-1 0,0 1-1,0-1 1,0 1-1,0 0 1,0-1 0,-1 1-1,1 0 1,0 0-1,0 1 1,-1-1 0,1 0-1,0 0 1,-1 1-1,1 0 9,13 8 35,-13-8-27,0-1-1,1 1 1,-1 0-1,0 0 1,1 0-1,-1 0 1,0 0-1,-1 0 1,1 1 0,0-1-1,-1 0 1,1 1-1,-1 0 1,1 0-8,15 43 174,-11-29-190,3 50 160,-7-54-108,-1 0-1,0 1 1,-1-1-1,-1 12-35,1 9 36,0-34-30,0 0 2,0 0 10,0 0 34,0 0-8,0 0-23,0 0 14,0 0-34,0 0-82,0 0-127,0 0-159,0 0-324,-13 0-5417,-5 0-3371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031"/>
    </inkml:context>
    <inkml:brush xml:id="br0">
      <inkml:brushProperty name="width" value="0.1" units="cm"/>
      <inkml:brushProperty name="height" value="0.1" units="cm"/>
      <inkml:brushProperty name="color" value="#E71224"/>
    </inkml:brush>
  </inkml:definitions>
  <inkml:trace contextRef="#ctx0" brushRef="#br0">1 1 1224,'0'0'450,"0"0"-273,0 0-133,0 0 43,0 0 27,0 0-22,0 0 39,0 0 157,0 0 171,0 0 78,0 0-72,0 0-36,0 0 10,0 0-69,0 0-45,0 0-20,0 0-32,7 7 2325,-7 26-5144,0-19 134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911"/>
    </inkml:context>
    <inkml:brush xml:id="br0">
      <inkml:brushProperty name="width" value="0.1" units="cm"/>
      <inkml:brushProperty name="height" value="0.1" units="cm"/>
      <inkml:brushProperty name="color" value="#E71224"/>
    </inkml:brush>
  </inkml:definitions>
  <inkml:trace contextRef="#ctx0" brushRef="#br0">42 0 800,'0'0'1346,"0"0"-423,0 0-423,0 0-214,0 0-51,0 0 85,0 0 144,0 0 166,0 0 201,0 0 86,0 0-138,0 0-96,0 0-75,0 0-12,0 0 26,-12 10 1147,12-7-2055,0-1-1,-1 0 0,0 0 0,1 1 1,-1-1-1,0 0 0,0 0 1,0 0-1,0 0 0,0 0 1,-1 0-1,1 0 0,-1 0 287,-7 13-3345,1 1-1756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9.728"/>
    </inkml:context>
    <inkml:brush xml:id="br0">
      <inkml:brushProperty name="width" value="0.1" units="cm"/>
      <inkml:brushProperty name="height" value="0.1" units="cm"/>
      <inkml:brushProperty name="color" value="#E71224"/>
    </inkml:brush>
  </inkml:definitions>
  <inkml:trace contextRef="#ctx0" brushRef="#br0">34 1 408,'0'0'1666,"0"0"-871,0 0-510,0 0-93,0 0 48,0 0 79,-3 2 14,-10 10-6,10-9-7,3-3-81,0 0-37,0 0 19,0 0 16,0 0 35,0 0 43,0 0 58,0 0 101,0 0 126,0 0-55,0 0-110,0 0-67,-11 33-1026,10-16-2022,-2-6 757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0.636"/>
    </inkml:context>
    <inkml:brush xml:id="br0">
      <inkml:brushProperty name="width" value="0.1" units="cm"/>
      <inkml:brushProperty name="height" value="0.1" units="cm"/>
      <inkml:brushProperty name="color" value="#E71224"/>
    </inkml:brush>
  </inkml:definitions>
  <inkml:trace contextRef="#ctx0" brushRef="#br0">0 1 1032,'0'0'1224,"0"0"-287,0 0-225,0 0-181,0 0-133,0 0-94,0 0-74,0 0-5,0 0 89,0 0 130,0 0 56,0 0-88,0 0-67,0 0-38,0 0-91,0 0-20,0 0-19,0 0-20,0 0 96,0 0 152,0 0 67,0 0 59,0 0 9,0 0-8,0 0 19,0 0-39,0 0-54,0 0-59,0 0-90,0 0-78,0 0-71,0 0-42,0 0-43,0 0-58,0 0-38,0 0-92,0 0-121,0 20-2820,0-6-779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2.505"/>
    </inkml:context>
    <inkml:brush xml:id="br0">
      <inkml:brushProperty name="width" value="0.1" units="cm"/>
      <inkml:brushProperty name="height" value="0.1" units="cm"/>
      <inkml:brushProperty name="color" value="#E71224"/>
    </inkml:brush>
  </inkml:definitions>
  <inkml:trace contextRef="#ctx0" brushRef="#br0">0 27 304,'0'0'852,"0"0"-46,0 0-11,0 0-22,0 0-9,0 0 100,42 0 5315,-38-8-1382,3-7-7968,-7 11 378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51.171"/>
    </inkml:context>
    <inkml:brush xml:id="br0">
      <inkml:brushProperty name="width" value="0.1" units="cm"/>
      <inkml:brushProperty name="height" value="0.1" units="cm"/>
      <inkml:brushProperty name="color" value="#E71224"/>
    </inkml:brush>
  </inkml:definitions>
  <inkml:trace contextRef="#ctx0" brushRef="#br0">1 75 328,'0'0'0,"0"0"-328</inkml:trace>
  <inkml:trace contextRef="#ctx0" brushRef="#br0" timeOffset="401.28">1 75 304,'6'-6'740,"-1"0"-685,1 0 138,0 0-1,0 0 1,0 0-1,0 1 0,1 0 1,0 0-1,2-1-192,-3 3 6292,0 0-3748,8-8-4021,-14 11-4903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21:24.943"/>
    </inkml:context>
    <inkml:brush xml:id="br0">
      <inkml:brushProperty name="width" value="0.1" units="cm"/>
      <inkml:brushProperty name="height" value="0.1" units="cm"/>
      <inkml:brushProperty name="color" value="#66CC00"/>
    </inkml:brush>
  </inkml:definitions>
  <inkml:trace contextRef="#ctx0" brushRef="#br0">95 15 880,'0'0'1563,"0"0"-427,0 0-578,0 0-170,-4-10 3728,4 67-3803,3-54-315,0-1 0,0 0-1,1 0 1,-1 0 0,0 0 0,1-1 0,-1 1 0,2-1 2,44-1 652,-42-15 211,-7 15-849,1-1 0,-1 1 0,0 0 0,0-1 0,0 1 0,0-1 0,0 1 0,0-1 0,0 1 0,0-1 0,1 1 0,-2 0 0,1-1 0,0 1 0,0-1 0,0 1 0,0-1 0,0 1 0,0 0 0,0-1 0,0 1 0,-1-1 0,1 1 0,0 0 0,0-1 0,-1 1 0,1-1 0,0 1 0,0 0 0,-1-1 0,1 1 0,0 0 0,-1 0 0,1-1 0,-1 1 0,1 0 0,0 0 0,-1 0 0,1-1 0,-1 1 0,1 0 0,0 0 0,-1 0 0,1 0-14,-7 0 82,5-1-61,-1 1 0,1 0 0,-1 0 0,1-1 0,-1 2 1,1-1-1,-1 0 0,1 0 0,-1 1 0,1-1 0,-1 1 0,1 0 0,0 0 0,-1 0 1,1 0-1,0 0 0,0 1 0,0-1 0,0 0 0,0 1 0,0 0 0,0-1 0,0 1 0,1 0 1,-1 0-1,1 0 0,-2 2-21,-4 6 108,1 0-1,0 0 1,0 1 0,1 0-1,1 0 1,0 1 0,0-1 0,1 1-1,1-1 1,0 1 0,0 0-1,1 0 1,1 5-108,30-16 280,-27-2-257,0 1 0,0-1 0,0 0-1,0 0 1,-1-1 0,1 1 0,0-1 0,-1 1 0,1-1-1,-1 0 1,1 0 0,-1 0 0,0 0 0,0 0-1,0 0 1,0-1 0,0 1 0,0-1 0,-1 0 0,1 1-1,-1-1-22,5-8 43,-1 1 0,0-1 0,0 0 0,2-11-43,-4 9 73,-1 1 0,0-1-1,-1 0 1,-1 1 0,0-7-73,0 12 159,-30 7 71,26 0-204,0 1 0,0-1 0,0 1-1,1-1 1,-1 1 0,0 0-1,1 0 1,-1 1 0,1-1-1,-1 1 1,1 0 0,-1 0-1,1 0 1,0 0 0,0 0-1,0 1 1,1-1 0,-1 1 0,0 0-1,1 0 1,0 0 0,-1 0-1,1 0 1,1 1 0,-2 1-26,-1 3 145,1 1 0,0 0 0,0 0 1,0 0-1,1 1 0,1-1 1,0 0-1,0 1 0,1 6-145,0-16-6,0 1-1,0-1 1,0 1 0,0-1-1,0 1 1,0-1-1,0 1 1,1-1 0,-1 0-1,0 1 1,0-1-1,1 1 1,-1-1 0,0 0-1,0 1 1,1-1-1,-1 1 1,0-1 0,1 0-1,-1 0 1,1 1-1,-1-1 1,0 0 0,1 0-1,-1 1 1,1-1-1,-1 0 1,1 0 0,-1 0-1,1 0 1,-1 0 6,22 1 85,-18-2-55,0 1-1,0-1 1,0 0-1,0-1 1,0 1-1,-1-1 0,1 1 1,0-1-1,2-2-29,0-2 28,0 1-1,0-1 0,-1-1 0,1 1 1,-1-1-1,-1 0 0,0 0 0,0 0 1,0-1-1,-1 1 0,0-1 1,0 0-1,-1 0 0,0 0 0,0 0 1,-1 0-1,0-1 0,-1 1 0,1 0 1,-2-1-28,1 8 1,0 0-1,-1 1 1,1-1 0,0 0 0,-1 1 0,1-1-1,-1 1 1,1-1 0,-1 1 0,0-1 0,1 1 0,-1-1-1,1 1 1,-1-1 0,0 1 0,1 0 0,-1-1-1,0 1 1,1 0 0,-1 0 0,0 0 0,0-1 0,1 1-1,-1 0 1,0 0 0,0 0 0,1 0 0,-1 0-1,0 0 0,-28 0-146,24 0 126,1 0 17,0 0 0,0-1 0,0 2 0,1-1 0,-1 0 0,0 1 0,0 0 0,0 0 0,0 0 0,1 0 0,-1 1 0,1 0 0,-1-1 0,1 1 0,-1 0-1,1 1 1,0-1 0,0 1 0,0-1 0,0 1 0,1 0 0,-1 0 0,1 0 0,-1 0 0,1 0 0,0 1 0,0-1 0,1 1 0,-1 1 3,-2 7 0,0 0 1,1 0-1,1 1 0,0-1 1,1 1-1,0-1 0,1 1 1,1 10-1,-1 1-115,7-22 93,-1-1 0,1 0 0,0-1 0,0 0 0,-1 0 0,4-1 22,-3 1 31,-2 0-26,0-1 0,0 0 0,0 0 0,-1-1 0,1 1 0,0-1 0,0 0 0,-1 0 0,1-1 0,-1 1 1,0-1-1,0 0 0,0 0 0,4-4-5,-2 2-20,0-1-1,-1 0 1,1 0 0,-1-1 0,-1 0-1,1 0 1,-1 0 0,3-6 20,-5 5 16,-1 1 0,1-1 0,-1 0 1,-1 1-1,1-1 0,-1 0 0,-1 0 0,1 1 0,-2-7-16,1 13-1,0-1 0,0 1 0,0-1 0,0 1 0,0 0-1,0-1 1,0 1 0,-1 0 0,1 0 0,0 0 0,-1 0-1,1 0 1,-1 0 0,1 0 0,-1 0 0,1 0 0,-1 1-1,0-1 1,1 1 0,-1-1 0,0 1 0,1 0 0,-1 0-1,0 0 1,0 0 0,1 0 0,-1 0 0,0 0 1,-53 2-173,54-2 174,-3 1 9,0 0-1,0 1 1,0-1-1,0 0 1,0 1-1,0 0 1,1 0-1,-1 0 1,1 1-1,-1-1 1,1 1-1,0 0 1,0 0-1,0 0 1,0 0-1,0 0 1,1 1-1,0-1 1,0 1-1,0-1 1,-1 2-10,-1 3 58,1 0 0,0 0-1,0 0 1,0 0 0,1 1 0,0-1 0,1 1 0,0-1-1,0 7-57,1-14-4,-1 0-1,1 0 0,0 0 0,0 0 1,0 1-1,0-1 0,1 0 1,-1 0-1,0 0 0,0 0 0,1 0 1,-1 0-1,0 0 0,1-1 0,-1 1 1,1 0-1,-1 0 0,1 0 0,0 0 1,-1 0-1,1-1 0,0 1 5,20 2-180,-11-3 202,-5 0-20,1 0 1,0 0 0,0-1-1,0 1 1,-1-1-1,1-1 1,0 1 0,-1-1-1,1 0 1,-1 0-1,1-1 1,-1 1 0,0-1-1,0 0 1,0-1-1,-1 1 1,1-1 0,-1 0-1,0 0 1,0 0-1,0-1 1,3-4-3,-4 5-16,1 0 1,-1 0-1,0-1 0,0 1 1,0-1-1,0 0 0,-1 0 1,0 0-1,0 0 1,0 0-1,-1-1 0,0 1 1,0-1-1,0 1 0,0-1 1,-1 1-1,0-1 0,0 1 1,-1-1 15,1 4 2,1 1-1,-1-1 1,0 1 0,0-1 0,0 1 0,-1-1 0,1 0 0,0 1 0,0-1-1,-1 1 1,1-1 0,-1 1 0,0-1 0,1 1 0,-1-1 0,0 1 0,0 0-1,0 0 1,0-1 0,0 1 0,0 0 0,0 0 0,-1-1-2,-1 1-17,0 0 1,-1 0-1,1 0 1,-1 0 0,1 1-1,0-1 1,-1 1-1,1 0 1,-1 0-1,-2 0 17,-5 0-54,5 0 31,0 0 1,0 0 0,0 0 0,0 1 0,0 0 0,-4 1 22,8-1 1,-1 0-1,1 1 1,0-1 0,0 0 0,0 1-1,0-1 1,0 1 0,0-1-1,0 1 1,1 0 0,-1 0-1,1 0 1,-1 0 0,1 0 0,0 0-1,0 0 1,-1 1 0,1-1-1,-4 10-1,1-6 8,1 0-1,1 0 1,-1 0-1,1 0 1,0 0 0,0 1-1,1-1 1,0 1-1,0-1 1,0 6-7,1-10-11,0 0 1,0 0-1,0 0 1,0 0 0,0 0-1,0 0 1,0 0-1,1 0 1,-1-1-1,1 1 1,-1 0-1,1 0 1,0 0-1,0 0 1,0-1-1,0 1 1,0 0-1,0-1 1,0 1-1,0-1 1,1 1 10,1-1-63,0 1 1,1-1-1,-1 0 1,0 0 0,1-1-1,-1 1 1,1-1-1,-1 1 1,1-1-1,-1 0 1,1-1-1,-1 1 63,-1 0-2,1 0-1,-1-1 0,0 1 0,0 0 1,0-1-1,1 0 0,-1 0 1,0 1-1,0-1 0,0 0 0,0-1 1,0 1-1,-1 0 0,1-1 0,0 1 1,0-1-1,-1 1 0,1-1 0,-1 0 1,0 1-1,1-1 0,-1 0 0,0 0 1,0 0-1,0 0 0,0 0 1,0 0-1,-1-1 0,1 1 0,-1 0 1,1-2 2,1-9-18,0-1 1,0 0 0,-1 0-1,-1-11 18,0 18-24,-1 6 32,0 0 0,0-1 0,1 1 0,-1 0 0,0 0 0,0 0 0,0 0 0,0 0 0,-1 0 0,1 0 0,0 0 0,0 0 0,0 1 0,-1-1 0,1 0 1,0 1-1,-1-1 0,1 1 0,-1-1 0,1 1 0,-1 0 0,1 0 0,0 0 0,-1-1 0,1 1 0,-1 1-8,-21-9 177,22 8-187,0-1 0,0 1 1,0-1-1,1 1 0,-1 0 0,0-1 0,0 1 0,0 0 0,0 0 0,0-1 0,0 1 0,1 0 0,-1 0 0,0 0 0,0 0 0,0 0 0,0 1 0,0-1 0,0 0 0,0 0 0,0 1 0,1-1 0,-1 0 0,0 1 0,0-1 0,0 1 0,1-1 0,-1 1 0,0-1 0,0 1 0,1 0 0,-1-1 0,1 1 1,-1 0 9,-20 25 137,-5 14-842,26-40-1084,3 0-2285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49:35.033"/>
    </inkml:context>
    <inkml:brush xml:id="br0">
      <inkml:brushProperty name="width" value="0.05" units="cm"/>
      <inkml:brushProperty name="height" value="0.05" units="cm"/>
    </inkml:brush>
  </inkml:definitions>
  <inkml:trace contextRef="#ctx0" brushRef="#br0">0 3978 3305,'0'0'4410,"0"0"-2458,0 0-846,0 0-90,0 0-190,5-5 7840,-2-1-9331,41-127 847,5 2-1,26-40-181,-39 90 41,233-490-79,-165 380-184,115-159 222,-121 218-44,5 4 0,6 5-1,6 4 45,112-97-85,32-9 85,-76 82-37,5 7 1,113-56 36,418-209-22,-699 390 21,192-99 1,4 9 0,14 6 0,-115 53-22,1 6 0,3 4 0,0 6 0,115-10 22,72 12-296,101 14 296,-406 10-6,0 0 1,1 0-1,-1 0 1,0 0-1,0 1 0,0-1 1,0 0-1,0 1 1,0-1-1,0 1 1,0-1-1,0 1 1,0-1-1,-1 1 1,1 0-1,0 0 1,0-1-1,0 1 1,-1 0-1,1 0 1,0 0-1,-1 0 0,1 0 6,0 0 0,-1 0 0,1 0 0,-1 0 1,1 0-1,0 0 0,-1-1 0,1 1 0,0 0 0,0 0 0,0-1 0,-1 1 0,1-1 0,0 1 0,0-1 0,0 1 0,0-1 0,0 1 0,0-1 0,0 0 0,0 0 0,0 1 0,0-1 0,1 0 0,50 0-622,-51 0-635,-1 0-1404,0 0-2332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2:50:07.569"/>
    </inkml:context>
    <inkml:brush xml:id="br0">
      <inkml:brushProperty name="width" value="0.1" units="cm"/>
      <inkml:brushProperty name="height" value="0.1" units="cm"/>
      <inkml:brushProperty name="color" value="#E71224"/>
    </inkml:brush>
  </inkml:definitions>
  <inkml:trace contextRef="#ctx0" brushRef="#br0">105 48 56,'0'0'1223,"0"0"-278,0 0-183,0 0-295,0 0-239,0 0 179,0 0 111,0 0-15,0 0-88,0 0-51,0 0-57,0 0-67,0 0 9,0 0 87,0 0 60,0 0 12,0 0 4,0 0-86,0 0-53,0 0 5,0 0 19,0 0-32,0 0-35,0 0-10,0 0 15,0 0 21,-26 3 465,19 1-655,1 1 1,0 0-1,0-1 1,0 2-1,1-1 0,0 1 1,0 0-1,0 0 1,1 0-1,-1 0 0,2 1 1,-1 0-1,1 0 1,-2 5-67,4-11 40,1 0-1,-1 1 1,1-1 0,0 1 0,-1-1 0,1 1 0,0 0 0,0-1 0,0 1 0,0-1 0,0 1-1,0-1 1,0 1 0,0-1 0,1 1 0,-1-1 0,1 1-40,-1-1 11,1 0-1,-1-1 1,1 1 0,-1 0-1,1-1 1,0 1 0,-1 0-1,1-1 1,0 1 0,-1-1 0,1 1-1,0-1 1,0 1 0,0-1-1,-1 0 1,1 1 0,0-1-1,0 0 1,0 0 0,0 0-1,0 0 1,-1 1 0,1-1-1,0 0 1,1-1-11,15 3 167,-12-2-136,0 1 0,0-1-1,0 0 1,-1 0 0,1 0 0,0-1 0,0 0 0,2 0-31,-2-2 15,-1-1 1,-1 1 0,1-1-1,0 0 1,-1 0 0,0 0 0,0-1-1,0 1 1,0-1 0,-1 1 0,0-1-16,9-14 27,-7 13 112,-1 0 0,0 0 0,0 0 0,0 0 0,-1-1 0,0 1 0,0-1 0,-1 1 0,0-1 0,0 0 0,0-1-139,-13 8 285,10 0-269,0 0 0,1-1 1,-1 1-1,0 0 1,0 0-1,0 0 0,0 0 1,1 0-1,-1 1 1,0-1-1,0 0 0,0 1 1,0 0-17,-1 4-3,1 0 1,0 0 0,-1 1-1,2-1 1,-1 1 0,1 0-1,-1-1 1,2 1 0,-1 0-1,1 3 3,-2 4-2,0-5-43,-4 21-256,6-29 297,0 1 0,0 0-1,0-1 1,0 1 0,0-1-1,0 1 1,0-1 0,0 1-1,0 0 1,0-1 0,0 1-1,1-1 1,-1 1 0,0-1-1,0 1 1,0 0 0,1-1 0,-1 1-1,0-1 1,1 1 0,-1-1-1,0 0 1,1 1 0,-1-1-1,1 1 1,-1-1 0,1 0-1,-1 1 1,0-1 0,1 0-1,0 1 1,-1-1 0,1 0-1,-1 0 1,1 0 0,-1 1 0,1-1-1,-1 0 1,1 0 0,0 0 4,2 0 9,0 0 0,0 0 0,0 0 0,0-1 0,0 1-1,0-1 1,-1 0 0,1 0 0,0 0 0,0 0 0,0 0 0,-1-1 0,1 1 0,-1-1 0,1 0 0,-1 1 0,1-1 0,-1 0 0,0 0 0,0-1 0,0 1 0,0 0 0,-1-1 0,1 1 0,-1-1 0,1 0 0,-1 1 0,0-1 0,0 0 0,0-1-9,3-7 42,-2-1-1,1 0 1,-2-1-1,1 1 1,-2 0-1,1-1 1,-2 0-42,-36 12-122,21 1 182,15-1-57,-1 1 0,0-1 0,0 1 0,0 0 0,1 0 0,-1 0 0,0 0 0,0 0 0,0 0 0,0 0 0,1 1 0,-1-1 0,0 1 0,0-1 0,1 1 0,-1 0 0,0 0 0,1-1 0,-1 1 0,0 0 0,1 1 0,0-1 0,-1 0 0,1 0 0,0 0 0,-2 2-3,-1 6-25,0 1 0,1 0 0,0 0 0,0 0 0,1 0 0,1 0 0,-1 1 0,2-1 1,-1 0-1,1 1 0,1 4 25,-1-1-118,1-13 116,-1 0 0,0-1 1,1 1-1,-1 0 0,1 0 1,-1 0-1,1-1 0,-1 1 1,1 0-1,0-1 0,-1 1 1,1 0-1,0-1 0,0 1 1,-1-1-1,1 1 0,0-1 1,0 0-1,0 1 0,-1-1 1,1 0-1,0 1 0,0-1 1,0 0-1,0 0 0,0 0 1,0 0-1,0 0 0,0 0 1,-1 0-1,2 0 2,40-1 123,-28 1-17,-12-1-93,-1 1 0,1-1 0,0 0 0,0 1 0,0-1 0,-1 0 0,1 0 0,-1-1 0,1 1 0,0 0 0,-1 0 0,0-1 0,1 1 0,-1-1 0,0 1 1,1-2-14,21-30 65,-21 29-63,2-2 76,-1 1-1,1-1 1,-2 0 0,1 0-1,-1 0 1,0-1 0,0 1-1,0 0 1,-1-1 0,0 1-1,0-1 1,-1 1 0,0-6-78,-1 11-4,1-1 0,-1 1 1,0 0-1,0 0 0,1 0 1,-1-1-1,0 1 1,0 0-1,0 0 0,0 0 1,-1 0-1,1 1 0,0-1 1,0 0-1,0 0 0,-1 1 1,1-1-1,0 1 1,-1-1-1,1 1 0,-1-1 1,0 1 3,-33-8-120,17 7-20,16 1 145,0-1 0,0 1 0,-1-1 0,1 1 0,0 0 0,-1 0 0,1 0 0,0 0 1,-1 1-1,1-1 0,0 0 0,0 1 0,-1 0 0,1-1 0,0 1 0,0 0 0,0 0 0,0 0 0,0 1 0,0-1 0,0 0 0,0 1 0,0-1 0,1 1 1,-1 0-1,0 0-5,-2 5-15,0 1 0,0-1 1,1 1-1,-1 0 1,2 0-1,-1 0 1,1 0-1,1 0 1,-1 0-1,2 1 0,-1-1 1,1 3 14,0 56-60,0-66 55,0 0 1,1 0-1,-1-1 0,0 1 1,1 0-1,-1 0 0,1-1 1,-1 1-1,1-1 0,-1 1 1,1 0-1,-1-1 0,1 1 1,0-1-1,-1 1 0,1-1 1,0 0-1,0 1 0,-1-1 1,1 0-1,0 1 0,0-1 1,-1 0-1,1 0 0,0 1 1,0-1-1,0 0 0,-1 0 1,1 0-1,0 0 0,0 0 5,32 0 189,-26 0-96,-4-1-81,0 0 1,0-1-1,0 1 0,-1-1 0,1 0 1,-1 0-1,1 0 0,-1 0 0,1 0 1,-1 0-1,0-1 0,0 1 0,0-1 1,-1 1-1,1-1 0,-1 0 0,1-1-12,18-22 32,-18 24-34,1-1 0,0 0 0,-1-1 0,1 1 0,-1 0 1,0-1-1,0 1 0,0-1 0,-1 0 0,1 1 0,-1-1 0,0 0 0,0 0 0,0-2 2,1-8 136,-1 0 1,-1 0-1,-1-9-136,1 0 825,0 23-711,-27-4 7,-78 4-82,105 0-5,-1 0-20,-1 0-14,-1 1-6,1-1 0,0 1 0,0-1 0,0 1 0,-1 0 0,1 0 0,0 0 0,0 0 0,0 0 0,1 1 0,-1-1 0,0 0 0,0 1 1,1-1-1,-1 1 0,1 0 0,-1 0 0,1-1 0,0 1 0,-1 0 0,1 0 0,0 0 0,0 0 0,1 0 0,-1 1 0,0 0 6,-5 8-12,4-7-27,1 1-1,-1-1 1,1 0 0,0 1 0,1-1-1,-1 0 1,1 1 0,0-1-1,0 1 1,0 3 39,0 2-41,1-9 37,0 0 0,0-1 0,0 1-1,0 0 1,0 0 0,0 0-1,0 0 1,0-1 0,0 1 0,0 0-1,1-1 1,-1 1 0,0-1-1,0 0 1,0 1 0,1-1-1,-1 0 1,1 0 4,25 6-131,-27-6 117,10-14 119,-5 11-2768,-4 3 2634,-1 1 0,0 0 0,1 0 0,-1 0 0,1 0 0,-1 0 0,1-1 0,-1 1-1,1 0 1,-1 0 0,1-1 0,0 1 0,-1 0 0,1-1 0,0 1 0,0-1 0,-1 1 0,2 0 29,5 1-640,-1 0-522,-4 3-3099,-2-5-926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29.541"/>
    </inkml:context>
    <inkml:brush xml:id="br0">
      <inkml:brushProperty name="width" value="0.1" units="cm"/>
      <inkml:brushProperty name="height" value="0.1" units="cm"/>
      <inkml:brushProperty name="color" value="#E71224"/>
    </inkml:brush>
  </inkml:definitions>
  <inkml:trace contextRef="#ctx0" brushRef="#br0">21 27 888,'0'0'1407,"0"0"-716,0 0-182,0 0 57,0 0-113,0 0-153,0 0-152,0 0 27,0 0 100,0 0 4,0 0 10,0 0 55,0 0 51,0 0 0,0 0 10,0 0 48,0 0-25,0 0-89,0 0-73,0 0 11,0 0 80,-14 34 1341,12-30-1667,1 1-1,0-1 1,0 0 0,1 0-1,-1 1 1,1-1 0,0 0 0,0 1-1,0-1 1,1 2-31,-1 9 176,0-14-168,0-1 5,0 0-7,0 0-25,0 0-34,0 0 13,90 0 1101,-88 0-1023,0-1-1,0 1 1,0-1 0,-1 0 0,1 1-1,0-1 1,-1 0 0,1 0-1,-1 0 1,1 0 0,-1 0-1,1-1 1,-1 1 0,0 0 0,1-1-1,-1 1 1,0 0 0,0-1-1,0 0 1,0 1 0,0-1-1,-1 0 1,1 1 0,0-1 0,-1 0-1,1-1-37,-1 1 13,1 0-1,-1 0 0,1 1 0,-1-1 1,1 0-1,0 0 0,-1 0 0,1 1 1,0-1-1,0 1 0,0-1 0,1 1 1,-1-1-1,0 1 0,1-1-12,-1 1 34,0 0 0,0 0 0,0-1-1,0 1 1,0-1 0,0 1 0,0-1 0,0 1 0,0-1-1,-1 0 1,1 1 0,-1-1 0,1 0 0,-1-1-34,2-2 83,-2 4-28,1 1 1,-1-1-1,1 0 1,-1 0-1,0 0 1,1 0-1,-1 0 1,0 1-1,0-1 1,0 0-1,1 0 1,-1 0-1,0 0 1,0 0-1,-1 0 1,1 0-1,0 0 1,0 0-1,0 0 1,0 0-1,-1 0 1,1 1-1,-1-1 1,1 0-1,0 0 1,-1 0-1,1 0 1,-1 1-1,0-1 1,1 0-1,-1 1 1,0-1-1,1 0 0,-1 0-54,-2 0-8,1 0 0,0 1 1,-1-1-1,1 0 0,0 1 1,-1-1-1,1 1 1,-1 0-1,1 0 0,-1 0 1,1 0-1,-1 0 1,1 1-1,-1-1 0,1 1 1,0-1-1,-1 1 0,1 0 1,0 0-1,-1 0 1,0 1 6,-4 3-15,0 0 1,0 0 0,1 1 0,-1-1 0,-2 5 14,-7 6 65,15-16-57,1 34-136,0-20 126,0-10-3,0 0-1,0 1 1,0-1 0,0 0 0,1 0 0,-1 0 0,1 0 0,0 0 0,1 3 5,-1-6-18,0 0 1,0 1 0,0-1 0,1 0-1,-1 0 1,0 1 0,1-1 0,-1 0-1,0 0 1,1 0 0,0-1 0,-1 1-1,1 0 1,-1-1 0,1 1 0,0-1-1,-1 1 1,1-1 0,0 0 0,0 1-1,-1-1 1,1 0 0,0 0 0,0-1-1,1 1 18,129 0 274,-130 0-259,-1 0 0,0-1 0,0 1 0,0-1 0,0 1 1,0-1-1,0 1 0,0-1 0,0 1 0,0-1 0,0 0 0,0 0 0,0 0 1,0 1-1,0-1 0,-1 0 0,1 0 0,0 0 0,-1 0 0,1 0 1,-1 0-1,1 0 0,-1-1 0,1 1 0,-1 0 0,0 0 0,1 0 0,-1 0 1,0-1-1,0 1 0,0 0 0,0 0 0,0-1-15,0-51 732,-1 38-628,2 5-103,-4-16 15,2 25-18,0 0 0,0 0 0,0 0 0,0 0 0,0 0 0,0 0 0,-1 1 0,1-1 0,0 0 0,0 1 0,-1-1 0,1 0 0,0 1 0,-1 0 0,1-1 0,0 1 0,-1 0 0,0-1 2,-9-1 17,-1 1-1,1 0 1,0 1 0,-1 0-1,1 0 1,-7 2-17,14 0 13,0-1 0,1 1 0,-1 0 1,1 0-1,-1 1 0,1-1 0,0 1 0,0 0 0,0 0 0,0 0 0,0 0 1,1 0-1,-1 1-13,-13 14 26,14-15-33,1 0 0,-1 0-1,1 0 1,0 0-1,0 0 1,0 1-1,0-1 1,1 0-1,-1 1 1,1-1-1,0 0 1,0 1 0,0-1-1,0 0 1,1 1-1,-1-1 1,1 1 7,0 7-8,-1-9-7,0-1 0,0 1 1,0-1-1,0 1 0,0 0 1,0-1-1,1 1 0,-1-1 1,1 1-1,-1-1 0,1 1 0,-1-1 1,1 1-1,0-1 0,0 0 1,-1 1-1,1-1 0,0 0 1,0 0-1,1 1 0,-1-1 1,0 0 14,3 1-36,0 0 0,-1-1 1,1 1-1,0-1 1,0 0-1,0 0 1,-1-1-1,3 1 36,-1 0-27,8 1 120,-6 0-76,0 0-1,0-1 1,0 1 0,1-2 0,-1 1 0,0-1 0,0 0 0,1-1-1,-1 0 1,5-1-17,-8-1 23,1 0 0,-2 0 0,1-1-1,0 0 1,-1 1 0,1-1 0,-1-1 0,0 1-1,1-4-22,20-21 81,-23 28-78,-1 0 1,1 0-1,0 0 0,0 0 1,-1-1-1,1 1 1,-1 0-1,1 0 1,-1 0-1,1-1 0,-1 1 1,0 0-1,1-1 1,-1 1-1,0 0 1,0-1-1,0 1 0,0 0 1,0-1-1,-1 1 1,1 0-1,0 0 1,0-1-1,-1 1 0,1 0 1,-1 0-1,1-1 1,-1 1-1,0 0 1,1 0-1,-1 0 1,0 0-1,0 0 0,-1-1-3,1 0 6,-1 0-1,1 0 1,-1 0-1,0 0 0,0 1 1,0-1-1,0 0 0,0 1 1,0 0-1,0-1 0,-1 1 1,1 0-1,0 0 1,-1 0-1,1 1 0,-1-1 1,1 0-1,-1 1-5,-60-3 197,51 1-170,-20 1-145,31 1 116,1 0 1,-1 0 0,0 0-1,0 0 1,1 0-1,-1 0 1,0 1 0,1-1-1,-1 0 1,0 0 0,1 1-1,-1-1 1,0 0-1,1 1 1,-1-1 0,1 0-1,-1 1 1,1-1 0,-1 1-1,1-1 1,-1 1-1,1-1 1,-1 1 0,1 0-1,0-1 1,-1 1-1,1 0 1,0-1 0,-1 1-1,1 0 1,0-1 0,0 1-1,0 0 1,0-1-1,0 2 2,0-2-13,18 2-4072,-2-7 631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38.416"/>
    </inkml:context>
    <inkml:brush xml:id="br0">
      <inkml:brushProperty name="width" value="0.1" units="cm"/>
      <inkml:brushProperty name="height" value="0.1" units="cm"/>
      <inkml:brushProperty name="color" value="#E71224"/>
    </inkml:brush>
  </inkml:definitions>
  <inkml:trace contextRef="#ctx0" brushRef="#br0">0 19 56,'0'0'1563,"0"0"-532,0 0-272,0 0-132,0 0-53,0-16 828,0 13 6421,0 183-5916,0-179-1891,1 1 0,-1-1 0,0 1 0,0-1-1,1 1 1,-1-1 0,1 1 0,0-1 0,-1 1 0,1-1 0,0 1-1,0-1 1,0 0 0,0 0 0,0 0 0,0 1 0,0-1 0,0 0 0,0 0-1,1 0 1,-1 0 0,0-1 0,1 1 0,-1 0 0,1-1 0,-1 1-16,47 13 367,-19-7 148,29 24 975,-42-23-1363,0 0 1,1-2-1,0 0 1,4 1-128,-4-2 166,1 1-1,-1 1 1,0 1 0,4 2-166,40 14 224,-12-2-103,-35-17-45,0 1 0,-1 1 0,0 0-1,5 4-75,3 1 56,0 0 1,1-1-1,0-1 0,0-2 0,2 0-56,10 5 26,-13-8 2,0 0-1,1-1 0,-1-2 1,1 0-1,-1-1 1,1-2-1,16-1-27,19 0 45,-43 1-31,1 0-1,-1-1 1,0-1-1,1 0 1,-1-1-1,4-2-13,82-35 41,-79 30-15,1-2 1,-2 0 0,6-6-27,5-2 16,-23 17-20,0 0 0,0 1 1,1 1-1,-1-1 0,1 2 1,-1-1-1,1 1 0,0 0 1,7 1 3,130-7-319,-142 8 323,0-1 0,0 2 0,0-1 0,-1 0 1,1 1-1,0 0 0,-1 0 0,1 0 0,-1 0 0,0 0 1,0 1-1,0-1 0,0 1 0,0 0 0,0 0 0,0 2-4,30 23 35,-28-24-33,-1 1 0,1-1 0,-1 1-1,-1 0 1,1 0 0,-1 0 0,0 0 0,3 6-2,10 14 17,-8-13-16,0-3-1,-1 1 0,-1 0 0,0 0 0,0 0 0,-1 1 0,2 6 0,-3-105 1217,-1 82-1219,0 0 1,1 0-1,0 0 0,0 1 1,1-1-1,0 1 1,0 0-1,0 0 0,0 1 1,1 0-1,3-3 2,12-10-85,12 7-52,-6 4 143,-8-2-8,1 1-1,0 1 0,0 1 0,1 1 0,-1 0 0,1 2 1,0 0-1,-1 2 0,5 0 3,4-1 26,0 2 0,-1 0-1,1 2 1,-1 1 0,0 2 0,25 7-26,6 6 1,28 3-1,-31-8 21,-34-10 0,-1-1 0,0-1 0,1-1 0,0-1 0,-1-1 0,1-1 0,8-2-21,31-9 16,-1-2-1,5-5-15,40-10-87,-65 22 48,0 1 0,19 1 39,18-3-19,-58 6 28,-4 1 3,0 0 1,0-1-1,0-1 0,0 0 0,12-6-12,146-68 64,-161 72-52,0 0 0,0-1 0,-1-1-1,0 0 1,0 0 0,-1-1 0,0 0-1,-1-1 1,0 0 0,0 0 0,0-4-12,18-17-32,-13 23-591,-11 7 40,-5 0-162,-18 1-2533,-2 0-4080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2.638"/>
    </inkml:context>
    <inkml:brush xml:id="br0">
      <inkml:brushProperty name="width" value="0.1" units="cm"/>
      <inkml:brushProperty name="height" value="0.1" units="cm"/>
      <inkml:brushProperty name="color" value="#E71224"/>
    </inkml:brush>
  </inkml:definitions>
  <inkml:trace contextRef="#ctx0" brushRef="#br0">66 0 1240,'0'0'1315,"0"0"-313,0 0-225,0 0-77,0 0-3,0 8 6359,0 22-5751,1 34 641,0-17-1196,-1-1-1,-3 0 1,-7 42-750,-20 51 540,26-125-553,2-6 97,0 1 0,-1-1 0,0 0 0,0 0-1,-3 2-83,6-13 70,-1-1 0,1 0 0,0 1 0,0-1 0,0 0 0,1 1-1,-1-1 1,1 1 0,0-1 0,0 1 0,0-1 0,0 1 0,1-2-70,13-16-6,1 1 0,9-7 6,-19 21-2,0 0 1,1 1-1,0 0 1,0 0-1,0 0 1,0 1-1,1 0 1,0 1-1,1-1 2,60-32 16,-68 35-24,1 0 0,0 1-1,0-1 1,0 1-1,0-1 1,1 1-1,-1 0 1,0 0 0,0 0-1,0 0 1,0 0-1,0 1 1,0-1 0,0 1-1,0-1 1,0 1-1,0 0 1,0-1 0,-1 1-1,1 0 1,0 0-1,0 1 1,-1-1 0,1 0-1,0 0 1,-1 1-1,1 0 9,13 8 35,-13-8-27,0-1-1,1 1 1,-1 0-1,0 0 1,1 0-1,-1 0 1,0 0-1,-1 0 1,1 1 0,0-1-1,-1 0 1,1 1-1,-1 0 1,1 0-8,15 43 174,-11-29-190,3 50 160,-7-54-108,-1 0-1,0 1 1,-1-1-1,-1 12-35,1 9 36,0-34-30,0 0 2,0 0 10,0 0 34,0 0-8,0 0-23,0 0 14,0 0-34,0 0-82,0 0-127,0 0-159,0 0-324,-13 0-5417,-5 0-3371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3:03:48.031"/>
    </inkml:context>
    <inkml:brush xml:id="br0">
      <inkml:brushProperty name="width" value="0.1" units="cm"/>
      <inkml:brushProperty name="height" value="0.1" units="cm"/>
      <inkml:brushProperty name="color" value="#E71224"/>
    </inkml:brush>
  </inkml:definitions>
  <inkml:trace contextRef="#ctx0" brushRef="#br0">1 1 1224,'0'0'450,"0"0"-273,0 0-133,0 0 43,0 0 27,0 0-22,0 0 39,0 0 157,0 0 171,0 0 78,0 0-72,0 0-36,0 0 10,0 0-69,0 0-45,0 0-20,0 0-32,7 7 2325,-7 26-5144,0-19 134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D32A-1A7E-44C4-BBA6-8B58269EB7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D941D8-ECD3-435C-81F4-5891ED3BFF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3B1128-A46D-4480-987E-DE3B68AC1244}"/>
              </a:ext>
            </a:extLst>
          </p:cNvPr>
          <p:cNvSpPr>
            <a:spLocks noGrp="1"/>
          </p:cNvSpPr>
          <p:nvPr>
            <p:ph type="dt" sz="half" idx="10"/>
          </p:nvPr>
        </p:nvSpPr>
        <p:spPr/>
        <p:txBody>
          <a:bodyPr/>
          <a:lstStyle/>
          <a:p>
            <a:fld id="{8F75BBC7-14CE-41AF-B21D-7F84B28CAB83}" type="datetimeFigureOut">
              <a:rPr lang="en-US" smtClean="0"/>
              <a:t>2/20/2022</a:t>
            </a:fld>
            <a:endParaRPr lang="en-US"/>
          </a:p>
        </p:txBody>
      </p:sp>
      <p:sp>
        <p:nvSpPr>
          <p:cNvPr id="5" name="Footer Placeholder 4">
            <a:extLst>
              <a:ext uri="{FF2B5EF4-FFF2-40B4-BE49-F238E27FC236}">
                <a16:creationId xmlns:a16="http://schemas.microsoft.com/office/drawing/2014/main" id="{65E77470-E9CF-46E0-87D2-59541C50F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203A1-FAB9-442A-B071-58A36DAEEEA8}"/>
              </a:ext>
            </a:extLst>
          </p:cNvPr>
          <p:cNvSpPr>
            <a:spLocks noGrp="1"/>
          </p:cNvSpPr>
          <p:nvPr>
            <p:ph type="sldNum" sz="quarter" idx="12"/>
          </p:nvPr>
        </p:nvSpPr>
        <p:spPr/>
        <p:txBody>
          <a:bodyPr/>
          <a:lstStyle/>
          <a:p>
            <a:fld id="{5147FBD5-4701-4FF6-A8F9-E4EC2A09EEFD}" type="slidenum">
              <a:rPr lang="en-US" smtClean="0"/>
              <a:t>‹#›</a:t>
            </a:fld>
            <a:endParaRPr lang="en-US"/>
          </a:p>
        </p:txBody>
      </p:sp>
    </p:spTree>
    <p:extLst>
      <p:ext uri="{BB962C8B-B14F-4D97-AF65-F5344CB8AC3E}">
        <p14:creationId xmlns:p14="http://schemas.microsoft.com/office/powerpoint/2010/main" val="3140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900D-061A-4FCD-893D-F3E7B07EF0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A17BCF-7707-41B9-8749-A26D1F1E52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8F6DEE-80F3-4F9F-B743-C2FE5B32A60C}"/>
              </a:ext>
            </a:extLst>
          </p:cNvPr>
          <p:cNvSpPr>
            <a:spLocks noGrp="1"/>
          </p:cNvSpPr>
          <p:nvPr>
            <p:ph type="dt" sz="half" idx="10"/>
          </p:nvPr>
        </p:nvSpPr>
        <p:spPr/>
        <p:txBody>
          <a:bodyPr/>
          <a:lstStyle/>
          <a:p>
            <a:fld id="{8F75BBC7-14CE-41AF-B21D-7F84B28CAB83}" type="datetimeFigureOut">
              <a:rPr lang="en-US" smtClean="0"/>
              <a:t>2/20/2022</a:t>
            </a:fld>
            <a:endParaRPr lang="en-US"/>
          </a:p>
        </p:txBody>
      </p:sp>
      <p:sp>
        <p:nvSpPr>
          <p:cNvPr id="5" name="Footer Placeholder 4">
            <a:extLst>
              <a:ext uri="{FF2B5EF4-FFF2-40B4-BE49-F238E27FC236}">
                <a16:creationId xmlns:a16="http://schemas.microsoft.com/office/drawing/2014/main" id="{23B4DF0A-3E6E-4B14-8362-62D86C508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94C54-8F49-4D38-AC28-C8481854F375}"/>
              </a:ext>
            </a:extLst>
          </p:cNvPr>
          <p:cNvSpPr>
            <a:spLocks noGrp="1"/>
          </p:cNvSpPr>
          <p:nvPr>
            <p:ph type="sldNum" sz="quarter" idx="12"/>
          </p:nvPr>
        </p:nvSpPr>
        <p:spPr/>
        <p:txBody>
          <a:bodyPr/>
          <a:lstStyle/>
          <a:p>
            <a:fld id="{5147FBD5-4701-4FF6-A8F9-E4EC2A09EEFD}" type="slidenum">
              <a:rPr lang="en-US" smtClean="0"/>
              <a:t>‹#›</a:t>
            </a:fld>
            <a:endParaRPr lang="en-US"/>
          </a:p>
        </p:txBody>
      </p:sp>
    </p:spTree>
    <p:extLst>
      <p:ext uri="{BB962C8B-B14F-4D97-AF65-F5344CB8AC3E}">
        <p14:creationId xmlns:p14="http://schemas.microsoft.com/office/powerpoint/2010/main" val="347357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65364-1526-4F49-9D3E-665C0FC81D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E28BF4-0A38-4C55-A946-34CA168C42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DE4F1-BD51-4C85-B349-B8CAA444D627}"/>
              </a:ext>
            </a:extLst>
          </p:cNvPr>
          <p:cNvSpPr>
            <a:spLocks noGrp="1"/>
          </p:cNvSpPr>
          <p:nvPr>
            <p:ph type="dt" sz="half" idx="10"/>
          </p:nvPr>
        </p:nvSpPr>
        <p:spPr/>
        <p:txBody>
          <a:bodyPr/>
          <a:lstStyle/>
          <a:p>
            <a:fld id="{8F75BBC7-14CE-41AF-B21D-7F84B28CAB83}" type="datetimeFigureOut">
              <a:rPr lang="en-US" smtClean="0"/>
              <a:t>2/20/2022</a:t>
            </a:fld>
            <a:endParaRPr lang="en-US"/>
          </a:p>
        </p:txBody>
      </p:sp>
      <p:sp>
        <p:nvSpPr>
          <p:cNvPr id="5" name="Footer Placeholder 4">
            <a:extLst>
              <a:ext uri="{FF2B5EF4-FFF2-40B4-BE49-F238E27FC236}">
                <a16:creationId xmlns:a16="http://schemas.microsoft.com/office/drawing/2014/main" id="{6D9AC294-AA43-4497-9255-883F174A2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2B2DE-900B-4332-829E-99A58A4772A0}"/>
              </a:ext>
            </a:extLst>
          </p:cNvPr>
          <p:cNvSpPr>
            <a:spLocks noGrp="1"/>
          </p:cNvSpPr>
          <p:nvPr>
            <p:ph type="sldNum" sz="quarter" idx="12"/>
          </p:nvPr>
        </p:nvSpPr>
        <p:spPr/>
        <p:txBody>
          <a:bodyPr/>
          <a:lstStyle/>
          <a:p>
            <a:fld id="{5147FBD5-4701-4FF6-A8F9-E4EC2A09EEFD}" type="slidenum">
              <a:rPr lang="en-US" smtClean="0"/>
              <a:t>‹#›</a:t>
            </a:fld>
            <a:endParaRPr lang="en-US"/>
          </a:p>
        </p:txBody>
      </p:sp>
    </p:spTree>
    <p:extLst>
      <p:ext uri="{BB962C8B-B14F-4D97-AF65-F5344CB8AC3E}">
        <p14:creationId xmlns:p14="http://schemas.microsoft.com/office/powerpoint/2010/main" val="36760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8A72-2DC6-4F8D-B3C5-29AD083CCC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36C4C9-5668-4189-BF55-9F7CF96F8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A0644-172D-4DF8-B487-838B35F86938}"/>
              </a:ext>
            </a:extLst>
          </p:cNvPr>
          <p:cNvSpPr>
            <a:spLocks noGrp="1"/>
          </p:cNvSpPr>
          <p:nvPr>
            <p:ph type="dt" sz="half" idx="10"/>
          </p:nvPr>
        </p:nvSpPr>
        <p:spPr/>
        <p:txBody>
          <a:bodyPr/>
          <a:lstStyle/>
          <a:p>
            <a:fld id="{8F75BBC7-14CE-41AF-B21D-7F84B28CAB83}" type="datetimeFigureOut">
              <a:rPr lang="en-US" smtClean="0"/>
              <a:t>2/20/2022</a:t>
            </a:fld>
            <a:endParaRPr lang="en-US"/>
          </a:p>
        </p:txBody>
      </p:sp>
      <p:sp>
        <p:nvSpPr>
          <p:cNvPr id="5" name="Footer Placeholder 4">
            <a:extLst>
              <a:ext uri="{FF2B5EF4-FFF2-40B4-BE49-F238E27FC236}">
                <a16:creationId xmlns:a16="http://schemas.microsoft.com/office/drawing/2014/main" id="{23BCD811-57D1-43D3-BFCA-C7E1CE811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97FE5-67F6-4AFE-B7A1-2E5839C9B24F}"/>
              </a:ext>
            </a:extLst>
          </p:cNvPr>
          <p:cNvSpPr>
            <a:spLocks noGrp="1"/>
          </p:cNvSpPr>
          <p:nvPr>
            <p:ph type="sldNum" sz="quarter" idx="12"/>
          </p:nvPr>
        </p:nvSpPr>
        <p:spPr/>
        <p:txBody>
          <a:bodyPr/>
          <a:lstStyle/>
          <a:p>
            <a:fld id="{5147FBD5-4701-4FF6-A8F9-E4EC2A09EEFD}" type="slidenum">
              <a:rPr lang="en-US" smtClean="0"/>
              <a:t>‹#›</a:t>
            </a:fld>
            <a:endParaRPr lang="en-US"/>
          </a:p>
        </p:txBody>
      </p:sp>
    </p:spTree>
    <p:extLst>
      <p:ext uri="{BB962C8B-B14F-4D97-AF65-F5344CB8AC3E}">
        <p14:creationId xmlns:p14="http://schemas.microsoft.com/office/powerpoint/2010/main" val="7293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F380-4307-4940-B096-5070676056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CDBA1D-2C5C-4766-9729-1A9AB9B0E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7F38D1-0A44-40EC-ABDA-8FD856D62D01}"/>
              </a:ext>
            </a:extLst>
          </p:cNvPr>
          <p:cNvSpPr>
            <a:spLocks noGrp="1"/>
          </p:cNvSpPr>
          <p:nvPr>
            <p:ph type="dt" sz="half" idx="10"/>
          </p:nvPr>
        </p:nvSpPr>
        <p:spPr/>
        <p:txBody>
          <a:bodyPr/>
          <a:lstStyle/>
          <a:p>
            <a:fld id="{8F75BBC7-14CE-41AF-B21D-7F84B28CAB83}" type="datetimeFigureOut">
              <a:rPr lang="en-US" smtClean="0"/>
              <a:t>2/20/2022</a:t>
            </a:fld>
            <a:endParaRPr lang="en-US"/>
          </a:p>
        </p:txBody>
      </p:sp>
      <p:sp>
        <p:nvSpPr>
          <p:cNvPr id="5" name="Footer Placeholder 4">
            <a:extLst>
              <a:ext uri="{FF2B5EF4-FFF2-40B4-BE49-F238E27FC236}">
                <a16:creationId xmlns:a16="http://schemas.microsoft.com/office/drawing/2014/main" id="{73E057C5-2CAA-4B45-ADB1-BC8AE079C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77540-F206-4481-B075-E2068F293273}"/>
              </a:ext>
            </a:extLst>
          </p:cNvPr>
          <p:cNvSpPr>
            <a:spLocks noGrp="1"/>
          </p:cNvSpPr>
          <p:nvPr>
            <p:ph type="sldNum" sz="quarter" idx="12"/>
          </p:nvPr>
        </p:nvSpPr>
        <p:spPr/>
        <p:txBody>
          <a:bodyPr/>
          <a:lstStyle/>
          <a:p>
            <a:fld id="{5147FBD5-4701-4FF6-A8F9-E4EC2A09EEFD}" type="slidenum">
              <a:rPr lang="en-US" smtClean="0"/>
              <a:t>‹#›</a:t>
            </a:fld>
            <a:endParaRPr lang="en-US"/>
          </a:p>
        </p:txBody>
      </p:sp>
    </p:spTree>
    <p:extLst>
      <p:ext uri="{BB962C8B-B14F-4D97-AF65-F5344CB8AC3E}">
        <p14:creationId xmlns:p14="http://schemas.microsoft.com/office/powerpoint/2010/main" val="30948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7506-A546-4167-9D0C-5658D8247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C68C8D-3B6D-4A39-9FE4-B62201D9C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D44F1D-8631-4B2E-8976-2F4FBAEDB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DD5E50-3E08-4B7C-AA6E-1B8EA9F28BCB}"/>
              </a:ext>
            </a:extLst>
          </p:cNvPr>
          <p:cNvSpPr>
            <a:spLocks noGrp="1"/>
          </p:cNvSpPr>
          <p:nvPr>
            <p:ph type="dt" sz="half" idx="10"/>
          </p:nvPr>
        </p:nvSpPr>
        <p:spPr/>
        <p:txBody>
          <a:bodyPr/>
          <a:lstStyle/>
          <a:p>
            <a:fld id="{8F75BBC7-14CE-41AF-B21D-7F84B28CAB83}" type="datetimeFigureOut">
              <a:rPr lang="en-US" smtClean="0"/>
              <a:t>2/20/2022</a:t>
            </a:fld>
            <a:endParaRPr lang="en-US"/>
          </a:p>
        </p:txBody>
      </p:sp>
      <p:sp>
        <p:nvSpPr>
          <p:cNvPr id="6" name="Footer Placeholder 5">
            <a:extLst>
              <a:ext uri="{FF2B5EF4-FFF2-40B4-BE49-F238E27FC236}">
                <a16:creationId xmlns:a16="http://schemas.microsoft.com/office/drawing/2014/main" id="{9BC1C6AB-572B-4983-8192-3A8D7A40A6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BE1A5-0C49-488A-852A-72F9F0DCFCE1}"/>
              </a:ext>
            </a:extLst>
          </p:cNvPr>
          <p:cNvSpPr>
            <a:spLocks noGrp="1"/>
          </p:cNvSpPr>
          <p:nvPr>
            <p:ph type="sldNum" sz="quarter" idx="12"/>
          </p:nvPr>
        </p:nvSpPr>
        <p:spPr/>
        <p:txBody>
          <a:bodyPr/>
          <a:lstStyle/>
          <a:p>
            <a:fld id="{5147FBD5-4701-4FF6-A8F9-E4EC2A09EEFD}" type="slidenum">
              <a:rPr lang="en-US" smtClean="0"/>
              <a:t>‹#›</a:t>
            </a:fld>
            <a:endParaRPr lang="en-US"/>
          </a:p>
        </p:txBody>
      </p:sp>
    </p:spTree>
    <p:extLst>
      <p:ext uri="{BB962C8B-B14F-4D97-AF65-F5344CB8AC3E}">
        <p14:creationId xmlns:p14="http://schemas.microsoft.com/office/powerpoint/2010/main" val="367799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BDC4-CCD6-4D0C-A738-7F523E3434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9383CB-4608-43AE-B776-10D9B410EE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5CF060-FFE0-483D-8F29-1B52FBCFA9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52D7C4-155A-434D-A9C3-C63243605B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4FA21-3716-4C6C-A868-2D774BD6A1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E4BC56-70F1-4766-964A-B755B134D601}"/>
              </a:ext>
            </a:extLst>
          </p:cNvPr>
          <p:cNvSpPr>
            <a:spLocks noGrp="1"/>
          </p:cNvSpPr>
          <p:nvPr>
            <p:ph type="dt" sz="half" idx="10"/>
          </p:nvPr>
        </p:nvSpPr>
        <p:spPr/>
        <p:txBody>
          <a:bodyPr/>
          <a:lstStyle/>
          <a:p>
            <a:fld id="{8F75BBC7-14CE-41AF-B21D-7F84B28CAB83}" type="datetimeFigureOut">
              <a:rPr lang="en-US" smtClean="0"/>
              <a:t>2/20/2022</a:t>
            </a:fld>
            <a:endParaRPr lang="en-US"/>
          </a:p>
        </p:txBody>
      </p:sp>
      <p:sp>
        <p:nvSpPr>
          <p:cNvPr id="8" name="Footer Placeholder 7">
            <a:extLst>
              <a:ext uri="{FF2B5EF4-FFF2-40B4-BE49-F238E27FC236}">
                <a16:creationId xmlns:a16="http://schemas.microsoft.com/office/drawing/2014/main" id="{E737EFC7-9A2D-4B90-8673-06ADDDCD27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D9E64E-008C-4068-A5D5-ECD115BB4C79}"/>
              </a:ext>
            </a:extLst>
          </p:cNvPr>
          <p:cNvSpPr>
            <a:spLocks noGrp="1"/>
          </p:cNvSpPr>
          <p:nvPr>
            <p:ph type="sldNum" sz="quarter" idx="12"/>
          </p:nvPr>
        </p:nvSpPr>
        <p:spPr/>
        <p:txBody>
          <a:bodyPr/>
          <a:lstStyle/>
          <a:p>
            <a:fld id="{5147FBD5-4701-4FF6-A8F9-E4EC2A09EEFD}" type="slidenum">
              <a:rPr lang="en-US" smtClean="0"/>
              <a:t>‹#›</a:t>
            </a:fld>
            <a:endParaRPr lang="en-US"/>
          </a:p>
        </p:txBody>
      </p:sp>
    </p:spTree>
    <p:extLst>
      <p:ext uri="{BB962C8B-B14F-4D97-AF65-F5344CB8AC3E}">
        <p14:creationId xmlns:p14="http://schemas.microsoft.com/office/powerpoint/2010/main" val="198273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C92E-51E7-4103-884D-69441B10F4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FA04C-1C05-4267-B196-84E41476A7DB}"/>
              </a:ext>
            </a:extLst>
          </p:cNvPr>
          <p:cNvSpPr>
            <a:spLocks noGrp="1"/>
          </p:cNvSpPr>
          <p:nvPr>
            <p:ph type="dt" sz="half" idx="10"/>
          </p:nvPr>
        </p:nvSpPr>
        <p:spPr/>
        <p:txBody>
          <a:bodyPr/>
          <a:lstStyle/>
          <a:p>
            <a:fld id="{8F75BBC7-14CE-41AF-B21D-7F84B28CAB83}" type="datetimeFigureOut">
              <a:rPr lang="en-US" smtClean="0"/>
              <a:t>2/20/2022</a:t>
            </a:fld>
            <a:endParaRPr lang="en-US"/>
          </a:p>
        </p:txBody>
      </p:sp>
      <p:sp>
        <p:nvSpPr>
          <p:cNvPr id="4" name="Footer Placeholder 3">
            <a:extLst>
              <a:ext uri="{FF2B5EF4-FFF2-40B4-BE49-F238E27FC236}">
                <a16:creationId xmlns:a16="http://schemas.microsoft.com/office/drawing/2014/main" id="{F98982B3-2FD2-4C21-977D-E34014ED10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6BCAEF-3526-4519-8E04-8A9810797FB2}"/>
              </a:ext>
            </a:extLst>
          </p:cNvPr>
          <p:cNvSpPr>
            <a:spLocks noGrp="1"/>
          </p:cNvSpPr>
          <p:nvPr>
            <p:ph type="sldNum" sz="quarter" idx="12"/>
          </p:nvPr>
        </p:nvSpPr>
        <p:spPr/>
        <p:txBody>
          <a:bodyPr/>
          <a:lstStyle/>
          <a:p>
            <a:fld id="{5147FBD5-4701-4FF6-A8F9-E4EC2A09EEFD}" type="slidenum">
              <a:rPr lang="en-US" smtClean="0"/>
              <a:t>‹#›</a:t>
            </a:fld>
            <a:endParaRPr lang="en-US"/>
          </a:p>
        </p:txBody>
      </p:sp>
    </p:spTree>
    <p:extLst>
      <p:ext uri="{BB962C8B-B14F-4D97-AF65-F5344CB8AC3E}">
        <p14:creationId xmlns:p14="http://schemas.microsoft.com/office/powerpoint/2010/main" val="402992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E6DEA9-D6FD-4F0E-BB65-0C61482C6B10}"/>
              </a:ext>
            </a:extLst>
          </p:cNvPr>
          <p:cNvSpPr>
            <a:spLocks noGrp="1"/>
          </p:cNvSpPr>
          <p:nvPr>
            <p:ph type="dt" sz="half" idx="10"/>
          </p:nvPr>
        </p:nvSpPr>
        <p:spPr/>
        <p:txBody>
          <a:bodyPr/>
          <a:lstStyle/>
          <a:p>
            <a:fld id="{8F75BBC7-14CE-41AF-B21D-7F84B28CAB83}" type="datetimeFigureOut">
              <a:rPr lang="en-US" smtClean="0"/>
              <a:t>2/20/2022</a:t>
            </a:fld>
            <a:endParaRPr lang="en-US"/>
          </a:p>
        </p:txBody>
      </p:sp>
      <p:sp>
        <p:nvSpPr>
          <p:cNvPr id="3" name="Footer Placeholder 2">
            <a:extLst>
              <a:ext uri="{FF2B5EF4-FFF2-40B4-BE49-F238E27FC236}">
                <a16:creationId xmlns:a16="http://schemas.microsoft.com/office/drawing/2014/main" id="{86D4B580-B002-48D2-A9EE-429C27821B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AE4B8E-DBCE-4E28-8330-B97EAA25DE22}"/>
              </a:ext>
            </a:extLst>
          </p:cNvPr>
          <p:cNvSpPr>
            <a:spLocks noGrp="1"/>
          </p:cNvSpPr>
          <p:nvPr>
            <p:ph type="sldNum" sz="quarter" idx="12"/>
          </p:nvPr>
        </p:nvSpPr>
        <p:spPr/>
        <p:txBody>
          <a:bodyPr/>
          <a:lstStyle/>
          <a:p>
            <a:fld id="{5147FBD5-4701-4FF6-A8F9-E4EC2A09EEFD}" type="slidenum">
              <a:rPr lang="en-US" smtClean="0"/>
              <a:t>‹#›</a:t>
            </a:fld>
            <a:endParaRPr lang="en-US"/>
          </a:p>
        </p:txBody>
      </p:sp>
    </p:spTree>
    <p:extLst>
      <p:ext uri="{BB962C8B-B14F-4D97-AF65-F5344CB8AC3E}">
        <p14:creationId xmlns:p14="http://schemas.microsoft.com/office/powerpoint/2010/main" val="1110488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E21C-E9F3-44ED-B3DD-C08591870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44577B-00C0-4FEE-BF1A-C5BF84AD05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BC9F36-A65C-4BB0-BA32-1EDF34CE2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B028AA-9668-474F-A705-88D8999FFCD0}"/>
              </a:ext>
            </a:extLst>
          </p:cNvPr>
          <p:cNvSpPr>
            <a:spLocks noGrp="1"/>
          </p:cNvSpPr>
          <p:nvPr>
            <p:ph type="dt" sz="half" idx="10"/>
          </p:nvPr>
        </p:nvSpPr>
        <p:spPr/>
        <p:txBody>
          <a:bodyPr/>
          <a:lstStyle/>
          <a:p>
            <a:fld id="{8F75BBC7-14CE-41AF-B21D-7F84B28CAB83}" type="datetimeFigureOut">
              <a:rPr lang="en-US" smtClean="0"/>
              <a:t>2/20/2022</a:t>
            </a:fld>
            <a:endParaRPr lang="en-US"/>
          </a:p>
        </p:txBody>
      </p:sp>
      <p:sp>
        <p:nvSpPr>
          <p:cNvPr id="6" name="Footer Placeholder 5">
            <a:extLst>
              <a:ext uri="{FF2B5EF4-FFF2-40B4-BE49-F238E27FC236}">
                <a16:creationId xmlns:a16="http://schemas.microsoft.com/office/drawing/2014/main" id="{4442F2E2-5E72-4F05-B76B-EDE0E3F11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292D6-F9FC-46E9-AF12-13FB6054F17B}"/>
              </a:ext>
            </a:extLst>
          </p:cNvPr>
          <p:cNvSpPr>
            <a:spLocks noGrp="1"/>
          </p:cNvSpPr>
          <p:nvPr>
            <p:ph type="sldNum" sz="quarter" idx="12"/>
          </p:nvPr>
        </p:nvSpPr>
        <p:spPr/>
        <p:txBody>
          <a:bodyPr/>
          <a:lstStyle/>
          <a:p>
            <a:fld id="{5147FBD5-4701-4FF6-A8F9-E4EC2A09EEFD}" type="slidenum">
              <a:rPr lang="en-US" smtClean="0"/>
              <a:t>‹#›</a:t>
            </a:fld>
            <a:endParaRPr lang="en-US"/>
          </a:p>
        </p:txBody>
      </p:sp>
    </p:spTree>
    <p:extLst>
      <p:ext uri="{BB962C8B-B14F-4D97-AF65-F5344CB8AC3E}">
        <p14:creationId xmlns:p14="http://schemas.microsoft.com/office/powerpoint/2010/main" val="343500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4327-4FC0-477F-BFAD-C6572E93B4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D8224A-7180-455C-A823-B48FD8C55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608A48-F4B0-4180-AA2E-A5A1586AF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93CB4-5EF7-4EB8-AD85-B8B2BF0D9E92}"/>
              </a:ext>
            </a:extLst>
          </p:cNvPr>
          <p:cNvSpPr>
            <a:spLocks noGrp="1"/>
          </p:cNvSpPr>
          <p:nvPr>
            <p:ph type="dt" sz="half" idx="10"/>
          </p:nvPr>
        </p:nvSpPr>
        <p:spPr/>
        <p:txBody>
          <a:bodyPr/>
          <a:lstStyle/>
          <a:p>
            <a:fld id="{8F75BBC7-14CE-41AF-B21D-7F84B28CAB83}" type="datetimeFigureOut">
              <a:rPr lang="en-US" smtClean="0"/>
              <a:t>2/20/2022</a:t>
            </a:fld>
            <a:endParaRPr lang="en-US"/>
          </a:p>
        </p:txBody>
      </p:sp>
      <p:sp>
        <p:nvSpPr>
          <p:cNvPr id="6" name="Footer Placeholder 5">
            <a:extLst>
              <a:ext uri="{FF2B5EF4-FFF2-40B4-BE49-F238E27FC236}">
                <a16:creationId xmlns:a16="http://schemas.microsoft.com/office/drawing/2014/main" id="{599CE76C-8109-43D2-B678-7A75EDED4F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CEA929-18B4-436B-9FA1-A0F999516586}"/>
              </a:ext>
            </a:extLst>
          </p:cNvPr>
          <p:cNvSpPr>
            <a:spLocks noGrp="1"/>
          </p:cNvSpPr>
          <p:nvPr>
            <p:ph type="sldNum" sz="quarter" idx="12"/>
          </p:nvPr>
        </p:nvSpPr>
        <p:spPr/>
        <p:txBody>
          <a:bodyPr/>
          <a:lstStyle/>
          <a:p>
            <a:fld id="{5147FBD5-4701-4FF6-A8F9-E4EC2A09EEFD}" type="slidenum">
              <a:rPr lang="en-US" smtClean="0"/>
              <a:t>‹#›</a:t>
            </a:fld>
            <a:endParaRPr lang="en-US"/>
          </a:p>
        </p:txBody>
      </p:sp>
    </p:spTree>
    <p:extLst>
      <p:ext uri="{BB962C8B-B14F-4D97-AF65-F5344CB8AC3E}">
        <p14:creationId xmlns:p14="http://schemas.microsoft.com/office/powerpoint/2010/main" val="241979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8E799B-95A4-4565-9A2C-88EA3CA930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271B3B-1DB8-4015-86EE-84F787881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7F01A-1540-4BC0-85B4-415A9C2B1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5BBC7-14CE-41AF-B21D-7F84B28CAB83}" type="datetimeFigureOut">
              <a:rPr lang="en-US" smtClean="0"/>
              <a:t>2/20/2022</a:t>
            </a:fld>
            <a:endParaRPr lang="en-US"/>
          </a:p>
        </p:txBody>
      </p:sp>
      <p:sp>
        <p:nvSpPr>
          <p:cNvPr id="5" name="Footer Placeholder 4">
            <a:extLst>
              <a:ext uri="{FF2B5EF4-FFF2-40B4-BE49-F238E27FC236}">
                <a16:creationId xmlns:a16="http://schemas.microsoft.com/office/drawing/2014/main" id="{A4205227-634A-44A5-AE0D-6363640A07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D8A4C6-4421-46EA-B6A6-1DB33A1FF7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7FBD5-4701-4FF6-A8F9-E4EC2A09EEFD}" type="slidenum">
              <a:rPr lang="en-US" smtClean="0"/>
              <a:t>‹#›</a:t>
            </a:fld>
            <a:endParaRPr lang="en-US"/>
          </a:p>
        </p:txBody>
      </p:sp>
    </p:spTree>
    <p:extLst>
      <p:ext uri="{BB962C8B-B14F-4D97-AF65-F5344CB8AC3E}">
        <p14:creationId xmlns:p14="http://schemas.microsoft.com/office/powerpoint/2010/main" val="1483671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42.xml"/><Relationship Id="rId18" Type="http://schemas.openxmlformats.org/officeDocument/2006/relationships/image" Target="../media/image20.png"/><Relationship Id="rId26" Type="http://schemas.openxmlformats.org/officeDocument/2006/relationships/image" Target="../media/image24.png"/><Relationship Id="rId3" Type="http://schemas.openxmlformats.org/officeDocument/2006/relationships/customXml" Target="../ink/ink38.xml"/><Relationship Id="rId21" Type="http://schemas.openxmlformats.org/officeDocument/2006/relationships/customXml" Target="../ink/ink46.xml"/><Relationship Id="rId7" Type="http://schemas.openxmlformats.org/officeDocument/2006/relationships/image" Target="../media/image11.png"/><Relationship Id="rId12" Type="http://schemas.openxmlformats.org/officeDocument/2006/relationships/image" Target="../media/image17.png"/><Relationship Id="rId17" Type="http://schemas.openxmlformats.org/officeDocument/2006/relationships/customXml" Target="../ink/ink44.xml"/><Relationship Id="rId25" Type="http://schemas.openxmlformats.org/officeDocument/2006/relationships/customXml" Target="../ink/ink48.xml"/><Relationship Id="rId2" Type="http://schemas.openxmlformats.org/officeDocument/2006/relationships/image" Target="../media/image15.png"/><Relationship Id="rId16"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customXml" Target="../ink/ink41.xml"/><Relationship Id="rId24" Type="http://schemas.openxmlformats.org/officeDocument/2006/relationships/image" Target="../media/image23.png"/><Relationship Id="rId5" Type="http://schemas.openxmlformats.org/officeDocument/2006/relationships/customXml" Target="../ink/ink39.xml"/><Relationship Id="rId15" Type="http://schemas.openxmlformats.org/officeDocument/2006/relationships/customXml" Target="../ink/ink43.xml"/><Relationship Id="rId23" Type="http://schemas.openxmlformats.org/officeDocument/2006/relationships/customXml" Target="../ink/ink47.xml"/><Relationship Id="rId10" Type="http://schemas.openxmlformats.org/officeDocument/2006/relationships/image" Target="../media/image16.png"/><Relationship Id="rId19" Type="http://schemas.openxmlformats.org/officeDocument/2006/relationships/customXml" Target="../ink/ink45.xml"/><Relationship Id="rId4" Type="http://schemas.openxmlformats.org/officeDocument/2006/relationships/image" Target="../media/image9.png"/><Relationship Id="rId9" Type="http://schemas.openxmlformats.org/officeDocument/2006/relationships/customXml" Target="../ink/ink40.xml"/><Relationship Id="rId14" Type="http://schemas.openxmlformats.org/officeDocument/2006/relationships/image" Target="../media/image18.png"/><Relationship Id="rId22" Type="http://schemas.openxmlformats.org/officeDocument/2006/relationships/image" Target="../media/image22.png"/><Relationship Id="rId27"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53.xml"/><Relationship Id="rId18" Type="http://schemas.openxmlformats.org/officeDocument/2006/relationships/image" Target="../media/image20.png"/><Relationship Id="rId26" Type="http://schemas.openxmlformats.org/officeDocument/2006/relationships/image" Target="../media/image24.png"/><Relationship Id="rId3" Type="http://schemas.openxmlformats.org/officeDocument/2006/relationships/customXml" Target="../ink/ink49.xml"/><Relationship Id="rId21" Type="http://schemas.openxmlformats.org/officeDocument/2006/relationships/customXml" Target="../ink/ink57.xml"/><Relationship Id="rId7" Type="http://schemas.openxmlformats.org/officeDocument/2006/relationships/image" Target="../media/image11.png"/><Relationship Id="rId12" Type="http://schemas.openxmlformats.org/officeDocument/2006/relationships/image" Target="../media/image17.png"/><Relationship Id="rId17" Type="http://schemas.openxmlformats.org/officeDocument/2006/relationships/customXml" Target="../ink/ink55.xml"/><Relationship Id="rId25" Type="http://schemas.openxmlformats.org/officeDocument/2006/relationships/customXml" Target="../ink/ink59.xml"/><Relationship Id="rId2" Type="http://schemas.openxmlformats.org/officeDocument/2006/relationships/image" Target="../media/image15.png"/><Relationship Id="rId16"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customXml" Target="../ink/ink52.xml"/><Relationship Id="rId24" Type="http://schemas.openxmlformats.org/officeDocument/2006/relationships/image" Target="../media/image23.png"/><Relationship Id="rId5" Type="http://schemas.openxmlformats.org/officeDocument/2006/relationships/customXml" Target="../ink/ink50.xml"/><Relationship Id="rId15" Type="http://schemas.openxmlformats.org/officeDocument/2006/relationships/customXml" Target="../ink/ink54.xml"/><Relationship Id="rId23" Type="http://schemas.openxmlformats.org/officeDocument/2006/relationships/customXml" Target="../ink/ink58.xml"/><Relationship Id="rId10" Type="http://schemas.openxmlformats.org/officeDocument/2006/relationships/image" Target="../media/image16.png"/><Relationship Id="rId19" Type="http://schemas.openxmlformats.org/officeDocument/2006/relationships/customXml" Target="../ink/ink56.xml"/><Relationship Id="rId4" Type="http://schemas.openxmlformats.org/officeDocument/2006/relationships/image" Target="../media/image9.png"/><Relationship Id="rId9" Type="http://schemas.openxmlformats.org/officeDocument/2006/relationships/customXml" Target="../ink/ink51.xml"/><Relationship Id="rId14" Type="http://schemas.openxmlformats.org/officeDocument/2006/relationships/image" Target="../media/image18.png"/><Relationship Id="rId22" Type="http://schemas.openxmlformats.org/officeDocument/2006/relationships/image" Target="../media/image22.png"/><Relationship Id="rId27"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customXml" Target="../ink/ink62.xml"/><Relationship Id="rId13" Type="http://schemas.openxmlformats.org/officeDocument/2006/relationships/image" Target="../media/image18.png"/><Relationship Id="rId18" Type="http://schemas.openxmlformats.org/officeDocument/2006/relationships/customXml" Target="../ink/ink67.xml"/><Relationship Id="rId26" Type="http://schemas.openxmlformats.org/officeDocument/2006/relationships/image" Target="../media/image28.png"/><Relationship Id="rId3" Type="http://schemas.openxmlformats.org/officeDocument/2006/relationships/image" Target="../media/image9.png"/><Relationship Id="rId21"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customXml" Target="../ink/ink64.xml"/><Relationship Id="rId17" Type="http://schemas.openxmlformats.org/officeDocument/2006/relationships/image" Target="../media/image20.png"/><Relationship Id="rId25" Type="http://schemas.openxmlformats.org/officeDocument/2006/relationships/image" Target="../media/image24.png"/><Relationship Id="rId2" Type="http://schemas.openxmlformats.org/officeDocument/2006/relationships/customXml" Target="../ink/ink60.xml"/><Relationship Id="rId16" Type="http://schemas.openxmlformats.org/officeDocument/2006/relationships/customXml" Target="../ink/ink66.xml"/><Relationship Id="rId20" Type="http://schemas.openxmlformats.org/officeDocument/2006/relationships/customXml" Target="../ink/ink68.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7.png"/><Relationship Id="rId24" Type="http://schemas.openxmlformats.org/officeDocument/2006/relationships/customXml" Target="../ink/ink70.xml"/><Relationship Id="rId5" Type="http://schemas.openxmlformats.org/officeDocument/2006/relationships/image" Target="../media/image10.png"/><Relationship Id="rId15" Type="http://schemas.openxmlformats.org/officeDocument/2006/relationships/image" Target="../media/image19.png"/><Relationship Id="rId23" Type="http://schemas.openxmlformats.org/officeDocument/2006/relationships/image" Target="../media/image23.png"/><Relationship Id="rId10" Type="http://schemas.openxmlformats.org/officeDocument/2006/relationships/customXml" Target="../ink/ink63.xml"/><Relationship Id="rId19" Type="http://schemas.openxmlformats.org/officeDocument/2006/relationships/image" Target="../media/image21.png"/><Relationship Id="rId4" Type="http://schemas.openxmlformats.org/officeDocument/2006/relationships/customXml" Target="../ink/ink61.xml"/><Relationship Id="rId9" Type="http://schemas.openxmlformats.org/officeDocument/2006/relationships/image" Target="../media/image16.png"/><Relationship Id="rId14" Type="http://schemas.openxmlformats.org/officeDocument/2006/relationships/customXml" Target="../ink/ink65.xml"/><Relationship Id="rId22" Type="http://schemas.openxmlformats.org/officeDocument/2006/relationships/customXml" Target="../ink/ink69.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75.xml"/><Relationship Id="rId18" Type="http://schemas.openxmlformats.org/officeDocument/2006/relationships/image" Target="../media/image20.png"/><Relationship Id="rId26" Type="http://schemas.openxmlformats.org/officeDocument/2006/relationships/image" Target="../media/image24.png"/><Relationship Id="rId3" Type="http://schemas.openxmlformats.org/officeDocument/2006/relationships/customXml" Target="../ink/ink71.xml"/><Relationship Id="rId21" Type="http://schemas.openxmlformats.org/officeDocument/2006/relationships/customXml" Target="../ink/ink79.xml"/><Relationship Id="rId7" Type="http://schemas.openxmlformats.org/officeDocument/2006/relationships/image" Target="../media/image11.png"/><Relationship Id="rId12" Type="http://schemas.openxmlformats.org/officeDocument/2006/relationships/image" Target="../media/image17.png"/><Relationship Id="rId17" Type="http://schemas.openxmlformats.org/officeDocument/2006/relationships/customXml" Target="../ink/ink77.xml"/><Relationship Id="rId25" Type="http://schemas.openxmlformats.org/officeDocument/2006/relationships/customXml" Target="../ink/ink81.xml"/><Relationship Id="rId2" Type="http://schemas.openxmlformats.org/officeDocument/2006/relationships/image" Target="../media/image280.png"/><Relationship Id="rId16"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customXml" Target="../ink/ink74.xml"/><Relationship Id="rId24" Type="http://schemas.openxmlformats.org/officeDocument/2006/relationships/image" Target="../media/image23.png"/><Relationship Id="rId5" Type="http://schemas.openxmlformats.org/officeDocument/2006/relationships/customXml" Target="../ink/ink72.xml"/><Relationship Id="rId15" Type="http://schemas.openxmlformats.org/officeDocument/2006/relationships/customXml" Target="../ink/ink76.xml"/><Relationship Id="rId23" Type="http://schemas.openxmlformats.org/officeDocument/2006/relationships/customXml" Target="../ink/ink80.xml"/><Relationship Id="rId10" Type="http://schemas.openxmlformats.org/officeDocument/2006/relationships/image" Target="../media/image16.png"/><Relationship Id="rId19" Type="http://schemas.openxmlformats.org/officeDocument/2006/relationships/customXml" Target="../ink/ink78.xml"/><Relationship Id="rId4" Type="http://schemas.openxmlformats.org/officeDocument/2006/relationships/image" Target="../media/image9.png"/><Relationship Id="rId9" Type="http://schemas.openxmlformats.org/officeDocument/2006/relationships/customXml" Target="../ink/ink73.xml"/><Relationship Id="rId14" Type="http://schemas.openxmlformats.org/officeDocument/2006/relationships/image" Target="../media/image18.png"/><Relationship Id="rId22" Type="http://schemas.openxmlformats.org/officeDocument/2006/relationships/image" Target="../media/image22.png"/><Relationship Id="rId27"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86.xml"/><Relationship Id="rId18" Type="http://schemas.openxmlformats.org/officeDocument/2006/relationships/image" Target="../media/image20.png"/><Relationship Id="rId26" Type="http://schemas.openxmlformats.org/officeDocument/2006/relationships/image" Target="../media/image24.png"/><Relationship Id="rId3" Type="http://schemas.openxmlformats.org/officeDocument/2006/relationships/customXml" Target="../ink/ink82.xml"/><Relationship Id="rId21" Type="http://schemas.openxmlformats.org/officeDocument/2006/relationships/customXml" Target="../ink/ink90.xml"/><Relationship Id="rId7" Type="http://schemas.openxmlformats.org/officeDocument/2006/relationships/image" Target="../media/image11.png"/><Relationship Id="rId12" Type="http://schemas.openxmlformats.org/officeDocument/2006/relationships/image" Target="../media/image17.png"/><Relationship Id="rId17" Type="http://schemas.openxmlformats.org/officeDocument/2006/relationships/customXml" Target="../ink/ink88.xml"/><Relationship Id="rId25" Type="http://schemas.openxmlformats.org/officeDocument/2006/relationships/customXml" Target="../ink/ink92.xml"/><Relationship Id="rId2" Type="http://schemas.openxmlformats.org/officeDocument/2006/relationships/image" Target="../media/image290.png"/><Relationship Id="rId16" Type="http://schemas.openxmlformats.org/officeDocument/2006/relationships/image" Target="../media/image19.png"/><Relationship Id="rId20" Type="http://schemas.openxmlformats.org/officeDocument/2006/relationships/image" Target="../media/image21.png"/><Relationship Id="rId29" Type="http://schemas.openxmlformats.org/officeDocument/2006/relationships/image" Target="../media/image300.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customXml" Target="../ink/ink85.xml"/><Relationship Id="rId24" Type="http://schemas.openxmlformats.org/officeDocument/2006/relationships/image" Target="../media/image23.png"/><Relationship Id="rId5" Type="http://schemas.openxmlformats.org/officeDocument/2006/relationships/customXml" Target="../ink/ink83.xml"/><Relationship Id="rId15" Type="http://schemas.openxmlformats.org/officeDocument/2006/relationships/customXml" Target="../ink/ink87.xml"/><Relationship Id="rId23" Type="http://schemas.openxmlformats.org/officeDocument/2006/relationships/customXml" Target="../ink/ink91.xml"/><Relationship Id="rId28" Type="http://schemas.openxmlformats.org/officeDocument/2006/relationships/customXml" Target="../ink/ink93.xml"/><Relationship Id="rId10" Type="http://schemas.openxmlformats.org/officeDocument/2006/relationships/image" Target="../media/image16.png"/><Relationship Id="rId19" Type="http://schemas.openxmlformats.org/officeDocument/2006/relationships/customXml" Target="../ink/ink89.xml"/><Relationship Id="rId4" Type="http://schemas.openxmlformats.org/officeDocument/2006/relationships/image" Target="../media/image9.png"/><Relationship Id="rId9" Type="http://schemas.openxmlformats.org/officeDocument/2006/relationships/customXml" Target="../ink/ink84.xml"/><Relationship Id="rId14" Type="http://schemas.openxmlformats.org/officeDocument/2006/relationships/image" Target="../media/image18.png"/><Relationship Id="rId22" Type="http://schemas.openxmlformats.org/officeDocument/2006/relationships/image" Target="../media/image22.png"/><Relationship Id="rId27" Type="http://schemas.openxmlformats.org/officeDocument/2006/relationships/image" Target="../media/image30.png"/></Relationships>
</file>

<file path=ppt/slides/_rels/slide15.xml.rels><?xml version="1.0" encoding="UTF-8" standalone="yes"?>
<Relationships xmlns="http://schemas.openxmlformats.org/package/2006/relationships"><Relationship Id="rId13" Type="http://schemas.openxmlformats.org/officeDocument/2006/relationships/customXml" Target="../ink/ink98.xml"/><Relationship Id="rId18" Type="http://schemas.openxmlformats.org/officeDocument/2006/relationships/image" Target="../media/image20.png"/><Relationship Id="rId26" Type="http://schemas.openxmlformats.org/officeDocument/2006/relationships/image" Target="../media/image24.png"/><Relationship Id="rId3" Type="http://schemas.openxmlformats.org/officeDocument/2006/relationships/customXml" Target="../ink/ink94.xml"/><Relationship Id="rId21" Type="http://schemas.openxmlformats.org/officeDocument/2006/relationships/customXml" Target="../ink/ink102.xml"/><Relationship Id="rId34" Type="http://schemas.openxmlformats.org/officeDocument/2006/relationships/customXml" Target="../ink/ink108.xml"/><Relationship Id="rId7" Type="http://schemas.openxmlformats.org/officeDocument/2006/relationships/image" Target="../media/image11.png"/><Relationship Id="rId12" Type="http://schemas.openxmlformats.org/officeDocument/2006/relationships/image" Target="../media/image17.png"/><Relationship Id="rId17" Type="http://schemas.openxmlformats.org/officeDocument/2006/relationships/customXml" Target="../ink/ink100.xml"/><Relationship Id="rId25" Type="http://schemas.openxmlformats.org/officeDocument/2006/relationships/customXml" Target="../ink/ink104.xml"/><Relationship Id="rId33" Type="http://schemas.openxmlformats.org/officeDocument/2006/relationships/image" Target="../media/image32.png"/><Relationship Id="rId2" Type="http://schemas.openxmlformats.org/officeDocument/2006/relationships/image" Target="../media/image290.png"/><Relationship Id="rId16" Type="http://schemas.openxmlformats.org/officeDocument/2006/relationships/image" Target="../media/image19.png"/><Relationship Id="rId20" Type="http://schemas.openxmlformats.org/officeDocument/2006/relationships/image" Target="../media/image21.png"/><Relationship Id="rId29" Type="http://schemas.openxmlformats.org/officeDocument/2006/relationships/image" Target="../media/image300.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customXml" Target="../ink/ink97.xml"/><Relationship Id="rId24" Type="http://schemas.openxmlformats.org/officeDocument/2006/relationships/image" Target="../media/image23.png"/><Relationship Id="rId32" Type="http://schemas.openxmlformats.org/officeDocument/2006/relationships/customXml" Target="../ink/ink107.xml"/><Relationship Id="rId37" Type="http://schemas.openxmlformats.org/officeDocument/2006/relationships/image" Target="../media/image34.png"/><Relationship Id="rId5" Type="http://schemas.openxmlformats.org/officeDocument/2006/relationships/customXml" Target="../ink/ink95.xml"/><Relationship Id="rId15" Type="http://schemas.openxmlformats.org/officeDocument/2006/relationships/customXml" Target="../ink/ink99.xml"/><Relationship Id="rId23" Type="http://schemas.openxmlformats.org/officeDocument/2006/relationships/customXml" Target="../ink/ink103.xml"/><Relationship Id="rId36" Type="http://schemas.openxmlformats.org/officeDocument/2006/relationships/customXml" Target="../ink/ink109.xml"/><Relationship Id="rId10" Type="http://schemas.openxmlformats.org/officeDocument/2006/relationships/image" Target="../media/image16.png"/><Relationship Id="rId19" Type="http://schemas.openxmlformats.org/officeDocument/2006/relationships/customXml" Target="../ink/ink101.xml"/><Relationship Id="rId31" Type="http://schemas.openxmlformats.org/officeDocument/2006/relationships/image" Target="../media/image31.png"/><Relationship Id="rId4" Type="http://schemas.openxmlformats.org/officeDocument/2006/relationships/image" Target="../media/image9.png"/><Relationship Id="rId9" Type="http://schemas.openxmlformats.org/officeDocument/2006/relationships/customXml" Target="../ink/ink96.xml"/><Relationship Id="rId14" Type="http://schemas.openxmlformats.org/officeDocument/2006/relationships/image" Target="../media/image18.png"/><Relationship Id="rId22" Type="http://schemas.openxmlformats.org/officeDocument/2006/relationships/image" Target="../media/image22.png"/><Relationship Id="rId27" Type="http://schemas.openxmlformats.org/officeDocument/2006/relationships/customXml" Target="../ink/ink105.xml"/><Relationship Id="rId30" Type="http://schemas.openxmlformats.org/officeDocument/2006/relationships/customXml" Target="../ink/ink106.xml"/><Relationship Id="rId35" Type="http://schemas.openxmlformats.org/officeDocument/2006/relationships/image" Target="../media/image33.png"/><Relationship Id="rId8"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00.png"/><Relationship Id="rId18" Type="http://schemas.openxmlformats.org/officeDocument/2006/relationships/customXml" Target="../ink/ink116.xml"/><Relationship Id="rId3" Type="http://schemas.openxmlformats.org/officeDocument/2006/relationships/customXml" Target="../ink/ink110.xml"/><Relationship Id="rId21" Type="http://schemas.openxmlformats.org/officeDocument/2006/relationships/image" Target="../media/image34.png"/><Relationship Id="rId7" Type="http://schemas.openxmlformats.org/officeDocument/2006/relationships/image" Target="../media/image11.png"/><Relationship Id="rId12" Type="http://schemas.openxmlformats.org/officeDocument/2006/relationships/customXml" Target="../ink/ink113.xml"/><Relationship Id="rId17" Type="http://schemas.openxmlformats.org/officeDocument/2006/relationships/image" Target="../media/image32.png"/><Relationship Id="rId2" Type="http://schemas.openxmlformats.org/officeDocument/2006/relationships/image" Target="../media/image290.png"/><Relationship Id="rId16" Type="http://schemas.openxmlformats.org/officeDocument/2006/relationships/customXml" Target="../ink/ink115.xml"/><Relationship Id="rId20" Type="http://schemas.openxmlformats.org/officeDocument/2006/relationships/customXml" Target="../ink/ink117.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35.png"/><Relationship Id="rId5" Type="http://schemas.openxmlformats.org/officeDocument/2006/relationships/customXml" Target="../ink/ink111.xml"/><Relationship Id="rId15" Type="http://schemas.openxmlformats.org/officeDocument/2006/relationships/image" Target="../media/image31.png"/><Relationship Id="rId10" Type="http://schemas.openxmlformats.org/officeDocument/2006/relationships/image" Target="../media/image16.png"/><Relationship Id="rId19" Type="http://schemas.openxmlformats.org/officeDocument/2006/relationships/image" Target="../media/image33.png"/><Relationship Id="rId4" Type="http://schemas.openxmlformats.org/officeDocument/2006/relationships/image" Target="../media/image9.png"/><Relationship Id="rId9" Type="http://schemas.openxmlformats.org/officeDocument/2006/relationships/customXml" Target="../ink/ink112.xml"/><Relationship Id="rId14" Type="http://schemas.openxmlformats.org/officeDocument/2006/relationships/customXml" Target="../ink/ink114.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00.png"/><Relationship Id="rId18" Type="http://schemas.openxmlformats.org/officeDocument/2006/relationships/customXml" Target="../ink/ink124.xml"/><Relationship Id="rId3" Type="http://schemas.openxmlformats.org/officeDocument/2006/relationships/customXml" Target="../ink/ink118.xml"/><Relationship Id="rId21" Type="http://schemas.openxmlformats.org/officeDocument/2006/relationships/image" Target="../media/image34.png"/><Relationship Id="rId7" Type="http://schemas.openxmlformats.org/officeDocument/2006/relationships/image" Target="../media/image11.png"/><Relationship Id="rId12" Type="http://schemas.openxmlformats.org/officeDocument/2006/relationships/customXml" Target="../ink/ink121.xml"/><Relationship Id="rId17" Type="http://schemas.openxmlformats.org/officeDocument/2006/relationships/image" Target="../media/image32.png"/><Relationship Id="rId2" Type="http://schemas.openxmlformats.org/officeDocument/2006/relationships/image" Target="../media/image350.png"/><Relationship Id="rId16" Type="http://schemas.openxmlformats.org/officeDocument/2006/relationships/customXml" Target="../ink/ink123.xml"/><Relationship Id="rId20" Type="http://schemas.openxmlformats.org/officeDocument/2006/relationships/customXml" Target="../ink/ink125.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36.png"/><Relationship Id="rId5" Type="http://schemas.openxmlformats.org/officeDocument/2006/relationships/customXml" Target="../ink/ink119.xml"/><Relationship Id="rId15" Type="http://schemas.openxmlformats.org/officeDocument/2006/relationships/image" Target="../media/image31.png"/><Relationship Id="rId10" Type="http://schemas.openxmlformats.org/officeDocument/2006/relationships/image" Target="../media/image16.png"/><Relationship Id="rId19" Type="http://schemas.openxmlformats.org/officeDocument/2006/relationships/image" Target="../media/image33.png"/><Relationship Id="rId4" Type="http://schemas.openxmlformats.org/officeDocument/2006/relationships/image" Target="../media/image9.png"/><Relationship Id="rId9" Type="http://schemas.openxmlformats.org/officeDocument/2006/relationships/customXml" Target="../ink/ink120.xml"/><Relationship Id="rId14" Type="http://schemas.openxmlformats.org/officeDocument/2006/relationships/customXml" Target="../ink/ink122.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00.png"/><Relationship Id="rId18" Type="http://schemas.openxmlformats.org/officeDocument/2006/relationships/customXml" Target="../ink/ink132.xml"/><Relationship Id="rId3" Type="http://schemas.openxmlformats.org/officeDocument/2006/relationships/customXml" Target="../ink/ink126.xml"/><Relationship Id="rId21" Type="http://schemas.openxmlformats.org/officeDocument/2006/relationships/image" Target="../media/image34.png"/><Relationship Id="rId7" Type="http://schemas.openxmlformats.org/officeDocument/2006/relationships/image" Target="../media/image11.png"/><Relationship Id="rId12" Type="http://schemas.openxmlformats.org/officeDocument/2006/relationships/customXml" Target="../ink/ink129.xml"/><Relationship Id="rId17" Type="http://schemas.openxmlformats.org/officeDocument/2006/relationships/image" Target="../media/image32.png"/><Relationship Id="rId2" Type="http://schemas.openxmlformats.org/officeDocument/2006/relationships/image" Target="../media/image360.png"/><Relationship Id="rId16" Type="http://schemas.openxmlformats.org/officeDocument/2006/relationships/customXml" Target="../ink/ink131.xml"/><Relationship Id="rId20" Type="http://schemas.openxmlformats.org/officeDocument/2006/relationships/customXml" Target="../ink/ink133.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37.png"/><Relationship Id="rId5" Type="http://schemas.openxmlformats.org/officeDocument/2006/relationships/customXml" Target="../ink/ink127.xml"/><Relationship Id="rId15" Type="http://schemas.openxmlformats.org/officeDocument/2006/relationships/image" Target="../media/image31.png"/><Relationship Id="rId10" Type="http://schemas.openxmlformats.org/officeDocument/2006/relationships/image" Target="../media/image16.png"/><Relationship Id="rId19" Type="http://schemas.openxmlformats.org/officeDocument/2006/relationships/image" Target="../media/image33.png"/><Relationship Id="rId4" Type="http://schemas.openxmlformats.org/officeDocument/2006/relationships/image" Target="../media/image9.png"/><Relationship Id="rId9" Type="http://schemas.openxmlformats.org/officeDocument/2006/relationships/customXml" Target="../ink/ink128.xml"/><Relationship Id="rId14" Type="http://schemas.openxmlformats.org/officeDocument/2006/relationships/customXml" Target="../ink/ink130.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00.png"/><Relationship Id="rId18" Type="http://schemas.openxmlformats.org/officeDocument/2006/relationships/customXml" Target="../ink/ink140.xml"/><Relationship Id="rId3" Type="http://schemas.openxmlformats.org/officeDocument/2006/relationships/customXml" Target="../ink/ink134.xml"/><Relationship Id="rId21" Type="http://schemas.openxmlformats.org/officeDocument/2006/relationships/image" Target="../media/image34.png"/><Relationship Id="rId7" Type="http://schemas.openxmlformats.org/officeDocument/2006/relationships/image" Target="../media/image11.png"/><Relationship Id="rId12" Type="http://schemas.openxmlformats.org/officeDocument/2006/relationships/customXml" Target="../ink/ink137.xml"/><Relationship Id="rId17" Type="http://schemas.openxmlformats.org/officeDocument/2006/relationships/image" Target="../media/image32.png"/><Relationship Id="rId2" Type="http://schemas.openxmlformats.org/officeDocument/2006/relationships/image" Target="../media/image370.png"/><Relationship Id="rId16" Type="http://schemas.openxmlformats.org/officeDocument/2006/relationships/customXml" Target="../ink/ink139.xml"/><Relationship Id="rId20" Type="http://schemas.openxmlformats.org/officeDocument/2006/relationships/customXml" Target="../ink/ink141.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38.png"/><Relationship Id="rId5" Type="http://schemas.openxmlformats.org/officeDocument/2006/relationships/customXml" Target="../ink/ink135.xml"/><Relationship Id="rId15" Type="http://schemas.openxmlformats.org/officeDocument/2006/relationships/image" Target="../media/image31.png"/><Relationship Id="rId10" Type="http://schemas.openxmlformats.org/officeDocument/2006/relationships/image" Target="../media/image16.png"/><Relationship Id="rId19" Type="http://schemas.openxmlformats.org/officeDocument/2006/relationships/image" Target="../media/image33.png"/><Relationship Id="rId4" Type="http://schemas.openxmlformats.org/officeDocument/2006/relationships/image" Target="../media/image9.png"/><Relationship Id="rId9" Type="http://schemas.openxmlformats.org/officeDocument/2006/relationships/customXml" Target="../ink/ink136.xml"/><Relationship Id="rId14" Type="http://schemas.openxmlformats.org/officeDocument/2006/relationships/customXml" Target="../ink/ink138.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00.png"/><Relationship Id="rId18" Type="http://schemas.openxmlformats.org/officeDocument/2006/relationships/customXml" Target="../ink/ink148.xml"/><Relationship Id="rId3" Type="http://schemas.openxmlformats.org/officeDocument/2006/relationships/customXml" Target="../ink/ink142.xml"/><Relationship Id="rId21" Type="http://schemas.openxmlformats.org/officeDocument/2006/relationships/image" Target="../media/image34.png"/><Relationship Id="rId7" Type="http://schemas.openxmlformats.org/officeDocument/2006/relationships/image" Target="../media/image11.png"/><Relationship Id="rId17" Type="http://schemas.openxmlformats.org/officeDocument/2006/relationships/image" Target="../media/image32.png"/><Relationship Id="rId2" Type="http://schemas.openxmlformats.org/officeDocument/2006/relationships/image" Target="../media/image380.png"/><Relationship Id="rId16" Type="http://schemas.openxmlformats.org/officeDocument/2006/relationships/customXml" Target="../ink/ink147.xml"/><Relationship Id="rId20" Type="http://schemas.openxmlformats.org/officeDocument/2006/relationships/customXml" Target="../ink/ink149.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customXml" Target="../ink/ink145.xml"/><Relationship Id="rId5" Type="http://schemas.openxmlformats.org/officeDocument/2006/relationships/customXml" Target="../ink/ink143.xml"/><Relationship Id="rId15" Type="http://schemas.openxmlformats.org/officeDocument/2006/relationships/image" Target="../media/image31.png"/><Relationship Id="rId10" Type="http://schemas.openxmlformats.org/officeDocument/2006/relationships/image" Target="../media/image16.png"/><Relationship Id="rId19" Type="http://schemas.openxmlformats.org/officeDocument/2006/relationships/image" Target="../media/image33.png"/><Relationship Id="rId4" Type="http://schemas.openxmlformats.org/officeDocument/2006/relationships/image" Target="../media/image9.png"/><Relationship Id="rId9" Type="http://schemas.openxmlformats.org/officeDocument/2006/relationships/customXml" Target="../ink/ink144.xml"/><Relationship Id="rId14" Type="http://schemas.openxmlformats.org/officeDocument/2006/relationships/customXml" Target="../ink/ink146.xml"/></Relationships>
</file>

<file path=ppt/slides/_rels/slide21.xml.rels><?xml version="1.0" encoding="UTF-8" standalone="yes"?>
<Relationships xmlns="http://schemas.openxmlformats.org/package/2006/relationships"><Relationship Id="rId8" Type="http://schemas.openxmlformats.org/officeDocument/2006/relationships/customXml" Target="../ink/ink152.xml"/><Relationship Id="rId13" Type="http://schemas.openxmlformats.org/officeDocument/2006/relationships/customXml" Target="../ink/ink154.xml"/><Relationship Id="rId18" Type="http://schemas.openxmlformats.org/officeDocument/2006/relationships/image" Target="../media/image33.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300.png"/><Relationship Id="rId17" Type="http://schemas.openxmlformats.org/officeDocument/2006/relationships/customXml" Target="../ink/ink156.xml"/><Relationship Id="rId2" Type="http://schemas.openxmlformats.org/officeDocument/2006/relationships/customXml" Target="../ink/ink150.xml"/><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customXml" Target="../ink/ink153.xml"/><Relationship Id="rId5" Type="http://schemas.openxmlformats.org/officeDocument/2006/relationships/image" Target="../media/image10.png"/><Relationship Id="rId15" Type="http://schemas.openxmlformats.org/officeDocument/2006/relationships/customXml" Target="../ink/ink155.xml"/><Relationship Id="rId10" Type="http://schemas.openxmlformats.org/officeDocument/2006/relationships/image" Target="../media/image39.png"/><Relationship Id="rId19" Type="http://schemas.openxmlformats.org/officeDocument/2006/relationships/customXml" Target="../ink/ink157.xml"/><Relationship Id="rId4" Type="http://schemas.openxmlformats.org/officeDocument/2006/relationships/customXml" Target="../ink/ink151.xml"/><Relationship Id="rId9" Type="http://schemas.openxmlformats.org/officeDocument/2006/relationships/image" Target="../media/image16.png"/><Relationship Id="rId14"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customXml" Target="../ink/ink160.xml"/><Relationship Id="rId13" Type="http://schemas.openxmlformats.org/officeDocument/2006/relationships/customXml" Target="../ink/ink162.xml"/><Relationship Id="rId18" Type="http://schemas.openxmlformats.org/officeDocument/2006/relationships/image" Target="../media/image400.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40.png"/><Relationship Id="rId17" Type="http://schemas.openxmlformats.org/officeDocument/2006/relationships/customXml" Target="../ink/ink164.xml"/><Relationship Id="rId2" Type="http://schemas.openxmlformats.org/officeDocument/2006/relationships/customXml" Target="../ink/ink158.xml"/><Relationship Id="rId16" Type="http://schemas.openxmlformats.org/officeDocument/2006/relationships/image" Target="../media/image390.png"/><Relationship Id="rId20"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customXml" Target="../ink/ink163.xml"/><Relationship Id="rId10" Type="http://schemas.openxmlformats.org/officeDocument/2006/relationships/customXml" Target="../ink/ink161.xml"/><Relationship Id="rId19" Type="http://schemas.openxmlformats.org/officeDocument/2006/relationships/customXml" Target="../ink/ink165.xml"/><Relationship Id="rId4" Type="http://schemas.openxmlformats.org/officeDocument/2006/relationships/customXml" Target="../ink/ink159.xml"/><Relationship Id="rId9" Type="http://schemas.openxmlformats.org/officeDocument/2006/relationships/image" Target="../media/image16.png"/><Relationship Id="rId14" Type="http://schemas.openxmlformats.org/officeDocument/2006/relationships/image" Target="../media/image300.png"/></Relationships>
</file>

<file path=ppt/slides/_rels/slide23.xml.rels><?xml version="1.0" encoding="UTF-8" standalone="yes"?>
<Relationships xmlns="http://schemas.openxmlformats.org/package/2006/relationships"><Relationship Id="rId8" Type="http://schemas.openxmlformats.org/officeDocument/2006/relationships/customXml" Target="../ink/ink168.xml"/><Relationship Id="rId13" Type="http://schemas.openxmlformats.org/officeDocument/2006/relationships/customXml" Target="../ink/ink170.xml"/><Relationship Id="rId18" Type="http://schemas.openxmlformats.org/officeDocument/2006/relationships/image" Target="../media/image33.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300.png"/><Relationship Id="rId17" Type="http://schemas.openxmlformats.org/officeDocument/2006/relationships/customXml" Target="../ink/ink172.xml"/><Relationship Id="rId2" Type="http://schemas.openxmlformats.org/officeDocument/2006/relationships/customXml" Target="../ink/ink166.xml"/><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customXml" Target="../ink/ink169.xml"/><Relationship Id="rId5" Type="http://schemas.openxmlformats.org/officeDocument/2006/relationships/image" Target="../media/image10.png"/><Relationship Id="rId15" Type="http://schemas.openxmlformats.org/officeDocument/2006/relationships/customXml" Target="../ink/ink171.xml"/><Relationship Id="rId10" Type="http://schemas.openxmlformats.org/officeDocument/2006/relationships/image" Target="../media/image42.png"/><Relationship Id="rId19" Type="http://schemas.openxmlformats.org/officeDocument/2006/relationships/customXml" Target="../ink/ink173.xml"/><Relationship Id="rId4" Type="http://schemas.openxmlformats.org/officeDocument/2006/relationships/customXml" Target="../ink/ink167.xml"/><Relationship Id="rId9" Type="http://schemas.openxmlformats.org/officeDocument/2006/relationships/image" Target="../media/image16.png"/><Relationship Id="rId14" Type="http://schemas.openxmlformats.org/officeDocument/2006/relationships/image" Target="../media/image31.png"/></Relationships>
</file>

<file path=ppt/slides/_rels/slide24.xml.rels><?xml version="1.0" encoding="UTF-8" standalone="yes"?>
<Relationships xmlns="http://schemas.openxmlformats.org/package/2006/relationships"><Relationship Id="rId8" Type="http://schemas.openxmlformats.org/officeDocument/2006/relationships/customXml" Target="../ink/ink176.xml"/><Relationship Id="rId13" Type="http://schemas.openxmlformats.org/officeDocument/2006/relationships/customXml" Target="../ink/ink178.xml"/><Relationship Id="rId18" Type="http://schemas.openxmlformats.org/officeDocument/2006/relationships/image" Target="../media/image400.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43.png"/><Relationship Id="rId17" Type="http://schemas.openxmlformats.org/officeDocument/2006/relationships/customXml" Target="../ink/ink180.xml"/><Relationship Id="rId2" Type="http://schemas.openxmlformats.org/officeDocument/2006/relationships/customXml" Target="../ink/ink174.xml"/><Relationship Id="rId16" Type="http://schemas.openxmlformats.org/officeDocument/2006/relationships/image" Target="../media/image390.png"/><Relationship Id="rId20"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customXml" Target="../ink/ink179.xml"/><Relationship Id="rId10" Type="http://schemas.openxmlformats.org/officeDocument/2006/relationships/customXml" Target="../ink/ink177.xml"/><Relationship Id="rId19" Type="http://schemas.openxmlformats.org/officeDocument/2006/relationships/customXml" Target="../ink/ink181.xml"/><Relationship Id="rId4" Type="http://schemas.openxmlformats.org/officeDocument/2006/relationships/customXml" Target="../ink/ink175.xml"/><Relationship Id="rId9" Type="http://schemas.openxmlformats.org/officeDocument/2006/relationships/image" Target="../media/image16.png"/><Relationship Id="rId14" Type="http://schemas.openxmlformats.org/officeDocument/2006/relationships/image" Target="../media/image300.png"/></Relationships>
</file>

<file path=ppt/slides/_rels/slide25.xml.rels><?xml version="1.0" encoding="UTF-8" standalone="yes"?>
<Relationships xmlns="http://schemas.openxmlformats.org/package/2006/relationships"><Relationship Id="rId8" Type="http://schemas.openxmlformats.org/officeDocument/2006/relationships/customXml" Target="../ink/ink184.xml"/><Relationship Id="rId13" Type="http://schemas.openxmlformats.org/officeDocument/2006/relationships/customXml" Target="../ink/ink186.xml"/><Relationship Id="rId18" Type="http://schemas.openxmlformats.org/officeDocument/2006/relationships/image" Target="../media/image33.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300.png"/><Relationship Id="rId17" Type="http://schemas.openxmlformats.org/officeDocument/2006/relationships/customXml" Target="../ink/ink188.xml"/><Relationship Id="rId2" Type="http://schemas.openxmlformats.org/officeDocument/2006/relationships/customXml" Target="../ink/ink182.xml"/><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customXml" Target="../ink/ink185.xml"/><Relationship Id="rId5" Type="http://schemas.openxmlformats.org/officeDocument/2006/relationships/image" Target="../media/image10.png"/><Relationship Id="rId15" Type="http://schemas.openxmlformats.org/officeDocument/2006/relationships/customXml" Target="../ink/ink187.xml"/><Relationship Id="rId10" Type="http://schemas.openxmlformats.org/officeDocument/2006/relationships/image" Target="../media/image27.png"/><Relationship Id="rId19" Type="http://schemas.openxmlformats.org/officeDocument/2006/relationships/customXml" Target="../ink/ink189.xml"/><Relationship Id="rId4" Type="http://schemas.openxmlformats.org/officeDocument/2006/relationships/customXml" Target="../ink/ink183.xml"/><Relationship Id="rId9" Type="http://schemas.openxmlformats.org/officeDocument/2006/relationships/image" Target="../media/image16.png"/><Relationship Id="rId14" Type="http://schemas.openxmlformats.org/officeDocument/2006/relationships/image" Target="../media/image31.png"/></Relationships>
</file>

<file path=ppt/slides/_rels/slide26.xml.rels><?xml version="1.0" encoding="UTF-8" standalone="yes"?>
<Relationships xmlns="http://schemas.openxmlformats.org/package/2006/relationships"><Relationship Id="rId8" Type="http://schemas.openxmlformats.org/officeDocument/2006/relationships/customXml" Target="../ink/ink192.xml"/><Relationship Id="rId13" Type="http://schemas.openxmlformats.org/officeDocument/2006/relationships/customXml" Target="../ink/ink194.xml"/><Relationship Id="rId18" Type="http://schemas.openxmlformats.org/officeDocument/2006/relationships/image" Target="../media/image400.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44.png"/><Relationship Id="rId17" Type="http://schemas.openxmlformats.org/officeDocument/2006/relationships/customXml" Target="../ink/ink196.xml"/><Relationship Id="rId2" Type="http://schemas.openxmlformats.org/officeDocument/2006/relationships/customXml" Target="../ink/ink190.xml"/><Relationship Id="rId16" Type="http://schemas.openxmlformats.org/officeDocument/2006/relationships/image" Target="../media/image390.png"/><Relationship Id="rId20"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customXml" Target="../ink/ink195.xml"/><Relationship Id="rId10" Type="http://schemas.openxmlformats.org/officeDocument/2006/relationships/customXml" Target="../ink/ink193.xml"/><Relationship Id="rId19" Type="http://schemas.openxmlformats.org/officeDocument/2006/relationships/customXml" Target="../ink/ink197.xml"/><Relationship Id="rId4" Type="http://schemas.openxmlformats.org/officeDocument/2006/relationships/customXml" Target="../ink/ink191.xml"/><Relationship Id="rId9" Type="http://schemas.openxmlformats.org/officeDocument/2006/relationships/image" Target="../media/image16.png"/><Relationship Id="rId14" Type="http://schemas.openxmlformats.org/officeDocument/2006/relationships/image" Target="../media/image300.png"/></Relationships>
</file>

<file path=ppt/slides/_rels/slide27.xml.rels><?xml version="1.0" encoding="UTF-8" standalone="yes"?>
<Relationships xmlns="http://schemas.openxmlformats.org/package/2006/relationships"><Relationship Id="rId8" Type="http://schemas.openxmlformats.org/officeDocument/2006/relationships/customXml" Target="../ink/ink200.xml"/><Relationship Id="rId13" Type="http://schemas.openxmlformats.org/officeDocument/2006/relationships/customXml" Target="../ink/ink202.xml"/><Relationship Id="rId18" Type="http://schemas.openxmlformats.org/officeDocument/2006/relationships/image" Target="../media/image32.png"/><Relationship Id="rId26" Type="http://schemas.openxmlformats.org/officeDocument/2006/relationships/image" Target="../media/image430.png"/><Relationship Id="rId3" Type="http://schemas.openxmlformats.org/officeDocument/2006/relationships/image" Target="../media/image9.png"/><Relationship Id="rId21" Type="http://schemas.openxmlformats.org/officeDocument/2006/relationships/customXml" Target="../ink/ink206.xml"/><Relationship Id="rId7" Type="http://schemas.openxmlformats.org/officeDocument/2006/relationships/image" Target="../media/image12.png"/><Relationship Id="rId12" Type="http://schemas.openxmlformats.org/officeDocument/2006/relationships/image" Target="../media/image29.png"/><Relationship Id="rId17" Type="http://schemas.openxmlformats.org/officeDocument/2006/relationships/customXml" Target="../ink/ink204.xml"/><Relationship Id="rId25" Type="http://schemas.openxmlformats.org/officeDocument/2006/relationships/customXml" Target="../ink/ink208.xml"/><Relationship Id="rId2" Type="http://schemas.openxmlformats.org/officeDocument/2006/relationships/customXml" Target="../ink/ink198.xml"/><Relationship Id="rId16" Type="http://schemas.openxmlformats.org/officeDocument/2006/relationships/image" Target="../media/image31.png"/><Relationship Id="rId20" Type="http://schemas.openxmlformats.org/officeDocument/2006/relationships/image" Target="../media/image33.png"/><Relationship Id="rId29" Type="http://schemas.openxmlformats.org/officeDocument/2006/relationships/customXml" Target="../ink/ink210.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8.png"/><Relationship Id="rId24" Type="http://schemas.openxmlformats.org/officeDocument/2006/relationships/image" Target="../media/image420.png"/><Relationship Id="rId5" Type="http://schemas.openxmlformats.org/officeDocument/2006/relationships/image" Target="../media/image10.png"/><Relationship Id="rId15" Type="http://schemas.openxmlformats.org/officeDocument/2006/relationships/customXml" Target="../ink/ink203.xml"/><Relationship Id="rId23" Type="http://schemas.openxmlformats.org/officeDocument/2006/relationships/customXml" Target="../ink/ink207.xml"/><Relationship Id="rId28" Type="http://schemas.openxmlformats.org/officeDocument/2006/relationships/image" Target="../media/image440.png"/><Relationship Id="rId10" Type="http://schemas.openxmlformats.org/officeDocument/2006/relationships/customXml" Target="../ink/ink201.xml"/><Relationship Id="rId19" Type="http://schemas.openxmlformats.org/officeDocument/2006/relationships/customXml" Target="../ink/ink205.xml"/><Relationship Id="rId4" Type="http://schemas.openxmlformats.org/officeDocument/2006/relationships/customXml" Target="../ink/ink199.xml"/><Relationship Id="rId9" Type="http://schemas.openxmlformats.org/officeDocument/2006/relationships/image" Target="../media/image16.png"/><Relationship Id="rId14" Type="http://schemas.openxmlformats.org/officeDocument/2006/relationships/image" Target="../media/image300.png"/><Relationship Id="rId22" Type="http://schemas.openxmlformats.org/officeDocument/2006/relationships/image" Target="../media/image34.png"/><Relationship Id="rId27" Type="http://schemas.openxmlformats.org/officeDocument/2006/relationships/customXml" Target="../ink/ink209.xml"/><Relationship Id="rId30" Type="http://schemas.openxmlformats.org/officeDocument/2006/relationships/image" Target="../media/image45.png"/></Relationships>
</file>

<file path=ppt/slides/_rels/slide2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6.png"/><Relationship Id="rId18" Type="http://schemas.openxmlformats.org/officeDocument/2006/relationships/customXml" Target="../ink/ink217.xml"/><Relationship Id="rId26" Type="http://schemas.openxmlformats.org/officeDocument/2006/relationships/customXml" Target="../ink/ink221.xml"/><Relationship Id="rId3" Type="http://schemas.openxmlformats.org/officeDocument/2006/relationships/customXml" Target="../ink/ink211.xml"/><Relationship Id="rId21" Type="http://schemas.openxmlformats.org/officeDocument/2006/relationships/image" Target="../media/image33.png"/><Relationship Id="rId7" Type="http://schemas.openxmlformats.org/officeDocument/2006/relationships/image" Target="../media/image11.png"/><Relationship Id="rId12" Type="http://schemas.openxmlformats.org/officeDocument/2006/relationships/image" Target="../media/image18.png"/><Relationship Id="rId17" Type="http://schemas.openxmlformats.org/officeDocument/2006/relationships/image" Target="../media/image31.png"/><Relationship Id="rId25" Type="http://schemas.openxmlformats.org/officeDocument/2006/relationships/image" Target="../media/image420.png"/><Relationship Id="rId2" Type="http://schemas.openxmlformats.org/officeDocument/2006/relationships/image" Target="../media/image46.png"/><Relationship Id="rId16" Type="http://schemas.openxmlformats.org/officeDocument/2006/relationships/customXml" Target="../ink/ink216.xml"/><Relationship Id="rId20" Type="http://schemas.openxmlformats.org/officeDocument/2006/relationships/customXml" Target="../ink/ink218.xml"/><Relationship Id="rId29" Type="http://schemas.openxmlformats.org/officeDocument/2006/relationships/image" Target="../media/image440.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customXml" Target="../ink/ink214.xml"/><Relationship Id="rId24" Type="http://schemas.openxmlformats.org/officeDocument/2006/relationships/customXml" Target="../ink/ink220.xml"/><Relationship Id="rId5" Type="http://schemas.openxmlformats.org/officeDocument/2006/relationships/customXml" Target="../ink/ink212.xml"/><Relationship Id="rId15" Type="http://schemas.openxmlformats.org/officeDocument/2006/relationships/image" Target="../media/image300.png"/><Relationship Id="rId23" Type="http://schemas.openxmlformats.org/officeDocument/2006/relationships/image" Target="../media/image34.png"/><Relationship Id="rId28" Type="http://schemas.openxmlformats.org/officeDocument/2006/relationships/customXml" Target="../ink/ink222.xml"/><Relationship Id="rId10" Type="http://schemas.openxmlformats.org/officeDocument/2006/relationships/image" Target="../media/image16.png"/><Relationship Id="rId19" Type="http://schemas.openxmlformats.org/officeDocument/2006/relationships/image" Target="../media/image32.png"/><Relationship Id="rId31" Type="http://schemas.openxmlformats.org/officeDocument/2006/relationships/image" Target="../media/image45.png"/><Relationship Id="rId4" Type="http://schemas.openxmlformats.org/officeDocument/2006/relationships/image" Target="../media/image9.png"/><Relationship Id="rId9" Type="http://schemas.openxmlformats.org/officeDocument/2006/relationships/customXml" Target="../ink/ink213.xml"/><Relationship Id="rId14" Type="http://schemas.openxmlformats.org/officeDocument/2006/relationships/customXml" Target="../ink/ink215.xml"/><Relationship Id="rId22" Type="http://schemas.openxmlformats.org/officeDocument/2006/relationships/customXml" Target="../ink/ink219.xml"/><Relationship Id="rId27" Type="http://schemas.openxmlformats.org/officeDocument/2006/relationships/image" Target="../media/image430.png"/><Relationship Id="rId30" Type="http://schemas.openxmlformats.org/officeDocument/2006/relationships/customXml" Target="../ink/ink223.xml"/></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0.png"/><Relationship Id="rId18" Type="http://schemas.openxmlformats.org/officeDocument/2006/relationships/customXml" Target="../ink/ink230.xml"/><Relationship Id="rId26" Type="http://schemas.openxmlformats.org/officeDocument/2006/relationships/customXml" Target="../ink/ink234.xml"/><Relationship Id="rId3" Type="http://schemas.openxmlformats.org/officeDocument/2006/relationships/customXml" Target="../ink/ink224.xml"/><Relationship Id="rId21" Type="http://schemas.openxmlformats.org/officeDocument/2006/relationships/image" Target="../media/image33.png"/><Relationship Id="rId7" Type="http://schemas.openxmlformats.org/officeDocument/2006/relationships/image" Target="../media/image11.png"/><Relationship Id="rId12" Type="http://schemas.openxmlformats.org/officeDocument/2006/relationships/image" Target="../media/image18.png"/><Relationship Id="rId17" Type="http://schemas.openxmlformats.org/officeDocument/2006/relationships/image" Target="../media/image31.png"/><Relationship Id="rId25" Type="http://schemas.openxmlformats.org/officeDocument/2006/relationships/image" Target="../media/image420.png"/><Relationship Id="rId2" Type="http://schemas.openxmlformats.org/officeDocument/2006/relationships/image" Target="../media/image47.png"/><Relationship Id="rId16" Type="http://schemas.openxmlformats.org/officeDocument/2006/relationships/customXml" Target="../ink/ink229.xml"/><Relationship Id="rId20" Type="http://schemas.openxmlformats.org/officeDocument/2006/relationships/customXml" Target="../ink/ink231.xml"/><Relationship Id="rId29" Type="http://schemas.openxmlformats.org/officeDocument/2006/relationships/image" Target="../media/image440.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customXml" Target="../ink/ink227.xml"/><Relationship Id="rId24" Type="http://schemas.openxmlformats.org/officeDocument/2006/relationships/customXml" Target="../ink/ink233.xml"/><Relationship Id="rId5" Type="http://schemas.openxmlformats.org/officeDocument/2006/relationships/customXml" Target="../ink/ink225.xml"/><Relationship Id="rId15" Type="http://schemas.openxmlformats.org/officeDocument/2006/relationships/image" Target="../media/image300.png"/><Relationship Id="rId23" Type="http://schemas.openxmlformats.org/officeDocument/2006/relationships/image" Target="../media/image34.png"/><Relationship Id="rId28" Type="http://schemas.openxmlformats.org/officeDocument/2006/relationships/customXml" Target="../ink/ink235.xml"/><Relationship Id="rId10" Type="http://schemas.openxmlformats.org/officeDocument/2006/relationships/image" Target="../media/image16.png"/><Relationship Id="rId19" Type="http://schemas.openxmlformats.org/officeDocument/2006/relationships/image" Target="../media/image32.png"/><Relationship Id="rId31" Type="http://schemas.openxmlformats.org/officeDocument/2006/relationships/image" Target="../media/image45.png"/><Relationship Id="rId4" Type="http://schemas.openxmlformats.org/officeDocument/2006/relationships/image" Target="../media/image9.png"/><Relationship Id="rId9" Type="http://schemas.openxmlformats.org/officeDocument/2006/relationships/customXml" Target="../ink/ink226.xml"/><Relationship Id="rId14" Type="http://schemas.openxmlformats.org/officeDocument/2006/relationships/customXml" Target="../ink/ink228.xml"/><Relationship Id="rId22" Type="http://schemas.openxmlformats.org/officeDocument/2006/relationships/customXml" Target="../ink/ink232.xml"/><Relationship Id="rId27" Type="http://schemas.openxmlformats.org/officeDocument/2006/relationships/image" Target="../media/image430.png"/><Relationship Id="rId30" Type="http://schemas.openxmlformats.org/officeDocument/2006/relationships/customXml" Target="../ink/ink23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customXml" Target="../ink/ink237.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customXml" Target="../ink/ink238.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customXml" Target="../ink/ink8.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customXml" Target="../ink/ink244.xml"/><Relationship Id="rId18" Type="http://schemas.openxmlformats.org/officeDocument/2006/relationships/image" Target="../media/image72.png"/><Relationship Id="rId3" Type="http://schemas.openxmlformats.org/officeDocument/2006/relationships/customXml" Target="../ink/ink239.xml"/><Relationship Id="rId7" Type="http://schemas.openxmlformats.org/officeDocument/2006/relationships/customXml" Target="../ink/ink241.xml"/><Relationship Id="rId12" Type="http://schemas.openxmlformats.org/officeDocument/2006/relationships/image" Target="../media/image69.png"/><Relationship Id="rId17" Type="http://schemas.openxmlformats.org/officeDocument/2006/relationships/customXml" Target="../ink/ink246.xml"/><Relationship Id="rId2" Type="http://schemas.openxmlformats.org/officeDocument/2006/relationships/image" Target="../media/image64.png"/><Relationship Id="rId16" Type="http://schemas.openxmlformats.org/officeDocument/2006/relationships/image" Target="../media/image71.png"/><Relationship Id="rId20"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customXml" Target="../ink/ink243.xml"/><Relationship Id="rId5" Type="http://schemas.openxmlformats.org/officeDocument/2006/relationships/customXml" Target="../ink/ink240.xml"/><Relationship Id="rId15" Type="http://schemas.openxmlformats.org/officeDocument/2006/relationships/customXml" Target="../ink/ink245.xml"/><Relationship Id="rId10" Type="http://schemas.openxmlformats.org/officeDocument/2006/relationships/image" Target="../media/image68.png"/><Relationship Id="rId19" Type="http://schemas.openxmlformats.org/officeDocument/2006/relationships/customXml" Target="../ink/ink247.xml"/><Relationship Id="rId4" Type="http://schemas.openxmlformats.org/officeDocument/2006/relationships/image" Target="../media/image65.png"/><Relationship Id="rId9" Type="http://schemas.openxmlformats.org/officeDocument/2006/relationships/customXml" Target="../ink/ink242.xml"/><Relationship Id="rId14" Type="http://schemas.openxmlformats.org/officeDocument/2006/relationships/image" Target="../media/image70.png"/></Relationships>
</file>

<file path=ppt/slides/_rels/slide43.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customXml" Target="../ink/ink253.xml"/><Relationship Id="rId18" Type="http://schemas.openxmlformats.org/officeDocument/2006/relationships/image" Target="../media/image72.png"/><Relationship Id="rId3" Type="http://schemas.openxmlformats.org/officeDocument/2006/relationships/customXml" Target="../ink/ink248.xml"/><Relationship Id="rId21" Type="http://schemas.openxmlformats.org/officeDocument/2006/relationships/image" Target="../media/image74.png"/><Relationship Id="rId7" Type="http://schemas.openxmlformats.org/officeDocument/2006/relationships/customXml" Target="../ink/ink250.xml"/><Relationship Id="rId12" Type="http://schemas.openxmlformats.org/officeDocument/2006/relationships/image" Target="../media/image69.png"/><Relationship Id="rId17" Type="http://schemas.openxmlformats.org/officeDocument/2006/relationships/customXml" Target="../ink/ink255.xml"/><Relationship Id="rId2" Type="http://schemas.openxmlformats.org/officeDocument/2006/relationships/image" Target="../media/image64.png"/><Relationship Id="rId16" Type="http://schemas.openxmlformats.org/officeDocument/2006/relationships/image" Target="../media/image71.png"/><Relationship Id="rId20"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customXml" Target="../ink/ink252.xml"/><Relationship Id="rId5" Type="http://schemas.openxmlformats.org/officeDocument/2006/relationships/customXml" Target="../ink/ink249.xml"/><Relationship Id="rId15" Type="http://schemas.openxmlformats.org/officeDocument/2006/relationships/customXml" Target="../ink/ink254.xml"/><Relationship Id="rId10" Type="http://schemas.openxmlformats.org/officeDocument/2006/relationships/image" Target="../media/image68.png"/><Relationship Id="rId19" Type="http://schemas.openxmlformats.org/officeDocument/2006/relationships/customXml" Target="../ink/ink256.xml"/><Relationship Id="rId4" Type="http://schemas.openxmlformats.org/officeDocument/2006/relationships/image" Target="../media/image65.png"/><Relationship Id="rId9" Type="http://schemas.openxmlformats.org/officeDocument/2006/relationships/customXml" Target="../ink/ink251.xml"/><Relationship Id="rId14" Type="http://schemas.openxmlformats.org/officeDocument/2006/relationships/image" Target="../media/image70.png"/></Relationships>
</file>

<file path=ppt/slides/_rels/slide44.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customXml" Target="../ink/ink262.xml"/><Relationship Id="rId18" Type="http://schemas.openxmlformats.org/officeDocument/2006/relationships/image" Target="../media/image72.png"/><Relationship Id="rId3" Type="http://schemas.openxmlformats.org/officeDocument/2006/relationships/customXml" Target="../ink/ink257.xml"/><Relationship Id="rId21" Type="http://schemas.openxmlformats.org/officeDocument/2006/relationships/image" Target="../media/image75.png"/><Relationship Id="rId7" Type="http://schemas.openxmlformats.org/officeDocument/2006/relationships/customXml" Target="../ink/ink259.xml"/><Relationship Id="rId12" Type="http://schemas.openxmlformats.org/officeDocument/2006/relationships/image" Target="../media/image69.png"/><Relationship Id="rId17" Type="http://schemas.openxmlformats.org/officeDocument/2006/relationships/customXml" Target="../ink/ink264.xml"/><Relationship Id="rId2" Type="http://schemas.openxmlformats.org/officeDocument/2006/relationships/image" Target="../media/image64.png"/><Relationship Id="rId16" Type="http://schemas.openxmlformats.org/officeDocument/2006/relationships/image" Target="../media/image71.png"/><Relationship Id="rId20"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customXml" Target="../ink/ink261.xml"/><Relationship Id="rId5" Type="http://schemas.openxmlformats.org/officeDocument/2006/relationships/customXml" Target="../ink/ink258.xml"/><Relationship Id="rId15" Type="http://schemas.openxmlformats.org/officeDocument/2006/relationships/customXml" Target="../ink/ink263.xml"/><Relationship Id="rId10" Type="http://schemas.openxmlformats.org/officeDocument/2006/relationships/image" Target="../media/image68.png"/><Relationship Id="rId19" Type="http://schemas.openxmlformats.org/officeDocument/2006/relationships/customXml" Target="../ink/ink265.xml"/><Relationship Id="rId4" Type="http://schemas.openxmlformats.org/officeDocument/2006/relationships/image" Target="../media/image65.png"/><Relationship Id="rId9" Type="http://schemas.openxmlformats.org/officeDocument/2006/relationships/customXml" Target="../ink/ink260.xml"/><Relationship Id="rId14" Type="http://schemas.openxmlformats.org/officeDocument/2006/relationships/image" Target="../media/image70.png"/></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81.png"/><Relationship Id="rId7" Type="http://schemas.openxmlformats.org/officeDocument/2006/relationships/customXml" Target="../ink/ink267.xml"/><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customXml" Target="../ink/ink266.xml"/><Relationship Id="rId4" Type="http://schemas.openxmlformats.org/officeDocument/2006/relationships/image" Target="../media/image82.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9.xml"/><Relationship Id="rId7"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customXml" Target="../ink/ink10.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6.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customXml" Target="../ink/ink269.xml"/><Relationship Id="rId5" Type="http://schemas.openxmlformats.org/officeDocument/2006/relationships/image" Target="../media/image85.png"/><Relationship Id="rId4" Type="http://schemas.openxmlformats.org/officeDocument/2006/relationships/customXml" Target="../ink/ink268.xml"/></Relationships>
</file>

<file path=ppt/slides/_rels/slide51.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1.png"/><Relationship Id="rId7" Type="http://schemas.openxmlformats.org/officeDocument/2006/relationships/customXml" Target="../ink/ink271.xml"/><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customXml" Target="../ink/ink270.xml"/><Relationship Id="rId4" Type="http://schemas.openxmlformats.org/officeDocument/2006/relationships/image" Target="../media/image87.png"/></Relationships>
</file>

<file path=ppt/slides/_rels/slide52.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2.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customXml" Target="../ink/ink273.xml"/><Relationship Id="rId5" Type="http://schemas.openxmlformats.org/officeDocument/2006/relationships/image" Target="../media/image91.png"/><Relationship Id="rId4" Type="http://schemas.openxmlformats.org/officeDocument/2006/relationships/customXml" Target="../ink/ink272.xml"/></Relationships>
</file>

<file path=ppt/slides/_rels/slide5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11.xml"/><Relationship Id="rId7"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customXml" Target="../ink/ink12.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2.png"/><Relationship Id="rId7" Type="http://schemas.openxmlformats.org/officeDocument/2006/relationships/image" Target="../media/image104.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customXml" Target="../ink/ink275.xml"/><Relationship Id="rId5" Type="http://schemas.openxmlformats.org/officeDocument/2006/relationships/image" Target="../media/image103.png"/><Relationship Id="rId4" Type="http://schemas.openxmlformats.org/officeDocument/2006/relationships/customXml" Target="../ink/ink274.xml"/></Relationships>
</file>

<file path=ppt/slides/_rels/slide63.xml.rels><?xml version="1.0" encoding="UTF-8" standalone="yes"?>
<Relationships xmlns="http://schemas.openxmlformats.org/package/2006/relationships"><Relationship Id="rId3" Type="http://schemas.openxmlformats.org/officeDocument/2006/relationships/customXml" Target="../ink/ink276.xml"/><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customXml" Target="../ink/ink277.xml"/><Relationship Id="rId4" Type="http://schemas.openxmlformats.org/officeDocument/2006/relationships/image" Target="../media/image105.png"/></Relationships>
</file>

<file path=ppt/slides/_rels/slide6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1.png"/><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customXml" Target="../ink/ink278.xml"/></Relationships>
</file>

<file path=ppt/slides/_rels/slide6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13.xml"/><Relationship Id="rId7"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customXml" Target="../ink/ink14.xml"/><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customXml" Target="../ink/ink15.xml"/></Relationships>
</file>

<file path=ppt/slides/_rels/slide70.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image" Target="../media/image9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80.png"/><Relationship Id="rId2" Type="http://schemas.openxmlformats.org/officeDocument/2006/relationships/image" Target="../media/image970.png"/><Relationship Id="rId1" Type="http://schemas.openxmlformats.org/officeDocument/2006/relationships/slideLayout" Target="../slideLayouts/slideLayout2.xml"/><Relationship Id="rId5" Type="http://schemas.openxmlformats.org/officeDocument/2006/relationships/image" Target="../media/image990.png"/><Relationship Id="rId4" Type="http://schemas.openxmlformats.org/officeDocument/2006/relationships/customXml" Target="../ink/ink279.xml"/></Relationships>
</file>

<file path=ppt/slides/_rels/slide72.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image" Target="../media/image1000.png"/><Relationship Id="rId1" Type="http://schemas.openxmlformats.org/officeDocument/2006/relationships/slideLayout" Target="../slideLayouts/slideLayout2.xml"/><Relationship Id="rId5" Type="http://schemas.openxmlformats.org/officeDocument/2006/relationships/image" Target="../media/image1020.png"/><Relationship Id="rId4" Type="http://schemas.openxmlformats.org/officeDocument/2006/relationships/customXml" Target="../ink/ink280.xml"/></Relationships>
</file>

<file path=ppt/slides/_rels/slide74.xml.rels><?xml version="1.0" encoding="UTF-8" standalone="yes"?>
<Relationships xmlns="http://schemas.openxmlformats.org/package/2006/relationships"><Relationship Id="rId2" Type="http://schemas.openxmlformats.org/officeDocument/2006/relationships/image" Target="../media/image10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60.png"/><Relationship Id="rId2" Type="http://schemas.openxmlformats.org/officeDocument/2006/relationships/image" Target="../media/image105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108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20.xml"/><Relationship Id="rId18" Type="http://schemas.openxmlformats.org/officeDocument/2006/relationships/image" Target="../media/image20.png"/><Relationship Id="rId26" Type="http://schemas.openxmlformats.org/officeDocument/2006/relationships/image" Target="../media/image24.png"/><Relationship Id="rId3" Type="http://schemas.openxmlformats.org/officeDocument/2006/relationships/customXml" Target="../ink/ink16.xml"/><Relationship Id="rId21" Type="http://schemas.openxmlformats.org/officeDocument/2006/relationships/customXml" Target="../ink/ink24.xml"/><Relationship Id="rId7" Type="http://schemas.openxmlformats.org/officeDocument/2006/relationships/image" Target="../media/image11.png"/><Relationship Id="rId12" Type="http://schemas.openxmlformats.org/officeDocument/2006/relationships/image" Target="../media/image17.png"/><Relationship Id="rId17" Type="http://schemas.openxmlformats.org/officeDocument/2006/relationships/customXml" Target="../ink/ink22.xml"/><Relationship Id="rId25" Type="http://schemas.openxmlformats.org/officeDocument/2006/relationships/customXml" Target="../ink/ink26.xml"/><Relationship Id="rId2" Type="http://schemas.openxmlformats.org/officeDocument/2006/relationships/image" Target="../media/image15.png"/><Relationship Id="rId16"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customXml" Target="../ink/ink19.xml"/><Relationship Id="rId24" Type="http://schemas.openxmlformats.org/officeDocument/2006/relationships/image" Target="../media/image23.png"/><Relationship Id="rId5" Type="http://schemas.openxmlformats.org/officeDocument/2006/relationships/customXml" Target="../ink/ink17.xml"/><Relationship Id="rId15" Type="http://schemas.openxmlformats.org/officeDocument/2006/relationships/customXml" Target="../ink/ink21.xml"/><Relationship Id="rId23" Type="http://schemas.openxmlformats.org/officeDocument/2006/relationships/customXml" Target="../ink/ink25.xml"/><Relationship Id="rId10" Type="http://schemas.openxmlformats.org/officeDocument/2006/relationships/image" Target="../media/image16.png"/><Relationship Id="rId19" Type="http://schemas.openxmlformats.org/officeDocument/2006/relationships/customXml" Target="../ink/ink23.xml"/><Relationship Id="rId4" Type="http://schemas.openxmlformats.org/officeDocument/2006/relationships/image" Target="../media/image9.png"/><Relationship Id="rId9" Type="http://schemas.openxmlformats.org/officeDocument/2006/relationships/customXml" Target="../ink/ink18.xml"/><Relationship Id="rId14" Type="http://schemas.openxmlformats.org/officeDocument/2006/relationships/image" Target="../media/image18.png"/><Relationship Id="rId22" Type="http://schemas.openxmlformats.org/officeDocument/2006/relationships/image" Target="../media/image22.png"/></Relationships>
</file>

<file path=ppt/slides/_rels/slide80.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110.png"/><Relationship Id="rId7" Type="http://schemas.openxmlformats.org/officeDocument/2006/relationships/customXml" Target="../ink/ink282.xml"/><Relationship Id="rId2" Type="http://schemas.openxmlformats.org/officeDocument/2006/relationships/image" Target="../media/image1100.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customXml" Target="../ink/ink281.xml"/><Relationship Id="rId4" Type="http://schemas.openxmlformats.org/officeDocument/2006/relationships/image" Target="../media/image1120.png"/></Relationships>
</file>

<file path=ppt/slides/_rels/slide8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customXml" Target="../ink/ink288.xml"/><Relationship Id="rId18" Type="http://schemas.openxmlformats.org/officeDocument/2006/relationships/image" Target="../media/image122.png"/><Relationship Id="rId3" Type="http://schemas.openxmlformats.org/officeDocument/2006/relationships/customXml" Target="../ink/ink283.xml"/><Relationship Id="rId21" Type="http://schemas.openxmlformats.org/officeDocument/2006/relationships/customXml" Target="../ink/ink292.xml"/><Relationship Id="rId7" Type="http://schemas.openxmlformats.org/officeDocument/2006/relationships/customXml" Target="../ink/ink285.xml"/><Relationship Id="rId12" Type="http://schemas.openxmlformats.org/officeDocument/2006/relationships/image" Target="../media/image119.png"/><Relationship Id="rId17" Type="http://schemas.openxmlformats.org/officeDocument/2006/relationships/customXml" Target="../ink/ink290.xml"/><Relationship Id="rId25" Type="http://schemas.openxmlformats.org/officeDocument/2006/relationships/image" Target="../media/image126.png"/><Relationship Id="rId2" Type="http://schemas.openxmlformats.org/officeDocument/2006/relationships/image" Target="../media/image1070.png"/><Relationship Id="rId16" Type="http://schemas.openxmlformats.org/officeDocument/2006/relationships/image" Target="../media/image121.png"/><Relationship Id="rId20"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16.png"/><Relationship Id="rId11" Type="http://schemas.openxmlformats.org/officeDocument/2006/relationships/customXml" Target="../ink/ink287.xml"/><Relationship Id="rId24" Type="http://schemas.openxmlformats.org/officeDocument/2006/relationships/image" Target="../media/image125.png"/><Relationship Id="rId5" Type="http://schemas.openxmlformats.org/officeDocument/2006/relationships/customXml" Target="../ink/ink284.xml"/><Relationship Id="rId15" Type="http://schemas.openxmlformats.org/officeDocument/2006/relationships/customXml" Target="../ink/ink289.xml"/><Relationship Id="rId23" Type="http://schemas.openxmlformats.org/officeDocument/2006/relationships/customXml" Target="../ink/ink293.xml"/><Relationship Id="rId10" Type="http://schemas.openxmlformats.org/officeDocument/2006/relationships/image" Target="../media/image118.png"/><Relationship Id="rId19" Type="http://schemas.openxmlformats.org/officeDocument/2006/relationships/customXml" Target="../ink/ink291.xml"/><Relationship Id="rId4" Type="http://schemas.openxmlformats.org/officeDocument/2006/relationships/image" Target="../media/image115.png"/><Relationship Id="rId9" Type="http://schemas.openxmlformats.org/officeDocument/2006/relationships/customXml" Target="../ink/ink286.xml"/><Relationship Id="rId14" Type="http://schemas.openxmlformats.org/officeDocument/2006/relationships/image" Target="../media/image120.png"/><Relationship Id="rId22" Type="http://schemas.openxmlformats.org/officeDocument/2006/relationships/image" Target="../media/image124.png"/></Relationships>
</file>

<file path=ppt/slides/_rels/slide83.xml.rels><?xml version="1.0" encoding="UTF-8" standalone="yes"?>
<Relationships xmlns="http://schemas.openxmlformats.org/package/2006/relationships"><Relationship Id="rId18" Type="http://schemas.openxmlformats.org/officeDocument/2006/relationships/image" Target="../media/image122.png"/><Relationship Id="rId3" Type="http://schemas.openxmlformats.org/officeDocument/2006/relationships/customXml" Target="../ink/ink294.xml"/><Relationship Id="rId2" Type="http://schemas.openxmlformats.org/officeDocument/2006/relationships/image" Target="../media/image127.png"/><Relationship Id="rId20" Type="http://schemas.openxmlformats.org/officeDocument/2006/relationships/image" Target="../media/image123.png"/><Relationship Id="rId1" Type="http://schemas.openxmlformats.org/officeDocument/2006/relationships/slideLayout" Target="../slideLayouts/slideLayout2.xml"/><Relationship Id="rId5" Type="http://schemas.openxmlformats.org/officeDocument/2006/relationships/customXml" Target="../ink/ink295.xml"/><Relationship Id="rId19" Type="http://schemas.openxmlformats.org/officeDocument/2006/relationships/customXml" Target="../ink/ink296.xml"/><Relationship Id="rId4" Type="http://schemas.openxmlformats.org/officeDocument/2006/relationships/image" Target="../media/image115.png"/></Relationships>
</file>

<file path=ppt/slides/_rels/slide84.xml.rels><?xml version="1.0" encoding="UTF-8" standalone="yes"?>
<Relationships xmlns="http://schemas.openxmlformats.org/package/2006/relationships"><Relationship Id="rId18" Type="http://schemas.openxmlformats.org/officeDocument/2006/relationships/image" Target="../media/image122.png"/><Relationship Id="rId3" Type="http://schemas.openxmlformats.org/officeDocument/2006/relationships/customXml" Target="../ink/ink297.xml"/><Relationship Id="rId2" Type="http://schemas.openxmlformats.org/officeDocument/2006/relationships/image" Target="../media/image127.png"/><Relationship Id="rId20" Type="http://schemas.openxmlformats.org/officeDocument/2006/relationships/image" Target="../media/image123.png"/><Relationship Id="rId1" Type="http://schemas.openxmlformats.org/officeDocument/2006/relationships/slideLayout" Target="../slideLayouts/slideLayout2.xml"/><Relationship Id="rId5" Type="http://schemas.openxmlformats.org/officeDocument/2006/relationships/customXml" Target="../ink/ink298.xml"/><Relationship Id="rId19" Type="http://schemas.openxmlformats.org/officeDocument/2006/relationships/customXml" Target="../ink/ink299.xml"/><Relationship Id="rId4" Type="http://schemas.openxmlformats.org/officeDocument/2006/relationships/image" Target="../media/image115.png"/></Relationships>
</file>

<file path=ppt/slides/_rels/slide85.xml.rels><?xml version="1.0" encoding="UTF-8" standalone="yes"?>
<Relationships xmlns="http://schemas.openxmlformats.org/package/2006/relationships"><Relationship Id="rId18" Type="http://schemas.openxmlformats.org/officeDocument/2006/relationships/image" Target="../media/image122.png"/><Relationship Id="rId3" Type="http://schemas.openxmlformats.org/officeDocument/2006/relationships/customXml" Target="../ink/ink300.xml"/><Relationship Id="rId2" Type="http://schemas.openxmlformats.org/officeDocument/2006/relationships/image" Target="../media/image127.png"/><Relationship Id="rId20" Type="http://schemas.openxmlformats.org/officeDocument/2006/relationships/image" Target="../media/image123.png"/><Relationship Id="rId1" Type="http://schemas.openxmlformats.org/officeDocument/2006/relationships/slideLayout" Target="../slideLayouts/slideLayout2.xml"/><Relationship Id="rId5" Type="http://schemas.openxmlformats.org/officeDocument/2006/relationships/customXml" Target="../ink/ink301.xml"/><Relationship Id="rId19" Type="http://schemas.openxmlformats.org/officeDocument/2006/relationships/customXml" Target="../ink/ink302.xml"/><Relationship Id="rId4" Type="http://schemas.openxmlformats.org/officeDocument/2006/relationships/image" Target="../media/image115.png"/></Relationships>
</file>

<file path=ppt/slides/_rels/slide86.xml.rels><?xml version="1.0" encoding="UTF-8" standalone="yes"?>
<Relationships xmlns="http://schemas.openxmlformats.org/package/2006/relationships"><Relationship Id="rId18" Type="http://schemas.openxmlformats.org/officeDocument/2006/relationships/image" Target="../media/image122.png"/><Relationship Id="rId3" Type="http://schemas.openxmlformats.org/officeDocument/2006/relationships/customXml" Target="../ink/ink303.xml"/><Relationship Id="rId2" Type="http://schemas.openxmlformats.org/officeDocument/2006/relationships/image" Target="../media/image127.png"/><Relationship Id="rId20" Type="http://schemas.openxmlformats.org/officeDocument/2006/relationships/image" Target="../media/image123.png"/><Relationship Id="rId1" Type="http://schemas.openxmlformats.org/officeDocument/2006/relationships/slideLayout" Target="../slideLayouts/slideLayout2.xml"/><Relationship Id="rId5" Type="http://schemas.openxmlformats.org/officeDocument/2006/relationships/customXml" Target="../ink/ink304.xml"/><Relationship Id="rId19" Type="http://schemas.openxmlformats.org/officeDocument/2006/relationships/customXml" Target="../ink/ink305.xml"/><Relationship Id="rId4" Type="http://schemas.openxmlformats.org/officeDocument/2006/relationships/image" Target="../media/image115.png"/></Relationships>
</file>

<file path=ppt/slides/_rels/slide87.xml.rels><?xml version="1.0" encoding="UTF-8" standalone="yes"?>
<Relationships xmlns="http://schemas.openxmlformats.org/package/2006/relationships"><Relationship Id="rId3" Type="http://schemas.openxmlformats.org/officeDocument/2006/relationships/customXml" Target="../ink/ink306.xml"/><Relationship Id="rId25" Type="http://schemas.openxmlformats.org/officeDocument/2006/relationships/image" Target="../media/image126.png"/><Relationship Id="rId2" Type="http://schemas.openxmlformats.org/officeDocument/2006/relationships/image" Target="../media/image1070.png"/><Relationship Id="rId1" Type="http://schemas.openxmlformats.org/officeDocument/2006/relationships/slideLayout" Target="../slideLayouts/slideLayout2.xml"/><Relationship Id="rId24" Type="http://schemas.openxmlformats.org/officeDocument/2006/relationships/image" Target="../media/image125.png"/><Relationship Id="rId23" Type="http://schemas.openxmlformats.org/officeDocument/2006/relationships/customXml" Target="../ink/ink307.xml"/><Relationship Id="rId22" Type="http://schemas.openxmlformats.org/officeDocument/2006/relationships/image" Target="../media/image124.png"/></Relationships>
</file>

<file path=ppt/slides/_rels/slide88.xml.rels><?xml version="1.0" encoding="UTF-8" standalone="yes"?>
<Relationships xmlns="http://schemas.openxmlformats.org/package/2006/relationships"><Relationship Id="rId8" Type="http://schemas.openxmlformats.org/officeDocument/2006/relationships/image" Target="../media/image117.png"/><Relationship Id="rId18" Type="http://schemas.openxmlformats.org/officeDocument/2006/relationships/image" Target="../media/image128.png"/><Relationship Id="rId3" Type="http://schemas.openxmlformats.org/officeDocument/2006/relationships/customXml" Target="../ink/ink308.xml"/><Relationship Id="rId7" Type="http://schemas.openxmlformats.org/officeDocument/2006/relationships/customXml" Target="../ink/ink309.xml"/><Relationship Id="rId17" Type="http://schemas.openxmlformats.org/officeDocument/2006/relationships/customXml" Target="../ink/ink313.xml"/><Relationship Id="rId2" Type="http://schemas.openxmlformats.org/officeDocument/2006/relationships/image" Target="../media/image1070.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6.png"/><Relationship Id="rId11" Type="http://schemas.openxmlformats.org/officeDocument/2006/relationships/customXml" Target="../ink/ink311.xml"/><Relationship Id="rId15" Type="http://schemas.openxmlformats.org/officeDocument/2006/relationships/customXml" Target="../ink/ink312.xml"/><Relationship Id="rId10" Type="http://schemas.openxmlformats.org/officeDocument/2006/relationships/image" Target="../media/image118.png"/><Relationship Id="rId9" Type="http://schemas.openxmlformats.org/officeDocument/2006/relationships/customXml" Target="../ink/ink310.xml"/><Relationship Id="rId14" Type="http://schemas.openxmlformats.org/officeDocument/2006/relationships/image" Target="../media/image120.png"/></Relationships>
</file>

<file path=ppt/slides/_rels/slide89.xml.rels><?xml version="1.0" encoding="UTF-8" standalone="yes"?>
<Relationships xmlns="http://schemas.openxmlformats.org/package/2006/relationships"><Relationship Id="rId3" Type="http://schemas.openxmlformats.org/officeDocument/2006/relationships/customXml" Target="../ink/ink314.xml"/><Relationship Id="rId12" Type="http://schemas.openxmlformats.org/officeDocument/2006/relationships/image" Target="../media/image119.png"/><Relationship Id="rId2" Type="http://schemas.openxmlformats.org/officeDocument/2006/relationships/image" Target="../media/image10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31.xml"/><Relationship Id="rId18" Type="http://schemas.openxmlformats.org/officeDocument/2006/relationships/image" Target="../media/image20.png"/><Relationship Id="rId26" Type="http://schemas.openxmlformats.org/officeDocument/2006/relationships/image" Target="../media/image24.png"/><Relationship Id="rId3" Type="http://schemas.openxmlformats.org/officeDocument/2006/relationships/customXml" Target="../ink/ink27.xml"/><Relationship Id="rId21" Type="http://schemas.openxmlformats.org/officeDocument/2006/relationships/customXml" Target="../ink/ink35.xml"/><Relationship Id="rId7" Type="http://schemas.openxmlformats.org/officeDocument/2006/relationships/image" Target="../media/image11.png"/><Relationship Id="rId12" Type="http://schemas.openxmlformats.org/officeDocument/2006/relationships/image" Target="../media/image17.png"/><Relationship Id="rId17" Type="http://schemas.openxmlformats.org/officeDocument/2006/relationships/customXml" Target="../ink/ink33.xml"/><Relationship Id="rId25" Type="http://schemas.openxmlformats.org/officeDocument/2006/relationships/customXml" Target="../ink/ink37.xml"/><Relationship Id="rId2" Type="http://schemas.openxmlformats.org/officeDocument/2006/relationships/image" Target="../media/image15.png"/><Relationship Id="rId16"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customXml" Target="../ink/ink30.xml"/><Relationship Id="rId24" Type="http://schemas.openxmlformats.org/officeDocument/2006/relationships/image" Target="../media/image23.png"/><Relationship Id="rId5" Type="http://schemas.openxmlformats.org/officeDocument/2006/relationships/customXml" Target="../ink/ink28.xml"/><Relationship Id="rId15" Type="http://schemas.openxmlformats.org/officeDocument/2006/relationships/customXml" Target="../ink/ink32.xml"/><Relationship Id="rId23" Type="http://schemas.openxmlformats.org/officeDocument/2006/relationships/customXml" Target="../ink/ink36.xml"/><Relationship Id="rId10" Type="http://schemas.openxmlformats.org/officeDocument/2006/relationships/image" Target="../media/image16.png"/><Relationship Id="rId19" Type="http://schemas.openxmlformats.org/officeDocument/2006/relationships/customXml" Target="../ink/ink34.xml"/><Relationship Id="rId4" Type="http://schemas.openxmlformats.org/officeDocument/2006/relationships/image" Target="../media/image9.png"/><Relationship Id="rId9" Type="http://schemas.openxmlformats.org/officeDocument/2006/relationships/customXml" Target="../ink/ink29.xml"/><Relationship Id="rId14" Type="http://schemas.openxmlformats.org/officeDocument/2006/relationships/image" Target="../media/image18.png"/><Relationship Id="rId22" Type="http://schemas.openxmlformats.org/officeDocument/2006/relationships/image" Target="../media/image22.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D2C8-A121-43AB-980A-34476AC5B0D2}"/>
              </a:ext>
            </a:extLst>
          </p:cNvPr>
          <p:cNvSpPr>
            <a:spLocks noGrp="1"/>
          </p:cNvSpPr>
          <p:nvPr>
            <p:ph type="ctrTitle"/>
          </p:nvPr>
        </p:nvSpPr>
        <p:spPr/>
        <p:txBody>
          <a:bodyPr/>
          <a:lstStyle/>
          <a:p>
            <a:r>
              <a:rPr lang="en-US" dirty="0"/>
              <a:t>Tangent Lines, Slope at a Point, Derivatives</a:t>
            </a:r>
          </a:p>
        </p:txBody>
      </p:sp>
      <p:sp>
        <p:nvSpPr>
          <p:cNvPr id="3" name="Subtitle 2">
            <a:extLst>
              <a:ext uri="{FF2B5EF4-FFF2-40B4-BE49-F238E27FC236}">
                <a16:creationId xmlns:a16="http://schemas.microsoft.com/office/drawing/2014/main" id="{60D7CF51-720E-45FF-A4DE-A0C31968148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3907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lstStyle/>
              <a:p>
                <a:pPr marL="0" indent="0">
                  <a:buNone/>
                </a:pPr>
                <a:r>
                  <a:rPr lang="en-US" dirty="0"/>
                  <a:t>How do we find a point infinitely close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on the curve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a:t>
                </a:r>
              </a:p>
              <a:p>
                <a:pPr marL="0" indent="0">
                  <a:buNone/>
                </a:pPr>
                <a:r>
                  <a:rPr lang="en-US" dirty="0"/>
                  <a:t>Let’s start by finding a point that is a horizontal distance of h units away from the point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t>
                </a:r>
              </a:p>
              <a:p>
                <a:pPr marL="0" indent="0">
                  <a:buNone/>
                </a:pPr>
                <a:r>
                  <a:rPr lang="en-US" dirty="0"/>
                  <a:t>The x-value of this point is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oMath>
                </a14:m>
                <a:r>
                  <a:rPr lang="en-US" dirty="0"/>
                  <a:t> and the y-value is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e>
                    </m:d>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529"/>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7A996CBE-30C6-4F25-AFE7-ED2A996DFD50}"/>
                  </a:ext>
                </a:extLst>
              </p14:cNvPr>
              <p14:cNvContentPartPr/>
              <p14:nvPr/>
            </p14:nvContentPartPr>
            <p14:xfrm>
              <a:off x="8442360" y="3373793"/>
              <a:ext cx="1301760" cy="204120"/>
            </p14:xfrm>
          </p:contentPart>
        </mc:Choice>
        <mc:Fallback xmlns="">
          <p:pic>
            <p:nvPicPr>
              <p:cNvPr id="6" name="Ink 5">
                <a:extLst>
                  <a:ext uri="{FF2B5EF4-FFF2-40B4-BE49-F238E27FC236}">
                    <a16:creationId xmlns:a16="http://schemas.microsoft.com/office/drawing/2014/main" id="{7A996CBE-30C6-4F25-AFE7-ED2A996DFD50}"/>
                  </a:ext>
                </a:extLst>
              </p:cNvPr>
              <p:cNvPicPr/>
              <p:nvPr/>
            </p:nvPicPr>
            <p:blipFill>
              <a:blip r:embed="rId12"/>
              <a:stretch>
                <a:fillRect/>
              </a:stretch>
            </p:blipFill>
            <p:spPr>
              <a:xfrm>
                <a:off x="8424360" y="3355793"/>
                <a:ext cx="13374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2F93AF8E-7882-4DCB-9E8E-2C7B5D513C36}"/>
                  </a:ext>
                </a:extLst>
              </p14:cNvPr>
              <p14:cNvContentPartPr/>
              <p14:nvPr/>
            </p14:nvContentPartPr>
            <p14:xfrm>
              <a:off x="9041040" y="3712193"/>
              <a:ext cx="122040" cy="226440"/>
            </p14:xfrm>
          </p:contentPart>
        </mc:Choice>
        <mc:Fallback xmlns="">
          <p:pic>
            <p:nvPicPr>
              <p:cNvPr id="11" name="Ink 10">
                <a:extLst>
                  <a:ext uri="{FF2B5EF4-FFF2-40B4-BE49-F238E27FC236}">
                    <a16:creationId xmlns:a16="http://schemas.microsoft.com/office/drawing/2014/main" id="{2F93AF8E-7882-4DCB-9E8E-2C7B5D513C36}"/>
                  </a:ext>
                </a:extLst>
              </p:cNvPr>
              <p:cNvPicPr/>
              <p:nvPr/>
            </p:nvPicPr>
            <p:blipFill>
              <a:blip r:embed="rId14"/>
              <a:stretch>
                <a:fillRect/>
              </a:stretch>
            </p:blipFill>
            <p:spPr>
              <a:xfrm>
                <a:off x="9023400" y="3694193"/>
                <a:ext cx="1576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C2F05A34-55FD-470A-843E-4BE2A5740165}"/>
                  </a:ext>
                </a:extLst>
              </p14:cNvPr>
              <p14:cNvContentPartPr/>
              <p14:nvPr/>
            </p14:nvContentPartPr>
            <p14:xfrm>
              <a:off x="9727560" y="2484233"/>
              <a:ext cx="3240" cy="19800"/>
            </p14:xfrm>
          </p:contentPart>
        </mc:Choice>
        <mc:Fallback xmlns="">
          <p:pic>
            <p:nvPicPr>
              <p:cNvPr id="12" name="Ink 11">
                <a:extLst>
                  <a:ext uri="{FF2B5EF4-FFF2-40B4-BE49-F238E27FC236}">
                    <a16:creationId xmlns:a16="http://schemas.microsoft.com/office/drawing/2014/main" id="{C2F05A34-55FD-470A-843E-4BE2A5740165}"/>
                  </a:ext>
                </a:extLst>
              </p:cNvPr>
              <p:cNvPicPr/>
              <p:nvPr/>
            </p:nvPicPr>
            <p:blipFill>
              <a:blip r:embed="rId16"/>
              <a:stretch>
                <a:fillRect/>
              </a:stretch>
            </p:blipFill>
            <p:spPr>
              <a:xfrm>
                <a:off x="9709920" y="2466593"/>
                <a:ext cx="388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8EFE0943-61CB-42E2-AA05-EE7643D9934B}"/>
                  </a:ext>
                </a:extLst>
              </p14:cNvPr>
              <p14:cNvContentPartPr/>
              <p14:nvPr/>
            </p14:nvContentPartPr>
            <p14:xfrm>
              <a:off x="9714240" y="2661713"/>
              <a:ext cx="15480" cy="25920"/>
            </p14:xfrm>
          </p:contentPart>
        </mc:Choice>
        <mc:Fallback xmlns="">
          <p:pic>
            <p:nvPicPr>
              <p:cNvPr id="13" name="Ink 12">
                <a:extLst>
                  <a:ext uri="{FF2B5EF4-FFF2-40B4-BE49-F238E27FC236}">
                    <a16:creationId xmlns:a16="http://schemas.microsoft.com/office/drawing/2014/main" id="{8EFE0943-61CB-42E2-AA05-EE7643D9934B}"/>
                  </a:ext>
                </a:extLst>
              </p:cNvPr>
              <p:cNvPicPr/>
              <p:nvPr/>
            </p:nvPicPr>
            <p:blipFill>
              <a:blip r:embed="rId18"/>
              <a:stretch>
                <a:fillRect/>
              </a:stretch>
            </p:blipFill>
            <p:spPr>
              <a:xfrm>
                <a:off x="9696240" y="2643713"/>
                <a:ext cx="511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65EF57A-8C66-47FB-A956-83D33C274BD2}"/>
                  </a:ext>
                </a:extLst>
              </p14:cNvPr>
              <p14:cNvContentPartPr/>
              <p14:nvPr/>
            </p14:nvContentPartPr>
            <p14:xfrm>
              <a:off x="9707400" y="2829113"/>
              <a:ext cx="12600" cy="28440"/>
            </p14:xfrm>
          </p:contentPart>
        </mc:Choice>
        <mc:Fallback xmlns="">
          <p:pic>
            <p:nvPicPr>
              <p:cNvPr id="14" name="Ink 13">
                <a:extLst>
                  <a:ext uri="{FF2B5EF4-FFF2-40B4-BE49-F238E27FC236}">
                    <a16:creationId xmlns:a16="http://schemas.microsoft.com/office/drawing/2014/main" id="{965EF57A-8C66-47FB-A956-83D33C274BD2}"/>
                  </a:ext>
                </a:extLst>
              </p:cNvPr>
              <p:cNvPicPr/>
              <p:nvPr/>
            </p:nvPicPr>
            <p:blipFill>
              <a:blip r:embed="rId20"/>
              <a:stretch>
                <a:fillRect/>
              </a:stretch>
            </p:blipFill>
            <p:spPr>
              <a:xfrm>
                <a:off x="9689400" y="2811473"/>
                <a:ext cx="482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C3E2199-3769-49FD-8CB4-AE9DB81A99D1}"/>
                  </a:ext>
                </a:extLst>
              </p14:cNvPr>
              <p14:cNvContentPartPr/>
              <p14:nvPr/>
            </p14:nvContentPartPr>
            <p14:xfrm>
              <a:off x="9718200" y="3014873"/>
              <a:ext cx="360" cy="12600"/>
            </p14:xfrm>
          </p:contentPart>
        </mc:Choice>
        <mc:Fallback xmlns="">
          <p:pic>
            <p:nvPicPr>
              <p:cNvPr id="15" name="Ink 14">
                <a:extLst>
                  <a:ext uri="{FF2B5EF4-FFF2-40B4-BE49-F238E27FC236}">
                    <a16:creationId xmlns:a16="http://schemas.microsoft.com/office/drawing/2014/main" id="{AC3E2199-3769-49FD-8CB4-AE9DB81A99D1}"/>
                  </a:ext>
                </a:extLst>
              </p:cNvPr>
              <p:cNvPicPr/>
              <p:nvPr/>
            </p:nvPicPr>
            <p:blipFill>
              <a:blip r:embed="rId22"/>
              <a:stretch>
                <a:fillRect/>
              </a:stretch>
            </p:blipFill>
            <p:spPr>
              <a:xfrm>
                <a:off x="9700200" y="2997233"/>
                <a:ext cx="360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16A9FAA6-FF0E-4F0C-8EC6-BCE17DB78CD0}"/>
                  </a:ext>
                </a:extLst>
              </p14:cNvPr>
              <p14:cNvContentPartPr/>
              <p14:nvPr/>
            </p14:nvContentPartPr>
            <p14:xfrm>
              <a:off x="9714240" y="3324473"/>
              <a:ext cx="19440" cy="10080"/>
            </p14:xfrm>
          </p:contentPart>
        </mc:Choice>
        <mc:Fallback xmlns="">
          <p:pic>
            <p:nvPicPr>
              <p:cNvPr id="18" name="Ink 17">
                <a:extLst>
                  <a:ext uri="{FF2B5EF4-FFF2-40B4-BE49-F238E27FC236}">
                    <a16:creationId xmlns:a16="http://schemas.microsoft.com/office/drawing/2014/main" id="{16A9FAA6-FF0E-4F0C-8EC6-BCE17DB78CD0}"/>
                  </a:ext>
                </a:extLst>
              </p:cNvPr>
              <p:cNvPicPr/>
              <p:nvPr/>
            </p:nvPicPr>
            <p:blipFill>
              <a:blip r:embed="rId24"/>
              <a:stretch>
                <a:fillRect/>
              </a:stretch>
            </p:blipFill>
            <p:spPr>
              <a:xfrm>
                <a:off x="9696240" y="3306473"/>
                <a:ext cx="55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07EF7DB7-96E8-4017-881E-D5A7074C3ABA}"/>
                  </a:ext>
                </a:extLst>
              </p14:cNvPr>
              <p14:cNvContentPartPr/>
              <p14:nvPr/>
            </p14:nvContentPartPr>
            <p14:xfrm>
              <a:off x="9709920" y="3165353"/>
              <a:ext cx="33120" cy="27360"/>
            </p14:xfrm>
          </p:contentPart>
        </mc:Choice>
        <mc:Fallback xmlns="">
          <p:pic>
            <p:nvPicPr>
              <p:cNvPr id="20" name="Ink 19">
                <a:extLst>
                  <a:ext uri="{FF2B5EF4-FFF2-40B4-BE49-F238E27FC236}">
                    <a16:creationId xmlns:a16="http://schemas.microsoft.com/office/drawing/2014/main" id="{07EF7DB7-96E8-4017-881E-D5A7074C3ABA}"/>
                  </a:ext>
                </a:extLst>
              </p:cNvPr>
              <p:cNvPicPr/>
              <p:nvPr/>
            </p:nvPicPr>
            <p:blipFill>
              <a:blip r:embed="rId26"/>
              <a:stretch>
                <a:fillRect/>
              </a:stretch>
            </p:blipFill>
            <p:spPr>
              <a:xfrm>
                <a:off x="9692280" y="3147713"/>
                <a:ext cx="68760" cy="6300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416D931-7504-465F-A19F-4746E7A32095}"/>
                  </a:ext>
                </a:extLst>
              </p:cNvPr>
              <p:cNvSpPr txBox="1"/>
              <p:nvPr/>
            </p:nvSpPr>
            <p:spPr>
              <a:xfrm>
                <a:off x="10182452" y="2768361"/>
                <a:ext cx="1823082" cy="646331"/>
              </a:xfrm>
              <a:prstGeom prst="rect">
                <a:avLst/>
              </a:prstGeom>
              <a:noFill/>
            </p:spPr>
            <p:txBody>
              <a:bodyPr wrap="square" rtlCol="0">
                <a:spAutoFit/>
              </a:bodyPr>
              <a:lstStyle/>
              <a:p>
                <a:r>
                  <a:rPr lang="en-US" dirty="0"/>
                  <a:t>The y-coordinate is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endParaRPr lang="en-US" dirty="0"/>
              </a:p>
            </p:txBody>
          </p:sp>
        </mc:Choice>
        <mc:Fallback xmlns="">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10182452" y="2768361"/>
                <a:ext cx="1823082" cy="646331"/>
              </a:xfrm>
              <a:prstGeom prst="rect">
                <a:avLst/>
              </a:prstGeom>
              <a:blipFill>
                <a:blip r:embed="rId27"/>
                <a:stretch>
                  <a:fillRect l="-2676" t="-4717" r="-2341" b="-14151"/>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36EB15F6-A332-4EF3-8C81-750A2371D214}"/>
              </a:ext>
            </a:extLst>
          </p:cNvPr>
          <p:cNvCxnSpPr/>
          <p:nvPr/>
        </p:nvCxnSpPr>
        <p:spPr>
          <a:xfrm>
            <a:off x="9762120" y="2336273"/>
            <a:ext cx="608252" cy="49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30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lstStyle/>
              <a:p>
                <a:pPr marL="0" indent="0">
                  <a:buNone/>
                </a:pPr>
                <a:r>
                  <a:rPr lang="en-US" dirty="0"/>
                  <a:t>How do we find a point infinitely close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on the curve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a:t>
                </a:r>
              </a:p>
              <a:p>
                <a:pPr marL="0" indent="0">
                  <a:buNone/>
                </a:pPr>
                <a:r>
                  <a:rPr lang="en-US" dirty="0"/>
                  <a:t>Let’s start by finding a point that is a horizontal distance of h units away from the point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t>
                </a:r>
              </a:p>
              <a:p>
                <a:pPr marL="0" indent="0">
                  <a:buNone/>
                </a:pPr>
                <a:r>
                  <a:rPr lang="en-US" dirty="0"/>
                  <a:t>The x-value of this point is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oMath>
                </a14:m>
                <a:r>
                  <a:rPr lang="en-US" dirty="0"/>
                  <a:t> and the y-value is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e>
                    </m:d>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529"/>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7A996CBE-30C6-4F25-AFE7-ED2A996DFD50}"/>
                  </a:ext>
                </a:extLst>
              </p14:cNvPr>
              <p14:cNvContentPartPr/>
              <p14:nvPr/>
            </p14:nvContentPartPr>
            <p14:xfrm>
              <a:off x="8442360" y="3373793"/>
              <a:ext cx="1301760" cy="204120"/>
            </p14:xfrm>
          </p:contentPart>
        </mc:Choice>
        <mc:Fallback xmlns="">
          <p:pic>
            <p:nvPicPr>
              <p:cNvPr id="6" name="Ink 5">
                <a:extLst>
                  <a:ext uri="{FF2B5EF4-FFF2-40B4-BE49-F238E27FC236}">
                    <a16:creationId xmlns:a16="http://schemas.microsoft.com/office/drawing/2014/main" id="{7A996CBE-30C6-4F25-AFE7-ED2A996DFD50}"/>
                  </a:ext>
                </a:extLst>
              </p:cNvPr>
              <p:cNvPicPr/>
              <p:nvPr/>
            </p:nvPicPr>
            <p:blipFill>
              <a:blip r:embed="rId12"/>
              <a:stretch>
                <a:fillRect/>
              </a:stretch>
            </p:blipFill>
            <p:spPr>
              <a:xfrm>
                <a:off x="8424360" y="3355793"/>
                <a:ext cx="13374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2F93AF8E-7882-4DCB-9E8E-2C7B5D513C36}"/>
                  </a:ext>
                </a:extLst>
              </p14:cNvPr>
              <p14:cNvContentPartPr/>
              <p14:nvPr/>
            </p14:nvContentPartPr>
            <p14:xfrm>
              <a:off x="9041040" y="3712193"/>
              <a:ext cx="122040" cy="226440"/>
            </p14:xfrm>
          </p:contentPart>
        </mc:Choice>
        <mc:Fallback xmlns="">
          <p:pic>
            <p:nvPicPr>
              <p:cNvPr id="11" name="Ink 10">
                <a:extLst>
                  <a:ext uri="{FF2B5EF4-FFF2-40B4-BE49-F238E27FC236}">
                    <a16:creationId xmlns:a16="http://schemas.microsoft.com/office/drawing/2014/main" id="{2F93AF8E-7882-4DCB-9E8E-2C7B5D513C36}"/>
                  </a:ext>
                </a:extLst>
              </p:cNvPr>
              <p:cNvPicPr/>
              <p:nvPr/>
            </p:nvPicPr>
            <p:blipFill>
              <a:blip r:embed="rId14"/>
              <a:stretch>
                <a:fillRect/>
              </a:stretch>
            </p:blipFill>
            <p:spPr>
              <a:xfrm>
                <a:off x="9023400" y="3694193"/>
                <a:ext cx="1576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C2F05A34-55FD-470A-843E-4BE2A5740165}"/>
                  </a:ext>
                </a:extLst>
              </p14:cNvPr>
              <p14:cNvContentPartPr/>
              <p14:nvPr/>
            </p14:nvContentPartPr>
            <p14:xfrm>
              <a:off x="9727560" y="2484233"/>
              <a:ext cx="3240" cy="19800"/>
            </p14:xfrm>
          </p:contentPart>
        </mc:Choice>
        <mc:Fallback xmlns="">
          <p:pic>
            <p:nvPicPr>
              <p:cNvPr id="12" name="Ink 11">
                <a:extLst>
                  <a:ext uri="{FF2B5EF4-FFF2-40B4-BE49-F238E27FC236}">
                    <a16:creationId xmlns:a16="http://schemas.microsoft.com/office/drawing/2014/main" id="{C2F05A34-55FD-470A-843E-4BE2A5740165}"/>
                  </a:ext>
                </a:extLst>
              </p:cNvPr>
              <p:cNvPicPr/>
              <p:nvPr/>
            </p:nvPicPr>
            <p:blipFill>
              <a:blip r:embed="rId16"/>
              <a:stretch>
                <a:fillRect/>
              </a:stretch>
            </p:blipFill>
            <p:spPr>
              <a:xfrm>
                <a:off x="9709920" y="2466593"/>
                <a:ext cx="388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8EFE0943-61CB-42E2-AA05-EE7643D9934B}"/>
                  </a:ext>
                </a:extLst>
              </p14:cNvPr>
              <p14:cNvContentPartPr/>
              <p14:nvPr/>
            </p14:nvContentPartPr>
            <p14:xfrm>
              <a:off x="9714240" y="2661713"/>
              <a:ext cx="15480" cy="25920"/>
            </p14:xfrm>
          </p:contentPart>
        </mc:Choice>
        <mc:Fallback xmlns="">
          <p:pic>
            <p:nvPicPr>
              <p:cNvPr id="13" name="Ink 12">
                <a:extLst>
                  <a:ext uri="{FF2B5EF4-FFF2-40B4-BE49-F238E27FC236}">
                    <a16:creationId xmlns:a16="http://schemas.microsoft.com/office/drawing/2014/main" id="{8EFE0943-61CB-42E2-AA05-EE7643D9934B}"/>
                  </a:ext>
                </a:extLst>
              </p:cNvPr>
              <p:cNvPicPr/>
              <p:nvPr/>
            </p:nvPicPr>
            <p:blipFill>
              <a:blip r:embed="rId18"/>
              <a:stretch>
                <a:fillRect/>
              </a:stretch>
            </p:blipFill>
            <p:spPr>
              <a:xfrm>
                <a:off x="9696240" y="2643713"/>
                <a:ext cx="511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65EF57A-8C66-47FB-A956-83D33C274BD2}"/>
                  </a:ext>
                </a:extLst>
              </p14:cNvPr>
              <p14:cNvContentPartPr/>
              <p14:nvPr/>
            </p14:nvContentPartPr>
            <p14:xfrm>
              <a:off x="9707400" y="2829113"/>
              <a:ext cx="12600" cy="28440"/>
            </p14:xfrm>
          </p:contentPart>
        </mc:Choice>
        <mc:Fallback xmlns="">
          <p:pic>
            <p:nvPicPr>
              <p:cNvPr id="14" name="Ink 13">
                <a:extLst>
                  <a:ext uri="{FF2B5EF4-FFF2-40B4-BE49-F238E27FC236}">
                    <a16:creationId xmlns:a16="http://schemas.microsoft.com/office/drawing/2014/main" id="{965EF57A-8C66-47FB-A956-83D33C274BD2}"/>
                  </a:ext>
                </a:extLst>
              </p:cNvPr>
              <p:cNvPicPr/>
              <p:nvPr/>
            </p:nvPicPr>
            <p:blipFill>
              <a:blip r:embed="rId20"/>
              <a:stretch>
                <a:fillRect/>
              </a:stretch>
            </p:blipFill>
            <p:spPr>
              <a:xfrm>
                <a:off x="9689400" y="2811473"/>
                <a:ext cx="482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C3E2199-3769-49FD-8CB4-AE9DB81A99D1}"/>
                  </a:ext>
                </a:extLst>
              </p14:cNvPr>
              <p14:cNvContentPartPr/>
              <p14:nvPr/>
            </p14:nvContentPartPr>
            <p14:xfrm>
              <a:off x="9718200" y="3014873"/>
              <a:ext cx="360" cy="12600"/>
            </p14:xfrm>
          </p:contentPart>
        </mc:Choice>
        <mc:Fallback xmlns="">
          <p:pic>
            <p:nvPicPr>
              <p:cNvPr id="15" name="Ink 14">
                <a:extLst>
                  <a:ext uri="{FF2B5EF4-FFF2-40B4-BE49-F238E27FC236}">
                    <a16:creationId xmlns:a16="http://schemas.microsoft.com/office/drawing/2014/main" id="{AC3E2199-3769-49FD-8CB4-AE9DB81A99D1}"/>
                  </a:ext>
                </a:extLst>
              </p:cNvPr>
              <p:cNvPicPr/>
              <p:nvPr/>
            </p:nvPicPr>
            <p:blipFill>
              <a:blip r:embed="rId22"/>
              <a:stretch>
                <a:fillRect/>
              </a:stretch>
            </p:blipFill>
            <p:spPr>
              <a:xfrm>
                <a:off x="9700200" y="2997233"/>
                <a:ext cx="360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16A9FAA6-FF0E-4F0C-8EC6-BCE17DB78CD0}"/>
                  </a:ext>
                </a:extLst>
              </p14:cNvPr>
              <p14:cNvContentPartPr/>
              <p14:nvPr/>
            </p14:nvContentPartPr>
            <p14:xfrm>
              <a:off x="9714240" y="3324473"/>
              <a:ext cx="19440" cy="10080"/>
            </p14:xfrm>
          </p:contentPart>
        </mc:Choice>
        <mc:Fallback xmlns="">
          <p:pic>
            <p:nvPicPr>
              <p:cNvPr id="18" name="Ink 17">
                <a:extLst>
                  <a:ext uri="{FF2B5EF4-FFF2-40B4-BE49-F238E27FC236}">
                    <a16:creationId xmlns:a16="http://schemas.microsoft.com/office/drawing/2014/main" id="{16A9FAA6-FF0E-4F0C-8EC6-BCE17DB78CD0}"/>
                  </a:ext>
                </a:extLst>
              </p:cNvPr>
              <p:cNvPicPr/>
              <p:nvPr/>
            </p:nvPicPr>
            <p:blipFill>
              <a:blip r:embed="rId24"/>
              <a:stretch>
                <a:fillRect/>
              </a:stretch>
            </p:blipFill>
            <p:spPr>
              <a:xfrm>
                <a:off x="9696240" y="3306473"/>
                <a:ext cx="55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07EF7DB7-96E8-4017-881E-D5A7074C3ABA}"/>
                  </a:ext>
                </a:extLst>
              </p14:cNvPr>
              <p14:cNvContentPartPr/>
              <p14:nvPr/>
            </p14:nvContentPartPr>
            <p14:xfrm>
              <a:off x="9709920" y="3165353"/>
              <a:ext cx="33120" cy="27360"/>
            </p14:xfrm>
          </p:contentPart>
        </mc:Choice>
        <mc:Fallback xmlns="">
          <p:pic>
            <p:nvPicPr>
              <p:cNvPr id="20" name="Ink 19">
                <a:extLst>
                  <a:ext uri="{FF2B5EF4-FFF2-40B4-BE49-F238E27FC236}">
                    <a16:creationId xmlns:a16="http://schemas.microsoft.com/office/drawing/2014/main" id="{07EF7DB7-96E8-4017-881E-D5A7074C3ABA}"/>
                  </a:ext>
                </a:extLst>
              </p:cNvPr>
              <p:cNvPicPr/>
              <p:nvPr/>
            </p:nvPicPr>
            <p:blipFill>
              <a:blip r:embed="rId26"/>
              <a:stretch>
                <a:fillRect/>
              </a:stretch>
            </p:blipFill>
            <p:spPr>
              <a:xfrm>
                <a:off x="9692280" y="3147713"/>
                <a:ext cx="68760" cy="6300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3" y="1863883"/>
                <a:ext cx="2139777"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3" y="1863883"/>
                <a:ext cx="2139777" cy="369332"/>
              </a:xfrm>
              <a:prstGeom prst="rect">
                <a:avLst/>
              </a:prstGeom>
              <a:blipFill>
                <a:blip r:embed="rId27"/>
                <a:stretch>
                  <a:fillRect l="-227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14644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lstStyle/>
          <a:p>
            <a:pPr marL="0" indent="0">
              <a:buNone/>
            </a:pPr>
            <a:r>
              <a:rPr lang="en-US" dirty="0"/>
              <a:t>Now, we determine the slope of the line that connects these two points.</a:t>
            </a:r>
          </a:p>
          <a:p>
            <a:pPr marL="0" indent="0">
              <a:buNone/>
            </a:pPr>
            <a:r>
              <a:rPr lang="en-US" dirty="0"/>
              <a:t>We see that the slope of that line will be a very rough approximation of the slope of the tangent line.</a:t>
            </a:r>
          </a:p>
          <a:p>
            <a:pPr marL="0" indent="0">
              <a:buNone/>
            </a:pPr>
            <a:r>
              <a:rPr lang="en-US" dirty="0"/>
              <a:t>We will call this an approximation line.</a:t>
            </a:r>
          </a:p>
        </p:txBody>
      </p:sp>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3"/>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5"/>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7"/>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9"/>
              <a:stretch>
                <a:fillRect/>
              </a:stretch>
            </p:blipFill>
            <p:spPr>
              <a:xfrm>
                <a:off x="9645480" y="2246633"/>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A996CBE-30C6-4F25-AFE7-ED2A996DFD50}"/>
                  </a:ext>
                </a:extLst>
              </p14:cNvPr>
              <p14:cNvContentPartPr/>
              <p14:nvPr/>
            </p14:nvContentPartPr>
            <p14:xfrm>
              <a:off x="8442360" y="3373793"/>
              <a:ext cx="1301760" cy="204120"/>
            </p14:xfrm>
          </p:contentPart>
        </mc:Choice>
        <mc:Fallback xmlns="">
          <p:pic>
            <p:nvPicPr>
              <p:cNvPr id="6" name="Ink 5">
                <a:extLst>
                  <a:ext uri="{FF2B5EF4-FFF2-40B4-BE49-F238E27FC236}">
                    <a16:creationId xmlns:a16="http://schemas.microsoft.com/office/drawing/2014/main" id="{7A996CBE-30C6-4F25-AFE7-ED2A996DFD50}"/>
                  </a:ext>
                </a:extLst>
              </p:cNvPr>
              <p:cNvPicPr/>
              <p:nvPr/>
            </p:nvPicPr>
            <p:blipFill>
              <a:blip r:embed="rId11"/>
              <a:stretch>
                <a:fillRect/>
              </a:stretch>
            </p:blipFill>
            <p:spPr>
              <a:xfrm>
                <a:off x="8424360" y="3355793"/>
                <a:ext cx="13374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2F93AF8E-7882-4DCB-9E8E-2C7B5D513C36}"/>
                  </a:ext>
                </a:extLst>
              </p14:cNvPr>
              <p14:cNvContentPartPr/>
              <p14:nvPr/>
            </p14:nvContentPartPr>
            <p14:xfrm>
              <a:off x="9041040" y="3712193"/>
              <a:ext cx="122040" cy="226440"/>
            </p14:xfrm>
          </p:contentPart>
        </mc:Choice>
        <mc:Fallback xmlns="">
          <p:pic>
            <p:nvPicPr>
              <p:cNvPr id="11" name="Ink 10">
                <a:extLst>
                  <a:ext uri="{FF2B5EF4-FFF2-40B4-BE49-F238E27FC236}">
                    <a16:creationId xmlns:a16="http://schemas.microsoft.com/office/drawing/2014/main" id="{2F93AF8E-7882-4DCB-9E8E-2C7B5D513C36}"/>
                  </a:ext>
                </a:extLst>
              </p:cNvPr>
              <p:cNvPicPr/>
              <p:nvPr/>
            </p:nvPicPr>
            <p:blipFill>
              <a:blip r:embed="rId13"/>
              <a:stretch>
                <a:fillRect/>
              </a:stretch>
            </p:blipFill>
            <p:spPr>
              <a:xfrm>
                <a:off x="9023400" y="3694193"/>
                <a:ext cx="1576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C2F05A34-55FD-470A-843E-4BE2A5740165}"/>
                  </a:ext>
                </a:extLst>
              </p14:cNvPr>
              <p14:cNvContentPartPr/>
              <p14:nvPr/>
            </p14:nvContentPartPr>
            <p14:xfrm>
              <a:off x="9727560" y="2484233"/>
              <a:ext cx="3240" cy="19800"/>
            </p14:xfrm>
          </p:contentPart>
        </mc:Choice>
        <mc:Fallback xmlns="">
          <p:pic>
            <p:nvPicPr>
              <p:cNvPr id="12" name="Ink 11">
                <a:extLst>
                  <a:ext uri="{FF2B5EF4-FFF2-40B4-BE49-F238E27FC236}">
                    <a16:creationId xmlns:a16="http://schemas.microsoft.com/office/drawing/2014/main" id="{C2F05A34-55FD-470A-843E-4BE2A5740165}"/>
                  </a:ext>
                </a:extLst>
              </p:cNvPr>
              <p:cNvPicPr/>
              <p:nvPr/>
            </p:nvPicPr>
            <p:blipFill>
              <a:blip r:embed="rId15"/>
              <a:stretch>
                <a:fillRect/>
              </a:stretch>
            </p:blipFill>
            <p:spPr>
              <a:xfrm>
                <a:off x="9709920" y="2466593"/>
                <a:ext cx="388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8EFE0943-61CB-42E2-AA05-EE7643D9934B}"/>
                  </a:ext>
                </a:extLst>
              </p14:cNvPr>
              <p14:cNvContentPartPr/>
              <p14:nvPr/>
            </p14:nvContentPartPr>
            <p14:xfrm>
              <a:off x="9714240" y="2661713"/>
              <a:ext cx="15480" cy="25920"/>
            </p14:xfrm>
          </p:contentPart>
        </mc:Choice>
        <mc:Fallback xmlns="">
          <p:pic>
            <p:nvPicPr>
              <p:cNvPr id="13" name="Ink 12">
                <a:extLst>
                  <a:ext uri="{FF2B5EF4-FFF2-40B4-BE49-F238E27FC236}">
                    <a16:creationId xmlns:a16="http://schemas.microsoft.com/office/drawing/2014/main" id="{8EFE0943-61CB-42E2-AA05-EE7643D9934B}"/>
                  </a:ext>
                </a:extLst>
              </p:cNvPr>
              <p:cNvPicPr/>
              <p:nvPr/>
            </p:nvPicPr>
            <p:blipFill>
              <a:blip r:embed="rId17"/>
              <a:stretch>
                <a:fillRect/>
              </a:stretch>
            </p:blipFill>
            <p:spPr>
              <a:xfrm>
                <a:off x="9696240" y="2643713"/>
                <a:ext cx="511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965EF57A-8C66-47FB-A956-83D33C274BD2}"/>
                  </a:ext>
                </a:extLst>
              </p14:cNvPr>
              <p14:cNvContentPartPr/>
              <p14:nvPr/>
            </p14:nvContentPartPr>
            <p14:xfrm>
              <a:off x="9707400" y="2829113"/>
              <a:ext cx="12600" cy="28440"/>
            </p14:xfrm>
          </p:contentPart>
        </mc:Choice>
        <mc:Fallback xmlns="">
          <p:pic>
            <p:nvPicPr>
              <p:cNvPr id="14" name="Ink 13">
                <a:extLst>
                  <a:ext uri="{FF2B5EF4-FFF2-40B4-BE49-F238E27FC236}">
                    <a16:creationId xmlns:a16="http://schemas.microsoft.com/office/drawing/2014/main" id="{965EF57A-8C66-47FB-A956-83D33C274BD2}"/>
                  </a:ext>
                </a:extLst>
              </p:cNvPr>
              <p:cNvPicPr/>
              <p:nvPr/>
            </p:nvPicPr>
            <p:blipFill>
              <a:blip r:embed="rId19"/>
              <a:stretch>
                <a:fillRect/>
              </a:stretch>
            </p:blipFill>
            <p:spPr>
              <a:xfrm>
                <a:off x="9689400" y="2811473"/>
                <a:ext cx="482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AC3E2199-3769-49FD-8CB4-AE9DB81A99D1}"/>
                  </a:ext>
                </a:extLst>
              </p14:cNvPr>
              <p14:cNvContentPartPr/>
              <p14:nvPr/>
            </p14:nvContentPartPr>
            <p14:xfrm>
              <a:off x="9718200" y="3014873"/>
              <a:ext cx="360" cy="12600"/>
            </p14:xfrm>
          </p:contentPart>
        </mc:Choice>
        <mc:Fallback xmlns="">
          <p:pic>
            <p:nvPicPr>
              <p:cNvPr id="15" name="Ink 14">
                <a:extLst>
                  <a:ext uri="{FF2B5EF4-FFF2-40B4-BE49-F238E27FC236}">
                    <a16:creationId xmlns:a16="http://schemas.microsoft.com/office/drawing/2014/main" id="{AC3E2199-3769-49FD-8CB4-AE9DB81A99D1}"/>
                  </a:ext>
                </a:extLst>
              </p:cNvPr>
              <p:cNvPicPr/>
              <p:nvPr/>
            </p:nvPicPr>
            <p:blipFill>
              <a:blip r:embed="rId21"/>
              <a:stretch>
                <a:fillRect/>
              </a:stretch>
            </p:blipFill>
            <p:spPr>
              <a:xfrm>
                <a:off x="9700200" y="2997233"/>
                <a:ext cx="360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16A9FAA6-FF0E-4F0C-8EC6-BCE17DB78CD0}"/>
                  </a:ext>
                </a:extLst>
              </p14:cNvPr>
              <p14:cNvContentPartPr/>
              <p14:nvPr/>
            </p14:nvContentPartPr>
            <p14:xfrm>
              <a:off x="9714240" y="3324473"/>
              <a:ext cx="19440" cy="10080"/>
            </p14:xfrm>
          </p:contentPart>
        </mc:Choice>
        <mc:Fallback xmlns="">
          <p:pic>
            <p:nvPicPr>
              <p:cNvPr id="18" name="Ink 17">
                <a:extLst>
                  <a:ext uri="{FF2B5EF4-FFF2-40B4-BE49-F238E27FC236}">
                    <a16:creationId xmlns:a16="http://schemas.microsoft.com/office/drawing/2014/main" id="{16A9FAA6-FF0E-4F0C-8EC6-BCE17DB78CD0}"/>
                  </a:ext>
                </a:extLst>
              </p:cNvPr>
              <p:cNvPicPr/>
              <p:nvPr/>
            </p:nvPicPr>
            <p:blipFill>
              <a:blip r:embed="rId23"/>
              <a:stretch>
                <a:fillRect/>
              </a:stretch>
            </p:blipFill>
            <p:spPr>
              <a:xfrm>
                <a:off x="9696240" y="3306473"/>
                <a:ext cx="55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7EF7DB7-96E8-4017-881E-D5A7074C3ABA}"/>
                  </a:ext>
                </a:extLst>
              </p14:cNvPr>
              <p14:cNvContentPartPr/>
              <p14:nvPr/>
            </p14:nvContentPartPr>
            <p14:xfrm>
              <a:off x="9709920" y="3165353"/>
              <a:ext cx="33120" cy="27360"/>
            </p14:xfrm>
          </p:contentPart>
        </mc:Choice>
        <mc:Fallback xmlns="">
          <p:pic>
            <p:nvPicPr>
              <p:cNvPr id="20" name="Ink 19">
                <a:extLst>
                  <a:ext uri="{FF2B5EF4-FFF2-40B4-BE49-F238E27FC236}">
                    <a16:creationId xmlns:a16="http://schemas.microsoft.com/office/drawing/2014/main" id="{07EF7DB7-96E8-4017-881E-D5A7074C3ABA}"/>
                  </a:ext>
                </a:extLst>
              </p:cNvPr>
              <p:cNvPicPr/>
              <p:nvPr/>
            </p:nvPicPr>
            <p:blipFill>
              <a:blip r:embed="rId25"/>
              <a:stretch>
                <a:fillRect/>
              </a:stretch>
            </p:blipFill>
            <p:spPr>
              <a:xfrm>
                <a:off x="9692280" y="3147713"/>
                <a:ext cx="68760" cy="6300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4" y="1863883"/>
                <a:ext cx="1906560"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4" y="1863883"/>
                <a:ext cx="1906560" cy="369332"/>
              </a:xfrm>
              <a:prstGeom prst="rect">
                <a:avLst/>
              </a:prstGeom>
              <a:blipFill>
                <a:blip r:embed="rId26"/>
                <a:stretch>
                  <a:fillRect l="-2556" t="-10000"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32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r>
                  <a:rPr lang="en-US" dirty="0"/>
                  <a:t>We wish to determine the slope of the shorter tangent line, and we see that the slope of the approximation line that we just drew is a rough approximation of this.</a:t>
                </a:r>
              </a:p>
              <a:p>
                <a:pPr marL="0" indent="0">
                  <a:buNone/>
                </a:pPr>
                <a:r>
                  <a:rPr lang="en-US" dirty="0"/>
                  <a:t>The slope of the approximation line is </a:t>
                </a:r>
              </a:p>
              <a:p>
                <a:pPr marL="0" indent="0">
                  <a:buNone/>
                </a:pPr>
                <a14:m>
                  <m:oMath xmlns:m="http://schemas.openxmlformats.org/officeDocument/2006/math">
                    <m:r>
                      <a:rPr lang="en-US" sz="2200" b="0" i="1" smtClean="0">
                        <a:latin typeface="Cambria Math" panose="02040503050406030204" pitchFamily="18" charset="0"/>
                      </a:rPr>
                      <m:t>𝑚</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h</m:t>
                            </m:r>
                          </m:e>
                        </m:d>
                        <m:r>
                          <a:rPr lang="en-US" sz="2200" b="0" i="1" smtClean="0">
                            <a:latin typeface="Cambria Math" panose="02040503050406030204" pitchFamily="18" charset="0"/>
                          </a:rPr>
                          <m:t>−</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𝑎</m:t>
                        </m:r>
                        <m:r>
                          <a:rPr lang="en-US" sz="2200" b="0" i="1" smtClean="0">
                            <a:latin typeface="Cambria Math" panose="02040503050406030204" pitchFamily="18" charset="0"/>
                          </a:rPr>
                          <m:t>)</m:t>
                        </m:r>
                      </m:num>
                      <m:den>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h</m:t>
                        </m:r>
                        <m:r>
                          <a:rPr lang="en-US" sz="2200" b="0" i="1" smtClean="0">
                            <a:latin typeface="Cambria Math" panose="02040503050406030204" pitchFamily="18" charset="0"/>
                          </a:rPr>
                          <m:t>−</m:t>
                        </m:r>
                        <m:r>
                          <a:rPr lang="en-US" sz="2200" b="0" i="1" smtClean="0">
                            <a:latin typeface="Cambria Math" panose="02040503050406030204" pitchFamily="18" charset="0"/>
                          </a:rPr>
                          <m:t>𝑎</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h</m:t>
                            </m:r>
                          </m:e>
                        </m:d>
                        <m:r>
                          <a:rPr lang="en-US" sz="2200" b="0" i="1" smtClean="0">
                            <a:latin typeface="Cambria Math" panose="02040503050406030204" pitchFamily="18" charset="0"/>
                          </a:rPr>
                          <m:t>−</m:t>
                        </m:r>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𝑎</m:t>
                        </m:r>
                        <m:r>
                          <a:rPr lang="en-US" sz="2200" b="0" i="1" smtClean="0">
                            <a:latin typeface="Cambria Math" panose="02040503050406030204" pitchFamily="18" charset="0"/>
                          </a:rPr>
                          <m:t>)</m:t>
                        </m:r>
                      </m:num>
                      <m:den>
                        <m:r>
                          <a:rPr lang="en-US" sz="2200" b="0" i="1" smtClean="0">
                            <a:latin typeface="Cambria Math" panose="02040503050406030204" pitchFamily="18" charset="0"/>
                          </a:rPr>
                          <m:t>h</m:t>
                        </m:r>
                      </m:den>
                    </m:f>
                  </m:oMath>
                </a14:m>
                <a:r>
                  <a:rPr lang="en-US" dirty="0"/>
                  <a:t> </a:t>
                </a:r>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647"/>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7A996CBE-30C6-4F25-AFE7-ED2A996DFD50}"/>
                  </a:ext>
                </a:extLst>
              </p14:cNvPr>
              <p14:cNvContentPartPr/>
              <p14:nvPr/>
            </p14:nvContentPartPr>
            <p14:xfrm>
              <a:off x="8442360" y="3373793"/>
              <a:ext cx="1301760" cy="204120"/>
            </p14:xfrm>
          </p:contentPart>
        </mc:Choice>
        <mc:Fallback xmlns="">
          <p:pic>
            <p:nvPicPr>
              <p:cNvPr id="6" name="Ink 5">
                <a:extLst>
                  <a:ext uri="{FF2B5EF4-FFF2-40B4-BE49-F238E27FC236}">
                    <a16:creationId xmlns:a16="http://schemas.microsoft.com/office/drawing/2014/main" id="{7A996CBE-30C6-4F25-AFE7-ED2A996DFD50}"/>
                  </a:ext>
                </a:extLst>
              </p:cNvPr>
              <p:cNvPicPr/>
              <p:nvPr/>
            </p:nvPicPr>
            <p:blipFill>
              <a:blip r:embed="rId12"/>
              <a:stretch>
                <a:fillRect/>
              </a:stretch>
            </p:blipFill>
            <p:spPr>
              <a:xfrm>
                <a:off x="8424360" y="3355793"/>
                <a:ext cx="13374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2F93AF8E-7882-4DCB-9E8E-2C7B5D513C36}"/>
                  </a:ext>
                </a:extLst>
              </p14:cNvPr>
              <p14:cNvContentPartPr/>
              <p14:nvPr/>
            </p14:nvContentPartPr>
            <p14:xfrm>
              <a:off x="9041040" y="3712193"/>
              <a:ext cx="122040" cy="226440"/>
            </p14:xfrm>
          </p:contentPart>
        </mc:Choice>
        <mc:Fallback xmlns="">
          <p:pic>
            <p:nvPicPr>
              <p:cNvPr id="11" name="Ink 10">
                <a:extLst>
                  <a:ext uri="{FF2B5EF4-FFF2-40B4-BE49-F238E27FC236}">
                    <a16:creationId xmlns:a16="http://schemas.microsoft.com/office/drawing/2014/main" id="{2F93AF8E-7882-4DCB-9E8E-2C7B5D513C36}"/>
                  </a:ext>
                </a:extLst>
              </p:cNvPr>
              <p:cNvPicPr/>
              <p:nvPr/>
            </p:nvPicPr>
            <p:blipFill>
              <a:blip r:embed="rId14"/>
              <a:stretch>
                <a:fillRect/>
              </a:stretch>
            </p:blipFill>
            <p:spPr>
              <a:xfrm>
                <a:off x="9023400" y="3694193"/>
                <a:ext cx="1576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C2F05A34-55FD-470A-843E-4BE2A5740165}"/>
                  </a:ext>
                </a:extLst>
              </p14:cNvPr>
              <p14:cNvContentPartPr/>
              <p14:nvPr/>
            </p14:nvContentPartPr>
            <p14:xfrm>
              <a:off x="9727560" y="2484233"/>
              <a:ext cx="3240" cy="19800"/>
            </p14:xfrm>
          </p:contentPart>
        </mc:Choice>
        <mc:Fallback xmlns="">
          <p:pic>
            <p:nvPicPr>
              <p:cNvPr id="12" name="Ink 11">
                <a:extLst>
                  <a:ext uri="{FF2B5EF4-FFF2-40B4-BE49-F238E27FC236}">
                    <a16:creationId xmlns:a16="http://schemas.microsoft.com/office/drawing/2014/main" id="{C2F05A34-55FD-470A-843E-4BE2A5740165}"/>
                  </a:ext>
                </a:extLst>
              </p:cNvPr>
              <p:cNvPicPr/>
              <p:nvPr/>
            </p:nvPicPr>
            <p:blipFill>
              <a:blip r:embed="rId16"/>
              <a:stretch>
                <a:fillRect/>
              </a:stretch>
            </p:blipFill>
            <p:spPr>
              <a:xfrm>
                <a:off x="9709920" y="2466593"/>
                <a:ext cx="388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8EFE0943-61CB-42E2-AA05-EE7643D9934B}"/>
                  </a:ext>
                </a:extLst>
              </p14:cNvPr>
              <p14:cNvContentPartPr/>
              <p14:nvPr/>
            </p14:nvContentPartPr>
            <p14:xfrm>
              <a:off x="9714240" y="2661713"/>
              <a:ext cx="15480" cy="25920"/>
            </p14:xfrm>
          </p:contentPart>
        </mc:Choice>
        <mc:Fallback xmlns="">
          <p:pic>
            <p:nvPicPr>
              <p:cNvPr id="13" name="Ink 12">
                <a:extLst>
                  <a:ext uri="{FF2B5EF4-FFF2-40B4-BE49-F238E27FC236}">
                    <a16:creationId xmlns:a16="http://schemas.microsoft.com/office/drawing/2014/main" id="{8EFE0943-61CB-42E2-AA05-EE7643D9934B}"/>
                  </a:ext>
                </a:extLst>
              </p:cNvPr>
              <p:cNvPicPr/>
              <p:nvPr/>
            </p:nvPicPr>
            <p:blipFill>
              <a:blip r:embed="rId18"/>
              <a:stretch>
                <a:fillRect/>
              </a:stretch>
            </p:blipFill>
            <p:spPr>
              <a:xfrm>
                <a:off x="9696240" y="2643713"/>
                <a:ext cx="511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65EF57A-8C66-47FB-A956-83D33C274BD2}"/>
                  </a:ext>
                </a:extLst>
              </p14:cNvPr>
              <p14:cNvContentPartPr/>
              <p14:nvPr/>
            </p14:nvContentPartPr>
            <p14:xfrm>
              <a:off x="9707400" y="2829113"/>
              <a:ext cx="12600" cy="28440"/>
            </p14:xfrm>
          </p:contentPart>
        </mc:Choice>
        <mc:Fallback xmlns="">
          <p:pic>
            <p:nvPicPr>
              <p:cNvPr id="14" name="Ink 13">
                <a:extLst>
                  <a:ext uri="{FF2B5EF4-FFF2-40B4-BE49-F238E27FC236}">
                    <a16:creationId xmlns:a16="http://schemas.microsoft.com/office/drawing/2014/main" id="{965EF57A-8C66-47FB-A956-83D33C274BD2}"/>
                  </a:ext>
                </a:extLst>
              </p:cNvPr>
              <p:cNvPicPr/>
              <p:nvPr/>
            </p:nvPicPr>
            <p:blipFill>
              <a:blip r:embed="rId20"/>
              <a:stretch>
                <a:fillRect/>
              </a:stretch>
            </p:blipFill>
            <p:spPr>
              <a:xfrm>
                <a:off x="9689400" y="2811473"/>
                <a:ext cx="482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C3E2199-3769-49FD-8CB4-AE9DB81A99D1}"/>
                  </a:ext>
                </a:extLst>
              </p14:cNvPr>
              <p14:cNvContentPartPr/>
              <p14:nvPr/>
            </p14:nvContentPartPr>
            <p14:xfrm>
              <a:off x="9718200" y="3014873"/>
              <a:ext cx="360" cy="12600"/>
            </p14:xfrm>
          </p:contentPart>
        </mc:Choice>
        <mc:Fallback xmlns="">
          <p:pic>
            <p:nvPicPr>
              <p:cNvPr id="15" name="Ink 14">
                <a:extLst>
                  <a:ext uri="{FF2B5EF4-FFF2-40B4-BE49-F238E27FC236}">
                    <a16:creationId xmlns:a16="http://schemas.microsoft.com/office/drawing/2014/main" id="{AC3E2199-3769-49FD-8CB4-AE9DB81A99D1}"/>
                  </a:ext>
                </a:extLst>
              </p:cNvPr>
              <p:cNvPicPr/>
              <p:nvPr/>
            </p:nvPicPr>
            <p:blipFill>
              <a:blip r:embed="rId22"/>
              <a:stretch>
                <a:fillRect/>
              </a:stretch>
            </p:blipFill>
            <p:spPr>
              <a:xfrm>
                <a:off x="9700200" y="2997233"/>
                <a:ext cx="360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16A9FAA6-FF0E-4F0C-8EC6-BCE17DB78CD0}"/>
                  </a:ext>
                </a:extLst>
              </p14:cNvPr>
              <p14:cNvContentPartPr/>
              <p14:nvPr/>
            </p14:nvContentPartPr>
            <p14:xfrm>
              <a:off x="9714240" y="3324473"/>
              <a:ext cx="19440" cy="10080"/>
            </p14:xfrm>
          </p:contentPart>
        </mc:Choice>
        <mc:Fallback xmlns="">
          <p:pic>
            <p:nvPicPr>
              <p:cNvPr id="18" name="Ink 17">
                <a:extLst>
                  <a:ext uri="{FF2B5EF4-FFF2-40B4-BE49-F238E27FC236}">
                    <a16:creationId xmlns:a16="http://schemas.microsoft.com/office/drawing/2014/main" id="{16A9FAA6-FF0E-4F0C-8EC6-BCE17DB78CD0}"/>
                  </a:ext>
                </a:extLst>
              </p:cNvPr>
              <p:cNvPicPr/>
              <p:nvPr/>
            </p:nvPicPr>
            <p:blipFill>
              <a:blip r:embed="rId24"/>
              <a:stretch>
                <a:fillRect/>
              </a:stretch>
            </p:blipFill>
            <p:spPr>
              <a:xfrm>
                <a:off x="9696240" y="3306473"/>
                <a:ext cx="55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07EF7DB7-96E8-4017-881E-D5A7074C3ABA}"/>
                  </a:ext>
                </a:extLst>
              </p14:cNvPr>
              <p14:cNvContentPartPr/>
              <p14:nvPr/>
            </p14:nvContentPartPr>
            <p14:xfrm>
              <a:off x="9709920" y="3165353"/>
              <a:ext cx="33120" cy="27360"/>
            </p14:xfrm>
          </p:contentPart>
        </mc:Choice>
        <mc:Fallback xmlns="">
          <p:pic>
            <p:nvPicPr>
              <p:cNvPr id="20" name="Ink 19">
                <a:extLst>
                  <a:ext uri="{FF2B5EF4-FFF2-40B4-BE49-F238E27FC236}">
                    <a16:creationId xmlns:a16="http://schemas.microsoft.com/office/drawing/2014/main" id="{07EF7DB7-96E8-4017-881E-D5A7074C3ABA}"/>
                  </a:ext>
                </a:extLst>
              </p:cNvPr>
              <p:cNvPicPr/>
              <p:nvPr/>
            </p:nvPicPr>
            <p:blipFill>
              <a:blip r:embed="rId26"/>
              <a:stretch>
                <a:fillRect/>
              </a:stretch>
            </p:blipFill>
            <p:spPr>
              <a:xfrm>
                <a:off x="9692280" y="3147713"/>
                <a:ext cx="68760" cy="6300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4" y="1863883"/>
                <a:ext cx="2151148"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4" y="1863883"/>
                <a:ext cx="2151148" cy="369332"/>
              </a:xfrm>
              <a:prstGeom prst="rect">
                <a:avLst/>
              </a:prstGeom>
              <a:blipFill>
                <a:blip r:embed="rId27"/>
                <a:stretch>
                  <a:fillRect l="-2266" t="-10000"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01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r>
                  <a:rPr lang="en-US" dirty="0"/>
                  <a:t>Now, let’s find a point on the curve closer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t>
                </a:r>
              </a:p>
              <a:p>
                <a:pPr marL="0" indent="0">
                  <a:buNone/>
                </a:pPr>
                <a:r>
                  <a:rPr lang="en-US" dirty="0"/>
                  <a:t>If we let h be the horizontal distance between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and this new point, we see that h has decreased.</a:t>
                </a:r>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7A996CBE-30C6-4F25-AFE7-ED2A996DFD50}"/>
                  </a:ext>
                </a:extLst>
              </p14:cNvPr>
              <p14:cNvContentPartPr/>
              <p14:nvPr/>
            </p14:nvContentPartPr>
            <p14:xfrm>
              <a:off x="8442360" y="3373793"/>
              <a:ext cx="1301760" cy="204120"/>
            </p14:xfrm>
          </p:contentPart>
        </mc:Choice>
        <mc:Fallback xmlns="">
          <p:pic>
            <p:nvPicPr>
              <p:cNvPr id="6" name="Ink 5">
                <a:extLst>
                  <a:ext uri="{FF2B5EF4-FFF2-40B4-BE49-F238E27FC236}">
                    <a16:creationId xmlns:a16="http://schemas.microsoft.com/office/drawing/2014/main" id="{7A996CBE-30C6-4F25-AFE7-ED2A996DFD50}"/>
                  </a:ext>
                </a:extLst>
              </p:cNvPr>
              <p:cNvPicPr/>
              <p:nvPr/>
            </p:nvPicPr>
            <p:blipFill>
              <a:blip r:embed="rId12"/>
              <a:stretch>
                <a:fillRect/>
              </a:stretch>
            </p:blipFill>
            <p:spPr>
              <a:xfrm>
                <a:off x="8424360" y="3355793"/>
                <a:ext cx="13374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2F93AF8E-7882-4DCB-9E8E-2C7B5D513C36}"/>
                  </a:ext>
                </a:extLst>
              </p14:cNvPr>
              <p14:cNvContentPartPr/>
              <p14:nvPr/>
            </p14:nvContentPartPr>
            <p14:xfrm>
              <a:off x="9041040" y="3712193"/>
              <a:ext cx="122040" cy="226440"/>
            </p14:xfrm>
          </p:contentPart>
        </mc:Choice>
        <mc:Fallback xmlns="">
          <p:pic>
            <p:nvPicPr>
              <p:cNvPr id="11" name="Ink 10">
                <a:extLst>
                  <a:ext uri="{FF2B5EF4-FFF2-40B4-BE49-F238E27FC236}">
                    <a16:creationId xmlns:a16="http://schemas.microsoft.com/office/drawing/2014/main" id="{2F93AF8E-7882-4DCB-9E8E-2C7B5D513C36}"/>
                  </a:ext>
                </a:extLst>
              </p:cNvPr>
              <p:cNvPicPr/>
              <p:nvPr/>
            </p:nvPicPr>
            <p:blipFill>
              <a:blip r:embed="rId14"/>
              <a:stretch>
                <a:fillRect/>
              </a:stretch>
            </p:blipFill>
            <p:spPr>
              <a:xfrm>
                <a:off x="9023400" y="3694193"/>
                <a:ext cx="1576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C2F05A34-55FD-470A-843E-4BE2A5740165}"/>
                  </a:ext>
                </a:extLst>
              </p14:cNvPr>
              <p14:cNvContentPartPr/>
              <p14:nvPr/>
            </p14:nvContentPartPr>
            <p14:xfrm>
              <a:off x="9727560" y="2484233"/>
              <a:ext cx="3240" cy="19800"/>
            </p14:xfrm>
          </p:contentPart>
        </mc:Choice>
        <mc:Fallback xmlns="">
          <p:pic>
            <p:nvPicPr>
              <p:cNvPr id="12" name="Ink 11">
                <a:extLst>
                  <a:ext uri="{FF2B5EF4-FFF2-40B4-BE49-F238E27FC236}">
                    <a16:creationId xmlns:a16="http://schemas.microsoft.com/office/drawing/2014/main" id="{C2F05A34-55FD-470A-843E-4BE2A5740165}"/>
                  </a:ext>
                </a:extLst>
              </p:cNvPr>
              <p:cNvPicPr/>
              <p:nvPr/>
            </p:nvPicPr>
            <p:blipFill>
              <a:blip r:embed="rId16"/>
              <a:stretch>
                <a:fillRect/>
              </a:stretch>
            </p:blipFill>
            <p:spPr>
              <a:xfrm>
                <a:off x="9709920" y="2466593"/>
                <a:ext cx="388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8EFE0943-61CB-42E2-AA05-EE7643D9934B}"/>
                  </a:ext>
                </a:extLst>
              </p14:cNvPr>
              <p14:cNvContentPartPr/>
              <p14:nvPr/>
            </p14:nvContentPartPr>
            <p14:xfrm>
              <a:off x="9714240" y="2661713"/>
              <a:ext cx="15480" cy="25920"/>
            </p14:xfrm>
          </p:contentPart>
        </mc:Choice>
        <mc:Fallback xmlns="">
          <p:pic>
            <p:nvPicPr>
              <p:cNvPr id="13" name="Ink 12">
                <a:extLst>
                  <a:ext uri="{FF2B5EF4-FFF2-40B4-BE49-F238E27FC236}">
                    <a16:creationId xmlns:a16="http://schemas.microsoft.com/office/drawing/2014/main" id="{8EFE0943-61CB-42E2-AA05-EE7643D9934B}"/>
                  </a:ext>
                </a:extLst>
              </p:cNvPr>
              <p:cNvPicPr/>
              <p:nvPr/>
            </p:nvPicPr>
            <p:blipFill>
              <a:blip r:embed="rId18"/>
              <a:stretch>
                <a:fillRect/>
              </a:stretch>
            </p:blipFill>
            <p:spPr>
              <a:xfrm>
                <a:off x="9696240" y="2643713"/>
                <a:ext cx="511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65EF57A-8C66-47FB-A956-83D33C274BD2}"/>
                  </a:ext>
                </a:extLst>
              </p14:cNvPr>
              <p14:cNvContentPartPr/>
              <p14:nvPr/>
            </p14:nvContentPartPr>
            <p14:xfrm>
              <a:off x="9707400" y="2829113"/>
              <a:ext cx="12600" cy="28440"/>
            </p14:xfrm>
          </p:contentPart>
        </mc:Choice>
        <mc:Fallback xmlns="">
          <p:pic>
            <p:nvPicPr>
              <p:cNvPr id="14" name="Ink 13">
                <a:extLst>
                  <a:ext uri="{FF2B5EF4-FFF2-40B4-BE49-F238E27FC236}">
                    <a16:creationId xmlns:a16="http://schemas.microsoft.com/office/drawing/2014/main" id="{965EF57A-8C66-47FB-A956-83D33C274BD2}"/>
                  </a:ext>
                </a:extLst>
              </p:cNvPr>
              <p:cNvPicPr/>
              <p:nvPr/>
            </p:nvPicPr>
            <p:blipFill>
              <a:blip r:embed="rId20"/>
              <a:stretch>
                <a:fillRect/>
              </a:stretch>
            </p:blipFill>
            <p:spPr>
              <a:xfrm>
                <a:off x="9689400" y="2811473"/>
                <a:ext cx="482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C3E2199-3769-49FD-8CB4-AE9DB81A99D1}"/>
                  </a:ext>
                </a:extLst>
              </p14:cNvPr>
              <p14:cNvContentPartPr/>
              <p14:nvPr/>
            </p14:nvContentPartPr>
            <p14:xfrm>
              <a:off x="9718200" y="3014873"/>
              <a:ext cx="360" cy="12600"/>
            </p14:xfrm>
          </p:contentPart>
        </mc:Choice>
        <mc:Fallback xmlns="">
          <p:pic>
            <p:nvPicPr>
              <p:cNvPr id="15" name="Ink 14">
                <a:extLst>
                  <a:ext uri="{FF2B5EF4-FFF2-40B4-BE49-F238E27FC236}">
                    <a16:creationId xmlns:a16="http://schemas.microsoft.com/office/drawing/2014/main" id="{AC3E2199-3769-49FD-8CB4-AE9DB81A99D1}"/>
                  </a:ext>
                </a:extLst>
              </p:cNvPr>
              <p:cNvPicPr/>
              <p:nvPr/>
            </p:nvPicPr>
            <p:blipFill>
              <a:blip r:embed="rId22"/>
              <a:stretch>
                <a:fillRect/>
              </a:stretch>
            </p:blipFill>
            <p:spPr>
              <a:xfrm>
                <a:off x="9700200" y="2997233"/>
                <a:ext cx="360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16A9FAA6-FF0E-4F0C-8EC6-BCE17DB78CD0}"/>
                  </a:ext>
                </a:extLst>
              </p14:cNvPr>
              <p14:cNvContentPartPr/>
              <p14:nvPr/>
            </p14:nvContentPartPr>
            <p14:xfrm>
              <a:off x="9714240" y="3324473"/>
              <a:ext cx="19440" cy="10080"/>
            </p14:xfrm>
          </p:contentPart>
        </mc:Choice>
        <mc:Fallback xmlns="">
          <p:pic>
            <p:nvPicPr>
              <p:cNvPr id="18" name="Ink 17">
                <a:extLst>
                  <a:ext uri="{FF2B5EF4-FFF2-40B4-BE49-F238E27FC236}">
                    <a16:creationId xmlns:a16="http://schemas.microsoft.com/office/drawing/2014/main" id="{16A9FAA6-FF0E-4F0C-8EC6-BCE17DB78CD0}"/>
                  </a:ext>
                </a:extLst>
              </p:cNvPr>
              <p:cNvPicPr/>
              <p:nvPr/>
            </p:nvPicPr>
            <p:blipFill>
              <a:blip r:embed="rId24"/>
              <a:stretch>
                <a:fillRect/>
              </a:stretch>
            </p:blipFill>
            <p:spPr>
              <a:xfrm>
                <a:off x="9696240" y="3306473"/>
                <a:ext cx="55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07EF7DB7-96E8-4017-881E-D5A7074C3ABA}"/>
                  </a:ext>
                </a:extLst>
              </p14:cNvPr>
              <p14:cNvContentPartPr/>
              <p14:nvPr/>
            </p14:nvContentPartPr>
            <p14:xfrm>
              <a:off x="9709920" y="3165353"/>
              <a:ext cx="33120" cy="27360"/>
            </p14:xfrm>
          </p:contentPart>
        </mc:Choice>
        <mc:Fallback xmlns="">
          <p:pic>
            <p:nvPicPr>
              <p:cNvPr id="20" name="Ink 19">
                <a:extLst>
                  <a:ext uri="{FF2B5EF4-FFF2-40B4-BE49-F238E27FC236}">
                    <a16:creationId xmlns:a16="http://schemas.microsoft.com/office/drawing/2014/main" id="{07EF7DB7-96E8-4017-881E-D5A7074C3ABA}"/>
                  </a:ext>
                </a:extLst>
              </p:cNvPr>
              <p:cNvPicPr/>
              <p:nvPr/>
            </p:nvPicPr>
            <p:blipFill>
              <a:blip r:embed="rId26"/>
              <a:stretch>
                <a:fillRect/>
              </a:stretch>
            </p:blipFill>
            <p:spPr>
              <a:xfrm>
                <a:off x="9692280" y="3147713"/>
                <a:ext cx="68760" cy="6300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3" y="1863883"/>
                <a:ext cx="2071991"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3" y="1863883"/>
                <a:ext cx="2071991" cy="369332"/>
              </a:xfrm>
              <a:prstGeom prst="rect">
                <a:avLst/>
              </a:prstGeom>
              <a:blipFill>
                <a:blip r:embed="rId27"/>
                <a:stretch>
                  <a:fillRect l="-2353" t="-10000"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29"/>
              <a:stretch>
                <a:fillRect/>
              </a:stretch>
            </p:blipFill>
            <p:spPr>
              <a:xfrm>
                <a:off x="9149760" y="2446793"/>
                <a:ext cx="106200" cy="121680"/>
              </a:xfrm>
              <a:prstGeom prst="rect">
                <a:avLst/>
              </a:prstGeom>
            </p:spPr>
          </p:pic>
        </mc:Fallback>
      </mc:AlternateContent>
    </p:spTree>
    <p:extLst>
      <p:ext uri="{BB962C8B-B14F-4D97-AF65-F5344CB8AC3E}">
        <p14:creationId xmlns:p14="http://schemas.microsoft.com/office/powerpoint/2010/main" val="4256300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r>
                  <a:rPr lang="en-US" dirty="0"/>
                  <a:t>Now, let’s find a point on the curve closer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t>
                </a:r>
              </a:p>
              <a:p>
                <a:pPr marL="0" indent="0">
                  <a:buNone/>
                </a:pPr>
                <a:r>
                  <a:rPr lang="en-US" dirty="0"/>
                  <a:t>If we let h be the horizontal distance between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and this new point, we see that h has decreased.</a:t>
                </a:r>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7A996CBE-30C6-4F25-AFE7-ED2A996DFD50}"/>
                  </a:ext>
                </a:extLst>
              </p14:cNvPr>
              <p14:cNvContentPartPr/>
              <p14:nvPr/>
            </p14:nvContentPartPr>
            <p14:xfrm>
              <a:off x="8442360" y="3373793"/>
              <a:ext cx="1301760" cy="204120"/>
            </p14:xfrm>
          </p:contentPart>
        </mc:Choice>
        <mc:Fallback xmlns="">
          <p:pic>
            <p:nvPicPr>
              <p:cNvPr id="6" name="Ink 5">
                <a:extLst>
                  <a:ext uri="{FF2B5EF4-FFF2-40B4-BE49-F238E27FC236}">
                    <a16:creationId xmlns:a16="http://schemas.microsoft.com/office/drawing/2014/main" id="{7A996CBE-30C6-4F25-AFE7-ED2A996DFD50}"/>
                  </a:ext>
                </a:extLst>
              </p:cNvPr>
              <p:cNvPicPr/>
              <p:nvPr/>
            </p:nvPicPr>
            <p:blipFill>
              <a:blip r:embed="rId12"/>
              <a:stretch>
                <a:fillRect/>
              </a:stretch>
            </p:blipFill>
            <p:spPr>
              <a:xfrm>
                <a:off x="8424360" y="3355793"/>
                <a:ext cx="13374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2F93AF8E-7882-4DCB-9E8E-2C7B5D513C36}"/>
                  </a:ext>
                </a:extLst>
              </p14:cNvPr>
              <p14:cNvContentPartPr/>
              <p14:nvPr/>
            </p14:nvContentPartPr>
            <p14:xfrm>
              <a:off x="9041040" y="3712193"/>
              <a:ext cx="122040" cy="226440"/>
            </p14:xfrm>
          </p:contentPart>
        </mc:Choice>
        <mc:Fallback xmlns="">
          <p:pic>
            <p:nvPicPr>
              <p:cNvPr id="11" name="Ink 10">
                <a:extLst>
                  <a:ext uri="{FF2B5EF4-FFF2-40B4-BE49-F238E27FC236}">
                    <a16:creationId xmlns:a16="http://schemas.microsoft.com/office/drawing/2014/main" id="{2F93AF8E-7882-4DCB-9E8E-2C7B5D513C36}"/>
                  </a:ext>
                </a:extLst>
              </p:cNvPr>
              <p:cNvPicPr/>
              <p:nvPr/>
            </p:nvPicPr>
            <p:blipFill>
              <a:blip r:embed="rId14"/>
              <a:stretch>
                <a:fillRect/>
              </a:stretch>
            </p:blipFill>
            <p:spPr>
              <a:xfrm>
                <a:off x="9023400" y="3694193"/>
                <a:ext cx="1576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C2F05A34-55FD-470A-843E-4BE2A5740165}"/>
                  </a:ext>
                </a:extLst>
              </p14:cNvPr>
              <p14:cNvContentPartPr/>
              <p14:nvPr/>
            </p14:nvContentPartPr>
            <p14:xfrm>
              <a:off x="9727560" y="2484233"/>
              <a:ext cx="3240" cy="19800"/>
            </p14:xfrm>
          </p:contentPart>
        </mc:Choice>
        <mc:Fallback xmlns="">
          <p:pic>
            <p:nvPicPr>
              <p:cNvPr id="12" name="Ink 11">
                <a:extLst>
                  <a:ext uri="{FF2B5EF4-FFF2-40B4-BE49-F238E27FC236}">
                    <a16:creationId xmlns:a16="http://schemas.microsoft.com/office/drawing/2014/main" id="{C2F05A34-55FD-470A-843E-4BE2A5740165}"/>
                  </a:ext>
                </a:extLst>
              </p:cNvPr>
              <p:cNvPicPr/>
              <p:nvPr/>
            </p:nvPicPr>
            <p:blipFill>
              <a:blip r:embed="rId16"/>
              <a:stretch>
                <a:fillRect/>
              </a:stretch>
            </p:blipFill>
            <p:spPr>
              <a:xfrm>
                <a:off x="9709920" y="2466593"/>
                <a:ext cx="388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8EFE0943-61CB-42E2-AA05-EE7643D9934B}"/>
                  </a:ext>
                </a:extLst>
              </p14:cNvPr>
              <p14:cNvContentPartPr/>
              <p14:nvPr/>
            </p14:nvContentPartPr>
            <p14:xfrm>
              <a:off x="9714240" y="2661713"/>
              <a:ext cx="15480" cy="25920"/>
            </p14:xfrm>
          </p:contentPart>
        </mc:Choice>
        <mc:Fallback xmlns="">
          <p:pic>
            <p:nvPicPr>
              <p:cNvPr id="13" name="Ink 12">
                <a:extLst>
                  <a:ext uri="{FF2B5EF4-FFF2-40B4-BE49-F238E27FC236}">
                    <a16:creationId xmlns:a16="http://schemas.microsoft.com/office/drawing/2014/main" id="{8EFE0943-61CB-42E2-AA05-EE7643D9934B}"/>
                  </a:ext>
                </a:extLst>
              </p:cNvPr>
              <p:cNvPicPr/>
              <p:nvPr/>
            </p:nvPicPr>
            <p:blipFill>
              <a:blip r:embed="rId18"/>
              <a:stretch>
                <a:fillRect/>
              </a:stretch>
            </p:blipFill>
            <p:spPr>
              <a:xfrm>
                <a:off x="9696240" y="2643713"/>
                <a:ext cx="511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65EF57A-8C66-47FB-A956-83D33C274BD2}"/>
                  </a:ext>
                </a:extLst>
              </p14:cNvPr>
              <p14:cNvContentPartPr/>
              <p14:nvPr/>
            </p14:nvContentPartPr>
            <p14:xfrm>
              <a:off x="9707400" y="2829113"/>
              <a:ext cx="12600" cy="28440"/>
            </p14:xfrm>
          </p:contentPart>
        </mc:Choice>
        <mc:Fallback xmlns="">
          <p:pic>
            <p:nvPicPr>
              <p:cNvPr id="14" name="Ink 13">
                <a:extLst>
                  <a:ext uri="{FF2B5EF4-FFF2-40B4-BE49-F238E27FC236}">
                    <a16:creationId xmlns:a16="http://schemas.microsoft.com/office/drawing/2014/main" id="{965EF57A-8C66-47FB-A956-83D33C274BD2}"/>
                  </a:ext>
                </a:extLst>
              </p:cNvPr>
              <p:cNvPicPr/>
              <p:nvPr/>
            </p:nvPicPr>
            <p:blipFill>
              <a:blip r:embed="rId20"/>
              <a:stretch>
                <a:fillRect/>
              </a:stretch>
            </p:blipFill>
            <p:spPr>
              <a:xfrm>
                <a:off x="9689400" y="2811473"/>
                <a:ext cx="482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C3E2199-3769-49FD-8CB4-AE9DB81A99D1}"/>
                  </a:ext>
                </a:extLst>
              </p14:cNvPr>
              <p14:cNvContentPartPr/>
              <p14:nvPr/>
            </p14:nvContentPartPr>
            <p14:xfrm>
              <a:off x="9718200" y="3014873"/>
              <a:ext cx="360" cy="12600"/>
            </p14:xfrm>
          </p:contentPart>
        </mc:Choice>
        <mc:Fallback xmlns="">
          <p:pic>
            <p:nvPicPr>
              <p:cNvPr id="15" name="Ink 14">
                <a:extLst>
                  <a:ext uri="{FF2B5EF4-FFF2-40B4-BE49-F238E27FC236}">
                    <a16:creationId xmlns:a16="http://schemas.microsoft.com/office/drawing/2014/main" id="{AC3E2199-3769-49FD-8CB4-AE9DB81A99D1}"/>
                  </a:ext>
                </a:extLst>
              </p:cNvPr>
              <p:cNvPicPr/>
              <p:nvPr/>
            </p:nvPicPr>
            <p:blipFill>
              <a:blip r:embed="rId22"/>
              <a:stretch>
                <a:fillRect/>
              </a:stretch>
            </p:blipFill>
            <p:spPr>
              <a:xfrm>
                <a:off x="9700200" y="2997233"/>
                <a:ext cx="360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16A9FAA6-FF0E-4F0C-8EC6-BCE17DB78CD0}"/>
                  </a:ext>
                </a:extLst>
              </p14:cNvPr>
              <p14:cNvContentPartPr/>
              <p14:nvPr/>
            </p14:nvContentPartPr>
            <p14:xfrm>
              <a:off x="9714240" y="3324473"/>
              <a:ext cx="19440" cy="10080"/>
            </p14:xfrm>
          </p:contentPart>
        </mc:Choice>
        <mc:Fallback xmlns="">
          <p:pic>
            <p:nvPicPr>
              <p:cNvPr id="18" name="Ink 17">
                <a:extLst>
                  <a:ext uri="{FF2B5EF4-FFF2-40B4-BE49-F238E27FC236}">
                    <a16:creationId xmlns:a16="http://schemas.microsoft.com/office/drawing/2014/main" id="{16A9FAA6-FF0E-4F0C-8EC6-BCE17DB78CD0}"/>
                  </a:ext>
                </a:extLst>
              </p:cNvPr>
              <p:cNvPicPr/>
              <p:nvPr/>
            </p:nvPicPr>
            <p:blipFill>
              <a:blip r:embed="rId24"/>
              <a:stretch>
                <a:fillRect/>
              </a:stretch>
            </p:blipFill>
            <p:spPr>
              <a:xfrm>
                <a:off x="9696240" y="3306473"/>
                <a:ext cx="55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07EF7DB7-96E8-4017-881E-D5A7074C3ABA}"/>
                  </a:ext>
                </a:extLst>
              </p14:cNvPr>
              <p14:cNvContentPartPr/>
              <p14:nvPr/>
            </p14:nvContentPartPr>
            <p14:xfrm>
              <a:off x="9709920" y="3165353"/>
              <a:ext cx="33120" cy="27360"/>
            </p14:xfrm>
          </p:contentPart>
        </mc:Choice>
        <mc:Fallback xmlns="">
          <p:pic>
            <p:nvPicPr>
              <p:cNvPr id="20" name="Ink 19">
                <a:extLst>
                  <a:ext uri="{FF2B5EF4-FFF2-40B4-BE49-F238E27FC236}">
                    <a16:creationId xmlns:a16="http://schemas.microsoft.com/office/drawing/2014/main" id="{07EF7DB7-96E8-4017-881E-D5A7074C3ABA}"/>
                  </a:ext>
                </a:extLst>
              </p:cNvPr>
              <p:cNvPicPr/>
              <p:nvPr/>
            </p:nvPicPr>
            <p:blipFill>
              <a:blip r:embed="rId26"/>
              <a:stretch>
                <a:fillRect/>
              </a:stretch>
            </p:blipFill>
            <p:spPr>
              <a:xfrm>
                <a:off x="9692280" y="3147713"/>
                <a:ext cx="68760" cy="6300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4" y="1863883"/>
                <a:ext cx="2151148"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4" y="1863883"/>
                <a:ext cx="2151148" cy="369332"/>
              </a:xfrm>
              <a:prstGeom prst="rect">
                <a:avLst/>
              </a:prstGeom>
              <a:blipFill>
                <a:blip r:embed="rId2"/>
                <a:stretch>
                  <a:fillRect l="-2266" t="-10000"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7">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29"/>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F29CA8EA-7F91-49F1-BDB5-BFCBED0A7906}"/>
                  </a:ext>
                </a:extLst>
              </p14:cNvPr>
              <p14:cNvContentPartPr/>
              <p14:nvPr/>
            </p14:nvContentPartPr>
            <p14:xfrm>
              <a:off x="9185400" y="2542913"/>
              <a:ext cx="37080" cy="523800"/>
            </p14:xfrm>
          </p:contentPart>
        </mc:Choice>
        <mc:Fallback xmlns="">
          <p:pic>
            <p:nvPicPr>
              <p:cNvPr id="29" name="Ink 28">
                <a:extLst>
                  <a:ext uri="{FF2B5EF4-FFF2-40B4-BE49-F238E27FC236}">
                    <a16:creationId xmlns:a16="http://schemas.microsoft.com/office/drawing/2014/main" id="{F29CA8EA-7F91-49F1-BDB5-BFCBED0A7906}"/>
                  </a:ext>
                </a:extLst>
              </p:cNvPr>
              <p:cNvPicPr/>
              <p:nvPr/>
            </p:nvPicPr>
            <p:blipFill>
              <a:blip r:embed="rId31"/>
              <a:stretch>
                <a:fillRect/>
              </a:stretch>
            </p:blipFill>
            <p:spPr>
              <a:xfrm>
                <a:off x="9167760" y="2524913"/>
                <a:ext cx="72720" cy="559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F779E738-DC4A-4A55-878D-4EE552AE604D}"/>
                  </a:ext>
                </a:extLst>
              </p14:cNvPr>
              <p14:cNvContentPartPr/>
              <p14:nvPr/>
            </p14:nvContentPartPr>
            <p14:xfrm>
              <a:off x="8483040" y="3127553"/>
              <a:ext cx="683640" cy="162000"/>
            </p14:xfrm>
          </p:contentPart>
        </mc:Choice>
        <mc:Fallback xmlns="">
          <p:pic>
            <p:nvPicPr>
              <p:cNvPr id="30" name="Ink 29">
                <a:extLst>
                  <a:ext uri="{FF2B5EF4-FFF2-40B4-BE49-F238E27FC236}">
                    <a16:creationId xmlns:a16="http://schemas.microsoft.com/office/drawing/2014/main" id="{F779E738-DC4A-4A55-878D-4EE552AE604D}"/>
                  </a:ext>
                </a:extLst>
              </p:cNvPr>
              <p:cNvPicPr/>
              <p:nvPr/>
            </p:nvPicPr>
            <p:blipFill>
              <a:blip r:embed="rId33"/>
              <a:stretch>
                <a:fillRect/>
              </a:stretch>
            </p:blipFill>
            <p:spPr>
              <a:xfrm>
                <a:off x="8465040" y="3109553"/>
                <a:ext cx="719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 name="Ink 30">
                <a:extLst>
                  <a:ext uri="{FF2B5EF4-FFF2-40B4-BE49-F238E27FC236}">
                    <a16:creationId xmlns:a16="http://schemas.microsoft.com/office/drawing/2014/main" id="{8B7777C1-6199-4801-A778-3757880E737A}"/>
                  </a:ext>
                </a:extLst>
              </p14:cNvPr>
              <p14:cNvContentPartPr/>
              <p14:nvPr/>
            </p14:nvContentPartPr>
            <p14:xfrm>
              <a:off x="8897400" y="3292433"/>
              <a:ext cx="100800" cy="113040"/>
            </p14:xfrm>
          </p:contentPart>
        </mc:Choice>
        <mc:Fallback xmlns="">
          <p:pic>
            <p:nvPicPr>
              <p:cNvPr id="31" name="Ink 30">
                <a:extLst>
                  <a:ext uri="{FF2B5EF4-FFF2-40B4-BE49-F238E27FC236}">
                    <a16:creationId xmlns:a16="http://schemas.microsoft.com/office/drawing/2014/main" id="{8B7777C1-6199-4801-A778-3757880E737A}"/>
                  </a:ext>
                </a:extLst>
              </p:cNvPr>
              <p:cNvPicPr/>
              <p:nvPr/>
            </p:nvPicPr>
            <p:blipFill>
              <a:blip r:embed="rId35"/>
              <a:stretch>
                <a:fillRect/>
              </a:stretch>
            </p:blipFill>
            <p:spPr>
              <a:xfrm>
                <a:off x="8879760" y="3274793"/>
                <a:ext cx="1364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5" name="Ink 34">
                <a:extLst>
                  <a:ext uri="{FF2B5EF4-FFF2-40B4-BE49-F238E27FC236}">
                    <a16:creationId xmlns:a16="http://schemas.microsoft.com/office/drawing/2014/main" id="{76F14D37-841E-46DE-AD1B-DD8A52633151}"/>
                  </a:ext>
                </a:extLst>
              </p14:cNvPr>
              <p14:cNvContentPartPr/>
              <p14:nvPr/>
            </p14:nvContentPartPr>
            <p14:xfrm>
              <a:off x="9196560" y="2992913"/>
              <a:ext cx="14040" cy="120240"/>
            </p14:xfrm>
          </p:contentPart>
        </mc:Choice>
        <mc:Fallback xmlns="">
          <p:pic>
            <p:nvPicPr>
              <p:cNvPr id="35" name="Ink 34">
                <a:extLst>
                  <a:ext uri="{FF2B5EF4-FFF2-40B4-BE49-F238E27FC236}">
                    <a16:creationId xmlns:a16="http://schemas.microsoft.com/office/drawing/2014/main" id="{76F14D37-841E-46DE-AD1B-DD8A52633151}"/>
                  </a:ext>
                </a:extLst>
              </p:cNvPr>
              <p:cNvPicPr/>
              <p:nvPr/>
            </p:nvPicPr>
            <p:blipFill>
              <a:blip r:embed="rId37"/>
              <a:stretch>
                <a:fillRect/>
              </a:stretch>
            </p:blipFill>
            <p:spPr>
              <a:xfrm>
                <a:off x="9178560" y="2975273"/>
                <a:ext cx="49680" cy="155880"/>
              </a:xfrm>
              <a:prstGeom prst="rect">
                <a:avLst/>
              </a:prstGeom>
            </p:spPr>
          </p:pic>
        </mc:Fallback>
      </mc:AlternateContent>
    </p:spTree>
    <p:extLst>
      <p:ext uri="{BB962C8B-B14F-4D97-AF65-F5344CB8AC3E}">
        <p14:creationId xmlns:p14="http://schemas.microsoft.com/office/powerpoint/2010/main" val="3478780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r>
                  <a:rPr lang="en-US" dirty="0"/>
                  <a:t>Now, let’s find a point on the curve closer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t>
                </a:r>
              </a:p>
              <a:p>
                <a:pPr marL="0" indent="0">
                  <a:buNone/>
                </a:pPr>
                <a:r>
                  <a:rPr lang="en-US" dirty="0"/>
                  <a:t>If we let h be the horizontal distance between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and this new point, we see that h </a:t>
                </a:r>
                <a:r>
                  <a:rPr lang="en-US"/>
                  <a:t>has decreased.</a:t>
                </a:r>
                <a:endParaRPr lang="en-US" dirty="0"/>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3" y="1863883"/>
                <a:ext cx="2221775"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3" y="1863883"/>
                <a:ext cx="2221775" cy="369332"/>
              </a:xfrm>
              <a:prstGeom prst="rect">
                <a:avLst/>
              </a:prstGeom>
              <a:blipFill>
                <a:blip r:embed="rId11"/>
                <a:stretch>
                  <a:fillRect l="-2192" t="-10000"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13"/>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F29CA8EA-7F91-49F1-BDB5-BFCBED0A7906}"/>
                  </a:ext>
                </a:extLst>
              </p14:cNvPr>
              <p14:cNvContentPartPr/>
              <p14:nvPr/>
            </p14:nvContentPartPr>
            <p14:xfrm>
              <a:off x="9185400" y="2542913"/>
              <a:ext cx="37080" cy="523800"/>
            </p14:xfrm>
          </p:contentPart>
        </mc:Choice>
        <mc:Fallback xmlns="">
          <p:pic>
            <p:nvPicPr>
              <p:cNvPr id="29" name="Ink 28">
                <a:extLst>
                  <a:ext uri="{FF2B5EF4-FFF2-40B4-BE49-F238E27FC236}">
                    <a16:creationId xmlns:a16="http://schemas.microsoft.com/office/drawing/2014/main" id="{F29CA8EA-7F91-49F1-BDB5-BFCBED0A7906}"/>
                  </a:ext>
                </a:extLst>
              </p:cNvPr>
              <p:cNvPicPr/>
              <p:nvPr/>
            </p:nvPicPr>
            <p:blipFill>
              <a:blip r:embed="rId15"/>
              <a:stretch>
                <a:fillRect/>
              </a:stretch>
            </p:blipFill>
            <p:spPr>
              <a:xfrm>
                <a:off x="9167760" y="2524913"/>
                <a:ext cx="72720" cy="559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F779E738-DC4A-4A55-878D-4EE552AE604D}"/>
                  </a:ext>
                </a:extLst>
              </p14:cNvPr>
              <p14:cNvContentPartPr/>
              <p14:nvPr/>
            </p14:nvContentPartPr>
            <p14:xfrm>
              <a:off x="8483040" y="3127553"/>
              <a:ext cx="683640" cy="162000"/>
            </p14:xfrm>
          </p:contentPart>
        </mc:Choice>
        <mc:Fallback xmlns="">
          <p:pic>
            <p:nvPicPr>
              <p:cNvPr id="30" name="Ink 29">
                <a:extLst>
                  <a:ext uri="{FF2B5EF4-FFF2-40B4-BE49-F238E27FC236}">
                    <a16:creationId xmlns:a16="http://schemas.microsoft.com/office/drawing/2014/main" id="{F779E738-DC4A-4A55-878D-4EE552AE604D}"/>
                  </a:ext>
                </a:extLst>
              </p:cNvPr>
              <p:cNvPicPr/>
              <p:nvPr/>
            </p:nvPicPr>
            <p:blipFill>
              <a:blip r:embed="rId17"/>
              <a:stretch>
                <a:fillRect/>
              </a:stretch>
            </p:blipFill>
            <p:spPr>
              <a:xfrm>
                <a:off x="8465040" y="3109553"/>
                <a:ext cx="719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8B7777C1-6199-4801-A778-3757880E737A}"/>
                  </a:ext>
                </a:extLst>
              </p14:cNvPr>
              <p14:cNvContentPartPr/>
              <p14:nvPr/>
            </p14:nvContentPartPr>
            <p14:xfrm>
              <a:off x="8897400" y="3292433"/>
              <a:ext cx="100800" cy="113040"/>
            </p14:xfrm>
          </p:contentPart>
        </mc:Choice>
        <mc:Fallback xmlns="">
          <p:pic>
            <p:nvPicPr>
              <p:cNvPr id="31" name="Ink 30">
                <a:extLst>
                  <a:ext uri="{FF2B5EF4-FFF2-40B4-BE49-F238E27FC236}">
                    <a16:creationId xmlns:a16="http://schemas.microsoft.com/office/drawing/2014/main" id="{8B7777C1-6199-4801-A778-3757880E737A}"/>
                  </a:ext>
                </a:extLst>
              </p:cNvPr>
              <p:cNvPicPr/>
              <p:nvPr/>
            </p:nvPicPr>
            <p:blipFill>
              <a:blip r:embed="rId19"/>
              <a:stretch>
                <a:fillRect/>
              </a:stretch>
            </p:blipFill>
            <p:spPr>
              <a:xfrm>
                <a:off x="8879760" y="3274793"/>
                <a:ext cx="1364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76F14D37-841E-46DE-AD1B-DD8A52633151}"/>
                  </a:ext>
                </a:extLst>
              </p14:cNvPr>
              <p14:cNvContentPartPr/>
              <p14:nvPr/>
            </p14:nvContentPartPr>
            <p14:xfrm>
              <a:off x="9196560" y="2992913"/>
              <a:ext cx="14040" cy="120240"/>
            </p14:xfrm>
          </p:contentPart>
        </mc:Choice>
        <mc:Fallback xmlns="">
          <p:pic>
            <p:nvPicPr>
              <p:cNvPr id="35" name="Ink 34">
                <a:extLst>
                  <a:ext uri="{FF2B5EF4-FFF2-40B4-BE49-F238E27FC236}">
                    <a16:creationId xmlns:a16="http://schemas.microsoft.com/office/drawing/2014/main" id="{76F14D37-841E-46DE-AD1B-DD8A52633151}"/>
                  </a:ext>
                </a:extLst>
              </p:cNvPr>
              <p:cNvPicPr/>
              <p:nvPr/>
            </p:nvPicPr>
            <p:blipFill>
              <a:blip r:embed="rId21"/>
              <a:stretch>
                <a:fillRect/>
              </a:stretch>
            </p:blipFill>
            <p:spPr>
              <a:xfrm>
                <a:off x="9178560" y="2975273"/>
                <a:ext cx="49680" cy="155880"/>
              </a:xfrm>
              <a:prstGeom prst="rect">
                <a:avLst/>
              </a:prstGeom>
            </p:spPr>
          </p:pic>
        </mc:Fallback>
      </mc:AlternateContent>
    </p:spTree>
    <p:extLst>
      <p:ext uri="{BB962C8B-B14F-4D97-AF65-F5344CB8AC3E}">
        <p14:creationId xmlns:p14="http://schemas.microsoft.com/office/powerpoint/2010/main" val="1550880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r>
                  <a:rPr lang="en-US" dirty="0"/>
                  <a:t>Now, let’s find a point on the curve closer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t>
                </a:r>
              </a:p>
              <a:p>
                <a:pPr marL="0" indent="0">
                  <a:buNone/>
                </a:pPr>
                <a:r>
                  <a:rPr lang="en-US" dirty="0"/>
                  <a:t>If we let h be the horizontal distance between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and this new point, we see that h has decreased.</a:t>
                </a:r>
              </a:p>
              <a:p>
                <a:pPr marL="0" indent="0">
                  <a:buNone/>
                </a:pPr>
                <a:r>
                  <a:rPr lang="en-US" dirty="0"/>
                  <a:t>Now, we draw in a line that connects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and this new point.</a:t>
                </a:r>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4" y="1863883"/>
                <a:ext cx="2050242"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4" y="1863883"/>
                <a:ext cx="2050242" cy="369332"/>
              </a:xfrm>
              <a:prstGeom prst="rect">
                <a:avLst/>
              </a:prstGeom>
              <a:blipFill>
                <a:blip r:embed="rId11"/>
                <a:stretch>
                  <a:fillRect l="-2374" t="-10000"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13"/>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F29CA8EA-7F91-49F1-BDB5-BFCBED0A7906}"/>
                  </a:ext>
                </a:extLst>
              </p14:cNvPr>
              <p14:cNvContentPartPr/>
              <p14:nvPr/>
            </p14:nvContentPartPr>
            <p14:xfrm>
              <a:off x="9185400" y="2542913"/>
              <a:ext cx="37080" cy="523800"/>
            </p14:xfrm>
          </p:contentPart>
        </mc:Choice>
        <mc:Fallback xmlns="">
          <p:pic>
            <p:nvPicPr>
              <p:cNvPr id="29" name="Ink 28">
                <a:extLst>
                  <a:ext uri="{FF2B5EF4-FFF2-40B4-BE49-F238E27FC236}">
                    <a16:creationId xmlns:a16="http://schemas.microsoft.com/office/drawing/2014/main" id="{F29CA8EA-7F91-49F1-BDB5-BFCBED0A7906}"/>
                  </a:ext>
                </a:extLst>
              </p:cNvPr>
              <p:cNvPicPr/>
              <p:nvPr/>
            </p:nvPicPr>
            <p:blipFill>
              <a:blip r:embed="rId15"/>
              <a:stretch>
                <a:fillRect/>
              </a:stretch>
            </p:blipFill>
            <p:spPr>
              <a:xfrm>
                <a:off x="9167760" y="2524913"/>
                <a:ext cx="72720" cy="559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F779E738-DC4A-4A55-878D-4EE552AE604D}"/>
                  </a:ext>
                </a:extLst>
              </p14:cNvPr>
              <p14:cNvContentPartPr/>
              <p14:nvPr/>
            </p14:nvContentPartPr>
            <p14:xfrm>
              <a:off x="8483040" y="3127553"/>
              <a:ext cx="683640" cy="162000"/>
            </p14:xfrm>
          </p:contentPart>
        </mc:Choice>
        <mc:Fallback xmlns="">
          <p:pic>
            <p:nvPicPr>
              <p:cNvPr id="30" name="Ink 29">
                <a:extLst>
                  <a:ext uri="{FF2B5EF4-FFF2-40B4-BE49-F238E27FC236}">
                    <a16:creationId xmlns:a16="http://schemas.microsoft.com/office/drawing/2014/main" id="{F779E738-DC4A-4A55-878D-4EE552AE604D}"/>
                  </a:ext>
                </a:extLst>
              </p:cNvPr>
              <p:cNvPicPr/>
              <p:nvPr/>
            </p:nvPicPr>
            <p:blipFill>
              <a:blip r:embed="rId17"/>
              <a:stretch>
                <a:fillRect/>
              </a:stretch>
            </p:blipFill>
            <p:spPr>
              <a:xfrm>
                <a:off x="8465040" y="3109553"/>
                <a:ext cx="719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8B7777C1-6199-4801-A778-3757880E737A}"/>
                  </a:ext>
                </a:extLst>
              </p14:cNvPr>
              <p14:cNvContentPartPr/>
              <p14:nvPr/>
            </p14:nvContentPartPr>
            <p14:xfrm>
              <a:off x="8897400" y="3292433"/>
              <a:ext cx="100800" cy="113040"/>
            </p14:xfrm>
          </p:contentPart>
        </mc:Choice>
        <mc:Fallback xmlns="">
          <p:pic>
            <p:nvPicPr>
              <p:cNvPr id="31" name="Ink 30">
                <a:extLst>
                  <a:ext uri="{FF2B5EF4-FFF2-40B4-BE49-F238E27FC236}">
                    <a16:creationId xmlns:a16="http://schemas.microsoft.com/office/drawing/2014/main" id="{8B7777C1-6199-4801-A778-3757880E737A}"/>
                  </a:ext>
                </a:extLst>
              </p:cNvPr>
              <p:cNvPicPr/>
              <p:nvPr/>
            </p:nvPicPr>
            <p:blipFill>
              <a:blip r:embed="rId19"/>
              <a:stretch>
                <a:fillRect/>
              </a:stretch>
            </p:blipFill>
            <p:spPr>
              <a:xfrm>
                <a:off x="8879760" y="3274793"/>
                <a:ext cx="1364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76F14D37-841E-46DE-AD1B-DD8A52633151}"/>
                  </a:ext>
                </a:extLst>
              </p14:cNvPr>
              <p14:cNvContentPartPr/>
              <p14:nvPr/>
            </p14:nvContentPartPr>
            <p14:xfrm>
              <a:off x="9196560" y="2992913"/>
              <a:ext cx="14040" cy="120240"/>
            </p14:xfrm>
          </p:contentPart>
        </mc:Choice>
        <mc:Fallback xmlns="">
          <p:pic>
            <p:nvPicPr>
              <p:cNvPr id="35" name="Ink 34">
                <a:extLst>
                  <a:ext uri="{FF2B5EF4-FFF2-40B4-BE49-F238E27FC236}">
                    <a16:creationId xmlns:a16="http://schemas.microsoft.com/office/drawing/2014/main" id="{76F14D37-841E-46DE-AD1B-DD8A52633151}"/>
                  </a:ext>
                </a:extLst>
              </p:cNvPr>
              <p:cNvPicPr/>
              <p:nvPr/>
            </p:nvPicPr>
            <p:blipFill>
              <a:blip r:embed="rId21"/>
              <a:stretch>
                <a:fillRect/>
              </a:stretch>
            </p:blipFill>
            <p:spPr>
              <a:xfrm>
                <a:off x="9178560" y="2975273"/>
                <a:ext cx="49680" cy="155880"/>
              </a:xfrm>
              <a:prstGeom prst="rect">
                <a:avLst/>
              </a:prstGeom>
            </p:spPr>
          </p:pic>
        </mc:Fallback>
      </mc:AlternateContent>
    </p:spTree>
    <p:extLst>
      <p:ext uri="{BB962C8B-B14F-4D97-AF65-F5344CB8AC3E}">
        <p14:creationId xmlns:p14="http://schemas.microsoft.com/office/powerpoint/2010/main" val="1867434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r>
                  <a:rPr lang="en-US" dirty="0"/>
                  <a:t>Now, let’s find a point on the curve closer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t>
                </a:r>
              </a:p>
              <a:p>
                <a:pPr marL="0" indent="0">
                  <a:buNone/>
                </a:pPr>
                <a:r>
                  <a:rPr lang="en-US" dirty="0"/>
                  <a:t>If we let h be the horizontal distance between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and this new point, we see that h has decreased.</a:t>
                </a:r>
              </a:p>
              <a:p>
                <a:pPr marL="0" indent="0">
                  <a:buNone/>
                </a:pPr>
                <a:r>
                  <a:rPr lang="en-US" dirty="0"/>
                  <a:t>Now, we draw in a line that connects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and this new point.</a:t>
                </a:r>
              </a:p>
              <a:p>
                <a:pPr marL="0" indent="0">
                  <a:buNone/>
                </a:pPr>
                <a:r>
                  <a:rPr lang="en-US" dirty="0"/>
                  <a:t>This is a new approximation line.</a:t>
                </a:r>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b="-308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4" y="1863883"/>
                <a:ext cx="2114950"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4" y="1863883"/>
                <a:ext cx="2114950" cy="369332"/>
              </a:xfrm>
              <a:prstGeom prst="rect">
                <a:avLst/>
              </a:prstGeom>
              <a:blipFill>
                <a:blip r:embed="rId11"/>
                <a:stretch>
                  <a:fillRect l="-2305" t="-10000"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13"/>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F29CA8EA-7F91-49F1-BDB5-BFCBED0A7906}"/>
                  </a:ext>
                </a:extLst>
              </p14:cNvPr>
              <p14:cNvContentPartPr/>
              <p14:nvPr/>
            </p14:nvContentPartPr>
            <p14:xfrm>
              <a:off x="9185400" y="2542913"/>
              <a:ext cx="37080" cy="523800"/>
            </p14:xfrm>
          </p:contentPart>
        </mc:Choice>
        <mc:Fallback xmlns="">
          <p:pic>
            <p:nvPicPr>
              <p:cNvPr id="29" name="Ink 28">
                <a:extLst>
                  <a:ext uri="{FF2B5EF4-FFF2-40B4-BE49-F238E27FC236}">
                    <a16:creationId xmlns:a16="http://schemas.microsoft.com/office/drawing/2014/main" id="{F29CA8EA-7F91-49F1-BDB5-BFCBED0A7906}"/>
                  </a:ext>
                </a:extLst>
              </p:cNvPr>
              <p:cNvPicPr/>
              <p:nvPr/>
            </p:nvPicPr>
            <p:blipFill>
              <a:blip r:embed="rId15"/>
              <a:stretch>
                <a:fillRect/>
              </a:stretch>
            </p:blipFill>
            <p:spPr>
              <a:xfrm>
                <a:off x="9167760" y="2524913"/>
                <a:ext cx="72720" cy="559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F779E738-DC4A-4A55-878D-4EE552AE604D}"/>
                  </a:ext>
                </a:extLst>
              </p14:cNvPr>
              <p14:cNvContentPartPr/>
              <p14:nvPr/>
            </p14:nvContentPartPr>
            <p14:xfrm>
              <a:off x="8483040" y="3127553"/>
              <a:ext cx="683640" cy="162000"/>
            </p14:xfrm>
          </p:contentPart>
        </mc:Choice>
        <mc:Fallback xmlns="">
          <p:pic>
            <p:nvPicPr>
              <p:cNvPr id="30" name="Ink 29">
                <a:extLst>
                  <a:ext uri="{FF2B5EF4-FFF2-40B4-BE49-F238E27FC236}">
                    <a16:creationId xmlns:a16="http://schemas.microsoft.com/office/drawing/2014/main" id="{F779E738-DC4A-4A55-878D-4EE552AE604D}"/>
                  </a:ext>
                </a:extLst>
              </p:cNvPr>
              <p:cNvPicPr/>
              <p:nvPr/>
            </p:nvPicPr>
            <p:blipFill>
              <a:blip r:embed="rId17"/>
              <a:stretch>
                <a:fillRect/>
              </a:stretch>
            </p:blipFill>
            <p:spPr>
              <a:xfrm>
                <a:off x="8465040" y="3109553"/>
                <a:ext cx="719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8B7777C1-6199-4801-A778-3757880E737A}"/>
                  </a:ext>
                </a:extLst>
              </p14:cNvPr>
              <p14:cNvContentPartPr/>
              <p14:nvPr/>
            </p14:nvContentPartPr>
            <p14:xfrm>
              <a:off x="8897400" y="3292433"/>
              <a:ext cx="100800" cy="113040"/>
            </p14:xfrm>
          </p:contentPart>
        </mc:Choice>
        <mc:Fallback xmlns="">
          <p:pic>
            <p:nvPicPr>
              <p:cNvPr id="31" name="Ink 30">
                <a:extLst>
                  <a:ext uri="{FF2B5EF4-FFF2-40B4-BE49-F238E27FC236}">
                    <a16:creationId xmlns:a16="http://schemas.microsoft.com/office/drawing/2014/main" id="{8B7777C1-6199-4801-A778-3757880E737A}"/>
                  </a:ext>
                </a:extLst>
              </p:cNvPr>
              <p:cNvPicPr/>
              <p:nvPr/>
            </p:nvPicPr>
            <p:blipFill>
              <a:blip r:embed="rId19"/>
              <a:stretch>
                <a:fillRect/>
              </a:stretch>
            </p:blipFill>
            <p:spPr>
              <a:xfrm>
                <a:off x="8879760" y="3274793"/>
                <a:ext cx="1364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76F14D37-841E-46DE-AD1B-DD8A52633151}"/>
                  </a:ext>
                </a:extLst>
              </p14:cNvPr>
              <p14:cNvContentPartPr/>
              <p14:nvPr/>
            </p14:nvContentPartPr>
            <p14:xfrm>
              <a:off x="9196560" y="2992913"/>
              <a:ext cx="14040" cy="120240"/>
            </p14:xfrm>
          </p:contentPart>
        </mc:Choice>
        <mc:Fallback xmlns="">
          <p:pic>
            <p:nvPicPr>
              <p:cNvPr id="35" name="Ink 34">
                <a:extLst>
                  <a:ext uri="{FF2B5EF4-FFF2-40B4-BE49-F238E27FC236}">
                    <a16:creationId xmlns:a16="http://schemas.microsoft.com/office/drawing/2014/main" id="{76F14D37-841E-46DE-AD1B-DD8A52633151}"/>
                  </a:ext>
                </a:extLst>
              </p:cNvPr>
              <p:cNvPicPr/>
              <p:nvPr/>
            </p:nvPicPr>
            <p:blipFill>
              <a:blip r:embed="rId21"/>
              <a:stretch>
                <a:fillRect/>
              </a:stretch>
            </p:blipFill>
            <p:spPr>
              <a:xfrm>
                <a:off x="9178560" y="2975273"/>
                <a:ext cx="49680" cy="155880"/>
              </a:xfrm>
              <a:prstGeom prst="rect">
                <a:avLst/>
              </a:prstGeom>
            </p:spPr>
          </p:pic>
        </mc:Fallback>
      </mc:AlternateContent>
      <p:cxnSp>
        <p:nvCxnSpPr>
          <p:cNvPr id="17" name="Straight Connector 16">
            <a:extLst>
              <a:ext uri="{FF2B5EF4-FFF2-40B4-BE49-F238E27FC236}">
                <a16:creationId xmlns:a16="http://schemas.microsoft.com/office/drawing/2014/main" id="{4B64AC98-A27F-4353-8FE8-9FF01B7FA051}"/>
              </a:ext>
            </a:extLst>
          </p:cNvPr>
          <p:cNvCxnSpPr/>
          <p:nvPr/>
        </p:nvCxnSpPr>
        <p:spPr>
          <a:xfrm flipH="1">
            <a:off x="7917628" y="2300273"/>
            <a:ext cx="1527586" cy="12776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64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r>
                  <a:rPr lang="en-US" dirty="0"/>
                  <a:t>We see that the slope of the approximation line between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and the green point better approximates the slope of the small tangent line than the slope of the approximation line between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d>
                  </m:oMath>
                </a14:m>
                <a:r>
                  <a:rPr lang="en-US" dirty="0"/>
                  <a:t> and the red point.</a:t>
                </a:r>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4" y="1863883"/>
                <a:ext cx="2233122"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4" y="1863883"/>
                <a:ext cx="2233122" cy="369332"/>
              </a:xfrm>
              <a:prstGeom prst="rect">
                <a:avLst/>
              </a:prstGeom>
              <a:blipFill>
                <a:blip r:embed="rId11"/>
                <a:stretch>
                  <a:fillRect l="-2180" t="-10000"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13"/>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F29CA8EA-7F91-49F1-BDB5-BFCBED0A7906}"/>
                  </a:ext>
                </a:extLst>
              </p14:cNvPr>
              <p14:cNvContentPartPr/>
              <p14:nvPr/>
            </p14:nvContentPartPr>
            <p14:xfrm>
              <a:off x="9185400" y="2542913"/>
              <a:ext cx="37080" cy="523800"/>
            </p14:xfrm>
          </p:contentPart>
        </mc:Choice>
        <mc:Fallback xmlns="">
          <p:pic>
            <p:nvPicPr>
              <p:cNvPr id="29" name="Ink 28">
                <a:extLst>
                  <a:ext uri="{FF2B5EF4-FFF2-40B4-BE49-F238E27FC236}">
                    <a16:creationId xmlns:a16="http://schemas.microsoft.com/office/drawing/2014/main" id="{F29CA8EA-7F91-49F1-BDB5-BFCBED0A7906}"/>
                  </a:ext>
                </a:extLst>
              </p:cNvPr>
              <p:cNvPicPr/>
              <p:nvPr/>
            </p:nvPicPr>
            <p:blipFill>
              <a:blip r:embed="rId15"/>
              <a:stretch>
                <a:fillRect/>
              </a:stretch>
            </p:blipFill>
            <p:spPr>
              <a:xfrm>
                <a:off x="9167760" y="2524913"/>
                <a:ext cx="72720" cy="559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F779E738-DC4A-4A55-878D-4EE552AE604D}"/>
                  </a:ext>
                </a:extLst>
              </p14:cNvPr>
              <p14:cNvContentPartPr/>
              <p14:nvPr/>
            </p14:nvContentPartPr>
            <p14:xfrm>
              <a:off x="8483040" y="3127553"/>
              <a:ext cx="683640" cy="162000"/>
            </p14:xfrm>
          </p:contentPart>
        </mc:Choice>
        <mc:Fallback xmlns="">
          <p:pic>
            <p:nvPicPr>
              <p:cNvPr id="30" name="Ink 29">
                <a:extLst>
                  <a:ext uri="{FF2B5EF4-FFF2-40B4-BE49-F238E27FC236}">
                    <a16:creationId xmlns:a16="http://schemas.microsoft.com/office/drawing/2014/main" id="{F779E738-DC4A-4A55-878D-4EE552AE604D}"/>
                  </a:ext>
                </a:extLst>
              </p:cNvPr>
              <p:cNvPicPr/>
              <p:nvPr/>
            </p:nvPicPr>
            <p:blipFill>
              <a:blip r:embed="rId17"/>
              <a:stretch>
                <a:fillRect/>
              </a:stretch>
            </p:blipFill>
            <p:spPr>
              <a:xfrm>
                <a:off x="8465040" y="3109553"/>
                <a:ext cx="719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8B7777C1-6199-4801-A778-3757880E737A}"/>
                  </a:ext>
                </a:extLst>
              </p14:cNvPr>
              <p14:cNvContentPartPr/>
              <p14:nvPr/>
            </p14:nvContentPartPr>
            <p14:xfrm>
              <a:off x="8897400" y="3292433"/>
              <a:ext cx="100800" cy="113040"/>
            </p14:xfrm>
          </p:contentPart>
        </mc:Choice>
        <mc:Fallback xmlns="">
          <p:pic>
            <p:nvPicPr>
              <p:cNvPr id="31" name="Ink 30">
                <a:extLst>
                  <a:ext uri="{FF2B5EF4-FFF2-40B4-BE49-F238E27FC236}">
                    <a16:creationId xmlns:a16="http://schemas.microsoft.com/office/drawing/2014/main" id="{8B7777C1-6199-4801-A778-3757880E737A}"/>
                  </a:ext>
                </a:extLst>
              </p:cNvPr>
              <p:cNvPicPr/>
              <p:nvPr/>
            </p:nvPicPr>
            <p:blipFill>
              <a:blip r:embed="rId19"/>
              <a:stretch>
                <a:fillRect/>
              </a:stretch>
            </p:blipFill>
            <p:spPr>
              <a:xfrm>
                <a:off x="8879760" y="3274793"/>
                <a:ext cx="1364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76F14D37-841E-46DE-AD1B-DD8A52633151}"/>
                  </a:ext>
                </a:extLst>
              </p14:cNvPr>
              <p14:cNvContentPartPr/>
              <p14:nvPr/>
            </p14:nvContentPartPr>
            <p14:xfrm>
              <a:off x="9196560" y="2992913"/>
              <a:ext cx="14040" cy="120240"/>
            </p14:xfrm>
          </p:contentPart>
        </mc:Choice>
        <mc:Fallback xmlns="">
          <p:pic>
            <p:nvPicPr>
              <p:cNvPr id="35" name="Ink 34">
                <a:extLst>
                  <a:ext uri="{FF2B5EF4-FFF2-40B4-BE49-F238E27FC236}">
                    <a16:creationId xmlns:a16="http://schemas.microsoft.com/office/drawing/2014/main" id="{76F14D37-841E-46DE-AD1B-DD8A52633151}"/>
                  </a:ext>
                </a:extLst>
              </p:cNvPr>
              <p:cNvPicPr/>
              <p:nvPr/>
            </p:nvPicPr>
            <p:blipFill>
              <a:blip r:embed="rId21"/>
              <a:stretch>
                <a:fillRect/>
              </a:stretch>
            </p:blipFill>
            <p:spPr>
              <a:xfrm>
                <a:off x="9178560" y="2975273"/>
                <a:ext cx="49680" cy="155880"/>
              </a:xfrm>
              <a:prstGeom prst="rect">
                <a:avLst/>
              </a:prstGeom>
            </p:spPr>
          </p:pic>
        </mc:Fallback>
      </mc:AlternateContent>
      <p:cxnSp>
        <p:nvCxnSpPr>
          <p:cNvPr id="17" name="Straight Connector 16">
            <a:extLst>
              <a:ext uri="{FF2B5EF4-FFF2-40B4-BE49-F238E27FC236}">
                <a16:creationId xmlns:a16="http://schemas.microsoft.com/office/drawing/2014/main" id="{4B64AC98-A27F-4353-8FE8-9FF01B7FA051}"/>
              </a:ext>
            </a:extLst>
          </p:cNvPr>
          <p:cNvCxnSpPr/>
          <p:nvPr/>
        </p:nvCxnSpPr>
        <p:spPr>
          <a:xfrm flipH="1">
            <a:off x="7917628" y="2300273"/>
            <a:ext cx="1527586" cy="12776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7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4AAA-E47D-4B21-91C8-A45F5B1D98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0717A8-CB12-476E-AD05-1E9D9F2E0886}"/>
              </a:ext>
            </a:extLst>
          </p:cNvPr>
          <p:cNvSpPr>
            <a:spLocks noGrp="1"/>
          </p:cNvSpPr>
          <p:nvPr>
            <p:ph idx="1"/>
          </p:nvPr>
        </p:nvSpPr>
        <p:spPr/>
        <p:txBody>
          <a:bodyPr/>
          <a:lstStyle/>
          <a:p>
            <a:pPr marL="0" indent="0">
              <a:buNone/>
            </a:pPr>
            <a:r>
              <a:rPr lang="en-US" dirty="0"/>
              <a:t>Tangent Lines: A tangent line to a curve is the straight line that most resembles the graph near that point.  By finding the slope of a tangent line, we can find the slope of the curve at the given point.</a:t>
            </a:r>
          </a:p>
          <a:p>
            <a:pPr marL="0" indent="0">
              <a:buNone/>
            </a:pPr>
            <a:r>
              <a:rPr lang="en-US" dirty="0"/>
              <a:t>Here are some examples of tangent lines:</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091F1FA-B26F-43CD-8A70-81160D874B15}"/>
                  </a:ext>
                </a:extLst>
              </p14:cNvPr>
              <p14:cNvContentPartPr/>
              <p14:nvPr/>
            </p14:nvContentPartPr>
            <p14:xfrm>
              <a:off x="1764360" y="4285673"/>
              <a:ext cx="1248840" cy="1131480"/>
            </p14:xfrm>
          </p:contentPart>
        </mc:Choice>
        <mc:Fallback xmlns="">
          <p:pic>
            <p:nvPicPr>
              <p:cNvPr id="4" name="Ink 3">
                <a:extLst>
                  <a:ext uri="{FF2B5EF4-FFF2-40B4-BE49-F238E27FC236}">
                    <a16:creationId xmlns:a16="http://schemas.microsoft.com/office/drawing/2014/main" id="{3091F1FA-B26F-43CD-8A70-81160D874B15}"/>
                  </a:ext>
                </a:extLst>
              </p:cNvPr>
              <p:cNvPicPr/>
              <p:nvPr/>
            </p:nvPicPr>
            <p:blipFill>
              <a:blip r:embed="rId3"/>
              <a:stretch>
                <a:fillRect/>
              </a:stretch>
            </p:blipFill>
            <p:spPr>
              <a:xfrm>
                <a:off x="1755360" y="4276673"/>
                <a:ext cx="1266480" cy="1149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F8DF5AE-2D0D-42A7-8D1F-0012BF68D62F}"/>
                  </a:ext>
                </a:extLst>
              </p14:cNvPr>
              <p14:cNvContentPartPr/>
              <p14:nvPr/>
            </p14:nvContentPartPr>
            <p14:xfrm>
              <a:off x="4485240" y="4240313"/>
              <a:ext cx="1889280" cy="1128960"/>
            </p14:xfrm>
          </p:contentPart>
        </mc:Choice>
        <mc:Fallback xmlns="">
          <p:pic>
            <p:nvPicPr>
              <p:cNvPr id="5" name="Ink 4">
                <a:extLst>
                  <a:ext uri="{FF2B5EF4-FFF2-40B4-BE49-F238E27FC236}">
                    <a16:creationId xmlns:a16="http://schemas.microsoft.com/office/drawing/2014/main" id="{CF8DF5AE-2D0D-42A7-8D1F-0012BF68D62F}"/>
                  </a:ext>
                </a:extLst>
              </p:cNvPr>
              <p:cNvPicPr/>
              <p:nvPr/>
            </p:nvPicPr>
            <p:blipFill>
              <a:blip r:embed="rId5"/>
              <a:stretch>
                <a:fillRect/>
              </a:stretch>
            </p:blipFill>
            <p:spPr>
              <a:xfrm>
                <a:off x="4476600" y="4231313"/>
                <a:ext cx="1906920" cy="1146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BFF1ED2-49BA-4782-BAE1-6059C6F9A148}"/>
                  </a:ext>
                </a:extLst>
              </p14:cNvPr>
              <p14:cNvContentPartPr/>
              <p14:nvPr/>
            </p14:nvContentPartPr>
            <p14:xfrm>
              <a:off x="8469360" y="4196393"/>
              <a:ext cx="1406880" cy="1068840"/>
            </p14:xfrm>
          </p:contentPart>
        </mc:Choice>
        <mc:Fallback xmlns="">
          <p:pic>
            <p:nvPicPr>
              <p:cNvPr id="7" name="Ink 6">
                <a:extLst>
                  <a:ext uri="{FF2B5EF4-FFF2-40B4-BE49-F238E27FC236}">
                    <a16:creationId xmlns:a16="http://schemas.microsoft.com/office/drawing/2014/main" id="{BBFF1ED2-49BA-4782-BAE1-6059C6F9A148}"/>
                  </a:ext>
                </a:extLst>
              </p:cNvPr>
              <p:cNvPicPr/>
              <p:nvPr/>
            </p:nvPicPr>
            <p:blipFill>
              <a:blip r:embed="rId7"/>
              <a:stretch>
                <a:fillRect/>
              </a:stretch>
            </p:blipFill>
            <p:spPr>
              <a:xfrm>
                <a:off x="8460360" y="4187753"/>
                <a:ext cx="1424520" cy="1086480"/>
              </a:xfrm>
              <a:prstGeom prst="rect">
                <a:avLst/>
              </a:prstGeom>
            </p:spPr>
          </p:pic>
        </mc:Fallback>
      </mc:AlternateContent>
      <p:cxnSp>
        <p:nvCxnSpPr>
          <p:cNvPr id="9" name="Straight Connector 8">
            <a:extLst>
              <a:ext uri="{FF2B5EF4-FFF2-40B4-BE49-F238E27FC236}">
                <a16:creationId xmlns:a16="http://schemas.microsoft.com/office/drawing/2014/main" id="{53FDF17C-4801-44BE-8AE0-2E1FC54B616B}"/>
              </a:ext>
            </a:extLst>
          </p:cNvPr>
          <p:cNvCxnSpPr/>
          <p:nvPr/>
        </p:nvCxnSpPr>
        <p:spPr>
          <a:xfrm flipV="1">
            <a:off x="1688951" y="4285673"/>
            <a:ext cx="882127" cy="888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5205F5-8DDE-4732-89C1-EE1802029933}"/>
              </a:ext>
            </a:extLst>
          </p:cNvPr>
          <p:cNvCxnSpPr/>
          <p:nvPr/>
        </p:nvCxnSpPr>
        <p:spPr>
          <a:xfrm flipV="1">
            <a:off x="4485240" y="4285673"/>
            <a:ext cx="624642" cy="522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2F4578-BB9C-49BC-A336-1E11B2E13AB7}"/>
              </a:ext>
            </a:extLst>
          </p:cNvPr>
          <p:cNvCxnSpPr/>
          <p:nvPr/>
        </p:nvCxnSpPr>
        <p:spPr>
          <a:xfrm flipV="1">
            <a:off x="8627633" y="5174428"/>
            <a:ext cx="1172583" cy="194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9A8970A9-047B-4A11-9D92-2A338B6B15D0}"/>
                  </a:ext>
                </a:extLst>
              </p14:cNvPr>
              <p14:cNvContentPartPr/>
              <p14:nvPr/>
            </p14:nvContentPartPr>
            <p14:xfrm>
              <a:off x="2101680" y="4700033"/>
              <a:ext cx="59400" cy="74880"/>
            </p14:xfrm>
          </p:contentPart>
        </mc:Choice>
        <mc:Fallback xmlns="">
          <p:pic>
            <p:nvPicPr>
              <p:cNvPr id="14" name="Ink 13">
                <a:extLst>
                  <a:ext uri="{FF2B5EF4-FFF2-40B4-BE49-F238E27FC236}">
                    <a16:creationId xmlns:a16="http://schemas.microsoft.com/office/drawing/2014/main" id="{9A8970A9-047B-4A11-9D92-2A338B6B15D0}"/>
                  </a:ext>
                </a:extLst>
              </p:cNvPr>
              <p:cNvPicPr/>
              <p:nvPr/>
            </p:nvPicPr>
            <p:blipFill>
              <a:blip r:embed="rId9"/>
              <a:stretch>
                <a:fillRect/>
              </a:stretch>
            </p:blipFill>
            <p:spPr>
              <a:xfrm>
                <a:off x="2084040" y="4682393"/>
                <a:ext cx="9504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40C669DF-EE2E-47DF-9553-4B5807B8344C}"/>
                  </a:ext>
                </a:extLst>
              </p14:cNvPr>
              <p14:cNvContentPartPr/>
              <p14:nvPr/>
            </p14:nvContentPartPr>
            <p14:xfrm>
              <a:off x="4765320" y="4533353"/>
              <a:ext cx="58680" cy="67680"/>
            </p14:xfrm>
          </p:contentPart>
        </mc:Choice>
        <mc:Fallback xmlns="">
          <p:pic>
            <p:nvPicPr>
              <p:cNvPr id="15" name="Ink 14">
                <a:extLst>
                  <a:ext uri="{FF2B5EF4-FFF2-40B4-BE49-F238E27FC236}">
                    <a16:creationId xmlns:a16="http://schemas.microsoft.com/office/drawing/2014/main" id="{40C669DF-EE2E-47DF-9553-4B5807B8344C}"/>
                  </a:ext>
                </a:extLst>
              </p:cNvPr>
              <p:cNvPicPr/>
              <p:nvPr/>
            </p:nvPicPr>
            <p:blipFill>
              <a:blip r:embed="rId11"/>
              <a:stretch>
                <a:fillRect/>
              </a:stretch>
            </p:blipFill>
            <p:spPr>
              <a:xfrm>
                <a:off x="4747680" y="4515713"/>
                <a:ext cx="9432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39315B12-492D-4AAE-830F-1FB9A6FDD359}"/>
                  </a:ext>
                </a:extLst>
              </p14:cNvPr>
              <p14:cNvContentPartPr/>
              <p14:nvPr/>
            </p14:nvContentPartPr>
            <p14:xfrm>
              <a:off x="9162360" y="5229233"/>
              <a:ext cx="65880" cy="78480"/>
            </p14:xfrm>
          </p:contentPart>
        </mc:Choice>
        <mc:Fallback xmlns="">
          <p:pic>
            <p:nvPicPr>
              <p:cNvPr id="16" name="Ink 15">
                <a:extLst>
                  <a:ext uri="{FF2B5EF4-FFF2-40B4-BE49-F238E27FC236}">
                    <a16:creationId xmlns:a16="http://schemas.microsoft.com/office/drawing/2014/main" id="{39315B12-492D-4AAE-830F-1FB9A6FDD359}"/>
                  </a:ext>
                </a:extLst>
              </p:cNvPr>
              <p:cNvPicPr/>
              <p:nvPr/>
            </p:nvPicPr>
            <p:blipFill>
              <a:blip r:embed="rId13"/>
              <a:stretch>
                <a:fillRect/>
              </a:stretch>
            </p:blipFill>
            <p:spPr>
              <a:xfrm>
                <a:off x="9144360" y="5211593"/>
                <a:ext cx="101520" cy="114120"/>
              </a:xfrm>
              <a:prstGeom prst="rect">
                <a:avLst/>
              </a:prstGeom>
            </p:spPr>
          </p:pic>
        </mc:Fallback>
      </mc:AlternateContent>
    </p:spTree>
    <p:extLst>
      <p:ext uri="{BB962C8B-B14F-4D97-AF65-F5344CB8AC3E}">
        <p14:creationId xmlns:p14="http://schemas.microsoft.com/office/powerpoint/2010/main" val="2758686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r>
                  <a:rPr lang="en-US" dirty="0"/>
                  <a:t>We see that the slope of the approximation line between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and the green point better approximates the slope of the small tangent line than the slope of the approximation line between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d>
                  </m:oMath>
                </a14:m>
                <a:r>
                  <a:rPr lang="en-US" dirty="0"/>
                  <a:t> and the red point.</a:t>
                </a:r>
              </a:p>
              <a:p>
                <a:pPr marL="0" indent="0">
                  <a:buNone/>
                </a:pPr>
                <a:r>
                  <a:rPr lang="en-US" sz="1600" dirty="0"/>
                  <a:t>(The next 6 slides bounce back and forth between 2 diagrams to show that the approximation line through the green point is a better approximation of the tangent than the approximation line through the red point)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4" y="1863883"/>
                <a:ext cx="2233122"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4" y="1863883"/>
                <a:ext cx="2233122" cy="369332"/>
              </a:xfrm>
              <a:prstGeom prst="rect">
                <a:avLst/>
              </a:prstGeom>
              <a:blipFill>
                <a:blip r:embed="rId2"/>
                <a:stretch>
                  <a:fillRect l="-2180" t="-10000"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13"/>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F29CA8EA-7F91-49F1-BDB5-BFCBED0A7906}"/>
                  </a:ext>
                </a:extLst>
              </p14:cNvPr>
              <p14:cNvContentPartPr/>
              <p14:nvPr/>
            </p14:nvContentPartPr>
            <p14:xfrm>
              <a:off x="9185400" y="2542913"/>
              <a:ext cx="37080" cy="523800"/>
            </p14:xfrm>
          </p:contentPart>
        </mc:Choice>
        <mc:Fallback xmlns="">
          <p:pic>
            <p:nvPicPr>
              <p:cNvPr id="29" name="Ink 28">
                <a:extLst>
                  <a:ext uri="{FF2B5EF4-FFF2-40B4-BE49-F238E27FC236}">
                    <a16:creationId xmlns:a16="http://schemas.microsoft.com/office/drawing/2014/main" id="{F29CA8EA-7F91-49F1-BDB5-BFCBED0A7906}"/>
                  </a:ext>
                </a:extLst>
              </p:cNvPr>
              <p:cNvPicPr/>
              <p:nvPr/>
            </p:nvPicPr>
            <p:blipFill>
              <a:blip r:embed="rId15"/>
              <a:stretch>
                <a:fillRect/>
              </a:stretch>
            </p:blipFill>
            <p:spPr>
              <a:xfrm>
                <a:off x="9167760" y="2524913"/>
                <a:ext cx="72720" cy="559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F779E738-DC4A-4A55-878D-4EE552AE604D}"/>
                  </a:ext>
                </a:extLst>
              </p14:cNvPr>
              <p14:cNvContentPartPr/>
              <p14:nvPr/>
            </p14:nvContentPartPr>
            <p14:xfrm>
              <a:off x="8483040" y="3127553"/>
              <a:ext cx="683640" cy="162000"/>
            </p14:xfrm>
          </p:contentPart>
        </mc:Choice>
        <mc:Fallback xmlns="">
          <p:pic>
            <p:nvPicPr>
              <p:cNvPr id="30" name="Ink 29">
                <a:extLst>
                  <a:ext uri="{FF2B5EF4-FFF2-40B4-BE49-F238E27FC236}">
                    <a16:creationId xmlns:a16="http://schemas.microsoft.com/office/drawing/2014/main" id="{F779E738-DC4A-4A55-878D-4EE552AE604D}"/>
                  </a:ext>
                </a:extLst>
              </p:cNvPr>
              <p:cNvPicPr/>
              <p:nvPr/>
            </p:nvPicPr>
            <p:blipFill>
              <a:blip r:embed="rId17"/>
              <a:stretch>
                <a:fillRect/>
              </a:stretch>
            </p:blipFill>
            <p:spPr>
              <a:xfrm>
                <a:off x="8465040" y="3109553"/>
                <a:ext cx="719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8B7777C1-6199-4801-A778-3757880E737A}"/>
                  </a:ext>
                </a:extLst>
              </p14:cNvPr>
              <p14:cNvContentPartPr/>
              <p14:nvPr/>
            </p14:nvContentPartPr>
            <p14:xfrm>
              <a:off x="8897400" y="3292433"/>
              <a:ext cx="100800" cy="113040"/>
            </p14:xfrm>
          </p:contentPart>
        </mc:Choice>
        <mc:Fallback xmlns="">
          <p:pic>
            <p:nvPicPr>
              <p:cNvPr id="31" name="Ink 30">
                <a:extLst>
                  <a:ext uri="{FF2B5EF4-FFF2-40B4-BE49-F238E27FC236}">
                    <a16:creationId xmlns:a16="http://schemas.microsoft.com/office/drawing/2014/main" id="{8B7777C1-6199-4801-A778-3757880E737A}"/>
                  </a:ext>
                </a:extLst>
              </p:cNvPr>
              <p:cNvPicPr/>
              <p:nvPr/>
            </p:nvPicPr>
            <p:blipFill>
              <a:blip r:embed="rId19"/>
              <a:stretch>
                <a:fillRect/>
              </a:stretch>
            </p:blipFill>
            <p:spPr>
              <a:xfrm>
                <a:off x="8879760" y="3274793"/>
                <a:ext cx="1364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76F14D37-841E-46DE-AD1B-DD8A52633151}"/>
                  </a:ext>
                </a:extLst>
              </p14:cNvPr>
              <p14:cNvContentPartPr/>
              <p14:nvPr/>
            </p14:nvContentPartPr>
            <p14:xfrm>
              <a:off x="9196560" y="2992913"/>
              <a:ext cx="14040" cy="120240"/>
            </p14:xfrm>
          </p:contentPart>
        </mc:Choice>
        <mc:Fallback xmlns="">
          <p:pic>
            <p:nvPicPr>
              <p:cNvPr id="35" name="Ink 34">
                <a:extLst>
                  <a:ext uri="{FF2B5EF4-FFF2-40B4-BE49-F238E27FC236}">
                    <a16:creationId xmlns:a16="http://schemas.microsoft.com/office/drawing/2014/main" id="{76F14D37-841E-46DE-AD1B-DD8A52633151}"/>
                  </a:ext>
                </a:extLst>
              </p:cNvPr>
              <p:cNvPicPr/>
              <p:nvPr/>
            </p:nvPicPr>
            <p:blipFill>
              <a:blip r:embed="rId21"/>
              <a:stretch>
                <a:fillRect/>
              </a:stretch>
            </p:blipFill>
            <p:spPr>
              <a:xfrm>
                <a:off x="9178560" y="2975273"/>
                <a:ext cx="49680" cy="155880"/>
              </a:xfrm>
              <a:prstGeom prst="rect">
                <a:avLst/>
              </a:prstGeom>
            </p:spPr>
          </p:pic>
        </mc:Fallback>
      </mc:AlternateContent>
      <p:cxnSp>
        <p:nvCxnSpPr>
          <p:cNvPr id="17" name="Straight Connector 16">
            <a:extLst>
              <a:ext uri="{FF2B5EF4-FFF2-40B4-BE49-F238E27FC236}">
                <a16:creationId xmlns:a16="http://schemas.microsoft.com/office/drawing/2014/main" id="{4B64AC98-A27F-4353-8FE8-9FF01B7FA051}"/>
              </a:ext>
            </a:extLst>
          </p:cNvPr>
          <p:cNvCxnSpPr/>
          <p:nvPr/>
        </p:nvCxnSpPr>
        <p:spPr>
          <a:xfrm flipH="1">
            <a:off x="7917628" y="2300273"/>
            <a:ext cx="1527586" cy="12776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772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endParaRPr lang="en-US" dirty="0"/>
          </a:p>
        </p:txBody>
      </p:sp>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3"/>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5"/>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7"/>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9"/>
              <a:stretch>
                <a:fillRect/>
              </a:stretch>
            </p:blipFill>
            <p:spPr>
              <a:xfrm>
                <a:off x="9645480" y="2246633"/>
                <a:ext cx="134640" cy="10764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4" y="1863883"/>
                <a:ext cx="2007714"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4" y="1863883"/>
                <a:ext cx="2007714" cy="369332"/>
              </a:xfrm>
              <a:prstGeom prst="rect">
                <a:avLst/>
              </a:prstGeom>
              <a:blipFill>
                <a:blip r:embed="rId10"/>
                <a:stretch>
                  <a:fillRect l="-2424" t="-10000" b="-2666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12"/>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F29CA8EA-7F91-49F1-BDB5-BFCBED0A7906}"/>
                  </a:ext>
                </a:extLst>
              </p14:cNvPr>
              <p14:cNvContentPartPr/>
              <p14:nvPr/>
            </p14:nvContentPartPr>
            <p14:xfrm>
              <a:off x="9185400" y="2542913"/>
              <a:ext cx="37080" cy="523800"/>
            </p14:xfrm>
          </p:contentPart>
        </mc:Choice>
        <mc:Fallback xmlns="">
          <p:pic>
            <p:nvPicPr>
              <p:cNvPr id="29" name="Ink 28">
                <a:extLst>
                  <a:ext uri="{FF2B5EF4-FFF2-40B4-BE49-F238E27FC236}">
                    <a16:creationId xmlns:a16="http://schemas.microsoft.com/office/drawing/2014/main" id="{F29CA8EA-7F91-49F1-BDB5-BFCBED0A7906}"/>
                  </a:ext>
                </a:extLst>
              </p:cNvPr>
              <p:cNvPicPr/>
              <p:nvPr/>
            </p:nvPicPr>
            <p:blipFill>
              <a:blip r:embed="rId14"/>
              <a:stretch>
                <a:fillRect/>
              </a:stretch>
            </p:blipFill>
            <p:spPr>
              <a:xfrm>
                <a:off x="9167760" y="2524913"/>
                <a:ext cx="72720" cy="559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F779E738-DC4A-4A55-878D-4EE552AE604D}"/>
                  </a:ext>
                </a:extLst>
              </p14:cNvPr>
              <p14:cNvContentPartPr/>
              <p14:nvPr/>
            </p14:nvContentPartPr>
            <p14:xfrm>
              <a:off x="8483040" y="3127553"/>
              <a:ext cx="683640" cy="162000"/>
            </p14:xfrm>
          </p:contentPart>
        </mc:Choice>
        <mc:Fallback xmlns="">
          <p:pic>
            <p:nvPicPr>
              <p:cNvPr id="30" name="Ink 29">
                <a:extLst>
                  <a:ext uri="{FF2B5EF4-FFF2-40B4-BE49-F238E27FC236}">
                    <a16:creationId xmlns:a16="http://schemas.microsoft.com/office/drawing/2014/main" id="{F779E738-DC4A-4A55-878D-4EE552AE604D}"/>
                  </a:ext>
                </a:extLst>
              </p:cNvPr>
              <p:cNvPicPr/>
              <p:nvPr/>
            </p:nvPicPr>
            <p:blipFill>
              <a:blip r:embed="rId16"/>
              <a:stretch>
                <a:fillRect/>
              </a:stretch>
            </p:blipFill>
            <p:spPr>
              <a:xfrm>
                <a:off x="8465040" y="3109553"/>
                <a:ext cx="719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Ink 30">
                <a:extLst>
                  <a:ext uri="{FF2B5EF4-FFF2-40B4-BE49-F238E27FC236}">
                    <a16:creationId xmlns:a16="http://schemas.microsoft.com/office/drawing/2014/main" id="{8B7777C1-6199-4801-A778-3757880E737A}"/>
                  </a:ext>
                </a:extLst>
              </p14:cNvPr>
              <p14:cNvContentPartPr/>
              <p14:nvPr/>
            </p14:nvContentPartPr>
            <p14:xfrm>
              <a:off x="8897400" y="3292433"/>
              <a:ext cx="100800" cy="113040"/>
            </p14:xfrm>
          </p:contentPart>
        </mc:Choice>
        <mc:Fallback xmlns="">
          <p:pic>
            <p:nvPicPr>
              <p:cNvPr id="31" name="Ink 30">
                <a:extLst>
                  <a:ext uri="{FF2B5EF4-FFF2-40B4-BE49-F238E27FC236}">
                    <a16:creationId xmlns:a16="http://schemas.microsoft.com/office/drawing/2014/main" id="{8B7777C1-6199-4801-A778-3757880E737A}"/>
                  </a:ext>
                </a:extLst>
              </p:cNvPr>
              <p:cNvPicPr/>
              <p:nvPr/>
            </p:nvPicPr>
            <p:blipFill>
              <a:blip r:embed="rId18"/>
              <a:stretch>
                <a:fillRect/>
              </a:stretch>
            </p:blipFill>
            <p:spPr>
              <a:xfrm>
                <a:off x="8879760" y="3274793"/>
                <a:ext cx="1364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5" name="Ink 34">
                <a:extLst>
                  <a:ext uri="{FF2B5EF4-FFF2-40B4-BE49-F238E27FC236}">
                    <a16:creationId xmlns:a16="http://schemas.microsoft.com/office/drawing/2014/main" id="{76F14D37-841E-46DE-AD1B-DD8A52633151}"/>
                  </a:ext>
                </a:extLst>
              </p14:cNvPr>
              <p14:cNvContentPartPr/>
              <p14:nvPr/>
            </p14:nvContentPartPr>
            <p14:xfrm>
              <a:off x="9196560" y="2992913"/>
              <a:ext cx="14040" cy="120240"/>
            </p14:xfrm>
          </p:contentPart>
        </mc:Choice>
        <mc:Fallback xmlns="">
          <p:pic>
            <p:nvPicPr>
              <p:cNvPr id="35" name="Ink 34">
                <a:extLst>
                  <a:ext uri="{FF2B5EF4-FFF2-40B4-BE49-F238E27FC236}">
                    <a16:creationId xmlns:a16="http://schemas.microsoft.com/office/drawing/2014/main" id="{76F14D37-841E-46DE-AD1B-DD8A52633151}"/>
                  </a:ext>
                </a:extLst>
              </p:cNvPr>
              <p:cNvPicPr/>
              <p:nvPr/>
            </p:nvPicPr>
            <p:blipFill>
              <a:blip r:embed="rId20"/>
              <a:stretch>
                <a:fillRect/>
              </a:stretch>
            </p:blipFill>
            <p:spPr>
              <a:xfrm>
                <a:off x="9178560" y="2975273"/>
                <a:ext cx="49680" cy="155880"/>
              </a:xfrm>
              <a:prstGeom prst="rect">
                <a:avLst/>
              </a:prstGeom>
            </p:spPr>
          </p:pic>
        </mc:Fallback>
      </mc:AlternateContent>
      <p:cxnSp>
        <p:nvCxnSpPr>
          <p:cNvPr id="17" name="Straight Connector 16">
            <a:extLst>
              <a:ext uri="{FF2B5EF4-FFF2-40B4-BE49-F238E27FC236}">
                <a16:creationId xmlns:a16="http://schemas.microsoft.com/office/drawing/2014/main" id="{4B64AC98-A27F-4353-8FE8-9FF01B7FA051}"/>
              </a:ext>
            </a:extLst>
          </p:cNvPr>
          <p:cNvCxnSpPr/>
          <p:nvPr/>
        </p:nvCxnSpPr>
        <p:spPr>
          <a:xfrm flipH="1">
            <a:off x="7917628" y="2300273"/>
            <a:ext cx="1527586" cy="12776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923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endParaRPr lang="en-US" dirty="0"/>
          </a:p>
        </p:txBody>
      </p:sp>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3"/>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5"/>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7"/>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9"/>
              <a:stretch>
                <a:fillRect/>
              </a:stretch>
            </p:blipFill>
            <p:spPr>
              <a:xfrm>
                <a:off x="9645480" y="2246633"/>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2F93AF8E-7882-4DCB-9E8E-2C7B5D513C36}"/>
                  </a:ext>
                </a:extLst>
              </p14:cNvPr>
              <p14:cNvContentPartPr/>
              <p14:nvPr/>
            </p14:nvContentPartPr>
            <p14:xfrm>
              <a:off x="9041040" y="3712193"/>
              <a:ext cx="122040" cy="226440"/>
            </p14:xfrm>
          </p:contentPart>
        </mc:Choice>
        <mc:Fallback xmlns="">
          <p:pic>
            <p:nvPicPr>
              <p:cNvPr id="11" name="Ink 10">
                <a:extLst>
                  <a:ext uri="{FF2B5EF4-FFF2-40B4-BE49-F238E27FC236}">
                    <a16:creationId xmlns:a16="http://schemas.microsoft.com/office/drawing/2014/main" id="{2F93AF8E-7882-4DCB-9E8E-2C7B5D513C36}"/>
                  </a:ext>
                </a:extLst>
              </p:cNvPr>
              <p:cNvPicPr/>
              <p:nvPr/>
            </p:nvPicPr>
            <p:blipFill>
              <a:blip r:embed="rId11"/>
              <a:stretch>
                <a:fillRect/>
              </a:stretch>
            </p:blipFill>
            <p:spPr>
              <a:xfrm>
                <a:off x="9023400" y="3694193"/>
                <a:ext cx="157680" cy="26208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4" y="1873715"/>
                <a:ext cx="2050242"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4" y="1873715"/>
                <a:ext cx="2050242" cy="369332"/>
              </a:xfrm>
              <a:prstGeom prst="rect">
                <a:avLst/>
              </a:prstGeom>
              <a:blipFill>
                <a:blip r:embed="rId12"/>
                <a:stretch>
                  <a:fillRect l="-2374" t="-8197" b="-24590"/>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14"/>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4CD59EFE-7FC0-49D6-9C96-9F8B8DBA6C59}"/>
                  </a:ext>
                </a:extLst>
              </p14:cNvPr>
              <p14:cNvContentPartPr/>
              <p14:nvPr/>
            </p14:nvContentPartPr>
            <p14:xfrm>
              <a:off x="8435880" y="3222953"/>
              <a:ext cx="1256760" cy="173160"/>
            </p14:xfrm>
          </p:contentPart>
        </mc:Choice>
        <mc:Fallback xmlns="">
          <p:pic>
            <p:nvPicPr>
              <p:cNvPr id="6" name="Ink 5">
                <a:extLst>
                  <a:ext uri="{FF2B5EF4-FFF2-40B4-BE49-F238E27FC236}">
                    <a16:creationId xmlns:a16="http://schemas.microsoft.com/office/drawing/2014/main" id="{4CD59EFE-7FC0-49D6-9C96-9F8B8DBA6C59}"/>
                  </a:ext>
                </a:extLst>
              </p:cNvPr>
              <p:cNvPicPr/>
              <p:nvPr/>
            </p:nvPicPr>
            <p:blipFill>
              <a:blip r:embed="rId16"/>
              <a:stretch>
                <a:fillRect/>
              </a:stretch>
            </p:blipFill>
            <p:spPr>
              <a:xfrm>
                <a:off x="8418240" y="3204953"/>
                <a:ext cx="129240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0AA40FD1-B8D6-4700-BE81-E786F7B34880}"/>
                  </a:ext>
                </a:extLst>
              </p14:cNvPr>
              <p14:cNvContentPartPr/>
              <p14:nvPr/>
            </p14:nvContentPartPr>
            <p14:xfrm>
              <a:off x="9712800" y="2370473"/>
              <a:ext cx="15480" cy="81000"/>
            </p14:xfrm>
          </p:contentPart>
        </mc:Choice>
        <mc:Fallback xmlns="">
          <p:pic>
            <p:nvPicPr>
              <p:cNvPr id="12" name="Ink 11">
                <a:extLst>
                  <a:ext uri="{FF2B5EF4-FFF2-40B4-BE49-F238E27FC236}">
                    <a16:creationId xmlns:a16="http://schemas.microsoft.com/office/drawing/2014/main" id="{0AA40FD1-B8D6-4700-BE81-E786F7B34880}"/>
                  </a:ext>
                </a:extLst>
              </p:cNvPr>
              <p:cNvPicPr/>
              <p:nvPr/>
            </p:nvPicPr>
            <p:blipFill>
              <a:blip r:embed="rId18"/>
              <a:stretch>
                <a:fillRect/>
              </a:stretch>
            </p:blipFill>
            <p:spPr>
              <a:xfrm>
                <a:off x="9694800" y="2352833"/>
                <a:ext cx="511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C3FAEBEB-55E8-480B-9E2E-25282893AB88}"/>
                  </a:ext>
                </a:extLst>
              </p14:cNvPr>
              <p14:cNvContentPartPr/>
              <p14:nvPr/>
            </p14:nvContentPartPr>
            <p14:xfrm>
              <a:off x="9697680" y="2569913"/>
              <a:ext cx="26280" cy="658440"/>
            </p14:xfrm>
          </p:contentPart>
        </mc:Choice>
        <mc:Fallback xmlns="">
          <p:pic>
            <p:nvPicPr>
              <p:cNvPr id="20" name="Ink 19">
                <a:extLst>
                  <a:ext uri="{FF2B5EF4-FFF2-40B4-BE49-F238E27FC236}">
                    <a16:creationId xmlns:a16="http://schemas.microsoft.com/office/drawing/2014/main" id="{C3FAEBEB-55E8-480B-9E2E-25282893AB88}"/>
                  </a:ext>
                </a:extLst>
              </p:cNvPr>
              <p:cNvPicPr/>
              <p:nvPr/>
            </p:nvPicPr>
            <p:blipFill>
              <a:blip r:embed="rId20"/>
              <a:stretch>
                <a:fillRect/>
              </a:stretch>
            </p:blipFill>
            <p:spPr>
              <a:xfrm>
                <a:off x="9680040" y="2551903"/>
                <a:ext cx="61920" cy="694099"/>
              </a:xfrm>
              <a:prstGeom prst="rect">
                <a:avLst/>
              </a:prstGeom>
            </p:spPr>
          </p:pic>
        </mc:Fallback>
      </mc:AlternateContent>
    </p:spTree>
    <p:extLst>
      <p:ext uri="{BB962C8B-B14F-4D97-AF65-F5344CB8AC3E}">
        <p14:creationId xmlns:p14="http://schemas.microsoft.com/office/powerpoint/2010/main" val="2789436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endParaRPr lang="en-US" dirty="0"/>
          </a:p>
        </p:txBody>
      </p:sp>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3"/>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5"/>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7"/>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9"/>
              <a:stretch>
                <a:fillRect/>
              </a:stretch>
            </p:blipFill>
            <p:spPr>
              <a:xfrm>
                <a:off x="9645480" y="2246633"/>
                <a:ext cx="134640" cy="10764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4" y="1863883"/>
                <a:ext cx="1968268"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4" y="1863883"/>
                <a:ext cx="1968268" cy="369332"/>
              </a:xfrm>
              <a:prstGeom prst="rect">
                <a:avLst/>
              </a:prstGeom>
              <a:blipFill>
                <a:blip r:embed="rId10"/>
                <a:stretch>
                  <a:fillRect l="-2477" t="-10000" b="-2666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12"/>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F29CA8EA-7F91-49F1-BDB5-BFCBED0A7906}"/>
                  </a:ext>
                </a:extLst>
              </p14:cNvPr>
              <p14:cNvContentPartPr/>
              <p14:nvPr/>
            </p14:nvContentPartPr>
            <p14:xfrm>
              <a:off x="9185400" y="2542913"/>
              <a:ext cx="37080" cy="523800"/>
            </p14:xfrm>
          </p:contentPart>
        </mc:Choice>
        <mc:Fallback xmlns="">
          <p:pic>
            <p:nvPicPr>
              <p:cNvPr id="29" name="Ink 28">
                <a:extLst>
                  <a:ext uri="{FF2B5EF4-FFF2-40B4-BE49-F238E27FC236}">
                    <a16:creationId xmlns:a16="http://schemas.microsoft.com/office/drawing/2014/main" id="{F29CA8EA-7F91-49F1-BDB5-BFCBED0A7906}"/>
                  </a:ext>
                </a:extLst>
              </p:cNvPr>
              <p:cNvPicPr/>
              <p:nvPr/>
            </p:nvPicPr>
            <p:blipFill>
              <a:blip r:embed="rId14"/>
              <a:stretch>
                <a:fillRect/>
              </a:stretch>
            </p:blipFill>
            <p:spPr>
              <a:xfrm>
                <a:off x="9167760" y="2524913"/>
                <a:ext cx="72720" cy="559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F779E738-DC4A-4A55-878D-4EE552AE604D}"/>
                  </a:ext>
                </a:extLst>
              </p14:cNvPr>
              <p14:cNvContentPartPr/>
              <p14:nvPr/>
            </p14:nvContentPartPr>
            <p14:xfrm>
              <a:off x="8483040" y="3127553"/>
              <a:ext cx="683640" cy="162000"/>
            </p14:xfrm>
          </p:contentPart>
        </mc:Choice>
        <mc:Fallback xmlns="">
          <p:pic>
            <p:nvPicPr>
              <p:cNvPr id="30" name="Ink 29">
                <a:extLst>
                  <a:ext uri="{FF2B5EF4-FFF2-40B4-BE49-F238E27FC236}">
                    <a16:creationId xmlns:a16="http://schemas.microsoft.com/office/drawing/2014/main" id="{F779E738-DC4A-4A55-878D-4EE552AE604D}"/>
                  </a:ext>
                </a:extLst>
              </p:cNvPr>
              <p:cNvPicPr/>
              <p:nvPr/>
            </p:nvPicPr>
            <p:blipFill>
              <a:blip r:embed="rId16"/>
              <a:stretch>
                <a:fillRect/>
              </a:stretch>
            </p:blipFill>
            <p:spPr>
              <a:xfrm>
                <a:off x="8465040" y="3109553"/>
                <a:ext cx="719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Ink 30">
                <a:extLst>
                  <a:ext uri="{FF2B5EF4-FFF2-40B4-BE49-F238E27FC236}">
                    <a16:creationId xmlns:a16="http://schemas.microsoft.com/office/drawing/2014/main" id="{8B7777C1-6199-4801-A778-3757880E737A}"/>
                  </a:ext>
                </a:extLst>
              </p14:cNvPr>
              <p14:cNvContentPartPr/>
              <p14:nvPr/>
            </p14:nvContentPartPr>
            <p14:xfrm>
              <a:off x="8897400" y="3292433"/>
              <a:ext cx="100800" cy="113040"/>
            </p14:xfrm>
          </p:contentPart>
        </mc:Choice>
        <mc:Fallback xmlns="">
          <p:pic>
            <p:nvPicPr>
              <p:cNvPr id="31" name="Ink 30">
                <a:extLst>
                  <a:ext uri="{FF2B5EF4-FFF2-40B4-BE49-F238E27FC236}">
                    <a16:creationId xmlns:a16="http://schemas.microsoft.com/office/drawing/2014/main" id="{8B7777C1-6199-4801-A778-3757880E737A}"/>
                  </a:ext>
                </a:extLst>
              </p:cNvPr>
              <p:cNvPicPr/>
              <p:nvPr/>
            </p:nvPicPr>
            <p:blipFill>
              <a:blip r:embed="rId18"/>
              <a:stretch>
                <a:fillRect/>
              </a:stretch>
            </p:blipFill>
            <p:spPr>
              <a:xfrm>
                <a:off x="8879760" y="3274793"/>
                <a:ext cx="1364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5" name="Ink 34">
                <a:extLst>
                  <a:ext uri="{FF2B5EF4-FFF2-40B4-BE49-F238E27FC236}">
                    <a16:creationId xmlns:a16="http://schemas.microsoft.com/office/drawing/2014/main" id="{76F14D37-841E-46DE-AD1B-DD8A52633151}"/>
                  </a:ext>
                </a:extLst>
              </p14:cNvPr>
              <p14:cNvContentPartPr/>
              <p14:nvPr/>
            </p14:nvContentPartPr>
            <p14:xfrm>
              <a:off x="9196560" y="2992913"/>
              <a:ext cx="14040" cy="120240"/>
            </p14:xfrm>
          </p:contentPart>
        </mc:Choice>
        <mc:Fallback xmlns="">
          <p:pic>
            <p:nvPicPr>
              <p:cNvPr id="35" name="Ink 34">
                <a:extLst>
                  <a:ext uri="{FF2B5EF4-FFF2-40B4-BE49-F238E27FC236}">
                    <a16:creationId xmlns:a16="http://schemas.microsoft.com/office/drawing/2014/main" id="{76F14D37-841E-46DE-AD1B-DD8A52633151}"/>
                  </a:ext>
                </a:extLst>
              </p:cNvPr>
              <p:cNvPicPr/>
              <p:nvPr/>
            </p:nvPicPr>
            <p:blipFill>
              <a:blip r:embed="rId20"/>
              <a:stretch>
                <a:fillRect/>
              </a:stretch>
            </p:blipFill>
            <p:spPr>
              <a:xfrm>
                <a:off x="9178560" y="2975273"/>
                <a:ext cx="49680" cy="155880"/>
              </a:xfrm>
              <a:prstGeom prst="rect">
                <a:avLst/>
              </a:prstGeom>
            </p:spPr>
          </p:pic>
        </mc:Fallback>
      </mc:AlternateContent>
      <p:cxnSp>
        <p:nvCxnSpPr>
          <p:cNvPr id="17" name="Straight Connector 16">
            <a:extLst>
              <a:ext uri="{FF2B5EF4-FFF2-40B4-BE49-F238E27FC236}">
                <a16:creationId xmlns:a16="http://schemas.microsoft.com/office/drawing/2014/main" id="{4B64AC98-A27F-4353-8FE8-9FF01B7FA051}"/>
              </a:ext>
            </a:extLst>
          </p:cNvPr>
          <p:cNvCxnSpPr/>
          <p:nvPr/>
        </p:nvCxnSpPr>
        <p:spPr>
          <a:xfrm flipH="1">
            <a:off x="7917628" y="2300273"/>
            <a:ext cx="1527586" cy="12776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948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endParaRPr lang="en-US" dirty="0"/>
          </a:p>
        </p:txBody>
      </p:sp>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3"/>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5"/>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7"/>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9"/>
              <a:stretch>
                <a:fillRect/>
              </a:stretch>
            </p:blipFill>
            <p:spPr>
              <a:xfrm>
                <a:off x="9645480" y="2246633"/>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2F93AF8E-7882-4DCB-9E8E-2C7B5D513C36}"/>
                  </a:ext>
                </a:extLst>
              </p14:cNvPr>
              <p14:cNvContentPartPr/>
              <p14:nvPr/>
            </p14:nvContentPartPr>
            <p14:xfrm>
              <a:off x="9041040" y="3712193"/>
              <a:ext cx="122040" cy="226440"/>
            </p14:xfrm>
          </p:contentPart>
        </mc:Choice>
        <mc:Fallback xmlns="">
          <p:pic>
            <p:nvPicPr>
              <p:cNvPr id="11" name="Ink 10">
                <a:extLst>
                  <a:ext uri="{FF2B5EF4-FFF2-40B4-BE49-F238E27FC236}">
                    <a16:creationId xmlns:a16="http://schemas.microsoft.com/office/drawing/2014/main" id="{2F93AF8E-7882-4DCB-9E8E-2C7B5D513C36}"/>
                  </a:ext>
                </a:extLst>
              </p:cNvPr>
              <p:cNvPicPr/>
              <p:nvPr/>
            </p:nvPicPr>
            <p:blipFill>
              <a:blip r:embed="rId11"/>
              <a:stretch>
                <a:fillRect/>
              </a:stretch>
            </p:blipFill>
            <p:spPr>
              <a:xfrm>
                <a:off x="9023400" y="3694193"/>
                <a:ext cx="157680" cy="26208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4" y="1863883"/>
                <a:ext cx="2123914"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4" y="1863883"/>
                <a:ext cx="2123914" cy="369332"/>
              </a:xfrm>
              <a:prstGeom prst="rect">
                <a:avLst/>
              </a:prstGeom>
              <a:blipFill>
                <a:blip r:embed="rId12"/>
                <a:stretch>
                  <a:fillRect l="-2292" t="-10000"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14"/>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4CD59EFE-7FC0-49D6-9C96-9F8B8DBA6C59}"/>
                  </a:ext>
                </a:extLst>
              </p14:cNvPr>
              <p14:cNvContentPartPr/>
              <p14:nvPr/>
            </p14:nvContentPartPr>
            <p14:xfrm>
              <a:off x="8435880" y="3222953"/>
              <a:ext cx="1256760" cy="173160"/>
            </p14:xfrm>
          </p:contentPart>
        </mc:Choice>
        <mc:Fallback xmlns="">
          <p:pic>
            <p:nvPicPr>
              <p:cNvPr id="6" name="Ink 5">
                <a:extLst>
                  <a:ext uri="{FF2B5EF4-FFF2-40B4-BE49-F238E27FC236}">
                    <a16:creationId xmlns:a16="http://schemas.microsoft.com/office/drawing/2014/main" id="{4CD59EFE-7FC0-49D6-9C96-9F8B8DBA6C59}"/>
                  </a:ext>
                </a:extLst>
              </p:cNvPr>
              <p:cNvPicPr/>
              <p:nvPr/>
            </p:nvPicPr>
            <p:blipFill>
              <a:blip r:embed="rId16"/>
              <a:stretch>
                <a:fillRect/>
              </a:stretch>
            </p:blipFill>
            <p:spPr>
              <a:xfrm>
                <a:off x="8418240" y="3204953"/>
                <a:ext cx="129240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0AA40FD1-B8D6-4700-BE81-E786F7B34880}"/>
                  </a:ext>
                </a:extLst>
              </p14:cNvPr>
              <p14:cNvContentPartPr/>
              <p14:nvPr/>
            </p14:nvContentPartPr>
            <p14:xfrm>
              <a:off x="9712800" y="2370473"/>
              <a:ext cx="15480" cy="81000"/>
            </p14:xfrm>
          </p:contentPart>
        </mc:Choice>
        <mc:Fallback xmlns="">
          <p:pic>
            <p:nvPicPr>
              <p:cNvPr id="12" name="Ink 11">
                <a:extLst>
                  <a:ext uri="{FF2B5EF4-FFF2-40B4-BE49-F238E27FC236}">
                    <a16:creationId xmlns:a16="http://schemas.microsoft.com/office/drawing/2014/main" id="{0AA40FD1-B8D6-4700-BE81-E786F7B34880}"/>
                  </a:ext>
                </a:extLst>
              </p:cNvPr>
              <p:cNvPicPr/>
              <p:nvPr/>
            </p:nvPicPr>
            <p:blipFill>
              <a:blip r:embed="rId18"/>
              <a:stretch>
                <a:fillRect/>
              </a:stretch>
            </p:blipFill>
            <p:spPr>
              <a:xfrm>
                <a:off x="9694800" y="2352833"/>
                <a:ext cx="511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C3FAEBEB-55E8-480B-9E2E-25282893AB88}"/>
                  </a:ext>
                </a:extLst>
              </p14:cNvPr>
              <p14:cNvContentPartPr/>
              <p14:nvPr/>
            </p14:nvContentPartPr>
            <p14:xfrm>
              <a:off x="9697680" y="2569913"/>
              <a:ext cx="26280" cy="658440"/>
            </p14:xfrm>
          </p:contentPart>
        </mc:Choice>
        <mc:Fallback xmlns="">
          <p:pic>
            <p:nvPicPr>
              <p:cNvPr id="20" name="Ink 19">
                <a:extLst>
                  <a:ext uri="{FF2B5EF4-FFF2-40B4-BE49-F238E27FC236}">
                    <a16:creationId xmlns:a16="http://schemas.microsoft.com/office/drawing/2014/main" id="{C3FAEBEB-55E8-480B-9E2E-25282893AB88}"/>
                  </a:ext>
                </a:extLst>
              </p:cNvPr>
              <p:cNvPicPr/>
              <p:nvPr/>
            </p:nvPicPr>
            <p:blipFill>
              <a:blip r:embed="rId20"/>
              <a:stretch>
                <a:fillRect/>
              </a:stretch>
            </p:blipFill>
            <p:spPr>
              <a:xfrm>
                <a:off x="9680040" y="2551903"/>
                <a:ext cx="61920" cy="694099"/>
              </a:xfrm>
              <a:prstGeom prst="rect">
                <a:avLst/>
              </a:prstGeom>
            </p:spPr>
          </p:pic>
        </mc:Fallback>
      </mc:AlternateContent>
    </p:spTree>
    <p:extLst>
      <p:ext uri="{BB962C8B-B14F-4D97-AF65-F5344CB8AC3E}">
        <p14:creationId xmlns:p14="http://schemas.microsoft.com/office/powerpoint/2010/main" val="3423678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endParaRPr lang="en-US" dirty="0"/>
          </a:p>
        </p:txBody>
      </p:sp>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3"/>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5"/>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7"/>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9"/>
              <a:stretch>
                <a:fillRect/>
              </a:stretch>
            </p:blipFill>
            <p:spPr>
              <a:xfrm>
                <a:off x="9645480" y="2246633"/>
                <a:ext cx="134640" cy="10764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3" y="1863883"/>
                <a:ext cx="2139777"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3" y="1863883"/>
                <a:ext cx="2139777" cy="369332"/>
              </a:xfrm>
              <a:prstGeom prst="rect">
                <a:avLst/>
              </a:prstGeom>
              <a:blipFill>
                <a:blip r:embed="rId10"/>
                <a:stretch>
                  <a:fillRect l="-2279" t="-10000" b="-2666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12"/>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F29CA8EA-7F91-49F1-BDB5-BFCBED0A7906}"/>
                  </a:ext>
                </a:extLst>
              </p14:cNvPr>
              <p14:cNvContentPartPr/>
              <p14:nvPr/>
            </p14:nvContentPartPr>
            <p14:xfrm>
              <a:off x="9185400" y="2542913"/>
              <a:ext cx="37080" cy="523800"/>
            </p14:xfrm>
          </p:contentPart>
        </mc:Choice>
        <mc:Fallback xmlns="">
          <p:pic>
            <p:nvPicPr>
              <p:cNvPr id="29" name="Ink 28">
                <a:extLst>
                  <a:ext uri="{FF2B5EF4-FFF2-40B4-BE49-F238E27FC236}">
                    <a16:creationId xmlns:a16="http://schemas.microsoft.com/office/drawing/2014/main" id="{F29CA8EA-7F91-49F1-BDB5-BFCBED0A7906}"/>
                  </a:ext>
                </a:extLst>
              </p:cNvPr>
              <p:cNvPicPr/>
              <p:nvPr/>
            </p:nvPicPr>
            <p:blipFill>
              <a:blip r:embed="rId14"/>
              <a:stretch>
                <a:fillRect/>
              </a:stretch>
            </p:blipFill>
            <p:spPr>
              <a:xfrm>
                <a:off x="9167760" y="2524913"/>
                <a:ext cx="72720" cy="559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F779E738-DC4A-4A55-878D-4EE552AE604D}"/>
                  </a:ext>
                </a:extLst>
              </p14:cNvPr>
              <p14:cNvContentPartPr/>
              <p14:nvPr/>
            </p14:nvContentPartPr>
            <p14:xfrm>
              <a:off x="8483040" y="3127553"/>
              <a:ext cx="683640" cy="162000"/>
            </p14:xfrm>
          </p:contentPart>
        </mc:Choice>
        <mc:Fallback xmlns="">
          <p:pic>
            <p:nvPicPr>
              <p:cNvPr id="30" name="Ink 29">
                <a:extLst>
                  <a:ext uri="{FF2B5EF4-FFF2-40B4-BE49-F238E27FC236}">
                    <a16:creationId xmlns:a16="http://schemas.microsoft.com/office/drawing/2014/main" id="{F779E738-DC4A-4A55-878D-4EE552AE604D}"/>
                  </a:ext>
                </a:extLst>
              </p:cNvPr>
              <p:cNvPicPr/>
              <p:nvPr/>
            </p:nvPicPr>
            <p:blipFill>
              <a:blip r:embed="rId16"/>
              <a:stretch>
                <a:fillRect/>
              </a:stretch>
            </p:blipFill>
            <p:spPr>
              <a:xfrm>
                <a:off x="8465040" y="3109553"/>
                <a:ext cx="719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Ink 30">
                <a:extLst>
                  <a:ext uri="{FF2B5EF4-FFF2-40B4-BE49-F238E27FC236}">
                    <a16:creationId xmlns:a16="http://schemas.microsoft.com/office/drawing/2014/main" id="{8B7777C1-6199-4801-A778-3757880E737A}"/>
                  </a:ext>
                </a:extLst>
              </p14:cNvPr>
              <p14:cNvContentPartPr/>
              <p14:nvPr/>
            </p14:nvContentPartPr>
            <p14:xfrm>
              <a:off x="8897400" y="3292433"/>
              <a:ext cx="100800" cy="113040"/>
            </p14:xfrm>
          </p:contentPart>
        </mc:Choice>
        <mc:Fallback xmlns="">
          <p:pic>
            <p:nvPicPr>
              <p:cNvPr id="31" name="Ink 30">
                <a:extLst>
                  <a:ext uri="{FF2B5EF4-FFF2-40B4-BE49-F238E27FC236}">
                    <a16:creationId xmlns:a16="http://schemas.microsoft.com/office/drawing/2014/main" id="{8B7777C1-6199-4801-A778-3757880E737A}"/>
                  </a:ext>
                </a:extLst>
              </p:cNvPr>
              <p:cNvPicPr/>
              <p:nvPr/>
            </p:nvPicPr>
            <p:blipFill>
              <a:blip r:embed="rId18"/>
              <a:stretch>
                <a:fillRect/>
              </a:stretch>
            </p:blipFill>
            <p:spPr>
              <a:xfrm>
                <a:off x="8879760" y="3274793"/>
                <a:ext cx="1364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5" name="Ink 34">
                <a:extLst>
                  <a:ext uri="{FF2B5EF4-FFF2-40B4-BE49-F238E27FC236}">
                    <a16:creationId xmlns:a16="http://schemas.microsoft.com/office/drawing/2014/main" id="{76F14D37-841E-46DE-AD1B-DD8A52633151}"/>
                  </a:ext>
                </a:extLst>
              </p14:cNvPr>
              <p14:cNvContentPartPr/>
              <p14:nvPr/>
            </p14:nvContentPartPr>
            <p14:xfrm>
              <a:off x="9196560" y="2992913"/>
              <a:ext cx="14040" cy="120240"/>
            </p14:xfrm>
          </p:contentPart>
        </mc:Choice>
        <mc:Fallback xmlns="">
          <p:pic>
            <p:nvPicPr>
              <p:cNvPr id="35" name="Ink 34">
                <a:extLst>
                  <a:ext uri="{FF2B5EF4-FFF2-40B4-BE49-F238E27FC236}">
                    <a16:creationId xmlns:a16="http://schemas.microsoft.com/office/drawing/2014/main" id="{76F14D37-841E-46DE-AD1B-DD8A52633151}"/>
                  </a:ext>
                </a:extLst>
              </p:cNvPr>
              <p:cNvPicPr/>
              <p:nvPr/>
            </p:nvPicPr>
            <p:blipFill>
              <a:blip r:embed="rId20"/>
              <a:stretch>
                <a:fillRect/>
              </a:stretch>
            </p:blipFill>
            <p:spPr>
              <a:xfrm>
                <a:off x="9178560" y="2975273"/>
                <a:ext cx="49680" cy="155880"/>
              </a:xfrm>
              <a:prstGeom prst="rect">
                <a:avLst/>
              </a:prstGeom>
            </p:spPr>
          </p:pic>
        </mc:Fallback>
      </mc:AlternateContent>
      <p:cxnSp>
        <p:nvCxnSpPr>
          <p:cNvPr id="17" name="Straight Connector 16">
            <a:extLst>
              <a:ext uri="{FF2B5EF4-FFF2-40B4-BE49-F238E27FC236}">
                <a16:creationId xmlns:a16="http://schemas.microsoft.com/office/drawing/2014/main" id="{4B64AC98-A27F-4353-8FE8-9FF01B7FA051}"/>
              </a:ext>
            </a:extLst>
          </p:cNvPr>
          <p:cNvCxnSpPr/>
          <p:nvPr/>
        </p:nvCxnSpPr>
        <p:spPr>
          <a:xfrm flipH="1">
            <a:off x="7917628" y="2300273"/>
            <a:ext cx="1527586" cy="12776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196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endParaRPr lang="en-US" dirty="0"/>
          </a:p>
        </p:txBody>
      </p:sp>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3"/>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5"/>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7"/>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9"/>
              <a:stretch>
                <a:fillRect/>
              </a:stretch>
            </p:blipFill>
            <p:spPr>
              <a:xfrm>
                <a:off x="9645480" y="2246633"/>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2F93AF8E-7882-4DCB-9E8E-2C7B5D513C36}"/>
                  </a:ext>
                </a:extLst>
              </p14:cNvPr>
              <p14:cNvContentPartPr/>
              <p14:nvPr/>
            </p14:nvContentPartPr>
            <p14:xfrm>
              <a:off x="9041040" y="3712193"/>
              <a:ext cx="122040" cy="226440"/>
            </p14:xfrm>
          </p:contentPart>
        </mc:Choice>
        <mc:Fallback xmlns="">
          <p:pic>
            <p:nvPicPr>
              <p:cNvPr id="11" name="Ink 10">
                <a:extLst>
                  <a:ext uri="{FF2B5EF4-FFF2-40B4-BE49-F238E27FC236}">
                    <a16:creationId xmlns:a16="http://schemas.microsoft.com/office/drawing/2014/main" id="{2F93AF8E-7882-4DCB-9E8E-2C7B5D513C36}"/>
                  </a:ext>
                </a:extLst>
              </p:cNvPr>
              <p:cNvPicPr/>
              <p:nvPr/>
            </p:nvPicPr>
            <p:blipFill>
              <a:blip r:embed="rId11"/>
              <a:stretch>
                <a:fillRect/>
              </a:stretch>
            </p:blipFill>
            <p:spPr>
              <a:xfrm>
                <a:off x="9023400" y="3694193"/>
                <a:ext cx="157680" cy="26208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3" y="1863883"/>
                <a:ext cx="2404631"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3" y="1863883"/>
                <a:ext cx="2404631" cy="369332"/>
              </a:xfrm>
              <a:prstGeom prst="rect">
                <a:avLst/>
              </a:prstGeom>
              <a:blipFill>
                <a:blip r:embed="rId12"/>
                <a:stretch>
                  <a:fillRect l="-2025" t="-10000"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14"/>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4CD59EFE-7FC0-49D6-9C96-9F8B8DBA6C59}"/>
                  </a:ext>
                </a:extLst>
              </p14:cNvPr>
              <p14:cNvContentPartPr/>
              <p14:nvPr/>
            </p14:nvContentPartPr>
            <p14:xfrm>
              <a:off x="8435880" y="3222953"/>
              <a:ext cx="1256760" cy="173160"/>
            </p14:xfrm>
          </p:contentPart>
        </mc:Choice>
        <mc:Fallback xmlns="">
          <p:pic>
            <p:nvPicPr>
              <p:cNvPr id="6" name="Ink 5">
                <a:extLst>
                  <a:ext uri="{FF2B5EF4-FFF2-40B4-BE49-F238E27FC236}">
                    <a16:creationId xmlns:a16="http://schemas.microsoft.com/office/drawing/2014/main" id="{4CD59EFE-7FC0-49D6-9C96-9F8B8DBA6C59}"/>
                  </a:ext>
                </a:extLst>
              </p:cNvPr>
              <p:cNvPicPr/>
              <p:nvPr/>
            </p:nvPicPr>
            <p:blipFill>
              <a:blip r:embed="rId16"/>
              <a:stretch>
                <a:fillRect/>
              </a:stretch>
            </p:blipFill>
            <p:spPr>
              <a:xfrm>
                <a:off x="8418240" y="3204953"/>
                <a:ext cx="129240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0AA40FD1-B8D6-4700-BE81-E786F7B34880}"/>
                  </a:ext>
                </a:extLst>
              </p14:cNvPr>
              <p14:cNvContentPartPr/>
              <p14:nvPr/>
            </p14:nvContentPartPr>
            <p14:xfrm>
              <a:off x="9712800" y="2370473"/>
              <a:ext cx="15480" cy="81000"/>
            </p14:xfrm>
          </p:contentPart>
        </mc:Choice>
        <mc:Fallback xmlns="">
          <p:pic>
            <p:nvPicPr>
              <p:cNvPr id="12" name="Ink 11">
                <a:extLst>
                  <a:ext uri="{FF2B5EF4-FFF2-40B4-BE49-F238E27FC236}">
                    <a16:creationId xmlns:a16="http://schemas.microsoft.com/office/drawing/2014/main" id="{0AA40FD1-B8D6-4700-BE81-E786F7B34880}"/>
                  </a:ext>
                </a:extLst>
              </p:cNvPr>
              <p:cNvPicPr/>
              <p:nvPr/>
            </p:nvPicPr>
            <p:blipFill>
              <a:blip r:embed="rId18"/>
              <a:stretch>
                <a:fillRect/>
              </a:stretch>
            </p:blipFill>
            <p:spPr>
              <a:xfrm>
                <a:off x="9694800" y="2352833"/>
                <a:ext cx="511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C3FAEBEB-55E8-480B-9E2E-25282893AB88}"/>
                  </a:ext>
                </a:extLst>
              </p14:cNvPr>
              <p14:cNvContentPartPr/>
              <p14:nvPr/>
            </p14:nvContentPartPr>
            <p14:xfrm>
              <a:off x="9697680" y="2569913"/>
              <a:ext cx="26280" cy="658440"/>
            </p14:xfrm>
          </p:contentPart>
        </mc:Choice>
        <mc:Fallback xmlns="">
          <p:pic>
            <p:nvPicPr>
              <p:cNvPr id="20" name="Ink 19">
                <a:extLst>
                  <a:ext uri="{FF2B5EF4-FFF2-40B4-BE49-F238E27FC236}">
                    <a16:creationId xmlns:a16="http://schemas.microsoft.com/office/drawing/2014/main" id="{C3FAEBEB-55E8-480B-9E2E-25282893AB88}"/>
                  </a:ext>
                </a:extLst>
              </p:cNvPr>
              <p:cNvPicPr/>
              <p:nvPr/>
            </p:nvPicPr>
            <p:blipFill>
              <a:blip r:embed="rId20"/>
              <a:stretch>
                <a:fillRect/>
              </a:stretch>
            </p:blipFill>
            <p:spPr>
              <a:xfrm>
                <a:off x="9680040" y="2551903"/>
                <a:ext cx="61920" cy="694099"/>
              </a:xfrm>
              <a:prstGeom prst="rect">
                <a:avLst/>
              </a:prstGeom>
            </p:spPr>
          </p:pic>
        </mc:Fallback>
      </mc:AlternateContent>
    </p:spTree>
    <p:extLst>
      <p:ext uri="{BB962C8B-B14F-4D97-AF65-F5344CB8AC3E}">
        <p14:creationId xmlns:p14="http://schemas.microsoft.com/office/powerpoint/2010/main" val="2266841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a:bodyPr>
          <a:lstStyle/>
          <a:p>
            <a:pPr marL="0" indent="0">
              <a:buNone/>
            </a:pPr>
            <a:r>
              <a:rPr lang="en-US" dirty="0"/>
              <a:t>As we decrease the horizontal distance between the two points, we decrease the overall distance between the two points. Eventually, as h (the horizontal distance between the two points) gets smaller, the points get closer together, and the slope of the approximation line better approximates the slope of the tangent line.</a:t>
            </a:r>
          </a:p>
        </p:txBody>
      </p:sp>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3"/>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5"/>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7"/>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9"/>
              <a:stretch>
                <a:fillRect/>
              </a:stretch>
            </p:blipFill>
            <p:spPr>
              <a:xfrm>
                <a:off x="9645480" y="2246633"/>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2F93AF8E-7882-4DCB-9E8E-2C7B5D513C36}"/>
                  </a:ext>
                </a:extLst>
              </p14:cNvPr>
              <p14:cNvContentPartPr/>
              <p14:nvPr/>
            </p14:nvContentPartPr>
            <p14:xfrm>
              <a:off x="9041040" y="3712193"/>
              <a:ext cx="122040" cy="226440"/>
            </p14:xfrm>
          </p:contentPart>
        </mc:Choice>
        <mc:Fallback xmlns="">
          <p:pic>
            <p:nvPicPr>
              <p:cNvPr id="11" name="Ink 10">
                <a:extLst>
                  <a:ext uri="{FF2B5EF4-FFF2-40B4-BE49-F238E27FC236}">
                    <a16:creationId xmlns:a16="http://schemas.microsoft.com/office/drawing/2014/main" id="{2F93AF8E-7882-4DCB-9E8E-2C7B5D513C36}"/>
                  </a:ext>
                </a:extLst>
              </p:cNvPr>
              <p:cNvPicPr/>
              <p:nvPr/>
            </p:nvPicPr>
            <p:blipFill>
              <a:blip r:embed="rId11"/>
              <a:stretch>
                <a:fillRect/>
              </a:stretch>
            </p:blipFill>
            <p:spPr>
              <a:xfrm>
                <a:off x="9023400" y="3694193"/>
                <a:ext cx="157680" cy="26208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4" y="1863883"/>
                <a:ext cx="2151148"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4" y="1863883"/>
                <a:ext cx="2151148" cy="369332"/>
              </a:xfrm>
              <a:prstGeom prst="rect">
                <a:avLst/>
              </a:prstGeom>
              <a:blipFill>
                <a:blip r:embed="rId12"/>
                <a:stretch>
                  <a:fillRect l="-2266" t="-10000"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14"/>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Ink 28">
                <a:extLst>
                  <a:ext uri="{FF2B5EF4-FFF2-40B4-BE49-F238E27FC236}">
                    <a16:creationId xmlns:a16="http://schemas.microsoft.com/office/drawing/2014/main" id="{F29CA8EA-7F91-49F1-BDB5-BFCBED0A7906}"/>
                  </a:ext>
                </a:extLst>
              </p14:cNvPr>
              <p14:cNvContentPartPr/>
              <p14:nvPr/>
            </p14:nvContentPartPr>
            <p14:xfrm>
              <a:off x="9185400" y="2542913"/>
              <a:ext cx="37080" cy="523800"/>
            </p14:xfrm>
          </p:contentPart>
        </mc:Choice>
        <mc:Fallback xmlns="">
          <p:pic>
            <p:nvPicPr>
              <p:cNvPr id="29" name="Ink 28">
                <a:extLst>
                  <a:ext uri="{FF2B5EF4-FFF2-40B4-BE49-F238E27FC236}">
                    <a16:creationId xmlns:a16="http://schemas.microsoft.com/office/drawing/2014/main" id="{F29CA8EA-7F91-49F1-BDB5-BFCBED0A7906}"/>
                  </a:ext>
                </a:extLst>
              </p:cNvPr>
              <p:cNvPicPr/>
              <p:nvPr/>
            </p:nvPicPr>
            <p:blipFill>
              <a:blip r:embed="rId16"/>
              <a:stretch>
                <a:fillRect/>
              </a:stretch>
            </p:blipFill>
            <p:spPr>
              <a:xfrm>
                <a:off x="9167760" y="2524913"/>
                <a:ext cx="72720" cy="559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0" name="Ink 29">
                <a:extLst>
                  <a:ext uri="{FF2B5EF4-FFF2-40B4-BE49-F238E27FC236}">
                    <a16:creationId xmlns:a16="http://schemas.microsoft.com/office/drawing/2014/main" id="{F779E738-DC4A-4A55-878D-4EE552AE604D}"/>
                  </a:ext>
                </a:extLst>
              </p14:cNvPr>
              <p14:cNvContentPartPr/>
              <p14:nvPr/>
            </p14:nvContentPartPr>
            <p14:xfrm>
              <a:off x="8483040" y="3127553"/>
              <a:ext cx="683640" cy="162000"/>
            </p14:xfrm>
          </p:contentPart>
        </mc:Choice>
        <mc:Fallback xmlns="">
          <p:pic>
            <p:nvPicPr>
              <p:cNvPr id="30" name="Ink 29">
                <a:extLst>
                  <a:ext uri="{FF2B5EF4-FFF2-40B4-BE49-F238E27FC236}">
                    <a16:creationId xmlns:a16="http://schemas.microsoft.com/office/drawing/2014/main" id="{F779E738-DC4A-4A55-878D-4EE552AE604D}"/>
                  </a:ext>
                </a:extLst>
              </p:cNvPr>
              <p:cNvPicPr/>
              <p:nvPr/>
            </p:nvPicPr>
            <p:blipFill>
              <a:blip r:embed="rId18"/>
              <a:stretch>
                <a:fillRect/>
              </a:stretch>
            </p:blipFill>
            <p:spPr>
              <a:xfrm>
                <a:off x="8465040" y="3109553"/>
                <a:ext cx="719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1" name="Ink 30">
                <a:extLst>
                  <a:ext uri="{FF2B5EF4-FFF2-40B4-BE49-F238E27FC236}">
                    <a16:creationId xmlns:a16="http://schemas.microsoft.com/office/drawing/2014/main" id="{8B7777C1-6199-4801-A778-3757880E737A}"/>
                  </a:ext>
                </a:extLst>
              </p14:cNvPr>
              <p14:cNvContentPartPr/>
              <p14:nvPr/>
            </p14:nvContentPartPr>
            <p14:xfrm>
              <a:off x="8897400" y="3292433"/>
              <a:ext cx="100800" cy="113040"/>
            </p14:xfrm>
          </p:contentPart>
        </mc:Choice>
        <mc:Fallback xmlns="">
          <p:pic>
            <p:nvPicPr>
              <p:cNvPr id="31" name="Ink 30">
                <a:extLst>
                  <a:ext uri="{FF2B5EF4-FFF2-40B4-BE49-F238E27FC236}">
                    <a16:creationId xmlns:a16="http://schemas.microsoft.com/office/drawing/2014/main" id="{8B7777C1-6199-4801-A778-3757880E737A}"/>
                  </a:ext>
                </a:extLst>
              </p:cNvPr>
              <p:cNvPicPr/>
              <p:nvPr/>
            </p:nvPicPr>
            <p:blipFill>
              <a:blip r:embed="rId20"/>
              <a:stretch>
                <a:fillRect/>
              </a:stretch>
            </p:blipFill>
            <p:spPr>
              <a:xfrm>
                <a:off x="8879760" y="3274793"/>
                <a:ext cx="1364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 name="Ink 34">
                <a:extLst>
                  <a:ext uri="{FF2B5EF4-FFF2-40B4-BE49-F238E27FC236}">
                    <a16:creationId xmlns:a16="http://schemas.microsoft.com/office/drawing/2014/main" id="{76F14D37-841E-46DE-AD1B-DD8A52633151}"/>
                  </a:ext>
                </a:extLst>
              </p14:cNvPr>
              <p14:cNvContentPartPr/>
              <p14:nvPr/>
            </p14:nvContentPartPr>
            <p14:xfrm>
              <a:off x="9196560" y="2992913"/>
              <a:ext cx="14040" cy="120240"/>
            </p14:xfrm>
          </p:contentPart>
        </mc:Choice>
        <mc:Fallback xmlns="">
          <p:pic>
            <p:nvPicPr>
              <p:cNvPr id="35" name="Ink 34">
                <a:extLst>
                  <a:ext uri="{FF2B5EF4-FFF2-40B4-BE49-F238E27FC236}">
                    <a16:creationId xmlns:a16="http://schemas.microsoft.com/office/drawing/2014/main" id="{76F14D37-841E-46DE-AD1B-DD8A52633151}"/>
                  </a:ext>
                </a:extLst>
              </p:cNvPr>
              <p:cNvPicPr/>
              <p:nvPr/>
            </p:nvPicPr>
            <p:blipFill>
              <a:blip r:embed="rId22"/>
              <a:stretch>
                <a:fillRect/>
              </a:stretch>
            </p:blipFill>
            <p:spPr>
              <a:xfrm>
                <a:off x="9178560" y="2975273"/>
                <a:ext cx="49680" cy="155880"/>
              </a:xfrm>
              <a:prstGeom prst="rect">
                <a:avLst/>
              </a:prstGeom>
            </p:spPr>
          </p:pic>
        </mc:Fallback>
      </mc:AlternateContent>
      <p:cxnSp>
        <p:nvCxnSpPr>
          <p:cNvPr id="17" name="Straight Connector 16">
            <a:extLst>
              <a:ext uri="{FF2B5EF4-FFF2-40B4-BE49-F238E27FC236}">
                <a16:creationId xmlns:a16="http://schemas.microsoft.com/office/drawing/2014/main" id="{4B64AC98-A27F-4353-8FE8-9FF01B7FA051}"/>
              </a:ext>
            </a:extLst>
          </p:cNvPr>
          <p:cNvCxnSpPr/>
          <p:nvPr/>
        </p:nvCxnSpPr>
        <p:spPr>
          <a:xfrm flipH="1">
            <a:off x="7917628" y="2300273"/>
            <a:ext cx="1527586" cy="127764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3">
            <p14:nvContentPartPr>
              <p14:cNvPr id="6" name="Ink 5">
                <a:extLst>
                  <a:ext uri="{FF2B5EF4-FFF2-40B4-BE49-F238E27FC236}">
                    <a16:creationId xmlns:a16="http://schemas.microsoft.com/office/drawing/2014/main" id="{98F5381E-56FC-413A-A776-337D2A53892B}"/>
                  </a:ext>
                </a:extLst>
              </p14:cNvPr>
              <p14:cNvContentPartPr/>
              <p14:nvPr/>
            </p14:nvContentPartPr>
            <p14:xfrm>
              <a:off x="8442360" y="3227633"/>
              <a:ext cx="1231560" cy="241200"/>
            </p14:xfrm>
          </p:contentPart>
        </mc:Choice>
        <mc:Fallback xmlns="">
          <p:pic>
            <p:nvPicPr>
              <p:cNvPr id="6" name="Ink 5">
                <a:extLst>
                  <a:ext uri="{FF2B5EF4-FFF2-40B4-BE49-F238E27FC236}">
                    <a16:creationId xmlns:a16="http://schemas.microsoft.com/office/drawing/2014/main" id="{98F5381E-56FC-413A-A776-337D2A53892B}"/>
                  </a:ext>
                </a:extLst>
              </p:cNvPr>
              <p:cNvPicPr/>
              <p:nvPr/>
            </p:nvPicPr>
            <p:blipFill>
              <a:blip r:embed="rId24"/>
              <a:stretch>
                <a:fillRect/>
              </a:stretch>
            </p:blipFill>
            <p:spPr>
              <a:xfrm>
                <a:off x="8424360" y="3209993"/>
                <a:ext cx="12672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AED71D31-6390-4688-8BD4-F70A9E719E60}"/>
                  </a:ext>
                </a:extLst>
              </p14:cNvPr>
              <p14:cNvContentPartPr/>
              <p14:nvPr/>
            </p14:nvContentPartPr>
            <p14:xfrm>
              <a:off x="9697680" y="2795993"/>
              <a:ext cx="3960" cy="114120"/>
            </p14:xfrm>
          </p:contentPart>
        </mc:Choice>
        <mc:Fallback xmlns="">
          <p:pic>
            <p:nvPicPr>
              <p:cNvPr id="14" name="Ink 13">
                <a:extLst>
                  <a:ext uri="{FF2B5EF4-FFF2-40B4-BE49-F238E27FC236}">
                    <a16:creationId xmlns:a16="http://schemas.microsoft.com/office/drawing/2014/main" id="{AED71D31-6390-4688-8BD4-F70A9E719E60}"/>
                  </a:ext>
                </a:extLst>
              </p:cNvPr>
              <p:cNvPicPr/>
              <p:nvPr/>
            </p:nvPicPr>
            <p:blipFill>
              <a:blip r:embed="rId26"/>
              <a:stretch>
                <a:fillRect/>
              </a:stretch>
            </p:blipFill>
            <p:spPr>
              <a:xfrm>
                <a:off x="9680040" y="2778353"/>
                <a:ext cx="396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7B0D78CA-EE7A-48C7-97B0-846264F59B75}"/>
                  </a:ext>
                </a:extLst>
              </p14:cNvPr>
              <p14:cNvContentPartPr/>
              <p14:nvPr/>
            </p14:nvContentPartPr>
            <p14:xfrm>
              <a:off x="9700560" y="3012713"/>
              <a:ext cx="9720" cy="205920"/>
            </p14:xfrm>
          </p:contentPart>
        </mc:Choice>
        <mc:Fallback xmlns="">
          <p:pic>
            <p:nvPicPr>
              <p:cNvPr id="20" name="Ink 19">
                <a:extLst>
                  <a:ext uri="{FF2B5EF4-FFF2-40B4-BE49-F238E27FC236}">
                    <a16:creationId xmlns:a16="http://schemas.microsoft.com/office/drawing/2014/main" id="{7B0D78CA-EE7A-48C7-97B0-846264F59B75}"/>
                  </a:ext>
                </a:extLst>
              </p:cNvPr>
              <p:cNvPicPr/>
              <p:nvPr/>
            </p:nvPicPr>
            <p:blipFill>
              <a:blip r:embed="rId28"/>
              <a:stretch>
                <a:fillRect/>
              </a:stretch>
            </p:blipFill>
            <p:spPr>
              <a:xfrm>
                <a:off x="9682560" y="2994713"/>
                <a:ext cx="453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6879C697-3B00-4A37-B896-E876BE969A51}"/>
                  </a:ext>
                </a:extLst>
              </p14:cNvPr>
              <p14:cNvContentPartPr/>
              <p14:nvPr/>
            </p14:nvContentPartPr>
            <p14:xfrm>
              <a:off x="9703080" y="2378033"/>
              <a:ext cx="15480" cy="320400"/>
            </p14:xfrm>
          </p:contentPart>
        </mc:Choice>
        <mc:Fallback xmlns="">
          <p:pic>
            <p:nvPicPr>
              <p:cNvPr id="23" name="Ink 22">
                <a:extLst>
                  <a:ext uri="{FF2B5EF4-FFF2-40B4-BE49-F238E27FC236}">
                    <a16:creationId xmlns:a16="http://schemas.microsoft.com/office/drawing/2014/main" id="{6879C697-3B00-4A37-B896-E876BE969A51}"/>
                  </a:ext>
                </a:extLst>
              </p:cNvPr>
              <p:cNvPicPr/>
              <p:nvPr/>
            </p:nvPicPr>
            <p:blipFill>
              <a:blip r:embed="rId30"/>
              <a:stretch>
                <a:fillRect/>
              </a:stretch>
            </p:blipFill>
            <p:spPr>
              <a:xfrm>
                <a:off x="9685080" y="2360053"/>
                <a:ext cx="51120" cy="356000"/>
              </a:xfrm>
              <a:prstGeom prst="rect">
                <a:avLst/>
              </a:prstGeom>
            </p:spPr>
          </p:pic>
        </mc:Fallback>
      </mc:AlternateContent>
    </p:spTree>
    <p:extLst>
      <p:ext uri="{BB962C8B-B14F-4D97-AF65-F5344CB8AC3E}">
        <p14:creationId xmlns:p14="http://schemas.microsoft.com/office/powerpoint/2010/main" val="3836244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normAutofit lnSpcReduction="10000"/>
              </a:bodyPr>
              <a:lstStyle/>
              <a:p>
                <a:pPr marL="0" indent="0">
                  <a:buNone/>
                </a:pPr>
                <a:r>
                  <a:rPr lang="en-US" dirty="0"/>
                  <a:t>If we could bring the second point infinitely close to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d>
                  </m:oMath>
                </a14:m>
                <a:r>
                  <a:rPr lang="en-US" dirty="0"/>
                  <a:t> , we would make the slope of the approximation line virtually identical to the slope of the tangent line.</a:t>
                </a:r>
              </a:p>
              <a:p>
                <a:pPr marL="0" indent="0">
                  <a:buNone/>
                </a:pPr>
                <a:r>
                  <a:rPr lang="en-US" dirty="0"/>
                  <a:t>We know from many slides ago that the slope of the approximation line is      </a:t>
                </a: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h</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3081" r="-2235"/>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lnSpcReduction="10000"/>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2F93AF8E-7882-4DCB-9E8E-2C7B5D513C36}"/>
                  </a:ext>
                </a:extLst>
              </p14:cNvPr>
              <p14:cNvContentPartPr/>
              <p14:nvPr/>
            </p14:nvContentPartPr>
            <p14:xfrm>
              <a:off x="9041040" y="3712193"/>
              <a:ext cx="122040" cy="226440"/>
            </p14:xfrm>
          </p:contentPart>
        </mc:Choice>
        <mc:Fallback xmlns="">
          <p:pic>
            <p:nvPicPr>
              <p:cNvPr id="11" name="Ink 10">
                <a:extLst>
                  <a:ext uri="{FF2B5EF4-FFF2-40B4-BE49-F238E27FC236}">
                    <a16:creationId xmlns:a16="http://schemas.microsoft.com/office/drawing/2014/main" id="{2F93AF8E-7882-4DCB-9E8E-2C7B5D513C36}"/>
                  </a:ext>
                </a:extLst>
              </p:cNvPr>
              <p:cNvPicPr/>
              <p:nvPr/>
            </p:nvPicPr>
            <p:blipFill>
              <a:blip r:embed="rId12"/>
              <a:stretch>
                <a:fillRect/>
              </a:stretch>
            </p:blipFill>
            <p:spPr>
              <a:xfrm>
                <a:off x="9023400" y="3694193"/>
                <a:ext cx="157680" cy="26208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4" y="1863883"/>
                <a:ext cx="2050242"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4" y="1863883"/>
                <a:ext cx="2050242" cy="369332"/>
              </a:xfrm>
              <a:prstGeom prst="rect">
                <a:avLst/>
              </a:prstGeom>
              <a:blipFill>
                <a:blip r:embed="rId13"/>
                <a:stretch>
                  <a:fillRect l="-2374" t="-10000"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15"/>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F29CA8EA-7F91-49F1-BDB5-BFCBED0A7906}"/>
                  </a:ext>
                </a:extLst>
              </p14:cNvPr>
              <p14:cNvContentPartPr/>
              <p14:nvPr/>
            </p14:nvContentPartPr>
            <p14:xfrm>
              <a:off x="9185400" y="2542913"/>
              <a:ext cx="37080" cy="523800"/>
            </p14:xfrm>
          </p:contentPart>
        </mc:Choice>
        <mc:Fallback xmlns="">
          <p:pic>
            <p:nvPicPr>
              <p:cNvPr id="29" name="Ink 28">
                <a:extLst>
                  <a:ext uri="{FF2B5EF4-FFF2-40B4-BE49-F238E27FC236}">
                    <a16:creationId xmlns:a16="http://schemas.microsoft.com/office/drawing/2014/main" id="{F29CA8EA-7F91-49F1-BDB5-BFCBED0A7906}"/>
                  </a:ext>
                </a:extLst>
              </p:cNvPr>
              <p:cNvPicPr/>
              <p:nvPr/>
            </p:nvPicPr>
            <p:blipFill>
              <a:blip r:embed="rId17"/>
              <a:stretch>
                <a:fillRect/>
              </a:stretch>
            </p:blipFill>
            <p:spPr>
              <a:xfrm>
                <a:off x="9167760" y="2524913"/>
                <a:ext cx="72720" cy="559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F779E738-DC4A-4A55-878D-4EE552AE604D}"/>
                  </a:ext>
                </a:extLst>
              </p14:cNvPr>
              <p14:cNvContentPartPr/>
              <p14:nvPr/>
            </p14:nvContentPartPr>
            <p14:xfrm>
              <a:off x="8483040" y="3127553"/>
              <a:ext cx="683640" cy="162000"/>
            </p14:xfrm>
          </p:contentPart>
        </mc:Choice>
        <mc:Fallback xmlns="">
          <p:pic>
            <p:nvPicPr>
              <p:cNvPr id="30" name="Ink 29">
                <a:extLst>
                  <a:ext uri="{FF2B5EF4-FFF2-40B4-BE49-F238E27FC236}">
                    <a16:creationId xmlns:a16="http://schemas.microsoft.com/office/drawing/2014/main" id="{F779E738-DC4A-4A55-878D-4EE552AE604D}"/>
                  </a:ext>
                </a:extLst>
              </p:cNvPr>
              <p:cNvPicPr/>
              <p:nvPr/>
            </p:nvPicPr>
            <p:blipFill>
              <a:blip r:embed="rId19"/>
              <a:stretch>
                <a:fillRect/>
              </a:stretch>
            </p:blipFill>
            <p:spPr>
              <a:xfrm>
                <a:off x="8465040" y="3109553"/>
                <a:ext cx="719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8B7777C1-6199-4801-A778-3757880E737A}"/>
                  </a:ext>
                </a:extLst>
              </p14:cNvPr>
              <p14:cNvContentPartPr/>
              <p14:nvPr/>
            </p14:nvContentPartPr>
            <p14:xfrm>
              <a:off x="8897400" y="3292433"/>
              <a:ext cx="100800" cy="113040"/>
            </p14:xfrm>
          </p:contentPart>
        </mc:Choice>
        <mc:Fallback xmlns="">
          <p:pic>
            <p:nvPicPr>
              <p:cNvPr id="31" name="Ink 30">
                <a:extLst>
                  <a:ext uri="{FF2B5EF4-FFF2-40B4-BE49-F238E27FC236}">
                    <a16:creationId xmlns:a16="http://schemas.microsoft.com/office/drawing/2014/main" id="{8B7777C1-6199-4801-A778-3757880E737A}"/>
                  </a:ext>
                </a:extLst>
              </p:cNvPr>
              <p:cNvPicPr/>
              <p:nvPr/>
            </p:nvPicPr>
            <p:blipFill>
              <a:blip r:embed="rId21"/>
              <a:stretch>
                <a:fillRect/>
              </a:stretch>
            </p:blipFill>
            <p:spPr>
              <a:xfrm>
                <a:off x="8879760" y="3274793"/>
                <a:ext cx="1364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76F14D37-841E-46DE-AD1B-DD8A52633151}"/>
                  </a:ext>
                </a:extLst>
              </p14:cNvPr>
              <p14:cNvContentPartPr/>
              <p14:nvPr/>
            </p14:nvContentPartPr>
            <p14:xfrm>
              <a:off x="9196560" y="2992913"/>
              <a:ext cx="14040" cy="120240"/>
            </p14:xfrm>
          </p:contentPart>
        </mc:Choice>
        <mc:Fallback xmlns="">
          <p:pic>
            <p:nvPicPr>
              <p:cNvPr id="35" name="Ink 34">
                <a:extLst>
                  <a:ext uri="{FF2B5EF4-FFF2-40B4-BE49-F238E27FC236}">
                    <a16:creationId xmlns:a16="http://schemas.microsoft.com/office/drawing/2014/main" id="{76F14D37-841E-46DE-AD1B-DD8A52633151}"/>
                  </a:ext>
                </a:extLst>
              </p:cNvPr>
              <p:cNvPicPr/>
              <p:nvPr/>
            </p:nvPicPr>
            <p:blipFill>
              <a:blip r:embed="rId23"/>
              <a:stretch>
                <a:fillRect/>
              </a:stretch>
            </p:blipFill>
            <p:spPr>
              <a:xfrm>
                <a:off x="9178560" y="2975273"/>
                <a:ext cx="49680" cy="155880"/>
              </a:xfrm>
              <a:prstGeom prst="rect">
                <a:avLst/>
              </a:prstGeom>
            </p:spPr>
          </p:pic>
        </mc:Fallback>
      </mc:AlternateContent>
      <p:cxnSp>
        <p:nvCxnSpPr>
          <p:cNvPr id="17" name="Straight Connector 16">
            <a:extLst>
              <a:ext uri="{FF2B5EF4-FFF2-40B4-BE49-F238E27FC236}">
                <a16:creationId xmlns:a16="http://schemas.microsoft.com/office/drawing/2014/main" id="{4B64AC98-A27F-4353-8FE8-9FF01B7FA051}"/>
              </a:ext>
            </a:extLst>
          </p:cNvPr>
          <p:cNvCxnSpPr/>
          <p:nvPr/>
        </p:nvCxnSpPr>
        <p:spPr>
          <a:xfrm flipH="1">
            <a:off x="7917628" y="2300273"/>
            <a:ext cx="1527586" cy="127764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4">
            <p14:nvContentPartPr>
              <p14:cNvPr id="6" name="Ink 5">
                <a:extLst>
                  <a:ext uri="{FF2B5EF4-FFF2-40B4-BE49-F238E27FC236}">
                    <a16:creationId xmlns:a16="http://schemas.microsoft.com/office/drawing/2014/main" id="{98F5381E-56FC-413A-A776-337D2A53892B}"/>
                  </a:ext>
                </a:extLst>
              </p14:cNvPr>
              <p14:cNvContentPartPr/>
              <p14:nvPr/>
            </p14:nvContentPartPr>
            <p14:xfrm>
              <a:off x="8442360" y="3227633"/>
              <a:ext cx="1231560" cy="241200"/>
            </p14:xfrm>
          </p:contentPart>
        </mc:Choice>
        <mc:Fallback xmlns="">
          <p:pic>
            <p:nvPicPr>
              <p:cNvPr id="6" name="Ink 5">
                <a:extLst>
                  <a:ext uri="{FF2B5EF4-FFF2-40B4-BE49-F238E27FC236}">
                    <a16:creationId xmlns:a16="http://schemas.microsoft.com/office/drawing/2014/main" id="{98F5381E-56FC-413A-A776-337D2A53892B}"/>
                  </a:ext>
                </a:extLst>
              </p:cNvPr>
              <p:cNvPicPr/>
              <p:nvPr/>
            </p:nvPicPr>
            <p:blipFill>
              <a:blip r:embed="rId25"/>
              <a:stretch>
                <a:fillRect/>
              </a:stretch>
            </p:blipFill>
            <p:spPr>
              <a:xfrm>
                <a:off x="8424360" y="3209993"/>
                <a:ext cx="12672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AED71D31-6390-4688-8BD4-F70A9E719E60}"/>
                  </a:ext>
                </a:extLst>
              </p14:cNvPr>
              <p14:cNvContentPartPr/>
              <p14:nvPr/>
            </p14:nvContentPartPr>
            <p14:xfrm>
              <a:off x="9697680" y="2795993"/>
              <a:ext cx="3960" cy="114120"/>
            </p14:xfrm>
          </p:contentPart>
        </mc:Choice>
        <mc:Fallback xmlns="">
          <p:pic>
            <p:nvPicPr>
              <p:cNvPr id="14" name="Ink 13">
                <a:extLst>
                  <a:ext uri="{FF2B5EF4-FFF2-40B4-BE49-F238E27FC236}">
                    <a16:creationId xmlns:a16="http://schemas.microsoft.com/office/drawing/2014/main" id="{AED71D31-6390-4688-8BD4-F70A9E719E60}"/>
                  </a:ext>
                </a:extLst>
              </p:cNvPr>
              <p:cNvPicPr/>
              <p:nvPr/>
            </p:nvPicPr>
            <p:blipFill>
              <a:blip r:embed="rId27"/>
              <a:stretch>
                <a:fillRect/>
              </a:stretch>
            </p:blipFill>
            <p:spPr>
              <a:xfrm>
                <a:off x="9680040" y="2778353"/>
                <a:ext cx="396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7B0D78CA-EE7A-48C7-97B0-846264F59B75}"/>
                  </a:ext>
                </a:extLst>
              </p14:cNvPr>
              <p14:cNvContentPartPr/>
              <p14:nvPr/>
            </p14:nvContentPartPr>
            <p14:xfrm>
              <a:off x="9700560" y="3012713"/>
              <a:ext cx="9720" cy="205920"/>
            </p14:xfrm>
          </p:contentPart>
        </mc:Choice>
        <mc:Fallback xmlns="">
          <p:pic>
            <p:nvPicPr>
              <p:cNvPr id="20" name="Ink 19">
                <a:extLst>
                  <a:ext uri="{FF2B5EF4-FFF2-40B4-BE49-F238E27FC236}">
                    <a16:creationId xmlns:a16="http://schemas.microsoft.com/office/drawing/2014/main" id="{7B0D78CA-EE7A-48C7-97B0-846264F59B75}"/>
                  </a:ext>
                </a:extLst>
              </p:cNvPr>
              <p:cNvPicPr/>
              <p:nvPr/>
            </p:nvPicPr>
            <p:blipFill>
              <a:blip r:embed="rId29"/>
              <a:stretch>
                <a:fillRect/>
              </a:stretch>
            </p:blipFill>
            <p:spPr>
              <a:xfrm>
                <a:off x="9682560" y="2994713"/>
                <a:ext cx="453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6879C697-3B00-4A37-B896-E876BE969A51}"/>
                  </a:ext>
                </a:extLst>
              </p14:cNvPr>
              <p14:cNvContentPartPr/>
              <p14:nvPr/>
            </p14:nvContentPartPr>
            <p14:xfrm>
              <a:off x="9703080" y="2378033"/>
              <a:ext cx="15480" cy="320400"/>
            </p14:xfrm>
          </p:contentPart>
        </mc:Choice>
        <mc:Fallback xmlns="">
          <p:pic>
            <p:nvPicPr>
              <p:cNvPr id="23" name="Ink 22">
                <a:extLst>
                  <a:ext uri="{FF2B5EF4-FFF2-40B4-BE49-F238E27FC236}">
                    <a16:creationId xmlns:a16="http://schemas.microsoft.com/office/drawing/2014/main" id="{6879C697-3B00-4A37-B896-E876BE969A51}"/>
                  </a:ext>
                </a:extLst>
              </p:cNvPr>
              <p:cNvPicPr/>
              <p:nvPr/>
            </p:nvPicPr>
            <p:blipFill>
              <a:blip r:embed="rId31"/>
              <a:stretch>
                <a:fillRect/>
              </a:stretch>
            </p:blipFill>
            <p:spPr>
              <a:xfrm>
                <a:off x="9685080" y="2360053"/>
                <a:ext cx="51120" cy="356000"/>
              </a:xfrm>
              <a:prstGeom prst="rect">
                <a:avLst/>
              </a:prstGeom>
            </p:spPr>
          </p:pic>
        </mc:Fallback>
      </mc:AlternateContent>
    </p:spTree>
    <p:extLst>
      <p:ext uri="{BB962C8B-B14F-4D97-AF65-F5344CB8AC3E}">
        <p14:creationId xmlns:p14="http://schemas.microsoft.com/office/powerpoint/2010/main" val="2345745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a:xfrm>
                <a:off x="838200" y="1825625"/>
                <a:ext cx="5181600" cy="4351338"/>
              </a:xfrm>
            </p:spPr>
            <p:txBody>
              <a:bodyPr>
                <a:normAutofit/>
              </a:bodyPr>
              <a:lstStyle/>
              <a:p>
                <a:pPr marL="0" indent="0">
                  <a:buNone/>
                </a:pPr>
                <a:r>
                  <a:rPr lang="en-US" dirty="0"/>
                  <a:t>We make the second point infinitely close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if h (the horizontal distance between the two points) is infinitely close to 0.</a:t>
                </a:r>
              </a:p>
              <a:p>
                <a:pPr marL="0" indent="0">
                  <a:buNone/>
                </a:pPr>
                <a:r>
                  <a:rPr lang="en-US" dirty="0"/>
                  <a:t>In other words, the slope of the tangent line is equal to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h</m:t>
                        </m:r>
                      </m:den>
                    </m:f>
                  </m:oMath>
                </a14:m>
                <a:r>
                  <a:rPr lang="en-US" dirty="0"/>
                  <a:t>  </a:t>
                </a:r>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2"/>
                <a:stretch>
                  <a:fillRect l="-2471" t="-224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normAutofit/>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2F93AF8E-7882-4DCB-9E8E-2C7B5D513C36}"/>
                  </a:ext>
                </a:extLst>
              </p14:cNvPr>
              <p14:cNvContentPartPr/>
              <p14:nvPr/>
            </p14:nvContentPartPr>
            <p14:xfrm>
              <a:off x="9041040" y="3712193"/>
              <a:ext cx="122040" cy="226440"/>
            </p14:xfrm>
          </p:contentPart>
        </mc:Choice>
        <mc:Fallback xmlns="">
          <p:pic>
            <p:nvPicPr>
              <p:cNvPr id="11" name="Ink 10">
                <a:extLst>
                  <a:ext uri="{FF2B5EF4-FFF2-40B4-BE49-F238E27FC236}">
                    <a16:creationId xmlns:a16="http://schemas.microsoft.com/office/drawing/2014/main" id="{2F93AF8E-7882-4DCB-9E8E-2C7B5D513C36}"/>
                  </a:ext>
                </a:extLst>
              </p:cNvPr>
              <p:cNvPicPr/>
              <p:nvPr/>
            </p:nvPicPr>
            <p:blipFill>
              <a:blip r:embed="rId12"/>
              <a:stretch>
                <a:fillRect/>
              </a:stretch>
            </p:blipFill>
            <p:spPr>
              <a:xfrm>
                <a:off x="9023400" y="3694193"/>
                <a:ext cx="157680" cy="26208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416D931-7504-465F-A19F-4746E7A32095}"/>
                  </a:ext>
                </a:extLst>
              </p:cNvPr>
              <p:cNvSpPr txBox="1"/>
              <p:nvPr/>
            </p:nvSpPr>
            <p:spPr>
              <a:xfrm>
                <a:off x="8397063" y="1863883"/>
                <a:ext cx="2071991" cy="369332"/>
              </a:xfrm>
              <a:prstGeom prst="rect">
                <a:avLst/>
              </a:prstGeom>
              <a:noFill/>
            </p:spPr>
            <p:txBody>
              <a:bodyPr wrap="square" rtlCol="0">
                <a:spAutoFit/>
              </a:bodyPr>
              <a:lstStyle/>
              <a:p>
                <a:r>
                  <a:rPr lang="en-US" dirty="0"/>
                  <a:t>(</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a:t>
                </a:r>
              </a:p>
            </p:txBody>
          </p:sp>
        </mc:Choice>
        <mc:Fallback>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8397063" y="1863883"/>
                <a:ext cx="2071991" cy="369332"/>
              </a:xfrm>
              <a:prstGeom prst="rect">
                <a:avLst/>
              </a:prstGeom>
              <a:blipFill>
                <a:blip r:embed="rId13"/>
                <a:stretch>
                  <a:fillRect l="-2353" t="-10000"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6AF23346-DED4-4626-8394-E89CFBA5FD30}"/>
              </a:ext>
            </a:extLst>
          </p:cNvPr>
          <p:cNvCxnSpPr/>
          <p:nvPr/>
        </p:nvCxnSpPr>
        <p:spPr>
          <a:xfrm flipH="1">
            <a:off x="7734748" y="1902141"/>
            <a:ext cx="2624866" cy="16757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F8250D95-D884-49C4-B076-57AB46D7DF69}"/>
                  </a:ext>
                </a:extLst>
              </p14:cNvPr>
              <p14:cNvContentPartPr/>
              <p14:nvPr/>
            </p14:nvContentPartPr>
            <p14:xfrm>
              <a:off x="9167760" y="2464433"/>
              <a:ext cx="70560" cy="86040"/>
            </p14:xfrm>
          </p:contentPart>
        </mc:Choice>
        <mc:Fallback xmlns="">
          <p:pic>
            <p:nvPicPr>
              <p:cNvPr id="16" name="Ink 15">
                <a:extLst>
                  <a:ext uri="{FF2B5EF4-FFF2-40B4-BE49-F238E27FC236}">
                    <a16:creationId xmlns:a16="http://schemas.microsoft.com/office/drawing/2014/main" id="{F8250D95-D884-49C4-B076-57AB46D7DF69}"/>
                  </a:ext>
                </a:extLst>
              </p:cNvPr>
              <p:cNvPicPr/>
              <p:nvPr/>
            </p:nvPicPr>
            <p:blipFill>
              <a:blip r:embed="rId15"/>
              <a:stretch>
                <a:fillRect/>
              </a:stretch>
            </p:blipFill>
            <p:spPr>
              <a:xfrm>
                <a:off x="9149760" y="2446793"/>
                <a:ext cx="106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F29CA8EA-7F91-49F1-BDB5-BFCBED0A7906}"/>
                  </a:ext>
                </a:extLst>
              </p14:cNvPr>
              <p14:cNvContentPartPr/>
              <p14:nvPr/>
            </p14:nvContentPartPr>
            <p14:xfrm>
              <a:off x="9185400" y="2542913"/>
              <a:ext cx="37080" cy="523800"/>
            </p14:xfrm>
          </p:contentPart>
        </mc:Choice>
        <mc:Fallback xmlns="">
          <p:pic>
            <p:nvPicPr>
              <p:cNvPr id="29" name="Ink 28">
                <a:extLst>
                  <a:ext uri="{FF2B5EF4-FFF2-40B4-BE49-F238E27FC236}">
                    <a16:creationId xmlns:a16="http://schemas.microsoft.com/office/drawing/2014/main" id="{F29CA8EA-7F91-49F1-BDB5-BFCBED0A7906}"/>
                  </a:ext>
                </a:extLst>
              </p:cNvPr>
              <p:cNvPicPr/>
              <p:nvPr/>
            </p:nvPicPr>
            <p:blipFill>
              <a:blip r:embed="rId17"/>
              <a:stretch>
                <a:fillRect/>
              </a:stretch>
            </p:blipFill>
            <p:spPr>
              <a:xfrm>
                <a:off x="9167760" y="2524913"/>
                <a:ext cx="72720" cy="559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F779E738-DC4A-4A55-878D-4EE552AE604D}"/>
                  </a:ext>
                </a:extLst>
              </p14:cNvPr>
              <p14:cNvContentPartPr/>
              <p14:nvPr/>
            </p14:nvContentPartPr>
            <p14:xfrm>
              <a:off x="8483040" y="3127553"/>
              <a:ext cx="683640" cy="162000"/>
            </p14:xfrm>
          </p:contentPart>
        </mc:Choice>
        <mc:Fallback xmlns="">
          <p:pic>
            <p:nvPicPr>
              <p:cNvPr id="30" name="Ink 29">
                <a:extLst>
                  <a:ext uri="{FF2B5EF4-FFF2-40B4-BE49-F238E27FC236}">
                    <a16:creationId xmlns:a16="http://schemas.microsoft.com/office/drawing/2014/main" id="{F779E738-DC4A-4A55-878D-4EE552AE604D}"/>
                  </a:ext>
                </a:extLst>
              </p:cNvPr>
              <p:cNvPicPr/>
              <p:nvPr/>
            </p:nvPicPr>
            <p:blipFill>
              <a:blip r:embed="rId19"/>
              <a:stretch>
                <a:fillRect/>
              </a:stretch>
            </p:blipFill>
            <p:spPr>
              <a:xfrm>
                <a:off x="8465040" y="3109553"/>
                <a:ext cx="719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8B7777C1-6199-4801-A778-3757880E737A}"/>
                  </a:ext>
                </a:extLst>
              </p14:cNvPr>
              <p14:cNvContentPartPr/>
              <p14:nvPr/>
            </p14:nvContentPartPr>
            <p14:xfrm>
              <a:off x="8897400" y="3292433"/>
              <a:ext cx="100800" cy="113040"/>
            </p14:xfrm>
          </p:contentPart>
        </mc:Choice>
        <mc:Fallback xmlns="">
          <p:pic>
            <p:nvPicPr>
              <p:cNvPr id="31" name="Ink 30">
                <a:extLst>
                  <a:ext uri="{FF2B5EF4-FFF2-40B4-BE49-F238E27FC236}">
                    <a16:creationId xmlns:a16="http://schemas.microsoft.com/office/drawing/2014/main" id="{8B7777C1-6199-4801-A778-3757880E737A}"/>
                  </a:ext>
                </a:extLst>
              </p:cNvPr>
              <p:cNvPicPr/>
              <p:nvPr/>
            </p:nvPicPr>
            <p:blipFill>
              <a:blip r:embed="rId21"/>
              <a:stretch>
                <a:fillRect/>
              </a:stretch>
            </p:blipFill>
            <p:spPr>
              <a:xfrm>
                <a:off x="8879760" y="3274793"/>
                <a:ext cx="1364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76F14D37-841E-46DE-AD1B-DD8A52633151}"/>
                  </a:ext>
                </a:extLst>
              </p14:cNvPr>
              <p14:cNvContentPartPr/>
              <p14:nvPr/>
            </p14:nvContentPartPr>
            <p14:xfrm>
              <a:off x="9196560" y="2992913"/>
              <a:ext cx="14040" cy="120240"/>
            </p14:xfrm>
          </p:contentPart>
        </mc:Choice>
        <mc:Fallback xmlns="">
          <p:pic>
            <p:nvPicPr>
              <p:cNvPr id="35" name="Ink 34">
                <a:extLst>
                  <a:ext uri="{FF2B5EF4-FFF2-40B4-BE49-F238E27FC236}">
                    <a16:creationId xmlns:a16="http://schemas.microsoft.com/office/drawing/2014/main" id="{76F14D37-841E-46DE-AD1B-DD8A52633151}"/>
                  </a:ext>
                </a:extLst>
              </p:cNvPr>
              <p:cNvPicPr/>
              <p:nvPr/>
            </p:nvPicPr>
            <p:blipFill>
              <a:blip r:embed="rId23"/>
              <a:stretch>
                <a:fillRect/>
              </a:stretch>
            </p:blipFill>
            <p:spPr>
              <a:xfrm>
                <a:off x="9178560" y="2975273"/>
                <a:ext cx="49680" cy="155880"/>
              </a:xfrm>
              <a:prstGeom prst="rect">
                <a:avLst/>
              </a:prstGeom>
            </p:spPr>
          </p:pic>
        </mc:Fallback>
      </mc:AlternateContent>
      <p:cxnSp>
        <p:nvCxnSpPr>
          <p:cNvPr id="17" name="Straight Connector 16">
            <a:extLst>
              <a:ext uri="{FF2B5EF4-FFF2-40B4-BE49-F238E27FC236}">
                <a16:creationId xmlns:a16="http://schemas.microsoft.com/office/drawing/2014/main" id="{4B64AC98-A27F-4353-8FE8-9FF01B7FA051}"/>
              </a:ext>
            </a:extLst>
          </p:cNvPr>
          <p:cNvCxnSpPr/>
          <p:nvPr/>
        </p:nvCxnSpPr>
        <p:spPr>
          <a:xfrm flipH="1">
            <a:off x="7917628" y="2300273"/>
            <a:ext cx="1527586" cy="127764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4">
            <p14:nvContentPartPr>
              <p14:cNvPr id="6" name="Ink 5">
                <a:extLst>
                  <a:ext uri="{FF2B5EF4-FFF2-40B4-BE49-F238E27FC236}">
                    <a16:creationId xmlns:a16="http://schemas.microsoft.com/office/drawing/2014/main" id="{98F5381E-56FC-413A-A776-337D2A53892B}"/>
                  </a:ext>
                </a:extLst>
              </p14:cNvPr>
              <p14:cNvContentPartPr/>
              <p14:nvPr/>
            </p14:nvContentPartPr>
            <p14:xfrm>
              <a:off x="8442360" y="3227633"/>
              <a:ext cx="1231560" cy="241200"/>
            </p14:xfrm>
          </p:contentPart>
        </mc:Choice>
        <mc:Fallback xmlns="">
          <p:pic>
            <p:nvPicPr>
              <p:cNvPr id="6" name="Ink 5">
                <a:extLst>
                  <a:ext uri="{FF2B5EF4-FFF2-40B4-BE49-F238E27FC236}">
                    <a16:creationId xmlns:a16="http://schemas.microsoft.com/office/drawing/2014/main" id="{98F5381E-56FC-413A-A776-337D2A53892B}"/>
                  </a:ext>
                </a:extLst>
              </p:cNvPr>
              <p:cNvPicPr/>
              <p:nvPr/>
            </p:nvPicPr>
            <p:blipFill>
              <a:blip r:embed="rId25"/>
              <a:stretch>
                <a:fillRect/>
              </a:stretch>
            </p:blipFill>
            <p:spPr>
              <a:xfrm>
                <a:off x="8424360" y="3209993"/>
                <a:ext cx="12672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AED71D31-6390-4688-8BD4-F70A9E719E60}"/>
                  </a:ext>
                </a:extLst>
              </p14:cNvPr>
              <p14:cNvContentPartPr/>
              <p14:nvPr/>
            </p14:nvContentPartPr>
            <p14:xfrm>
              <a:off x="9697680" y="2795993"/>
              <a:ext cx="3960" cy="114120"/>
            </p14:xfrm>
          </p:contentPart>
        </mc:Choice>
        <mc:Fallback xmlns="">
          <p:pic>
            <p:nvPicPr>
              <p:cNvPr id="14" name="Ink 13">
                <a:extLst>
                  <a:ext uri="{FF2B5EF4-FFF2-40B4-BE49-F238E27FC236}">
                    <a16:creationId xmlns:a16="http://schemas.microsoft.com/office/drawing/2014/main" id="{AED71D31-6390-4688-8BD4-F70A9E719E60}"/>
                  </a:ext>
                </a:extLst>
              </p:cNvPr>
              <p:cNvPicPr/>
              <p:nvPr/>
            </p:nvPicPr>
            <p:blipFill>
              <a:blip r:embed="rId27"/>
              <a:stretch>
                <a:fillRect/>
              </a:stretch>
            </p:blipFill>
            <p:spPr>
              <a:xfrm>
                <a:off x="9680040" y="2778353"/>
                <a:ext cx="396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7B0D78CA-EE7A-48C7-97B0-846264F59B75}"/>
                  </a:ext>
                </a:extLst>
              </p14:cNvPr>
              <p14:cNvContentPartPr/>
              <p14:nvPr/>
            </p14:nvContentPartPr>
            <p14:xfrm>
              <a:off x="9700560" y="3012713"/>
              <a:ext cx="9720" cy="205920"/>
            </p14:xfrm>
          </p:contentPart>
        </mc:Choice>
        <mc:Fallback xmlns="">
          <p:pic>
            <p:nvPicPr>
              <p:cNvPr id="20" name="Ink 19">
                <a:extLst>
                  <a:ext uri="{FF2B5EF4-FFF2-40B4-BE49-F238E27FC236}">
                    <a16:creationId xmlns:a16="http://schemas.microsoft.com/office/drawing/2014/main" id="{7B0D78CA-EE7A-48C7-97B0-846264F59B75}"/>
                  </a:ext>
                </a:extLst>
              </p:cNvPr>
              <p:cNvPicPr/>
              <p:nvPr/>
            </p:nvPicPr>
            <p:blipFill>
              <a:blip r:embed="rId29"/>
              <a:stretch>
                <a:fillRect/>
              </a:stretch>
            </p:blipFill>
            <p:spPr>
              <a:xfrm>
                <a:off x="9682560" y="2994713"/>
                <a:ext cx="453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6879C697-3B00-4A37-B896-E876BE969A51}"/>
                  </a:ext>
                </a:extLst>
              </p14:cNvPr>
              <p14:cNvContentPartPr/>
              <p14:nvPr/>
            </p14:nvContentPartPr>
            <p14:xfrm>
              <a:off x="9703080" y="2378033"/>
              <a:ext cx="15480" cy="320400"/>
            </p14:xfrm>
          </p:contentPart>
        </mc:Choice>
        <mc:Fallback xmlns="">
          <p:pic>
            <p:nvPicPr>
              <p:cNvPr id="23" name="Ink 22">
                <a:extLst>
                  <a:ext uri="{FF2B5EF4-FFF2-40B4-BE49-F238E27FC236}">
                    <a16:creationId xmlns:a16="http://schemas.microsoft.com/office/drawing/2014/main" id="{6879C697-3B00-4A37-B896-E876BE969A51}"/>
                  </a:ext>
                </a:extLst>
              </p:cNvPr>
              <p:cNvPicPr/>
              <p:nvPr/>
            </p:nvPicPr>
            <p:blipFill>
              <a:blip r:embed="rId31"/>
              <a:stretch>
                <a:fillRect/>
              </a:stretch>
            </p:blipFill>
            <p:spPr>
              <a:xfrm>
                <a:off x="9685080" y="2360053"/>
                <a:ext cx="51120" cy="356000"/>
              </a:xfrm>
              <a:prstGeom prst="rect">
                <a:avLst/>
              </a:prstGeom>
            </p:spPr>
          </p:pic>
        </mc:Fallback>
      </mc:AlternateContent>
    </p:spTree>
    <p:extLst>
      <p:ext uri="{BB962C8B-B14F-4D97-AF65-F5344CB8AC3E}">
        <p14:creationId xmlns:p14="http://schemas.microsoft.com/office/powerpoint/2010/main" val="285811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B388-A7DD-45E2-A045-5EF40007C10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6B15E1-B7CA-4F5E-B36C-2BEE70F41CF7}"/>
                  </a:ext>
                </a:extLst>
              </p:cNvPr>
              <p:cNvSpPr>
                <a:spLocks noGrp="1"/>
              </p:cNvSpPr>
              <p:nvPr>
                <p:ph idx="1"/>
              </p:nvPr>
            </p:nvSpPr>
            <p:spPr/>
            <p:txBody>
              <a:bodyPr/>
              <a:lstStyle/>
              <a:p>
                <a:pPr marL="0" indent="0">
                  <a:buNone/>
                </a:pPr>
                <a:r>
                  <a:rPr lang="en-US" dirty="0"/>
                  <a:t>Up until now, we have talked about needing two points to determine the slope of a line. However, as we begin talking about derivatives, we need to talk about the slope of a curve at a certain point.</a:t>
                </a:r>
              </a:p>
              <a:p>
                <a:pPr marL="0" indent="0">
                  <a:buNone/>
                </a:pPr>
                <a:r>
                  <a:rPr lang="en-US" dirty="0"/>
                  <a:t>Suppose that we wish to determine the slope of the curve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This is the same as finding the slope of the line tangent to the curve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a:t>
                </a:r>
              </a:p>
              <a:p>
                <a:pPr marL="0" indent="0">
                  <a:buNone/>
                </a:pPr>
                <a:r>
                  <a:rPr lang="en-US" dirty="0"/>
                  <a:t>When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Therefore, we will be trying to determine the slope of the curve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the point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d>
                  </m:oMath>
                </a14:m>
                <a:r>
                  <a:rPr lang="en-US" dirty="0"/>
                  <a:t>. </a:t>
                </a:r>
              </a:p>
            </p:txBody>
          </p:sp>
        </mc:Choice>
        <mc:Fallback xmlns="">
          <p:sp>
            <p:nvSpPr>
              <p:cNvPr id="3" name="Content Placeholder 2">
                <a:extLst>
                  <a:ext uri="{FF2B5EF4-FFF2-40B4-BE49-F238E27FC236}">
                    <a16:creationId xmlns:a16="http://schemas.microsoft.com/office/drawing/2014/main" id="{8E6B15E1-B7CA-4F5E-B36C-2BEE70F41CF7}"/>
                  </a:ext>
                </a:extLst>
              </p:cNvPr>
              <p:cNvSpPr>
                <a:spLocks noGrp="1" noRot="1" noChangeAspect="1" noMove="1" noResize="1" noEditPoints="1" noAdjustHandles="1" noChangeArrowheads="1" noChangeShapeType="1" noTextEdit="1"/>
              </p:cNvSpPr>
              <p:nvPr>
                <p:ph idx="1"/>
              </p:nvPr>
            </p:nvSpPr>
            <p:spPr>
              <a:blipFill>
                <a:blip r:embed="rId2"/>
                <a:stretch>
                  <a:fillRect l="-1217"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2005412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D5BA-3D8C-42B6-976D-84C449DBA182}"/>
              </a:ext>
            </a:extLst>
          </p:cNvPr>
          <p:cNvSpPr>
            <a:spLocks noGrp="1"/>
          </p:cNvSpPr>
          <p:nvPr>
            <p:ph type="title"/>
          </p:nvPr>
        </p:nvSpPr>
        <p:spPr/>
        <p:txBody>
          <a:bodyPr/>
          <a:lstStyle/>
          <a:p>
            <a:r>
              <a:rPr lang="en-US" dirty="0">
                <a:solidFill>
                  <a:srgbClr val="FF0000"/>
                </a:solidFill>
              </a:rPr>
              <a:t>The Derivative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B2F209-5416-4D15-9C77-C2D442E09CF5}"/>
                  </a:ext>
                </a:extLst>
              </p:cNvPr>
              <p:cNvSpPr>
                <a:spLocks noGrp="1"/>
              </p:cNvSpPr>
              <p:nvPr>
                <p:ph idx="1"/>
              </p:nvPr>
            </p:nvSpPr>
            <p:spPr/>
            <p:txBody>
              <a:bodyPr/>
              <a:lstStyle/>
              <a:p>
                <a:pPr marL="0" indent="0">
                  <a:buNone/>
                </a:pPr>
                <a:r>
                  <a:rPr lang="en-US" dirty="0">
                    <a:solidFill>
                      <a:srgbClr val="FF0000"/>
                    </a:solidFill>
                  </a:rPr>
                  <a:t>The derivative of the function </a:t>
                </a:r>
                <a14:m>
                  <m:oMath xmlns:m="http://schemas.openxmlformats.org/officeDocument/2006/math">
                    <m:r>
                      <m:rPr>
                        <m:sty m:val="p"/>
                      </m:rPr>
                      <a:rPr lang="en-US" b="0" i="0" smtClean="0">
                        <a:solidFill>
                          <a:srgbClr val="FF0000"/>
                        </a:solidFill>
                        <a:latin typeface="Cambria Math" panose="02040503050406030204" pitchFamily="18" charset="0"/>
                      </a:rPr>
                      <m:t>y</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𝑓</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oMath>
                </a14:m>
                <a:r>
                  <a:rPr lang="en-US" dirty="0">
                    <a:solidFill>
                      <a:srgbClr val="FF0000"/>
                    </a:solidFill>
                  </a:rPr>
                  <a:t> is given by the formula</a:t>
                </a:r>
              </a:p>
              <a:p>
                <a:pPr marL="0" indent="0">
                  <a:buNone/>
                </a:pP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𝑓</m:t>
                        </m:r>
                      </m:e>
                      <m:sup>
                        <m:r>
                          <a:rPr lang="en-US" b="0" i="1" smtClean="0">
                            <a:solidFill>
                              <a:srgbClr val="FF0000"/>
                            </a:solidFill>
                            <a:latin typeface="Cambria Math" panose="02040503050406030204" pitchFamily="18" charset="0"/>
                          </a:rPr>
                          <m:t>′</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𝑥</m:t>
                        </m:r>
                      </m:e>
                    </m:d>
                    <m:r>
                      <a:rPr lang="en-US" b="0" i="1" smtClean="0">
                        <a:solidFill>
                          <a:srgbClr val="FF0000"/>
                        </a:solidFill>
                        <a:latin typeface="Cambria Math" panose="02040503050406030204" pitchFamily="18" charset="0"/>
                      </a:rPr>
                      <m:t>=</m:t>
                    </m:r>
                    <m:m>
                      <m:mPr>
                        <m:mcs>
                          <m:mc>
                            <m:mcPr>
                              <m:count m:val="1"/>
                              <m:mcJc m:val="center"/>
                            </m:mcPr>
                          </m:mc>
                        </m:mcs>
                        <m:ctrlPr>
                          <a:rPr lang="en-US" b="0" i="1" smtClean="0">
                            <a:solidFill>
                              <a:srgbClr val="FF0000"/>
                            </a:solidFill>
                            <a:latin typeface="Cambria Math" panose="02040503050406030204" pitchFamily="18" charset="0"/>
                          </a:rPr>
                        </m:ctrlPr>
                      </m:mPr>
                      <m:mr>
                        <m:e>
                          <m:r>
                            <m:rPr>
                              <m:sty m:val="p"/>
                              <m:brk m:alnAt="7"/>
                            </m:rPr>
                            <a:rPr lang="en-US" b="0" i="0" smtClean="0">
                              <a:solidFill>
                                <a:srgbClr val="FF0000"/>
                              </a:solidFill>
                              <a:latin typeface="Cambria Math" panose="02040503050406030204" pitchFamily="18" charset="0"/>
                            </a:rPr>
                            <m:t>l</m:t>
                          </m:r>
                          <m:r>
                            <m:rPr>
                              <m:sty m:val="p"/>
                            </m:rPr>
                            <a:rPr lang="en-US" b="0" i="0" smtClean="0">
                              <a:solidFill>
                                <a:srgbClr val="FF0000"/>
                              </a:solidFill>
                              <a:latin typeface="Cambria Math" panose="02040503050406030204" pitchFamily="18" charset="0"/>
                            </a:rPr>
                            <m:t>im</m:t>
                          </m:r>
                          <m:r>
                            <m:rPr>
                              <m:brk m:alnAt="7"/>
                            </m:rPr>
                            <a:rPr lang="en-US" b="0" i="1" smtClean="0">
                              <a:solidFill>
                                <a:srgbClr val="FF0000"/>
                              </a:solidFill>
                              <a:latin typeface="Cambria Math" panose="02040503050406030204" pitchFamily="18" charset="0"/>
                            </a:rPr>
                            <m:t>⁡</m:t>
                          </m:r>
                        </m:e>
                      </m:mr>
                      <m:mr>
                        <m:e>
                          <m:r>
                            <a:rPr lang="en-US" b="0" i="1" smtClean="0">
                              <a:solidFill>
                                <a:srgbClr val="FF0000"/>
                              </a:solidFill>
                              <a:latin typeface="Cambria Math" panose="02040503050406030204" pitchFamily="18" charset="0"/>
                            </a:rPr>
                            <m:t>h</m:t>
                          </m:r>
                          <m:r>
                            <a:rPr lang="en-US" b="0" i="1" smtClean="0">
                              <a:solidFill>
                                <a:srgbClr val="FF0000"/>
                              </a:solidFill>
                              <a:latin typeface="Cambria Math" panose="02040503050406030204" pitchFamily="18" charset="0"/>
                              <a:ea typeface="Cambria Math" panose="02040503050406030204" pitchFamily="18" charset="0"/>
                            </a:rPr>
                            <m:t>→0</m:t>
                          </m:r>
                        </m:e>
                      </m:mr>
                    </m:m>
                    <m:r>
                      <a:rPr lang="en-US" b="0" i="1" smtClean="0">
                        <a:solidFill>
                          <a:srgbClr val="FF0000"/>
                        </a:solidFill>
                        <a:latin typeface="Cambria Math" panose="02040503050406030204" pitchFamily="18" charset="0"/>
                      </a:rPr>
                      <m:t>   </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h</m:t>
                            </m:r>
                          </m:e>
                        </m:d>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𝑓</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num>
                      <m:den>
                        <m:r>
                          <a:rPr lang="en-US" b="0" i="1" smtClean="0">
                            <a:solidFill>
                              <a:srgbClr val="FF0000"/>
                            </a:solidFill>
                            <a:latin typeface="Cambria Math" panose="02040503050406030204" pitchFamily="18" charset="0"/>
                          </a:rPr>
                          <m:t>h</m:t>
                        </m:r>
                      </m:den>
                    </m:f>
                  </m:oMath>
                </a14:m>
                <a:r>
                  <a:rPr lang="en-US" dirty="0">
                    <a:solidFill>
                      <a:srgbClr val="FF0000"/>
                    </a:solidFill>
                  </a:rPr>
                  <a:t>  </a:t>
                </a:r>
              </a:p>
              <a:p>
                <a:pPr marL="0" indent="0">
                  <a:buNone/>
                </a:pPr>
                <a:r>
                  <a:rPr lang="en-US" dirty="0">
                    <a:solidFill>
                      <a:srgbClr val="FF0000"/>
                    </a:solidFill>
                  </a:rPr>
                  <a:t>Other symbols for the derivative include </a:t>
                </a:r>
                <a14:m>
                  <m:oMath xmlns:m="http://schemas.openxmlformats.org/officeDocument/2006/math">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𝑑𝑦</m:t>
                        </m:r>
                      </m:num>
                      <m:den>
                        <m:r>
                          <a:rPr lang="en-US" b="0" i="1" smtClean="0">
                            <a:solidFill>
                              <a:srgbClr val="FF0000"/>
                            </a:solidFill>
                            <a:latin typeface="Cambria Math" panose="02040503050406030204" pitchFamily="18" charset="0"/>
                          </a:rPr>
                          <m:t>𝑑𝑥</m:t>
                        </m:r>
                      </m:den>
                    </m:f>
                  </m:oMath>
                </a14:m>
                <a:r>
                  <a:rPr lang="en-US" dirty="0">
                    <a:solidFill>
                      <a:srgbClr val="FF0000"/>
                    </a:solidFill>
                  </a:rPr>
                  <a:t> and </a:t>
                </a:r>
                <a14:m>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oMath>
                </a14:m>
                <a:r>
                  <a:rPr lang="en-US" dirty="0">
                    <a:solidFill>
                      <a:srgbClr val="FF0000"/>
                    </a:solidFill>
                  </a:rPr>
                  <a:t>.</a:t>
                </a:r>
              </a:p>
              <a:p>
                <a:pPr marL="0" indent="0">
                  <a:buNone/>
                </a:pPr>
                <a:endParaRPr lang="en-US" dirty="0">
                  <a:solidFill>
                    <a:srgbClr val="FF0000"/>
                  </a:solidFill>
                </a:endParaRPr>
              </a:p>
              <a:p>
                <a:pPr marL="0" indent="0">
                  <a:buNone/>
                </a:pPr>
                <a:r>
                  <a:rPr lang="en-US" dirty="0">
                    <a:solidFill>
                      <a:srgbClr val="FF0000"/>
                    </a:solidFill>
                  </a:rPr>
                  <a:t>The derivative of a function allows you to determine the slope of the line tangent to a curve at a given point. In other words, you can find the slope of the line when you only know one point on the line. The value of the derivative is often called the instantaneous rate of change.</a:t>
                </a:r>
              </a:p>
            </p:txBody>
          </p:sp>
        </mc:Choice>
        <mc:Fallback xmlns="">
          <p:sp>
            <p:nvSpPr>
              <p:cNvPr id="3" name="Content Placeholder 2">
                <a:extLst>
                  <a:ext uri="{FF2B5EF4-FFF2-40B4-BE49-F238E27FC236}">
                    <a16:creationId xmlns:a16="http://schemas.microsoft.com/office/drawing/2014/main" id="{7AB2F209-5416-4D15-9C77-C2D442E09CF5}"/>
                  </a:ext>
                </a:extLst>
              </p:cNvPr>
              <p:cNvSpPr>
                <a:spLocks noGrp="1" noRot="1" noChangeAspect="1" noMove="1" noResize="1" noEditPoints="1" noAdjustHandles="1" noChangeArrowheads="1" noChangeShapeType="1" noTextEdit="1"/>
              </p:cNvSpPr>
              <p:nvPr>
                <p:ph idx="1"/>
              </p:nvPr>
            </p:nvSpPr>
            <p:spPr>
              <a:blipFill>
                <a:blip r:embed="rId2"/>
                <a:stretch>
                  <a:fillRect l="-1217" t="-2241" r="-1855"/>
                </a:stretch>
              </a:blipFill>
            </p:spPr>
            <p:txBody>
              <a:bodyPr/>
              <a:lstStyle/>
              <a:p>
                <a:r>
                  <a:rPr lang="en-US">
                    <a:noFill/>
                  </a:rPr>
                  <a:t> </a:t>
                </a:r>
              </a:p>
            </p:txBody>
          </p:sp>
        </mc:Fallback>
      </mc:AlternateContent>
    </p:spTree>
    <p:extLst>
      <p:ext uri="{BB962C8B-B14F-4D97-AF65-F5344CB8AC3E}">
        <p14:creationId xmlns:p14="http://schemas.microsoft.com/office/powerpoint/2010/main" val="1712409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DFB-EC85-4D79-831E-8988CB792E1E}"/>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009F7F-BEF8-4941-AA96-C9A111BF9FB6}"/>
                  </a:ext>
                </a:extLst>
              </p:cNvPr>
              <p:cNvSpPr>
                <a:spLocks noGrp="1"/>
              </p:cNvSpPr>
              <p:nvPr>
                <p:ph idx="1"/>
              </p:nvPr>
            </p:nvSpPr>
            <p:spPr/>
            <p:txBody>
              <a:bodyPr/>
              <a:lstStyle/>
              <a:p>
                <a:pPr marL="0" indent="0">
                  <a:buNone/>
                </a:pPr>
                <a:r>
                  <a:rPr lang="en-US" dirty="0"/>
                  <a:t>Determine the derivative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and evaluate the derivative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a:t>
                </a:r>
              </a:p>
            </p:txBody>
          </p:sp>
        </mc:Choice>
        <mc:Fallback xmlns="">
          <p:sp>
            <p:nvSpPr>
              <p:cNvPr id="3" name="Content Placeholder 2">
                <a:extLst>
                  <a:ext uri="{FF2B5EF4-FFF2-40B4-BE49-F238E27FC236}">
                    <a16:creationId xmlns:a16="http://schemas.microsoft.com/office/drawing/2014/main" id="{4C009F7F-BEF8-4941-AA96-C9A111BF9F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11096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DFB-EC85-4D79-831E-8988CB792E1E}"/>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009F7F-BEF8-4941-AA96-C9A111BF9FB6}"/>
                  </a:ext>
                </a:extLst>
              </p:cNvPr>
              <p:cNvSpPr>
                <a:spLocks noGrp="1"/>
              </p:cNvSpPr>
              <p:nvPr>
                <p:ph idx="1"/>
              </p:nvPr>
            </p:nvSpPr>
            <p:spPr/>
            <p:txBody>
              <a:bodyPr/>
              <a:lstStyle/>
              <a:p>
                <a:pPr marL="0" indent="0">
                  <a:buNone/>
                </a:pPr>
                <a:r>
                  <a:rPr lang="en-US" dirty="0"/>
                  <a:t>Determine the derivative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and evaluate the derivative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h</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009F7F-BEF8-4941-AA96-C9A111BF9F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989658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DFB-EC85-4D79-831E-8988CB792E1E}"/>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009F7F-BEF8-4941-AA96-C9A111BF9FB6}"/>
                  </a:ext>
                </a:extLst>
              </p:cNvPr>
              <p:cNvSpPr>
                <a:spLocks noGrp="1"/>
              </p:cNvSpPr>
              <p:nvPr>
                <p:ph idx="1"/>
              </p:nvPr>
            </p:nvSpPr>
            <p:spPr/>
            <p:txBody>
              <a:bodyPr/>
              <a:lstStyle/>
              <a:p>
                <a:pPr marL="0" indent="0">
                  <a:buNone/>
                </a:pPr>
                <a:r>
                  <a:rPr lang="en-US" dirty="0"/>
                  <a:t>Determine the derivative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and evaluate the derivative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h</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009F7F-BEF8-4941-AA96-C9A111BF9F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A9DF4E-CC3D-4A6A-B3BA-8D7EB00E25F4}"/>
                  </a:ext>
                </a:extLst>
              </p:cNvPr>
              <p:cNvSpPr txBox="1"/>
              <p:nvPr/>
            </p:nvSpPr>
            <p:spPr>
              <a:xfrm>
                <a:off x="2355926" y="4286922"/>
                <a:ext cx="4356846" cy="830997"/>
              </a:xfrm>
              <a:prstGeom prst="rect">
                <a:avLst/>
              </a:prstGeom>
              <a:noFill/>
            </p:spPr>
            <p:txBody>
              <a:bodyPr wrap="square" rtlCol="0">
                <a:spAutoFit/>
              </a:bodyPr>
              <a:lstStyle/>
              <a:p>
                <a:r>
                  <a:rPr lang="en-US" sz="2400" dirty="0"/>
                  <a:t>Since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oMath>
                </a14:m>
                <a:r>
                  <a:rPr lang="en-US" sz="2400" dirty="0"/>
                  <a:t>, therefore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h</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h</m:t>
                        </m:r>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oMath>
                </a14:m>
                <a:endParaRPr lang="en-US" sz="2400" dirty="0"/>
              </a:p>
            </p:txBody>
          </p:sp>
        </mc:Choice>
        <mc:Fallback xmlns="">
          <p:sp>
            <p:nvSpPr>
              <p:cNvPr id="4" name="TextBox 3">
                <a:extLst>
                  <a:ext uri="{FF2B5EF4-FFF2-40B4-BE49-F238E27FC236}">
                    <a16:creationId xmlns:a16="http://schemas.microsoft.com/office/drawing/2014/main" id="{BDA9DF4E-CC3D-4A6A-B3BA-8D7EB00E25F4}"/>
                  </a:ext>
                </a:extLst>
              </p:cNvPr>
              <p:cNvSpPr txBox="1">
                <a:spLocks noRot="1" noChangeAspect="1" noMove="1" noResize="1" noEditPoints="1" noAdjustHandles="1" noChangeArrowheads="1" noChangeShapeType="1" noTextEdit="1"/>
              </p:cNvSpPr>
              <p:nvPr/>
            </p:nvSpPr>
            <p:spPr>
              <a:xfrm>
                <a:off x="2355926" y="4286922"/>
                <a:ext cx="4356846" cy="830997"/>
              </a:xfrm>
              <a:prstGeom prst="rect">
                <a:avLst/>
              </a:prstGeom>
              <a:blipFill>
                <a:blip r:embed="rId3"/>
                <a:stretch>
                  <a:fillRect l="-2098" t="-5839" b="-8759"/>
                </a:stretch>
              </a:blipFill>
            </p:spPr>
            <p:txBody>
              <a:bodyPr/>
              <a:lstStyle/>
              <a:p>
                <a:r>
                  <a:rPr lang="en-US">
                    <a:noFill/>
                  </a:rPr>
                  <a:t> </a:t>
                </a:r>
              </a:p>
            </p:txBody>
          </p:sp>
        </mc:Fallback>
      </mc:AlternateContent>
    </p:spTree>
    <p:extLst>
      <p:ext uri="{BB962C8B-B14F-4D97-AF65-F5344CB8AC3E}">
        <p14:creationId xmlns:p14="http://schemas.microsoft.com/office/powerpoint/2010/main" val="908856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DFB-EC85-4D79-831E-8988CB792E1E}"/>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009F7F-BEF8-4941-AA96-C9A111BF9FB6}"/>
                  </a:ext>
                </a:extLst>
              </p:cNvPr>
              <p:cNvSpPr>
                <a:spLocks noGrp="1"/>
              </p:cNvSpPr>
              <p:nvPr>
                <p:ph idx="1"/>
              </p:nvPr>
            </p:nvSpPr>
            <p:spPr/>
            <p:txBody>
              <a:bodyPr/>
              <a:lstStyle/>
              <a:p>
                <a:pPr marL="0" indent="0">
                  <a:buNone/>
                </a:pPr>
                <a:r>
                  <a:rPr lang="en-US" dirty="0"/>
                  <a:t>Determine the derivative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and evaluate the derivative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h</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h</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h</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009F7F-BEF8-4941-AA96-C9A111BF9F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0622DFF-4FAD-4713-BDE6-80E23D58726F}"/>
                  </a:ext>
                </a:extLst>
              </p:cNvPr>
              <p:cNvSpPr txBox="1"/>
              <p:nvPr/>
            </p:nvSpPr>
            <p:spPr>
              <a:xfrm>
                <a:off x="5637006" y="3019208"/>
                <a:ext cx="4647305" cy="2299669"/>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r>
                          <a:rPr lang="en-US" sz="2800" b="0" i="1" smtClean="0">
                            <a:latin typeface="Cambria Math" panose="02040503050406030204" pitchFamily="18" charset="0"/>
                          </a:rPr>
                          <m:t>h𝑥</m:t>
                        </m:r>
                        <m:r>
                          <a:rPr lang="en-US" sz="2800" b="0" i="1" smtClean="0">
                            <a:latin typeface="Cambria Math" panose="02040503050406030204" pitchFamily="18" charset="0"/>
                          </a:rPr>
                          <m:t>+</m:t>
                        </m:r>
                        <m:r>
                          <a:rPr lang="en-US" sz="2800" b="0" i="1" smtClean="0">
                            <a:latin typeface="Cambria Math" panose="02040503050406030204" pitchFamily="18" charset="0"/>
                          </a:rPr>
                          <m:t>h𝑥</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h</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h</m:t>
                        </m:r>
                      </m:den>
                    </m:f>
                    <m:r>
                      <a:rPr lang="en-US" sz="2800" b="0" i="1" smtClean="0">
                        <a:latin typeface="Cambria Math" panose="02040503050406030204" pitchFamily="18" charset="0"/>
                      </a:rPr>
                      <m:t> </m:t>
                    </m:r>
                  </m:oMath>
                </a14:m>
                <a:r>
                  <a:rPr lang="en-US" sz="2800" dirty="0"/>
                  <a:t> </a:t>
                </a:r>
              </a:p>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h𝑥</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h</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h</m:t>
                        </m:r>
                      </m:den>
                    </m:f>
                  </m:oMath>
                </a14:m>
                <a:r>
                  <a:rPr lang="en-US" sz="2800" dirty="0"/>
                  <a:t>    </a:t>
                </a:r>
              </a:p>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h</m:t>
                        </m:r>
                        <m:r>
                          <a:rPr lang="en-US" sz="2800" b="0" i="1" smtClean="0">
                            <a:latin typeface="Cambria Math" panose="02040503050406030204" pitchFamily="18" charset="0"/>
                          </a:rPr>
                          <m:t>(2</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h</m:t>
                        </m:r>
                        <m:r>
                          <a:rPr lang="en-US" sz="2800" b="0" i="1" smtClean="0">
                            <a:latin typeface="Cambria Math" panose="02040503050406030204" pitchFamily="18" charset="0"/>
                          </a:rPr>
                          <m:t>)</m:t>
                        </m:r>
                      </m:num>
                      <m:den>
                        <m:r>
                          <a:rPr lang="en-US" sz="2800" b="0" i="1" smtClean="0">
                            <a:latin typeface="Cambria Math" panose="02040503050406030204" pitchFamily="18" charset="0"/>
                          </a:rPr>
                          <m:t>h</m:t>
                        </m:r>
                      </m:den>
                    </m:f>
                  </m:oMath>
                </a14:m>
                <a:r>
                  <a:rPr lang="en-US" sz="2800" dirty="0"/>
                  <a:t>  </a:t>
                </a:r>
              </a:p>
            </p:txBody>
          </p:sp>
        </mc:Choice>
        <mc:Fallback xmlns="">
          <p:sp>
            <p:nvSpPr>
              <p:cNvPr id="5" name="TextBox 4">
                <a:extLst>
                  <a:ext uri="{FF2B5EF4-FFF2-40B4-BE49-F238E27FC236}">
                    <a16:creationId xmlns:a16="http://schemas.microsoft.com/office/drawing/2014/main" id="{60622DFF-4FAD-4713-BDE6-80E23D58726F}"/>
                  </a:ext>
                </a:extLst>
              </p:cNvPr>
              <p:cNvSpPr txBox="1">
                <a:spLocks noRot="1" noChangeAspect="1" noMove="1" noResize="1" noEditPoints="1" noAdjustHandles="1" noChangeArrowheads="1" noChangeShapeType="1" noTextEdit="1"/>
              </p:cNvSpPr>
              <p:nvPr/>
            </p:nvSpPr>
            <p:spPr>
              <a:xfrm>
                <a:off x="5637006" y="3019208"/>
                <a:ext cx="4647305" cy="2299669"/>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BC2AD20-4BEA-482E-A86A-FED8853C7CBC}"/>
              </a:ext>
            </a:extLst>
          </p:cNvPr>
          <p:cNvSpPr txBox="1"/>
          <p:nvPr/>
        </p:nvSpPr>
        <p:spPr>
          <a:xfrm>
            <a:off x="5733825" y="5424754"/>
            <a:ext cx="4109421" cy="646331"/>
          </a:xfrm>
          <a:prstGeom prst="rect">
            <a:avLst/>
          </a:prstGeom>
          <a:noFill/>
        </p:spPr>
        <p:txBody>
          <a:bodyPr wrap="square" rtlCol="0">
            <a:spAutoFit/>
          </a:bodyPr>
          <a:lstStyle/>
          <a:p>
            <a:r>
              <a:rPr lang="en-US" dirty="0"/>
              <a:t>Now we can cross out the like factors in the numerator and denominator.</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042302A9-F1A5-40CF-B5CC-725A7F882202}"/>
                  </a:ext>
                </a:extLst>
              </p14:cNvPr>
              <p14:cNvContentPartPr/>
              <p14:nvPr/>
            </p14:nvContentPartPr>
            <p14:xfrm>
              <a:off x="4557600" y="3422033"/>
              <a:ext cx="1022760" cy="1923120"/>
            </p14:xfrm>
          </p:contentPart>
        </mc:Choice>
        <mc:Fallback xmlns="">
          <p:pic>
            <p:nvPicPr>
              <p:cNvPr id="9" name="Ink 8">
                <a:extLst>
                  <a:ext uri="{FF2B5EF4-FFF2-40B4-BE49-F238E27FC236}">
                    <a16:creationId xmlns:a16="http://schemas.microsoft.com/office/drawing/2014/main" id="{042302A9-F1A5-40CF-B5CC-725A7F882202}"/>
                  </a:ext>
                </a:extLst>
              </p:cNvPr>
              <p:cNvPicPr/>
              <p:nvPr/>
            </p:nvPicPr>
            <p:blipFill>
              <a:blip r:embed="rId5"/>
              <a:stretch>
                <a:fillRect/>
              </a:stretch>
            </p:blipFill>
            <p:spPr>
              <a:xfrm>
                <a:off x="4548600" y="3413391"/>
                <a:ext cx="1040400" cy="1940763"/>
              </a:xfrm>
              <a:prstGeom prst="rect">
                <a:avLst/>
              </a:prstGeom>
            </p:spPr>
          </p:pic>
        </mc:Fallback>
      </mc:AlternateContent>
    </p:spTree>
    <p:extLst>
      <p:ext uri="{BB962C8B-B14F-4D97-AF65-F5344CB8AC3E}">
        <p14:creationId xmlns:p14="http://schemas.microsoft.com/office/powerpoint/2010/main" val="1442114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DFB-EC85-4D79-831E-8988CB792E1E}"/>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009F7F-BEF8-4941-AA96-C9A111BF9FB6}"/>
                  </a:ext>
                </a:extLst>
              </p:cNvPr>
              <p:cNvSpPr>
                <a:spLocks noGrp="1"/>
              </p:cNvSpPr>
              <p:nvPr>
                <p:ph idx="1"/>
              </p:nvPr>
            </p:nvSpPr>
            <p:spPr/>
            <p:txBody>
              <a:bodyPr/>
              <a:lstStyle/>
              <a:p>
                <a:pPr marL="0" indent="0">
                  <a:buNone/>
                </a:pPr>
                <a:r>
                  <a:rPr lang="en-US" dirty="0"/>
                  <a:t>Determine the derivative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and evaluate the derivative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h</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h</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h</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009F7F-BEF8-4941-AA96-C9A111BF9F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0622DFF-4FAD-4713-BDE6-80E23D58726F}"/>
                  </a:ext>
                </a:extLst>
              </p:cNvPr>
              <p:cNvSpPr txBox="1"/>
              <p:nvPr/>
            </p:nvSpPr>
            <p:spPr>
              <a:xfrm>
                <a:off x="5637006" y="3019208"/>
                <a:ext cx="4647305" cy="2299669"/>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r>
                          <a:rPr lang="en-US" sz="2800" b="0" i="1" smtClean="0">
                            <a:latin typeface="Cambria Math" panose="02040503050406030204" pitchFamily="18" charset="0"/>
                          </a:rPr>
                          <m:t>h𝑥</m:t>
                        </m:r>
                        <m:r>
                          <a:rPr lang="en-US" sz="2800" b="0" i="1" smtClean="0">
                            <a:latin typeface="Cambria Math" panose="02040503050406030204" pitchFamily="18" charset="0"/>
                          </a:rPr>
                          <m:t>+</m:t>
                        </m:r>
                        <m:r>
                          <a:rPr lang="en-US" sz="2800" b="0" i="1" smtClean="0">
                            <a:latin typeface="Cambria Math" panose="02040503050406030204" pitchFamily="18" charset="0"/>
                          </a:rPr>
                          <m:t>h𝑥</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h</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h</m:t>
                        </m:r>
                      </m:den>
                    </m:f>
                    <m:r>
                      <a:rPr lang="en-US" sz="2800" b="0" i="1" smtClean="0">
                        <a:latin typeface="Cambria Math" panose="02040503050406030204" pitchFamily="18" charset="0"/>
                      </a:rPr>
                      <m:t> </m:t>
                    </m:r>
                  </m:oMath>
                </a14:m>
                <a:r>
                  <a:rPr lang="en-US" sz="2800" dirty="0"/>
                  <a:t> </a:t>
                </a:r>
              </a:p>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h𝑥</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h</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h</m:t>
                        </m:r>
                      </m:den>
                    </m:f>
                  </m:oMath>
                </a14:m>
                <a:r>
                  <a:rPr lang="en-US" sz="2800" dirty="0"/>
                  <a:t>    </a:t>
                </a:r>
              </a:p>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h</m:t>
                        </m:r>
                        <m:r>
                          <a:rPr lang="en-US" sz="2800" b="0" i="1" smtClean="0">
                            <a:latin typeface="Cambria Math" panose="02040503050406030204" pitchFamily="18" charset="0"/>
                          </a:rPr>
                          <m:t>(2</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h</m:t>
                        </m:r>
                        <m:r>
                          <a:rPr lang="en-US" sz="2800" b="0" i="1" smtClean="0">
                            <a:latin typeface="Cambria Math" panose="02040503050406030204" pitchFamily="18" charset="0"/>
                          </a:rPr>
                          <m:t>)</m:t>
                        </m:r>
                      </m:num>
                      <m:den>
                        <m:r>
                          <a:rPr lang="en-US" sz="2800" b="0" i="1" smtClean="0">
                            <a:latin typeface="Cambria Math" panose="02040503050406030204" pitchFamily="18" charset="0"/>
                          </a:rPr>
                          <m:t>h</m:t>
                        </m:r>
                      </m:den>
                    </m:f>
                  </m:oMath>
                </a14:m>
                <a:r>
                  <a:rPr lang="en-US" sz="2800" dirty="0"/>
                  <a:t>  </a:t>
                </a:r>
              </a:p>
            </p:txBody>
          </p:sp>
        </mc:Choice>
        <mc:Fallback xmlns="">
          <p:sp>
            <p:nvSpPr>
              <p:cNvPr id="5" name="TextBox 4">
                <a:extLst>
                  <a:ext uri="{FF2B5EF4-FFF2-40B4-BE49-F238E27FC236}">
                    <a16:creationId xmlns:a16="http://schemas.microsoft.com/office/drawing/2014/main" id="{60622DFF-4FAD-4713-BDE6-80E23D58726F}"/>
                  </a:ext>
                </a:extLst>
              </p:cNvPr>
              <p:cNvSpPr txBox="1">
                <a:spLocks noRot="1" noChangeAspect="1" noMove="1" noResize="1" noEditPoints="1" noAdjustHandles="1" noChangeArrowheads="1" noChangeShapeType="1" noTextEdit="1"/>
              </p:cNvSpPr>
              <p:nvPr/>
            </p:nvSpPr>
            <p:spPr>
              <a:xfrm>
                <a:off x="5637006" y="3019208"/>
                <a:ext cx="4647305" cy="229966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4DFEDD7-F360-453F-AFBA-3CA8E87B883A}"/>
                  </a:ext>
                </a:extLst>
              </p14:cNvPr>
              <p14:cNvContentPartPr/>
              <p14:nvPr/>
            </p14:nvContentPartPr>
            <p14:xfrm>
              <a:off x="4588920" y="3397913"/>
              <a:ext cx="948240" cy="1813680"/>
            </p14:xfrm>
          </p:contentPart>
        </mc:Choice>
        <mc:Fallback xmlns="">
          <p:pic>
            <p:nvPicPr>
              <p:cNvPr id="8" name="Ink 7">
                <a:extLst>
                  <a:ext uri="{FF2B5EF4-FFF2-40B4-BE49-F238E27FC236}">
                    <a16:creationId xmlns:a16="http://schemas.microsoft.com/office/drawing/2014/main" id="{14DFEDD7-F360-453F-AFBA-3CA8E87B883A}"/>
                  </a:ext>
                </a:extLst>
              </p:cNvPr>
              <p:cNvPicPr/>
              <p:nvPr/>
            </p:nvPicPr>
            <p:blipFill>
              <a:blip r:embed="rId5"/>
              <a:stretch>
                <a:fillRect/>
              </a:stretch>
            </p:blipFill>
            <p:spPr>
              <a:xfrm>
                <a:off x="4579923" y="3388913"/>
                <a:ext cx="965873" cy="1831320"/>
              </a:xfrm>
              <a:prstGeom prst="rect">
                <a:avLst/>
              </a:prstGeom>
            </p:spPr>
          </p:pic>
        </mc:Fallback>
      </mc:AlternateContent>
    </p:spTree>
    <p:extLst>
      <p:ext uri="{BB962C8B-B14F-4D97-AF65-F5344CB8AC3E}">
        <p14:creationId xmlns:p14="http://schemas.microsoft.com/office/powerpoint/2010/main" val="2366940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DFB-EC85-4D79-831E-8988CB792E1E}"/>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009F7F-BEF8-4941-AA96-C9A111BF9FB6}"/>
                  </a:ext>
                </a:extLst>
              </p:cNvPr>
              <p:cNvSpPr>
                <a:spLocks noGrp="1"/>
              </p:cNvSpPr>
              <p:nvPr>
                <p:ph idx="1"/>
              </p:nvPr>
            </p:nvSpPr>
            <p:spPr/>
            <p:txBody>
              <a:bodyPr/>
              <a:lstStyle/>
              <a:p>
                <a:pPr marL="0" indent="0">
                  <a:buNone/>
                </a:pPr>
                <a:r>
                  <a:rPr lang="en-US" dirty="0"/>
                  <a:t>Determine the derivative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and evaluate the derivative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func>
                            <m:funcPr>
                              <m:ctrlPr>
                                <a:rPr lang="en-US" b="0" i="1" smtClean="0">
                                  <a:latin typeface="Cambria Math" panose="02040503050406030204" pitchFamily="18" charset="0"/>
                                </a:rPr>
                              </m:ctrlPr>
                            </m:funcPr>
                            <m:fNa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fName>
                            <m:e/>
                          </m:func>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009F7F-BEF8-4941-AA96-C9A111BF9F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A4AE3AA-AE03-4160-AC2A-675AD0C92B52}"/>
                  </a:ext>
                </a:extLst>
              </p:cNvPr>
              <p:cNvSpPr txBox="1"/>
              <p:nvPr/>
            </p:nvSpPr>
            <p:spPr>
              <a:xfrm>
                <a:off x="5152912" y="4394498"/>
                <a:ext cx="5378825" cy="954107"/>
              </a:xfrm>
              <a:prstGeom prst="rect">
                <a:avLst/>
              </a:prstGeom>
              <a:noFill/>
            </p:spPr>
            <p:txBody>
              <a:bodyPr wrap="square" rtlCol="0">
                <a:spAutoFit/>
              </a:bodyPr>
              <a:lstStyle/>
              <a:p>
                <a:r>
                  <a:rPr lang="en-US" sz="2800" dirty="0"/>
                  <a:t>Therefore the derivative of the function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oMath>
                </a14:m>
                <a:r>
                  <a:rPr lang="en-US" sz="2800" dirty="0"/>
                  <a:t>  is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𝑓</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=2</m:t>
                    </m:r>
                    <m:r>
                      <a:rPr lang="en-US" sz="2800" b="0" i="1" smtClean="0">
                        <a:latin typeface="Cambria Math" panose="02040503050406030204" pitchFamily="18" charset="0"/>
                      </a:rPr>
                      <m:t>𝑥</m:t>
                    </m:r>
                  </m:oMath>
                </a14:m>
                <a:endParaRPr lang="en-US" sz="2800" dirty="0"/>
              </a:p>
            </p:txBody>
          </p:sp>
        </mc:Choice>
        <mc:Fallback xmlns="">
          <p:sp>
            <p:nvSpPr>
              <p:cNvPr id="4" name="TextBox 3">
                <a:extLst>
                  <a:ext uri="{FF2B5EF4-FFF2-40B4-BE49-F238E27FC236}">
                    <a16:creationId xmlns:a16="http://schemas.microsoft.com/office/drawing/2014/main" id="{3A4AE3AA-AE03-4160-AC2A-675AD0C92B52}"/>
                  </a:ext>
                </a:extLst>
              </p:cNvPr>
              <p:cNvSpPr txBox="1">
                <a:spLocks noRot="1" noChangeAspect="1" noMove="1" noResize="1" noEditPoints="1" noAdjustHandles="1" noChangeArrowheads="1" noChangeShapeType="1" noTextEdit="1"/>
              </p:cNvSpPr>
              <p:nvPr/>
            </p:nvSpPr>
            <p:spPr>
              <a:xfrm>
                <a:off x="5152912" y="4394498"/>
                <a:ext cx="5378825" cy="954107"/>
              </a:xfrm>
              <a:prstGeom prst="rect">
                <a:avLst/>
              </a:prstGeom>
              <a:blipFill>
                <a:blip r:embed="rId3"/>
                <a:stretch>
                  <a:fillRect l="-2265" t="-6410" b="-17949"/>
                </a:stretch>
              </a:blipFill>
            </p:spPr>
            <p:txBody>
              <a:bodyPr/>
              <a:lstStyle/>
              <a:p>
                <a:r>
                  <a:rPr lang="en-US">
                    <a:noFill/>
                  </a:rPr>
                  <a:t> </a:t>
                </a:r>
              </a:p>
            </p:txBody>
          </p:sp>
        </mc:Fallback>
      </mc:AlternateContent>
    </p:spTree>
    <p:extLst>
      <p:ext uri="{BB962C8B-B14F-4D97-AF65-F5344CB8AC3E}">
        <p14:creationId xmlns:p14="http://schemas.microsoft.com/office/powerpoint/2010/main" val="3547466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DFB-EC85-4D79-831E-8988CB792E1E}"/>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009F7F-BEF8-4941-AA96-C9A111BF9FB6}"/>
                  </a:ext>
                </a:extLst>
              </p:cNvPr>
              <p:cNvSpPr>
                <a:spLocks noGrp="1"/>
              </p:cNvSpPr>
              <p:nvPr>
                <p:ph idx="1"/>
              </p:nvPr>
            </p:nvSpPr>
            <p:spPr/>
            <p:txBody>
              <a:bodyPr/>
              <a:lstStyle/>
              <a:p>
                <a:pPr marL="0" indent="0">
                  <a:buNone/>
                </a:pPr>
                <a:r>
                  <a:rPr lang="en-US" dirty="0"/>
                  <a:t>Determine the derivative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and evaluate the derivative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func>
                            <m:funcPr>
                              <m:ctrlPr>
                                <a:rPr lang="en-US" b="0" i="1" smtClean="0">
                                  <a:latin typeface="Cambria Math" panose="02040503050406030204" pitchFamily="18" charset="0"/>
                                </a:rPr>
                              </m:ctrlPr>
                            </m:funcPr>
                            <m:fNa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fName>
                            <m:e/>
                          </m:func>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009F7F-BEF8-4941-AA96-C9A111BF9F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A4AE3AA-AE03-4160-AC2A-675AD0C92B52}"/>
                  </a:ext>
                </a:extLst>
              </p:cNvPr>
              <p:cNvSpPr txBox="1"/>
              <p:nvPr/>
            </p:nvSpPr>
            <p:spPr>
              <a:xfrm>
                <a:off x="5099124" y="3684493"/>
                <a:ext cx="5378825" cy="1815882"/>
              </a:xfrm>
              <a:prstGeom prst="rect">
                <a:avLst/>
              </a:prstGeom>
              <a:noFill/>
            </p:spPr>
            <p:txBody>
              <a:bodyPr wrap="square" rtlCol="0">
                <a:spAutoFit/>
              </a:bodyPr>
              <a:lstStyle/>
              <a:p>
                <a:r>
                  <a:rPr lang="en-US" sz="2800" dirty="0"/>
                  <a:t>This means that to determine the slope of the tangent line of any point on the curve </a:t>
                </a:r>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oMath>
                </a14:m>
                <a:r>
                  <a:rPr lang="en-US" sz="2800" dirty="0"/>
                  <a:t>, we just need to evaluate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𝑓</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=2</m:t>
                    </m:r>
                    <m:r>
                      <a:rPr lang="en-US" sz="2800" b="0" i="1" smtClean="0">
                        <a:latin typeface="Cambria Math" panose="02040503050406030204" pitchFamily="18" charset="0"/>
                      </a:rPr>
                      <m:t>𝑥</m:t>
                    </m:r>
                  </m:oMath>
                </a14:m>
                <a:endParaRPr lang="en-US" sz="2800" dirty="0"/>
              </a:p>
            </p:txBody>
          </p:sp>
        </mc:Choice>
        <mc:Fallback xmlns="">
          <p:sp>
            <p:nvSpPr>
              <p:cNvPr id="4" name="TextBox 3">
                <a:extLst>
                  <a:ext uri="{FF2B5EF4-FFF2-40B4-BE49-F238E27FC236}">
                    <a16:creationId xmlns:a16="http://schemas.microsoft.com/office/drawing/2014/main" id="{3A4AE3AA-AE03-4160-AC2A-675AD0C92B52}"/>
                  </a:ext>
                </a:extLst>
              </p:cNvPr>
              <p:cNvSpPr txBox="1">
                <a:spLocks noRot="1" noChangeAspect="1" noMove="1" noResize="1" noEditPoints="1" noAdjustHandles="1" noChangeArrowheads="1" noChangeShapeType="1" noTextEdit="1"/>
              </p:cNvSpPr>
              <p:nvPr/>
            </p:nvSpPr>
            <p:spPr>
              <a:xfrm>
                <a:off x="5099124" y="3684493"/>
                <a:ext cx="5378825" cy="1815882"/>
              </a:xfrm>
              <a:prstGeom prst="rect">
                <a:avLst/>
              </a:prstGeom>
              <a:blipFill>
                <a:blip r:embed="rId3"/>
                <a:stretch>
                  <a:fillRect l="-2265" t="-3020" b="-8725"/>
                </a:stretch>
              </a:blipFill>
            </p:spPr>
            <p:txBody>
              <a:bodyPr/>
              <a:lstStyle/>
              <a:p>
                <a:r>
                  <a:rPr lang="en-US">
                    <a:noFill/>
                  </a:rPr>
                  <a:t> </a:t>
                </a:r>
              </a:p>
            </p:txBody>
          </p:sp>
        </mc:Fallback>
      </mc:AlternateContent>
    </p:spTree>
    <p:extLst>
      <p:ext uri="{BB962C8B-B14F-4D97-AF65-F5344CB8AC3E}">
        <p14:creationId xmlns:p14="http://schemas.microsoft.com/office/powerpoint/2010/main" val="1330227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DFB-EC85-4D79-831E-8988CB792E1E}"/>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009F7F-BEF8-4941-AA96-C9A111BF9FB6}"/>
                  </a:ext>
                </a:extLst>
              </p:cNvPr>
              <p:cNvSpPr>
                <a:spLocks noGrp="1"/>
              </p:cNvSpPr>
              <p:nvPr>
                <p:ph idx="1"/>
              </p:nvPr>
            </p:nvSpPr>
            <p:spPr/>
            <p:txBody>
              <a:bodyPr/>
              <a:lstStyle/>
              <a:p>
                <a:pPr marL="0" indent="0">
                  <a:buNone/>
                </a:pPr>
                <a:r>
                  <a:rPr lang="en-US" dirty="0"/>
                  <a:t>Determine the derivative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and evaluate the derivative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a:t>
                </a:r>
              </a:p>
              <a:p>
                <a:pPr marL="0" indent="0">
                  <a:buNone/>
                </a:pPr>
                <a:r>
                  <a:rPr lang="en-US" dirty="0"/>
                  <a:t>Solution:</a:t>
                </a:r>
              </a:p>
              <a:p>
                <a:pPr marL="0" indent="0">
                  <a:buNone/>
                </a:pPr>
                <a:r>
                  <a:rPr lang="en-US" dirty="0">
                    <a:latin typeface="Cambria Math" panose="02040503050406030204" pitchFamily="18" charset="0"/>
                  </a:rPr>
                  <a:t>Let’s evaluate the derivative at x = -3 </a:t>
                </a:r>
                <a:endParaRPr lang="en-US" b="0" dirty="0">
                  <a:latin typeface="Cambria Math" panose="02040503050406030204" pitchFamily="18" charset="0"/>
                </a:endParaRP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=−6</m:t>
                    </m:r>
                  </m:oMath>
                </a14:m>
                <a:r>
                  <a:rPr lang="en-US" dirty="0"/>
                  <a:t>  </a:t>
                </a:r>
              </a:p>
              <a:p>
                <a:pPr marL="0" indent="0">
                  <a:buNone/>
                </a:pPr>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009F7F-BEF8-4941-AA96-C9A111BF9F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A4AE3AA-AE03-4160-AC2A-675AD0C92B52}"/>
                  </a:ext>
                </a:extLst>
              </p:cNvPr>
              <p:cNvSpPr txBox="1"/>
              <p:nvPr/>
            </p:nvSpPr>
            <p:spPr>
              <a:xfrm>
                <a:off x="5152912" y="4394498"/>
                <a:ext cx="5378825" cy="954107"/>
              </a:xfrm>
              <a:prstGeom prst="rect">
                <a:avLst/>
              </a:prstGeom>
              <a:noFill/>
            </p:spPr>
            <p:txBody>
              <a:bodyPr wrap="square" rtlCol="0">
                <a:spAutoFit/>
              </a:bodyPr>
              <a:lstStyle/>
              <a:p>
                <a:r>
                  <a:rPr lang="en-US" sz="2800" dirty="0"/>
                  <a:t>Therefore at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=−3</m:t>
                    </m:r>
                  </m:oMath>
                </a14:m>
                <a:r>
                  <a:rPr lang="en-US" sz="2800" dirty="0"/>
                  <a:t>, the derivative is equal to -6</a:t>
                </a:r>
              </a:p>
            </p:txBody>
          </p:sp>
        </mc:Choice>
        <mc:Fallback xmlns="">
          <p:sp>
            <p:nvSpPr>
              <p:cNvPr id="4" name="TextBox 3">
                <a:extLst>
                  <a:ext uri="{FF2B5EF4-FFF2-40B4-BE49-F238E27FC236}">
                    <a16:creationId xmlns:a16="http://schemas.microsoft.com/office/drawing/2014/main" id="{3A4AE3AA-AE03-4160-AC2A-675AD0C92B52}"/>
                  </a:ext>
                </a:extLst>
              </p:cNvPr>
              <p:cNvSpPr txBox="1">
                <a:spLocks noRot="1" noChangeAspect="1" noMove="1" noResize="1" noEditPoints="1" noAdjustHandles="1" noChangeArrowheads="1" noChangeShapeType="1" noTextEdit="1"/>
              </p:cNvSpPr>
              <p:nvPr/>
            </p:nvSpPr>
            <p:spPr>
              <a:xfrm>
                <a:off x="5152912" y="4394498"/>
                <a:ext cx="5378825" cy="954107"/>
              </a:xfrm>
              <a:prstGeom prst="rect">
                <a:avLst/>
              </a:prstGeom>
              <a:blipFill>
                <a:blip r:embed="rId3"/>
                <a:stretch>
                  <a:fillRect l="-2265" t="-6410" r="-2718" b="-17949"/>
                </a:stretch>
              </a:blipFill>
            </p:spPr>
            <p:txBody>
              <a:bodyPr/>
              <a:lstStyle/>
              <a:p>
                <a:r>
                  <a:rPr lang="en-US">
                    <a:noFill/>
                  </a:rPr>
                  <a:t> </a:t>
                </a:r>
              </a:p>
            </p:txBody>
          </p:sp>
        </mc:Fallback>
      </mc:AlternateContent>
    </p:spTree>
    <p:extLst>
      <p:ext uri="{BB962C8B-B14F-4D97-AF65-F5344CB8AC3E}">
        <p14:creationId xmlns:p14="http://schemas.microsoft.com/office/powerpoint/2010/main" val="3848054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DFB-EC85-4D79-831E-8988CB792E1E}"/>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009F7F-BEF8-4941-AA96-C9A111BF9FB6}"/>
                  </a:ext>
                </a:extLst>
              </p:cNvPr>
              <p:cNvSpPr>
                <a:spLocks noGrp="1"/>
              </p:cNvSpPr>
              <p:nvPr>
                <p:ph idx="1"/>
              </p:nvPr>
            </p:nvSpPr>
            <p:spPr/>
            <p:txBody>
              <a:bodyPr/>
              <a:lstStyle/>
              <a:p>
                <a:pPr marL="0" indent="0">
                  <a:buNone/>
                </a:pPr>
                <a:r>
                  <a:rPr lang="en-US" dirty="0"/>
                  <a:t>Determine the derivative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and evaluate the derivative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a:t>
                </a:r>
              </a:p>
              <a:p>
                <a:pPr marL="0" indent="0">
                  <a:buNone/>
                </a:pPr>
                <a:r>
                  <a:rPr lang="en-US" dirty="0"/>
                  <a:t>Solution:</a:t>
                </a:r>
              </a:p>
              <a:p>
                <a:pPr marL="0" indent="0">
                  <a:buNone/>
                </a:pPr>
                <a:r>
                  <a:rPr lang="en-US" dirty="0">
                    <a:latin typeface="Cambria Math" panose="02040503050406030204" pitchFamily="18" charset="0"/>
                  </a:rPr>
                  <a:t>Let’s evaluate the derivative at x = -3 </a:t>
                </a:r>
                <a:endParaRPr lang="en-US" b="0" dirty="0">
                  <a:latin typeface="Cambria Math" panose="02040503050406030204" pitchFamily="18" charset="0"/>
                </a:endParaRP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=−6</m:t>
                    </m:r>
                  </m:oMath>
                </a14:m>
                <a:r>
                  <a:rPr lang="en-US" dirty="0"/>
                  <a:t>  </a:t>
                </a:r>
              </a:p>
              <a:p>
                <a:pPr marL="0" indent="0">
                  <a:buNone/>
                </a:pPr>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009F7F-BEF8-4941-AA96-C9A111BF9F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A4AE3AA-AE03-4160-AC2A-675AD0C92B52}"/>
                  </a:ext>
                </a:extLst>
              </p:cNvPr>
              <p:cNvSpPr txBox="1"/>
              <p:nvPr/>
            </p:nvSpPr>
            <p:spPr>
              <a:xfrm>
                <a:off x="5152912" y="4394498"/>
                <a:ext cx="5378825" cy="954107"/>
              </a:xfrm>
              <a:prstGeom prst="rect">
                <a:avLst/>
              </a:prstGeom>
              <a:noFill/>
            </p:spPr>
            <p:txBody>
              <a:bodyPr wrap="square" rtlCol="0">
                <a:spAutoFit/>
              </a:bodyPr>
              <a:lstStyle/>
              <a:p>
                <a:r>
                  <a:rPr lang="en-US" sz="2800" dirty="0"/>
                  <a:t>Therefore at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=−3</m:t>
                    </m:r>
                  </m:oMath>
                </a14:m>
                <a:r>
                  <a:rPr lang="en-US" sz="2800" dirty="0"/>
                  <a:t>, the slope of the tangent line is  -6</a:t>
                </a:r>
              </a:p>
            </p:txBody>
          </p:sp>
        </mc:Choice>
        <mc:Fallback xmlns="">
          <p:sp>
            <p:nvSpPr>
              <p:cNvPr id="4" name="TextBox 3">
                <a:extLst>
                  <a:ext uri="{FF2B5EF4-FFF2-40B4-BE49-F238E27FC236}">
                    <a16:creationId xmlns:a16="http://schemas.microsoft.com/office/drawing/2014/main" id="{3A4AE3AA-AE03-4160-AC2A-675AD0C92B52}"/>
                  </a:ext>
                </a:extLst>
              </p:cNvPr>
              <p:cNvSpPr txBox="1">
                <a:spLocks noRot="1" noChangeAspect="1" noMove="1" noResize="1" noEditPoints="1" noAdjustHandles="1" noChangeArrowheads="1" noChangeShapeType="1" noTextEdit="1"/>
              </p:cNvSpPr>
              <p:nvPr/>
            </p:nvSpPr>
            <p:spPr>
              <a:xfrm>
                <a:off x="5152912" y="4394498"/>
                <a:ext cx="5378825" cy="954107"/>
              </a:xfrm>
              <a:prstGeom prst="rect">
                <a:avLst/>
              </a:prstGeom>
              <a:blipFill>
                <a:blip r:embed="rId3"/>
                <a:stretch>
                  <a:fillRect l="-2265" t="-6410" b="-17949"/>
                </a:stretch>
              </a:blipFill>
            </p:spPr>
            <p:txBody>
              <a:bodyPr/>
              <a:lstStyle/>
              <a:p>
                <a:r>
                  <a:rPr lang="en-US">
                    <a:noFill/>
                  </a:rPr>
                  <a:t> </a:t>
                </a:r>
              </a:p>
            </p:txBody>
          </p:sp>
        </mc:Fallback>
      </mc:AlternateContent>
    </p:spTree>
    <p:extLst>
      <p:ext uri="{BB962C8B-B14F-4D97-AF65-F5344CB8AC3E}">
        <p14:creationId xmlns:p14="http://schemas.microsoft.com/office/powerpoint/2010/main" val="66030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r>
              <a:rPr lang="en-US" dirty="0"/>
              <a:t>Establishing Derivative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lstStyle/>
              <a:p>
                <a:pPr marL="0" indent="0">
                  <a:buNone/>
                </a:pPr>
                <a:r>
                  <a:rPr lang="en-US" dirty="0"/>
                  <a:t>We are seeking to determine the slope of the line tangent to the curve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751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DFB-EC85-4D79-831E-8988CB792E1E}"/>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009F7F-BEF8-4941-AA96-C9A111BF9FB6}"/>
                  </a:ext>
                </a:extLst>
              </p:cNvPr>
              <p:cNvSpPr>
                <a:spLocks noGrp="1"/>
              </p:cNvSpPr>
              <p:nvPr>
                <p:ph idx="1"/>
              </p:nvPr>
            </p:nvSpPr>
            <p:spPr/>
            <p:txBody>
              <a:bodyPr/>
              <a:lstStyle/>
              <a:p>
                <a:pPr marL="0" indent="0">
                  <a:buNone/>
                </a:pPr>
                <a:r>
                  <a:rPr lang="en-US" dirty="0"/>
                  <a:t>Determine the equation of the tangent line to the curve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  </a:t>
                </a:r>
              </a:p>
            </p:txBody>
          </p:sp>
        </mc:Choice>
        <mc:Fallback xmlns="">
          <p:sp>
            <p:nvSpPr>
              <p:cNvPr id="3" name="Content Placeholder 2">
                <a:extLst>
                  <a:ext uri="{FF2B5EF4-FFF2-40B4-BE49-F238E27FC236}">
                    <a16:creationId xmlns:a16="http://schemas.microsoft.com/office/drawing/2014/main" id="{4C009F7F-BEF8-4941-AA96-C9A111BF9F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350439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DFB-EC85-4D79-831E-8988CB792E1E}"/>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009F7F-BEF8-4941-AA96-C9A111BF9FB6}"/>
                  </a:ext>
                </a:extLst>
              </p:cNvPr>
              <p:cNvSpPr>
                <a:spLocks noGrp="1"/>
              </p:cNvSpPr>
              <p:nvPr>
                <p:ph idx="1"/>
              </p:nvPr>
            </p:nvSpPr>
            <p:spPr/>
            <p:txBody>
              <a:bodyPr/>
              <a:lstStyle/>
              <a:p>
                <a:pPr marL="0" indent="0">
                  <a:buNone/>
                </a:pPr>
                <a:r>
                  <a:rPr lang="en-US" dirty="0"/>
                  <a:t>Determine the equation of the tangent line to the curve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  </a:t>
                </a:r>
              </a:p>
              <a:p>
                <a:pPr marL="0" indent="0">
                  <a:buNone/>
                </a:pPr>
                <a:r>
                  <a:rPr lang="en-US" dirty="0"/>
                  <a:t>Solution:</a:t>
                </a:r>
              </a:p>
              <a:p>
                <a:pPr marL="0" indent="0">
                  <a:buNone/>
                </a:pPr>
                <a:r>
                  <a:rPr lang="en-US" dirty="0"/>
                  <a:t>From the last question, we know that the slope of the tangent line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oMath>
                </a14:m>
                <a:r>
                  <a:rPr lang="en-US" dirty="0"/>
                  <a:t> is </a:t>
                </a:r>
                <a14:m>
                  <m:oMath xmlns:m="http://schemas.openxmlformats.org/officeDocument/2006/math">
                    <m:r>
                      <a:rPr lang="en-US" b="0" i="1" smtClean="0">
                        <a:latin typeface="Cambria Math" panose="02040503050406030204" pitchFamily="18" charset="0"/>
                      </a:rPr>
                      <m:t>−6</m:t>
                    </m:r>
                  </m:oMath>
                </a14:m>
                <a:r>
                  <a:rPr lang="en-US" dirty="0"/>
                  <a:t>.</a:t>
                </a:r>
              </a:p>
            </p:txBody>
          </p:sp>
        </mc:Choice>
        <mc:Fallback xmlns="">
          <p:sp>
            <p:nvSpPr>
              <p:cNvPr id="3" name="Content Placeholder 2">
                <a:extLst>
                  <a:ext uri="{FF2B5EF4-FFF2-40B4-BE49-F238E27FC236}">
                    <a16:creationId xmlns:a16="http://schemas.microsoft.com/office/drawing/2014/main" id="{4C009F7F-BEF8-4941-AA96-C9A111BF9F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529527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DFB-EC85-4D79-831E-8988CB792E1E}"/>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009F7F-BEF8-4941-AA96-C9A111BF9FB6}"/>
                  </a:ext>
                </a:extLst>
              </p:cNvPr>
              <p:cNvSpPr>
                <a:spLocks noGrp="1"/>
              </p:cNvSpPr>
              <p:nvPr>
                <p:ph idx="1"/>
              </p:nvPr>
            </p:nvSpPr>
            <p:spPr/>
            <p:txBody>
              <a:bodyPr/>
              <a:lstStyle/>
              <a:p>
                <a:pPr marL="0" indent="0">
                  <a:buNone/>
                </a:pPr>
                <a:r>
                  <a:rPr lang="en-US" dirty="0"/>
                  <a:t>Determine the equation of the tangent line to the curve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oMath>
                </a14:m>
                <a:r>
                  <a:rPr lang="en-US" dirty="0"/>
                  <a:t> at the point where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=−3</m:t>
                    </m:r>
                  </m:oMath>
                </a14:m>
                <a:endParaRPr lang="en-US" dirty="0"/>
              </a:p>
              <a:p>
                <a:pPr marL="0" indent="0">
                  <a:buNone/>
                </a:pPr>
                <a:r>
                  <a:rPr lang="en-US" dirty="0"/>
                  <a:t>Solution: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009F7F-BEF8-4941-AA96-C9A111BF9F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1E04FC3E-EECF-4238-9A34-486CB5C461D1}"/>
              </a:ext>
            </a:extLst>
          </p:cNvPr>
          <p:cNvCxnSpPr/>
          <p:nvPr/>
        </p:nvCxnSpPr>
        <p:spPr>
          <a:xfrm>
            <a:off x="3775934" y="3281082"/>
            <a:ext cx="0" cy="3012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BB1BF04-F429-46A4-BBDD-2AE48BDF9C45}"/>
              </a:ext>
            </a:extLst>
          </p:cNvPr>
          <p:cNvCxnSpPr/>
          <p:nvPr/>
        </p:nvCxnSpPr>
        <p:spPr>
          <a:xfrm>
            <a:off x="2302136" y="5518673"/>
            <a:ext cx="2807746"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D06E2335-4D47-4B73-A8F7-2B8F910C75D9}"/>
                  </a:ext>
                </a:extLst>
              </p14:cNvPr>
              <p14:cNvContentPartPr/>
              <p14:nvPr/>
            </p14:nvContentPartPr>
            <p14:xfrm>
              <a:off x="3774960" y="2896433"/>
              <a:ext cx="1285920" cy="2618640"/>
            </p14:xfrm>
          </p:contentPart>
        </mc:Choice>
        <mc:Fallback xmlns="">
          <p:pic>
            <p:nvPicPr>
              <p:cNvPr id="12" name="Ink 11">
                <a:extLst>
                  <a:ext uri="{FF2B5EF4-FFF2-40B4-BE49-F238E27FC236}">
                    <a16:creationId xmlns:a16="http://schemas.microsoft.com/office/drawing/2014/main" id="{D06E2335-4D47-4B73-A8F7-2B8F910C75D9}"/>
                  </a:ext>
                </a:extLst>
              </p:cNvPr>
              <p:cNvPicPr/>
              <p:nvPr/>
            </p:nvPicPr>
            <p:blipFill>
              <a:blip r:embed="rId4"/>
              <a:stretch>
                <a:fillRect/>
              </a:stretch>
            </p:blipFill>
            <p:spPr>
              <a:xfrm>
                <a:off x="3765960" y="2887433"/>
                <a:ext cx="1303560" cy="2636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F28E0E89-00DB-4AC9-8B7B-76DD65DBAE7D}"/>
                  </a:ext>
                </a:extLst>
              </p14:cNvPr>
              <p14:cNvContentPartPr/>
              <p14:nvPr/>
            </p14:nvContentPartPr>
            <p14:xfrm>
              <a:off x="3774960" y="5483753"/>
              <a:ext cx="360" cy="9000"/>
            </p14:xfrm>
          </p:contentPart>
        </mc:Choice>
        <mc:Fallback xmlns="">
          <p:pic>
            <p:nvPicPr>
              <p:cNvPr id="31" name="Ink 30">
                <a:extLst>
                  <a:ext uri="{FF2B5EF4-FFF2-40B4-BE49-F238E27FC236}">
                    <a16:creationId xmlns:a16="http://schemas.microsoft.com/office/drawing/2014/main" id="{F28E0E89-00DB-4AC9-8B7B-76DD65DBAE7D}"/>
                  </a:ext>
                </a:extLst>
              </p:cNvPr>
              <p:cNvPicPr/>
              <p:nvPr/>
            </p:nvPicPr>
            <p:blipFill>
              <a:blip r:embed="rId6"/>
              <a:stretch>
                <a:fillRect/>
              </a:stretch>
            </p:blipFill>
            <p:spPr>
              <a:xfrm>
                <a:off x="3765960" y="5475113"/>
                <a:ext cx="180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 name="Ink 35">
                <a:extLst>
                  <a:ext uri="{FF2B5EF4-FFF2-40B4-BE49-F238E27FC236}">
                    <a16:creationId xmlns:a16="http://schemas.microsoft.com/office/drawing/2014/main" id="{43B8F26C-9ED9-48BF-BF28-8C0568886D4C}"/>
                  </a:ext>
                </a:extLst>
              </p14:cNvPr>
              <p14:cNvContentPartPr/>
              <p14:nvPr/>
            </p14:nvContentPartPr>
            <p14:xfrm>
              <a:off x="3761280" y="5464313"/>
              <a:ext cx="5760" cy="15120"/>
            </p14:xfrm>
          </p:contentPart>
        </mc:Choice>
        <mc:Fallback xmlns="">
          <p:pic>
            <p:nvPicPr>
              <p:cNvPr id="36" name="Ink 35">
                <a:extLst>
                  <a:ext uri="{FF2B5EF4-FFF2-40B4-BE49-F238E27FC236}">
                    <a16:creationId xmlns:a16="http://schemas.microsoft.com/office/drawing/2014/main" id="{43B8F26C-9ED9-48BF-BF28-8C0568886D4C}"/>
                  </a:ext>
                </a:extLst>
              </p:cNvPr>
              <p:cNvPicPr/>
              <p:nvPr/>
            </p:nvPicPr>
            <p:blipFill>
              <a:blip r:embed="rId8"/>
              <a:stretch>
                <a:fillRect/>
              </a:stretch>
            </p:blipFill>
            <p:spPr>
              <a:xfrm>
                <a:off x="3752640" y="5455673"/>
                <a:ext cx="234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2" name="Ink 41">
                <a:extLst>
                  <a:ext uri="{FF2B5EF4-FFF2-40B4-BE49-F238E27FC236}">
                    <a16:creationId xmlns:a16="http://schemas.microsoft.com/office/drawing/2014/main" id="{9137557E-7408-4095-BD9A-DEDA1C872305}"/>
                  </a:ext>
                </a:extLst>
              </p14:cNvPr>
              <p14:cNvContentPartPr/>
              <p14:nvPr/>
            </p14:nvContentPartPr>
            <p14:xfrm>
              <a:off x="3781800" y="5469353"/>
              <a:ext cx="12600" cy="33480"/>
            </p14:xfrm>
          </p:contentPart>
        </mc:Choice>
        <mc:Fallback xmlns="">
          <p:pic>
            <p:nvPicPr>
              <p:cNvPr id="42" name="Ink 41">
                <a:extLst>
                  <a:ext uri="{FF2B5EF4-FFF2-40B4-BE49-F238E27FC236}">
                    <a16:creationId xmlns:a16="http://schemas.microsoft.com/office/drawing/2014/main" id="{9137557E-7408-4095-BD9A-DEDA1C872305}"/>
                  </a:ext>
                </a:extLst>
              </p:cNvPr>
              <p:cNvPicPr/>
              <p:nvPr/>
            </p:nvPicPr>
            <p:blipFill>
              <a:blip r:embed="rId10"/>
              <a:stretch>
                <a:fillRect/>
              </a:stretch>
            </p:blipFill>
            <p:spPr>
              <a:xfrm>
                <a:off x="3772800" y="5460353"/>
                <a:ext cx="302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5" name="Ink 44">
                <a:extLst>
                  <a:ext uri="{FF2B5EF4-FFF2-40B4-BE49-F238E27FC236}">
                    <a16:creationId xmlns:a16="http://schemas.microsoft.com/office/drawing/2014/main" id="{FEAEB9F6-2DA6-4CAA-B259-8BC8A7E8B5CE}"/>
                  </a:ext>
                </a:extLst>
              </p14:cNvPr>
              <p14:cNvContentPartPr/>
              <p14:nvPr/>
            </p14:nvContentPartPr>
            <p14:xfrm>
              <a:off x="2301840" y="2876273"/>
              <a:ext cx="1482840" cy="2599560"/>
            </p14:xfrm>
          </p:contentPart>
        </mc:Choice>
        <mc:Fallback xmlns="">
          <p:pic>
            <p:nvPicPr>
              <p:cNvPr id="45" name="Ink 44">
                <a:extLst>
                  <a:ext uri="{FF2B5EF4-FFF2-40B4-BE49-F238E27FC236}">
                    <a16:creationId xmlns:a16="http://schemas.microsoft.com/office/drawing/2014/main" id="{FEAEB9F6-2DA6-4CAA-B259-8BC8A7E8B5CE}"/>
                  </a:ext>
                </a:extLst>
              </p:cNvPr>
              <p:cNvPicPr/>
              <p:nvPr/>
            </p:nvPicPr>
            <p:blipFill>
              <a:blip r:embed="rId12"/>
              <a:stretch>
                <a:fillRect/>
              </a:stretch>
            </p:blipFill>
            <p:spPr>
              <a:xfrm>
                <a:off x="2293200" y="2867633"/>
                <a:ext cx="1500480" cy="2617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Ink 49">
                <a:extLst>
                  <a:ext uri="{FF2B5EF4-FFF2-40B4-BE49-F238E27FC236}">
                    <a16:creationId xmlns:a16="http://schemas.microsoft.com/office/drawing/2014/main" id="{829AD43A-EED6-4313-9471-3717805BDE72}"/>
                  </a:ext>
                </a:extLst>
              </p14:cNvPr>
              <p14:cNvContentPartPr/>
              <p14:nvPr/>
            </p14:nvContentPartPr>
            <p14:xfrm>
              <a:off x="2634840" y="5421473"/>
              <a:ext cx="743760" cy="193320"/>
            </p14:xfrm>
          </p:contentPart>
        </mc:Choice>
        <mc:Fallback xmlns="">
          <p:pic>
            <p:nvPicPr>
              <p:cNvPr id="50" name="Ink 49">
                <a:extLst>
                  <a:ext uri="{FF2B5EF4-FFF2-40B4-BE49-F238E27FC236}">
                    <a16:creationId xmlns:a16="http://schemas.microsoft.com/office/drawing/2014/main" id="{829AD43A-EED6-4313-9471-3717805BDE72}"/>
                  </a:ext>
                </a:extLst>
              </p:cNvPr>
              <p:cNvPicPr/>
              <p:nvPr/>
            </p:nvPicPr>
            <p:blipFill>
              <a:blip r:embed="rId14"/>
              <a:stretch>
                <a:fillRect/>
              </a:stretch>
            </p:blipFill>
            <p:spPr>
              <a:xfrm>
                <a:off x="2626200" y="5412849"/>
                <a:ext cx="761400" cy="21092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3" name="Ink 52">
                <a:extLst>
                  <a:ext uri="{FF2B5EF4-FFF2-40B4-BE49-F238E27FC236}">
                    <a16:creationId xmlns:a16="http://schemas.microsoft.com/office/drawing/2014/main" id="{EF17A8DE-A4F1-44EA-BA36-4657CC7E3BD1}"/>
                  </a:ext>
                </a:extLst>
              </p14:cNvPr>
              <p14:cNvContentPartPr/>
              <p14:nvPr/>
            </p14:nvContentPartPr>
            <p14:xfrm>
              <a:off x="4210920" y="5420393"/>
              <a:ext cx="367200" cy="217440"/>
            </p14:xfrm>
          </p:contentPart>
        </mc:Choice>
        <mc:Fallback xmlns="">
          <p:pic>
            <p:nvPicPr>
              <p:cNvPr id="53" name="Ink 52">
                <a:extLst>
                  <a:ext uri="{FF2B5EF4-FFF2-40B4-BE49-F238E27FC236}">
                    <a16:creationId xmlns:a16="http://schemas.microsoft.com/office/drawing/2014/main" id="{EF17A8DE-A4F1-44EA-BA36-4657CC7E3BD1}"/>
                  </a:ext>
                </a:extLst>
              </p:cNvPr>
              <p:cNvPicPr/>
              <p:nvPr/>
            </p:nvPicPr>
            <p:blipFill>
              <a:blip r:embed="rId16"/>
              <a:stretch>
                <a:fillRect/>
              </a:stretch>
            </p:blipFill>
            <p:spPr>
              <a:xfrm>
                <a:off x="4202280" y="5411393"/>
                <a:ext cx="3848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4" name="Ink 53">
                <a:extLst>
                  <a:ext uri="{FF2B5EF4-FFF2-40B4-BE49-F238E27FC236}">
                    <a16:creationId xmlns:a16="http://schemas.microsoft.com/office/drawing/2014/main" id="{D71B35AC-1011-4BA6-9468-55F96BE4A3C6}"/>
                  </a:ext>
                </a:extLst>
              </p14:cNvPr>
              <p14:cNvContentPartPr/>
              <p14:nvPr/>
            </p14:nvContentPartPr>
            <p14:xfrm>
              <a:off x="5001120" y="5450993"/>
              <a:ext cx="9720" cy="226440"/>
            </p14:xfrm>
          </p:contentPart>
        </mc:Choice>
        <mc:Fallback xmlns="">
          <p:pic>
            <p:nvPicPr>
              <p:cNvPr id="54" name="Ink 53">
                <a:extLst>
                  <a:ext uri="{FF2B5EF4-FFF2-40B4-BE49-F238E27FC236}">
                    <a16:creationId xmlns:a16="http://schemas.microsoft.com/office/drawing/2014/main" id="{D71B35AC-1011-4BA6-9468-55F96BE4A3C6}"/>
                  </a:ext>
                </a:extLst>
              </p:cNvPr>
              <p:cNvPicPr/>
              <p:nvPr/>
            </p:nvPicPr>
            <p:blipFill>
              <a:blip r:embed="rId18"/>
              <a:stretch>
                <a:fillRect/>
              </a:stretch>
            </p:blipFill>
            <p:spPr>
              <a:xfrm>
                <a:off x="4992480" y="5441993"/>
                <a:ext cx="273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5" name="Ink 54">
                <a:extLst>
                  <a:ext uri="{FF2B5EF4-FFF2-40B4-BE49-F238E27FC236}">
                    <a16:creationId xmlns:a16="http://schemas.microsoft.com/office/drawing/2014/main" id="{306F1C54-DB80-4B49-941E-C1585B2DAAE8}"/>
                  </a:ext>
                </a:extLst>
              </p14:cNvPr>
              <p14:cNvContentPartPr/>
              <p14:nvPr/>
            </p14:nvContentPartPr>
            <p14:xfrm>
              <a:off x="2467440" y="3492233"/>
              <a:ext cx="77400" cy="138600"/>
            </p14:xfrm>
          </p:contentPart>
        </mc:Choice>
        <mc:Fallback xmlns="">
          <p:pic>
            <p:nvPicPr>
              <p:cNvPr id="55" name="Ink 54">
                <a:extLst>
                  <a:ext uri="{FF2B5EF4-FFF2-40B4-BE49-F238E27FC236}">
                    <a16:creationId xmlns:a16="http://schemas.microsoft.com/office/drawing/2014/main" id="{306F1C54-DB80-4B49-941E-C1585B2DAAE8}"/>
                  </a:ext>
                </a:extLst>
              </p:cNvPr>
              <p:cNvPicPr/>
              <p:nvPr/>
            </p:nvPicPr>
            <p:blipFill>
              <a:blip r:embed="rId20"/>
              <a:stretch>
                <a:fillRect/>
              </a:stretch>
            </p:blipFill>
            <p:spPr>
              <a:xfrm>
                <a:off x="2449800" y="3474593"/>
                <a:ext cx="113040" cy="174240"/>
              </a:xfrm>
              <a:prstGeom prst="rect">
                <a:avLst/>
              </a:prstGeom>
            </p:spPr>
          </p:pic>
        </mc:Fallback>
      </mc:AlternateContent>
      <p:cxnSp>
        <p:nvCxnSpPr>
          <p:cNvPr id="57" name="Straight Connector 56">
            <a:extLst>
              <a:ext uri="{FF2B5EF4-FFF2-40B4-BE49-F238E27FC236}">
                <a16:creationId xmlns:a16="http://schemas.microsoft.com/office/drawing/2014/main" id="{F4622484-DD06-4D6C-8003-C38F58CDEAD3}"/>
              </a:ext>
            </a:extLst>
          </p:cNvPr>
          <p:cNvCxnSpPr/>
          <p:nvPr/>
        </p:nvCxnSpPr>
        <p:spPr>
          <a:xfrm>
            <a:off x="2301840" y="3022899"/>
            <a:ext cx="678028" cy="218380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C896CB4-81EA-44E3-B6CA-872D6DCD5A70}"/>
              </a:ext>
            </a:extLst>
          </p:cNvPr>
          <p:cNvSpPr txBox="1"/>
          <p:nvPr/>
        </p:nvSpPr>
        <p:spPr>
          <a:xfrm>
            <a:off x="1025640" y="4212972"/>
            <a:ext cx="1981080" cy="646331"/>
          </a:xfrm>
          <a:prstGeom prst="rect">
            <a:avLst/>
          </a:prstGeom>
          <a:noFill/>
        </p:spPr>
        <p:txBody>
          <a:bodyPr wrap="square" rtlCol="0">
            <a:spAutoFit/>
          </a:bodyPr>
          <a:lstStyle/>
          <a:p>
            <a:r>
              <a:rPr lang="en-US" dirty="0"/>
              <a:t>The slope of this tangent line is -6</a:t>
            </a:r>
          </a:p>
        </p:txBody>
      </p:sp>
    </p:spTree>
    <p:extLst>
      <p:ext uri="{BB962C8B-B14F-4D97-AF65-F5344CB8AC3E}">
        <p14:creationId xmlns:p14="http://schemas.microsoft.com/office/powerpoint/2010/main" val="38102512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DFB-EC85-4D79-831E-8988CB792E1E}"/>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009F7F-BEF8-4941-AA96-C9A111BF9FB6}"/>
                  </a:ext>
                </a:extLst>
              </p:cNvPr>
              <p:cNvSpPr>
                <a:spLocks noGrp="1"/>
              </p:cNvSpPr>
              <p:nvPr>
                <p:ph idx="1"/>
              </p:nvPr>
            </p:nvSpPr>
            <p:spPr/>
            <p:txBody>
              <a:bodyPr/>
              <a:lstStyle/>
              <a:p>
                <a:pPr marL="0" indent="0">
                  <a:buNone/>
                </a:pPr>
                <a:r>
                  <a:rPr lang="en-US" dirty="0"/>
                  <a:t>Determine the equation of the tangent line to the curve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oMath>
                </a14:m>
                <a:r>
                  <a:rPr lang="en-US" dirty="0"/>
                  <a:t> at the point where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=−3</m:t>
                    </m:r>
                  </m:oMath>
                </a14:m>
                <a:endParaRPr lang="en-US" dirty="0"/>
              </a:p>
              <a:p>
                <a:pPr marL="0" indent="0">
                  <a:buNone/>
                </a:pPr>
                <a:r>
                  <a:rPr lang="en-US" dirty="0"/>
                  <a:t>Solution: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009F7F-BEF8-4941-AA96-C9A111BF9F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1E04FC3E-EECF-4238-9A34-486CB5C461D1}"/>
              </a:ext>
            </a:extLst>
          </p:cNvPr>
          <p:cNvCxnSpPr/>
          <p:nvPr/>
        </p:nvCxnSpPr>
        <p:spPr>
          <a:xfrm>
            <a:off x="3775934" y="3281082"/>
            <a:ext cx="0" cy="3012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BB1BF04-F429-46A4-BBDD-2AE48BDF9C45}"/>
              </a:ext>
            </a:extLst>
          </p:cNvPr>
          <p:cNvCxnSpPr/>
          <p:nvPr/>
        </p:nvCxnSpPr>
        <p:spPr>
          <a:xfrm>
            <a:off x="2302136" y="5518673"/>
            <a:ext cx="2807746"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D06E2335-4D47-4B73-A8F7-2B8F910C75D9}"/>
                  </a:ext>
                </a:extLst>
              </p14:cNvPr>
              <p14:cNvContentPartPr/>
              <p14:nvPr/>
            </p14:nvContentPartPr>
            <p14:xfrm>
              <a:off x="3774960" y="2896433"/>
              <a:ext cx="1285920" cy="2618640"/>
            </p14:xfrm>
          </p:contentPart>
        </mc:Choice>
        <mc:Fallback xmlns="">
          <p:pic>
            <p:nvPicPr>
              <p:cNvPr id="12" name="Ink 11">
                <a:extLst>
                  <a:ext uri="{FF2B5EF4-FFF2-40B4-BE49-F238E27FC236}">
                    <a16:creationId xmlns:a16="http://schemas.microsoft.com/office/drawing/2014/main" id="{D06E2335-4D47-4B73-A8F7-2B8F910C75D9}"/>
                  </a:ext>
                </a:extLst>
              </p:cNvPr>
              <p:cNvPicPr/>
              <p:nvPr/>
            </p:nvPicPr>
            <p:blipFill>
              <a:blip r:embed="rId4"/>
              <a:stretch>
                <a:fillRect/>
              </a:stretch>
            </p:blipFill>
            <p:spPr>
              <a:xfrm>
                <a:off x="3765960" y="2887433"/>
                <a:ext cx="1303560" cy="2636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F28E0E89-00DB-4AC9-8B7B-76DD65DBAE7D}"/>
                  </a:ext>
                </a:extLst>
              </p14:cNvPr>
              <p14:cNvContentPartPr/>
              <p14:nvPr/>
            </p14:nvContentPartPr>
            <p14:xfrm>
              <a:off x="3774960" y="5483753"/>
              <a:ext cx="360" cy="9000"/>
            </p14:xfrm>
          </p:contentPart>
        </mc:Choice>
        <mc:Fallback xmlns="">
          <p:pic>
            <p:nvPicPr>
              <p:cNvPr id="31" name="Ink 30">
                <a:extLst>
                  <a:ext uri="{FF2B5EF4-FFF2-40B4-BE49-F238E27FC236}">
                    <a16:creationId xmlns:a16="http://schemas.microsoft.com/office/drawing/2014/main" id="{F28E0E89-00DB-4AC9-8B7B-76DD65DBAE7D}"/>
                  </a:ext>
                </a:extLst>
              </p:cNvPr>
              <p:cNvPicPr/>
              <p:nvPr/>
            </p:nvPicPr>
            <p:blipFill>
              <a:blip r:embed="rId6"/>
              <a:stretch>
                <a:fillRect/>
              </a:stretch>
            </p:blipFill>
            <p:spPr>
              <a:xfrm>
                <a:off x="3765960" y="5475113"/>
                <a:ext cx="180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 name="Ink 35">
                <a:extLst>
                  <a:ext uri="{FF2B5EF4-FFF2-40B4-BE49-F238E27FC236}">
                    <a16:creationId xmlns:a16="http://schemas.microsoft.com/office/drawing/2014/main" id="{43B8F26C-9ED9-48BF-BF28-8C0568886D4C}"/>
                  </a:ext>
                </a:extLst>
              </p14:cNvPr>
              <p14:cNvContentPartPr/>
              <p14:nvPr/>
            </p14:nvContentPartPr>
            <p14:xfrm>
              <a:off x="3761280" y="5464313"/>
              <a:ext cx="5760" cy="15120"/>
            </p14:xfrm>
          </p:contentPart>
        </mc:Choice>
        <mc:Fallback xmlns="">
          <p:pic>
            <p:nvPicPr>
              <p:cNvPr id="36" name="Ink 35">
                <a:extLst>
                  <a:ext uri="{FF2B5EF4-FFF2-40B4-BE49-F238E27FC236}">
                    <a16:creationId xmlns:a16="http://schemas.microsoft.com/office/drawing/2014/main" id="{43B8F26C-9ED9-48BF-BF28-8C0568886D4C}"/>
                  </a:ext>
                </a:extLst>
              </p:cNvPr>
              <p:cNvPicPr/>
              <p:nvPr/>
            </p:nvPicPr>
            <p:blipFill>
              <a:blip r:embed="rId8"/>
              <a:stretch>
                <a:fillRect/>
              </a:stretch>
            </p:blipFill>
            <p:spPr>
              <a:xfrm>
                <a:off x="3752640" y="5455673"/>
                <a:ext cx="234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2" name="Ink 41">
                <a:extLst>
                  <a:ext uri="{FF2B5EF4-FFF2-40B4-BE49-F238E27FC236}">
                    <a16:creationId xmlns:a16="http://schemas.microsoft.com/office/drawing/2014/main" id="{9137557E-7408-4095-BD9A-DEDA1C872305}"/>
                  </a:ext>
                </a:extLst>
              </p14:cNvPr>
              <p14:cNvContentPartPr/>
              <p14:nvPr/>
            </p14:nvContentPartPr>
            <p14:xfrm>
              <a:off x="3781800" y="5469353"/>
              <a:ext cx="12600" cy="33480"/>
            </p14:xfrm>
          </p:contentPart>
        </mc:Choice>
        <mc:Fallback xmlns="">
          <p:pic>
            <p:nvPicPr>
              <p:cNvPr id="42" name="Ink 41">
                <a:extLst>
                  <a:ext uri="{FF2B5EF4-FFF2-40B4-BE49-F238E27FC236}">
                    <a16:creationId xmlns:a16="http://schemas.microsoft.com/office/drawing/2014/main" id="{9137557E-7408-4095-BD9A-DEDA1C872305}"/>
                  </a:ext>
                </a:extLst>
              </p:cNvPr>
              <p:cNvPicPr/>
              <p:nvPr/>
            </p:nvPicPr>
            <p:blipFill>
              <a:blip r:embed="rId10"/>
              <a:stretch>
                <a:fillRect/>
              </a:stretch>
            </p:blipFill>
            <p:spPr>
              <a:xfrm>
                <a:off x="3772800" y="5460353"/>
                <a:ext cx="302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5" name="Ink 44">
                <a:extLst>
                  <a:ext uri="{FF2B5EF4-FFF2-40B4-BE49-F238E27FC236}">
                    <a16:creationId xmlns:a16="http://schemas.microsoft.com/office/drawing/2014/main" id="{FEAEB9F6-2DA6-4CAA-B259-8BC8A7E8B5CE}"/>
                  </a:ext>
                </a:extLst>
              </p14:cNvPr>
              <p14:cNvContentPartPr/>
              <p14:nvPr/>
            </p14:nvContentPartPr>
            <p14:xfrm>
              <a:off x="2301840" y="2876273"/>
              <a:ext cx="1482840" cy="2599560"/>
            </p14:xfrm>
          </p:contentPart>
        </mc:Choice>
        <mc:Fallback xmlns="">
          <p:pic>
            <p:nvPicPr>
              <p:cNvPr id="45" name="Ink 44">
                <a:extLst>
                  <a:ext uri="{FF2B5EF4-FFF2-40B4-BE49-F238E27FC236}">
                    <a16:creationId xmlns:a16="http://schemas.microsoft.com/office/drawing/2014/main" id="{FEAEB9F6-2DA6-4CAA-B259-8BC8A7E8B5CE}"/>
                  </a:ext>
                </a:extLst>
              </p:cNvPr>
              <p:cNvPicPr/>
              <p:nvPr/>
            </p:nvPicPr>
            <p:blipFill>
              <a:blip r:embed="rId12"/>
              <a:stretch>
                <a:fillRect/>
              </a:stretch>
            </p:blipFill>
            <p:spPr>
              <a:xfrm>
                <a:off x="2293200" y="2867633"/>
                <a:ext cx="1500480" cy="2617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Ink 49">
                <a:extLst>
                  <a:ext uri="{FF2B5EF4-FFF2-40B4-BE49-F238E27FC236}">
                    <a16:creationId xmlns:a16="http://schemas.microsoft.com/office/drawing/2014/main" id="{829AD43A-EED6-4313-9471-3717805BDE72}"/>
                  </a:ext>
                </a:extLst>
              </p14:cNvPr>
              <p14:cNvContentPartPr/>
              <p14:nvPr/>
            </p14:nvContentPartPr>
            <p14:xfrm>
              <a:off x="2634840" y="5421473"/>
              <a:ext cx="743760" cy="193320"/>
            </p14:xfrm>
          </p:contentPart>
        </mc:Choice>
        <mc:Fallback xmlns="">
          <p:pic>
            <p:nvPicPr>
              <p:cNvPr id="50" name="Ink 49">
                <a:extLst>
                  <a:ext uri="{FF2B5EF4-FFF2-40B4-BE49-F238E27FC236}">
                    <a16:creationId xmlns:a16="http://schemas.microsoft.com/office/drawing/2014/main" id="{829AD43A-EED6-4313-9471-3717805BDE72}"/>
                  </a:ext>
                </a:extLst>
              </p:cNvPr>
              <p:cNvPicPr/>
              <p:nvPr/>
            </p:nvPicPr>
            <p:blipFill>
              <a:blip r:embed="rId14"/>
              <a:stretch>
                <a:fillRect/>
              </a:stretch>
            </p:blipFill>
            <p:spPr>
              <a:xfrm>
                <a:off x="2626200" y="5412849"/>
                <a:ext cx="761400" cy="21092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3" name="Ink 52">
                <a:extLst>
                  <a:ext uri="{FF2B5EF4-FFF2-40B4-BE49-F238E27FC236}">
                    <a16:creationId xmlns:a16="http://schemas.microsoft.com/office/drawing/2014/main" id="{EF17A8DE-A4F1-44EA-BA36-4657CC7E3BD1}"/>
                  </a:ext>
                </a:extLst>
              </p14:cNvPr>
              <p14:cNvContentPartPr/>
              <p14:nvPr/>
            </p14:nvContentPartPr>
            <p14:xfrm>
              <a:off x="4210920" y="5420393"/>
              <a:ext cx="367200" cy="217440"/>
            </p14:xfrm>
          </p:contentPart>
        </mc:Choice>
        <mc:Fallback xmlns="">
          <p:pic>
            <p:nvPicPr>
              <p:cNvPr id="53" name="Ink 52">
                <a:extLst>
                  <a:ext uri="{FF2B5EF4-FFF2-40B4-BE49-F238E27FC236}">
                    <a16:creationId xmlns:a16="http://schemas.microsoft.com/office/drawing/2014/main" id="{EF17A8DE-A4F1-44EA-BA36-4657CC7E3BD1}"/>
                  </a:ext>
                </a:extLst>
              </p:cNvPr>
              <p:cNvPicPr/>
              <p:nvPr/>
            </p:nvPicPr>
            <p:blipFill>
              <a:blip r:embed="rId16"/>
              <a:stretch>
                <a:fillRect/>
              </a:stretch>
            </p:blipFill>
            <p:spPr>
              <a:xfrm>
                <a:off x="4202280" y="5411393"/>
                <a:ext cx="3848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4" name="Ink 53">
                <a:extLst>
                  <a:ext uri="{FF2B5EF4-FFF2-40B4-BE49-F238E27FC236}">
                    <a16:creationId xmlns:a16="http://schemas.microsoft.com/office/drawing/2014/main" id="{D71B35AC-1011-4BA6-9468-55F96BE4A3C6}"/>
                  </a:ext>
                </a:extLst>
              </p14:cNvPr>
              <p14:cNvContentPartPr/>
              <p14:nvPr/>
            </p14:nvContentPartPr>
            <p14:xfrm>
              <a:off x="5001120" y="5450993"/>
              <a:ext cx="9720" cy="226440"/>
            </p14:xfrm>
          </p:contentPart>
        </mc:Choice>
        <mc:Fallback xmlns="">
          <p:pic>
            <p:nvPicPr>
              <p:cNvPr id="54" name="Ink 53">
                <a:extLst>
                  <a:ext uri="{FF2B5EF4-FFF2-40B4-BE49-F238E27FC236}">
                    <a16:creationId xmlns:a16="http://schemas.microsoft.com/office/drawing/2014/main" id="{D71B35AC-1011-4BA6-9468-55F96BE4A3C6}"/>
                  </a:ext>
                </a:extLst>
              </p:cNvPr>
              <p:cNvPicPr/>
              <p:nvPr/>
            </p:nvPicPr>
            <p:blipFill>
              <a:blip r:embed="rId18"/>
              <a:stretch>
                <a:fillRect/>
              </a:stretch>
            </p:blipFill>
            <p:spPr>
              <a:xfrm>
                <a:off x="4992480" y="5441993"/>
                <a:ext cx="273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5" name="Ink 54">
                <a:extLst>
                  <a:ext uri="{FF2B5EF4-FFF2-40B4-BE49-F238E27FC236}">
                    <a16:creationId xmlns:a16="http://schemas.microsoft.com/office/drawing/2014/main" id="{306F1C54-DB80-4B49-941E-C1585B2DAAE8}"/>
                  </a:ext>
                </a:extLst>
              </p14:cNvPr>
              <p14:cNvContentPartPr/>
              <p14:nvPr/>
            </p14:nvContentPartPr>
            <p14:xfrm>
              <a:off x="2467440" y="3492233"/>
              <a:ext cx="77400" cy="138600"/>
            </p14:xfrm>
          </p:contentPart>
        </mc:Choice>
        <mc:Fallback xmlns="">
          <p:pic>
            <p:nvPicPr>
              <p:cNvPr id="55" name="Ink 54">
                <a:extLst>
                  <a:ext uri="{FF2B5EF4-FFF2-40B4-BE49-F238E27FC236}">
                    <a16:creationId xmlns:a16="http://schemas.microsoft.com/office/drawing/2014/main" id="{306F1C54-DB80-4B49-941E-C1585B2DAAE8}"/>
                  </a:ext>
                </a:extLst>
              </p:cNvPr>
              <p:cNvPicPr/>
              <p:nvPr/>
            </p:nvPicPr>
            <p:blipFill>
              <a:blip r:embed="rId20"/>
              <a:stretch>
                <a:fillRect/>
              </a:stretch>
            </p:blipFill>
            <p:spPr>
              <a:xfrm>
                <a:off x="2449800" y="3474593"/>
                <a:ext cx="113040" cy="174240"/>
              </a:xfrm>
              <a:prstGeom prst="rect">
                <a:avLst/>
              </a:prstGeom>
            </p:spPr>
          </p:pic>
        </mc:Fallback>
      </mc:AlternateContent>
      <p:cxnSp>
        <p:nvCxnSpPr>
          <p:cNvPr id="57" name="Straight Connector 56">
            <a:extLst>
              <a:ext uri="{FF2B5EF4-FFF2-40B4-BE49-F238E27FC236}">
                <a16:creationId xmlns:a16="http://schemas.microsoft.com/office/drawing/2014/main" id="{F4622484-DD06-4D6C-8003-C38F58CDEAD3}"/>
              </a:ext>
            </a:extLst>
          </p:cNvPr>
          <p:cNvCxnSpPr/>
          <p:nvPr/>
        </p:nvCxnSpPr>
        <p:spPr>
          <a:xfrm>
            <a:off x="2301840" y="3022899"/>
            <a:ext cx="678028" cy="218380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C896CB4-81EA-44E3-B6CA-872D6DCD5A70}"/>
              </a:ext>
            </a:extLst>
          </p:cNvPr>
          <p:cNvSpPr txBox="1"/>
          <p:nvPr/>
        </p:nvSpPr>
        <p:spPr>
          <a:xfrm>
            <a:off x="1025640" y="4212972"/>
            <a:ext cx="1981080" cy="646331"/>
          </a:xfrm>
          <a:prstGeom prst="rect">
            <a:avLst/>
          </a:prstGeom>
          <a:noFill/>
        </p:spPr>
        <p:txBody>
          <a:bodyPr wrap="square" rtlCol="0">
            <a:spAutoFit/>
          </a:bodyPr>
          <a:lstStyle/>
          <a:p>
            <a:r>
              <a:rPr lang="en-US" dirty="0"/>
              <a:t>The slope of this tangent line is -6</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07049EB-7B20-45A9-9B47-2E7697F7D627}"/>
                  </a:ext>
                </a:extLst>
              </p:cNvPr>
              <p:cNvSpPr txBox="1"/>
              <p:nvPr/>
            </p:nvSpPr>
            <p:spPr>
              <a:xfrm>
                <a:off x="5330529" y="2845271"/>
                <a:ext cx="6113154" cy="2308324"/>
              </a:xfrm>
              <a:prstGeom prst="rect">
                <a:avLst/>
              </a:prstGeom>
              <a:noFill/>
            </p:spPr>
            <p:txBody>
              <a:bodyPr wrap="square" rtlCol="0">
                <a:spAutoFit/>
              </a:bodyPr>
              <a:lstStyle/>
              <a:p>
                <a:r>
                  <a:rPr lang="en-US" dirty="0"/>
                  <a:t>To determine the equation of the tangent line, we need to know the slope and the coordinates of one point. We know that the slope is -6. To determine the coordinates of a point on the line, we sub in an x value of -3 to the equation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a:t>
                </a:r>
              </a:p>
              <a:p>
                <a:endParaRPr lang="en-US" dirty="0"/>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b="0" i="1" smtClean="0">
                        <a:latin typeface="Cambria Math" panose="02040503050406030204" pitchFamily="18" charset="0"/>
                      </a:rPr>
                      <m:t>=9</m:t>
                    </m:r>
                  </m:oMath>
                </a14:m>
                <a:r>
                  <a:rPr lang="en-US" dirty="0"/>
                  <a:t>  </a:t>
                </a:r>
              </a:p>
              <a:p>
                <a:endParaRPr lang="en-US" dirty="0"/>
              </a:p>
              <a:p>
                <a:r>
                  <a:rPr lang="en-US" dirty="0"/>
                  <a:t>Therefore a point on the line is (-3, 9)</a:t>
                </a:r>
              </a:p>
            </p:txBody>
          </p:sp>
        </mc:Choice>
        <mc:Fallback xmlns="">
          <p:sp>
            <p:nvSpPr>
              <p:cNvPr id="4" name="TextBox 3">
                <a:extLst>
                  <a:ext uri="{FF2B5EF4-FFF2-40B4-BE49-F238E27FC236}">
                    <a16:creationId xmlns:a16="http://schemas.microsoft.com/office/drawing/2014/main" id="{A07049EB-7B20-45A9-9B47-2E7697F7D627}"/>
                  </a:ext>
                </a:extLst>
              </p:cNvPr>
              <p:cNvSpPr txBox="1">
                <a:spLocks noRot="1" noChangeAspect="1" noMove="1" noResize="1" noEditPoints="1" noAdjustHandles="1" noChangeArrowheads="1" noChangeShapeType="1" noTextEdit="1"/>
              </p:cNvSpPr>
              <p:nvPr/>
            </p:nvSpPr>
            <p:spPr>
              <a:xfrm>
                <a:off x="5330529" y="2845271"/>
                <a:ext cx="6113154" cy="2308324"/>
              </a:xfrm>
              <a:prstGeom prst="rect">
                <a:avLst/>
              </a:prstGeom>
              <a:blipFill>
                <a:blip r:embed="rId21"/>
                <a:stretch>
                  <a:fillRect l="-798" t="-1587" b="-3439"/>
                </a:stretch>
              </a:blipFill>
            </p:spPr>
            <p:txBody>
              <a:bodyPr/>
              <a:lstStyle/>
              <a:p>
                <a:r>
                  <a:rPr lang="en-US">
                    <a:noFill/>
                  </a:rPr>
                  <a:t> </a:t>
                </a:r>
              </a:p>
            </p:txBody>
          </p:sp>
        </mc:Fallback>
      </mc:AlternateContent>
    </p:spTree>
    <p:extLst>
      <p:ext uri="{BB962C8B-B14F-4D97-AF65-F5344CB8AC3E}">
        <p14:creationId xmlns:p14="http://schemas.microsoft.com/office/powerpoint/2010/main" val="1855737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8DFB-EC85-4D79-831E-8988CB792E1E}"/>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009F7F-BEF8-4941-AA96-C9A111BF9FB6}"/>
                  </a:ext>
                </a:extLst>
              </p:cNvPr>
              <p:cNvSpPr>
                <a:spLocks noGrp="1"/>
              </p:cNvSpPr>
              <p:nvPr>
                <p:ph idx="1"/>
              </p:nvPr>
            </p:nvSpPr>
            <p:spPr/>
            <p:txBody>
              <a:bodyPr/>
              <a:lstStyle/>
              <a:p>
                <a:pPr marL="0" indent="0">
                  <a:buNone/>
                </a:pPr>
                <a:r>
                  <a:rPr lang="en-US" dirty="0"/>
                  <a:t>Determine the equation of the tangent line to the curve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oMath>
                </a14:m>
                <a:r>
                  <a:rPr lang="en-US" dirty="0"/>
                  <a:t> at the point where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=−3</m:t>
                    </m:r>
                  </m:oMath>
                </a14:m>
                <a:endParaRPr lang="en-US" dirty="0"/>
              </a:p>
              <a:p>
                <a:pPr marL="0" indent="0">
                  <a:buNone/>
                </a:pPr>
                <a:r>
                  <a:rPr lang="en-US" dirty="0"/>
                  <a:t>Solution: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009F7F-BEF8-4941-AA96-C9A111BF9FB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1E04FC3E-EECF-4238-9A34-486CB5C461D1}"/>
              </a:ext>
            </a:extLst>
          </p:cNvPr>
          <p:cNvCxnSpPr/>
          <p:nvPr/>
        </p:nvCxnSpPr>
        <p:spPr>
          <a:xfrm>
            <a:off x="3775934" y="3281082"/>
            <a:ext cx="0" cy="3012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BB1BF04-F429-46A4-BBDD-2AE48BDF9C45}"/>
              </a:ext>
            </a:extLst>
          </p:cNvPr>
          <p:cNvCxnSpPr/>
          <p:nvPr/>
        </p:nvCxnSpPr>
        <p:spPr>
          <a:xfrm>
            <a:off x="2302136" y="5518673"/>
            <a:ext cx="2807746"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D06E2335-4D47-4B73-A8F7-2B8F910C75D9}"/>
                  </a:ext>
                </a:extLst>
              </p14:cNvPr>
              <p14:cNvContentPartPr/>
              <p14:nvPr/>
            </p14:nvContentPartPr>
            <p14:xfrm>
              <a:off x="3774960" y="2896433"/>
              <a:ext cx="1285920" cy="2618640"/>
            </p14:xfrm>
          </p:contentPart>
        </mc:Choice>
        <mc:Fallback xmlns="">
          <p:pic>
            <p:nvPicPr>
              <p:cNvPr id="12" name="Ink 11">
                <a:extLst>
                  <a:ext uri="{FF2B5EF4-FFF2-40B4-BE49-F238E27FC236}">
                    <a16:creationId xmlns:a16="http://schemas.microsoft.com/office/drawing/2014/main" id="{D06E2335-4D47-4B73-A8F7-2B8F910C75D9}"/>
                  </a:ext>
                </a:extLst>
              </p:cNvPr>
              <p:cNvPicPr/>
              <p:nvPr/>
            </p:nvPicPr>
            <p:blipFill>
              <a:blip r:embed="rId4"/>
              <a:stretch>
                <a:fillRect/>
              </a:stretch>
            </p:blipFill>
            <p:spPr>
              <a:xfrm>
                <a:off x="3765960" y="2887433"/>
                <a:ext cx="1303560" cy="2636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F28E0E89-00DB-4AC9-8B7B-76DD65DBAE7D}"/>
                  </a:ext>
                </a:extLst>
              </p14:cNvPr>
              <p14:cNvContentPartPr/>
              <p14:nvPr/>
            </p14:nvContentPartPr>
            <p14:xfrm>
              <a:off x="3774960" y="5483753"/>
              <a:ext cx="360" cy="9000"/>
            </p14:xfrm>
          </p:contentPart>
        </mc:Choice>
        <mc:Fallback xmlns="">
          <p:pic>
            <p:nvPicPr>
              <p:cNvPr id="31" name="Ink 30">
                <a:extLst>
                  <a:ext uri="{FF2B5EF4-FFF2-40B4-BE49-F238E27FC236}">
                    <a16:creationId xmlns:a16="http://schemas.microsoft.com/office/drawing/2014/main" id="{F28E0E89-00DB-4AC9-8B7B-76DD65DBAE7D}"/>
                  </a:ext>
                </a:extLst>
              </p:cNvPr>
              <p:cNvPicPr/>
              <p:nvPr/>
            </p:nvPicPr>
            <p:blipFill>
              <a:blip r:embed="rId6"/>
              <a:stretch>
                <a:fillRect/>
              </a:stretch>
            </p:blipFill>
            <p:spPr>
              <a:xfrm>
                <a:off x="3765960" y="5475113"/>
                <a:ext cx="180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 name="Ink 35">
                <a:extLst>
                  <a:ext uri="{FF2B5EF4-FFF2-40B4-BE49-F238E27FC236}">
                    <a16:creationId xmlns:a16="http://schemas.microsoft.com/office/drawing/2014/main" id="{43B8F26C-9ED9-48BF-BF28-8C0568886D4C}"/>
                  </a:ext>
                </a:extLst>
              </p14:cNvPr>
              <p14:cNvContentPartPr/>
              <p14:nvPr/>
            </p14:nvContentPartPr>
            <p14:xfrm>
              <a:off x="3761280" y="5464313"/>
              <a:ext cx="5760" cy="15120"/>
            </p14:xfrm>
          </p:contentPart>
        </mc:Choice>
        <mc:Fallback xmlns="">
          <p:pic>
            <p:nvPicPr>
              <p:cNvPr id="36" name="Ink 35">
                <a:extLst>
                  <a:ext uri="{FF2B5EF4-FFF2-40B4-BE49-F238E27FC236}">
                    <a16:creationId xmlns:a16="http://schemas.microsoft.com/office/drawing/2014/main" id="{43B8F26C-9ED9-48BF-BF28-8C0568886D4C}"/>
                  </a:ext>
                </a:extLst>
              </p:cNvPr>
              <p:cNvPicPr/>
              <p:nvPr/>
            </p:nvPicPr>
            <p:blipFill>
              <a:blip r:embed="rId8"/>
              <a:stretch>
                <a:fillRect/>
              </a:stretch>
            </p:blipFill>
            <p:spPr>
              <a:xfrm>
                <a:off x="3752640" y="5455673"/>
                <a:ext cx="234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2" name="Ink 41">
                <a:extLst>
                  <a:ext uri="{FF2B5EF4-FFF2-40B4-BE49-F238E27FC236}">
                    <a16:creationId xmlns:a16="http://schemas.microsoft.com/office/drawing/2014/main" id="{9137557E-7408-4095-BD9A-DEDA1C872305}"/>
                  </a:ext>
                </a:extLst>
              </p14:cNvPr>
              <p14:cNvContentPartPr/>
              <p14:nvPr/>
            </p14:nvContentPartPr>
            <p14:xfrm>
              <a:off x="3781800" y="5469353"/>
              <a:ext cx="12600" cy="33480"/>
            </p14:xfrm>
          </p:contentPart>
        </mc:Choice>
        <mc:Fallback xmlns="">
          <p:pic>
            <p:nvPicPr>
              <p:cNvPr id="42" name="Ink 41">
                <a:extLst>
                  <a:ext uri="{FF2B5EF4-FFF2-40B4-BE49-F238E27FC236}">
                    <a16:creationId xmlns:a16="http://schemas.microsoft.com/office/drawing/2014/main" id="{9137557E-7408-4095-BD9A-DEDA1C872305}"/>
                  </a:ext>
                </a:extLst>
              </p:cNvPr>
              <p:cNvPicPr/>
              <p:nvPr/>
            </p:nvPicPr>
            <p:blipFill>
              <a:blip r:embed="rId10"/>
              <a:stretch>
                <a:fillRect/>
              </a:stretch>
            </p:blipFill>
            <p:spPr>
              <a:xfrm>
                <a:off x="3772800" y="5460353"/>
                <a:ext cx="302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5" name="Ink 44">
                <a:extLst>
                  <a:ext uri="{FF2B5EF4-FFF2-40B4-BE49-F238E27FC236}">
                    <a16:creationId xmlns:a16="http://schemas.microsoft.com/office/drawing/2014/main" id="{FEAEB9F6-2DA6-4CAA-B259-8BC8A7E8B5CE}"/>
                  </a:ext>
                </a:extLst>
              </p14:cNvPr>
              <p14:cNvContentPartPr/>
              <p14:nvPr/>
            </p14:nvContentPartPr>
            <p14:xfrm>
              <a:off x="2301840" y="2876273"/>
              <a:ext cx="1482840" cy="2599560"/>
            </p14:xfrm>
          </p:contentPart>
        </mc:Choice>
        <mc:Fallback xmlns="">
          <p:pic>
            <p:nvPicPr>
              <p:cNvPr id="45" name="Ink 44">
                <a:extLst>
                  <a:ext uri="{FF2B5EF4-FFF2-40B4-BE49-F238E27FC236}">
                    <a16:creationId xmlns:a16="http://schemas.microsoft.com/office/drawing/2014/main" id="{FEAEB9F6-2DA6-4CAA-B259-8BC8A7E8B5CE}"/>
                  </a:ext>
                </a:extLst>
              </p:cNvPr>
              <p:cNvPicPr/>
              <p:nvPr/>
            </p:nvPicPr>
            <p:blipFill>
              <a:blip r:embed="rId12"/>
              <a:stretch>
                <a:fillRect/>
              </a:stretch>
            </p:blipFill>
            <p:spPr>
              <a:xfrm>
                <a:off x="2293200" y="2867633"/>
                <a:ext cx="1500480" cy="2617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Ink 49">
                <a:extLst>
                  <a:ext uri="{FF2B5EF4-FFF2-40B4-BE49-F238E27FC236}">
                    <a16:creationId xmlns:a16="http://schemas.microsoft.com/office/drawing/2014/main" id="{829AD43A-EED6-4313-9471-3717805BDE72}"/>
                  </a:ext>
                </a:extLst>
              </p14:cNvPr>
              <p14:cNvContentPartPr/>
              <p14:nvPr/>
            </p14:nvContentPartPr>
            <p14:xfrm>
              <a:off x="2634840" y="5421473"/>
              <a:ext cx="743760" cy="193320"/>
            </p14:xfrm>
          </p:contentPart>
        </mc:Choice>
        <mc:Fallback xmlns="">
          <p:pic>
            <p:nvPicPr>
              <p:cNvPr id="50" name="Ink 49">
                <a:extLst>
                  <a:ext uri="{FF2B5EF4-FFF2-40B4-BE49-F238E27FC236}">
                    <a16:creationId xmlns:a16="http://schemas.microsoft.com/office/drawing/2014/main" id="{829AD43A-EED6-4313-9471-3717805BDE72}"/>
                  </a:ext>
                </a:extLst>
              </p:cNvPr>
              <p:cNvPicPr/>
              <p:nvPr/>
            </p:nvPicPr>
            <p:blipFill>
              <a:blip r:embed="rId14"/>
              <a:stretch>
                <a:fillRect/>
              </a:stretch>
            </p:blipFill>
            <p:spPr>
              <a:xfrm>
                <a:off x="2626200" y="5412849"/>
                <a:ext cx="761400" cy="21092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3" name="Ink 52">
                <a:extLst>
                  <a:ext uri="{FF2B5EF4-FFF2-40B4-BE49-F238E27FC236}">
                    <a16:creationId xmlns:a16="http://schemas.microsoft.com/office/drawing/2014/main" id="{EF17A8DE-A4F1-44EA-BA36-4657CC7E3BD1}"/>
                  </a:ext>
                </a:extLst>
              </p14:cNvPr>
              <p14:cNvContentPartPr/>
              <p14:nvPr/>
            </p14:nvContentPartPr>
            <p14:xfrm>
              <a:off x="4210920" y="5420393"/>
              <a:ext cx="367200" cy="217440"/>
            </p14:xfrm>
          </p:contentPart>
        </mc:Choice>
        <mc:Fallback xmlns="">
          <p:pic>
            <p:nvPicPr>
              <p:cNvPr id="53" name="Ink 52">
                <a:extLst>
                  <a:ext uri="{FF2B5EF4-FFF2-40B4-BE49-F238E27FC236}">
                    <a16:creationId xmlns:a16="http://schemas.microsoft.com/office/drawing/2014/main" id="{EF17A8DE-A4F1-44EA-BA36-4657CC7E3BD1}"/>
                  </a:ext>
                </a:extLst>
              </p:cNvPr>
              <p:cNvPicPr/>
              <p:nvPr/>
            </p:nvPicPr>
            <p:blipFill>
              <a:blip r:embed="rId16"/>
              <a:stretch>
                <a:fillRect/>
              </a:stretch>
            </p:blipFill>
            <p:spPr>
              <a:xfrm>
                <a:off x="4202280" y="5411393"/>
                <a:ext cx="3848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4" name="Ink 53">
                <a:extLst>
                  <a:ext uri="{FF2B5EF4-FFF2-40B4-BE49-F238E27FC236}">
                    <a16:creationId xmlns:a16="http://schemas.microsoft.com/office/drawing/2014/main" id="{D71B35AC-1011-4BA6-9468-55F96BE4A3C6}"/>
                  </a:ext>
                </a:extLst>
              </p14:cNvPr>
              <p14:cNvContentPartPr/>
              <p14:nvPr/>
            </p14:nvContentPartPr>
            <p14:xfrm>
              <a:off x="5001120" y="5450993"/>
              <a:ext cx="9720" cy="226440"/>
            </p14:xfrm>
          </p:contentPart>
        </mc:Choice>
        <mc:Fallback xmlns="">
          <p:pic>
            <p:nvPicPr>
              <p:cNvPr id="54" name="Ink 53">
                <a:extLst>
                  <a:ext uri="{FF2B5EF4-FFF2-40B4-BE49-F238E27FC236}">
                    <a16:creationId xmlns:a16="http://schemas.microsoft.com/office/drawing/2014/main" id="{D71B35AC-1011-4BA6-9468-55F96BE4A3C6}"/>
                  </a:ext>
                </a:extLst>
              </p:cNvPr>
              <p:cNvPicPr/>
              <p:nvPr/>
            </p:nvPicPr>
            <p:blipFill>
              <a:blip r:embed="rId18"/>
              <a:stretch>
                <a:fillRect/>
              </a:stretch>
            </p:blipFill>
            <p:spPr>
              <a:xfrm>
                <a:off x="4992480" y="5441993"/>
                <a:ext cx="273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5" name="Ink 54">
                <a:extLst>
                  <a:ext uri="{FF2B5EF4-FFF2-40B4-BE49-F238E27FC236}">
                    <a16:creationId xmlns:a16="http://schemas.microsoft.com/office/drawing/2014/main" id="{306F1C54-DB80-4B49-941E-C1585B2DAAE8}"/>
                  </a:ext>
                </a:extLst>
              </p14:cNvPr>
              <p14:cNvContentPartPr/>
              <p14:nvPr/>
            </p14:nvContentPartPr>
            <p14:xfrm>
              <a:off x="2467440" y="3492233"/>
              <a:ext cx="77400" cy="138600"/>
            </p14:xfrm>
          </p:contentPart>
        </mc:Choice>
        <mc:Fallback xmlns="">
          <p:pic>
            <p:nvPicPr>
              <p:cNvPr id="55" name="Ink 54">
                <a:extLst>
                  <a:ext uri="{FF2B5EF4-FFF2-40B4-BE49-F238E27FC236}">
                    <a16:creationId xmlns:a16="http://schemas.microsoft.com/office/drawing/2014/main" id="{306F1C54-DB80-4B49-941E-C1585B2DAAE8}"/>
                  </a:ext>
                </a:extLst>
              </p:cNvPr>
              <p:cNvPicPr/>
              <p:nvPr/>
            </p:nvPicPr>
            <p:blipFill>
              <a:blip r:embed="rId20"/>
              <a:stretch>
                <a:fillRect/>
              </a:stretch>
            </p:blipFill>
            <p:spPr>
              <a:xfrm>
                <a:off x="2449800" y="3474593"/>
                <a:ext cx="113040" cy="174240"/>
              </a:xfrm>
              <a:prstGeom prst="rect">
                <a:avLst/>
              </a:prstGeom>
            </p:spPr>
          </p:pic>
        </mc:Fallback>
      </mc:AlternateContent>
      <p:cxnSp>
        <p:nvCxnSpPr>
          <p:cNvPr id="57" name="Straight Connector 56">
            <a:extLst>
              <a:ext uri="{FF2B5EF4-FFF2-40B4-BE49-F238E27FC236}">
                <a16:creationId xmlns:a16="http://schemas.microsoft.com/office/drawing/2014/main" id="{F4622484-DD06-4D6C-8003-C38F58CDEAD3}"/>
              </a:ext>
            </a:extLst>
          </p:cNvPr>
          <p:cNvCxnSpPr/>
          <p:nvPr/>
        </p:nvCxnSpPr>
        <p:spPr>
          <a:xfrm>
            <a:off x="2301840" y="3022899"/>
            <a:ext cx="678028" cy="2183802"/>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C896CB4-81EA-44E3-B6CA-872D6DCD5A70}"/>
              </a:ext>
            </a:extLst>
          </p:cNvPr>
          <p:cNvSpPr txBox="1"/>
          <p:nvPr/>
        </p:nvSpPr>
        <p:spPr>
          <a:xfrm>
            <a:off x="1025640" y="4212972"/>
            <a:ext cx="1981080" cy="646331"/>
          </a:xfrm>
          <a:prstGeom prst="rect">
            <a:avLst/>
          </a:prstGeom>
          <a:noFill/>
        </p:spPr>
        <p:txBody>
          <a:bodyPr wrap="square" rtlCol="0">
            <a:spAutoFit/>
          </a:bodyPr>
          <a:lstStyle/>
          <a:p>
            <a:r>
              <a:rPr lang="en-US" dirty="0"/>
              <a:t>The slope of this tangent line is -6</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07049EB-7B20-45A9-9B47-2E7697F7D627}"/>
                  </a:ext>
                </a:extLst>
              </p:cNvPr>
              <p:cNvSpPr txBox="1"/>
              <p:nvPr/>
            </p:nvSpPr>
            <p:spPr>
              <a:xfrm>
                <a:off x="6722414" y="2606392"/>
                <a:ext cx="3716652" cy="3139321"/>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p>
              <a:p>
                <a:endParaRPr lang="en-US" dirty="0"/>
              </a:p>
              <a:p>
                <a:r>
                  <a:rPr lang="en-US" dirty="0"/>
                  <a:t>Sub in </a:t>
                </a:r>
                <a14:m>
                  <m:oMath xmlns:m="http://schemas.openxmlformats.org/officeDocument/2006/math">
                    <m:r>
                      <a:rPr lang="en-US" b="0" i="1" smtClean="0">
                        <a:latin typeface="Cambria Math" panose="02040503050406030204" pitchFamily="18" charset="0"/>
                      </a:rPr>
                      <m:t>(−3,9)</m:t>
                    </m:r>
                  </m:oMath>
                </a14:m>
                <a:r>
                  <a:rPr lang="en-US" dirty="0"/>
                  <a:t> </a:t>
                </a:r>
              </a:p>
              <a:p>
                <a:endParaRPr lang="en-US" dirty="0"/>
              </a:p>
              <a:p>
                <a14:m>
                  <m:oMath xmlns:m="http://schemas.openxmlformats.org/officeDocument/2006/math">
                    <m:r>
                      <a:rPr lang="en-US" b="0" i="1" smtClean="0">
                        <a:latin typeface="Cambria Math" panose="02040503050406030204" pitchFamily="18" charset="0"/>
                      </a:rPr>
                      <m:t>9=−6</m:t>
                    </m:r>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p>
              <a:p>
                <a14:m>
                  <m:oMath xmlns:m="http://schemas.openxmlformats.org/officeDocument/2006/math">
                    <m:r>
                      <a:rPr lang="en-US" b="0" i="1" smtClean="0">
                        <a:latin typeface="Cambria Math" panose="02040503050406030204" pitchFamily="18" charset="0"/>
                      </a:rPr>
                      <m:t>9=18+</m:t>
                    </m:r>
                    <m:r>
                      <a:rPr lang="en-US" b="0" i="1" smtClean="0">
                        <a:latin typeface="Cambria Math" panose="02040503050406030204" pitchFamily="18" charset="0"/>
                      </a:rPr>
                      <m:t>𝑏</m:t>
                    </m:r>
                  </m:oMath>
                </a14:m>
                <a:r>
                  <a:rPr lang="en-US" dirty="0"/>
                  <a:t>  </a:t>
                </a:r>
              </a:p>
              <a:p>
                <a14:m>
                  <m:oMath xmlns:m="http://schemas.openxmlformats.org/officeDocument/2006/math">
                    <m:r>
                      <a:rPr lang="en-US" b="0" i="1" smtClean="0">
                        <a:latin typeface="Cambria Math" panose="02040503050406030204" pitchFamily="18" charset="0"/>
                      </a:rPr>
                      <m:t>9−18=</m:t>
                    </m:r>
                    <m:r>
                      <a:rPr lang="en-US" b="0" i="1" smtClean="0">
                        <a:latin typeface="Cambria Math" panose="02040503050406030204" pitchFamily="18" charset="0"/>
                      </a:rPr>
                      <m:t>𝑏</m:t>
                    </m:r>
                  </m:oMath>
                </a14:m>
                <a:r>
                  <a:rPr lang="en-US" dirty="0"/>
                  <a:t>   </a:t>
                </a:r>
              </a:p>
              <a:p>
                <a14:m>
                  <m:oMath xmlns:m="http://schemas.openxmlformats.org/officeDocument/2006/math">
                    <m:r>
                      <a:rPr lang="en-US" b="0" i="1" smtClean="0">
                        <a:latin typeface="Cambria Math" panose="02040503050406030204" pitchFamily="18" charset="0"/>
                      </a:rPr>
                      <m:t>−9=</m:t>
                    </m:r>
                    <m:r>
                      <a:rPr lang="en-US" b="0" i="1" smtClean="0">
                        <a:latin typeface="Cambria Math" panose="02040503050406030204" pitchFamily="18" charset="0"/>
                      </a:rPr>
                      <m:t>𝑏</m:t>
                    </m:r>
                  </m:oMath>
                </a14:m>
                <a:r>
                  <a:rPr lang="en-US" dirty="0"/>
                  <a:t>   </a:t>
                </a:r>
              </a:p>
              <a:p>
                <a:endParaRPr lang="en-US" dirty="0"/>
              </a:p>
              <a:p>
                <a:r>
                  <a:rPr lang="en-US" dirty="0"/>
                  <a:t>Therefore the equation of the tangent line is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−9</m:t>
                    </m:r>
                  </m:oMath>
                </a14:m>
                <a:endParaRPr lang="en-US" dirty="0"/>
              </a:p>
            </p:txBody>
          </p:sp>
        </mc:Choice>
        <mc:Fallback xmlns="">
          <p:sp>
            <p:nvSpPr>
              <p:cNvPr id="4" name="TextBox 3">
                <a:extLst>
                  <a:ext uri="{FF2B5EF4-FFF2-40B4-BE49-F238E27FC236}">
                    <a16:creationId xmlns:a16="http://schemas.microsoft.com/office/drawing/2014/main" id="{A07049EB-7B20-45A9-9B47-2E7697F7D627}"/>
                  </a:ext>
                </a:extLst>
              </p:cNvPr>
              <p:cNvSpPr txBox="1">
                <a:spLocks noRot="1" noChangeAspect="1" noMove="1" noResize="1" noEditPoints="1" noAdjustHandles="1" noChangeArrowheads="1" noChangeShapeType="1" noTextEdit="1"/>
              </p:cNvSpPr>
              <p:nvPr/>
            </p:nvSpPr>
            <p:spPr>
              <a:xfrm>
                <a:off x="6722414" y="2606392"/>
                <a:ext cx="3716652" cy="3139321"/>
              </a:xfrm>
              <a:prstGeom prst="rect">
                <a:avLst/>
              </a:prstGeom>
              <a:blipFill>
                <a:blip r:embed="rId21"/>
                <a:stretch>
                  <a:fillRect l="-1478" b="-2136"/>
                </a:stretch>
              </a:blipFill>
            </p:spPr>
            <p:txBody>
              <a:bodyPr/>
              <a:lstStyle/>
              <a:p>
                <a:r>
                  <a:rPr lang="en-US">
                    <a:noFill/>
                  </a:rPr>
                  <a:t> </a:t>
                </a:r>
              </a:p>
            </p:txBody>
          </p:sp>
        </mc:Fallback>
      </mc:AlternateContent>
    </p:spTree>
    <p:extLst>
      <p:ext uri="{BB962C8B-B14F-4D97-AF65-F5344CB8AC3E}">
        <p14:creationId xmlns:p14="http://schemas.microsoft.com/office/powerpoint/2010/main" val="40376146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lstStyle/>
              <a:p>
                <a:pPr marL="0" indent="0">
                  <a:buNone/>
                </a:pPr>
                <a:r>
                  <a:rPr lang="en-US" dirty="0"/>
                  <a:t>Determine the derivative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e>
                    </m:rad>
                    <m:r>
                      <a:rPr lang="en-US" b="0" i="0" smtClean="0">
                        <a:latin typeface="Cambria Math" panose="02040503050406030204" pitchFamily="18" charset="0"/>
                      </a:rPr>
                      <m:t>, </m:t>
                    </m:r>
                    <m:r>
                      <m:rPr>
                        <m:sty m:val="p"/>
                      </m:rPr>
                      <a:rPr lang="en-US" b="0" i="0" smtClean="0">
                        <a:latin typeface="Cambria Math" panose="02040503050406030204" pitchFamily="18" charset="0"/>
                      </a:rPr>
                      <m:t>t</m:t>
                    </m:r>
                    <m:r>
                      <a:rPr lang="en-US" b="0" i="0" smtClean="0">
                        <a:latin typeface="Cambria Math" panose="02040503050406030204" pitchFamily="18" charset="0"/>
                      </a:rPr>
                      <m:t>&gt;0</m:t>
                    </m:r>
                  </m:oMath>
                </a14:m>
                <a:r>
                  <a:rPr lang="en-US" dirty="0"/>
                  <a:t>  </a:t>
                </a:r>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1681"/>
                </a:stretch>
              </a:blipFill>
            </p:spPr>
            <p:txBody>
              <a:bodyPr/>
              <a:lstStyle/>
              <a:p>
                <a:r>
                  <a:rPr lang="en-US">
                    <a:noFill/>
                  </a:rPr>
                  <a:t> </a:t>
                </a:r>
              </a:p>
            </p:txBody>
          </p:sp>
        </mc:Fallback>
      </mc:AlternateContent>
    </p:spTree>
    <p:extLst>
      <p:ext uri="{BB962C8B-B14F-4D97-AF65-F5344CB8AC3E}">
        <p14:creationId xmlns:p14="http://schemas.microsoft.com/office/powerpoint/2010/main" val="3222268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lstStyle/>
              <a:p>
                <a:pPr marL="0" indent="0">
                  <a:buNone/>
                </a:pPr>
                <a:r>
                  <a:rPr lang="en-US" dirty="0"/>
                  <a:t>Determine the derivative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e>
                    </m:rad>
                    <m:r>
                      <a:rPr lang="en-US" b="0" i="0" smtClean="0">
                        <a:latin typeface="Cambria Math" panose="02040503050406030204" pitchFamily="18" charset="0"/>
                      </a:rPr>
                      <m:t>, </m:t>
                    </m:r>
                    <m:r>
                      <m:rPr>
                        <m:sty m:val="p"/>
                      </m:rPr>
                      <a:rPr lang="en-US" b="0" i="0" smtClean="0">
                        <a:latin typeface="Cambria Math" panose="02040503050406030204" pitchFamily="18" charset="0"/>
                      </a:rPr>
                      <m:t>t</m:t>
                    </m:r>
                    <m:r>
                      <a:rPr lang="en-US" b="0" i="0" smtClean="0">
                        <a:latin typeface="Cambria Math" panose="02040503050406030204" pitchFamily="18" charset="0"/>
                      </a:rPr>
                      <m:t>&gt;0</m:t>
                    </m:r>
                  </m:oMath>
                </a14:m>
                <a:r>
                  <a:rPr lang="en-US" dirty="0"/>
                  <a:t>  </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h</m:t>
                        </m:r>
                      </m:den>
                    </m:f>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16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04776A-1813-4BC1-822A-6257CCF034E5}"/>
                  </a:ext>
                </a:extLst>
              </p:cNvPr>
              <p:cNvSpPr txBox="1"/>
              <p:nvPr/>
            </p:nvSpPr>
            <p:spPr>
              <a:xfrm>
                <a:off x="1452282" y="4001294"/>
                <a:ext cx="9488245" cy="1160254"/>
              </a:xfrm>
              <a:prstGeom prst="rect">
                <a:avLst/>
              </a:prstGeom>
              <a:noFill/>
            </p:spPr>
            <p:txBody>
              <a:bodyPr wrap="square" rtlCol="0">
                <a:spAutoFit/>
              </a:bodyPr>
              <a:lstStyle/>
              <a:p>
                <a:r>
                  <a:rPr lang="en-US" sz="2200" dirty="0"/>
                  <a:t>When </a:t>
                </a:r>
                <a14:m>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𝑡</m:t>
                        </m:r>
                      </m:e>
                    </m:d>
                    <m:r>
                      <a:rPr lang="en-US" sz="2200" b="0" i="1" smtClean="0">
                        <a:latin typeface="Cambria Math" panose="02040503050406030204" pitchFamily="18" charset="0"/>
                      </a:rPr>
                      <m:t>=</m:t>
                    </m:r>
                    <m:rad>
                      <m:radPr>
                        <m:degHide m:val="on"/>
                        <m:ctrlPr>
                          <a:rPr lang="en-US" sz="2200" b="0" i="1" smtClean="0">
                            <a:latin typeface="Cambria Math" panose="02040503050406030204" pitchFamily="18" charset="0"/>
                          </a:rPr>
                        </m:ctrlPr>
                      </m:radPr>
                      <m:deg/>
                      <m:e>
                        <m:r>
                          <a:rPr lang="en-US" sz="2200" b="0" i="1" smtClean="0">
                            <a:latin typeface="Cambria Math" panose="02040503050406030204" pitchFamily="18" charset="0"/>
                          </a:rPr>
                          <m:t>𝑡</m:t>
                        </m:r>
                      </m:e>
                    </m:rad>
                  </m:oMath>
                </a14:m>
                <a:r>
                  <a:rPr lang="en-US" sz="2200" dirty="0"/>
                  <a:t>, then </a:t>
                </a:r>
                <a14:m>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h</m:t>
                        </m:r>
                      </m:e>
                    </m:d>
                    <m:r>
                      <a:rPr lang="en-US" sz="2200" b="0" i="1" smtClean="0">
                        <a:latin typeface="Cambria Math" panose="02040503050406030204" pitchFamily="18" charset="0"/>
                      </a:rPr>
                      <m:t>=</m:t>
                    </m:r>
                    <m:rad>
                      <m:radPr>
                        <m:degHide m:val="on"/>
                        <m:ctrlPr>
                          <a:rPr lang="en-US" sz="2200" b="0" i="1" smtClean="0">
                            <a:latin typeface="Cambria Math" panose="02040503050406030204" pitchFamily="18" charset="0"/>
                          </a:rPr>
                        </m:ctrlPr>
                      </m:radPr>
                      <m:deg/>
                      <m:e>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h</m:t>
                        </m:r>
                      </m:e>
                    </m:rad>
                  </m:oMath>
                </a14:m>
                <a:endParaRPr lang="en-US" sz="2200" dirty="0"/>
              </a:p>
              <a:p>
                <a:endParaRPr lang="en-US" sz="2200" dirty="0"/>
              </a:p>
              <a:p>
                <a:r>
                  <a:rPr lang="en-US" sz="2200" dirty="0"/>
                  <a:t>Sometimes people mistakenly think that </a:t>
                </a:r>
                <a14:m>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h</m:t>
                        </m:r>
                      </m:e>
                    </m:d>
                    <m:r>
                      <a:rPr lang="en-US" sz="2200" b="0" i="1" smtClean="0">
                        <a:latin typeface="Cambria Math" panose="02040503050406030204" pitchFamily="18" charset="0"/>
                      </a:rPr>
                      <m:t>=</m:t>
                    </m:r>
                    <m:rad>
                      <m:radPr>
                        <m:degHide m:val="on"/>
                        <m:ctrlPr>
                          <a:rPr lang="en-US" sz="2200" b="0" i="1" smtClean="0">
                            <a:latin typeface="Cambria Math" panose="02040503050406030204" pitchFamily="18" charset="0"/>
                          </a:rPr>
                        </m:ctrlPr>
                      </m:radPr>
                      <m:deg/>
                      <m:e>
                        <m:r>
                          <a:rPr lang="en-US" sz="2200" b="0" i="1" smtClean="0">
                            <a:latin typeface="Cambria Math" panose="02040503050406030204" pitchFamily="18" charset="0"/>
                          </a:rPr>
                          <m:t>𝑡</m:t>
                        </m:r>
                      </m:e>
                    </m:rad>
                    <m:r>
                      <a:rPr lang="en-US" sz="2200" b="0" i="1" smtClean="0">
                        <a:latin typeface="Cambria Math" panose="02040503050406030204" pitchFamily="18" charset="0"/>
                      </a:rPr>
                      <m:t>+</m:t>
                    </m:r>
                    <m:r>
                      <a:rPr lang="en-US" sz="2200" b="0" i="1" smtClean="0">
                        <a:latin typeface="Cambria Math" panose="02040503050406030204" pitchFamily="18" charset="0"/>
                      </a:rPr>
                      <m:t>h</m:t>
                    </m:r>
                  </m:oMath>
                </a14:m>
                <a:endParaRPr lang="en-US" sz="2200" dirty="0"/>
              </a:p>
            </p:txBody>
          </p:sp>
        </mc:Choice>
        <mc:Fallback xmlns="">
          <p:sp>
            <p:nvSpPr>
              <p:cNvPr id="4" name="TextBox 3">
                <a:extLst>
                  <a:ext uri="{FF2B5EF4-FFF2-40B4-BE49-F238E27FC236}">
                    <a16:creationId xmlns:a16="http://schemas.microsoft.com/office/drawing/2014/main" id="{8504776A-1813-4BC1-822A-6257CCF034E5}"/>
                  </a:ext>
                </a:extLst>
              </p:cNvPr>
              <p:cNvSpPr txBox="1">
                <a:spLocks noRot="1" noChangeAspect="1" noMove="1" noResize="1" noEditPoints="1" noAdjustHandles="1" noChangeArrowheads="1" noChangeShapeType="1" noTextEdit="1"/>
              </p:cNvSpPr>
              <p:nvPr/>
            </p:nvSpPr>
            <p:spPr>
              <a:xfrm>
                <a:off x="1452282" y="4001294"/>
                <a:ext cx="9488245" cy="1160254"/>
              </a:xfrm>
              <a:prstGeom prst="rect">
                <a:avLst/>
              </a:prstGeom>
              <a:blipFill>
                <a:blip r:embed="rId3"/>
                <a:stretch>
                  <a:fillRect l="-835" b="-9948"/>
                </a:stretch>
              </a:blipFill>
            </p:spPr>
            <p:txBody>
              <a:bodyPr/>
              <a:lstStyle/>
              <a:p>
                <a:r>
                  <a:rPr lang="en-US">
                    <a:noFill/>
                  </a:rPr>
                  <a:t> </a:t>
                </a:r>
              </a:p>
            </p:txBody>
          </p:sp>
        </mc:Fallback>
      </mc:AlternateContent>
    </p:spTree>
    <p:extLst>
      <p:ext uri="{BB962C8B-B14F-4D97-AF65-F5344CB8AC3E}">
        <p14:creationId xmlns:p14="http://schemas.microsoft.com/office/powerpoint/2010/main" val="3668363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lstStyle/>
              <a:p>
                <a:pPr marL="0" indent="0">
                  <a:buNone/>
                </a:pPr>
                <a:r>
                  <a:rPr lang="en-US" dirty="0"/>
                  <a:t>Determine the derivative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e>
                    </m:rad>
                    <m:r>
                      <a:rPr lang="en-US" b="0" i="0" smtClean="0">
                        <a:latin typeface="Cambria Math" panose="02040503050406030204" pitchFamily="18" charset="0"/>
                      </a:rPr>
                      <m:t>, </m:t>
                    </m:r>
                    <m:r>
                      <m:rPr>
                        <m:sty m:val="p"/>
                      </m:rPr>
                      <a:rPr lang="en-US" b="0" i="0" smtClean="0">
                        <a:latin typeface="Cambria Math" panose="02040503050406030204" pitchFamily="18" charset="0"/>
                      </a:rPr>
                      <m:t>t</m:t>
                    </m:r>
                    <m:r>
                      <a:rPr lang="en-US" b="0" i="0" smtClean="0">
                        <a:latin typeface="Cambria Math" panose="02040503050406030204" pitchFamily="18" charset="0"/>
                      </a:rPr>
                      <m:t>&gt;0</m:t>
                    </m:r>
                  </m:oMath>
                </a14:m>
                <a:r>
                  <a:rPr lang="en-US" dirty="0"/>
                  <a:t>  </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h</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h</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e>
                        </m:rad>
                      </m:num>
                      <m:den>
                        <m:r>
                          <a:rPr lang="en-US" b="0" i="1" smtClean="0">
                            <a:latin typeface="Cambria Math" panose="02040503050406030204" pitchFamily="18" charset="0"/>
                          </a:rPr>
                          <m:t>h</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h</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e>
                        </m:rad>
                      </m:num>
                      <m:den>
                        <m:r>
                          <a:rPr lang="en-US" b="0" i="1" smtClean="0">
                            <a:latin typeface="Cambria Math" panose="02040503050406030204" pitchFamily="18" charset="0"/>
                          </a:rPr>
                          <m:t>h</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e>
                        </m:rad>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𝑡</m:t>
                            </m:r>
                          </m:e>
                        </m:rad>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e>
                        </m:rad>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𝑡</m:t>
                            </m:r>
                          </m:e>
                        </m:rad>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h</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e>
                            </m:rad>
                          </m:e>
                        </m:d>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h</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e>
                            </m:rad>
                          </m:e>
                        </m:d>
                      </m:num>
                      <m:den>
                        <m:r>
                          <a:rPr lang="en-US" b="0" i="1" smtClean="0">
                            <a:latin typeface="Cambria Math" panose="02040503050406030204" pitchFamily="18" charset="0"/>
                          </a:rPr>
                          <m:t>h</m:t>
                        </m:r>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h</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e>
                            </m:rad>
                          </m:e>
                        </m:d>
                      </m:den>
                    </m:f>
                  </m:oMath>
                </a14:m>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1681"/>
                </a:stretch>
              </a:blipFill>
            </p:spPr>
            <p:txBody>
              <a:bodyPr/>
              <a:lstStyle/>
              <a:p>
                <a:r>
                  <a:rPr lang="en-US">
                    <a:noFill/>
                  </a:rPr>
                  <a:t> </a:t>
                </a:r>
              </a:p>
            </p:txBody>
          </p:sp>
        </mc:Fallback>
      </mc:AlternateContent>
    </p:spTree>
    <p:extLst>
      <p:ext uri="{BB962C8B-B14F-4D97-AF65-F5344CB8AC3E}">
        <p14:creationId xmlns:p14="http://schemas.microsoft.com/office/powerpoint/2010/main" val="908088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lstStyle/>
              <a:p>
                <a:pPr marL="0" indent="0">
                  <a:buNone/>
                </a:pPr>
                <a:r>
                  <a:rPr lang="en-US" dirty="0"/>
                  <a:t>Determine the derivative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e>
                    </m:rad>
                    <m:r>
                      <a:rPr lang="en-US" b="0" i="0" smtClean="0">
                        <a:latin typeface="Cambria Math" panose="02040503050406030204" pitchFamily="18" charset="0"/>
                      </a:rPr>
                      <m:t>, </m:t>
                    </m:r>
                    <m:r>
                      <m:rPr>
                        <m:sty m:val="p"/>
                      </m:rPr>
                      <a:rPr lang="en-US" b="0" i="0" smtClean="0">
                        <a:latin typeface="Cambria Math" panose="02040503050406030204" pitchFamily="18" charset="0"/>
                      </a:rPr>
                      <m:t>t</m:t>
                    </m:r>
                    <m:r>
                      <a:rPr lang="en-US" b="0" i="0" smtClean="0">
                        <a:latin typeface="Cambria Math" panose="02040503050406030204" pitchFamily="18" charset="0"/>
                      </a:rPr>
                      <m:t>&gt;0</m:t>
                    </m:r>
                  </m:oMath>
                </a14:m>
                <a:r>
                  <a:rPr lang="en-US" dirty="0"/>
                  <a:t>  </a:t>
                </a:r>
              </a:p>
              <a:p>
                <a:pPr marL="0" indent="0">
                  <a:buNone/>
                </a:pPr>
                <a:r>
                  <a:rPr lang="en-US" dirty="0"/>
                  <a:t>Solution:</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16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E9CBA4-0517-459D-A356-AC1027A6BE4E}"/>
                  </a:ext>
                </a:extLst>
              </p:cNvPr>
              <p:cNvSpPr txBox="1"/>
              <p:nvPr/>
            </p:nvSpPr>
            <p:spPr>
              <a:xfrm>
                <a:off x="999563" y="2885261"/>
                <a:ext cx="7423674" cy="948080"/>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en>
                    </m:f>
                  </m:oMath>
                </a14:m>
                <a:r>
                  <a:rPr lang="en-US" sz="2800" dirty="0"/>
                  <a:t>  </a:t>
                </a:r>
              </a:p>
            </p:txBody>
          </p:sp>
        </mc:Choice>
        <mc:Fallback xmlns="">
          <p:sp>
            <p:nvSpPr>
              <p:cNvPr id="5" name="TextBox 4">
                <a:extLst>
                  <a:ext uri="{FF2B5EF4-FFF2-40B4-BE49-F238E27FC236}">
                    <a16:creationId xmlns:a16="http://schemas.microsoft.com/office/drawing/2014/main" id="{36E9CBA4-0517-459D-A356-AC1027A6BE4E}"/>
                  </a:ext>
                </a:extLst>
              </p:cNvPr>
              <p:cNvSpPr txBox="1">
                <a:spLocks noRot="1" noChangeAspect="1" noMove="1" noResize="1" noEditPoints="1" noAdjustHandles="1" noChangeArrowheads="1" noChangeShapeType="1" noTextEdit="1"/>
              </p:cNvSpPr>
              <p:nvPr/>
            </p:nvSpPr>
            <p:spPr>
              <a:xfrm>
                <a:off x="999563" y="2885261"/>
                <a:ext cx="7423674" cy="94808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56016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lstStyle/>
              <a:p>
                <a:pPr marL="0" indent="0">
                  <a:buNone/>
                </a:pPr>
                <a:r>
                  <a:rPr lang="en-US" dirty="0"/>
                  <a:t>Determine the derivative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e>
                    </m:rad>
                    <m:r>
                      <a:rPr lang="en-US" b="0" i="0" smtClean="0">
                        <a:latin typeface="Cambria Math" panose="02040503050406030204" pitchFamily="18" charset="0"/>
                      </a:rPr>
                      <m:t>, </m:t>
                    </m:r>
                    <m:r>
                      <m:rPr>
                        <m:sty m:val="p"/>
                      </m:rPr>
                      <a:rPr lang="en-US" b="0" i="0" smtClean="0">
                        <a:latin typeface="Cambria Math" panose="02040503050406030204" pitchFamily="18" charset="0"/>
                      </a:rPr>
                      <m:t>t</m:t>
                    </m:r>
                    <m:r>
                      <a:rPr lang="en-US" b="0" i="0" smtClean="0">
                        <a:latin typeface="Cambria Math" panose="02040503050406030204" pitchFamily="18" charset="0"/>
                      </a:rPr>
                      <m:t>&gt;0</m:t>
                    </m:r>
                  </m:oMath>
                </a14:m>
                <a:r>
                  <a:rPr lang="en-US" dirty="0"/>
                  <a:t>  </a:t>
                </a:r>
              </a:p>
              <a:p>
                <a:pPr marL="0" indent="0">
                  <a:buNone/>
                </a:pPr>
                <a:r>
                  <a:rPr lang="en-US" dirty="0"/>
                  <a:t>Solution:</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16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E9CBA4-0517-459D-A356-AC1027A6BE4E}"/>
                  </a:ext>
                </a:extLst>
              </p:cNvPr>
              <p:cNvSpPr txBox="1"/>
              <p:nvPr/>
            </p:nvSpPr>
            <p:spPr>
              <a:xfrm>
                <a:off x="999563" y="2885261"/>
                <a:ext cx="7423674" cy="948080"/>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en>
                    </m:f>
                  </m:oMath>
                </a14:m>
                <a:r>
                  <a:rPr lang="en-US" sz="2800" dirty="0"/>
                  <a:t>  </a:t>
                </a:r>
              </a:p>
            </p:txBody>
          </p:sp>
        </mc:Choice>
        <mc:Fallback xmlns="">
          <p:sp>
            <p:nvSpPr>
              <p:cNvPr id="5" name="TextBox 4">
                <a:extLst>
                  <a:ext uri="{FF2B5EF4-FFF2-40B4-BE49-F238E27FC236}">
                    <a16:creationId xmlns:a16="http://schemas.microsoft.com/office/drawing/2014/main" id="{36E9CBA4-0517-459D-A356-AC1027A6BE4E}"/>
                  </a:ext>
                </a:extLst>
              </p:cNvPr>
              <p:cNvSpPr txBox="1">
                <a:spLocks noRot="1" noChangeAspect="1" noMove="1" noResize="1" noEditPoints="1" noAdjustHandles="1" noChangeArrowheads="1" noChangeShapeType="1" noTextEdit="1"/>
              </p:cNvSpPr>
              <p:nvPr/>
            </p:nvSpPr>
            <p:spPr>
              <a:xfrm>
                <a:off x="999563" y="2885261"/>
                <a:ext cx="7423674" cy="9480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220F853-9830-49D8-8968-994F59053892}"/>
                  </a:ext>
                </a:extLst>
              </p:cNvPr>
              <p:cNvSpPr txBox="1"/>
              <p:nvPr/>
            </p:nvSpPr>
            <p:spPr>
              <a:xfrm>
                <a:off x="1226372" y="4319195"/>
                <a:ext cx="2097742" cy="484428"/>
              </a:xfrm>
              <a:prstGeom prst="rect">
                <a:avLst/>
              </a:prstGeom>
              <a:noFill/>
            </p:spPr>
            <p:txBody>
              <a:bodyPr wrap="square" rtlCol="0">
                <a:spAutoFit/>
              </a:bodyPr>
              <a:lstStyle/>
              <a:p>
                <a14:m>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h</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h</m:t>
                    </m:r>
                  </m:oMath>
                </a14:m>
                <a:r>
                  <a:rPr lang="en-US" dirty="0"/>
                  <a:t>   </a:t>
                </a:r>
              </a:p>
            </p:txBody>
          </p:sp>
        </mc:Choice>
        <mc:Fallback xmlns="">
          <p:sp>
            <p:nvSpPr>
              <p:cNvPr id="6" name="TextBox 5">
                <a:extLst>
                  <a:ext uri="{FF2B5EF4-FFF2-40B4-BE49-F238E27FC236}">
                    <a16:creationId xmlns:a16="http://schemas.microsoft.com/office/drawing/2014/main" id="{2220F853-9830-49D8-8968-994F59053892}"/>
                  </a:ext>
                </a:extLst>
              </p:cNvPr>
              <p:cNvSpPr txBox="1">
                <a:spLocks noRot="1" noChangeAspect="1" noMove="1" noResize="1" noEditPoints="1" noAdjustHandles="1" noChangeArrowheads="1" noChangeShapeType="1" noTextEdit="1"/>
              </p:cNvSpPr>
              <p:nvPr/>
            </p:nvSpPr>
            <p:spPr>
              <a:xfrm>
                <a:off x="1226372" y="4319195"/>
                <a:ext cx="2097742" cy="48442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9785186-A02C-4860-ADCE-37DA8535B004}"/>
                  </a:ext>
                </a:extLst>
              </p14:cNvPr>
              <p14:cNvContentPartPr/>
              <p14:nvPr/>
            </p14:nvContentPartPr>
            <p14:xfrm>
              <a:off x="2580840" y="2875913"/>
              <a:ext cx="1078920" cy="594360"/>
            </p14:xfrm>
          </p:contentPart>
        </mc:Choice>
        <mc:Fallback xmlns="">
          <p:pic>
            <p:nvPicPr>
              <p:cNvPr id="4" name="Ink 3">
                <a:extLst>
                  <a:ext uri="{FF2B5EF4-FFF2-40B4-BE49-F238E27FC236}">
                    <a16:creationId xmlns:a16="http://schemas.microsoft.com/office/drawing/2014/main" id="{89785186-A02C-4860-ADCE-37DA8535B004}"/>
                  </a:ext>
                </a:extLst>
              </p:cNvPr>
              <p:cNvPicPr/>
              <p:nvPr/>
            </p:nvPicPr>
            <p:blipFill>
              <a:blip r:embed="rId6"/>
              <a:stretch>
                <a:fillRect/>
              </a:stretch>
            </p:blipFill>
            <p:spPr>
              <a:xfrm>
                <a:off x="2563200" y="2858273"/>
                <a:ext cx="1114560" cy="63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20BD17AF-D10D-44B2-81B1-7A38B10CC65A}"/>
                  </a:ext>
                </a:extLst>
              </p14:cNvPr>
              <p14:cNvContentPartPr/>
              <p14:nvPr/>
            </p14:nvContentPartPr>
            <p14:xfrm>
              <a:off x="1234080" y="3540833"/>
              <a:ext cx="1995120" cy="1364040"/>
            </p14:xfrm>
          </p:contentPart>
        </mc:Choice>
        <mc:Fallback xmlns="">
          <p:pic>
            <p:nvPicPr>
              <p:cNvPr id="12" name="Ink 11">
                <a:extLst>
                  <a:ext uri="{FF2B5EF4-FFF2-40B4-BE49-F238E27FC236}">
                    <a16:creationId xmlns:a16="http://schemas.microsoft.com/office/drawing/2014/main" id="{20BD17AF-D10D-44B2-81B1-7A38B10CC65A}"/>
                  </a:ext>
                </a:extLst>
              </p:cNvPr>
              <p:cNvPicPr/>
              <p:nvPr/>
            </p:nvPicPr>
            <p:blipFill>
              <a:blip r:embed="rId8"/>
              <a:stretch>
                <a:fillRect/>
              </a:stretch>
            </p:blipFill>
            <p:spPr>
              <a:xfrm>
                <a:off x="1216080" y="3522833"/>
                <a:ext cx="2030760" cy="1399680"/>
              </a:xfrm>
              <a:prstGeom prst="rect">
                <a:avLst/>
              </a:prstGeom>
            </p:spPr>
          </p:pic>
        </mc:Fallback>
      </mc:AlternateContent>
    </p:spTree>
    <p:extLst>
      <p:ext uri="{BB962C8B-B14F-4D97-AF65-F5344CB8AC3E}">
        <p14:creationId xmlns:p14="http://schemas.microsoft.com/office/powerpoint/2010/main" val="3448931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lstStyle/>
              <a:p>
                <a:pPr marL="0" indent="0">
                  <a:buNone/>
                </a:pPr>
                <a:r>
                  <a:rPr lang="en-US" dirty="0"/>
                  <a:t>To determine the slope of the line tangent to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we need to determine the slope of the line that connects the point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d>
                  </m:oMath>
                </a14:m>
                <a:r>
                  <a:rPr lang="en-US" dirty="0"/>
                  <a:t> to a point on the curve that is infinitely close to the point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d>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r="-1529"/>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477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lstStyle/>
              <a:p>
                <a:pPr marL="0" indent="0">
                  <a:buNone/>
                </a:pPr>
                <a:r>
                  <a:rPr lang="en-US" dirty="0"/>
                  <a:t>Determine the derivative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e>
                    </m:rad>
                    <m:r>
                      <a:rPr lang="en-US" b="0" i="0" smtClean="0">
                        <a:latin typeface="Cambria Math" panose="02040503050406030204" pitchFamily="18" charset="0"/>
                      </a:rPr>
                      <m:t>, </m:t>
                    </m:r>
                    <m:r>
                      <m:rPr>
                        <m:sty m:val="p"/>
                      </m:rPr>
                      <a:rPr lang="en-US" b="0" i="0" smtClean="0">
                        <a:latin typeface="Cambria Math" panose="02040503050406030204" pitchFamily="18" charset="0"/>
                      </a:rPr>
                      <m:t>t</m:t>
                    </m:r>
                    <m:r>
                      <a:rPr lang="en-US" b="0" i="0" smtClean="0">
                        <a:latin typeface="Cambria Math" panose="02040503050406030204" pitchFamily="18" charset="0"/>
                      </a:rPr>
                      <m:t>&gt;0</m:t>
                    </m:r>
                  </m:oMath>
                </a14:m>
                <a:r>
                  <a:rPr lang="en-US" dirty="0"/>
                  <a:t>  </a:t>
                </a:r>
              </a:p>
              <a:p>
                <a:pPr marL="0" indent="0">
                  <a:buNone/>
                </a:pPr>
                <a:r>
                  <a:rPr lang="en-US" dirty="0"/>
                  <a:t>Solution:</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16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E9CBA4-0517-459D-A356-AC1027A6BE4E}"/>
                  </a:ext>
                </a:extLst>
              </p:cNvPr>
              <p:cNvSpPr txBox="1"/>
              <p:nvPr/>
            </p:nvSpPr>
            <p:spPr>
              <a:xfrm>
                <a:off x="999563" y="2885261"/>
                <a:ext cx="7423674" cy="948080"/>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en>
                    </m:f>
                  </m:oMath>
                </a14:m>
                <a:r>
                  <a:rPr lang="en-US" sz="2800" dirty="0"/>
                  <a:t>  </a:t>
                </a:r>
              </a:p>
            </p:txBody>
          </p:sp>
        </mc:Choice>
        <mc:Fallback xmlns="">
          <p:sp>
            <p:nvSpPr>
              <p:cNvPr id="5" name="TextBox 4">
                <a:extLst>
                  <a:ext uri="{FF2B5EF4-FFF2-40B4-BE49-F238E27FC236}">
                    <a16:creationId xmlns:a16="http://schemas.microsoft.com/office/drawing/2014/main" id="{36E9CBA4-0517-459D-A356-AC1027A6BE4E}"/>
                  </a:ext>
                </a:extLst>
              </p:cNvPr>
              <p:cNvSpPr txBox="1">
                <a:spLocks noRot="1" noChangeAspect="1" noMove="1" noResize="1" noEditPoints="1" noAdjustHandles="1" noChangeArrowheads="1" noChangeShapeType="1" noTextEdit="1"/>
              </p:cNvSpPr>
              <p:nvPr/>
            </p:nvSpPr>
            <p:spPr>
              <a:xfrm>
                <a:off x="999563" y="2885261"/>
                <a:ext cx="7423674" cy="948080"/>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55E2939-7F08-4242-9727-8A3AD790062C}"/>
              </a:ext>
            </a:extLst>
          </p:cNvPr>
          <p:cNvSpPr txBox="1"/>
          <p:nvPr/>
        </p:nvSpPr>
        <p:spPr>
          <a:xfrm>
            <a:off x="4254200" y="4519298"/>
            <a:ext cx="3545094" cy="369332"/>
          </a:xfrm>
          <a:prstGeom prst="rect">
            <a:avLst/>
          </a:prstGeom>
          <a:noFill/>
        </p:spPr>
        <p:txBody>
          <a:bodyPr wrap="square" rtlCol="0">
            <a:spAutoFit/>
          </a:bodyPr>
          <a:lstStyle/>
          <a:p>
            <a:r>
              <a:rPr lang="en-US" dirty="0"/>
              <a:t>The middle terms will cancel out.</a:t>
            </a: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90C20EC-6056-44F9-B4BF-97E318A02090}"/>
                  </a:ext>
                </a:extLst>
              </p14:cNvPr>
              <p14:cNvContentPartPr/>
              <p14:nvPr/>
            </p14:nvContentPartPr>
            <p14:xfrm>
              <a:off x="3693240" y="2909753"/>
              <a:ext cx="3196080" cy="581400"/>
            </p14:xfrm>
          </p:contentPart>
        </mc:Choice>
        <mc:Fallback xmlns="">
          <p:pic>
            <p:nvPicPr>
              <p:cNvPr id="4" name="Ink 3">
                <a:extLst>
                  <a:ext uri="{FF2B5EF4-FFF2-40B4-BE49-F238E27FC236}">
                    <a16:creationId xmlns:a16="http://schemas.microsoft.com/office/drawing/2014/main" id="{A90C20EC-6056-44F9-B4BF-97E318A02090}"/>
                  </a:ext>
                </a:extLst>
              </p:cNvPr>
              <p:cNvPicPr/>
              <p:nvPr/>
            </p:nvPicPr>
            <p:blipFill>
              <a:blip r:embed="rId5"/>
              <a:stretch>
                <a:fillRect/>
              </a:stretch>
            </p:blipFill>
            <p:spPr>
              <a:xfrm>
                <a:off x="3675600" y="2891753"/>
                <a:ext cx="3231720" cy="617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77E4287C-8E19-45DE-8579-A64EF36B383D}"/>
                  </a:ext>
                </a:extLst>
              </p14:cNvPr>
              <p14:cNvContentPartPr/>
              <p14:nvPr/>
            </p14:nvContentPartPr>
            <p14:xfrm>
              <a:off x="4051440" y="3455153"/>
              <a:ext cx="3389760" cy="1582920"/>
            </p14:xfrm>
          </p:contentPart>
        </mc:Choice>
        <mc:Fallback xmlns="">
          <p:pic>
            <p:nvPicPr>
              <p:cNvPr id="12" name="Ink 11">
                <a:extLst>
                  <a:ext uri="{FF2B5EF4-FFF2-40B4-BE49-F238E27FC236}">
                    <a16:creationId xmlns:a16="http://schemas.microsoft.com/office/drawing/2014/main" id="{77E4287C-8E19-45DE-8579-A64EF36B383D}"/>
                  </a:ext>
                </a:extLst>
              </p:cNvPr>
              <p:cNvPicPr/>
              <p:nvPr/>
            </p:nvPicPr>
            <p:blipFill>
              <a:blip r:embed="rId7"/>
              <a:stretch>
                <a:fillRect/>
              </a:stretch>
            </p:blipFill>
            <p:spPr>
              <a:xfrm>
                <a:off x="4033800" y="3437513"/>
                <a:ext cx="3425400" cy="1618560"/>
              </a:xfrm>
              <a:prstGeom prst="rect">
                <a:avLst/>
              </a:prstGeom>
            </p:spPr>
          </p:pic>
        </mc:Fallback>
      </mc:AlternateContent>
    </p:spTree>
    <p:extLst>
      <p:ext uri="{BB962C8B-B14F-4D97-AF65-F5344CB8AC3E}">
        <p14:creationId xmlns:p14="http://schemas.microsoft.com/office/powerpoint/2010/main" val="3197959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lstStyle/>
              <a:p>
                <a:pPr marL="0" indent="0">
                  <a:buNone/>
                </a:pPr>
                <a:r>
                  <a:rPr lang="en-US" dirty="0"/>
                  <a:t>Determine the derivative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e>
                    </m:rad>
                    <m:r>
                      <a:rPr lang="en-US" b="0" i="0" smtClean="0">
                        <a:latin typeface="Cambria Math" panose="02040503050406030204" pitchFamily="18" charset="0"/>
                      </a:rPr>
                      <m:t>, </m:t>
                    </m:r>
                    <m:r>
                      <m:rPr>
                        <m:sty m:val="p"/>
                      </m:rPr>
                      <a:rPr lang="en-US" b="0" i="0" smtClean="0">
                        <a:latin typeface="Cambria Math" panose="02040503050406030204" pitchFamily="18" charset="0"/>
                      </a:rPr>
                      <m:t>t</m:t>
                    </m:r>
                    <m:r>
                      <a:rPr lang="en-US" b="0" i="0" smtClean="0">
                        <a:latin typeface="Cambria Math" panose="02040503050406030204" pitchFamily="18" charset="0"/>
                      </a:rPr>
                      <m:t>&gt;0</m:t>
                    </m:r>
                  </m:oMath>
                </a14:m>
                <a:r>
                  <a:rPr lang="en-US" dirty="0"/>
                  <a:t>  </a:t>
                </a:r>
              </a:p>
              <a:p>
                <a:pPr marL="0" indent="0">
                  <a:buNone/>
                </a:pPr>
                <a:r>
                  <a:rPr lang="en-US" dirty="0"/>
                  <a:t>Solution:</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16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E9CBA4-0517-459D-A356-AC1027A6BE4E}"/>
                  </a:ext>
                </a:extLst>
              </p:cNvPr>
              <p:cNvSpPr txBox="1"/>
              <p:nvPr/>
            </p:nvSpPr>
            <p:spPr>
              <a:xfrm>
                <a:off x="999563" y="2885261"/>
                <a:ext cx="7423674" cy="948080"/>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en>
                    </m:f>
                  </m:oMath>
                </a14:m>
                <a:r>
                  <a:rPr lang="en-US" sz="2800" dirty="0"/>
                  <a:t>  </a:t>
                </a:r>
              </a:p>
            </p:txBody>
          </p:sp>
        </mc:Choice>
        <mc:Fallback xmlns="">
          <p:sp>
            <p:nvSpPr>
              <p:cNvPr id="5" name="TextBox 4">
                <a:extLst>
                  <a:ext uri="{FF2B5EF4-FFF2-40B4-BE49-F238E27FC236}">
                    <a16:creationId xmlns:a16="http://schemas.microsoft.com/office/drawing/2014/main" id="{36E9CBA4-0517-459D-A356-AC1027A6BE4E}"/>
                  </a:ext>
                </a:extLst>
              </p:cNvPr>
              <p:cNvSpPr txBox="1">
                <a:spLocks noRot="1" noChangeAspect="1" noMove="1" noResize="1" noEditPoints="1" noAdjustHandles="1" noChangeArrowheads="1" noChangeShapeType="1" noTextEdit="1"/>
              </p:cNvSpPr>
              <p:nvPr/>
            </p:nvSpPr>
            <p:spPr>
              <a:xfrm>
                <a:off x="999563" y="2885261"/>
                <a:ext cx="7423674" cy="9480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FE80DF2-B662-41A2-BCD6-289E40CECFB6}"/>
                  </a:ext>
                </a:extLst>
              </p:cNvPr>
              <p:cNvSpPr txBox="1"/>
              <p:nvPr/>
            </p:nvSpPr>
            <p:spPr>
              <a:xfrm>
                <a:off x="8735208" y="4001294"/>
                <a:ext cx="1452283" cy="462371"/>
              </a:xfrm>
              <a:prstGeom prst="rect">
                <a:avLst/>
              </a:prstGeom>
              <a:noFill/>
            </p:spPr>
            <p:txBody>
              <a:bodyPr wrap="square" rtlCol="0">
                <a:spAutoFit/>
              </a:bodyPr>
              <a:lstStyle/>
              <a:p>
                <a14:m>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𝑡</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dirty="0"/>
                  <a:t>  </a:t>
                </a:r>
              </a:p>
            </p:txBody>
          </p:sp>
        </mc:Choice>
        <mc:Fallback xmlns="">
          <p:sp>
            <p:nvSpPr>
              <p:cNvPr id="7" name="TextBox 6">
                <a:extLst>
                  <a:ext uri="{FF2B5EF4-FFF2-40B4-BE49-F238E27FC236}">
                    <a16:creationId xmlns:a16="http://schemas.microsoft.com/office/drawing/2014/main" id="{5FE80DF2-B662-41A2-BCD6-289E40CECFB6}"/>
                  </a:ext>
                </a:extLst>
              </p:cNvPr>
              <p:cNvSpPr txBox="1">
                <a:spLocks noRot="1" noChangeAspect="1" noMove="1" noResize="1" noEditPoints="1" noAdjustHandles="1" noChangeArrowheads="1" noChangeShapeType="1" noTextEdit="1"/>
              </p:cNvSpPr>
              <p:nvPr/>
            </p:nvSpPr>
            <p:spPr>
              <a:xfrm>
                <a:off x="8735208" y="4001294"/>
                <a:ext cx="1452283" cy="46237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21CB44B-8F60-41D8-8A02-3A77116675CA}"/>
                  </a:ext>
                </a:extLst>
              </p14:cNvPr>
              <p14:cNvContentPartPr/>
              <p14:nvPr/>
            </p14:nvContentPartPr>
            <p14:xfrm>
              <a:off x="7053840" y="2770433"/>
              <a:ext cx="804600" cy="653400"/>
            </p14:xfrm>
          </p:contentPart>
        </mc:Choice>
        <mc:Fallback xmlns="">
          <p:pic>
            <p:nvPicPr>
              <p:cNvPr id="4" name="Ink 3">
                <a:extLst>
                  <a:ext uri="{FF2B5EF4-FFF2-40B4-BE49-F238E27FC236}">
                    <a16:creationId xmlns:a16="http://schemas.microsoft.com/office/drawing/2014/main" id="{D21CB44B-8F60-41D8-8A02-3A77116675CA}"/>
                  </a:ext>
                </a:extLst>
              </p:cNvPr>
              <p:cNvPicPr/>
              <p:nvPr/>
            </p:nvPicPr>
            <p:blipFill>
              <a:blip r:embed="rId6"/>
              <a:stretch>
                <a:fillRect/>
              </a:stretch>
            </p:blipFill>
            <p:spPr>
              <a:xfrm>
                <a:off x="7035840" y="2752433"/>
                <a:ext cx="840240" cy="68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CE89DED9-B2E5-4D15-9574-7329C368CDF8}"/>
                  </a:ext>
                </a:extLst>
              </p14:cNvPr>
              <p14:cNvContentPartPr/>
              <p14:nvPr/>
            </p14:nvContentPartPr>
            <p14:xfrm>
              <a:off x="7860600" y="3159233"/>
              <a:ext cx="2058120" cy="1419120"/>
            </p14:xfrm>
          </p:contentPart>
        </mc:Choice>
        <mc:Fallback xmlns="">
          <p:pic>
            <p:nvPicPr>
              <p:cNvPr id="16" name="Ink 15">
                <a:extLst>
                  <a:ext uri="{FF2B5EF4-FFF2-40B4-BE49-F238E27FC236}">
                    <a16:creationId xmlns:a16="http://schemas.microsoft.com/office/drawing/2014/main" id="{CE89DED9-B2E5-4D15-9574-7329C368CDF8}"/>
                  </a:ext>
                </a:extLst>
              </p:cNvPr>
              <p:cNvPicPr/>
              <p:nvPr/>
            </p:nvPicPr>
            <p:blipFill>
              <a:blip r:embed="rId8"/>
              <a:stretch>
                <a:fillRect/>
              </a:stretch>
            </p:blipFill>
            <p:spPr>
              <a:xfrm>
                <a:off x="7842960" y="3141593"/>
                <a:ext cx="2093760" cy="1454760"/>
              </a:xfrm>
              <a:prstGeom prst="rect">
                <a:avLst/>
              </a:prstGeom>
            </p:spPr>
          </p:pic>
        </mc:Fallback>
      </mc:AlternateContent>
    </p:spTree>
    <p:extLst>
      <p:ext uri="{BB962C8B-B14F-4D97-AF65-F5344CB8AC3E}">
        <p14:creationId xmlns:p14="http://schemas.microsoft.com/office/powerpoint/2010/main" val="757119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lstStyle/>
              <a:p>
                <a:pPr marL="0" indent="0">
                  <a:buNone/>
                </a:pPr>
                <a:r>
                  <a:rPr lang="en-US" dirty="0"/>
                  <a:t>Determine the derivative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e>
                    </m:rad>
                    <m:r>
                      <a:rPr lang="en-US" b="0" i="0" smtClean="0">
                        <a:latin typeface="Cambria Math" panose="02040503050406030204" pitchFamily="18" charset="0"/>
                      </a:rPr>
                      <m:t>, </m:t>
                    </m:r>
                    <m:r>
                      <m:rPr>
                        <m:sty m:val="p"/>
                      </m:rPr>
                      <a:rPr lang="en-US" b="0" i="0" smtClean="0">
                        <a:latin typeface="Cambria Math" panose="02040503050406030204" pitchFamily="18" charset="0"/>
                      </a:rPr>
                      <m:t>t</m:t>
                    </m:r>
                    <m:r>
                      <a:rPr lang="en-US" b="0" i="0" smtClean="0">
                        <a:latin typeface="Cambria Math" panose="02040503050406030204" pitchFamily="18" charset="0"/>
                      </a:rPr>
                      <m:t>&gt;0</m:t>
                    </m:r>
                  </m:oMath>
                </a14:m>
                <a:r>
                  <a:rPr lang="en-US" dirty="0"/>
                  <a:t>  </a:t>
                </a:r>
              </a:p>
              <a:p>
                <a:pPr marL="0" indent="0">
                  <a:buNone/>
                </a:pPr>
                <a:r>
                  <a:rPr lang="en-US" dirty="0"/>
                  <a:t>Solution:</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16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E9CBA4-0517-459D-A356-AC1027A6BE4E}"/>
                  </a:ext>
                </a:extLst>
              </p:cNvPr>
              <p:cNvSpPr txBox="1"/>
              <p:nvPr/>
            </p:nvSpPr>
            <p:spPr>
              <a:xfrm>
                <a:off x="999563" y="2885261"/>
                <a:ext cx="7423674" cy="3188693"/>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en>
                    </m:f>
                  </m:oMath>
                </a14:m>
                <a:r>
                  <a:rPr lang="en-US" sz="2800" dirty="0"/>
                  <a:t>  </a:t>
                </a:r>
              </a:p>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oMath>
                </a14:m>
                <a:r>
                  <a:rPr lang="en-US" sz="2800" dirty="0"/>
                  <a:t>   </a:t>
                </a:r>
                <a14:m>
                  <m:oMath xmlns:m="http://schemas.openxmlformats.org/officeDocument/2006/math">
                    <m:f>
                      <m:fPr>
                        <m:ctrlPr>
                          <a:rPr lang="en-US" sz="2800" i="1" dirty="0" smtClean="0">
                            <a:latin typeface="Cambria Math" panose="02040503050406030204" pitchFamily="18" charset="0"/>
                          </a:rPr>
                        </m:ctrlPr>
                      </m:fPr>
                      <m:num>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𝑡</m:t>
                            </m:r>
                            <m:r>
                              <a:rPr lang="en-US" sz="2800" b="0" i="1" dirty="0" smtClean="0">
                                <a:latin typeface="Cambria Math" panose="02040503050406030204" pitchFamily="18" charset="0"/>
                              </a:rPr>
                              <m:t>+</m:t>
                            </m:r>
                            <m:r>
                              <a:rPr lang="en-US" sz="2800" b="0" i="1" dirty="0" smtClean="0">
                                <a:latin typeface="Cambria Math" panose="02040503050406030204" pitchFamily="18" charset="0"/>
                              </a:rPr>
                              <m:t>h</m:t>
                            </m:r>
                          </m:e>
                        </m:d>
                        <m:r>
                          <a:rPr lang="en-US" sz="2800" b="0" i="1" dirty="0" smtClean="0">
                            <a:latin typeface="Cambria Math" panose="02040503050406030204" pitchFamily="18" charset="0"/>
                          </a:rPr>
                          <m:t>−</m:t>
                        </m:r>
                        <m:r>
                          <a:rPr lang="en-US" sz="2800" b="0" i="1" dirty="0" smtClean="0">
                            <a:latin typeface="Cambria Math" panose="02040503050406030204" pitchFamily="18" charset="0"/>
                          </a:rPr>
                          <m:t>𝑡</m:t>
                        </m:r>
                      </m:num>
                      <m:den>
                        <m:r>
                          <a:rPr lang="en-US" sz="2800" b="0" i="1" dirty="0" smtClean="0">
                            <a:latin typeface="Cambria Math" panose="02040503050406030204" pitchFamily="18" charset="0"/>
                          </a:rPr>
                          <m:t>h</m:t>
                        </m:r>
                        <m:d>
                          <m:dPr>
                            <m:ctrlPr>
                              <a:rPr lang="en-US" sz="2800" b="0" i="1" dirty="0" smtClean="0">
                                <a:latin typeface="Cambria Math" panose="02040503050406030204" pitchFamily="18" charset="0"/>
                              </a:rPr>
                            </m:ctrlPr>
                          </m:dPr>
                          <m:e>
                            <m:rad>
                              <m:radPr>
                                <m:degHide m:val="on"/>
                                <m:ctrlPr>
                                  <a:rPr lang="en-US" sz="2800" b="0" i="1" dirty="0" smtClean="0">
                                    <a:latin typeface="Cambria Math" panose="02040503050406030204" pitchFamily="18" charset="0"/>
                                  </a:rPr>
                                </m:ctrlPr>
                              </m:radPr>
                              <m:deg/>
                              <m:e>
                                <m:r>
                                  <a:rPr lang="en-US" sz="2800" b="0" i="1" dirty="0" smtClean="0">
                                    <a:latin typeface="Cambria Math" panose="02040503050406030204" pitchFamily="18" charset="0"/>
                                  </a:rPr>
                                  <m:t>𝑡</m:t>
                                </m:r>
                                <m:r>
                                  <a:rPr lang="en-US" sz="2800" b="0" i="1" dirty="0" smtClean="0">
                                    <a:latin typeface="Cambria Math" panose="02040503050406030204" pitchFamily="18" charset="0"/>
                                  </a:rPr>
                                  <m:t>+</m:t>
                                </m:r>
                                <m:r>
                                  <a:rPr lang="en-US" sz="2800" b="0" i="1" dirty="0" smtClean="0">
                                    <a:latin typeface="Cambria Math" panose="02040503050406030204" pitchFamily="18" charset="0"/>
                                  </a:rPr>
                                  <m:t>h</m:t>
                                </m:r>
                              </m:e>
                            </m:rad>
                            <m:r>
                              <a:rPr lang="en-US" sz="2800" b="0" i="1" dirty="0" smtClean="0">
                                <a:latin typeface="Cambria Math" panose="02040503050406030204" pitchFamily="18" charset="0"/>
                              </a:rPr>
                              <m:t>+</m:t>
                            </m:r>
                            <m:rad>
                              <m:radPr>
                                <m:degHide m:val="on"/>
                                <m:ctrlPr>
                                  <a:rPr lang="en-US" sz="2800" b="0" i="1" dirty="0" smtClean="0">
                                    <a:latin typeface="Cambria Math" panose="02040503050406030204" pitchFamily="18" charset="0"/>
                                  </a:rPr>
                                </m:ctrlPr>
                              </m:radPr>
                              <m:deg/>
                              <m:e>
                                <m:r>
                                  <a:rPr lang="en-US" sz="2800" b="0" i="1" dirty="0" smtClean="0">
                                    <a:latin typeface="Cambria Math" panose="02040503050406030204" pitchFamily="18" charset="0"/>
                                  </a:rPr>
                                  <m:t>𝑡</m:t>
                                </m:r>
                              </m:e>
                            </m:rad>
                          </m:e>
                        </m:d>
                      </m:den>
                    </m:f>
                  </m:oMath>
                </a14:m>
                <a:r>
                  <a:rPr lang="en-US" sz="2800" dirty="0"/>
                  <a:t>   </a:t>
                </a:r>
              </a:p>
              <a:p>
                <a14:m>
                  <m:oMath xmlns:m="http://schemas.openxmlformats.org/officeDocument/2006/math">
                    <m:r>
                      <a:rPr lang="en-US" sz="2800" b="0" i="1" smtClean="0">
                        <a:latin typeface="Cambria Math" panose="02040503050406030204" pitchFamily="18" charset="0"/>
                      </a:rPr>
                      <m:t>=</m:t>
                    </m:r>
                    <m:m>
                      <m:mPr>
                        <m:mcs>
                          <m:mc>
                            <m:mcPr>
                              <m:count m:val="1"/>
                              <m:mcJc m:val="center"/>
                            </m:mcPr>
                          </m:mc>
                        </m:mcs>
                        <m:ctrlPr>
                          <a:rPr lang="en-US" sz="2800" b="0" i="1" smtClean="0">
                            <a:latin typeface="Cambria Math" panose="02040503050406030204" pitchFamily="18" charset="0"/>
                          </a:rPr>
                        </m:ctrlPr>
                      </m:mPr>
                      <m:mr>
                        <m:e>
                          <m:r>
                            <m:rPr>
                              <m:sty m:val="p"/>
                              <m:brk m:alnAt="7"/>
                            </m:rPr>
                            <a:rPr lang="en-US" sz="2800" b="0" i="0" smtClean="0">
                              <a:latin typeface="Cambria Math" panose="02040503050406030204" pitchFamily="18" charset="0"/>
                            </a:rPr>
                            <m:t>l</m:t>
                          </m:r>
                          <m:r>
                            <m:rPr>
                              <m:sty m:val="p"/>
                            </m:rPr>
                            <a:rPr lang="en-US" sz="2800" b="0" i="0" smtClean="0">
                              <a:latin typeface="Cambria Math" panose="02040503050406030204" pitchFamily="18" charset="0"/>
                            </a:rPr>
                            <m:t>im</m:t>
                          </m:r>
                          <m:r>
                            <m:rPr>
                              <m:brk m:alnAt="7"/>
                            </m:rPr>
                            <a:rPr lang="en-US" sz="2800" b="0" i="1" smtClean="0">
                              <a:latin typeface="Cambria Math" panose="02040503050406030204" pitchFamily="18" charset="0"/>
                            </a:rPr>
                            <m:t>⁡</m:t>
                          </m:r>
                        </m:e>
                      </m:mr>
                      <m:mr>
                        <m:e>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→0</m:t>
                          </m:r>
                        </m:e>
                      </m:mr>
                    </m:m>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r>
                          <a:rPr lang="en-US" sz="2800" b="0" i="1" smtClean="0">
                            <a:latin typeface="Cambria Math" panose="02040503050406030204" pitchFamily="18" charset="0"/>
                          </a:rPr>
                          <m:t>−</m:t>
                        </m:r>
                        <m:r>
                          <a:rPr lang="en-US" sz="2800" b="0" i="1" smtClean="0">
                            <a:latin typeface="Cambria Math" panose="02040503050406030204" pitchFamily="18" charset="0"/>
                          </a:rPr>
                          <m:t>𝑡</m:t>
                        </m:r>
                      </m:num>
                      <m:den>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h</m:t>
                                </m:r>
                              </m:e>
                            </m:rad>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e>
                        </m:d>
                      </m:den>
                    </m:f>
                  </m:oMath>
                </a14:m>
                <a:r>
                  <a:rPr lang="en-US" sz="2800" dirty="0"/>
                  <a:t>  </a:t>
                </a:r>
              </a:p>
              <a:p>
                <a14:m>
                  <m:oMath xmlns:m="http://schemas.openxmlformats.org/officeDocument/2006/math">
                    <m:r>
                      <a:rPr lang="en-US" sz="2800" i="1">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h</m:t>
                          </m:r>
                          <m:r>
                            <a:rPr lang="en-US" sz="2800" i="1">
                              <a:latin typeface="Cambria Math" panose="02040503050406030204" pitchFamily="18" charset="0"/>
                              <a:ea typeface="Cambria Math" panose="02040503050406030204" pitchFamily="18" charset="0"/>
                            </a:rPr>
                            <m:t>→0</m:t>
                          </m:r>
                        </m:e>
                      </m:mr>
                    </m: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h</m:t>
                        </m:r>
                      </m:num>
                      <m:den>
                        <m:r>
                          <a:rPr lang="en-US" sz="2800" i="1">
                            <a:latin typeface="Cambria Math" panose="02040503050406030204" pitchFamily="18" charset="0"/>
                          </a:rPr>
                          <m:t>h</m:t>
                        </m:r>
                        <m:d>
                          <m:dPr>
                            <m:ctrlPr>
                              <a:rPr lang="en-US" sz="2800" i="1">
                                <a:latin typeface="Cambria Math" panose="02040503050406030204" pitchFamily="18" charset="0"/>
                              </a:rPr>
                            </m:ctrlPr>
                          </m:dPr>
                          <m:e>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h</m:t>
                                </m:r>
                              </m:e>
                            </m:rad>
                            <m:r>
                              <a:rPr lang="en-US" sz="2800" i="1">
                                <a:latin typeface="Cambria Math" panose="02040503050406030204" pitchFamily="18" charset="0"/>
                              </a:rPr>
                              <m:t>+</m:t>
                            </m:r>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𝑡</m:t>
                                </m:r>
                              </m:e>
                            </m:rad>
                          </m:e>
                        </m:d>
                      </m:den>
                    </m:f>
                  </m:oMath>
                </a14:m>
                <a:r>
                  <a:rPr lang="en-US" sz="2800" dirty="0"/>
                  <a:t>  </a:t>
                </a:r>
              </a:p>
            </p:txBody>
          </p:sp>
        </mc:Choice>
        <mc:Fallback xmlns="">
          <p:sp>
            <p:nvSpPr>
              <p:cNvPr id="5" name="TextBox 4">
                <a:extLst>
                  <a:ext uri="{FF2B5EF4-FFF2-40B4-BE49-F238E27FC236}">
                    <a16:creationId xmlns:a16="http://schemas.microsoft.com/office/drawing/2014/main" id="{36E9CBA4-0517-459D-A356-AC1027A6BE4E}"/>
                  </a:ext>
                </a:extLst>
              </p:cNvPr>
              <p:cNvSpPr txBox="1">
                <a:spLocks noRot="1" noChangeAspect="1" noMove="1" noResize="1" noEditPoints="1" noAdjustHandles="1" noChangeArrowheads="1" noChangeShapeType="1" noTextEdit="1"/>
              </p:cNvSpPr>
              <p:nvPr/>
            </p:nvSpPr>
            <p:spPr>
              <a:xfrm>
                <a:off x="999563" y="2885261"/>
                <a:ext cx="7423674" cy="3188693"/>
              </a:xfrm>
              <a:prstGeom prst="rect">
                <a:avLst/>
              </a:prstGeom>
              <a:blipFill>
                <a:blip r:embed="rId3"/>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536A9DB-3415-4B1B-8DC0-371921E813F8}"/>
              </a:ext>
            </a:extLst>
          </p:cNvPr>
          <p:cNvSpPr txBox="1"/>
          <p:nvPr/>
        </p:nvSpPr>
        <p:spPr>
          <a:xfrm>
            <a:off x="6680498" y="4308437"/>
            <a:ext cx="3571539" cy="1107996"/>
          </a:xfrm>
          <a:prstGeom prst="rect">
            <a:avLst/>
          </a:prstGeom>
          <a:noFill/>
        </p:spPr>
        <p:txBody>
          <a:bodyPr wrap="square" rtlCol="0">
            <a:spAutoFit/>
          </a:bodyPr>
          <a:lstStyle/>
          <a:p>
            <a:r>
              <a:rPr lang="en-US" sz="2200" dirty="0"/>
              <a:t>We can cross out like factors in the numerator and denominator.</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9E035A1-5D28-440D-AC19-CF20B9194CF7}"/>
                  </a:ext>
                </a:extLst>
              </p14:cNvPr>
              <p14:cNvContentPartPr/>
              <p14:nvPr/>
            </p14:nvContentPartPr>
            <p14:xfrm>
              <a:off x="3240720" y="5373953"/>
              <a:ext cx="354960" cy="123840"/>
            </p14:xfrm>
          </p:contentPart>
        </mc:Choice>
        <mc:Fallback xmlns="">
          <p:pic>
            <p:nvPicPr>
              <p:cNvPr id="6" name="Ink 5">
                <a:extLst>
                  <a:ext uri="{FF2B5EF4-FFF2-40B4-BE49-F238E27FC236}">
                    <a16:creationId xmlns:a16="http://schemas.microsoft.com/office/drawing/2014/main" id="{E9E035A1-5D28-440D-AC19-CF20B9194CF7}"/>
                  </a:ext>
                </a:extLst>
              </p:cNvPr>
              <p:cNvPicPr/>
              <p:nvPr/>
            </p:nvPicPr>
            <p:blipFill>
              <a:blip r:embed="rId5"/>
              <a:stretch>
                <a:fillRect/>
              </a:stretch>
            </p:blipFill>
            <p:spPr>
              <a:xfrm>
                <a:off x="3223080" y="5355953"/>
                <a:ext cx="3906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9F44997-8B09-47B1-B3C9-EF24D4956E08}"/>
                  </a:ext>
                </a:extLst>
              </p14:cNvPr>
              <p14:cNvContentPartPr/>
              <p14:nvPr/>
            </p14:nvContentPartPr>
            <p14:xfrm>
              <a:off x="2629440" y="5699033"/>
              <a:ext cx="228600" cy="240120"/>
            </p14:xfrm>
          </p:contentPart>
        </mc:Choice>
        <mc:Fallback xmlns="">
          <p:pic>
            <p:nvPicPr>
              <p:cNvPr id="7" name="Ink 6">
                <a:extLst>
                  <a:ext uri="{FF2B5EF4-FFF2-40B4-BE49-F238E27FC236}">
                    <a16:creationId xmlns:a16="http://schemas.microsoft.com/office/drawing/2014/main" id="{39F44997-8B09-47B1-B3C9-EF24D4956E08}"/>
                  </a:ext>
                </a:extLst>
              </p:cNvPr>
              <p:cNvPicPr/>
              <p:nvPr/>
            </p:nvPicPr>
            <p:blipFill>
              <a:blip r:embed="rId7"/>
              <a:stretch>
                <a:fillRect/>
              </a:stretch>
            </p:blipFill>
            <p:spPr>
              <a:xfrm>
                <a:off x="2611800" y="5681393"/>
                <a:ext cx="264240" cy="275760"/>
              </a:xfrm>
              <a:prstGeom prst="rect">
                <a:avLst/>
              </a:prstGeom>
            </p:spPr>
          </p:pic>
        </mc:Fallback>
      </mc:AlternateContent>
    </p:spTree>
    <p:extLst>
      <p:ext uri="{BB962C8B-B14F-4D97-AF65-F5344CB8AC3E}">
        <p14:creationId xmlns:p14="http://schemas.microsoft.com/office/powerpoint/2010/main" val="3073700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lstStyle/>
              <a:p>
                <a:pPr marL="0" indent="0">
                  <a:buNone/>
                </a:pPr>
                <a:r>
                  <a:rPr lang="en-US" dirty="0"/>
                  <a:t>Determine the derivative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of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𝑡</m:t>
                        </m:r>
                      </m:e>
                    </m:rad>
                    <m:r>
                      <a:rPr lang="en-US" b="0" i="0" smtClean="0">
                        <a:latin typeface="Cambria Math" panose="02040503050406030204" pitchFamily="18" charset="0"/>
                      </a:rPr>
                      <m:t>, </m:t>
                    </m:r>
                    <m:r>
                      <m:rPr>
                        <m:sty m:val="p"/>
                      </m:rPr>
                      <a:rPr lang="en-US" b="0" i="0" smtClean="0">
                        <a:latin typeface="Cambria Math" panose="02040503050406030204" pitchFamily="18" charset="0"/>
                      </a:rPr>
                      <m:t>t</m:t>
                    </m:r>
                    <m:r>
                      <a:rPr lang="en-US" b="0" i="0" smtClean="0">
                        <a:latin typeface="Cambria Math" panose="02040503050406030204" pitchFamily="18" charset="0"/>
                      </a:rPr>
                      <m:t>&gt;0</m:t>
                    </m:r>
                  </m:oMath>
                </a14:m>
                <a:r>
                  <a:rPr lang="en-US" dirty="0"/>
                  <a:t>  </a:t>
                </a:r>
              </a:p>
              <a:p>
                <a:pPr marL="0" indent="0">
                  <a:buNone/>
                </a:pPr>
                <a:r>
                  <a:rPr lang="en-US" dirty="0"/>
                  <a:t>Solution:</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16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E9CBA4-0517-459D-A356-AC1027A6BE4E}"/>
                  </a:ext>
                </a:extLst>
              </p:cNvPr>
              <p:cNvSpPr txBox="1"/>
              <p:nvPr/>
            </p:nvSpPr>
            <p:spPr>
              <a:xfrm>
                <a:off x="999563" y="2885261"/>
                <a:ext cx="7423674" cy="2764346"/>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h</m:t>
                          </m:r>
                          <m:r>
                            <a:rPr lang="en-US" sz="2800" i="1">
                              <a:latin typeface="Cambria Math" panose="02040503050406030204" pitchFamily="18" charset="0"/>
                              <a:ea typeface="Cambria Math" panose="02040503050406030204" pitchFamily="18" charset="0"/>
                            </a:rPr>
                            <m:t>→0</m:t>
                          </m:r>
                        </m:e>
                      </m:mr>
                    </m: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b="0" i="1" smtClean="0">
                            <a:latin typeface="Cambria Math" panose="02040503050406030204" pitchFamily="18" charset="0"/>
                          </a:rPr>
                          <m:t>1</m:t>
                        </m:r>
                      </m:num>
                      <m:den>
                        <m:d>
                          <m:dPr>
                            <m:ctrlPr>
                              <a:rPr lang="en-US" sz="2800" i="1">
                                <a:latin typeface="Cambria Math" panose="02040503050406030204" pitchFamily="18" charset="0"/>
                              </a:rPr>
                            </m:ctrlPr>
                          </m:dPr>
                          <m:e>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h</m:t>
                                </m:r>
                              </m:e>
                            </m:rad>
                            <m:r>
                              <a:rPr lang="en-US" sz="2800" i="1">
                                <a:latin typeface="Cambria Math" panose="02040503050406030204" pitchFamily="18" charset="0"/>
                              </a:rPr>
                              <m:t>+</m:t>
                            </m:r>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𝑡</m:t>
                                </m:r>
                              </m:e>
                            </m:rad>
                          </m:e>
                        </m:d>
                      </m:den>
                    </m:f>
                  </m:oMath>
                </a14:m>
                <a:r>
                  <a:rPr lang="en-US" sz="2800" dirty="0"/>
                  <a:t>  </a:t>
                </a:r>
              </a:p>
              <a:p>
                <a14:m>
                  <m:oMath xmlns:m="http://schemas.openxmlformats.org/officeDocument/2006/math">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r>
                              <a:rPr lang="en-US" sz="2800" b="0" i="1" smtClean="0">
                                <a:latin typeface="Cambria Math" panose="02040503050406030204" pitchFamily="18" charset="0"/>
                              </a:rPr>
                              <m:t>+0</m:t>
                            </m:r>
                          </m:e>
                        </m:rad>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𝑡</m:t>
                            </m:r>
                          </m:e>
                        </m:rad>
                      </m:den>
                    </m:f>
                  </m:oMath>
                </a14:m>
                <a:r>
                  <a:rPr lang="en-US" sz="2800" dirty="0"/>
                  <a:t>   </a:t>
                </a:r>
              </a:p>
              <a:p>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𝑡</m:t>
                            </m:r>
                          </m:e>
                        </m:rad>
                        <m:r>
                          <a:rPr lang="en-US" sz="2800" i="1">
                            <a:latin typeface="Cambria Math" panose="02040503050406030204" pitchFamily="18" charset="0"/>
                          </a:rPr>
                          <m:t>+</m:t>
                        </m:r>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𝑡</m:t>
                            </m:r>
                          </m:e>
                        </m:rad>
                      </m:den>
                    </m:f>
                  </m:oMath>
                </a14:m>
                <a:r>
                  <a:rPr lang="en-US" sz="2800" dirty="0"/>
                  <a:t>   </a:t>
                </a:r>
              </a:p>
              <a:p>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b="0" i="1" smtClean="0">
                            <a:latin typeface="Cambria Math" panose="02040503050406030204" pitchFamily="18" charset="0"/>
                          </a:rPr>
                          <m:t>2</m:t>
                        </m:r>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𝑡</m:t>
                            </m:r>
                          </m:e>
                        </m:rad>
                      </m:den>
                    </m:f>
                  </m:oMath>
                </a14:m>
                <a:r>
                  <a:rPr lang="en-US" sz="2800" dirty="0"/>
                  <a:t>   </a:t>
                </a:r>
              </a:p>
            </p:txBody>
          </p:sp>
        </mc:Choice>
        <mc:Fallback xmlns="">
          <p:sp>
            <p:nvSpPr>
              <p:cNvPr id="5" name="TextBox 4">
                <a:extLst>
                  <a:ext uri="{FF2B5EF4-FFF2-40B4-BE49-F238E27FC236}">
                    <a16:creationId xmlns:a16="http://schemas.microsoft.com/office/drawing/2014/main" id="{36E9CBA4-0517-459D-A356-AC1027A6BE4E}"/>
                  </a:ext>
                </a:extLst>
              </p:cNvPr>
              <p:cNvSpPr txBox="1">
                <a:spLocks noRot="1" noChangeAspect="1" noMove="1" noResize="1" noEditPoints="1" noAdjustHandles="1" noChangeArrowheads="1" noChangeShapeType="1" noTextEdit="1"/>
              </p:cNvSpPr>
              <p:nvPr/>
            </p:nvSpPr>
            <p:spPr>
              <a:xfrm>
                <a:off x="999563" y="2885261"/>
                <a:ext cx="7423674" cy="276434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82494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−7</m:t>
                    </m:r>
                    <m:r>
                      <a:rPr lang="en-US" b="0" i="1" smtClean="0">
                        <a:latin typeface="Cambria Math" panose="02040503050406030204" pitchFamily="18" charset="0"/>
                      </a:rPr>
                      <m:t>𝑥</m:t>
                    </m:r>
                    <m:r>
                      <a:rPr lang="en-US" b="0" i="1" smtClean="0">
                        <a:latin typeface="Cambria Math" panose="02040503050406030204" pitchFamily="18" charset="0"/>
                      </a:rPr>
                      <m:t>+6</m:t>
                    </m:r>
                  </m:oMath>
                </a14:m>
                <a:r>
                  <a:rPr lang="en-US" dirty="0"/>
                  <a:t>, determine the value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=5</m:t>
                    </m:r>
                  </m:oMath>
                </a14:m>
                <a:r>
                  <a:rPr lang="en-US" dirty="0"/>
                  <a:t>.</a:t>
                </a:r>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27367178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normAutofit/>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−7</m:t>
                    </m:r>
                    <m:r>
                      <a:rPr lang="en-US" b="0" i="1" smtClean="0">
                        <a:latin typeface="Cambria Math" panose="02040503050406030204" pitchFamily="18" charset="0"/>
                      </a:rPr>
                      <m:t>𝑥</m:t>
                    </m:r>
                    <m:r>
                      <a:rPr lang="en-US" b="0" i="1" smtClean="0">
                        <a:latin typeface="Cambria Math" panose="02040503050406030204" pitchFamily="18" charset="0"/>
                      </a:rPr>
                      <m:t>+6</m:t>
                    </m:r>
                  </m:oMath>
                </a14:m>
                <a:r>
                  <a:rPr lang="en-US" dirty="0"/>
                  <a:t>, determine the value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=5</m:t>
                    </m:r>
                  </m:oMath>
                </a14:m>
                <a:r>
                  <a:rPr lang="en-US" dirty="0"/>
                  <a:t>.  </a:t>
                </a:r>
              </a:p>
              <a:p>
                <a:pPr marL="0" indent="0">
                  <a:buNone/>
                </a:pPr>
                <a:r>
                  <a:rPr lang="en-US" dirty="0"/>
                  <a:t>Solution:</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h</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−7</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+6−(3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−7</m:t>
                        </m:r>
                        <m:r>
                          <a:rPr lang="en-US" b="0" i="1" smtClean="0">
                            <a:latin typeface="Cambria Math" panose="02040503050406030204" pitchFamily="18" charset="0"/>
                          </a:rPr>
                          <m:t>𝑥</m:t>
                        </m:r>
                        <m:r>
                          <a:rPr lang="en-US" b="0" i="1" smtClean="0">
                            <a:latin typeface="Cambria Math" panose="02040503050406030204" pitchFamily="18" charset="0"/>
                          </a:rPr>
                          <m:t>+6)</m:t>
                        </m:r>
                      </m:num>
                      <m:den>
                        <m:r>
                          <a:rPr lang="en-US" i="1">
                            <a:latin typeface="Cambria Math" panose="02040503050406030204" pitchFamily="18" charset="0"/>
                          </a:rPr>
                          <m:t>h</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i="1">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𝑥</m:t>
                        </m:r>
                        <m:r>
                          <a:rPr lang="en-US" b="0" i="1" smtClean="0">
                            <a:latin typeface="Cambria Math" panose="02040503050406030204" pitchFamily="18" charset="0"/>
                          </a:rPr>
                          <m:t>−7</m:t>
                        </m:r>
                        <m:r>
                          <a:rPr lang="en-US" b="0" i="1" smtClean="0">
                            <a:latin typeface="Cambria Math" panose="02040503050406030204" pitchFamily="18" charset="0"/>
                          </a:rPr>
                          <m:t>h</m:t>
                        </m:r>
                        <m:r>
                          <a:rPr lang="en-US" i="1">
                            <a:latin typeface="Cambria Math" panose="02040503050406030204" pitchFamily="18" charset="0"/>
                          </a:rPr>
                          <m:t>+6−3</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7</m:t>
                        </m:r>
                        <m:r>
                          <a:rPr lang="en-US" i="1">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6</m:t>
                        </m:r>
                      </m:num>
                      <m:den>
                        <m:r>
                          <a:rPr lang="en-US" i="1">
                            <a:latin typeface="Cambria Math" panose="02040503050406030204" pitchFamily="18" charset="0"/>
                          </a:rPr>
                          <m:t>h</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755933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normAutofit/>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−7</m:t>
                    </m:r>
                    <m:r>
                      <a:rPr lang="en-US" b="0" i="1" smtClean="0">
                        <a:latin typeface="Cambria Math" panose="02040503050406030204" pitchFamily="18" charset="0"/>
                      </a:rPr>
                      <m:t>𝑥</m:t>
                    </m:r>
                    <m:r>
                      <a:rPr lang="en-US" b="0" i="1" smtClean="0">
                        <a:latin typeface="Cambria Math" panose="02040503050406030204" pitchFamily="18" charset="0"/>
                      </a:rPr>
                      <m:t>+6</m:t>
                    </m:r>
                  </m:oMath>
                </a14:m>
                <a:r>
                  <a:rPr lang="en-US" dirty="0"/>
                  <a:t>, determine the value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=5</m:t>
                    </m:r>
                  </m:oMath>
                </a14:m>
                <a:r>
                  <a:rPr lang="en-US" dirty="0"/>
                  <a:t>.  </a:t>
                </a:r>
              </a:p>
              <a:p>
                <a:pPr marL="0" indent="0">
                  <a:buNone/>
                </a:pPr>
                <a:r>
                  <a:rPr lang="en-US" dirty="0"/>
                  <a:t>Solution:</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h𝑥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𝑥</m:t>
                        </m:r>
                        <m:r>
                          <a:rPr lang="en-US" i="1">
                            <a:latin typeface="Cambria Math" panose="02040503050406030204" pitchFamily="18" charset="0"/>
                          </a:rPr>
                          <m:t>−7</m:t>
                        </m:r>
                        <m:r>
                          <a:rPr lang="en-US" i="1">
                            <a:latin typeface="Cambria Math" panose="02040503050406030204" pitchFamily="18" charset="0"/>
                          </a:rPr>
                          <m:t>h</m:t>
                        </m:r>
                        <m:r>
                          <a:rPr lang="en-US" i="1">
                            <a:latin typeface="Cambria Math" panose="02040503050406030204" pitchFamily="18" charset="0"/>
                          </a:rPr>
                          <m:t>+6−3</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+7</m:t>
                        </m:r>
                        <m:r>
                          <a:rPr lang="en-US" i="1">
                            <a:latin typeface="Cambria Math" panose="02040503050406030204" pitchFamily="18" charset="0"/>
                          </a:rPr>
                          <m:t>𝑥</m:t>
                        </m:r>
                        <m:r>
                          <a:rPr lang="en-US" i="1">
                            <a:latin typeface="Cambria Math" panose="02040503050406030204" pitchFamily="18" charset="0"/>
                          </a:rPr>
                          <m:t>−6</m:t>
                        </m:r>
                      </m:num>
                      <m:den>
                        <m:r>
                          <a:rPr lang="en-US" i="1">
                            <a:latin typeface="Cambria Math" panose="02040503050406030204" pitchFamily="18" charset="0"/>
                          </a:rPr>
                          <m:t>h</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+6</m:t>
                        </m:r>
                        <m:r>
                          <a:rPr lang="en-US" b="0" i="1" smtClean="0">
                            <a:latin typeface="Cambria Math" panose="02040503050406030204" pitchFamily="18" charset="0"/>
                          </a:rPr>
                          <m:t>h𝑥</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𝑥</m:t>
                        </m:r>
                        <m:r>
                          <a:rPr lang="en-US" i="1">
                            <a:latin typeface="Cambria Math" panose="02040503050406030204" pitchFamily="18" charset="0"/>
                          </a:rPr>
                          <m:t>−7</m:t>
                        </m:r>
                        <m:r>
                          <a:rPr lang="en-US" i="1">
                            <a:latin typeface="Cambria Math" panose="02040503050406030204" pitchFamily="18" charset="0"/>
                          </a:rPr>
                          <m:t>h</m:t>
                        </m:r>
                        <m:r>
                          <a:rPr lang="en-US" i="1">
                            <a:latin typeface="Cambria Math" panose="02040503050406030204" pitchFamily="18" charset="0"/>
                          </a:rPr>
                          <m:t>+6−3</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+7</m:t>
                        </m:r>
                        <m:r>
                          <a:rPr lang="en-US" i="1">
                            <a:latin typeface="Cambria Math" panose="02040503050406030204" pitchFamily="18" charset="0"/>
                          </a:rPr>
                          <m:t>𝑥</m:t>
                        </m:r>
                        <m:r>
                          <a:rPr lang="en-US" i="1">
                            <a:latin typeface="Cambria Math" panose="02040503050406030204" pitchFamily="18" charset="0"/>
                          </a:rPr>
                          <m:t>−6</m:t>
                        </m:r>
                      </m:num>
                      <m:den>
                        <m:r>
                          <a:rPr lang="en-US" i="1">
                            <a:latin typeface="Cambria Math" panose="02040503050406030204" pitchFamily="18" charset="0"/>
                          </a:rPr>
                          <m:t>h</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6</m:t>
                        </m:r>
                        <m:r>
                          <a:rPr lang="en-US" i="1">
                            <a:latin typeface="Cambria Math" panose="02040503050406030204" pitchFamily="18" charset="0"/>
                          </a:rPr>
                          <m:t>h𝑥</m:t>
                        </m:r>
                        <m:r>
                          <a:rPr lang="en-US" i="1">
                            <a:latin typeface="Cambria Math" panose="02040503050406030204" pitchFamily="18" charset="0"/>
                          </a:rPr>
                          <m:t>+3</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h</m:t>
                        </m:r>
                      </m:num>
                      <m:den>
                        <m:r>
                          <a:rPr lang="en-US" i="1">
                            <a:latin typeface="Cambria Math" panose="02040503050406030204" pitchFamily="18" charset="0"/>
                          </a:rPr>
                          <m:t>h</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836583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normAutofit/>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−7</m:t>
                    </m:r>
                    <m:r>
                      <a:rPr lang="en-US" b="0" i="1" smtClean="0">
                        <a:latin typeface="Cambria Math" panose="02040503050406030204" pitchFamily="18" charset="0"/>
                      </a:rPr>
                      <m:t>𝑥</m:t>
                    </m:r>
                    <m:r>
                      <a:rPr lang="en-US" b="0" i="1" smtClean="0">
                        <a:latin typeface="Cambria Math" panose="02040503050406030204" pitchFamily="18" charset="0"/>
                      </a:rPr>
                      <m:t>+6</m:t>
                    </m:r>
                  </m:oMath>
                </a14:m>
                <a:r>
                  <a:rPr lang="en-US" dirty="0"/>
                  <a:t>, determine the value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=5</m:t>
                    </m:r>
                  </m:oMath>
                </a14:m>
                <a:r>
                  <a:rPr lang="en-US" dirty="0"/>
                  <a:t>.  </a:t>
                </a:r>
              </a:p>
              <a:p>
                <a:pPr marL="0" indent="0">
                  <a:buNone/>
                </a:pPr>
                <a:r>
                  <a:rPr lang="en-US" dirty="0"/>
                  <a:t>Solution:</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h</m:t>
                        </m:r>
                        <m:r>
                          <a:rPr lang="en-US" b="0" i="1" smtClean="0">
                            <a:latin typeface="Cambria Math" panose="02040503050406030204" pitchFamily="18" charset="0"/>
                          </a:rPr>
                          <m:t>(6</m:t>
                        </m:r>
                        <m:r>
                          <a:rPr lang="en-US" i="1">
                            <a:latin typeface="Cambria Math" panose="02040503050406030204" pitchFamily="18" charset="0"/>
                          </a:rPr>
                          <m:t>𝑥</m:t>
                        </m:r>
                        <m:r>
                          <a:rPr lang="en-US" i="1">
                            <a:latin typeface="Cambria Math" panose="02040503050406030204" pitchFamily="18" charset="0"/>
                          </a:rPr>
                          <m:t>+3</m:t>
                        </m:r>
                        <m:r>
                          <a:rPr lang="en-US" b="0" i="1" smtClean="0">
                            <a:latin typeface="Cambria Math" panose="02040503050406030204" pitchFamily="18" charset="0"/>
                          </a:rPr>
                          <m:t>h</m:t>
                        </m:r>
                        <m:r>
                          <a:rPr lang="en-US" i="1">
                            <a:latin typeface="Cambria Math" panose="02040503050406030204" pitchFamily="18" charset="0"/>
                          </a:rPr>
                          <m:t>−</m:t>
                        </m:r>
                        <m:r>
                          <a:rPr lang="en-US" b="0" i="1" smtClean="0">
                            <a:latin typeface="Cambria Math" panose="02040503050406030204" pitchFamily="18" charset="0"/>
                          </a:rPr>
                          <m:t>7)</m:t>
                        </m:r>
                      </m:num>
                      <m:den>
                        <m:r>
                          <a:rPr lang="en-US" i="1">
                            <a:latin typeface="Cambria Math" panose="02040503050406030204" pitchFamily="18" charset="0"/>
                          </a:rPr>
                          <m:t>h</m:t>
                        </m:r>
                      </m:den>
                    </m:f>
                  </m:oMath>
                </a14:m>
                <a:r>
                  <a:rPr lang="en-US" dirty="0"/>
                  <a:t>  </a:t>
                </a:r>
              </a:p>
              <a:p>
                <a:pPr marL="0" indent="0">
                  <a:buNone/>
                </a:pPr>
                <a:r>
                  <a:rPr lang="en-US" dirty="0"/>
                  <a:t> </a:t>
                </a: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ea typeface="Cambria Math" panose="02040503050406030204" pitchFamily="18" charset="0"/>
                      </a:rPr>
                      <m:t>  (6</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−7)</m:t>
                    </m:r>
                  </m:oMath>
                </a14:m>
                <a:r>
                  <a:rPr lang="en-US" dirty="0"/>
                  <a:t>  </a:t>
                </a:r>
              </a:p>
              <a:p>
                <a:pPr marL="0" indent="0">
                  <a:buNone/>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+3</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−7</m:t>
                    </m:r>
                  </m:oMath>
                </a14:m>
                <a:r>
                  <a:rPr lang="en-US" dirty="0"/>
                  <a:t> </a:t>
                </a:r>
              </a:p>
              <a:p>
                <a:pPr marL="0" indent="0">
                  <a:buNone/>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−7</m:t>
                    </m:r>
                  </m:oMath>
                </a14:m>
                <a:r>
                  <a:rPr lang="en-US" dirty="0"/>
                  <a:t>   </a:t>
                </a:r>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666935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normAutofit/>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−7</m:t>
                    </m:r>
                    <m:r>
                      <a:rPr lang="en-US" b="0" i="1" smtClean="0">
                        <a:latin typeface="Cambria Math" panose="02040503050406030204" pitchFamily="18" charset="0"/>
                      </a:rPr>
                      <m:t>𝑥</m:t>
                    </m:r>
                    <m:r>
                      <a:rPr lang="en-US" b="0" i="1" smtClean="0">
                        <a:latin typeface="Cambria Math" panose="02040503050406030204" pitchFamily="18" charset="0"/>
                      </a:rPr>
                      <m:t>+6</m:t>
                    </m:r>
                  </m:oMath>
                </a14:m>
                <a:r>
                  <a:rPr lang="en-US" dirty="0"/>
                  <a:t>, determine the value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=5</m:t>
                    </m:r>
                  </m:oMath>
                </a14:m>
                <a:r>
                  <a:rPr lang="en-US" dirty="0"/>
                  <a:t>.  </a:t>
                </a:r>
              </a:p>
              <a:p>
                <a:pPr marL="0" indent="0">
                  <a:buNone/>
                </a:pPr>
                <a:r>
                  <a:rPr lang="en-US" dirty="0"/>
                  <a:t>Solution:</a:t>
                </a:r>
              </a:p>
              <a:p>
                <a:pPr marL="0" indent="0">
                  <a:buNone/>
                </a:pPr>
                <a:r>
                  <a:rPr lang="en-US" dirty="0"/>
                  <a:t> Therefore,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i="1">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−7</m:t>
                    </m:r>
                  </m:oMath>
                </a14:m>
                <a:r>
                  <a:rPr lang="en-US" dirty="0"/>
                  <a:t>   </a:t>
                </a:r>
              </a:p>
              <a:p>
                <a:pPr marL="0" indent="0">
                  <a:buNone/>
                </a:pPr>
                <a:endParaRPr lang="en-US" dirty="0"/>
              </a:p>
              <a:p>
                <a:pPr marL="0" indent="0">
                  <a:buNone/>
                </a:pPr>
                <a:r>
                  <a:rPr lang="en-US" dirty="0"/>
                  <a:t>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=5,   </m:t>
                    </m:r>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=6</m:t>
                    </m:r>
                    <m:d>
                      <m:dPr>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−7=30−7=23</m:t>
                    </m:r>
                  </m:oMath>
                </a14:m>
                <a:r>
                  <a:rPr lang="en-US" dirty="0"/>
                  <a:t>  </a:t>
                </a:r>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3930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normAutofit/>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oMath>
                </a14:m>
                <a:r>
                  <a:rPr lang="en-US" dirty="0"/>
                  <a:t>, determine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′(7)</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217" t="-1541"/>
                </a:stretch>
              </a:blipFill>
            </p:spPr>
            <p:txBody>
              <a:bodyPr/>
              <a:lstStyle/>
              <a:p>
                <a:r>
                  <a:rPr lang="en-US">
                    <a:noFill/>
                  </a:rPr>
                  <a:t> </a:t>
                </a:r>
              </a:p>
            </p:txBody>
          </p:sp>
        </mc:Fallback>
      </mc:AlternateContent>
    </p:spTree>
    <p:extLst>
      <p:ext uri="{BB962C8B-B14F-4D97-AF65-F5344CB8AC3E}">
        <p14:creationId xmlns:p14="http://schemas.microsoft.com/office/powerpoint/2010/main" val="84496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lstStyle/>
              <a:p>
                <a:pPr marL="0" indent="0">
                  <a:buNone/>
                </a:pPr>
                <a:r>
                  <a:rPr lang="en-US" dirty="0"/>
                  <a:t>How do we find a point infinitely close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on the curve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4837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normAutofit/>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oMath>
                </a14:m>
                <a:r>
                  <a:rPr lang="en-US" dirty="0"/>
                  <a:t>, determine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′(7)</m:t>
                    </m:r>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num>
                      <m:den>
                        <m:r>
                          <a:rPr lang="en-US" i="1">
                            <a:latin typeface="Cambria Math" panose="02040503050406030204" pitchFamily="18" charset="0"/>
                          </a:rPr>
                          <m:t>h</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+4</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num>
                      <m:den>
                        <m:r>
                          <a:rPr lang="en-US" b="0" i="1" smtClean="0">
                            <a:latin typeface="Cambria Math" panose="02040503050406030204" pitchFamily="18" charset="0"/>
                          </a:rPr>
                          <m:t>h</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h</m:t>
                            </m:r>
                            <m:r>
                              <a:rPr lang="en-US" i="1">
                                <a:latin typeface="Cambria Math" panose="02040503050406030204" pitchFamily="18" charset="0"/>
                              </a:rPr>
                              <m:t>+4</m:t>
                            </m:r>
                          </m:e>
                        </m:rad>
                        <m:r>
                          <a:rPr lang="en-US" i="1">
                            <a:latin typeface="Cambria Math" panose="02040503050406030204" pitchFamily="18" charset="0"/>
                          </a:rPr>
                          <m:t> − </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+4</m:t>
                            </m:r>
                          </m:e>
                        </m:rad>
                      </m:num>
                      <m:den>
                        <m:r>
                          <a:rPr lang="en-US" i="1">
                            <a:latin typeface="Cambria Math" panose="02040503050406030204" pitchFamily="18" charset="0"/>
                          </a:rPr>
                          <m:t>h</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+3</m:t>
                            </m:r>
                            <m:r>
                              <a:rPr lang="en-US" i="1">
                                <a:latin typeface="Cambria Math" panose="02040503050406030204" pitchFamily="18" charset="0"/>
                              </a:rPr>
                              <m:t>h</m:t>
                            </m:r>
                            <m:r>
                              <a:rPr lang="en-US" i="1">
                                <a:latin typeface="Cambria Math" panose="02040503050406030204" pitchFamily="18" charset="0"/>
                              </a:rPr>
                              <m:t>+4</m:t>
                            </m:r>
                          </m:e>
                        </m:rad>
                        <m:r>
                          <a:rPr lang="en-US" i="1">
                            <a:latin typeface="Cambria Math" panose="02040503050406030204" pitchFamily="18" charset="0"/>
                          </a:rPr>
                          <m:t> − </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+4</m:t>
                            </m:r>
                          </m:e>
                        </m:rad>
                      </m:num>
                      <m:den>
                        <m:r>
                          <a:rPr lang="en-US" i="1">
                            <a:latin typeface="Cambria Math" panose="02040503050406030204" pitchFamily="18" charset="0"/>
                          </a:rPr>
                          <m:t>h</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+4</m:t>
                            </m:r>
                          </m:e>
                        </m:rad>
                        <m:r>
                          <a:rPr lang="en-US" b="0" i="1" smtClean="0">
                            <a:latin typeface="Cambria Math" panose="02040503050406030204" pitchFamily="18" charset="0"/>
                            <a:ea typeface="Cambria Math" panose="02040503050406030204" pitchFamily="18" charset="0"/>
                          </a:rPr>
                          <m:t> + </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m:t>
                            </m:r>
                          </m:e>
                        </m:rad>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+4</m:t>
                            </m:r>
                          </m:e>
                        </m:rad>
                        <m:r>
                          <a:rPr lang="en-US" b="0" i="1" smtClean="0">
                            <a:latin typeface="Cambria Math" panose="02040503050406030204" pitchFamily="18" charset="0"/>
                            <a:ea typeface="Cambria Math" panose="02040503050406030204" pitchFamily="18" charset="0"/>
                          </a:rPr>
                          <m:t> + </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m:t>
                            </m:r>
                          </m:e>
                        </m:rad>
                      </m:den>
                    </m:f>
                  </m:oMath>
                </a14:m>
                <a:r>
                  <a:rPr lang="en-US" dirty="0"/>
                  <a:t>     </a:t>
                </a:r>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217" t="-1541"/>
                </a:stretch>
              </a:blipFill>
            </p:spPr>
            <p:txBody>
              <a:bodyPr/>
              <a:lstStyle/>
              <a:p>
                <a:r>
                  <a:rPr lang="en-US">
                    <a:noFill/>
                  </a:rPr>
                  <a:t> </a:t>
                </a:r>
              </a:p>
            </p:txBody>
          </p:sp>
        </mc:Fallback>
      </mc:AlternateContent>
    </p:spTree>
    <p:extLst>
      <p:ext uri="{BB962C8B-B14F-4D97-AF65-F5344CB8AC3E}">
        <p14:creationId xmlns:p14="http://schemas.microsoft.com/office/powerpoint/2010/main" val="1318217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normAutofit fontScale="92500"/>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oMath>
                </a14:m>
                <a:r>
                  <a:rPr lang="en-US" dirty="0"/>
                  <a:t>, determine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′(7)</m:t>
                    </m:r>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+3</m:t>
                                </m:r>
                                <m:r>
                                  <a:rPr lang="en-US" i="1">
                                    <a:latin typeface="Cambria Math" panose="02040503050406030204" pitchFamily="18" charset="0"/>
                                  </a:rPr>
                                  <m:t>h</m:t>
                                </m:r>
                                <m:r>
                                  <a:rPr lang="en-US" i="1">
                                    <a:latin typeface="Cambria Math" panose="02040503050406030204" pitchFamily="18" charset="0"/>
                                  </a:rPr>
                                  <m:t>+4</m:t>
                                </m:r>
                              </m:e>
                            </m:rad>
                            <m:r>
                              <a:rPr lang="en-US" i="1">
                                <a:latin typeface="Cambria Math" panose="02040503050406030204" pitchFamily="18" charset="0"/>
                              </a:rPr>
                              <m:t> − </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+4</m:t>
                                </m:r>
                              </m:e>
                            </m:rad>
                            <m:r>
                              <a:rPr lang="en-US" b="0" i="1" smtClean="0">
                                <a:latin typeface="Cambria Math" panose="02040503050406030204" pitchFamily="18" charset="0"/>
                              </a:rPr>
                              <m:t> </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h</m:t>
                            </m:r>
                            <m:r>
                              <a:rPr lang="en-US" b="0" i="1" smtClean="0">
                                <a:latin typeface="Cambria Math" panose="02040503050406030204" pitchFamily="18" charset="0"/>
                              </a:rPr>
                              <m:t>+4</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r>
                          <a:rPr lang="en-US" b="0" i="1" smtClean="0">
                            <a:latin typeface="Cambria Math" panose="02040503050406030204" pitchFamily="18" charset="0"/>
                          </a:rPr>
                          <m:t> )</m:t>
                        </m:r>
                      </m:num>
                      <m:den>
                        <m:r>
                          <a:rPr lang="en-US" i="1">
                            <a:latin typeface="Cambria Math" panose="02040503050406030204" pitchFamily="18" charset="0"/>
                          </a:rPr>
                          <m:t>h</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h</m:t>
                            </m:r>
                            <m:r>
                              <a:rPr lang="en-US" b="0" i="1" smtClean="0">
                                <a:latin typeface="Cambria Math" panose="02040503050406030204" pitchFamily="18" charset="0"/>
                              </a:rPr>
                              <m:t>+4</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r>
                          <a:rPr lang="en-US" b="0" i="1" smtClean="0">
                            <a:latin typeface="Cambria Math" panose="02040503050406030204" pitchFamily="18" charset="0"/>
                          </a:rPr>
                          <m:t>)</m:t>
                        </m:r>
                      </m:den>
                    </m:f>
                  </m:oMath>
                </a14:m>
                <a:r>
                  <a:rPr lang="en-US" dirty="0"/>
                  <a:t>  </a:t>
                </a:r>
              </a:p>
              <a:p>
                <a:pPr marL="0" indent="0">
                  <a:buNone/>
                </a:pPr>
                <a14:m>
                  <m:oMath xmlns:m="http://schemas.openxmlformats.org/officeDocument/2006/math">
                    <m:r>
                      <a:rPr lang="en-US" b="0" i="1" dirty="0" smtClean="0">
                        <a:latin typeface="Cambria Math" panose="02040503050406030204" pitchFamily="18" charset="0"/>
                      </a:rPr>
                      <m:t>=</m:t>
                    </m:r>
                    <m:m>
                      <m:mPr>
                        <m:mcs>
                          <m:mc>
                            <m:mcPr>
                              <m:count m:val="1"/>
                              <m:mcJc m:val="center"/>
                            </m:mcPr>
                          </m:mc>
                        </m:mcs>
                        <m:ctrlPr>
                          <a:rPr lang="en-US" b="0" i="1" dirty="0" smtClean="0">
                            <a:latin typeface="Cambria Math" panose="02040503050406030204" pitchFamily="18" charset="0"/>
                          </a:rPr>
                        </m:ctrlPr>
                      </m:mPr>
                      <m:mr>
                        <m:e>
                          <m:r>
                            <m:rPr>
                              <m:sty m:val="p"/>
                              <m:brk m:alnAt="7"/>
                            </m:rPr>
                            <a:rPr lang="en-US" b="0" i="0" dirty="0" smtClean="0">
                              <a:latin typeface="Cambria Math" panose="02040503050406030204" pitchFamily="18" charset="0"/>
                            </a:rPr>
                            <m:t>l</m:t>
                          </m:r>
                          <m:r>
                            <m:rPr>
                              <m:sty m:val="p"/>
                            </m:rPr>
                            <a:rPr lang="en-US" b="0" i="0" dirty="0" smtClean="0">
                              <a:latin typeface="Cambria Math" panose="02040503050406030204" pitchFamily="18" charset="0"/>
                            </a:rPr>
                            <m:t>im</m:t>
                          </m:r>
                          <m:r>
                            <m:rPr>
                              <m:brk m:alnAt="7"/>
                            </m:rPr>
                            <a:rPr lang="en-US" b="0" i="1" dirty="0" smtClean="0">
                              <a:latin typeface="Cambria Math" panose="02040503050406030204" pitchFamily="18" charset="0"/>
                            </a:rPr>
                            <m:t>⁡</m:t>
                          </m:r>
                        </m:e>
                      </m:mr>
                      <m:mr>
                        <m:e>
                          <m:r>
                            <a:rPr lang="en-US" b="0" i="1" dirty="0" smtClean="0">
                              <a:latin typeface="Cambria Math" panose="02040503050406030204" pitchFamily="18" charset="0"/>
                            </a:rPr>
                            <m:t>h</m:t>
                          </m:r>
                          <m:r>
                            <a:rPr lang="en-US" b="0" i="1" dirty="0" smtClean="0">
                              <a:latin typeface="Cambria Math" panose="02040503050406030204" pitchFamily="18" charset="0"/>
                              <a:ea typeface="Cambria Math" panose="02040503050406030204" pitchFamily="18" charset="0"/>
                            </a:rPr>
                            <m:t>→0</m:t>
                          </m:r>
                        </m:e>
                      </m:mr>
                    </m:m>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e>
                          <m:sup>
                            <m:r>
                              <a:rPr lang="en-US" b="0" i="1" dirty="0" smtClean="0">
                                <a:latin typeface="Cambria Math" panose="02040503050406030204" pitchFamily="18" charset="0"/>
                              </a:rPr>
                              <m:t>2</m:t>
                            </m:r>
                          </m:sup>
                        </m:sSup>
                      </m:num>
                      <m:den>
                        <m:r>
                          <a:rPr lang="en-US" b="0" i="1" dirty="0" smtClean="0">
                            <a:latin typeface="Cambria Math" panose="02040503050406030204" pitchFamily="18" charset="0"/>
                          </a:rPr>
                          <m:t>(</m:t>
                        </m:r>
                        <m:r>
                          <a:rPr lang="en-US" b="0" i="1" dirty="0" smtClean="0">
                            <a:latin typeface="Cambria Math" panose="02040503050406030204" pitchFamily="18" charset="0"/>
                          </a:rPr>
                          <m:t>h</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r>
                              <a:rPr lang="en-US" b="0" i="1" dirty="0" smtClean="0">
                                <a:latin typeface="Cambria Math" panose="02040503050406030204" pitchFamily="18" charset="0"/>
                              </a:rPr>
                              <m:t> + </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den>
                    </m:f>
                  </m:oMath>
                </a14:m>
                <a:r>
                  <a:rPr lang="en-US" dirty="0"/>
                  <a:t>   </a:t>
                </a:r>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en-US">
                    <a:noFill/>
                  </a:rPr>
                  <a:t> </a:t>
                </a:r>
              </a:p>
            </p:txBody>
          </p:sp>
        </mc:Fallback>
      </mc:AlternateContent>
    </p:spTree>
    <p:extLst>
      <p:ext uri="{BB962C8B-B14F-4D97-AF65-F5344CB8AC3E}">
        <p14:creationId xmlns:p14="http://schemas.microsoft.com/office/powerpoint/2010/main" val="13106891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normAutofit fontScale="92500"/>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oMath>
                </a14:m>
                <a:r>
                  <a:rPr lang="en-US" dirty="0"/>
                  <a:t>, determine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′(7)</m:t>
                    </m:r>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+3</m:t>
                                </m:r>
                                <m:r>
                                  <a:rPr lang="en-US" i="1">
                                    <a:latin typeface="Cambria Math" panose="02040503050406030204" pitchFamily="18" charset="0"/>
                                  </a:rPr>
                                  <m:t>h</m:t>
                                </m:r>
                                <m:r>
                                  <a:rPr lang="en-US" i="1">
                                    <a:latin typeface="Cambria Math" panose="02040503050406030204" pitchFamily="18" charset="0"/>
                                  </a:rPr>
                                  <m:t>+4</m:t>
                                </m:r>
                              </m:e>
                            </m:rad>
                            <m:r>
                              <a:rPr lang="en-US" i="1">
                                <a:latin typeface="Cambria Math" panose="02040503050406030204" pitchFamily="18" charset="0"/>
                              </a:rPr>
                              <m:t> − </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+4</m:t>
                                </m:r>
                              </m:e>
                            </m:rad>
                            <m:r>
                              <a:rPr lang="en-US" b="0" i="1" smtClean="0">
                                <a:latin typeface="Cambria Math" panose="02040503050406030204" pitchFamily="18" charset="0"/>
                              </a:rPr>
                              <m:t> </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h</m:t>
                            </m:r>
                            <m:r>
                              <a:rPr lang="en-US" b="0" i="1" smtClean="0">
                                <a:latin typeface="Cambria Math" panose="02040503050406030204" pitchFamily="18" charset="0"/>
                              </a:rPr>
                              <m:t>+4</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r>
                          <a:rPr lang="en-US" b="0" i="1" smtClean="0">
                            <a:latin typeface="Cambria Math" panose="02040503050406030204" pitchFamily="18" charset="0"/>
                          </a:rPr>
                          <m:t> )</m:t>
                        </m:r>
                      </m:num>
                      <m:den>
                        <m:r>
                          <a:rPr lang="en-US" i="1">
                            <a:latin typeface="Cambria Math" panose="02040503050406030204" pitchFamily="18" charset="0"/>
                          </a:rPr>
                          <m:t>h</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h</m:t>
                            </m:r>
                            <m:r>
                              <a:rPr lang="en-US" b="0" i="1" smtClean="0">
                                <a:latin typeface="Cambria Math" panose="02040503050406030204" pitchFamily="18" charset="0"/>
                              </a:rPr>
                              <m:t>+4</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r>
                          <a:rPr lang="en-US" b="0" i="1" smtClean="0">
                            <a:latin typeface="Cambria Math" panose="02040503050406030204" pitchFamily="18" charset="0"/>
                          </a:rPr>
                          <m:t>)</m:t>
                        </m:r>
                      </m:den>
                    </m:f>
                  </m:oMath>
                </a14:m>
                <a:r>
                  <a:rPr lang="en-US" dirty="0"/>
                  <a:t>  </a:t>
                </a:r>
              </a:p>
              <a:p>
                <a:pPr marL="0" indent="0">
                  <a:buNone/>
                </a:pPr>
                <a14:m>
                  <m:oMath xmlns:m="http://schemas.openxmlformats.org/officeDocument/2006/math">
                    <m:r>
                      <a:rPr lang="en-US" b="0" i="1" dirty="0" smtClean="0">
                        <a:latin typeface="Cambria Math" panose="02040503050406030204" pitchFamily="18" charset="0"/>
                      </a:rPr>
                      <m:t>=</m:t>
                    </m:r>
                    <m:m>
                      <m:mPr>
                        <m:mcs>
                          <m:mc>
                            <m:mcPr>
                              <m:count m:val="1"/>
                              <m:mcJc m:val="center"/>
                            </m:mcPr>
                          </m:mc>
                        </m:mcs>
                        <m:ctrlPr>
                          <a:rPr lang="en-US" b="0" i="1" dirty="0" smtClean="0">
                            <a:latin typeface="Cambria Math" panose="02040503050406030204" pitchFamily="18" charset="0"/>
                          </a:rPr>
                        </m:ctrlPr>
                      </m:mPr>
                      <m:mr>
                        <m:e>
                          <m:r>
                            <m:rPr>
                              <m:sty m:val="p"/>
                              <m:brk m:alnAt="7"/>
                            </m:rPr>
                            <a:rPr lang="en-US" b="0" i="0" dirty="0" smtClean="0">
                              <a:latin typeface="Cambria Math" panose="02040503050406030204" pitchFamily="18" charset="0"/>
                            </a:rPr>
                            <m:t>l</m:t>
                          </m:r>
                          <m:r>
                            <m:rPr>
                              <m:sty m:val="p"/>
                            </m:rPr>
                            <a:rPr lang="en-US" b="0" i="0" dirty="0" smtClean="0">
                              <a:latin typeface="Cambria Math" panose="02040503050406030204" pitchFamily="18" charset="0"/>
                            </a:rPr>
                            <m:t>im</m:t>
                          </m:r>
                          <m:r>
                            <m:rPr>
                              <m:brk m:alnAt="7"/>
                            </m:rPr>
                            <a:rPr lang="en-US" b="0" i="1" dirty="0" smtClean="0">
                              <a:latin typeface="Cambria Math" panose="02040503050406030204" pitchFamily="18" charset="0"/>
                            </a:rPr>
                            <m:t>⁡</m:t>
                          </m:r>
                        </m:e>
                      </m:mr>
                      <m:mr>
                        <m:e>
                          <m:r>
                            <a:rPr lang="en-US" b="0" i="1" dirty="0" smtClean="0">
                              <a:latin typeface="Cambria Math" panose="02040503050406030204" pitchFamily="18" charset="0"/>
                            </a:rPr>
                            <m:t>h</m:t>
                          </m:r>
                          <m:r>
                            <a:rPr lang="en-US" b="0" i="1" dirty="0" smtClean="0">
                              <a:latin typeface="Cambria Math" panose="02040503050406030204" pitchFamily="18" charset="0"/>
                              <a:ea typeface="Cambria Math" panose="02040503050406030204" pitchFamily="18" charset="0"/>
                            </a:rPr>
                            <m:t>→0</m:t>
                          </m:r>
                        </m:e>
                      </m:mr>
                    </m:m>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e>
                          <m:sup>
                            <m:r>
                              <a:rPr lang="en-US" b="0" i="1" dirty="0" smtClean="0">
                                <a:latin typeface="Cambria Math" panose="02040503050406030204" pitchFamily="18" charset="0"/>
                              </a:rPr>
                              <m:t>2</m:t>
                            </m:r>
                          </m:sup>
                        </m:sSup>
                      </m:num>
                      <m:den>
                        <m:r>
                          <a:rPr lang="en-US" b="0" i="1" dirty="0" smtClean="0">
                            <a:latin typeface="Cambria Math" panose="02040503050406030204" pitchFamily="18" charset="0"/>
                          </a:rPr>
                          <m:t>(</m:t>
                        </m:r>
                        <m:r>
                          <a:rPr lang="en-US" b="0" i="1" dirty="0" smtClean="0">
                            <a:latin typeface="Cambria Math" panose="02040503050406030204" pitchFamily="18" charset="0"/>
                          </a:rPr>
                          <m:t>h</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r>
                              <a:rPr lang="en-US" b="0" i="1" dirty="0" smtClean="0">
                                <a:latin typeface="Cambria Math" panose="02040503050406030204" pitchFamily="18" charset="0"/>
                              </a:rPr>
                              <m:t> + </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den>
                    </m:f>
                  </m:oMath>
                </a14:m>
                <a:r>
                  <a:rPr lang="en-US" dirty="0"/>
                  <a:t>   </a:t>
                </a:r>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90C754-73F6-4ED4-8437-FD568ABA0E7B}"/>
                  </a:ext>
                </a:extLst>
              </p:cNvPr>
              <p:cNvSpPr txBox="1"/>
              <p:nvPr/>
            </p:nvSpPr>
            <p:spPr>
              <a:xfrm>
                <a:off x="968188" y="4996928"/>
                <a:ext cx="3420932" cy="4844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h</m:t>
                                  </m:r>
                                  <m:r>
                                    <a:rPr lang="en-US" b="0" i="1" smtClean="0">
                                      <a:latin typeface="Cambria Math" panose="02040503050406030204" pitchFamily="18" charset="0"/>
                                    </a:rPr>
                                    <m:t>+4</m:t>
                                  </m:r>
                                </m:e>
                              </m:rad>
                            </m:e>
                          </m:d>
                        </m:e>
                        <m:sup>
                          <m:r>
                            <a:rPr lang="en-US" b="0" i="1" smtClean="0">
                              <a:latin typeface="Cambria Math" panose="02040503050406030204" pitchFamily="18" charset="0"/>
                            </a:rPr>
                            <m:t>2</m:t>
                          </m:r>
                        </m:sup>
                      </m:sSup>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h</m:t>
                      </m:r>
                      <m:r>
                        <a:rPr lang="en-US" b="0" i="1" smtClean="0">
                          <a:latin typeface="Cambria Math" panose="02040503050406030204" pitchFamily="18" charset="0"/>
                        </a:rPr>
                        <m:t>+4</m:t>
                      </m:r>
                    </m:oMath>
                  </m:oMathPara>
                </a14:m>
                <a:endParaRPr lang="en-US" dirty="0"/>
              </a:p>
            </p:txBody>
          </p:sp>
        </mc:Choice>
        <mc:Fallback xmlns="">
          <p:sp>
            <p:nvSpPr>
              <p:cNvPr id="4" name="TextBox 3">
                <a:extLst>
                  <a:ext uri="{FF2B5EF4-FFF2-40B4-BE49-F238E27FC236}">
                    <a16:creationId xmlns:a16="http://schemas.microsoft.com/office/drawing/2014/main" id="{3190C754-73F6-4ED4-8437-FD568ABA0E7B}"/>
                  </a:ext>
                </a:extLst>
              </p:cNvPr>
              <p:cNvSpPr txBox="1">
                <a:spLocks noRot="1" noChangeAspect="1" noMove="1" noResize="1" noEditPoints="1" noAdjustHandles="1" noChangeArrowheads="1" noChangeShapeType="1" noTextEdit="1"/>
              </p:cNvSpPr>
              <p:nvPr/>
            </p:nvSpPr>
            <p:spPr>
              <a:xfrm>
                <a:off x="968188" y="4996928"/>
                <a:ext cx="3420932" cy="48442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DEADE3E0-ADDE-4296-AD03-AB15BB850F7A}"/>
                  </a:ext>
                </a:extLst>
              </p14:cNvPr>
              <p14:cNvContentPartPr/>
              <p14:nvPr/>
            </p14:nvContentPartPr>
            <p14:xfrm>
              <a:off x="2275920" y="3478193"/>
              <a:ext cx="1748520" cy="621720"/>
            </p14:xfrm>
          </p:contentPart>
        </mc:Choice>
        <mc:Fallback xmlns="">
          <p:pic>
            <p:nvPicPr>
              <p:cNvPr id="7" name="Ink 6">
                <a:extLst>
                  <a:ext uri="{FF2B5EF4-FFF2-40B4-BE49-F238E27FC236}">
                    <a16:creationId xmlns:a16="http://schemas.microsoft.com/office/drawing/2014/main" id="{DEADE3E0-ADDE-4296-AD03-AB15BB850F7A}"/>
                  </a:ext>
                </a:extLst>
              </p:cNvPr>
              <p:cNvPicPr/>
              <p:nvPr/>
            </p:nvPicPr>
            <p:blipFill>
              <a:blip r:embed="rId5"/>
              <a:stretch>
                <a:fillRect/>
              </a:stretch>
            </p:blipFill>
            <p:spPr>
              <a:xfrm>
                <a:off x="2257920" y="3460553"/>
                <a:ext cx="1784160" cy="657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CF142F87-C9A4-4721-A8BE-76F8105F4831}"/>
                  </a:ext>
                </a:extLst>
              </p14:cNvPr>
              <p14:cNvContentPartPr/>
              <p14:nvPr/>
            </p14:nvContentPartPr>
            <p14:xfrm>
              <a:off x="996480" y="4100633"/>
              <a:ext cx="3385440" cy="1486080"/>
            </p14:xfrm>
          </p:contentPart>
        </mc:Choice>
        <mc:Fallback xmlns="">
          <p:pic>
            <p:nvPicPr>
              <p:cNvPr id="11" name="Ink 10">
                <a:extLst>
                  <a:ext uri="{FF2B5EF4-FFF2-40B4-BE49-F238E27FC236}">
                    <a16:creationId xmlns:a16="http://schemas.microsoft.com/office/drawing/2014/main" id="{CF142F87-C9A4-4721-A8BE-76F8105F4831}"/>
                  </a:ext>
                </a:extLst>
              </p:cNvPr>
              <p:cNvPicPr/>
              <p:nvPr/>
            </p:nvPicPr>
            <p:blipFill>
              <a:blip r:embed="rId7"/>
              <a:stretch>
                <a:fillRect/>
              </a:stretch>
            </p:blipFill>
            <p:spPr>
              <a:xfrm>
                <a:off x="978840" y="4082993"/>
                <a:ext cx="3421080" cy="1521720"/>
              </a:xfrm>
              <a:prstGeom prst="rect">
                <a:avLst/>
              </a:prstGeom>
            </p:spPr>
          </p:pic>
        </mc:Fallback>
      </mc:AlternateContent>
    </p:spTree>
    <p:extLst>
      <p:ext uri="{BB962C8B-B14F-4D97-AF65-F5344CB8AC3E}">
        <p14:creationId xmlns:p14="http://schemas.microsoft.com/office/powerpoint/2010/main" val="10617612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normAutofit fontScale="92500"/>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oMath>
                </a14:m>
                <a:r>
                  <a:rPr lang="en-US" dirty="0"/>
                  <a:t>, determine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′(7)</m:t>
                    </m:r>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+3</m:t>
                                </m:r>
                                <m:r>
                                  <a:rPr lang="en-US" i="1">
                                    <a:latin typeface="Cambria Math" panose="02040503050406030204" pitchFamily="18" charset="0"/>
                                  </a:rPr>
                                  <m:t>h</m:t>
                                </m:r>
                                <m:r>
                                  <a:rPr lang="en-US" i="1">
                                    <a:latin typeface="Cambria Math" panose="02040503050406030204" pitchFamily="18" charset="0"/>
                                  </a:rPr>
                                  <m:t>+4</m:t>
                                </m:r>
                              </m:e>
                            </m:rad>
                            <m:r>
                              <a:rPr lang="en-US" i="1">
                                <a:latin typeface="Cambria Math" panose="02040503050406030204" pitchFamily="18" charset="0"/>
                              </a:rPr>
                              <m:t> − </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+4</m:t>
                                </m:r>
                              </m:e>
                            </m:rad>
                            <m:r>
                              <a:rPr lang="en-US" b="0" i="1" smtClean="0">
                                <a:latin typeface="Cambria Math" panose="02040503050406030204" pitchFamily="18" charset="0"/>
                              </a:rPr>
                              <m:t> </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h</m:t>
                            </m:r>
                            <m:r>
                              <a:rPr lang="en-US" b="0" i="1" smtClean="0">
                                <a:latin typeface="Cambria Math" panose="02040503050406030204" pitchFamily="18" charset="0"/>
                              </a:rPr>
                              <m:t>+4</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r>
                          <a:rPr lang="en-US" b="0" i="1" smtClean="0">
                            <a:latin typeface="Cambria Math" panose="02040503050406030204" pitchFamily="18" charset="0"/>
                          </a:rPr>
                          <m:t> )</m:t>
                        </m:r>
                      </m:num>
                      <m:den>
                        <m:r>
                          <a:rPr lang="en-US" i="1">
                            <a:latin typeface="Cambria Math" panose="02040503050406030204" pitchFamily="18" charset="0"/>
                          </a:rPr>
                          <m:t>h</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h</m:t>
                            </m:r>
                            <m:r>
                              <a:rPr lang="en-US" b="0" i="1" smtClean="0">
                                <a:latin typeface="Cambria Math" panose="02040503050406030204" pitchFamily="18" charset="0"/>
                              </a:rPr>
                              <m:t>+4</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r>
                          <a:rPr lang="en-US" b="0" i="1" smtClean="0">
                            <a:latin typeface="Cambria Math" panose="02040503050406030204" pitchFamily="18" charset="0"/>
                          </a:rPr>
                          <m:t>)</m:t>
                        </m:r>
                      </m:den>
                    </m:f>
                  </m:oMath>
                </a14:m>
                <a:r>
                  <a:rPr lang="en-US" dirty="0"/>
                  <a:t>  </a:t>
                </a:r>
              </a:p>
              <a:p>
                <a:pPr marL="0" indent="0">
                  <a:buNone/>
                </a:pPr>
                <a14:m>
                  <m:oMath xmlns:m="http://schemas.openxmlformats.org/officeDocument/2006/math">
                    <m:r>
                      <a:rPr lang="en-US" b="0" i="1" dirty="0" smtClean="0">
                        <a:latin typeface="Cambria Math" panose="02040503050406030204" pitchFamily="18" charset="0"/>
                      </a:rPr>
                      <m:t>=</m:t>
                    </m:r>
                    <m:m>
                      <m:mPr>
                        <m:mcs>
                          <m:mc>
                            <m:mcPr>
                              <m:count m:val="1"/>
                              <m:mcJc m:val="center"/>
                            </m:mcPr>
                          </m:mc>
                        </m:mcs>
                        <m:ctrlPr>
                          <a:rPr lang="en-US" b="0" i="1" dirty="0" smtClean="0">
                            <a:latin typeface="Cambria Math" panose="02040503050406030204" pitchFamily="18" charset="0"/>
                          </a:rPr>
                        </m:ctrlPr>
                      </m:mPr>
                      <m:mr>
                        <m:e>
                          <m:r>
                            <m:rPr>
                              <m:sty m:val="p"/>
                              <m:brk m:alnAt="7"/>
                            </m:rPr>
                            <a:rPr lang="en-US" b="0" i="0" dirty="0" smtClean="0">
                              <a:latin typeface="Cambria Math" panose="02040503050406030204" pitchFamily="18" charset="0"/>
                            </a:rPr>
                            <m:t>l</m:t>
                          </m:r>
                          <m:r>
                            <m:rPr>
                              <m:sty m:val="p"/>
                            </m:rPr>
                            <a:rPr lang="en-US" b="0" i="0" dirty="0" smtClean="0">
                              <a:latin typeface="Cambria Math" panose="02040503050406030204" pitchFamily="18" charset="0"/>
                            </a:rPr>
                            <m:t>im</m:t>
                          </m:r>
                          <m:r>
                            <m:rPr>
                              <m:brk m:alnAt="7"/>
                            </m:rPr>
                            <a:rPr lang="en-US" b="0" i="1" dirty="0" smtClean="0">
                              <a:latin typeface="Cambria Math" panose="02040503050406030204" pitchFamily="18" charset="0"/>
                            </a:rPr>
                            <m:t>⁡</m:t>
                          </m:r>
                        </m:e>
                      </m:mr>
                      <m:mr>
                        <m:e>
                          <m:r>
                            <a:rPr lang="en-US" b="0" i="1" dirty="0" smtClean="0">
                              <a:latin typeface="Cambria Math" panose="02040503050406030204" pitchFamily="18" charset="0"/>
                            </a:rPr>
                            <m:t>h</m:t>
                          </m:r>
                          <m:r>
                            <a:rPr lang="en-US" b="0" i="1" dirty="0" smtClean="0">
                              <a:latin typeface="Cambria Math" panose="02040503050406030204" pitchFamily="18" charset="0"/>
                              <a:ea typeface="Cambria Math" panose="02040503050406030204" pitchFamily="18" charset="0"/>
                            </a:rPr>
                            <m:t>→0</m:t>
                          </m:r>
                        </m:e>
                      </m:mr>
                    </m:m>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e>
                          <m:sup>
                            <m:r>
                              <a:rPr lang="en-US" b="0" i="1" dirty="0" smtClean="0">
                                <a:latin typeface="Cambria Math" panose="02040503050406030204" pitchFamily="18" charset="0"/>
                              </a:rPr>
                              <m:t>2</m:t>
                            </m:r>
                          </m:sup>
                        </m:sSup>
                      </m:num>
                      <m:den>
                        <m:r>
                          <a:rPr lang="en-US" b="0" i="1" dirty="0" smtClean="0">
                            <a:latin typeface="Cambria Math" panose="02040503050406030204" pitchFamily="18" charset="0"/>
                          </a:rPr>
                          <m:t>(</m:t>
                        </m:r>
                        <m:r>
                          <a:rPr lang="en-US" b="0" i="1" dirty="0" smtClean="0">
                            <a:latin typeface="Cambria Math" panose="02040503050406030204" pitchFamily="18" charset="0"/>
                          </a:rPr>
                          <m:t>h</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r>
                              <a:rPr lang="en-US" b="0" i="1" dirty="0" smtClean="0">
                                <a:latin typeface="Cambria Math" panose="02040503050406030204" pitchFamily="18" charset="0"/>
                              </a:rPr>
                              <m:t> + </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den>
                    </m:f>
                  </m:oMath>
                </a14:m>
                <a:r>
                  <a:rPr lang="en-US" dirty="0"/>
                  <a:t>   </a:t>
                </a:r>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D23E0AA-FFA2-4DF6-8202-A2821C29F724}"/>
              </a:ext>
            </a:extLst>
          </p:cNvPr>
          <p:cNvSpPr txBox="1"/>
          <p:nvPr/>
        </p:nvSpPr>
        <p:spPr>
          <a:xfrm>
            <a:off x="5418267" y="4957120"/>
            <a:ext cx="2026025" cy="646331"/>
          </a:xfrm>
          <a:prstGeom prst="rect">
            <a:avLst/>
          </a:prstGeom>
          <a:noFill/>
        </p:spPr>
        <p:txBody>
          <a:bodyPr wrap="square" rtlCol="0">
            <a:spAutoFit/>
          </a:bodyPr>
          <a:lstStyle/>
          <a:p>
            <a:r>
              <a:rPr lang="en-US" dirty="0"/>
              <a:t>The middle terms cancel out</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12B38021-F4BB-449F-B024-02E8DE703A0A}"/>
                  </a:ext>
                </a:extLst>
              </p14:cNvPr>
              <p14:cNvContentPartPr/>
              <p14:nvPr/>
            </p14:nvContentPartPr>
            <p14:xfrm>
              <a:off x="3946680" y="3455153"/>
              <a:ext cx="5295240" cy="697680"/>
            </p14:xfrm>
          </p:contentPart>
        </mc:Choice>
        <mc:Fallback xmlns="">
          <p:pic>
            <p:nvPicPr>
              <p:cNvPr id="11" name="Ink 10">
                <a:extLst>
                  <a:ext uri="{FF2B5EF4-FFF2-40B4-BE49-F238E27FC236}">
                    <a16:creationId xmlns:a16="http://schemas.microsoft.com/office/drawing/2014/main" id="{12B38021-F4BB-449F-B024-02E8DE703A0A}"/>
                  </a:ext>
                </a:extLst>
              </p:cNvPr>
              <p:cNvPicPr/>
              <p:nvPr/>
            </p:nvPicPr>
            <p:blipFill>
              <a:blip r:embed="rId4"/>
              <a:stretch>
                <a:fillRect/>
              </a:stretch>
            </p:blipFill>
            <p:spPr>
              <a:xfrm>
                <a:off x="3929040" y="3437153"/>
                <a:ext cx="5330880" cy="733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F5EB941D-9C3A-4DC7-BE4A-CAD79242D34E}"/>
                  </a:ext>
                </a:extLst>
              </p14:cNvPr>
              <p14:cNvContentPartPr/>
              <p14:nvPr/>
            </p14:nvContentPartPr>
            <p14:xfrm>
              <a:off x="5370480" y="4153193"/>
              <a:ext cx="1926360" cy="1422720"/>
            </p14:xfrm>
          </p:contentPart>
        </mc:Choice>
        <mc:Fallback xmlns="">
          <p:pic>
            <p:nvPicPr>
              <p:cNvPr id="15" name="Ink 14">
                <a:extLst>
                  <a:ext uri="{FF2B5EF4-FFF2-40B4-BE49-F238E27FC236}">
                    <a16:creationId xmlns:a16="http://schemas.microsoft.com/office/drawing/2014/main" id="{F5EB941D-9C3A-4DC7-BE4A-CAD79242D34E}"/>
                  </a:ext>
                </a:extLst>
              </p:cNvPr>
              <p:cNvPicPr/>
              <p:nvPr/>
            </p:nvPicPr>
            <p:blipFill>
              <a:blip r:embed="rId6"/>
              <a:stretch>
                <a:fillRect/>
              </a:stretch>
            </p:blipFill>
            <p:spPr>
              <a:xfrm>
                <a:off x="5352840" y="4135553"/>
                <a:ext cx="1962000" cy="1458360"/>
              </a:xfrm>
              <a:prstGeom prst="rect">
                <a:avLst/>
              </a:prstGeom>
            </p:spPr>
          </p:pic>
        </mc:Fallback>
      </mc:AlternateContent>
    </p:spTree>
    <p:extLst>
      <p:ext uri="{BB962C8B-B14F-4D97-AF65-F5344CB8AC3E}">
        <p14:creationId xmlns:p14="http://schemas.microsoft.com/office/powerpoint/2010/main" val="1209238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normAutofit fontScale="92500"/>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oMath>
                </a14:m>
                <a:r>
                  <a:rPr lang="en-US" dirty="0"/>
                  <a:t>, determine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′(7)</m:t>
                    </m:r>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+3</m:t>
                                </m:r>
                                <m:r>
                                  <a:rPr lang="en-US" i="1">
                                    <a:latin typeface="Cambria Math" panose="02040503050406030204" pitchFamily="18" charset="0"/>
                                  </a:rPr>
                                  <m:t>h</m:t>
                                </m:r>
                                <m:r>
                                  <a:rPr lang="en-US" i="1">
                                    <a:latin typeface="Cambria Math" panose="02040503050406030204" pitchFamily="18" charset="0"/>
                                  </a:rPr>
                                  <m:t>+4</m:t>
                                </m:r>
                              </m:e>
                            </m:rad>
                            <m:r>
                              <a:rPr lang="en-US" i="1">
                                <a:latin typeface="Cambria Math" panose="02040503050406030204" pitchFamily="18" charset="0"/>
                              </a:rPr>
                              <m:t> − </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+4</m:t>
                                </m:r>
                              </m:e>
                            </m:rad>
                            <m:r>
                              <a:rPr lang="en-US" b="0" i="1" smtClean="0">
                                <a:latin typeface="Cambria Math" panose="02040503050406030204" pitchFamily="18" charset="0"/>
                              </a:rPr>
                              <m:t> </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h</m:t>
                            </m:r>
                            <m:r>
                              <a:rPr lang="en-US" b="0" i="1" smtClean="0">
                                <a:latin typeface="Cambria Math" panose="02040503050406030204" pitchFamily="18" charset="0"/>
                              </a:rPr>
                              <m:t>+4</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r>
                          <a:rPr lang="en-US" b="0" i="1" smtClean="0">
                            <a:latin typeface="Cambria Math" panose="02040503050406030204" pitchFamily="18" charset="0"/>
                          </a:rPr>
                          <m:t> )</m:t>
                        </m:r>
                      </m:num>
                      <m:den>
                        <m:r>
                          <a:rPr lang="en-US" i="1">
                            <a:latin typeface="Cambria Math" panose="02040503050406030204" pitchFamily="18" charset="0"/>
                          </a:rPr>
                          <m:t>h</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h</m:t>
                            </m:r>
                            <m:r>
                              <a:rPr lang="en-US" b="0" i="1" smtClean="0">
                                <a:latin typeface="Cambria Math" panose="02040503050406030204" pitchFamily="18" charset="0"/>
                              </a:rPr>
                              <m:t>+4</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r>
                          <a:rPr lang="en-US" b="0" i="1" smtClean="0">
                            <a:latin typeface="Cambria Math" panose="02040503050406030204" pitchFamily="18" charset="0"/>
                          </a:rPr>
                          <m:t>)</m:t>
                        </m:r>
                      </m:den>
                    </m:f>
                  </m:oMath>
                </a14:m>
                <a:r>
                  <a:rPr lang="en-US" dirty="0"/>
                  <a:t>  </a:t>
                </a:r>
              </a:p>
              <a:p>
                <a:pPr marL="0" indent="0">
                  <a:buNone/>
                </a:pPr>
                <a14:m>
                  <m:oMath xmlns:m="http://schemas.openxmlformats.org/officeDocument/2006/math">
                    <m:r>
                      <a:rPr lang="en-US" b="0" i="1" dirty="0" smtClean="0">
                        <a:latin typeface="Cambria Math" panose="02040503050406030204" pitchFamily="18" charset="0"/>
                      </a:rPr>
                      <m:t>=</m:t>
                    </m:r>
                    <m:m>
                      <m:mPr>
                        <m:mcs>
                          <m:mc>
                            <m:mcPr>
                              <m:count m:val="1"/>
                              <m:mcJc m:val="center"/>
                            </m:mcPr>
                          </m:mc>
                        </m:mcs>
                        <m:ctrlPr>
                          <a:rPr lang="en-US" b="0" i="1" dirty="0" smtClean="0">
                            <a:latin typeface="Cambria Math" panose="02040503050406030204" pitchFamily="18" charset="0"/>
                          </a:rPr>
                        </m:ctrlPr>
                      </m:mPr>
                      <m:mr>
                        <m:e>
                          <m:r>
                            <m:rPr>
                              <m:sty m:val="p"/>
                              <m:brk m:alnAt="7"/>
                            </m:rPr>
                            <a:rPr lang="en-US" b="0" i="0" dirty="0" smtClean="0">
                              <a:latin typeface="Cambria Math" panose="02040503050406030204" pitchFamily="18" charset="0"/>
                            </a:rPr>
                            <m:t>l</m:t>
                          </m:r>
                          <m:r>
                            <m:rPr>
                              <m:sty m:val="p"/>
                            </m:rPr>
                            <a:rPr lang="en-US" b="0" i="0" dirty="0" smtClean="0">
                              <a:latin typeface="Cambria Math" panose="02040503050406030204" pitchFamily="18" charset="0"/>
                            </a:rPr>
                            <m:t>im</m:t>
                          </m:r>
                          <m:r>
                            <m:rPr>
                              <m:brk m:alnAt="7"/>
                            </m:rPr>
                            <a:rPr lang="en-US" b="0" i="1" dirty="0" smtClean="0">
                              <a:latin typeface="Cambria Math" panose="02040503050406030204" pitchFamily="18" charset="0"/>
                            </a:rPr>
                            <m:t>⁡</m:t>
                          </m:r>
                        </m:e>
                      </m:mr>
                      <m:mr>
                        <m:e>
                          <m:r>
                            <a:rPr lang="en-US" b="0" i="1" dirty="0" smtClean="0">
                              <a:latin typeface="Cambria Math" panose="02040503050406030204" pitchFamily="18" charset="0"/>
                            </a:rPr>
                            <m:t>h</m:t>
                          </m:r>
                          <m:r>
                            <a:rPr lang="en-US" b="0" i="1" dirty="0" smtClean="0">
                              <a:latin typeface="Cambria Math" panose="02040503050406030204" pitchFamily="18" charset="0"/>
                              <a:ea typeface="Cambria Math" panose="02040503050406030204" pitchFamily="18" charset="0"/>
                            </a:rPr>
                            <m:t>→0</m:t>
                          </m:r>
                        </m:e>
                      </m:mr>
                    </m:m>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e>
                          <m:sup>
                            <m:r>
                              <a:rPr lang="en-US" b="0" i="1" dirty="0" smtClean="0">
                                <a:latin typeface="Cambria Math" panose="02040503050406030204" pitchFamily="18" charset="0"/>
                              </a:rPr>
                              <m:t>2</m:t>
                            </m:r>
                          </m:sup>
                        </m:sSup>
                      </m:num>
                      <m:den>
                        <m:r>
                          <a:rPr lang="en-US" b="0" i="1" dirty="0" smtClean="0">
                            <a:latin typeface="Cambria Math" panose="02040503050406030204" pitchFamily="18" charset="0"/>
                          </a:rPr>
                          <m:t>(</m:t>
                        </m:r>
                        <m:r>
                          <a:rPr lang="en-US" b="0" i="1" dirty="0" smtClean="0">
                            <a:latin typeface="Cambria Math" panose="02040503050406030204" pitchFamily="18" charset="0"/>
                          </a:rPr>
                          <m:t>h</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r>
                              <a:rPr lang="en-US" b="0" i="1" dirty="0" smtClean="0">
                                <a:latin typeface="Cambria Math" panose="02040503050406030204" pitchFamily="18" charset="0"/>
                              </a:rPr>
                              <m:t> + </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den>
                    </m:f>
                  </m:oMath>
                </a14:m>
                <a:r>
                  <a:rPr lang="en-US" dirty="0"/>
                  <a:t>   </a:t>
                </a:r>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7279A1-7106-4141-A148-C20D5B6B8C2E}"/>
                  </a:ext>
                </a:extLst>
              </p:cNvPr>
              <p:cNvSpPr txBox="1"/>
              <p:nvPr/>
            </p:nvSpPr>
            <p:spPr>
              <a:xfrm>
                <a:off x="8253356" y="5002442"/>
                <a:ext cx="2291379" cy="478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+4</m:t>
                                  </m:r>
                                </m:e>
                              </m:rad>
                            </m:e>
                          </m:d>
                        </m:e>
                        <m:sup>
                          <m:r>
                            <a:rPr lang="en-US" i="1">
                              <a:latin typeface="Cambria Math" panose="02040503050406030204" pitchFamily="18" charset="0"/>
                            </a:rPr>
                            <m:t>2</m:t>
                          </m:r>
                        </m:sup>
                      </m:sSup>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+4</m:t>
                      </m:r>
                    </m:oMath>
                  </m:oMathPara>
                </a14:m>
                <a:endParaRPr lang="en-US" dirty="0"/>
              </a:p>
            </p:txBody>
          </p:sp>
        </mc:Choice>
        <mc:Fallback xmlns="">
          <p:sp>
            <p:nvSpPr>
              <p:cNvPr id="6" name="TextBox 5">
                <a:extLst>
                  <a:ext uri="{FF2B5EF4-FFF2-40B4-BE49-F238E27FC236}">
                    <a16:creationId xmlns:a16="http://schemas.microsoft.com/office/drawing/2014/main" id="{7E7279A1-7106-4141-A148-C20D5B6B8C2E}"/>
                  </a:ext>
                </a:extLst>
              </p:cNvPr>
              <p:cNvSpPr txBox="1">
                <a:spLocks noRot="1" noChangeAspect="1" noMove="1" noResize="1" noEditPoints="1" noAdjustHandles="1" noChangeArrowheads="1" noChangeShapeType="1" noTextEdit="1"/>
              </p:cNvSpPr>
              <p:nvPr/>
            </p:nvSpPr>
            <p:spPr>
              <a:xfrm>
                <a:off x="8253356" y="5002442"/>
                <a:ext cx="2291379" cy="4789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C44ADB9F-2470-4A1A-89D3-D7E629356A9E}"/>
                  </a:ext>
                </a:extLst>
              </p14:cNvPr>
              <p14:cNvContentPartPr/>
              <p14:nvPr/>
            </p14:nvContentPartPr>
            <p14:xfrm>
              <a:off x="8146080" y="3490433"/>
              <a:ext cx="2481480" cy="2008080"/>
            </p14:xfrm>
          </p:contentPart>
        </mc:Choice>
        <mc:Fallback xmlns="">
          <p:pic>
            <p:nvPicPr>
              <p:cNvPr id="11" name="Ink 10">
                <a:extLst>
                  <a:ext uri="{FF2B5EF4-FFF2-40B4-BE49-F238E27FC236}">
                    <a16:creationId xmlns:a16="http://schemas.microsoft.com/office/drawing/2014/main" id="{C44ADB9F-2470-4A1A-89D3-D7E629356A9E}"/>
                  </a:ext>
                </a:extLst>
              </p:cNvPr>
              <p:cNvPicPr/>
              <p:nvPr/>
            </p:nvPicPr>
            <p:blipFill>
              <a:blip r:embed="rId5"/>
              <a:stretch>
                <a:fillRect/>
              </a:stretch>
            </p:blipFill>
            <p:spPr>
              <a:xfrm>
                <a:off x="8128440" y="3472793"/>
                <a:ext cx="2517120" cy="2043720"/>
              </a:xfrm>
              <a:prstGeom prst="rect">
                <a:avLst/>
              </a:prstGeom>
            </p:spPr>
          </p:pic>
        </mc:Fallback>
      </mc:AlternateContent>
    </p:spTree>
    <p:extLst>
      <p:ext uri="{BB962C8B-B14F-4D97-AF65-F5344CB8AC3E}">
        <p14:creationId xmlns:p14="http://schemas.microsoft.com/office/powerpoint/2010/main" val="680134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normAutofit fontScale="92500"/>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oMath>
                </a14:m>
                <a:r>
                  <a:rPr lang="en-US" dirty="0"/>
                  <a:t>, determine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′(7)</m:t>
                    </m:r>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+3</m:t>
                                </m:r>
                                <m:r>
                                  <a:rPr lang="en-US" i="1">
                                    <a:latin typeface="Cambria Math" panose="02040503050406030204" pitchFamily="18" charset="0"/>
                                  </a:rPr>
                                  <m:t>h</m:t>
                                </m:r>
                                <m:r>
                                  <a:rPr lang="en-US" i="1">
                                    <a:latin typeface="Cambria Math" panose="02040503050406030204" pitchFamily="18" charset="0"/>
                                  </a:rPr>
                                  <m:t>+4</m:t>
                                </m:r>
                              </m:e>
                            </m:rad>
                            <m:r>
                              <a:rPr lang="en-US" i="1">
                                <a:latin typeface="Cambria Math" panose="02040503050406030204" pitchFamily="18" charset="0"/>
                              </a:rPr>
                              <m:t> − </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+4</m:t>
                                </m:r>
                              </m:e>
                            </m:rad>
                            <m:r>
                              <a:rPr lang="en-US" b="0" i="1" smtClean="0">
                                <a:latin typeface="Cambria Math" panose="02040503050406030204" pitchFamily="18" charset="0"/>
                              </a:rPr>
                              <m:t> </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h</m:t>
                            </m:r>
                            <m:r>
                              <a:rPr lang="en-US" b="0" i="1" smtClean="0">
                                <a:latin typeface="Cambria Math" panose="02040503050406030204" pitchFamily="18" charset="0"/>
                              </a:rPr>
                              <m:t>+4</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r>
                          <a:rPr lang="en-US" b="0" i="1" smtClean="0">
                            <a:latin typeface="Cambria Math" panose="02040503050406030204" pitchFamily="18" charset="0"/>
                          </a:rPr>
                          <m:t> )</m:t>
                        </m:r>
                      </m:num>
                      <m:den>
                        <m:r>
                          <a:rPr lang="en-US" i="1">
                            <a:latin typeface="Cambria Math" panose="02040503050406030204" pitchFamily="18" charset="0"/>
                          </a:rPr>
                          <m:t>h</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h</m:t>
                            </m:r>
                            <m:r>
                              <a:rPr lang="en-US" b="0" i="1" smtClean="0">
                                <a:latin typeface="Cambria Math" panose="02040503050406030204" pitchFamily="18" charset="0"/>
                              </a:rPr>
                              <m:t>+4</m:t>
                            </m:r>
                          </m:e>
                        </m:rad>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r>
                          <a:rPr lang="en-US" b="0" i="1" smtClean="0">
                            <a:latin typeface="Cambria Math" panose="02040503050406030204" pitchFamily="18" charset="0"/>
                          </a:rPr>
                          <m:t>)</m:t>
                        </m:r>
                      </m:den>
                    </m:f>
                  </m:oMath>
                </a14:m>
                <a:r>
                  <a:rPr lang="en-US" dirty="0"/>
                  <a:t>  </a:t>
                </a:r>
              </a:p>
              <a:p>
                <a:pPr marL="0" indent="0">
                  <a:buNone/>
                </a:pPr>
                <a14:m>
                  <m:oMath xmlns:m="http://schemas.openxmlformats.org/officeDocument/2006/math">
                    <m:r>
                      <a:rPr lang="en-US" b="0" i="1" dirty="0" smtClean="0">
                        <a:latin typeface="Cambria Math" panose="02040503050406030204" pitchFamily="18" charset="0"/>
                      </a:rPr>
                      <m:t>=</m:t>
                    </m:r>
                    <m:m>
                      <m:mPr>
                        <m:mcs>
                          <m:mc>
                            <m:mcPr>
                              <m:count m:val="1"/>
                              <m:mcJc m:val="center"/>
                            </m:mcPr>
                          </m:mc>
                        </m:mcs>
                        <m:ctrlPr>
                          <a:rPr lang="en-US" b="0" i="1" dirty="0" smtClean="0">
                            <a:latin typeface="Cambria Math" panose="02040503050406030204" pitchFamily="18" charset="0"/>
                          </a:rPr>
                        </m:ctrlPr>
                      </m:mPr>
                      <m:mr>
                        <m:e>
                          <m:r>
                            <m:rPr>
                              <m:sty m:val="p"/>
                              <m:brk m:alnAt="7"/>
                            </m:rPr>
                            <a:rPr lang="en-US" b="0" i="0" dirty="0" smtClean="0">
                              <a:latin typeface="Cambria Math" panose="02040503050406030204" pitchFamily="18" charset="0"/>
                            </a:rPr>
                            <m:t>l</m:t>
                          </m:r>
                          <m:r>
                            <m:rPr>
                              <m:sty m:val="p"/>
                            </m:rPr>
                            <a:rPr lang="en-US" b="0" i="0" dirty="0" smtClean="0">
                              <a:latin typeface="Cambria Math" panose="02040503050406030204" pitchFamily="18" charset="0"/>
                            </a:rPr>
                            <m:t>im</m:t>
                          </m:r>
                          <m:r>
                            <m:rPr>
                              <m:brk m:alnAt="7"/>
                            </m:rPr>
                            <a:rPr lang="en-US" b="0" i="1" dirty="0" smtClean="0">
                              <a:latin typeface="Cambria Math" panose="02040503050406030204" pitchFamily="18" charset="0"/>
                            </a:rPr>
                            <m:t>⁡</m:t>
                          </m:r>
                        </m:e>
                      </m:mr>
                      <m:mr>
                        <m:e>
                          <m:r>
                            <a:rPr lang="en-US" b="0" i="1" dirty="0" smtClean="0">
                              <a:latin typeface="Cambria Math" panose="02040503050406030204" pitchFamily="18" charset="0"/>
                            </a:rPr>
                            <m:t>h</m:t>
                          </m:r>
                          <m:r>
                            <a:rPr lang="en-US" b="0" i="1" dirty="0" smtClean="0">
                              <a:latin typeface="Cambria Math" panose="02040503050406030204" pitchFamily="18" charset="0"/>
                              <a:ea typeface="Cambria Math" panose="02040503050406030204" pitchFamily="18" charset="0"/>
                            </a:rPr>
                            <m:t>→0</m:t>
                          </m:r>
                        </m:e>
                      </m:mr>
                    </m:m>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e>
                        </m:d>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e>
                          <m:sup>
                            <m:r>
                              <a:rPr lang="en-US" b="0" i="1" dirty="0" smtClean="0">
                                <a:latin typeface="Cambria Math" panose="02040503050406030204" pitchFamily="18" charset="0"/>
                              </a:rPr>
                              <m:t>2</m:t>
                            </m:r>
                          </m:sup>
                        </m:sSup>
                      </m:num>
                      <m:den>
                        <m:r>
                          <a:rPr lang="en-US" b="0" i="1" dirty="0" smtClean="0">
                            <a:latin typeface="Cambria Math" panose="02040503050406030204" pitchFamily="18" charset="0"/>
                          </a:rPr>
                          <m:t>(</m:t>
                        </m:r>
                        <m:r>
                          <a:rPr lang="en-US" b="0" i="1" dirty="0" smtClean="0">
                            <a:latin typeface="Cambria Math" panose="02040503050406030204" pitchFamily="18" charset="0"/>
                          </a:rPr>
                          <m:t>h</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m:t>
                                </m:r>
                              </m:e>
                            </m:rad>
                            <m:r>
                              <a:rPr lang="en-US" b="0" i="1" dirty="0" smtClean="0">
                                <a:latin typeface="Cambria Math" panose="02040503050406030204" pitchFamily="18" charset="0"/>
                              </a:rPr>
                              <m:t> + </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e>
                        </m:d>
                      </m:den>
                    </m:f>
                  </m:oMath>
                </a14:m>
                <a:r>
                  <a:rPr lang="en-US" dirty="0"/>
                  <a:t>   </a:t>
                </a:r>
              </a:p>
              <a:p>
                <a:pPr marL="0" indent="0">
                  <a:buNone/>
                </a:pPr>
                <a14:m>
                  <m:oMath xmlns:m="http://schemas.openxmlformats.org/officeDocument/2006/math">
                    <m:r>
                      <a:rPr lang="en-US" i="1" dirty="0">
                        <a:latin typeface="Cambria Math" panose="02040503050406030204" pitchFamily="18" charset="0"/>
                      </a:rPr>
                      <m:t>=</m:t>
                    </m:r>
                    <m:m>
                      <m:mPr>
                        <m:mcs>
                          <m:mc>
                            <m:mcPr>
                              <m:count m:val="1"/>
                              <m:mcJc m:val="center"/>
                            </m:mcPr>
                          </m:mc>
                        </m:mcs>
                        <m:ctrlPr>
                          <a:rPr lang="en-US" i="1" dirty="0">
                            <a:latin typeface="Cambria Math" panose="02040503050406030204" pitchFamily="18" charset="0"/>
                          </a:rPr>
                        </m:ctrlPr>
                      </m:mPr>
                      <m:mr>
                        <m:e>
                          <m:r>
                            <m:rPr>
                              <m:sty m:val="p"/>
                              <m:brk m:alnAt="7"/>
                            </m:rPr>
                            <a:rPr lang="en-US" dirty="0">
                              <a:latin typeface="Cambria Math" panose="02040503050406030204" pitchFamily="18" charset="0"/>
                            </a:rPr>
                            <m:t>l</m:t>
                          </m:r>
                          <m:r>
                            <m:rPr>
                              <m:sty m:val="p"/>
                            </m:rPr>
                            <a:rPr lang="en-US" dirty="0">
                              <a:latin typeface="Cambria Math" panose="02040503050406030204" pitchFamily="18" charset="0"/>
                            </a:rPr>
                            <m:t>im</m:t>
                          </m:r>
                          <m:r>
                            <m:rPr>
                              <m:brk m:alnAt="7"/>
                            </m:rPr>
                            <a:rPr lang="en-US" i="1" dirty="0">
                              <a:latin typeface="Cambria Math" panose="02040503050406030204" pitchFamily="18" charset="0"/>
                            </a:rPr>
                            <m:t>⁡</m:t>
                          </m:r>
                        </m:e>
                      </m:mr>
                      <m:mr>
                        <m:e>
                          <m:r>
                            <a:rPr lang="en-US" i="1" dirty="0">
                              <a:latin typeface="Cambria Math" panose="02040503050406030204" pitchFamily="18" charset="0"/>
                            </a:rPr>
                            <m:t>h</m:t>
                          </m:r>
                          <m:r>
                            <a:rPr lang="en-US" i="1" dirty="0">
                              <a:latin typeface="Cambria Math" panose="02040503050406030204" pitchFamily="18" charset="0"/>
                              <a:ea typeface="Cambria Math" panose="02040503050406030204" pitchFamily="18" charset="0"/>
                            </a:rPr>
                            <m:t>→0</m:t>
                          </m:r>
                        </m:e>
                      </m:mr>
                    </m:m>
                    <m:r>
                      <a:rPr lang="en-US" i="1" dirty="0">
                        <a:latin typeface="Cambria Math" panose="02040503050406030204" pitchFamily="18" charset="0"/>
                      </a:rPr>
                      <m:t>   </m:t>
                    </m:r>
                    <m:f>
                      <m:fPr>
                        <m:ctrlPr>
                          <a:rPr lang="en-US" i="1" dirty="0">
                            <a:latin typeface="Cambria Math" panose="02040503050406030204" pitchFamily="18" charset="0"/>
                          </a:rPr>
                        </m:ctrlPr>
                      </m:fPr>
                      <m:num>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+3</m:t>
                        </m:r>
                        <m:r>
                          <a:rPr lang="en-US" b="0" i="1" dirty="0" smtClean="0">
                            <a:latin typeface="Cambria Math" panose="02040503050406030204" pitchFamily="18" charset="0"/>
                          </a:rPr>
                          <m:t>h</m:t>
                        </m:r>
                        <m:r>
                          <a:rPr lang="en-US" b="0" i="1" dirty="0" smtClean="0">
                            <a:latin typeface="Cambria Math" panose="02040503050406030204" pitchFamily="18" charset="0"/>
                          </a:rPr>
                          <m:t>+4 −(3</m:t>
                        </m:r>
                        <m:r>
                          <a:rPr lang="en-US" b="0" i="1" dirty="0" smtClean="0">
                            <a:latin typeface="Cambria Math" panose="02040503050406030204" pitchFamily="18" charset="0"/>
                          </a:rPr>
                          <m:t>𝑥</m:t>
                        </m:r>
                        <m:r>
                          <a:rPr lang="en-US" b="0" i="1" dirty="0" smtClean="0">
                            <a:latin typeface="Cambria Math" panose="02040503050406030204" pitchFamily="18" charset="0"/>
                          </a:rPr>
                          <m:t>+4)</m:t>
                        </m:r>
                      </m:num>
                      <m:den>
                        <m:r>
                          <a:rPr lang="en-US" i="1" dirty="0">
                            <a:latin typeface="Cambria Math" panose="02040503050406030204" pitchFamily="18" charset="0"/>
                          </a:rPr>
                          <m:t>(</m:t>
                        </m:r>
                        <m:r>
                          <a:rPr lang="en-US" i="1" dirty="0">
                            <a:latin typeface="Cambria Math" panose="02040503050406030204" pitchFamily="18" charset="0"/>
                          </a:rPr>
                          <m:t>h</m:t>
                        </m:r>
                        <m:r>
                          <a:rPr lang="en-US" i="1" dirty="0">
                            <a:latin typeface="Cambria Math" panose="02040503050406030204" pitchFamily="18" charset="0"/>
                          </a:rPr>
                          <m:t>)</m:t>
                        </m:r>
                        <m:d>
                          <m:dPr>
                            <m:ctrlPr>
                              <a:rPr lang="en-US" i="1" dirty="0">
                                <a:latin typeface="Cambria Math" panose="02040503050406030204" pitchFamily="18" charset="0"/>
                              </a:rPr>
                            </m:ctrlPr>
                          </m:dPr>
                          <m:e>
                            <m:rad>
                              <m:radPr>
                                <m:degHide m:val="on"/>
                                <m:ctrlPr>
                                  <a:rPr lang="en-US" i="1" dirty="0">
                                    <a:latin typeface="Cambria Math" panose="02040503050406030204" pitchFamily="18" charset="0"/>
                                  </a:rPr>
                                </m:ctrlPr>
                              </m:radPr>
                              <m:deg/>
                              <m:e>
                                <m:r>
                                  <a:rPr lang="en-US" i="1" dirty="0">
                                    <a:latin typeface="Cambria Math" panose="02040503050406030204" pitchFamily="18" charset="0"/>
                                  </a:rPr>
                                  <m:t>3</m:t>
                                </m:r>
                                <m:r>
                                  <a:rPr lang="en-US" i="1" dirty="0">
                                    <a:latin typeface="Cambria Math" panose="02040503050406030204" pitchFamily="18" charset="0"/>
                                  </a:rPr>
                                  <m:t>𝑥</m:t>
                                </m:r>
                                <m:r>
                                  <a:rPr lang="en-US" i="1" dirty="0">
                                    <a:latin typeface="Cambria Math" panose="02040503050406030204" pitchFamily="18" charset="0"/>
                                  </a:rPr>
                                  <m:t>+3</m:t>
                                </m:r>
                                <m:r>
                                  <a:rPr lang="en-US" i="1" dirty="0">
                                    <a:latin typeface="Cambria Math" panose="02040503050406030204" pitchFamily="18" charset="0"/>
                                  </a:rPr>
                                  <m:t>h</m:t>
                                </m:r>
                                <m:r>
                                  <a:rPr lang="en-US" i="1" dirty="0">
                                    <a:latin typeface="Cambria Math" panose="02040503050406030204" pitchFamily="18" charset="0"/>
                                  </a:rPr>
                                  <m:t>+4</m:t>
                                </m:r>
                              </m:e>
                            </m:rad>
                            <m:r>
                              <a:rPr lang="en-US" i="1" dirty="0">
                                <a:latin typeface="Cambria Math" panose="02040503050406030204" pitchFamily="18" charset="0"/>
                              </a:rPr>
                              <m:t> + </m:t>
                            </m:r>
                            <m:rad>
                              <m:radPr>
                                <m:degHide m:val="on"/>
                                <m:ctrlPr>
                                  <a:rPr lang="en-US" i="1" dirty="0">
                                    <a:latin typeface="Cambria Math" panose="02040503050406030204" pitchFamily="18" charset="0"/>
                                  </a:rPr>
                                </m:ctrlPr>
                              </m:radPr>
                              <m:deg/>
                              <m:e>
                                <m:r>
                                  <a:rPr lang="en-US" i="1" dirty="0">
                                    <a:latin typeface="Cambria Math" panose="02040503050406030204" pitchFamily="18" charset="0"/>
                                  </a:rPr>
                                  <m:t>3</m:t>
                                </m:r>
                                <m:r>
                                  <a:rPr lang="en-US" i="1" dirty="0">
                                    <a:latin typeface="Cambria Math" panose="02040503050406030204" pitchFamily="18" charset="0"/>
                                  </a:rPr>
                                  <m:t>𝑥</m:t>
                                </m:r>
                                <m:r>
                                  <a:rPr lang="en-US" i="1" dirty="0">
                                    <a:latin typeface="Cambria Math" panose="02040503050406030204" pitchFamily="18" charset="0"/>
                                  </a:rPr>
                                  <m:t>+4</m:t>
                                </m:r>
                              </m:e>
                            </m:rad>
                          </m:e>
                        </m:d>
                      </m:den>
                    </m:f>
                  </m:oMath>
                </a14:m>
                <a:r>
                  <a:rPr lang="en-US" dirty="0"/>
                  <a:t>     </a:t>
                </a:r>
              </a:p>
              <a:p>
                <a:pPr marL="0" indent="0">
                  <a:buNone/>
                </a:pPr>
                <a14:m>
                  <m:oMath xmlns:m="http://schemas.openxmlformats.org/officeDocument/2006/math">
                    <m:r>
                      <a:rPr lang="en-US" i="1" dirty="0">
                        <a:latin typeface="Cambria Math" panose="02040503050406030204" pitchFamily="18" charset="0"/>
                      </a:rPr>
                      <m:t>=</m:t>
                    </m:r>
                    <m:m>
                      <m:mPr>
                        <m:mcs>
                          <m:mc>
                            <m:mcPr>
                              <m:count m:val="1"/>
                              <m:mcJc m:val="center"/>
                            </m:mcPr>
                          </m:mc>
                        </m:mcs>
                        <m:ctrlPr>
                          <a:rPr lang="en-US" i="1" dirty="0">
                            <a:latin typeface="Cambria Math" panose="02040503050406030204" pitchFamily="18" charset="0"/>
                          </a:rPr>
                        </m:ctrlPr>
                      </m:mPr>
                      <m:mr>
                        <m:e>
                          <m:r>
                            <m:rPr>
                              <m:sty m:val="p"/>
                              <m:brk m:alnAt="7"/>
                            </m:rPr>
                            <a:rPr lang="en-US" dirty="0">
                              <a:latin typeface="Cambria Math" panose="02040503050406030204" pitchFamily="18" charset="0"/>
                            </a:rPr>
                            <m:t>l</m:t>
                          </m:r>
                          <m:r>
                            <m:rPr>
                              <m:sty m:val="p"/>
                            </m:rPr>
                            <a:rPr lang="en-US" dirty="0">
                              <a:latin typeface="Cambria Math" panose="02040503050406030204" pitchFamily="18" charset="0"/>
                            </a:rPr>
                            <m:t>im</m:t>
                          </m:r>
                          <m:r>
                            <m:rPr>
                              <m:brk m:alnAt="7"/>
                            </m:rPr>
                            <a:rPr lang="en-US" i="1" dirty="0">
                              <a:latin typeface="Cambria Math" panose="02040503050406030204" pitchFamily="18" charset="0"/>
                            </a:rPr>
                            <m:t>⁡</m:t>
                          </m:r>
                        </m:e>
                      </m:mr>
                      <m:mr>
                        <m:e>
                          <m:r>
                            <a:rPr lang="en-US" i="1" dirty="0">
                              <a:latin typeface="Cambria Math" panose="02040503050406030204" pitchFamily="18" charset="0"/>
                            </a:rPr>
                            <m:t>h</m:t>
                          </m:r>
                          <m:r>
                            <a:rPr lang="en-US" i="1" dirty="0">
                              <a:latin typeface="Cambria Math" panose="02040503050406030204" pitchFamily="18" charset="0"/>
                              <a:ea typeface="Cambria Math" panose="02040503050406030204" pitchFamily="18" charset="0"/>
                            </a:rPr>
                            <m:t>→0</m:t>
                          </m:r>
                        </m:e>
                      </m:mr>
                    </m:m>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3</m:t>
                        </m:r>
                        <m:r>
                          <a:rPr lang="en-US" i="1" dirty="0">
                            <a:latin typeface="Cambria Math" panose="02040503050406030204" pitchFamily="18" charset="0"/>
                          </a:rPr>
                          <m:t>𝑥</m:t>
                        </m:r>
                        <m:r>
                          <a:rPr lang="en-US" i="1" dirty="0">
                            <a:latin typeface="Cambria Math" panose="02040503050406030204" pitchFamily="18" charset="0"/>
                          </a:rPr>
                          <m:t>+3</m:t>
                        </m:r>
                        <m:r>
                          <a:rPr lang="en-US" i="1" dirty="0">
                            <a:latin typeface="Cambria Math" panose="02040503050406030204" pitchFamily="18" charset="0"/>
                          </a:rPr>
                          <m:t>h</m:t>
                        </m:r>
                        <m:r>
                          <a:rPr lang="en-US" i="1" dirty="0">
                            <a:latin typeface="Cambria Math" panose="02040503050406030204" pitchFamily="18" charset="0"/>
                          </a:rPr>
                          <m:t>+4 −3</m:t>
                        </m:r>
                        <m:r>
                          <a:rPr lang="en-US" i="1" dirty="0">
                            <a:latin typeface="Cambria Math" panose="02040503050406030204" pitchFamily="18" charset="0"/>
                          </a:rPr>
                          <m:t>𝑥</m:t>
                        </m:r>
                        <m:r>
                          <a:rPr lang="en-US" b="0" i="1" dirty="0" smtClean="0">
                            <a:latin typeface="Cambria Math" panose="02040503050406030204" pitchFamily="18" charset="0"/>
                          </a:rPr>
                          <m:t>−</m:t>
                        </m:r>
                        <m:r>
                          <a:rPr lang="en-US" i="1" dirty="0">
                            <a:latin typeface="Cambria Math" panose="02040503050406030204" pitchFamily="18" charset="0"/>
                          </a:rPr>
                          <m:t>4</m:t>
                        </m:r>
                      </m:num>
                      <m:den>
                        <m:r>
                          <a:rPr lang="en-US" i="1" dirty="0">
                            <a:latin typeface="Cambria Math" panose="02040503050406030204" pitchFamily="18" charset="0"/>
                          </a:rPr>
                          <m:t>(</m:t>
                        </m:r>
                        <m:r>
                          <a:rPr lang="en-US" i="1" dirty="0">
                            <a:latin typeface="Cambria Math" panose="02040503050406030204" pitchFamily="18" charset="0"/>
                          </a:rPr>
                          <m:t>h</m:t>
                        </m:r>
                        <m:r>
                          <a:rPr lang="en-US" i="1" dirty="0">
                            <a:latin typeface="Cambria Math" panose="02040503050406030204" pitchFamily="18" charset="0"/>
                          </a:rPr>
                          <m:t>)</m:t>
                        </m:r>
                        <m:d>
                          <m:dPr>
                            <m:ctrlPr>
                              <a:rPr lang="en-US" i="1" dirty="0">
                                <a:latin typeface="Cambria Math" panose="02040503050406030204" pitchFamily="18" charset="0"/>
                              </a:rPr>
                            </m:ctrlPr>
                          </m:dPr>
                          <m:e>
                            <m:rad>
                              <m:radPr>
                                <m:degHide m:val="on"/>
                                <m:ctrlPr>
                                  <a:rPr lang="en-US" i="1" dirty="0">
                                    <a:latin typeface="Cambria Math" panose="02040503050406030204" pitchFamily="18" charset="0"/>
                                  </a:rPr>
                                </m:ctrlPr>
                              </m:radPr>
                              <m:deg/>
                              <m:e>
                                <m:r>
                                  <a:rPr lang="en-US" i="1" dirty="0">
                                    <a:latin typeface="Cambria Math" panose="02040503050406030204" pitchFamily="18" charset="0"/>
                                  </a:rPr>
                                  <m:t>3</m:t>
                                </m:r>
                                <m:r>
                                  <a:rPr lang="en-US" i="1" dirty="0">
                                    <a:latin typeface="Cambria Math" panose="02040503050406030204" pitchFamily="18" charset="0"/>
                                  </a:rPr>
                                  <m:t>𝑥</m:t>
                                </m:r>
                                <m:r>
                                  <a:rPr lang="en-US" i="1" dirty="0">
                                    <a:latin typeface="Cambria Math" panose="02040503050406030204" pitchFamily="18" charset="0"/>
                                  </a:rPr>
                                  <m:t>+3</m:t>
                                </m:r>
                                <m:r>
                                  <a:rPr lang="en-US" i="1" dirty="0">
                                    <a:latin typeface="Cambria Math" panose="02040503050406030204" pitchFamily="18" charset="0"/>
                                  </a:rPr>
                                  <m:t>h</m:t>
                                </m:r>
                                <m:r>
                                  <a:rPr lang="en-US" i="1" dirty="0">
                                    <a:latin typeface="Cambria Math" panose="02040503050406030204" pitchFamily="18" charset="0"/>
                                  </a:rPr>
                                  <m:t>+4</m:t>
                                </m:r>
                              </m:e>
                            </m:rad>
                            <m:r>
                              <a:rPr lang="en-US" i="1" dirty="0">
                                <a:latin typeface="Cambria Math" panose="02040503050406030204" pitchFamily="18" charset="0"/>
                              </a:rPr>
                              <m:t> + </m:t>
                            </m:r>
                            <m:rad>
                              <m:radPr>
                                <m:degHide m:val="on"/>
                                <m:ctrlPr>
                                  <a:rPr lang="en-US" i="1" dirty="0">
                                    <a:latin typeface="Cambria Math" panose="02040503050406030204" pitchFamily="18" charset="0"/>
                                  </a:rPr>
                                </m:ctrlPr>
                              </m:radPr>
                              <m:deg/>
                              <m:e>
                                <m:r>
                                  <a:rPr lang="en-US" i="1" dirty="0">
                                    <a:latin typeface="Cambria Math" panose="02040503050406030204" pitchFamily="18" charset="0"/>
                                  </a:rPr>
                                  <m:t>3</m:t>
                                </m:r>
                                <m:r>
                                  <a:rPr lang="en-US" i="1" dirty="0">
                                    <a:latin typeface="Cambria Math" panose="02040503050406030204" pitchFamily="18" charset="0"/>
                                  </a:rPr>
                                  <m:t>𝑥</m:t>
                                </m:r>
                                <m:r>
                                  <a:rPr lang="en-US" i="1" dirty="0">
                                    <a:latin typeface="Cambria Math" panose="02040503050406030204" pitchFamily="18" charset="0"/>
                                  </a:rPr>
                                  <m:t>+4</m:t>
                                </m:r>
                              </m:e>
                            </m:rad>
                          </m:e>
                        </m:d>
                      </m:den>
                    </m:f>
                  </m:oMath>
                </a14:m>
                <a:r>
                  <a:rPr lang="en-US" dirty="0"/>
                  <a:t>     </a:t>
                </a:r>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en-US">
                    <a:noFill/>
                  </a:rPr>
                  <a:t> </a:t>
                </a:r>
              </a:p>
            </p:txBody>
          </p:sp>
        </mc:Fallback>
      </mc:AlternateContent>
    </p:spTree>
    <p:extLst>
      <p:ext uri="{BB962C8B-B14F-4D97-AF65-F5344CB8AC3E}">
        <p14:creationId xmlns:p14="http://schemas.microsoft.com/office/powerpoint/2010/main" val="279657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normAutofit/>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oMath>
                </a14:m>
                <a:r>
                  <a:rPr lang="en-US" dirty="0"/>
                  <a:t>, determine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′(7)</m:t>
                    </m:r>
                  </m:oMath>
                </a14:m>
                <a:r>
                  <a:rPr lang="en-US" dirty="0"/>
                  <a:t>   </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m>
                      <m:mPr>
                        <m:mcs>
                          <m:mc>
                            <m:mcPr>
                              <m:count m:val="1"/>
                              <m:mcJc m:val="center"/>
                            </m:mcPr>
                          </m:mc>
                        </m:mcs>
                        <m:ctrlPr>
                          <a:rPr lang="en-US" i="1" dirty="0">
                            <a:latin typeface="Cambria Math" panose="02040503050406030204" pitchFamily="18" charset="0"/>
                          </a:rPr>
                        </m:ctrlPr>
                      </m:mPr>
                      <m:mr>
                        <m:e>
                          <m:r>
                            <m:rPr>
                              <m:sty m:val="p"/>
                              <m:brk m:alnAt="7"/>
                            </m:rPr>
                            <a:rPr lang="en-US" dirty="0">
                              <a:latin typeface="Cambria Math" panose="02040503050406030204" pitchFamily="18" charset="0"/>
                            </a:rPr>
                            <m:t>l</m:t>
                          </m:r>
                          <m:r>
                            <m:rPr>
                              <m:sty m:val="p"/>
                            </m:rPr>
                            <a:rPr lang="en-US" dirty="0">
                              <a:latin typeface="Cambria Math" panose="02040503050406030204" pitchFamily="18" charset="0"/>
                            </a:rPr>
                            <m:t>im</m:t>
                          </m:r>
                          <m:r>
                            <m:rPr>
                              <m:brk m:alnAt="7"/>
                            </m:rPr>
                            <a:rPr lang="en-US" i="1" dirty="0">
                              <a:latin typeface="Cambria Math" panose="02040503050406030204" pitchFamily="18" charset="0"/>
                            </a:rPr>
                            <m:t>⁡</m:t>
                          </m:r>
                        </m:e>
                      </m:mr>
                      <m:mr>
                        <m:e>
                          <m:r>
                            <a:rPr lang="en-US" i="1" dirty="0">
                              <a:latin typeface="Cambria Math" panose="02040503050406030204" pitchFamily="18" charset="0"/>
                            </a:rPr>
                            <m:t>h</m:t>
                          </m:r>
                          <m:r>
                            <a:rPr lang="en-US" i="1" dirty="0">
                              <a:latin typeface="Cambria Math" panose="02040503050406030204" pitchFamily="18" charset="0"/>
                              <a:ea typeface="Cambria Math" panose="02040503050406030204" pitchFamily="18" charset="0"/>
                            </a:rPr>
                            <m:t>→0</m:t>
                          </m:r>
                        </m:e>
                      </m:mr>
                    </m:m>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3</m:t>
                        </m:r>
                        <m:r>
                          <a:rPr lang="en-US" i="1" dirty="0">
                            <a:latin typeface="Cambria Math" panose="02040503050406030204" pitchFamily="18" charset="0"/>
                          </a:rPr>
                          <m:t>h</m:t>
                        </m:r>
                      </m:num>
                      <m:den>
                        <m:r>
                          <a:rPr lang="en-US" i="1" dirty="0">
                            <a:latin typeface="Cambria Math" panose="02040503050406030204" pitchFamily="18" charset="0"/>
                          </a:rPr>
                          <m:t>(</m:t>
                        </m:r>
                        <m:r>
                          <a:rPr lang="en-US" i="1" dirty="0">
                            <a:latin typeface="Cambria Math" panose="02040503050406030204" pitchFamily="18" charset="0"/>
                          </a:rPr>
                          <m:t>h</m:t>
                        </m:r>
                        <m:r>
                          <a:rPr lang="en-US" i="1" dirty="0">
                            <a:latin typeface="Cambria Math" panose="02040503050406030204" pitchFamily="18" charset="0"/>
                          </a:rPr>
                          <m:t>)</m:t>
                        </m:r>
                        <m:d>
                          <m:dPr>
                            <m:ctrlPr>
                              <a:rPr lang="en-US" i="1" dirty="0">
                                <a:latin typeface="Cambria Math" panose="02040503050406030204" pitchFamily="18" charset="0"/>
                              </a:rPr>
                            </m:ctrlPr>
                          </m:dPr>
                          <m:e>
                            <m:rad>
                              <m:radPr>
                                <m:degHide m:val="on"/>
                                <m:ctrlPr>
                                  <a:rPr lang="en-US" i="1" dirty="0">
                                    <a:latin typeface="Cambria Math" panose="02040503050406030204" pitchFamily="18" charset="0"/>
                                  </a:rPr>
                                </m:ctrlPr>
                              </m:radPr>
                              <m:deg/>
                              <m:e>
                                <m:r>
                                  <a:rPr lang="en-US" i="1" dirty="0">
                                    <a:latin typeface="Cambria Math" panose="02040503050406030204" pitchFamily="18" charset="0"/>
                                  </a:rPr>
                                  <m:t>3</m:t>
                                </m:r>
                                <m:r>
                                  <a:rPr lang="en-US" i="1" dirty="0">
                                    <a:latin typeface="Cambria Math" panose="02040503050406030204" pitchFamily="18" charset="0"/>
                                  </a:rPr>
                                  <m:t>𝑥</m:t>
                                </m:r>
                                <m:r>
                                  <a:rPr lang="en-US" i="1" dirty="0">
                                    <a:latin typeface="Cambria Math" panose="02040503050406030204" pitchFamily="18" charset="0"/>
                                  </a:rPr>
                                  <m:t>+3</m:t>
                                </m:r>
                                <m:r>
                                  <a:rPr lang="en-US" i="1" dirty="0">
                                    <a:latin typeface="Cambria Math" panose="02040503050406030204" pitchFamily="18" charset="0"/>
                                  </a:rPr>
                                  <m:t>h</m:t>
                                </m:r>
                                <m:r>
                                  <a:rPr lang="en-US" i="1" dirty="0">
                                    <a:latin typeface="Cambria Math" panose="02040503050406030204" pitchFamily="18" charset="0"/>
                                  </a:rPr>
                                  <m:t>+4</m:t>
                                </m:r>
                              </m:e>
                            </m:rad>
                            <m:r>
                              <a:rPr lang="en-US" i="1" dirty="0">
                                <a:latin typeface="Cambria Math" panose="02040503050406030204" pitchFamily="18" charset="0"/>
                              </a:rPr>
                              <m:t> + </m:t>
                            </m:r>
                            <m:rad>
                              <m:radPr>
                                <m:degHide m:val="on"/>
                                <m:ctrlPr>
                                  <a:rPr lang="en-US" i="1" dirty="0">
                                    <a:latin typeface="Cambria Math" panose="02040503050406030204" pitchFamily="18" charset="0"/>
                                  </a:rPr>
                                </m:ctrlPr>
                              </m:radPr>
                              <m:deg/>
                              <m:e>
                                <m:r>
                                  <a:rPr lang="en-US" i="1" dirty="0">
                                    <a:latin typeface="Cambria Math" panose="02040503050406030204" pitchFamily="18" charset="0"/>
                                  </a:rPr>
                                  <m:t>3</m:t>
                                </m:r>
                                <m:r>
                                  <a:rPr lang="en-US" i="1" dirty="0">
                                    <a:latin typeface="Cambria Math" panose="02040503050406030204" pitchFamily="18" charset="0"/>
                                  </a:rPr>
                                  <m:t>𝑥</m:t>
                                </m:r>
                                <m:r>
                                  <a:rPr lang="en-US" i="1" dirty="0">
                                    <a:latin typeface="Cambria Math" panose="02040503050406030204" pitchFamily="18" charset="0"/>
                                  </a:rPr>
                                  <m:t>+4</m:t>
                                </m:r>
                              </m:e>
                            </m:rad>
                          </m:e>
                        </m:d>
                      </m:den>
                    </m:f>
                  </m:oMath>
                </a14:m>
                <a:r>
                  <a:rPr lang="en-US" dirty="0"/>
                  <a:t>     </a:t>
                </a:r>
              </a:p>
              <a:p>
                <a:pPr marL="0" indent="0">
                  <a:buNone/>
                </a:pPr>
                <a14:m>
                  <m:oMath xmlns:m="http://schemas.openxmlformats.org/officeDocument/2006/math">
                    <m:r>
                      <a:rPr lang="en-US" b="0" i="1" dirty="0" smtClean="0">
                        <a:latin typeface="Cambria Math" panose="02040503050406030204" pitchFamily="18" charset="0"/>
                      </a:rPr>
                      <m:t>=</m:t>
                    </m:r>
                    <m:m>
                      <m:mPr>
                        <m:mcs>
                          <m:mc>
                            <m:mcPr>
                              <m:count m:val="1"/>
                              <m:mcJc m:val="center"/>
                            </m:mcPr>
                          </m:mc>
                        </m:mcs>
                        <m:ctrlPr>
                          <a:rPr lang="en-US" i="1" dirty="0">
                            <a:latin typeface="Cambria Math" panose="02040503050406030204" pitchFamily="18" charset="0"/>
                          </a:rPr>
                        </m:ctrlPr>
                      </m:mPr>
                      <m:mr>
                        <m:e>
                          <m:r>
                            <m:rPr>
                              <m:sty m:val="p"/>
                              <m:brk m:alnAt="7"/>
                            </m:rPr>
                            <a:rPr lang="en-US" dirty="0">
                              <a:latin typeface="Cambria Math" panose="02040503050406030204" pitchFamily="18" charset="0"/>
                            </a:rPr>
                            <m:t>l</m:t>
                          </m:r>
                          <m:r>
                            <m:rPr>
                              <m:sty m:val="p"/>
                            </m:rPr>
                            <a:rPr lang="en-US" dirty="0">
                              <a:latin typeface="Cambria Math" panose="02040503050406030204" pitchFamily="18" charset="0"/>
                            </a:rPr>
                            <m:t>im</m:t>
                          </m:r>
                          <m:r>
                            <m:rPr>
                              <m:brk m:alnAt="7"/>
                            </m:rPr>
                            <a:rPr lang="en-US" i="1" dirty="0">
                              <a:latin typeface="Cambria Math" panose="02040503050406030204" pitchFamily="18" charset="0"/>
                            </a:rPr>
                            <m:t>⁡</m:t>
                          </m:r>
                        </m:e>
                      </m:mr>
                      <m:mr>
                        <m:e>
                          <m:r>
                            <a:rPr lang="en-US" i="1" dirty="0">
                              <a:latin typeface="Cambria Math" panose="02040503050406030204" pitchFamily="18" charset="0"/>
                            </a:rPr>
                            <m:t>h</m:t>
                          </m:r>
                          <m:r>
                            <a:rPr lang="en-US" i="1" dirty="0">
                              <a:latin typeface="Cambria Math" panose="02040503050406030204" pitchFamily="18" charset="0"/>
                              <a:ea typeface="Cambria Math" panose="02040503050406030204" pitchFamily="18" charset="0"/>
                            </a:rPr>
                            <m:t>→0</m:t>
                          </m:r>
                        </m:e>
                      </m:mr>
                    </m:m>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3</m:t>
                        </m:r>
                      </m:num>
                      <m:den>
                        <m:d>
                          <m:dPr>
                            <m:ctrlPr>
                              <a:rPr lang="en-US" i="1" dirty="0">
                                <a:latin typeface="Cambria Math" panose="02040503050406030204" pitchFamily="18" charset="0"/>
                              </a:rPr>
                            </m:ctrlPr>
                          </m:dPr>
                          <m:e>
                            <m:rad>
                              <m:radPr>
                                <m:degHide m:val="on"/>
                                <m:ctrlPr>
                                  <a:rPr lang="en-US" i="1" dirty="0">
                                    <a:latin typeface="Cambria Math" panose="02040503050406030204" pitchFamily="18" charset="0"/>
                                  </a:rPr>
                                </m:ctrlPr>
                              </m:radPr>
                              <m:deg/>
                              <m:e>
                                <m:r>
                                  <a:rPr lang="en-US" i="1" dirty="0">
                                    <a:latin typeface="Cambria Math" panose="02040503050406030204" pitchFamily="18" charset="0"/>
                                  </a:rPr>
                                  <m:t>3</m:t>
                                </m:r>
                                <m:r>
                                  <a:rPr lang="en-US" i="1" dirty="0">
                                    <a:latin typeface="Cambria Math" panose="02040503050406030204" pitchFamily="18" charset="0"/>
                                  </a:rPr>
                                  <m:t>𝑥</m:t>
                                </m:r>
                                <m:r>
                                  <a:rPr lang="en-US" i="1" dirty="0">
                                    <a:latin typeface="Cambria Math" panose="02040503050406030204" pitchFamily="18" charset="0"/>
                                  </a:rPr>
                                  <m:t>+3</m:t>
                                </m:r>
                                <m:r>
                                  <a:rPr lang="en-US" i="1" dirty="0">
                                    <a:latin typeface="Cambria Math" panose="02040503050406030204" pitchFamily="18" charset="0"/>
                                  </a:rPr>
                                  <m:t>h</m:t>
                                </m:r>
                                <m:r>
                                  <a:rPr lang="en-US" i="1" dirty="0">
                                    <a:latin typeface="Cambria Math" panose="02040503050406030204" pitchFamily="18" charset="0"/>
                                  </a:rPr>
                                  <m:t>+4</m:t>
                                </m:r>
                              </m:e>
                            </m:rad>
                            <m:r>
                              <a:rPr lang="en-US" i="1" dirty="0">
                                <a:latin typeface="Cambria Math" panose="02040503050406030204" pitchFamily="18" charset="0"/>
                              </a:rPr>
                              <m:t> + </m:t>
                            </m:r>
                            <m:rad>
                              <m:radPr>
                                <m:degHide m:val="on"/>
                                <m:ctrlPr>
                                  <a:rPr lang="en-US" i="1" dirty="0">
                                    <a:latin typeface="Cambria Math" panose="02040503050406030204" pitchFamily="18" charset="0"/>
                                  </a:rPr>
                                </m:ctrlPr>
                              </m:radPr>
                              <m:deg/>
                              <m:e>
                                <m:r>
                                  <a:rPr lang="en-US" i="1" dirty="0">
                                    <a:latin typeface="Cambria Math" panose="02040503050406030204" pitchFamily="18" charset="0"/>
                                  </a:rPr>
                                  <m:t>3</m:t>
                                </m:r>
                                <m:r>
                                  <a:rPr lang="en-US" i="1" dirty="0">
                                    <a:latin typeface="Cambria Math" panose="02040503050406030204" pitchFamily="18" charset="0"/>
                                  </a:rPr>
                                  <m:t>𝑥</m:t>
                                </m:r>
                                <m:r>
                                  <a:rPr lang="en-US" i="1" dirty="0">
                                    <a:latin typeface="Cambria Math" panose="02040503050406030204" pitchFamily="18" charset="0"/>
                                  </a:rPr>
                                  <m:t>+4</m:t>
                                </m:r>
                              </m:e>
                            </m:rad>
                          </m:e>
                        </m:d>
                      </m:den>
                    </m:f>
                  </m:oMath>
                </a14:m>
                <a:r>
                  <a:rPr lang="en-US" dirty="0"/>
                  <a:t>  </a:t>
                </a:r>
              </a:p>
              <a:p>
                <a:pPr marL="0" indent="0">
                  <a:buNone/>
                </a:pPr>
                <a14:m>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3</m:t>
                        </m:r>
                      </m:num>
                      <m:den>
                        <m:d>
                          <m:dPr>
                            <m:ctrlPr>
                              <a:rPr lang="en-US" i="1" dirty="0">
                                <a:latin typeface="Cambria Math" panose="02040503050406030204" pitchFamily="18" charset="0"/>
                              </a:rPr>
                            </m:ctrlPr>
                          </m:dPr>
                          <m:e>
                            <m:rad>
                              <m:radPr>
                                <m:degHide m:val="on"/>
                                <m:ctrlPr>
                                  <a:rPr lang="en-US" i="1" dirty="0">
                                    <a:latin typeface="Cambria Math" panose="02040503050406030204" pitchFamily="18" charset="0"/>
                                  </a:rPr>
                                </m:ctrlPr>
                              </m:radPr>
                              <m:deg/>
                              <m:e>
                                <m:r>
                                  <a:rPr lang="en-US" i="1" dirty="0">
                                    <a:latin typeface="Cambria Math" panose="02040503050406030204" pitchFamily="18" charset="0"/>
                                  </a:rPr>
                                  <m:t>3</m:t>
                                </m:r>
                                <m:r>
                                  <a:rPr lang="en-US" i="1" dirty="0">
                                    <a:latin typeface="Cambria Math" panose="02040503050406030204" pitchFamily="18" charset="0"/>
                                  </a:rPr>
                                  <m:t>𝑥</m:t>
                                </m:r>
                                <m:r>
                                  <a:rPr lang="en-US" i="1" dirty="0">
                                    <a:latin typeface="Cambria Math" panose="02040503050406030204" pitchFamily="18" charset="0"/>
                                  </a:rPr>
                                  <m:t>+3(0)+4</m:t>
                                </m:r>
                              </m:e>
                            </m:rad>
                            <m:r>
                              <a:rPr lang="en-US" i="1" dirty="0">
                                <a:latin typeface="Cambria Math" panose="02040503050406030204" pitchFamily="18" charset="0"/>
                              </a:rPr>
                              <m:t> + </m:t>
                            </m:r>
                            <m:rad>
                              <m:radPr>
                                <m:degHide m:val="on"/>
                                <m:ctrlPr>
                                  <a:rPr lang="en-US" i="1" dirty="0">
                                    <a:latin typeface="Cambria Math" panose="02040503050406030204" pitchFamily="18" charset="0"/>
                                  </a:rPr>
                                </m:ctrlPr>
                              </m:radPr>
                              <m:deg/>
                              <m:e>
                                <m:r>
                                  <a:rPr lang="en-US" i="1" dirty="0">
                                    <a:latin typeface="Cambria Math" panose="02040503050406030204" pitchFamily="18" charset="0"/>
                                  </a:rPr>
                                  <m:t>3</m:t>
                                </m:r>
                                <m:r>
                                  <a:rPr lang="en-US" i="1" dirty="0">
                                    <a:latin typeface="Cambria Math" panose="02040503050406030204" pitchFamily="18" charset="0"/>
                                  </a:rPr>
                                  <m:t>𝑥</m:t>
                                </m:r>
                                <m:r>
                                  <a:rPr lang="en-US" i="1" dirty="0">
                                    <a:latin typeface="Cambria Math" panose="02040503050406030204" pitchFamily="18" charset="0"/>
                                  </a:rPr>
                                  <m:t>+4</m:t>
                                </m:r>
                              </m:e>
                            </m:rad>
                          </m:e>
                        </m:d>
                      </m:den>
                    </m:f>
                  </m:oMath>
                </a14:m>
                <a:r>
                  <a:rPr lang="en-US" dirty="0"/>
                  <a:t>  </a:t>
                </a:r>
              </a:p>
              <a:p>
                <a:pPr marL="0" indent="0">
                  <a:buNone/>
                </a:pPr>
                <a14:m>
                  <m:oMath xmlns:m="http://schemas.openxmlformats.org/officeDocument/2006/math">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3</m:t>
                        </m:r>
                      </m:num>
                      <m:den>
                        <m:d>
                          <m:dPr>
                            <m:ctrlPr>
                              <a:rPr lang="en-US" i="1" dirty="0">
                                <a:latin typeface="Cambria Math" panose="02040503050406030204" pitchFamily="18" charset="0"/>
                              </a:rPr>
                            </m:ctrlPr>
                          </m:dPr>
                          <m:e>
                            <m:rad>
                              <m:radPr>
                                <m:degHide m:val="on"/>
                                <m:ctrlPr>
                                  <a:rPr lang="en-US" i="1" dirty="0">
                                    <a:latin typeface="Cambria Math" panose="02040503050406030204" pitchFamily="18" charset="0"/>
                                  </a:rPr>
                                </m:ctrlPr>
                              </m:radPr>
                              <m:deg/>
                              <m:e>
                                <m:r>
                                  <a:rPr lang="en-US" i="1" dirty="0">
                                    <a:latin typeface="Cambria Math" panose="02040503050406030204" pitchFamily="18" charset="0"/>
                                  </a:rPr>
                                  <m:t>3</m:t>
                                </m:r>
                                <m:r>
                                  <a:rPr lang="en-US" i="1" dirty="0">
                                    <a:latin typeface="Cambria Math" panose="02040503050406030204" pitchFamily="18" charset="0"/>
                                  </a:rPr>
                                  <m:t>𝑥</m:t>
                                </m:r>
                                <m:r>
                                  <a:rPr lang="en-US" i="1" dirty="0">
                                    <a:latin typeface="Cambria Math" panose="02040503050406030204" pitchFamily="18" charset="0"/>
                                  </a:rPr>
                                  <m:t>+4</m:t>
                                </m:r>
                              </m:e>
                            </m:rad>
                            <m:r>
                              <a:rPr lang="en-US" i="1" dirty="0">
                                <a:latin typeface="Cambria Math" panose="02040503050406030204" pitchFamily="18" charset="0"/>
                              </a:rPr>
                              <m:t> + </m:t>
                            </m:r>
                            <m:rad>
                              <m:radPr>
                                <m:degHide m:val="on"/>
                                <m:ctrlPr>
                                  <a:rPr lang="en-US" i="1" dirty="0">
                                    <a:latin typeface="Cambria Math" panose="02040503050406030204" pitchFamily="18" charset="0"/>
                                  </a:rPr>
                                </m:ctrlPr>
                              </m:radPr>
                              <m:deg/>
                              <m:e>
                                <m:r>
                                  <a:rPr lang="en-US" i="1" dirty="0">
                                    <a:latin typeface="Cambria Math" panose="02040503050406030204" pitchFamily="18" charset="0"/>
                                  </a:rPr>
                                  <m:t>3</m:t>
                                </m:r>
                                <m:r>
                                  <a:rPr lang="en-US" i="1" dirty="0">
                                    <a:latin typeface="Cambria Math" panose="02040503050406030204" pitchFamily="18" charset="0"/>
                                  </a:rPr>
                                  <m:t>𝑥</m:t>
                                </m:r>
                                <m:r>
                                  <a:rPr lang="en-US" i="1" dirty="0">
                                    <a:latin typeface="Cambria Math" panose="02040503050406030204" pitchFamily="18" charset="0"/>
                                  </a:rPr>
                                  <m:t>+4</m:t>
                                </m:r>
                              </m:e>
                            </m:rad>
                          </m:e>
                        </m:d>
                      </m:den>
                    </m:f>
                  </m:oMath>
                </a14:m>
                <a:r>
                  <a:rPr lang="en-US" dirty="0"/>
                  <a:t>  </a:t>
                </a:r>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217" t="-1541"/>
                </a:stretch>
              </a:blipFill>
            </p:spPr>
            <p:txBody>
              <a:bodyPr/>
              <a:lstStyle/>
              <a:p>
                <a:r>
                  <a:rPr lang="en-US">
                    <a:noFill/>
                  </a:rPr>
                  <a:t> </a:t>
                </a:r>
              </a:p>
            </p:txBody>
          </p:sp>
        </mc:Fallback>
      </mc:AlternateContent>
    </p:spTree>
    <p:extLst>
      <p:ext uri="{BB962C8B-B14F-4D97-AF65-F5344CB8AC3E}">
        <p14:creationId xmlns:p14="http://schemas.microsoft.com/office/powerpoint/2010/main" val="33707865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normAutofit/>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oMath>
                </a14:m>
                <a:r>
                  <a:rPr lang="en-US" dirty="0"/>
                  <a:t>, determine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′(7)</m:t>
                    </m:r>
                  </m:oMath>
                </a14:m>
                <a:r>
                  <a:rPr lang="en-US" dirty="0"/>
                  <a:t>   </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3</m:t>
                        </m:r>
                      </m:num>
                      <m:den>
                        <m:r>
                          <a:rPr lang="en-US" b="0" i="1" dirty="0" smtClean="0">
                            <a:latin typeface="Cambria Math" panose="02040503050406030204" pitchFamily="18" charset="0"/>
                          </a:rPr>
                          <m:t>2</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r>
                          <a:rPr lang="en-US" b="0" i="1" dirty="0" smtClean="0">
                            <a:latin typeface="Cambria Math" panose="02040503050406030204" pitchFamily="18" charset="0"/>
                          </a:rPr>
                          <m:t> </m:t>
                        </m:r>
                      </m:den>
                    </m:f>
                    <m:r>
                      <a:rPr lang="en-US" b="0" i="1" dirty="0" smtClean="0">
                        <a:latin typeface="Cambria Math" panose="02040503050406030204" pitchFamily="18" charset="0"/>
                      </a:rPr>
                      <m:t>  </m:t>
                    </m:r>
                  </m:oMath>
                </a14:m>
                <a:r>
                  <a:rPr lang="en-US" dirty="0"/>
                  <a:t>  </a:t>
                </a:r>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217" t="-1541"/>
                </a:stretch>
              </a:blipFill>
            </p:spPr>
            <p:txBody>
              <a:bodyPr/>
              <a:lstStyle/>
              <a:p>
                <a:r>
                  <a:rPr lang="en-US">
                    <a:noFill/>
                  </a:rPr>
                  <a:t> </a:t>
                </a:r>
              </a:p>
            </p:txBody>
          </p:sp>
        </mc:Fallback>
      </mc:AlternateContent>
    </p:spTree>
    <p:extLst>
      <p:ext uri="{BB962C8B-B14F-4D97-AF65-F5344CB8AC3E}">
        <p14:creationId xmlns:p14="http://schemas.microsoft.com/office/powerpoint/2010/main" val="12296172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9BD4-3C7F-4CCF-9380-BF0C78F01806}"/>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18EB4-11DE-4FA3-B9D6-6D75F2405F55}"/>
                  </a:ext>
                </a:extLst>
              </p:cNvPr>
              <p:cNvSpPr>
                <a:spLocks noGrp="1"/>
              </p:cNvSpPr>
              <p:nvPr>
                <p:ph idx="1"/>
              </p:nvPr>
            </p:nvSpPr>
            <p:spPr/>
            <p:txBody>
              <a:bodyPr>
                <a:normAutofit/>
              </a:bodyPr>
              <a:lstStyle/>
              <a:p>
                <a:pPr marL="0" indent="0">
                  <a:buNone/>
                </a:pPr>
                <a:r>
                  <a:rPr lang="en-US" dirty="0"/>
                  <a:t>Given that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rad>
                  </m:oMath>
                </a14:m>
                <a:r>
                  <a:rPr lang="en-US" dirty="0"/>
                  <a:t>, determine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′(7)</m:t>
                    </m:r>
                  </m:oMath>
                </a14:m>
                <a:r>
                  <a:rPr lang="en-US" dirty="0"/>
                  <a:t>   </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3</m:t>
                        </m:r>
                      </m:num>
                      <m:den>
                        <m:r>
                          <a:rPr lang="en-US" b="0" i="1" dirty="0" smtClean="0">
                            <a:latin typeface="Cambria Math" panose="02040503050406030204" pitchFamily="18" charset="0"/>
                          </a:rPr>
                          <m:t>2</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r>
                              <a:rPr lang="en-US" b="0" i="1" dirty="0" smtClean="0">
                                <a:latin typeface="Cambria Math" panose="02040503050406030204" pitchFamily="18" charset="0"/>
                              </a:rPr>
                              <m:t>𝑥</m:t>
                            </m:r>
                            <m:r>
                              <a:rPr lang="en-US" b="0" i="1" dirty="0" smtClean="0">
                                <a:latin typeface="Cambria Math" panose="02040503050406030204" pitchFamily="18" charset="0"/>
                              </a:rPr>
                              <m:t>+4</m:t>
                            </m:r>
                          </m:e>
                        </m:rad>
                        <m:r>
                          <a:rPr lang="en-US" b="0" i="1" dirty="0" smtClean="0">
                            <a:latin typeface="Cambria Math" panose="02040503050406030204" pitchFamily="18" charset="0"/>
                          </a:rPr>
                          <m:t> </m:t>
                        </m:r>
                      </m:den>
                    </m:f>
                    <m:r>
                      <a:rPr lang="en-US" b="0" i="1" dirty="0" smtClean="0">
                        <a:latin typeface="Cambria Math" panose="02040503050406030204" pitchFamily="18" charset="0"/>
                      </a:rPr>
                      <m:t>  </m:t>
                    </m:r>
                  </m:oMath>
                </a14:m>
                <a:r>
                  <a:rPr lang="en-US" dirty="0"/>
                  <a:t>  </a:t>
                </a:r>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b="0" i="1" smtClean="0">
                            <a:latin typeface="Cambria Math" panose="02040503050406030204" pitchFamily="18" charset="0"/>
                          </a:rPr>
                          <m:t>7</m:t>
                        </m:r>
                      </m:e>
                    </m:d>
                    <m:r>
                      <a:rPr lang="en-US" i="1">
                        <a:latin typeface="Cambria Math" panose="02040503050406030204" pitchFamily="18" charset="0"/>
                      </a:rPr>
                      <m:t>=</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3</m:t>
                        </m:r>
                      </m:num>
                      <m:den>
                        <m:r>
                          <a:rPr lang="en-US" i="1" dirty="0">
                            <a:latin typeface="Cambria Math" panose="02040503050406030204" pitchFamily="18" charset="0"/>
                          </a:rPr>
                          <m:t>2</m:t>
                        </m:r>
                        <m:rad>
                          <m:radPr>
                            <m:degHide m:val="on"/>
                            <m:ctrlPr>
                              <a:rPr lang="en-US" i="1" dirty="0">
                                <a:latin typeface="Cambria Math" panose="02040503050406030204" pitchFamily="18" charset="0"/>
                              </a:rPr>
                            </m:ctrlPr>
                          </m:radPr>
                          <m:deg/>
                          <m:e>
                            <m:r>
                              <a:rPr lang="en-US" i="1" dirty="0">
                                <a:latin typeface="Cambria Math" panose="02040503050406030204" pitchFamily="18" charset="0"/>
                              </a:rPr>
                              <m:t>3</m:t>
                            </m:r>
                            <m:r>
                              <a:rPr lang="en-US" b="0" i="1" dirty="0" smtClean="0">
                                <a:latin typeface="Cambria Math" panose="02040503050406030204" pitchFamily="18" charset="0"/>
                              </a:rPr>
                              <m:t>(7)</m:t>
                            </m:r>
                            <m:r>
                              <a:rPr lang="en-US" i="1" dirty="0">
                                <a:latin typeface="Cambria Math" panose="02040503050406030204" pitchFamily="18" charset="0"/>
                              </a:rPr>
                              <m:t>+4</m:t>
                            </m:r>
                          </m:e>
                        </m:rad>
                        <m:r>
                          <a:rPr lang="en-US" i="1" dirty="0">
                            <a:latin typeface="Cambria Math" panose="02040503050406030204" pitchFamily="18" charset="0"/>
                          </a:rPr>
                          <m:t> </m:t>
                        </m:r>
                      </m:den>
                    </m:f>
                  </m:oMath>
                </a14:m>
                <a:r>
                  <a:rPr lang="en-US" dirty="0"/>
                  <a:t>   </a:t>
                </a:r>
              </a:p>
              <a:p>
                <a:pPr marL="0" indent="0">
                  <a:buNone/>
                </a:pPr>
                <a14:m>
                  <m:oMath xmlns:m="http://schemas.openxmlformats.org/officeDocument/2006/math">
                    <m:r>
                      <a:rPr lang="en-US" i="1">
                        <a:latin typeface="Cambria Math" panose="02040503050406030204" pitchFamily="18" charset="0"/>
                      </a:rPr>
                      <m:t>=</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3</m:t>
                        </m:r>
                      </m:num>
                      <m:den>
                        <m:r>
                          <a:rPr lang="en-US" i="1" dirty="0">
                            <a:latin typeface="Cambria Math" panose="02040503050406030204" pitchFamily="18" charset="0"/>
                          </a:rPr>
                          <m:t>2</m:t>
                        </m:r>
                        <m:rad>
                          <m:radPr>
                            <m:degHide m:val="on"/>
                            <m:ctrlPr>
                              <a:rPr lang="en-US" i="1" dirty="0">
                                <a:latin typeface="Cambria Math" panose="02040503050406030204" pitchFamily="18" charset="0"/>
                              </a:rPr>
                            </m:ctrlPr>
                          </m:radPr>
                          <m:deg/>
                          <m:e>
                            <m:r>
                              <a:rPr lang="en-US" b="0" i="1" dirty="0" smtClean="0">
                                <a:latin typeface="Cambria Math" panose="02040503050406030204" pitchFamily="18" charset="0"/>
                              </a:rPr>
                              <m:t>21</m:t>
                            </m:r>
                            <m:r>
                              <a:rPr lang="en-US" i="1" dirty="0">
                                <a:latin typeface="Cambria Math" panose="02040503050406030204" pitchFamily="18" charset="0"/>
                              </a:rPr>
                              <m:t>+4</m:t>
                            </m:r>
                          </m:e>
                        </m:rad>
                        <m:r>
                          <a:rPr lang="en-US" i="1" dirty="0">
                            <a:latin typeface="Cambria Math" panose="02040503050406030204" pitchFamily="18" charset="0"/>
                          </a:rPr>
                          <m:t> </m:t>
                        </m:r>
                      </m:den>
                    </m:f>
                  </m:oMath>
                </a14:m>
                <a:r>
                  <a:rPr lang="en-US" dirty="0"/>
                  <a:t>  </a:t>
                </a:r>
              </a:p>
              <a:p>
                <a:pPr marL="0" indent="0">
                  <a:buNone/>
                </a:pPr>
                <a14:m>
                  <m:oMath xmlns:m="http://schemas.openxmlformats.org/officeDocument/2006/math">
                    <m:r>
                      <a:rPr lang="en-US" i="1">
                        <a:latin typeface="Cambria Math" panose="02040503050406030204" pitchFamily="18" charset="0"/>
                      </a:rPr>
                      <m:t>=</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3</m:t>
                        </m:r>
                      </m:num>
                      <m:den>
                        <m:r>
                          <a:rPr lang="en-US" i="1" dirty="0">
                            <a:latin typeface="Cambria Math" panose="02040503050406030204" pitchFamily="18" charset="0"/>
                          </a:rPr>
                          <m:t>2</m:t>
                        </m:r>
                        <m:rad>
                          <m:radPr>
                            <m:degHide m:val="on"/>
                            <m:ctrlPr>
                              <a:rPr lang="en-US" i="1" dirty="0">
                                <a:latin typeface="Cambria Math" panose="02040503050406030204" pitchFamily="18" charset="0"/>
                              </a:rPr>
                            </m:ctrlPr>
                          </m:radPr>
                          <m:deg/>
                          <m:e>
                            <m:r>
                              <a:rPr lang="en-US" b="0" i="1" dirty="0" smtClean="0">
                                <a:latin typeface="Cambria Math" panose="02040503050406030204" pitchFamily="18" charset="0"/>
                              </a:rPr>
                              <m:t>25</m:t>
                            </m:r>
                          </m:e>
                        </m:rad>
                        <m:r>
                          <a:rPr lang="en-US" i="1" dirty="0">
                            <a:latin typeface="Cambria Math" panose="02040503050406030204" pitchFamily="18" charset="0"/>
                          </a:rPr>
                          <m:t> </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2(5)</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10</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7518EB4-11DE-4FA3-B9D6-6D75F2405F55}"/>
                  </a:ext>
                </a:extLst>
              </p:cNvPr>
              <p:cNvSpPr>
                <a:spLocks noGrp="1" noRot="1" noChangeAspect="1" noMove="1" noResize="1" noEditPoints="1" noAdjustHandles="1" noChangeArrowheads="1" noChangeShapeType="1" noTextEdit="1"/>
              </p:cNvSpPr>
              <p:nvPr>
                <p:ph idx="1"/>
              </p:nvPr>
            </p:nvSpPr>
            <p:spPr>
              <a:blipFill>
                <a:blip r:embed="rId2"/>
                <a:stretch>
                  <a:fillRect l="-1217" t="-1541"/>
                </a:stretch>
              </a:blipFill>
            </p:spPr>
            <p:txBody>
              <a:bodyPr/>
              <a:lstStyle/>
              <a:p>
                <a:r>
                  <a:rPr lang="en-US">
                    <a:noFill/>
                  </a:rPr>
                  <a:t> </a:t>
                </a:r>
              </a:p>
            </p:txBody>
          </p:sp>
        </mc:Fallback>
      </mc:AlternateContent>
    </p:spTree>
    <p:extLst>
      <p:ext uri="{BB962C8B-B14F-4D97-AF65-F5344CB8AC3E}">
        <p14:creationId xmlns:p14="http://schemas.microsoft.com/office/powerpoint/2010/main" val="10111257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normAutofit/>
              </a:bodyPr>
              <a:lstStyle/>
              <a:p>
                <a:pPr marL="0" indent="0">
                  <a:buNone/>
                </a:pPr>
                <a:r>
                  <a:rPr lang="en-US" dirty="0"/>
                  <a:t>Determine the equation of the tangent line of the curve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oMath>
                </a14:m>
                <a:r>
                  <a:rPr lang="en-US" dirty="0"/>
                  <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289441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lstStyle/>
              <a:p>
                <a:pPr marL="0" indent="0">
                  <a:buNone/>
                </a:pPr>
                <a:r>
                  <a:rPr lang="en-US" dirty="0"/>
                  <a:t>How do we find a point infinitely close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on the curve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a:t>
                </a:r>
              </a:p>
              <a:p>
                <a:pPr marL="0" indent="0">
                  <a:buNone/>
                </a:pPr>
                <a:r>
                  <a:rPr lang="en-US" dirty="0"/>
                  <a:t>Let’s start by finding a point that is a horizontal distance of h units away from the point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t>
                </a:r>
              </a:p>
              <a:p>
                <a:pPr marL="0" indent="0">
                  <a:buNone/>
                </a:pPr>
                <a:r>
                  <a:rPr lang="en-US" dirty="0"/>
                  <a:t>The x-value of this point is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oMath>
                </a14:m>
                <a:r>
                  <a:rPr lang="en-US" dirty="0"/>
                  <a:t> and the y-value is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e>
                    </m:d>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529"/>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p:spTree>
    <p:extLst>
      <p:ext uri="{BB962C8B-B14F-4D97-AF65-F5344CB8AC3E}">
        <p14:creationId xmlns:p14="http://schemas.microsoft.com/office/powerpoint/2010/main" val="18586265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normAutofit/>
              </a:bodyPr>
              <a:lstStyle/>
              <a:p>
                <a:pPr marL="0" indent="0">
                  <a:buNone/>
                </a:pPr>
                <a:r>
                  <a:rPr lang="en-US" dirty="0"/>
                  <a:t>Determine the equation of the tangent line of the curve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oMath>
                </a14:m>
                <a:r>
                  <a:rPr lang="en-US" dirty="0"/>
                  <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h</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r>
                          <a:rPr lang="en-US" b="0" i="1" smtClean="0">
                            <a:latin typeface="Cambria Math" panose="02040503050406030204" pitchFamily="18" charset="0"/>
                          </a:rPr>
                          <m:t>  </m:t>
                        </m:r>
                      </m:num>
                      <m:den>
                        <m:r>
                          <a:rPr lang="en-US" b="0" i="1" smtClean="0">
                            <a:latin typeface="Cambria Math" panose="02040503050406030204" pitchFamily="18" charset="0"/>
                          </a:rPr>
                          <m:t>h</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967D2C5-7145-4547-A308-54E461172D36}"/>
                  </a:ext>
                </a:extLst>
              </p:cNvPr>
              <p:cNvSpPr txBox="1"/>
              <p:nvPr/>
            </p:nvSpPr>
            <p:spPr>
              <a:xfrm>
                <a:off x="5593977" y="4168588"/>
                <a:ext cx="3646842" cy="1446550"/>
              </a:xfrm>
              <a:prstGeom prst="rect">
                <a:avLst/>
              </a:prstGeom>
              <a:noFill/>
            </p:spPr>
            <p:txBody>
              <a:bodyPr wrap="square" rtlCol="0">
                <a:spAutoFit/>
              </a:bodyPr>
              <a:lstStyle/>
              <a:p>
                <a:r>
                  <a:rPr lang="en-US" sz="2200" dirty="0"/>
                  <a:t>Looking at the terms in the numerator, we see that there is a common denominator of </a:t>
                </a:r>
                <a14:m>
                  <m:oMath xmlns:m="http://schemas.openxmlformats.org/officeDocument/2006/math">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h</m:t>
                    </m:r>
                    <m:r>
                      <a:rPr lang="en-US" sz="2200" b="0" i="1" smtClean="0">
                        <a:latin typeface="Cambria Math" panose="02040503050406030204" pitchFamily="18" charset="0"/>
                      </a:rPr>
                      <m:t>)</m:t>
                    </m:r>
                  </m:oMath>
                </a14:m>
                <a:endParaRPr lang="en-US" sz="2200" dirty="0"/>
              </a:p>
            </p:txBody>
          </p:sp>
        </mc:Choice>
        <mc:Fallback xmlns="">
          <p:sp>
            <p:nvSpPr>
              <p:cNvPr id="4" name="TextBox 3">
                <a:extLst>
                  <a:ext uri="{FF2B5EF4-FFF2-40B4-BE49-F238E27FC236}">
                    <a16:creationId xmlns:a16="http://schemas.microsoft.com/office/drawing/2014/main" id="{2967D2C5-7145-4547-A308-54E461172D36}"/>
                  </a:ext>
                </a:extLst>
              </p:cNvPr>
              <p:cNvSpPr txBox="1">
                <a:spLocks noRot="1" noChangeAspect="1" noMove="1" noResize="1" noEditPoints="1" noAdjustHandles="1" noChangeArrowheads="1" noChangeShapeType="1" noTextEdit="1"/>
              </p:cNvSpPr>
              <p:nvPr/>
            </p:nvSpPr>
            <p:spPr>
              <a:xfrm>
                <a:off x="5593977" y="4168588"/>
                <a:ext cx="3646842" cy="1446550"/>
              </a:xfrm>
              <a:prstGeom prst="rect">
                <a:avLst/>
              </a:prstGeom>
              <a:blipFill>
                <a:blip r:embed="rId3"/>
                <a:stretch>
                  <a:fillRect l="-2174" t="-2954" b="-4219"/>
                </a:stretch>
              </a:blipFill>
            </p:spPr>
            <p:txBody>
              <a:bodyPr/>
              <a:lstStyle/>
              <a:p>
                <a:r>
                  <a:rPr lang="en-US">
                    <a:noFill/>
                  </a:rPr>
                  <a:t> </a:t>
                </a:r>
              </a:p>
            </p:txBody>
          </p:sp>
        </mc:Fallback>
      </mc:AlternateContent>
    </p:spTree>
    <p:extLst>
      <p:ext uri="{BB962C8B-B14F-4D97-AF65-F5344CB8AC3E}">
        <p14:creationId xmlns:p14="http://schemas.microsoft.com/office/powerpoint/2010/main" val="40733459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normAutofit/>
              </a:bodyPr>
              <a:lstStyle/>
              <a:p>
                <a:pPr marL="0" indent="0">
                  <a:buNone/>
                </a:pPr>
                <a:r>
                  <a:rPr lang="en-US" dirty="0"/>
                  <a:t>Determine the equation of the tangent line of the curve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oMath>
                </a14:m>
                <a:r>
                  <a:rPr lang="en-US" dirty="0"/>
                  <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h</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e>
                      </m:mr>
                    </m: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r>
                          <a:rPr lang="en-US" b="0" i="1" smtClean="0">
                            <a:latin typeface="Cambria Math" panose="02040503050406030204" pitchFamily="18" charset="0"/>
                          </a:rPr>
                          <m:t>  </m:t>
                        </m:r>
                      </m:num>
                      <m:den>
                        <m:r>
                          <a:rPr lang="en-US" b="0" i="1" smtClean="0">
                            <a:latin typeface="Cambria Math" panose="02040503050406030204" pitchFamily="18" charset="0"/>
                          </a:rPr>
                          <m:t>h</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h</m:t>
                            </m:r>
                            <m:r>
                              <a:rPr lang="en-US" b="0" i="1" smtClean="0">
                                <a:latin typeface="Cambria Math" panose="02040503050406030204" pitchFamily="18" charset="0"/>
                              </a:rPr>
                              <m:t>)</m:t>
                            </m:r>
                          </m:den>
                        </m:f>
                        <m:r>
                          <a:rPr lang="en-US" i="1">
                            <a:latin typeface="Cambria Math" panose="02040503050406030204" pitchFamily="18" charset="0"/>
                          </a:rPr>
                          <m:t> − </m:t>
                        </m:r>
                        <m:f>
                          <m:fPr>
                            <m:ctrlPr>
                              <a:rPr lang="en-US" i="1">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num>
                          <m:den>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den>
                        </m:f>
                        <m:r>
                          <a:rPr lang="en-US" i="1">
                            <a:latin typeface="Cambria Math" panose="02040503050406030204" pitchFamily="18" charset="0"/>
                          </a:rPr>
                          <m:t>  </m:t>
                        </m:r>
                      </m:num>
                      <m:den>
                        <m:r>
                          <a:rPr lang="en-US" i="1">
                            <a:latin typeface="Cambria Math" panose="02040503050406030204" pitchFamily="18" charset="0"/>
                          </a:rPr>
                          <m:t>h</m:t>
                        </m:r>
                      </m:den>
                    </m:f>
                  </m:oMath>
                </a14:m>
                <a:r>
                  <a:rPr lang="en-US" dirty="0"/>
                  <a:t> </a:t>
                </a:r>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92B8768-E95B-4A16-96C9-98784CA816F2}"/>
                  </a:ext>
                </a:extLst>
              </p:cNvPr>
              <p:cNvSpPr txBox="1"/>
              <p:nvPr/>
            </p:nvSpPr>
            <p:spPr>
              <a:xfrm>
                <a:off x="7024742" y="2770094"/>
                <a:ext cx="3033658" cy="3250955"/>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h</m:t>
                          </m:r>
                          <m:r>
                            <a:rPr lang="en-US" sz="2800" i="1">
                              <a:latin typeface="Cambria Math" panose="02040503050406030204" pitchFamily="18" charset="0"/>
                              <a:ea typeface="Cambria Math" panose="02040503050406030204" pitchFamily="18" charset="0"/>
                            </a:rPr>
                            <m:t>→0</m:t>
                          </m:r>
                        </m:e>
                      </m:mr>
                    </m: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𝑥</m:t>
                            </m:r>
                            <m:r>
                              <a:rPr lang="en-US" sz="2800" b="0" i="1" smtClean="0">
                                <a:latin typeface="Cambria Math" panose="02040503050406030204" pitchFamily="18" charset="0"/>
                              </a:rPr>
                              <m:t> −(</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h</m:t>
                            </m:r>
                            <m:r>
                              <a:rPr lang="en-US" sz="2800" b="0" i="1" smtClean="0">
                                <a:latin typeface="Cambria Math" panose="02040503050406030204" pitchFamily="18" charset="0"/>
                              </a:rPr>
                              <m:t>)</m:t>
                            </m:r>
                          </m:num>
                          <m:den>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h</m:t>
                            </m:r>
                            <m:r>
                              <a:rPr lang="en-US" sz="2800" i="1">
                                <a:latin typeface="Cambria Math" panose="02040503050406030204" pitchFamily="18" charset="0"/>
                              </a:rPr>
                              <m:t>)</m:t>
                            </m:r>
                          </m:den>
                        </m:f>
                        <m:r>
                          <a:rPr lang="en-US" sz="2800" i="1">
                            <a:latin typeface="Cambria Math" panose="02040503050406030204" pitchFamily="18" charset="0"/>
                          </a:rPr>
                          <m:t> </m:t>
                        </m:r>
                        <m:r>
                          <a:rPr lang="en-US" sz="2800" b="0" i="1" smtClean="0">
                            <a:latin typeface="Cambria Math" panose="02040503050406030204" pitchFamily="18" charset="0"/>
                          </a:rPr>
                          <m:t>  </m:t>
                        </m:r>
                      </m:num>
                      <m:den>
                        <m:r>
                          <a:rPr lang="en-US" sz="2800" i="1">
                            <a:latin typeface="Cambria Math" panose="02040503050406030204" pitchFamily="18" charset="0"/>
                          </a:rPr>
                          <m:t>h</m:t>
                        </m:r>
                      </m:den>
                    </m:f>
                  </m:oMath>
                </a14:m>
                <a:r>
                  <a:rPr lang="en-US" sz="2800" dirty="0"/>
                  <a:t> </a:t>
                </a:r>
              </a:p>
              <a:p>
                <a14:m>
                  <m:oMath xmlns:m="http://schemas.openxmlformats.org/officeDocument/2006/math">
                    <m:r>
                      <a:rPr lang="en-US" sz="2800" i="1">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h</m:t>
                          </m:r>
                          <m:r>
                            <a:rPr lang="en-US" sz="2800" i="1">
                              <a:latin typeface="Cambria Math" panose="02040503050406030204" pitchFamily="18" charset="0"/>
                              <a:ea typeface="Cambria Math" panose="02040503050406030204" pitchFamily="18" charset="0"/>
                            </a:rPr>
                            <m:t>→0</m:t>
                          </m:r>
                        </m:e>
                      </m:mr>
                    </m: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𝑥</m:t>
                            </m:r>
                            <m:r>
                              <a:rPr lang="en-US" sz="2800" i="1">
                                <a:latin typeface="Cambria Math" panose="02040503050406030204" pitchFamily="18" charset="0"/>
                              </a:rPr>
                              <m:t> − </m:t>
                            </m:r>
                            <m:r>
                              <a:rPr lang="en-US" sz="2800" i="1">
                                <a:latin typeface="Cambria Math" panose="02040503050406030204" pitchFamily="18" charset="0"/>
                              </a:rPr>
                              <m:t>𝑥</m:t>
                            </m:r>
                            <m:r>
                              <a:rPr lang="en-US" sz="2800" b="0" i="1" smtClean="0">
                                <a:latin typeface="Cambria Math" panose="02040503050406030204" pitchFamily="18" charset="0"/>
                              </a:rPr>
                              <m:t> − </m:t>
                            </m:r>
                            <m:r>
                              <a:rPr lang="en-US" sz="2800" i="1">
                                <a:latin typeface="Cambria Math" panose="02040503050406030204" pitchFamily="18" charset="0"/>
                              </a:rPr>
                              <m:t>h</m:t>
                            </m:r>
                          </m:num>
                          <m:den>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h</m:t>
                            </m:r>
                            <m:r>
                              <a:rPr lang="en-US" sz="2800" i="1">
                                <a:latin typeface="Cambria Math" panose="02040503050406030204" pitchFamily="18" charset="0"/>
                              </a:rPr>
                              <m:t>)</m:t>
                            </m:r>
                          </m:den>
                        </m:f>
                        <m:r>
                          <a:rPr lang="en-US" sz="2800" i="1">
                            <a:latin typeface="Cambria Math" panose="02040503050406030204" pitchFamily="18" charset="0"/>
                          </a:rPr>
                          <m:t>   </m:t>
                        </m:r>
                      </m:num>
                      <m:den>
                        <m:r>
                          <a:rPr lang="en-US" sz="2800" i="1">
                            <a:latin typeface="Cambria Math" panose="02040503050406030204" pitchFamily="18" charset="0"/>
                          </a:rPr>
                          <m:t>h</m:t>
                        </m:r>
                      </m:den>
                    </m:f>
                  </m:oMath>
                </a14:m>
                <a:r>
                  <a:rPr lang="en-US" sz="2800" dirty="0"/>
                  <a:t> </a:t>
                </a:r>
              </a:p>
              <a:p>
                <a14:m>
                  <m:oMath xmlns:m="http://schemas.openxmlformats.org/officeDocument/2006/math">
                    <m:r>
                      <a:rPr lang="en-US" sz="2800" i="1">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h</m:t>
                          </m:r>
                          <m:r>
                            <a:rPr lang="en-US" sz="2800" i="1">
                              <a:latin typeface="Cambria Math" panose="02040503050406030204" pitchFamily="18" charset="0"/>
                              <a:ea typeface="Cambria Math" panose="02040503050406030204" pitchFamily="18" charset="0"/>
                            </a:rPr>
                            <m:t>→0</m:t>
                          </m:r>
                        </m:e>
                      </m:mr>
                    </m: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h</m:t>
                            </m:r>
                          </m:num>
                          <m:den>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h</m:t>
                            </m:r>
                            <m:r>
                              <a:rPr lang="en-US" sz="2800" i="1">
                                <a:latin typeface="Cambria Math" panose="02040503050406030204" pitchFamily="18" charset="0"/>
                              </a:rPr>
                              <m:t>)</m:t>
                            </m:r>
                          </m:den>
                        </m:f>
                        <m:r>
                          <a:rPr lang="en-US" sz="2800" i="1">
                            <a:latin typeface="Cambria Math" panose="02040503050406030204" pitchFamily="18" charset="0"/>
                          </a:rPr>
                          <m:t>   </m:t>
                        </m:r>
                      </m:num>
                      <m:den>
                        <m:r>
                          <a:rPr lang="en-US" sz="2800" i="1">
                            <a:latin typeface="Cambria Math" panose="02040503050406030204" pitchFamily="18" charset="0"/>
                          </a:rPr>
                          <m:t>h</m:t>
                        </m:r>
                      </m:den>
                    </m:f>
                  </m:oMath>
                </a14:m>
                <a:r>
                  <a:rPr lang="en-US" sz="2800" dirty="0"/>
                  <a:t> </a:t>
                </a:r>
              </a:p>
              <a:p>
                <a:endParaRPr lang="en-US" sz="2800" dirty="0"/>
              </a:p>
            </p:txBody>
          </p:sp>
        </mc:Choice>
        <mc:Fallback xmlns="">
          <p:sp>
            <p:nvSpPr>
              <p:cNvPr id="5" name="TextBox 4">
                <a:extLst>
                  <a:ext uri="{FF2B5EF4-FFF2-40B4-BE49-F238E27FC236}">
                    <a16:creationId xmlns:a16="http://schemas.microsoft.com/office/drawing/2014/main" id="{092B8768-E95B-4A16-96C9-98784CA816F2}"/>
                  </a:ext>
                </a:extLst>
              </p:cNvPr>
              <p:cNvSpPr txBox="1">
                <a:spLocks noRot="1" noChangeAspect="1" noMove="1" noResize="1" noEditPoints="1" noAdjustHandles="1" noChangeArrowheads="1" noChangeShapeType="1" noTextEdit="1"/>
              </p:cNvSpPr>
              <p:nvPr/>
            </p:nvSpPr>
            <p:spPr>
              <a:xfrm>
                <a:off x="7024742" y="2770094"/>
                <a:ext cx="3033658" cy="325095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29B3CA4-5EE4-45CB-BD80-9193851136BD}"/>
                  </a:ext>
                </a:extLst>
              </p14:cNvPr>
              <p14:cNvContentPartPr/>
              <p14:nvPr/>
            </p14:nvContentPartPr>
            <p14:xfrm>
              <a:off x="4735440" y="3347513"/>
              <a:ext cx="2040120" cy="2197080"/>
            </p14:xfrm>
          </p:contentPart>
        </mc:Choice>
        <mc:Fallback xmlns="">
          <p:pic>
            <p:nvPicPr>
              <p:cNvPr id="8" name="Ink 7">
                <a:extLst>
                  <a:ext uri="{FF2B5EF4-FFF2-40B4-BE49-F238E27FC236}">
                    <a16:creationId xmlns:a16="http://schemas.microsoft.com/office/drawing/2014/main" id="{E29B3CA4-5EE4-45CB-BD80-9193851136BD}"/>
                  </a:ext>
                </a:extLst>
              </p:cNvPr>
              <p:cNvPicPr/>
              <p:nvPr/>
            </p:nvPicPr>
            <p:blipFill>
              <a:blip r:embed="rId5"/>
              <a:stretch>
                <a:fillRect/>
              </a:stretch>
            </p:blipFill>
            <p:spPr>
              <a:xfrm>
                <a:off x="4726798" y="3338873"/>
                <a:ext cx="2057763" cy="2214720"/>
              </a:xfrm>
              <a:prstGeom prst="rect">
                <a:avLst/>
              </a:prstGeom>
            </p:spPr>
          </p:pic>
        </mc:Fallback>
      </mc:AlternateContent>
    </p:spTree>
    <p:extLst>
      <p:ext uri="{BB962C8B-B14F-4D97-AF65-F5344CB8AC3E}">
        <p14:creationId xmlns:p14="http://schemas.microsoft.com/office/powerpoint/2010/main" val="40221665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normAutofit/>
              </a:bodyPr>
              <a:lstStyle/>
              <a:p>
                <a:pPr marL="0" indent="0">
                  <a:buNone/>
                </a:pPr>
                <a:r>
                  <a:rPr lang="en-US" dirty="0"/>
                  <a:t>Determine the equation of the tangent line of the curve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oMath>
                </a14:m>
                <a:r>
                  <a:rPr lang="en-US" dirty="0"/>
                  <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r>
                  <a:rPr lang="en-US" dirty="0"/>
                  <a:t> </a:t>
                </a: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h</m:t>
                        </m:r>
                      </m:num>
                      <m:den>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h</m:t>
                            </m:r>
                          </m:e>
                        </m:d>
                        <m:r>
                          <a:rPr lang="en-US" b="0" i="1" smtClean="0">
                            <a:latin typeface="Cambria Math" panose="02040503050406030204" pitchFamily="18" charset="0"/>
                          </a:rPr>
                          <m:t> </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h</m:t>
                        </m:r>
                      </m:num>
                      <m:den>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 </m:t>
                        </m:r>
                      </m:den>
                    </m:f>
                    <m:r>
                      <a:rPr lang="en-US" i="1">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h</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 −</m:t>
                        </m:r>
                        <m:r>
                          <a:rPr lang="en-US" b="0" i="1" smtClean="0">
                            <a:latin typeface="Cambria Math" panose="02040503050406030204" pitchFamily="18" charset="0"/>
                          </a:rPr>
                          <m:t>1(</m:t>
                        </m:r>
                        <m:r>
                          <a:rPr lang="en-US" i="1">
                            <a:latin typeface="Cambria Math" panose="02040503050406030204" pitchFamily="18" charset="0"/>
                          </a:rPr>
                          <m:t>h</m:t>
                        </m:r>
                        <m:r>
                          <a:rPr lang="en-US" b="0" i="1" smtClean="0">
                            <a:latin typeface="Cambria Math" panose="02040503050406030204" pitchFamily="18" charset="0"/>
                          </a:rPr>
                          <m:t>)</m:t>
                        </m:r>
                      </m:num>
                      <m:den>
                        <m:r>
                          <a:rPr lang="en-US" b="0" i="1" smtClean="0">
                            <a:latin typeface="Cambria Math" panose="02040503050406030204" pitchFamily="18" charset="0"/>
                          </a:rPr>
                          <m:t>h</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 </m:t>
                        </m:r>
                      </m:den>
                    </m:f>
                  </m:oMath>
                </a14:m>
                <a:r>
                  <a:rPr lang="en-US" dirty="0"/>
                  <a:t>  </a:t>
                </a:r>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28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E8DDBBB-3E9E-404A-BB60-35A10DDDC711}"/>
              </a:ext>
            </a:extLst>
          </p:cNvPr>
          <p:cNvSpPr txBox="1"/>
          <p:nvPr/>
        </p:nvSpPr>
        <p:spPr>
          <a:xfrm>
            <a:off x="5637006" y="2974489"/>
            <a:ext cx="3453205" cy="923330"/>
          </a:xfrm>
          <a:prstGeom prst="rect">
            <a:avLst/>
          </a:prstGeom>
          <a:noFill/>
        </p:spPr>
        <p:txBody>
          <a:bodyPr wrap="square" rtlCol="0">
            <a:spAutoFit/>
          </a:bodyPr>
          <a:lstStyle/>
          <a:p>
            <a:r>
              <a:rPr lang="en-US" dirty="0"/>
              <a:t>Now, we can cross out like factors from the numerator and denominator.</a:t>
            </a:r>
          </a:p>
        </p:txBody>
      </p:sp>
    </p:spTree>
    <p:extLst>
      <p:ext uri="{BB962C8B-B14F-4D97-AF65-F5344CB8AC3E}">
        <p14:creationId xmlns:p14="http://schemas.microsoft.com/office/powerpoint/2010/main" val="16808247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normAutofit/>
              </a:bodyPr>
              <a:lstStyle/>
              <a:p>
                <a:pPr marL="0" indent="0">
                  <a:buNone/>
                </a:pPr>
                <a:r>
                  <a:rPr lang="en-US" dirty="0"/>
                  <a:t>Determine the equation of the tangent line of the curve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oMath>
                </a14:m>
                <a:r>
                  <a:rPr lang="en-US" dirty="0"/>
                  <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r>
                  <a:rPr lang="en-US" dirty="0"/>
                  <a:t> </a:t>
                </a: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h</m:t>
                        </m:r>
                      </m:num>
                      <m:den>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h</m:t>
                            </m:r>
                          </m:e>
                        </m:d>
                        <m:r>
                          <a:rPr lang="en-US" b="0" i="1" smtClean="0">
                            <a:latin typeface="Cambria Math" panose="02040503050406030204" pitchFamily="18" charset="0"/>
                          </a:rPr>
                          <m:t> </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h</m:t>
                        </m:r>
                      </m:num>
                      <m:den>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 </m:t>
                        </m:r>
                      </m:den>
                    </m:f>
                    <m:r>
                      <a:rPr lang="en-US" i="1">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h</m:t>
                        </m:r>
                      </m:den>
                    </m:f>
                  </m:oMath>
                </a14:m>
                <a:r>
                  <a:rPr lang="en-US" dirty="0"/>
                  <a:t>   </a:t>
                </a:r>
              </a:p>
              <a:p>
                <a:pPr marL="0" indent="0">
                  <a:buNone/>
                </a:pPr>
                <a14:m>
                  <m:oMath xmlns:m="http://schemas.openxmlformats.org/officeDocument/2006/math">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→0</m:t>
                          </m:r>
                        </m:e>
                      </m:mr>
                    </m:m>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 −</m:t>
                        </m:r>
                        <m:r>
                          <a:rPr lang="en-US" b="0" i="1" smtClean="0">
                            <a:latin typeface="Cambria Math" panose="02040503050406030204" pitchFamily="18" charset="0"/>
                          </a:rPr>
                          <m:t>1(</m:t>
                        </m:r>
                        <m:r>
                          <a:rPr lang="en-US" i="1">
                            <a:latin typeface="Cambria Math" panose="02040503050406030204" pitchFamily="18" charset="0"/>
                          </a:rPr>
                          <m:t>h</m:t>
                        </m:r>
                        <m:r>
                          <a:rPr lang="en-US" b="0" i="1" smtClean="0">
                            <a:latin typeface="Cambria Math" panose="02040503050406030204" pitchFamily="18" charset="0"/>
                          </a:rPr>
                          <m:t>)</m:t>
                        </m:r>
                      </m:num>
                      <m:den>
                        <m:r>
                          <a:rPr lang="en-US" b="0" i="1" smtClean="0">
                            <a:latin typeface="Cambria Math" panose="02040503050406030204" pitchFamily="18" charset="0"/>
                          </a:rPr>
                          <m:t>h</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 </m:t>
                        </m:r>
                      </m:den>
                    </m:f>
                  </m:oMath>
                </a14:m>
                <a:r>
                  <a:rPr lang="en-US" dirty="0"/>
                  <a:t>  </a:t>
                </a:r>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8DDBBB-3E9E-404A-BB60-35A10DDDC711}"/>
                  </a:ext>
                </a:extLst>
              </p:cNvPr>
              <p:cNvSpPr txBox="1"/>
              <p:nvPr/>
            </p:nvSpPr>
            <p:spPr>
              <a:xfrm>
                <a:off x="5637006" y="2974489"/>
                <a:ext cx="3453205" cy="2825132"/>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m:t>
                    </m:r>
                    <m:m>
                      <m:mPr>
                        <m:mcs>
                          <m:mc>
                            <m:mcPr>
                              <m:count m:val="1"/>
                              <m:mcJc m:val="center"/>
                            </m:mcPr>
                          </m:mc>
                        </m:mcs>
                        <m:ctrlPr>
                          <a:rPr lang="en-US" sz="2800" i="1">
                            <a:latin typeface="Cambria Math" panose="02040503050406030204" pitchFamily="18" charset="0"/>
                          </a:rPr>
                        </m:ctrlPr>
                      </m:mPr>
                      <m:mr>
                        <m:e>
                          <m:r>
                            <m:rPr>
                              <m:sty m:val="p"/>
                              <m:brk m:alnAt="7"/>
                            </m:rPr>
                            <a:rPr lang="en-US" sz="2800">
                              <a:latin typeface="Cambria Math" panose="02040503050406030204" pitchFamily="18" charset="0"/>
                            </a:rPr>
                            <m:t>l</m:t>
                          </m:r>
                          <m:r>
                            <m:rPr>
                              <m:sty m:val="p"/>
                            </m:rPr>
                            <a:rPr lang="en-US" sz="2800">
                              <a:latin typeface="Cambria Math" panose="02040503050406030204" pitchFamily="18" charset="0"/>
                            </a:rPr>
                            <m:t>im</m:t>
                          </m:r>
                          <m:r>
                            <m:rPr>
                              <m:brk m:alnAt="7"/>
                            </m:rPr>
                            <a:rPr lang="en-US" sz="2800" i="1">
                              <a:latin typeface="Cambria Math" panose="02040503050406030204" pitchFamily="18" charset="0"/>
                            </a:rPr>
                            <m:t>⁡</m:t>
                          </m:r>
                        </m:e>
                      </m:mr>
                      <m:mr>
                        <m:e>
                          <m:r>
                            <a:rPr lang="en-US" sz="2800" i="1">
                              <a:latin typeface="Cambria Math" panose="02040503050406030204" pitchFamily="18" charset="0"/>
                            </a:rPr>
                            <m:t>h</m:t>
                          </m:r>
                          <m:r>
                            <a:rPr lang="en-US" sz="2800" i="1">
                              <a:latin typeface="Cambria Math" panose="02040503050406030204" pitchFamily="18" charset="0"/>
                              <a:ea typeface="Cambria Math" panose="02040503050406030204" pitchFamily="18" charset="0"/>
                            </a:rPr>
                            <m:t>→0</m:t>
                          </m:r>
                        </m:e>
                      </m:mr>
                    </m:m>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 −1</m:t>
                        </m:r>
                      </m:num>
                      <m:den>
                        <m:r>
                          <a:rPr lang="en-US" sz="2800" i="1">
                            <a:latin typeface="Cambria Math" panose="02040503050406030204" pitchFamily="18" charset="0"/>
                          </a:rPr>
                          <m:t>𝑥</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h</m:t>
                            </m:r>
                          </m:e>
                        </m:d>
                        <m:r>
                          <a:rPr lang="en-US" sz="2800" i="1">
                            <a:latin typeface="Cambria Math" panose="02040503050406030204" pitchFamily="18" charset="0"/>
                          </a:rPr>
                          <m:t> </m:t>
                        </m:r>
                      </m:den>
                    </m:f>
                  </m:oMath>
                </a14:m>
                <a:r>
                  <a:rPr lang="en-US" sz="2800" dirty="0"/>
                  <a:t>  </a:t>
                </a:r>
              </a:p>
              <a:p>
                <a14:m>
                  <m:oMath xmlns:m="http://schemas.openxmlformats.org/officeDocument/2006/math">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+0)</m:t>
                        </m:r>
                      </m:den>
                    </m:f>
                  </m:oMath>
                </a14:m>
                <a:r>
                  <a:rPr lang="en-US" sz="2800" dirty="0"/>
                  <a:t> </a:t>
                </a:r>
              </a:p>
              <a:p>
                <a14:m>
                  <m:oMath xmlns:m="http://schemas.openxmlformats.org/officeDocument/2006/math">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den>
                    </m:f>
                  </m:oMath>
                </a14:m>
                <a:r>
                  <a:rPr lang="en-US" sz="2800" dirty="0"/>
                  <a:t>  </a:t>
                </a:r>
              </a:p>
              <a:p>
                <a:r>
                  <a:rPr lang="en-US" sz="2800" dirty="0"/>
                  <a:t> </a:t>
                </a:r>
                <a14:m>
                  <m:oMath xmlns:m="http://schemas.openxmlformats.org/officeDocument/2006/math">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den>
                    </m:f>
                  </m:oMath>
                </a14:m>
                <a:r>
                  <a:rPr lang="en-US" sz="2800" dirty="0"/>
                  <a:t>  </a:t>
                </a:r>
              </a:p>
            </p:txBody>
          </p:sp>
        </mc:Choice>
        <mc:Fallback xmlns="">
          <p:sp>
            <p:nvSpPr>
              <p:cNvPr id="4" name="TextBox 3">
                <a:extLst>
                  <a:ext uri="{FF2B5EF4-FFF2-40B4-BE49-F238E27FC236}">
                    <a16:creationId xmlns:a16="http://schemas.microsoft.com/office/drawing/2014/main" id="{7E8DDBBB-3E9E-404A-BB60-35A10DDDC711}"/>
                  </a:ext>
                </a:extLst>
              </p:cNvPr>
              <p:cNvSpPr txBox="1">
                <a:spLocks noRot="1" noChangeAspect="1" noMove="1" noResize="1" noEditPoints="1" noAdjustHandles="1" noChangeArrowheads="1" noChangeShapeType="1" noTextEdit="1"/>
              </p:cNvSpPr>
              <p:nvPr/>
            </p:nvSpPr>
            <p:spPr>
              <a:xfrm>
                <a:off x="5637006" y="2974489"/>
                <a:ext cx="3453205" cy="28251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03EAC66F-CD33-438A-BB19-80B578FFD538}"/>
                  </a:ext>
                </a:extLst>
              </p14:cNvPr>
              <p14:cNvContentPartPr/>
              <p14:nvPr/>
            </p14:nvContentPartPr>
            <p14:xfrm>
              <a:off x="3737880" y="3441833"/>
              <a:ext cx="1725120" cy="2003400"/>
            </p14:xfrm>
          </p:contentPart>
        </mc:Choice>
        <mc:Fallback xmlns="">
          <p:pic>
            <p:nvPicPr>
              <p:cNvPr id="7" name="Ink 6">
                <a:extLst>
                  <a:ext uri="{FF2B5EF4-FFF2-40B4-BE49-F238E27FC236}">
                    <a16:creationId xmlns:a16="http://schemas.microsoft.com/office/drawing/2014/main" id="{03EAC66F-CD33-438A-BB19-80B578FFD538}"/>
                  </a:ext>
                </a:extLst>
              </p:cNvPr>
              <p:cNvPicPr/>
              <p:nvPr/>
            </p:nvPicPr>
            <p:blipFill>
              <a:blip r:embed="rId5"/>
              <a:stretch>
                <a:fillRect/>
              </a:stretch>
            </p:blipFill>
            <p:spPr>
              <a:xfrm>
                <a:off x="3729238" y="3432833"/>
                <a:ext cx="1742764" cy="2021040"/>
              </a:xfrm>
              <a:prstGeom prst="rect">
                <a:avLst/>
              </a:prstGeom>
            </p:spPr>
          </p:pic>
        </mc:Fallback>
      </mc:AlternateContent>
    </p:spTree>
    <p:extLst>
      <p:ext uri="{BB962C8B-B14F-4D97-AF65-F5344CB8AC3E}">
        <p14:creationId xmlns:p14="http://schemas.microsoft.com/office/powerpoint/2010/main" val="12205101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normAutofit/>
              </a:bodyPr>
              <a:lstStyle/>
              <a:p>
                <a:pPr marL="0" indent="0">
                  <a:buNone/>
                </a:pPr>
                <a:r>
                  <a:rPr lang="en-US" dirty="0"/>
                  <a:t>Determine the equation of the tangent line of the curve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oMath>
                </a14:m>
                <a:r>
                  <a:rPr lang="en-US" dirty="0"/>
                  <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r>
                  <a:rPr lang="en-US" dirty="0"/>
                  <a:t> We know that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oMath>
                </a14:m>
                <a:r>
                  <a:rPr lang="en-US" dirty="0"/>
                  <a:t>  </a:t>
                </a:r>
              </a:p>
              <a:p>
                <a:pPr marL="0" indent="0">
                  <a:buNone/>
                </a:pPr>
                <a:r>
                  <a:rPr lang="en-US" dirty="0"/>
                  <a:t>This means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b="0" i="1" smtClean="0">
                            <a:latin typeface="Cambria Math" panose="02040503050406030204" pitchFamily="18" charset="0"/>
                          </a:rPr>
                          <m:t>2</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r>
                  <a:rPr lang="en-US" dirty="0"/>
                  <a:t>  </a:t>
                </a:r>
              </a:p>
              <a:p>
                <a:pPr marL="0" indent="0">
                  <a:buNone/>
                </a:pPr>
                <a:r>
                  <a:rPr lang="en-US" dirty="0"/>
                  <a:t>Therefore, the slope of the tangent line where x = 2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r>
                  <a:rPr lang="en-US" dirty="0"/>
                  <a:t>  </a:t>
                </a:r>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280"/>
                </a:stretch>
              </a:blipFill>
            </p:spPr>
            <p:txBody>
              <a:bodyPr/>
              <a:lstStyle/>
              <a:p>
                <a:r>
                  <a:rPr lang="en-US">
                    <a:noFill/>
                  </a:rPr>
                  <a:t> </a:t>
                </a:r>
              </a:p>
            </p:txBody>
          </p:sp>
        </mc:Fallback>
      </mc:AlternateContent>
    </p:spTree>
    <p:extLst>
      <p:ext uri="{BB962C8B-B14F-4D97-AF65-F5344CB8AC3E}">
        <p14:creationId xmlns:p14="http://schemas.microsoft.com/office/powerpoint/2010/main" val="28827764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normAutofit/>
              </a:bodyPr>
              <a:lstStyle/>
              <a:p>
                <a:pPr marL="0" indent="0">
                  <a:buNone/>
                </a:pPr>
                <a:r>
                  <a:rPr lang="en-US" dirty="0"/>
                  <a:t>Determine the equation of the tangent line of the curve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oMath>
                </a14:m>
                <a:r>
                  <a:rPr lang="en-US" dirty="0"/>
                  <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endParaRPr lang="en-US" dirty="0"/>
              </a:p>
              <a:p>
                <a:pPr marL="0" indent="0">
                  <a:buNone/>
                </a:pPr>
                <a:r>
                  <a:rPr lang="en-US" dirty="0"/>
                  <a:t>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a:t>
                </a:r>
              </a:p>
              <a:p>
                <a:pPr marL="0" indent="0">
                  <a:buNone/>
                </a:pPr>
                <a:r>
                  <a:rPr lang="en-US" dirty="0"/>
                  <a:t>This means that the tangent line goes through the point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oMath>
                </a14:m>
                <a:r>
                  <a:rPr lang="en-US" dirty="0"/>
                  <a:t> and has a slope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r>
                  <a:rPr lang="en-US" dirty="0"/>
                  <a:t>  </a:t>
                </a:r>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280" r="-290"/>
                </a:stretch>
              </a:blipFill>
            </p:spPr>
            <p:txBody>
              <a:bodyPr/>
              <a:lstStyle/>
              <a:p>
                <a:r>
                  <a:rPr lang="en-US">
                    <a:noFill/>
                  </a:rPr>
                  <a:t> </a:t>
                </a:r>
              </a:p>
            </p:txBody>
          </p:sp>
        </mc:Fallback>
      </mc:AlternateContent>
    </p:spTree>
    <p:extLst>
      <p:ext uri="{BB962C8B-B14F-4D97-AF65-F5344CB8AC3E}">
        <p14:creationId xmlns:p14="http://schemas.microsoft.com/office/powerpoint/2010/main" val="5729199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2B32-96D0-40BA-B502-B0DC1648DB7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DA6DA-98ED-4A48-9E3E-8FED8D4DA3BE}"/>
                  </a:ext>
                </a:extLst>
              </p:cNvPr>
              <p:cNvSpPr>
                <a:spLocks noGrp="1"/>
              </p:cNvSpPr>
              <p:nvPr>
                <p:ph idx="1"/>
              </p:nvPr>
            </p:nvSpPr>
            <p:spPr/>
            <p:txBody>
              <a:bodyPr>
                <a:normAutofit/>
              </a:bodyPr>
              <a:lstStyle/>
              <a:p>
                <a:pPr marL="0" indent="0">
                  <a:buNone/>
                </a:pPr>
                <a:r>
                  <a:rPr lang="en-US" dirty="0"/>
                  <a:t>Determine the equation of the tangent line of the curve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oMath>
                </a14:m>
                <a:r>
                  <a:rPr lang="en-US" dirty="0"/>
                  <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r>
                  <a:rPr lang="en-US" dirty="0"/>
                  <a:t>Therefore,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p>
              <a:p>
                <a:pPr marL="0" indent="0">
                  <a:buNone/>
                </a:pP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𝑏</m:t>
                    </m:r>
                  </m:oMath>
                </a14:m>
                <a:r>
                  <a:rPr lang="en-US" dirty="0"/>
                  <a:t>   </a:t>
                </a:r>
              </a:p>
            </p:txBody>
          </p:sp>
        </mc:Choice>
        <mc:Fallback xmlns="">
          <p:sp>
            <p:nvSpPr>
              <p:cNvPr id="3" name="Content Placeholder 2">
                <a:extLst>
                  <a:ext uri="{FF2B5EF4-FFF2-40B4-BE49-F238E27FC236}">
                    <a16:creationId xmlns:a16="http://schemas.microsoft.com/office/drawing/2014/main" id="{7DDDA6DA-98ED-4A48-9E3E-8FED8D4DA3BE}"/>
                  </a:ext>
                </a:extLst>
              </p:cNvPr>
              <p:cNvSpPr>
                <a:spLocks noGrp="1" noRot="1" noChangeAspect="1" noMove="1" noResize="1" noEditPoints="1" noAdjustHandles="1" noChangeArrowheads="1" noChangeShapeType="1" noTextEdit="1"/>
              </p:cNvSpPr>
              <p:nvPr>
                <p:ph idx="1"/>
              </p:nvPr>
            </p:nvSpPr>
            <p:spPr>
              <a:blipFill>
                <a:blip r:embed="rId2"/>
                <a:stretch>
                  <a:fillRect l="-1217" t="-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F7E7F87-E155-4396-B7DA-0D559AA2211A}"/>
                  </a:ext>
                </a:extLst>
              </p:cNvPr>
              <p:cNvSpPr txBox="1"/>
              <p:nvPr/>
            </p:nvSpPr>
            <p:spPr>
              <a:xfrm>
                <a:off x="5637007" y="3824343"/>
                <a:ext cx="4625787" cy="1562479"/>
              </a:xfrm>
              <a:prstGeom prst="rect">
                <a:avLst/>
              </a:prstGeom>
              <a:noFill/>
            </p:spPr>
            <p:txBody>
              <a:bodyPr wrap="square" rtlCol="0">
                <a:spAutoFit/>
              </a:bodyPr>
              <a:lstStyle/>
              <a:p>
                <a:r>
                  <a:rPr lang="en-US" sz="2800" dirty="0"/>
                  <a:t>Therefore, the equation of the tangent line where x = 2 is</a:t>
                </a:r>
              </a:p>
              <a:p>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4</m:t>
                        </m:r>
                      </m:den>
                    </m:f>
                    <m:r>
                      <a:rPr lang="en-US" sz="2800" b="0" i="1" smtClean="0">
                        <a:latin typeface="Cambria Math" panose="02040503050406030204" pitchFamily="18" charset="0"/>
                      </a:rPr>
                      <m:t>𝑥</m:t>
                    </m:r>
                    <m:r>
                      <a:rPr lang="en-US" sz="2800" b="0" i="0" smtClean="0">
                        <a:latin typeface="Cambria Math" panose="02040503050406030204" pitchFamily="18" charset="0"/>
                      </a:rPr>
                      <m:t>+1</m:t>
                    </m:r>
                  </m:oMath>
                </a14:m>
                <a:r>
                  <a:rPr lang="en-US" sz="2800" dirty="0"/>
                  <a:t>  </a:t>
                </a:r>
              </a:p>
            </p:txBody>
          </p:sp>
        </mc:Choice>
        <mc:Fallback xmlns="">
          <p:sp>
            <p:nvSpPr>
              <p:cNvPr id="4" name="TextBox 3">
                <a:extLst>
                  <a:ext uri="{FF2B5EF4-FFF2-40B4-BE49-F238E27FC236}">
                    <a16:creationId xmlns:a16="http://schemas.microsoft.com/office/drawing/2014/main" id="{BF7E7F87-E155-4396-B7DA-0D559AA2211A}"/>
                  </a:ext>
                </a:extLst>
              </p:cNvPr>
              <p:cNvSpPr txBox="1">
                <a:spLocks noRot="1" noChangeAspect="1" noMove="1" noResize="1" noEditPoints="1" noAdjustHandles="1" noChangeArrowheads="1" noChangeShapeType="1" noTextEdit="1"/>
              </p:cNvSpPr>
              <p:nvPr/>
            </p:nvSpPr>
            <p:spPr>
              <a:xfrm>
                <a:off x="5637007" y="3824343"/>
                <a:ext cx="4625787" cy="1562479"/>
              </a:xfrm>
              <a:prstGeom prst="rect">
                <a:avLst/>
              </a:prstGeom>
              <a:blipFill>
                <a:blip r:embed="rId3"/>
                <a:stretch>
                  <a:fillRect l="-2767" t="-3502" r="-2899"/>
                </a:stretch>
              </a:blipFill>
            </p:spPr>
            <p:txBody>
              <a:bodyPr/>
              <a:lstStyle/>
              <a:p>
                <a:r>
                  <a:rPr lang="en-US">
                    <a:noFill/>
                  </a:rPr>
                  <a:t> </a:t>
                </a:r>
              </a:p>
            </p:txBody>
          </p:sp>
        </mc:Fallback>
      </mc:AlternateContent>
    </p:spTree>
    <p:extLst>
      <p:ext uri="{BB962C8B-B14F-4D97-AF65-F5344CB8AC3E}">
        <p14:creationId xmlns:p14="http://schemas.microsoft.com/office/powerpoint/2010/main" val="10107229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F4B7-1F59-4747-8D3A-0542F5BDBC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8BBF87-989E-4DC5-B906-F9733B7D0906}"/>
              </a:ext>
            </a:extLst>
          </p:cNvPr>
          <p:cNvSpPr>
            <a:spLocks noGrp="1"/>
          </p:cNvSpPr>
          <p:nvPr>
            <p:ph sz="half" idx="1"/>
          </p:nvPr>
        </p:nvSpPr>
        <p:spPr/>
        <p:txBody>
          <a:bodyPr/>
          <a:lstStyle/>
          <a:p>
            <a:pPr marL="0" indent="0">
              <a:buNone/>
            </a:pPr>
            <a:r>
              <a:rPr lang="en-US" dirty="0"/>
              <a:t>This is what the graph and the tangent line would look like.</a:t>
            </a:r>
          </a:p>
        </p:txBody>
      </p:sp>
      <p:pic>
        <p:nvPicPr>
          <p:cNvPr id="1026" name="Picture 2" descr="Image preview">
            <a:extLst>
              <a:ext uri="{FF2B5EF4-FFF2-40B4-BE49-F238E27FC236}">
                <a16:creationId xmlns:a16="http://schemas.microsoft.com/office/drawing/2014/main" id="{28425051-5BE3-4DE6-86CD-CDF67341A84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9278" y="1825625"/>
            <a:ext cx="48474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2263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6666-83F3-442D-9FAC-BE3D122CB7B8}"/>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FC1831-A20C-4DD3-96DB-5F9D46D832AC}"/>
                  </a:ext>
                </a:extLst>
              </p:cNvPr>
              <p:cNvSpPr>
                <a:spLocks noGrp="1"/>
              </p:cNvSpPr>
              <p:nvPr>
                <p:ph idx="1"/>
              </p:nvPr>
            </p:nvSpPr>
            <p:spPr/>
            <p:txBody>
              <a:bodyPr/>
              <a:lstStyle/>
              <a:p>
                <a:pPr marL="0" indent="0">
                  <a:buNone/>
                </a:pPr>
                <a:r>
                  <a:rPr lang="en-US" dirty="0"/>
                  <a:t>Determine an equation of the line that is perpendicular to the tangent to the graph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oMath>
                </a14:m>
                <a:r>
                  <a:rPr lang="en-US" dirty="0"/>
                  <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and that intersects it at the point of tangency. (this is called the normal)</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BFC1831-A20C-4DD3-96DB-5F9D46D832AC}"/>
                  </a:ext>
                </a:extLst>
              </p:cNvPr>
              <p:cNvSpPr>
                <a:spLocks noGrp="1" noRot="1" noChangeAspect="1" noMove="1" noResize="1" noEditPoints="1" noAdjustHandles="1" noChangeArrowheads="1" noChangeShapeType="1" noTextEdit="1"/>
              </p:cNvSpPr>
              <p:nvPr>
                <p:ph idx="1"/>
              </p:nvPr>
            </p:nvSpPr>
            <p:spPr>
              <a:blipFill>
                <a:blip r:embed="rId2"/>
                <a:stretch>
                  <a:fillRect l="-1217" t="-2241" r="-1797"/>
                </a:stretch>
              </a:blipFill>
            </p:spPr>
            <p:txBody>
              <a:bodyPr/>
              <a:lstStyle/>
              <a:p>
                <a:r>
                  <a:rPr lang="en-US">
                    <a:noFill/>
                  </a:rPr>
                  <a:t> </a:t>
                </a:r>
              </a:p>
            </p:txBody>
          </p:sp>
        </mc:Fallback>
      </mc:AlternateContent>
    </p:spTree>
    <p:extLst>
      <p:ext uri="{BB962C8B-B14F-4D97-AF65-F5344CB8AC3E}">
        <p14:creationId xmlns:p14="http://schemas.microsoft.com/office/powerpoint/2010/main" val="27705274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6666-83F3-442D-9FAC-BE3D122CB7B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FC1831-A20C-4DD3-96DB-5F9D46D832AC}"/>
                  </a:ext>
                </a:extLst>
              </p:cNvPr>
              <p:cNvSpPr>
                <a:spLocks noGrp="1"/>
              </p:cNvSpPr>
              <p:nvPr>
                <p:ph idx="1"/>
              </p:nvPr>
            </p:nvSpPr>
            <p:spPr/>
            <p:txBody>
              <a:bodyPr/>
              <a:lstStyle/>
              <a:p>
                <a:pPr marL="0" indent="0">
                  <a:buNone/>
                </a:pPr>
                <a:r>
                  <a:rPr lang="en-US" dirty="0"/>
                  <a:t>Determine an equation of the line that is perpendicular to the tangent to the graph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oMath>
                </a14:m>
                <a:r>
                  <a:rPr lang="en-US" dirty="0"/>
                  <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and that intersects it at the point of tangency. (this is called the normal)</a:t>
                </a:r>
              </a:p>
              <a:p>
                <a:pPr marL="0" indent="0">
                  <a:buNone/>
                </a:pPr>
                <a:r>
                  <a:rPr lang="en-US" dirty="0"/>
                  <a:t>Solution:</a:t>
                </a:r>
              </a:p>
              <a:p>
                <a:pPr marL="0" indent="0">
                  <a:buNone/>
                </a:pPr>
                <a:r>
                  <a:rPr lang="en-US" dirty="0"/>
                  <a:t>We know from the last question that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0" smtClean="0">
                        <a:latin typeface="Cambria Math" panose="02040503050406030204" pitchFamily="18" charset="0"/>
                      </a:rPr>
                      <m:t>.</m:t>
                    </m:r>
                  </m:oMath>
                </a14:m>
                <a:r>
                  <a:rPr lang="en-US" dirty="0"/>
                  <a:t> In other words, the point of tangency is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oMath>
                </a14:m>
                <a:endParaRPr lang="en-US" dirty="0"/>
              </a:p>
              <a:p>
                <a:pPr marL="0" indent="0">
                  <a:buNone/>
                </a:pPr>
                <a:r>
                  <a:rPr lang="en-US" dirty="0"/>
                  <a:t>We also know that the slope of the tangent line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r>
                  <a:rPr lang="en-US" dirty="0"/>
                  <a:t>, so the slope of the normal would be the negative reciprocal, which is 4.</a:t>
                </a:r>
              </a:p>
            </p:txBody>
          </p:sp>
        </mc:Choice>
        <mc:Fallback xmlns="">
          <p:sp>
            <p:nvSpPr>
              <p:cNvPr id="3" name="Content Placeholder 2">
                <a:extLst>
                  <a:ext uri="{FF2B5EF4-FFF2-40B4-BE49-F238E27FC236}">
                    <a16:creationId xmlns:a16="http://schemas.microsoft.com/office/drawing/2014/main" id="{5BFC1831-A20C-4DD3-96DB-5F9D46D832AC}"/>
                  </a:ext>
                </a:extLst>
              </p:cNvPr>
              <p:cNvSpPr>
                <a:spLocks noGrp="1" noRot="1" noChangeAspect="1" noMove="1" noResize="1" noEditPoints="1" noAdjustHandles="1" noChangeArrowheads="1" noChangeShapeType="1" noTextEdit="1"/>
              </p:cNvSpPr>
              <p:nvPr>
                <p:ph idx="1"/>
              </p:nvPr>
            </p:nvSpPr>
            <p:spPr>
              <a:blipFill>
                <a:blip r:embed="rId2"/>
                <a:stretch>
                  <a:fillRect l="-1217" t="-2241" r="-1797" b="-840"/>
                </a:stretch>
              </a:blipFill>
            </p:spPr>
            <p:txBody>
              <a:bodyPr/>
              <a:lstStyle/>
              <a:p>
                <a:r>
                  <a:rPr lang="en-US">
                    <a:noFill/>
                  </a:rPr>
                  <a:t> </a:t>
                </a:r>
              </a:p>
            </p:txBody>
          </p:sp>
        </mc:Fallback>
      </mc:AlternateContent>
    </p:spTree>
    <p:extLst>
      <p:ext uri="{BB962C8B-B14F-4D97-AF65-F5344CB8AC3E}">
        <p14:creationId xmlns:p14="http://schemas.microsoft.com/office/powerpoint/2010/main" val="161960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lstStyle/>
              <a:p>
                <a:pPr marL="0" indent="0">
                  <a:buNone/>
                </a:pPr>
                <a:r>
                  <a:rPr lang="en-US" dirty="0"/>
                  <a:t>How do we find a point infinitely close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on the curve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a:t>
                </a:r>
              </a:p>
              <a:p>
                <a:pPr marL="0" indent="0">
                  <a:buNone/>
                </a:pPr>
                <a:r>
                  <a:rPr lang="en-US" dirty="0"/>
                  <a:t>Let’s start by finding a point that is a horizontal distance of h units away from the point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t>
                </a:r>
              </a:p>
              <a:p>
                <a:pPr marL="0" indent="0">
                  <a:buNone/>
                </a:pPr>
                <a:r>
                  <a:rPr lang="en-US" dirty="0"/>
                  <a:t>The x-value of this point is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oMath>
                </a14:m>
                <a:r>
                  <a:rPr lang="en-US" dirty="0"/>
                  <a:t> and the y-value is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e>
                    </m:d>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529"/>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7A996CBE-30C6-4F25-AFE7-ED2A996DFD50}"/>
                  </a:ext>
                </a:extLst>
              </p14:cNvPr>
              <p14:cNvContentPartPr/>
              <p14:nvPr/>
            </p14:nvContentPartPr>
            <p14:xfrm>
              <a:off x="8442360" y="3373793"/>
              <a:ext cx="1301760" cy="204120"/>
            </p14:xfrm>
          </p:contentPart>
        </mc:Choice>
        <mc:Fallback xmlns="">
          <p:pic>
            <p:nvPicPr>
              <p:cNvPr id="6" name="Ink 5">
                <a:extLst>
                  <a:ext uri="{FF2B5EF4-FFF2-40B4-BE49-F238E27FC236}">
                    <a16:creationId xmlns:a16="http://schemas.microsoft.com/office/drawing/2014/main" id="{7A996CBE-30C6-4F25-AFE7-ED2A996DFD50}"/>
                  </a:ext>
                </a:extLst>
              </p:cNvPr>
              <p:cNvPicPr/>
              <p:nvPr/>
            </p:nvPicPr>
            <p:blipFill>
              <a:blip r:embed="rId12"/>
              <a:stretch>
                <a:fillRect/>
              </a:stretch>
            </p:blipFill>
            <p:spPr>
              <a:xfrm>
                <a:off x="8424360" y="3355793"/>
                <a:ext cx="13374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2F93AF8E-7882-4DCB-9E8E-2C7B5D513C36}"/>
                  </a:ext>
                </a:extLst>
              </p14:cNvPr>
              <p14:cNvContentPartPr/>
              <p14:nvPr/>
            </p14:nvContentPartPr>
            <p14:xfrm>
              <a:off x="9041040" y="3712193"/>
              <a:ext cx="122040" cy="226440"/>
            </p14:xfrm>
          </p:contentPart>
        </mc:Choice>
        <mc:Fallback xmlns="">
          <p:pic>
            <p:nvPicPr>
              <p:cNvPr id="11" name="Ink 10">
                <a:extLst>
                  <a:ext uri="{FF2B5EF4-FFF2-40B4-BE49-F238E27FC236}">
                    <a16:creationId xmlns:a16="http://schemas.microsoft.com/office/drawing/2014/main" id="{2F93AF8E-7882-4DCB-9E8E-2C7B5D513C36}"/>
                  </a:ext>
                </a:extLst>
              </p:cNvPr>
              <p:cNvPicPr/>
              <p:nvPr/>
            </p:nvPicPr>
            <p:blipFill>
              <a:blip r:embed="rId14"/>
              <a:stretch>
                <a:fillRect/>
              </a:stretch>
            </p:blipFill>
            <p:spPr>
              <a:xfrm>
                <a:off x="9023400" y="3694193"/>
                <a:ext cx="1576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C2F05A34-55FD-470A-843E-4BE2A5740165}"/>
                  </a:ext>
                </a:extLst>
              </p14:cNvPr>
              <p14:cNvContentPartPr/>
              <p14:nvPr/>
            </p14:nvContentPartPr>
            <p14:xfrm>
              <a:off x="9727560" y="2484233"/>
              <a:ext cx="3240" cy="19800"/>
            </p14:xfrm>
          </p:contentPart>
        </mc:Choice>
        <mc:Fallback xmlns="">
          <p:pic>
            <p:nvPicPr>
              <p:cNvPr id="12" name="Ink 11">
                <a:extLst>
                  <a:ext uri="{FF2B5EF4-FFF2-40B4-BE49-F238E27FC236}">
                    <a16:creationId xmlns:a16="http://schemas.microsoft.com/office/drawing/2014/main" id="{C2F05A34-55FD-470A-843E-4BE2A5740165}"/>
                  </a:ext>
                </a:extLst>
              </p:cNvPr>
              <p:cNvPicPr/>
              <p:nvPr/>
            </p:nvPicPr>
            <p:blipFill>
              <a:blip r:embed="rId16"/>
              <a:stretch>
                <a:fillRect/>
              </a:stretch>
            </p:blipFill>
            <p:spPr>
              <a:xfrm>
                <a:off x="9709920" y="2466593"/>
                <a:ext cx="388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8EFE0943-61CB-42E2-AA05-EE7643D9934B}"/>
                  </a:ext>
                </a:extLst>
              </p14:cNvPr>
              <p14:cNvContentPartPr/>
              <p14:nvPr/>
            </p14:nvContentPartPr>
            <p14:xfrm>
              <a:off x="9714240" y="2661713"/>
              <a:ext cx="15480" cy="25920"/>
            </p14:xfrm>
          </p:contentPart>
        </mc:Choice>
        <mc:Fallback xmlns="">
          <p:pic>
            <p:nvPicPr>
              <p:cNvPr id="13" name="Ink 12">
                <a:extLst>
                  <a:ext uri="{FF2B5EF4-FFF2-40B4-BE49-F238E27FC236}">
                    <a16:creationId xmlns:a16="http://schemas.microsoft.com/office/drawing/2014/main" id="{8EFE0943-61CB-42E2-AA05-EE7643D9934B}"/>
                  </a:ext>
                </a:extLst>
              </p:cNvPr>
              <p:cNvPicPr/>
              <p:nvPr/>
            </p:nvPicPr>
            <p:blipFill>
              <a:blip r:embed="rId18"/>
              <a:stretch>
                <a:fillRect/>
              </a:stretch>
            </p:blipFill>
            <p:spPr>
              <a:xfrm>
                <a:off x="9696240" y="2643713"/>
                <a:ext cx="511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65EF57A-8C66-47FB-A956-83D33C274BD2}"/>
                  </a:ext>
                </a:extLst>
              </p14:cNvPr>
              <p14:cNvContentPartPr/>
              <p14:nvPr/>
            </p14:nvContentPartPr>
            <p14:xfrm>
              <a:off x="9707400" y="2829113"/>
              <a:ext cx="12600" cy="28440"/>
            </p14:xfrm>
          </p:contentPart>
        </mc:Choice>
        <mc:Fallback xmlns="">
          <p:pic>
            <p:nvPicPr>
              <p:cNvPr id="14" name="Ink 13">
                <a:extLst>
                  <a:ext uri="{FF2B5EF4-FFF2-40B4-BE49-F238E27FC236}">
                    <a16:creationId xmlns:a16="http://schemas.microsoft.com/office/drawing/2014/main" id="{965EF57A-8C66-47FB-A956-83D33C274BD2}"/>
                  </a:ext>
                </a:extLst>
              </p:cNvPr>
              <p:cNvPicPr/>
              <p:nvPr/>
            </p:nvPicPr>
            <p:blipFill>
              <a:blip r:embed="rId20"/>
              <a:stretch>
                <a:fillRect/>
              </a:stretch>
            </p:blipFill>
            <p:spPr>
              <a:xfrm>
                <a:off x="9689400" y="2811473"/>
                <a:ext cx="482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C3E2199-3769-49FD-8CB4-AE9DB81A99D1}"/>
                  </a:ext>
                </a:extLst>
              </p14:cNvPr>
              <p14:cNvContentPartPr/>
              <p14:nvPr/>
            </p14:nvContentPartPr>
            <p14:xfrm>
              <a:off x="9718200" y="3014873"/>
              <a:ext cx="360" cy="12600"/>
            </p14:xfrm>
          </p:contentPart>
        </mc:Choice>
        <mc:Fallback xmlns="">
          <p:pic>
            <p:nvPicPr>
              <p:cNvPr id="15" name="Ink 14">
                <a:extLst>
                  <a:ext uri="{FF2B5EF4-FFF2-40B4-BE49-F238E27FC236}">
                    <a16:creationId xmlns:a16="http://schemas.microsoft.com/office/drawing/2014/main" id="{AC3E2199-3769-49FD-8CB4-AE9DB81A99D1}"/>
                  </a:ext>
                </a:extLst>
              </p:cNvPr>
              <p:cNvPicPr/>
              <p:nvPr/>
            </p:nvPicPr>
            <p:blipFill>
              <a:blip r:embed="rId22"/>
              <a:stretch>
                <a:fillRect/>
              </a:stretch>
            </p:blipFill>
            <p:spPr>
              <a:xfrm>
                <a:off x="9700200" y="2997233"/>
                <a:ext cx="360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16A9FAA6-FF0E-4F0C-8EC6-BCE17DB78CD0}"/>
                  </a:ext>
                </a:extLst>
              </p14:cNvPr>
              <p14:cNvContentPartPr/>
              <p14:nvPr/>
            </p14:nvContentPartPr>
            <p14:xfrm>
              <a:off x="9714240" y="3324473"/>
              <a:ext cx="19440" cy="10080"/>
            </p14:xfrm>
          </p:contentPart>
        </mc:Choice>
        <mc:Fallback xmlns="">
          <p:pic>
            <p:nvPicPr>
              <p:cNvPr id="18" name="Ink 17">
                <a:extLst>
                  <a:ext uri="{FF2B5EF4-FFF2-40B4-BE49-F238E27FC236}">
                    <a16:creationId xmlns:a16="http://schemas.microsoft.com/office/drawing/2014/main" id="{16A9FAA6-FF0E-4F0C-8EC6-BCE17DB78CD0}"/>
                  </a:ext>
                </a:extLst>
              </p:cNvPr>
              <p:cNvPicPr/>
              <p:nvPr/>
            </p:nvPicPr>
            <p:blipFill>
              <a:blip r:embed="rId24"/>
              <a:stretch>
                <a:fillRect/>
              </a:stretch>
            </p:blipFill>
            <p:spPr>
              <a:xfrm>
                <a:off x="9696240" y="3306473"/>
                <a:ext cx="55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07EF7DB7-96E8-4017-881E-D5A7074C3ABA}"/>
                  </a:ext>
                </a:extLst>
              </p14:cNvPr>
              <p14:cNvContentPartPr/>
              <p14:nvPr/>
            </p14:nvContentPartPr>
            <p14:xfrm>
              <a:off x="9709920" y="3165353"/>
              <a:ext cx="33120" cy="27360"/>
            </p14:xfrm>
          </p:contentPart>
        </mc:Choice>
        <mc:Fallback xmlns="">
          <p:pic>
            <p:nvPicPr>
              <p:cNvPr id="20" name="Ink 19">
                <a:extLst>
                  <a:ext uri="{FF2B5EF4-FFF2-40B4-BE49-F238E27FC236}">
                    <a16:creationId xmlns:a16="http://schemas.microsoft.com/office/drawing/2014/main" id="{07EF7DB7-96E8-4017-881E-D5A7074C3ABA}"/>
                  </a:ext>
                </a:extLst>
              </p:cNvPr>
              <p:cNvPicPr/>
              <p:nvPr/>
            </p:nvPicPr>
            <p:blipFill>
              <a:blip r:embed="rId26"/>
              <a:stretch>
                <a:fillRect/>
              </a:stretch>
            </p:blipFill>
            <p:spPr>
              <a:xfrm>
                <a:off x="9692280" y="3147713"/>
                <a:ext cx="68760" cy="6300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p:spTree>
    <p:extLst>
      <p:ext uri="{BB962C8B-B14F-4D97-AF65-F5344CB8AC3E}">
        <p14:creationId xmlns:p14="http://schemas.microsoft.com/office/powerpoint/2010/main" val="25337638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6666-83F3-442D-9FAC-BE3D122CB7B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FC1831-A20C-4DD3-96DB-5F9D46D832AC}"/>
                  </a:ext>
                </a:extLst>
              </p:cNvPr>
              <p:cNvSpPr>
                <a:spLocks noGrp="1"/>
              </p:cNvSpPr>
              <p:nvPr>
                <p:ph idx="1"/>
              </p:nvPr>
            </p:nvSpPr>
            <p:spPr/>
            <p:txBody>
              <a:bodyPr>
                <a:normAutofit lnSpcReduction="10000"/>
              </a:bodyPr>
              <a:lstStyle/>
              <a:p>
                <a:pPr marL="0" indent="0">
                  <a:buNone/>
                </a:pPr>
                <a:r>
                  <a:rPr lang="en-US" dirty="0"/>
                  <a:t>Determine an equation of the line that is perpendicular to the tangent to the graph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oMath>
                </a14:m>
                <a:r>
                  <a:rPr lang="en-US" dirty="0"/>
                  <a:t> at the point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and that intersects it at the point of tangency. (this is called the normal)</a:t>
                </a:r>
              </a:p>
              <a:p>
                <a:pPr marL="0" indent="0">
                  <a:buNone/>
                </a:pPr>
                <a:r>
                  <a:rPr lang="en-US" dirty="0"/>
                  <a:t>Solution:</a:t>
                </a:r>
              </a:p>
              <a:p>
                <a:pPr marL="0" indent="0">
                  <a:buNone/>
                </a:pPr>
                <a:r>
                  <a:rPr lang="en-US" b="0" dirty="0"/>
                  <a:t>Therefore, the equation of the line is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and it extends through the point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oMath>
                </a14:m>
                <a:r>
                  <a:rPr lang="en-US" dirty="0"/>
                  <a:t>.</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=4</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=8+</m:t>
                    </m:r>
                    <m:r>
                      <a:rPr lang="en-US" b="0" i="1" smtClean="0">
                        <a:latin typeface="Cambria Math" panose="02040503050406030204" pitchFamily="18" charset="0"/>
                      </a:rPr>
                      <m:t>𝑏</m:t>
                    </m:r>
                  </m:oMath>
                </a14:m>
                <a:r>
                  <a:rPr lang="en-US" dirty="0"/>
                  <a:t>  </a:t>
                </a:r>
              </a:p>
            </p:txBody>
          </p:sp>
        </mc:Choice>
        <mc:Fallback xmlns="">
          <p:sp>
            <p:nvSpPr>
              <p:cNvPr id="3" name="Content Placeholder 2">
                <a:extLst>
                  <a:ext uri="{FF2B5EF4-FFF2-40B4-BE49-F238E27FC236}">
                    <a16:creationId xmlns:a16="http://schemas.microsoft.com/office/drawing/2014/main" id="{5BFC1831-A20C-4DD3-96DB-5F9D46D832AC}"/>
                  </a:ext>
                </a:extLst>
              </p:cNvPr>
              <p:cNvSpPr>
                <a:spLocks noGrp="1" noRot="1" noChangeAspect="1" noMove="1" noResize="1" noEditPoints="1" noAdjustHandles="1" noChangeArrowheads="1" noChangeShapeType="1" noTextEdit="1"/>
              </p:cNvSpPr>
              <p:nvPr>
                <p:ph idx="1"/>
              </p:nvPr>
            </p:nvSpPr>
            <p:spPr>
              <a:blipFill>
                <a:blip r:embed="rId2"/>
                <a:stretch>
                  <a:fillRect l="-1217" t="-3081" r="-1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CFD788-0981-4B6A-8FF5-BC9B217A5846}"/>
                  </a:ext>
                </a:extLst>
              </p:cNvPr>
              <p:cNvSpPr txBox="1"/>
              <p:nvPr/>
            </p:nvSpPr>
            <p:spPr>
              <a:xfrm>
                <a:off x="3899647" y="4900107"/>
                <a:ext cx="2054711" cy="707758"/>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−15</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dirty="0"/>
                  <a:t>  </a:t>
                </a:r>
              </a:p>
            </p:txBody>
          </p:sp>
        </mc:Choice>
        <mc:Fallback xmlns="">
          <p:sp>
            <p:nvSpPr>
              <p:cNvPr id="5" name="TextBox 4">
                <a:extLst>
                  <a:ext uri="{FF2B5EF4-FFF2-40B4-BE49-F238E27FC236}">
                    <a16:creationId xmlns:a16="http://schemas.microsoft.com/office/drawing/2014/main" id="{B6CFD788-0981-4B6A-8FF5-BC9B217A5846}"/>
                  </a:ext>
                </a:extLst>
              </p:cNvPr>
              <p:cNvSpPr txBox="1">
                <a:spLocks noRot="1" noChangeAspect="1" noMove="1" noResize="1" noEditPoints="1" noAdjustHandles="1" noChangeArrowheads="1" noChangeShapeType="1" noTextEdit="1"/>
              </p:cNvSpPr>
              <p:nvPr/>
            </p:nvSpPr>
            <p:spPr>
              <a:xfrm>
                <a:off x="3899647" y="4900107"/>
                <a:ext cx="2054711" cy="7077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5BED862-8D97-42B9-9B1F-3618198AEF8C}"/>
                  </a:ext>
                </a:extLst>
              </p:cNvPr>
              <p:cNvSpPr txBox="1"/>
              <p:nvPr/>
            </p:nvSpPr>
            <p:spPr>
              <a:xfrm>
                <a:off x="6237644" y="4330784"/>
                <a:ext cx="4227755" cy="1138645"/>
              </a:xfrm>
              <a:prstGeom prst="rect">
                <a:avLst/>
              </a:prstGeom>
              <a:noFill/>
            </p:spPr>
            <p:txBody>
              <a:bodyPr wrap="square" rtlCol="0">
                <a:spAutoFit/>
              </a:bodyPr>
              <a:lstStyle/>
              <a:p>
                <a:r>
                  <a:rPr lang="en-US" sz="2800" dirty="0"/>
                  <a:t>Therefore the equation of the normal is </a:t>
                </a:r>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=4</m:t>
                    </m:r>
                    <m:r>
                      <a:rPr lang="en-US" sz="2800" b="0" i="1" smtClean="0">
                        <a:latin typeface="Cambria Math" panose="02040503050406030204" pitchFamily="18" charset="0"/>
                      </a:rPr>
                      <m:t>𝑥</m:t>
                    </m:r>
                    <m:r>
                      <a:rPr lang="en-US" sz="2800" b="0" i="1" smtClean="0">
                        <a:latin typeface="Cambria Math" panose="02040503050406030204" pitchFamily="18" charset="0"/>
                      </a:rPr>
                      <m:t> −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15</m:t>
                        </m:r>
                      </m:num>
                      <m:den>
                        <m:r>
                          <a:rPr lang="en-US" sz="2800" b="0" i="1" smtClean="0">
                            <a:latin typeface="Cambria Math" panose="02040503050406030204" pitchFamily="18" charset="0"/>
                          </a:rPr>
                          <m:t>2</m:t>
                        </m:r>
                      </m:den>
                    </m:f>
                  </m:oMath>
                </a14:m>
                <a:endParaRPr lang="en-US" sz="2800" dirty="0"/>
              </a:p>
            </p:txBody>
          </p:sp>
        </mc:Choice>
        <mc:Fallback xmlns="">
          <p:sp>
            <p:nvSpPr>
              <p:cNvPr id="6" name="TextBox 5">
                <a:extLst>
                  <a:ext uri="{FF2B5EF4-FFF2-40B4-BE49-F238E27FC236}">
                    <a16:creationId xmlns:a16="http://schemas.microsoft.com/office/drawing/2014/main" id="{D5BED862-8D97-42B9-9B1F-3618198AEF8C}"/>
                  </a:ext>
                </a:extLst>
              </p:cNvPr>
              <p:cNvSpPr txBox="1">
                <a:spLocks noRot="1" noChangeAspect="1" noMove="1" noResize="1" noEditPoints="1" noAdjustHandles="1" noChangeArrowheads="1" noChangeShapeType="1" noTextEdit="1"/>
              </p:cNvSpPr>
              <p:nvPr/>
            </p:nvSpPr>
            <p:spPr>
              <a:xfrm>
                <a:off x="6237644" y="4330784"/>
                <a:ext cx="4227755" cy="1138645"/>
              </a:xfrm>
              <a:prstGeom prst="rect">
                <a:avLst/>
              </a:prstGeom>
              <a:blipFill>
                <a:blip r:embed="rId4"/>
                <a:stretch>
                  <a:fillRect l="-2882" t="-4813" b="-6952"/>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98071015-969C-4C6F-B23D-72BE33CB3147}"/>
                  </a:ext>
                </a:extLst>
              </p14:cNvPr>
              <p14:cNvContentPartPr/>
              <p14:nvPr/>
            </p14:nvContentPartPr>
            <p14:xfrm>
              <a:off x="2622600" y="5148953"/>
              <a:ext cx="1222200" cy="390600"/>
            </p14:xfrm>
          </p:contentPart>
        </mc:Choice>
        <mc:Fallback xmlns="">
          <p:pic>
            <p:nvPicPr>
              <p:cNvPr id="9" name="Ink 8">
                <a:extLst>
                  <a:ext uri="{FF2B5EF4-FFF2-40B4-BE49-F238E27FC236}">
                    <a16:creationId xmlns:a16="http://schemas.microsoft.com/office/drawing/2014/main" id="{98071015-969C-4C6F-B23D-72BE33CB3147}"/>
                  </a:ext>
                </a:extLst>
              </p:cNvPr>
              <p:cNvPicPr/>
              <p:nvPr/>
            </p:nvPicPr>
            <p:blipFill>
              <a:blip r:embed="rId6"/>
              <a:stretch>
                <a:fillRect/>
              </a:stretch>
            </p:blipFill>
            <p:spPr>
              <a:xfrm>
                <a:off x="2613957" y="5139953"/>
                <a:ext cx="1239845"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3F52BF9E-B207-42DF-84D6-CC1719E1CBCF}"/>
                  </a:ext>
                </a:extLst>
              </p14:cNvPr>
              <p14:cNvContentPartPr/>
              <p14:nvPr/>
            </p14:nvContentPartPr>
            <p14:xfrm>
              <a:off x="5314320" y="4454153"/>
              <a:ext cx="777240" cy="856440"/>
            </p14:xfrm>
          </p:contentPart>
        </mc:Choice>
        <mc:Fallback xmlns="">
          <p:pic>
            <p:nvPicPr>
              <p:cNvPr id="12" name="Ink 11">
                <a:extLst>
                  <a:ext uri="{FF2B5EF4-FFF2-40B4-BE49-F238E27FC236}">
                    <a16:creationId xmlns:a16="http://schemas.microsoft.com/office/drawing/2014/main" id="{3F52BF9E-B207-42DF-84D6-CC1719E1CBCF}"/>
                  </a:ext>
                </a:extLst>
              </p:cNvPr>
              <p:cNvPicPr/>
              <p:nvPr/>
            </p:nvPicPr>
            <p:blipFill>
              <a:blip r:embed="rId8"/>
              <a:stretch>
                <a:fillRect/>
              </a:stretch>
            </p:blipFill>
            <p:spPr>
              <a:xfrm>
                <a:off x="5305680" y="4445513"/>
                <a:ext cx="794880" cy="874080"/>
              </a:xfrm>
              <a:prstGeom prst="rect">
                <a:avLst/>
              </a:prstGeom>
            </p:spPr>
          </p:pic>
        </mc:Fallback>
      </mc:AlternateContent>
    </p:spTree>
    <p:extLst>
      <p:ext uri="{BB962C8B-B14F-4D97-AF65-F5344CB8AC3E}">
        <p14:creationId xmlns:p14="http://schemas.microsoft.com/office/powerpoint/2010/main" val="35796371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78EE-704D-4ECE-BC30-4066D88CE5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FC5BB2-4A62-44A1-89AB-7EF12B551F4E}"/>
              </a:ext>
            </a:extLst>
          </p:cNvPr>
          <p:cNvSpPr>
            <a:spLocks noGrp="1"/>
          </p:cNvSpPr>
          <p:nvPr>
            <p:ph sz="half" idx="1"/>
          </p:nvPr>
        </p:nvSpPr>
        <p:spPr/>
        <p:txBody>
          <a:bodyPr/>
          <a:lstStyle/>
          <a:p>
            <a:pPr marL="0" indent="0">
              <a:buNone/>
            </a:pPr>
            <a:r>
              <a:rPr lang="en-US" dirty="0"/>
              <a:t>The normal is shown here (highlighted in yellow).</a:t>
            </a:r>
          </a:p>
        </p:txBody>
      </p:sp>
      <p:pic>
        <p:nvPicPr>
          <p:cNvPr id="2050" name="Picture 2" descr="Image preview">
            <a:extLst>
              <a:ext uri="{FF2B5EF4-FFF2-40B4-BE49-F238E27FC236}">
                <a16:creationId xmlns:a16="http://schemas.microsoft.com/office/drawing/2014/main" id="{C4C9169C-D9DC-472C-90DC-819D6E21D3E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35800" y="1969294"/>
            <a:ext cx="3454400" cy="4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46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1FEB-7C89-4C1C-9CCD-A453A57C3BE8}"/>
              </a:ext>
            </a:extLst>
          </p:cNvPr>
          <p:cNvSpPr>
            <a:spLocks noGrp="1"/>
          </p:cNvSpPr>
          <p:nvPr>
            <p:ph type="title"/>
          </p:nvPr>
        </p:nvSpPr>
        <p:spPr/>
        <p:txBody>
          <a:bodyPr/>
          <a:lstStyle/>
          <a:p>
            <a:r>
              <a:rPr lang="en-US" dirty="0"/>
              <a:t>The Existence of Derivatives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09E99-21D9-4AFE-B6AF-1C4C34151670}"/>
                  </a:ext>
                </a:extLst>
              </p:cNvPr>
              <p:cNvSpPr>
                <a:spLocks noGrp="1"/>
              </p:cNvSpPr>
              <p:nvPr>
                <p:ph idx="1"/>
              </p:nvPr>
            </p:nvSpPr>
            <p:spPr/>
            <p:txBody>
              <a:bodyPr/>
              <a:lstStyle/>
              <a:p>
                <a:pPr marL="0" indent="0">
                  <a:buNone/>
                </a:pPr>
                <a:r>
                  <a:rPr lang="en-US" dirty="0"/>
                  <a:t>A function </a:t>
                </a:r>
                <a14:m>
                  <m:oMath xmlns:m="http://schemas.openxmlformats.org/officeDocument/2006/math">
                    <m:r>
                      <a:rPr lang="en-US" b="0" i="1" smtClean="0">
                        <a:latin typeface="Cambria Math" panose="02040503050406030204" pitchFamily="18" charset="0"/>
                      </a:rPr>
                      <m:t>𝑓</m:t>
                    </m:r>
                  </m:oMath>
                </a14:m>
                <a:r>
                  <a:rPr lang="en-US" dirty="0"/>
                  <a:t> is said to be differentiable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exists. At points where </a:t>
                </a:r>
                <a14:m>
                  <m:oMath xmlns:m="http://schemas.openxmlformats.org/officeDocument/2006/math">
                    <m:r>
                      <a:rPr lang="en-US" b="0" i="1" smtClean="0">
                        <a:latin typeface="Cambria Math" panose="02040503050406030204" pitchFamily="18" charset="0"/>
                      </a:rPr>
                      <m:t>𝑓</m:t>
                    </m:r>
                  </m:oMath>
                </a14:m>
                <a:r>
                  <a:rPr lang="en-US" dirty="0"/>
                  <a:t> is not differentiable, we say that the derivative does not exist. Common ways for a derivative to not exist are shown.</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4109E99-21D9-4AFE-B6AF-1C4C34151670}"/>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70821CC-3638-4E70-97B3-7B268F5F77D8}"/>
              </a:ext>
            </a:extLst>
          </p:cNvPr>
          <p:cNvCxnSpPr/>
          <p:nvPr/>
        </p:nvCxnSpPr>
        <p:spPr>
          <a:xfrm>
            <a:off x="2194560" y="3517751"/>
            <a:ext cx="0" cy="160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34DC4C-FBB2-4F58-BAB8-ACAC50C4F263}"/>
              </a:ext>
            </a:extLst>
          </p:cNvPr>
          <p:cNvCxnSpPr/>
          <p:nvPr/>
        </p:nvCxnSpPr>
        <p:spPr>
          <a:xfrm>
            <a:off x="1430767" y="4270786"/>
            <a:ext cx="14415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856B407-5A26-4EFB-9B5B-CD4359D1970E}"/>
              </a:ext>
            </a:extLst>
          </p:cNvPr>
          <p:cNvCxnSpPr/>
          <p:nvPr/>
        </p:nvCxnSpPr>
        <p:spPr>
          <a:xfrm>
            <a:off x="4260028" y="3517751"/>
            <a:ext cx="0" cy="146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BEEC023-AA39-4AB4-90FD-5D873C831214}"/>
              </a:ext>
            </a:extLst>
          </p:cNvPr>
          <p:cNvCxnSpPr/>
          <p:nvPr/>
        </p:nvCxnSpPr>
        <p:spPr>
          <a:xfrm>
            <a:off x="3517751" y="4270786"/>
            <a:ext cx="14200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12F08C-C11B-4A2D-8785-CF22C3EEC2A3}"/>
              </a:ext>
            </a:extLst>
          </p:cNvPr>
          <p:cNvCxnSpPr/>
          <p:nvPr/>
        </p:nvCxnSpPr>
        <p:spPr>
          <a:xfrm>
            <a:off x="5572461" y="4270786"/>
            <a:ext cx="1721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CD712CB-E4BF-4D54-B103-D2B1AD520ED4}"/>
              </a:ext>
            </a:extLst>
          </p:cNvPr>
          <p:cNvCxnSpPr/>
          <p:nvPr/>
        </p:nvCxnSpPr>
        <p:spPr>
          <a:xfrm>
            <a:off x="8842786" y="3517751"/>
            <a:ext cx="0" cy="160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E87A96-0129-41CF-A8E2-907E7C109F28}"/>
              </a:ext>
            </a:extLst>
          </p:cNvPr>
          <p:cNvCxnSpPr/>
          <p:nvPr/>
        </p:nvCxnSpPr>
        <p:spPr>
          <a:xfrm>
            <a:off x="7949901" y="4270786"/>
            <a:ext cx="174273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055FB526-95F3-4D44-8349-C2F7362E41D0}"/>
                  </a:ext>
                </a:extLst>
              </p14:cNvPr>
              <p14:cNvContentPartPr/>
              <p14:nvPr/>
            </p14:nvContentPartPr>
            <p14:xfrm>
              <a:off x="1581120" y="3991913"/>
              <a:ext cx="779400" cy="422280"/>
            </p14:xfrm>
          </p:contentPart>
        </mc:Choice>
        <mc:Fallback xmlns="">
          <p:pic>
            <p:nvPicPr>
              <p:cNvPr id="20" name="Ink 19">
                <a:extLst>
                  <a:ext uri="{FF2B5EF4-FFF2-40B4-BE49-F238E27FC236}">
                    <a16:creationId xmlns:a16="http://schemas.microsoft.com/office/drawing/2014/main" id="{055FB526-95F3-4D44-8349-C2F7362E41D0}"/>
                  </a:ext>
                </a:extLst>
              </p:cNvPr>
              <p:cNvPicPr/>
              <p:nvPr/>
            </p:nvPicPr>
            <p:blipFill>
              <a:blip r:embed="rId4"/>
              <a:stretch>
                <a:fillRect/>
              </a:stretch>
            </p:blipFill>
            <p:spPr>
              <a:xfrm>
                <a:off x="1572120" y="3983273"/>
                <a:ext cx="79704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99FD1DD7-FD37-4742-87E1-238B3EF16FB3}"/>
                  </a:ext>
                </a:extLst>
              </p14:cNvPr>
              <p14:cNvContentPartPr/>
              <p14:nvPr/>
            </p14:nvContentPartPr>
            <p14:xfrm>
              <a:off x="3595680" y="3961313"/>
              <a:ext cx="440640" cy="439200"/>
            </p14:xfrm>
          </p:contentPart>
        </mc:Choice>
        <mc:Fallback xmlns="">
          <p:pic>
            <p:nvPicPr>
              <p:cNvPr id="21" name="Ink 20">
                <a:extLst>
                  <a:ext uri="{FF2B5EF4-FFF2-40B4-BE49-F238E27FC236}">
                    <a16:creationId xmlns:a16="http://schemas.microsoft.com/office/drawing/2014/main" id="{99FD1DD7-FD37-4742-87E1-238B3EF16FB3}"/>
                  </a:ext>
                </a:extLst>
              </p:cNvPr>
              <p:cNvPicPr/>
              <p:nvPr/>
            </p:nvPicPr>
            <p:blipFill>
              <a:blip r:embed="rId6"/>
              <a:stretch>
                <a:fillRect/>
              </a:stretch>
            </p:blipFill>
            <p:spPr>
              <a:xfrm>
                <a:off x="3586680" y="3952673"/>
                <a:ext cx="45828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89E8716C-C8D1-46C2-9252-4B24A121DF5C}"/>
                  </a:ext>
                </a:extLst>
              </p14:cNvPr>
              <p14:cNvContentPartPr/>
              <p14:nvPr/>
            </p14:nvContentPartPr>
            <p14:xfrm>
              <a:off x="4023720" y="3494393"/>
              <a:ext cx="450720" cy="495720"/>
            </p14:xfrm>
          </p:contentPart>
        </mc:Choice>
        <mc:Fallback xmlns="">
          <p:pic>
            <p:nvPicPr>
              <p:cNvPr id="23" name="Ink 22">
                <a:extLst>
                  <a:ext uri="{FF2B5EF4-FFF2-40B4-BE49-F238E27FC236}">
                    <a16:creationId xmlns:a16="http://schemas.microsoft.com/office/drawing/2014/main" id="{89E8716C-C8D1-46C2-9252-4B24A121DF5C}"/>
                  </a:ext>
                </a:extLst>
              </p:cNvPr>
              <p:cNvPicPr/>
              <p:nvPr/>
            </p:nvPicPr>
            <p:blipFill>
              <a:blip r:embed="rId8"/>
              <a:stretch>
                <a:fillRect/>
              </a:stretch>
            </p:blipFill>
            <p:spPr>
              <a:xfrm>
                <a:off x="4014720" y="3485393"/>
                <a:ext cx="46836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11A7AB47-2671-4D38-AF37-6F4AE197EF95}"/>
                  </a:ext>
                </a:extLst>
              </p14:cNvPr>
              <p14:cNvContentPartPr/>
              <p14:nvPr/>
            </p14:nvContentPartPr>
            <p14:xfrm>
              <a:off x="3993480" y="3951593"/>
              <a:ext cx="45360" cy="152280"/>
            </p14:xfrm>
          </p:contentPart>
        </mc:Choice>
        <mc:Fallback xmlns="">
          <p:pic>
            <p:nvPicPr>
              <p:cNvPr id="29" name="Ink 28">
                <a:extLst>
                  <a:ext uri="{FF2B5EF4-FFF2-40B4-BE49-F238E27FC236}">
                    <a16:creationId xmlns:a16="http://schemas.microsoft.com/office/drawing/2014/main" id="{11A7AB47-2671-4D38-AF37-6F4AE197EF95}"/>
                  </a:ext>
                </a:extLst>
              </p:cNvPr>
              <p:cNvPicPr/>
              <p:nvPr/>
            </p:nvPicPr>
            <p:blipFill>
              <a:blip r:embed="rId10"/>
              <a:stretch>
                <a:fillRect/>
              </a:stretch>
            </p:blipFill>
            <p:spPr>
              <a:xfrm>
                <a:off x="3984840" y="3942933"/>
                <a:ext cx="63000" cy="16996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 name="Ink 36">
                <a:extLst>
                  <a:ext uri="{FF2B5EF4-FFF2-40B4-BE49-F238E27FC236}">
                    <a16:creationId xmlns:a16="http://schemas.microsoft.com/office/drawing/2014/main" id="{A5C5AA75-8A1B-407D-A897-A08F6287297D}"/>
                  </a:ext>
                </a:extLst>
              </p14:cNvPr>
              <p14:cNvContentPartPr/>
              <p14:nvPr/>
            </p14:nvContentPartPr>
            <p14:xfrm>
              <a:off x="5643720" y="3842873"/>
              <a:ext cx="1058760" cy="408960"/>
            </p14:xfrm>
          </p:contentPart>
        </mc:Choice>
        <mc:Fallback xmlns="">
          <p:pic>
            <p:nvPicPr>
              <p:cNvPr id="37" name="Ink 36">
                <a:extLst>
                  <a:ext uri="{FF2B5EF4-FFF2-40B4-BE49-F238E27FC236}">
                    <a16:creationId xmlns:a16="http://schemas.microsoft.com/office/drawing/2014/main" id="{A5C5AA75-8A1B-407D-A897-A08F6287297D}"/>
                  </a:ext>
                </a:extLst>
              </p:cNvPr>
              <p:cNvPicPr/>
              <p:nvPr/>
            </p:nvPicPr>
            <p:blipFill>
              <a:blip r:embed="rId12"/>
              <a:stretch>
                <a:fillRect/>
              </a:stretch>
            </p:blipFill>
            <p:spPr>
              <a:xfrm>
                <a:off x="5635080" y="3833873"/>
                <a:ext cx="107640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F2F826F5-4221-4DA8-9FC0-957BE38B2D5B}"/>
                  </a:ext>
                </a:extLst>
              </p14:cNvPr>
              <p14:cNvContentPartPr/>
              <p14:nvPr/>
            </p14:nvContentPartPr>
            <p14:xfrm>
              <a:off x="4412520" y="3457673"/>
              <a:ext cx="91440" cy="142200"/>
            </p14:xfrm>
          </p:contentPart>
        </mc:Choice>
        <mc:Fallback xmlns="">
          <p:pic>
            <p:nvPicPr>
              <p:cNvPr id="38" name="Ink 37">
                <a:extLst>
                  <a:ext uri="{FF2B5EF4-FFF2-40B4-BE49-F238E27FC236}">
                    <a16:creationId xmlns:a16="http://schemas.microsoft.com/office/drawing/2014/main" id="{F2F826F5-4221-4DA8-9FC0-957BE38B2D5B}"/>
                  </a:ext>
                </a:extLst>
              </p:cNvPr>
              <p:cNvPicPr/>
              <p:nvPr/>
            </p:nvPicPr>
            <p:blipFill>
              <a:blip r:embed="rId14"/>
              <a:stretch>
                <a:fillRect/>
              </a:stretch>
            </p:blipFill>
            <p:spPr>
              <a:xfrm>
                <a:off x="4403880" y="3448673"/>
                <a:ext cx="1090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9" name="Ink 38">
                <a:extLst>
                  <a:ext uri="{FF2B5EF4-FFF2-40B4-BE49-F238E27FC236}">
                    <a16:creationId xmlns:a16="http://schemas.microsoft.com/office/drawing/2014/main" id="{126DAEF9-FA61-4782-875F-807086C59663}"/>
                  </a:ext>
                </a:extLst>
              </p14:cNvPr>
              <p14:cNvContentPartPr/>
              <p14:nvPr/>
            </p14:nvContentPartPr>
            <p14:xfrm>
              <a:off x="3538800" y="4278113"/>
              <a:ext cx="148320" cy="209160"/>
            </p14:xfrm>
          </p:contentPart>
        </mc:Choice>
        <mc:Fallback xmlns="">
          <p:pic>
            <p:nvPicPr>
              <p:cNvPr id="39" name="Ink 38">
                <a:extLst>
                  <a:ext uri="{FF2B5EF4-FFF2-40B4-BE49-F238E27FC236}">
                    <a16:creationId xmlns:a16="http://schemas.microsoft.com/office/drawing/2014/main" id="{126DAEF9-FA61-4782-875F-807086C59663}"/>
                  </a:ext>
                </a:extLst>
              </p:cNvPr>
              <p:cNvPicPr/>
              <p:nvPr/>
            </p:nvPicPr>
            <p:blipFill>
              <a:blip r:embed="rId16"/>
              <a:stretch>
                <a:fillRect/>
              </a:stretch>
            </p:blipFill>
            <p:spPr>
              <a:xfrm>
                <a:off x="3529800" y="4269473"/>
                <a:ext cx="1659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0" name="Ink 39">
                <a:extLst>
                  <a:ext uri="{FF2B5EF4-FFF2-40B4-BE49-F238E27FC236}">
                    <a16:creationId xmlns:a16="http://schemas.microsoft.com/office/drawing/2014/main" id="{556337BD-AE47-4F2D-9C32-5C55EA59996D}"/>
                  </a:ext>
                </a:extLst>
              </p14:cNvPr>
              <p14:cNvContentPartPr/>
              <p14:nvPr/>
            </p14:nvContentPartPr>
            <p14:xfrm>
              <a:off x="2301840" y="4279553"/>
              <a:ext cx="121320" cy="181440"/>
            </p14:xfrm>
          </p:contentPart>
        </mc:Choice>
        <mc:Fallback xmlns="">
          <p:pic>
            <p:nvPicPr>
              <p:cNvPr id="40" name="Ink 39">
                <a:extLst>
                  <a:ext uri="{FF2B5EF4-FFF2-40B4-BE49-F238E27FC236}">
                    <a16:creationId xmlns:a16="http://schemas.microsoft.com/office/drawing/2014/main" id="{556337BD-AE47-4F2D-9C32-5C55EA59996D}"/>
                  </a:ext>
                </a:extLst>
              </p:cNvPr>
              <p:cNvPicPr/>
              <p:nvPr/>
            </p:nvPicPr>
            <p:blipFill>
              <a:blip r:embed="rId18"/>
              <a:stretch>
                <a:fillRect/>
              </a:stretch>
            </p:blipFill>
            <p:spPr>
              <a:xfrm>
                <a:off x="2293200" y="4270553"/>
                <a:ext cx="1389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0964AE99-A147-44ED-B884-DB52803418E1}"/>
                  </a:ext>
                </a:extLst>
              </p14:cNvPr>
              <p14:cNvContentPartPr/>
              <p14:nvPr/>
            </p14:nvContentPartPr>
            <p14:xfrm>
              <a:off x="1528920" y="4280633"/>
              <a:ext cx="121680" cy="228960"/>
            </p14:xfrm>
          </p:contentPart>
        </mc:Choice>
        <mc:Fallback xmlns="">
          <p:pic>
            <p:nvPicPr>
              <p:cNvPr id="41" name="Ink 40">
                <a:extLst>
                  <a:ext uri="{FF2B5EF4-FFF2-40B4-BE49-F238E27FC236}">
                    <a16:creationId xmlns:a16="http://schemas.microsoft.com/office/drawing/2014/main" id="{0964AE99-A147-44ED-B884-DB52803418E1}"/>
                  </a:ext>
                </a:extLst>
              </p:cNvPr>
              <p:cNvPicPr/>
              <p:nvPr/>
            </p:nvPicPr>
            <p:blipFill>
              <a:blip r:embed="rId20"/>
              <a:stretch>
                <a:fillRect/>
              </a:stretch>
            </p:blipFill>
            <p:spPr>
              <a:xfrm>
                <a:off x="1519920" y="4271993"/>
                <a:ext cx="13932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C8E4A98D-5AD0-4096-866C-FC4925F3D4D5}"/>
                  </a:ext>
                </a:extLst>
              </p14:cNvPr>
              <p14:cNvContentPartPr/>
              <p14:nvPr/>
            </p14:nvContentPartPr>
            <p14:xfrm>
              <a:off x="8847360" y="3805793"/>
              <a:ext cx="501480" cy="461520"/>
            </p14:xfrm>
          </p:contentPart>
        </mc:Choice>
        <mc:Fallback xmlns="">
          <p:pic>
            <p:nvPicPr>
              <p:cNvPr id="49" name="Ink 48">
                <a:extLst>
                  <a:ext uri="{FF2B5EF4-FFF2-40B4-BE49-F238E27FC236}">
                    <a16:creationId xmlns:a16="http://schemas.microsoft.com/office/drawing/2014/main" id="{C8E4A98D-5AD0-4096-866C-FC4925F3D4D5}"/>
                  </a:ext>
                </a:extLst>
              </p:cNvPr>
              <p:cNvPicPr/>
              <p:nvPr/>
            </p:nvPicPr>
            <p:blipFill>
              <a:blip r:embed="rId22"/>
              <a:stretch>
                <a:fillRect/>
              </a:stretch>
            </p:blipFill>
            <p:spPr>
              <a:xfrm>
                <a:off x="8838360" y="3797153"/>
                <a:ext cx="51912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2" name="Ink 51">
                <a:extLst>
                  <a:ext uri="{FF2B5EF4-FFF2-40B4-BE49-F238E27FC236}">
                    <a16:creationId xmlns:a16="http://schemas.microsoft.com/office/drawing/2014/main" id="{048CD380-F776-4E41-84E1-005E8C9CCB83}"/>
                  </a:ext>
                </a:extLst>
              </p14:cNvPr>
              <p14:cNvContentPartPr/>
              <p14:nvPr/>
            </p14:nvContentPartPr>
            <p14:xfrm>
              <a:off x="8419320" y="3910193"/>
              <a:ext cx="420120" cy="361080"/>
            </p14:xfrm>
          </p:contentPart>
        </mc:Choice>
        <mc:Fallback xmlns="">
          <p:pic>
            <p:nvPicPr>
              <p:cNvPr id="52" name="Ink 51">
                <a:extLst>
                  <a:ext uri="{FF2B5EF4-FFF2-40B4-BE49-F238E27FC236}">
                    <a16:creationId xmlns:a16="http://schemas.microsoft.com/office/drawing/2014/main" id="{048CD380-F776-4E41-84E1-005E8C9CCB83}"/>
                  </a:ext>
                </a:extLst>
              </p:cNvPr>
              <p:cNvPicPr/>
              <p:nvPr/>
            </p:nvPicPr>
            <p:blipFill>
              <a:blip r:embed="rId24"/>
              <a:stretch>
                <a:fillRect/>
              </a:stretch>
            </p:blipFill>
            <p:spPr>
              <a:xfrm>
                <a:off x="8410320" y="3901193"/>
                <a:ext cx="437760" cy="378720"/>
              </a:xfrm>
              <a:prstGeom prst="rect">
                <a:avLst/>
              </a:prstGeom>
            </p:spPr>
          </p:pic>
        </mc:Fallback>
      </mc:AlternateContent>
      <p:sp>
        <p:nvSpPr>
          <p:cNvPr id="53" name="TextBox 52">
            <a:extLst>
              <a:ext uri="{FF2B5EF4-FFF2-40B4-BE49-F238E27FC236}">
                <a16:creationId xmlns:a16="http://schemas.microsoft.com/office/drawing/2014/main" id="{38AC98F3-51AF-41A0-8D53-137ACCE14F08}"/>
              </a:ext>
            </a:extLst>
          </p:cNvPr>
          <p:cNvSpPr txBox="1"/>
          <p:nvPr/>
        </p:nvSpPr>
        <p:spPr>
          <a:xfrm>
            <a:off x="1430767" y="5070911"/>
            <a:ext cx="914400" cy="369332"/>
          </a:xfrm>
          <a:prstGeom prst="rect">
            <a:avLst/>
          </a:prstGeom>
          <a:noFill/>
        </p:spPr>
        <p:txBody>
          <a:bodyPr wrap="square" rtlCol="0">
            <a:spAutoFit/>
          </a:bodyPr>
          <a:lstStyle/>
          <a:p>
            <a:r>
              <a:rPr lang="en-US" dirty="0"/>
              <a:t>Cusp</a:t>
            </a:r>
          </a:p>
        </p:txBody>
      </p:sp>
      <p:sp>
        <p:nvSpPr>
          <p:cNvPr id="54" name="TextBox 53">
            <a:extLst>
              <a:ext uri="{FF2B5EF4-FFF2-40B4-BE49-F238E27FC236}">
                <a16:creationId xmlns:a16="http://schemas.microsoft.com/office/drawing/2014/main" id="{8A73547A-3908-44F6-B189-21DF62025682}"/>
              </a:ext>
            </a:extLst>
          </p:cNvPr>
          <p:cNvSpPr txBox="1"/>
          <p:nvPr/>
        </p:nvSpPr>
        <p:spPr>
          <a:xfrm>
            <a:off x="3483423" y="4996928"/>
            <a:ext cx="1065474" cy="646331"/>
          </a:xfrm>
          <a:prstGeom prst="rect">
            <a:avLst/>
          </a:prstGeom>
          <a:noFill/>
        </p:spPr>
        <p:txBody>
          <a:bodyPr wrap="square" rtlCol="0">
            <a:spAutoFit/>
          </a:bodyPr>
          <a:lstStyle/>
          <a:p>
            <a:r>
              <a:rPr lang="en-US" dirty="0"/>
              <a:t>Vertical Tangent</a:t>
            </a:r>
          </a:p>
        </p:txBody>
      </p:sp>
      <p:sp>
        <p:nvSpPr>
          <p:cNvPr id="55" name="TextBox 54">
            <a:extLst>
              <a:ext uri="{FF2B5EF4-FFF2-40B4-BE49-F238E27FC236}">
                <a16:creationId xmlns:a16="http://schemas.microsoft.com/office/drawing/2014/main" id="{F1AE2AD2-449F-401F-A2F9-C96012A45A6B}"/>
              </a:ext>
            </a:extLst>
          </p:cNvPr>
          <p:cNvSpPr txBox="1"/>
          <p:nvPr/>
        </p:nvSpPr>
        <p:spPr>
          <a:xfrm>
            <a:off x="5317697" y="4764573"/>
            <a:ext cx="2230751" cy="1200329"/>
          </a:xfrm>
          <a:prstGeom prst="rect">
            <a:avLst/>
          </a:prstGeom>
          <a:noFill/>
        </p:spPr>
        <p:txBody>
          <a:bodyPr wrap="square" rtlCol="0">
            <a:spAutoFit/>
          </a:bodyPr>
          <a:lstStyle/>
          <a:p>
            <a:r>
              <a:rPr lang="en-US" dirty="0"/>
              <a:t>Discontinuity  (hole, or jump discontinuity as happens in a piecewise function)</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3CB44BAB-0776-415A-AA13-3EDDB715525B}"/>
                  </a:ext>
                </a:extLst>
              </p:cNvPr>
              <p:cNvSpPr txBox="1"/>
              <p:nvPr/>
            </p:nvSpPr>
            <p:spPr>
              <a:xfrm>
                <a:off x="7913019" y="5111901"/>
                <a:ext cx="2230750" cy="369332"/>
              </a:xfrm>
              <a:prstGeom prst="rect">
                <a:avLst/>
              </a:prstGeom>
              <a:noFill/>
            </p:spPr>
            <p:txBody>
              <a:bodyPr wrap="square" rtlCol="0">
                <a:spAutoFit/>
              </a:bodyPr>
              <a:lstStyle/>
              <a:p>
                <a:r>
                  <a:rPr lang="en-US" dirty="0"/>
                  <a:t>Corner as in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dirty="0"/>
              </a:p>
            </p:txBody>
          </p:sp>
        </mc:Choice>
        <mc:Fallback xmlns="">
          <p:sp>
            <p:nvSpPr>
              <p:cNvPr id="56" name="TextBox 55">
                <a:extLst>
                  <a:ext uri="{FF2B5EF4-FFF2-40B4-BE49-F238E27FC236}">
                    <a16:creationId xmlns:a16="http://schemas.microsoft.com/office/drawing/2014/main" id="{3CB44BAB-0776-415A-AA13-3EDDB715525B}"/>
                  </a:ext>
                </a:extLst>
              </p:cNvPr>
              <p:cNvSpPr txBox="1">
                <a:spLocks noRot="1" noChangeAspect="1" noMove="1" noResize="1" noEditPoints="1" noAdjustHandles="1" noChangeArrowheads="1" noChangeShapeType="1" noTextEdit="1"/>
              </p:cNvSpPr>
              <p:nvPr/>
            </p:nvSpPr>
            <p:spPr>
              <a:xfrm>
                <a:off x="7913019" y="5111901"/>
                <a:ext cx="2230750" cy="369332"/>
              </a:xfrm>
              <a:prstGeom prst="rect">
                <a:avLst/>
              </a:prstGeom>
              <a:blipFill>
                <a:blip r:embed="rId25"/>
                <a:stretch>
                  <a:fillRect l="-2186" t="-10000" b="-26667"/>
                </a:stretch>
              </a:blipFill>
            </p:spPr>
            <p:txBody>
              <a:bodyPr/>
              <a:lstStyle/>
              <a:p>
                <a:r>
                  <a:rPr lang="en-US">
                    <a:noFill/>
                  </a:rPr>
                  <a:t> </a:t>
                </a:r>
              </a:p>
            </p:txBody>
          </p:sp>
        </mc:Fallback>
      </mc:AlternateContent>
      <p:cxnSp>
        <p:nvCxnSpPr>
          <p:cNvPr id="58" name="Straight Connector 57">
            <a:extLst>
              <a:ext uri="{FF2B5EF4-FFF2-40B4-BE49-F238E27FC236}">
                <a16:creationId xmlns:a16="http://schemas.microsoft.com/office/drawing/2014/main" id="{42350207-C4D3-4D41-81AC-2742DD17B53F}"/>
              </a:ext>
            </a:extLst>
          </p:cNvPr>
          <p:cNvCxnSpPr/>
          <p:nvPr/>
        </p:nvCxnSpPr>
        <p:spPr>
          <a:xfrm>
            <a:off x="6400800" y="3429000"/>
            <a:ext cx="0" cy="13473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0941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1FEB-7C89-4C1C-9CCD-A453A57C3BE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09E99-21D9-4AFE-B6AF-1C4C34151670}"/>
                  </a:ext>
                </a:extLst>
              </p:cNvPr>
              <p:cNvSpPr>
                <a:spLocks noGrp="1"/>
              </p:cNvSpPr>
              <p:nvPr>
                <p:ph idx="1"/>
              </p:nvPr>
            </p:nvSpPr>
            <p:spPr/>
            <p:txBody>
              <a:bodyPr/>
              <a:lstStyle/>
              <a:p>
                <a:pPr marL="0" indent="0">
                  <a:buNone/>
                </a:pPr>
                <a:r>
                  <a:rPr lang="en-US" dirty="0"/>
                  <a:t>A function </a:t>
                </a:r>
                <a14:m>
                  <m:oMath xmlns:m="http://schemas.openxmlformats.org/officeDocument/2006/math">
                    <m:r>
                      <a:rPr lang="en-US" b="0" i="1" smtClean="0">
                        <a:latin typeface="Cambria Math" panose="02040503050406030204" pitchFamily="18" charset="0"/>
                      </a:rPr>
                      <m:t>𝑓</m:t>
                    </m:r>
                  </m:oMath>
                </a14:m>
                <a:r>
                  <a:rPr lang="en-US" dirty="0"/>
                  <a:t> is said to be differentiable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exists. At points where </a:t>
                </a:r>
                <a14:m>
                  <m:oMath xmlns:m="http://schemas.openxmlformats.org/officeDocument/2006/math">
                    <m:r>
                      <a:rPr lang="en-US" b="0" i="1" smtClean="0">
                        <a:latin typeface="Cambria Math" panose="02040503050406030204" pitchFamily="18" charset="0"/>
                      </a:rPr>
                      <m:t>𝑓</m:t>
                    </m:r>
                  </m:oMath>
                </a14:m>
                <a:r>
                  <a:rPr lang="en-US" dirty="0"/>
                  <a:t> is not differentiable, we say that the derivative does not exist. Common ways for a derivative to not exist are shown.</a:t>
                </a:r>
              </a:p>
              <a:p>
                <a:pPr marL="0" indent="0">
                  <a:buNone/>
                </a:pPr>
                <a:endParaRPr lang="en-US" dirty="0"/>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04109E99-21D9-4AFE-B6AF-1C4C34151670}"/>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70821CC-3638-4E70-97B3-7B268F5F77D8}"/>
              </a:ext>
            </a:extLst>
          </p:cNvPr>
          <p:cNvCxnSpPr/>
          <p:nvPr/>
        </p:nvCxnSpPr>
        <p:spPr>
          <a:xfrm>
            <a:off x="2194560" y="3517751"/>
            <a:ext cx="0" cy="160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34DC4C-FBB2-4F58-BAB8-ACAC50C4F263}"/>
              </a:ext>
            </a:extLst>
          </p:cNvPr>
          <p:cNvCxnSpPr/>
          <p:nvPr/>
        </p:nvCxnSpPr>
        <p:spPr>
          <a:xfrm>
            <a:off x="1430767" y="4270786"/>
            <a:ext cx="144152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055FB526-95F3-4D44-8349-C2F7362E41D0}"/>
                  </a:ext>
                </a:extLst>
              </p14:cNvPr>
              <p14:cNvContentPartPr/>
              <p14:nvPr/>
            </p14:nvContentPartPr>
            <p14:xfrm>
              <a:off x="1581120" y="3991913"/>
              <a:ext cx="779400" cy="422280"/>
            </p14:xfrm>
          </p:contentPart>
        </mc:Choice>
        <mc:Fallback xmlns="">
          <p:pic>
            <p:nvPicPr>
              <p:cNvPr id="20" name="Ink 19">
                <a:extLst>
                  <a:ext uri="{FF2B5EF4-FFF2-40B4-BE49-F238E27FC236}">
                    <a16:creationId xmlns:a16="http://schemas.microsoft.com/office/drawing/2014/main" id="{055FB526-95F3-4D44-8349-C2F7362E41D0}"/>
                  </a:ext>
                </a:extLst>
              </p:cNvPr>
              <p:cNvPicPr/>
              <p:nvPr/>
            </p:nvPicPr>
            <p:blipFill>
              <a:blip r:embed="rId4"/>
              <a:stretch>
                <a:fillRect/>
              </a:stretch>
            </p:blipFill>
            <p:spPr>
              <a:xfrm>
                <a:off x="1572120" y="3983273"/>
                <a:ext cx="79704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556337BD-AE47-4F2D-9C32-5C55EA59996D}"/>
                  </a:ext>
                </a:extLst>
              </p14:cNvPr>
              <p14:cNvContentPartPr/>
              <p14:nvPr/>
            </p14:nvContentPartPr>
            <p14:xfrm>
              <a:off x="2301840" y="4279553"/>
              <a:ext cx="121320" cy="181440"/>
            </p14:xfrm>
          </p:contentPart>
        </mc:Choice>
        <mc:Fallback xmlns="">
          <p:pic>
            <p:nvPicPr>
              <p:cNvPr id="40" name="Ink 39">
                <a:extLst>
                  <a:ext uri="{FF2B5EF4-FFF2-40B4-BE49-F238E27FC236}">
                    <a16:creationId xmlns:a16="http://schemas.microsoft.com/office/drawing/2014/main" id="{556337BD-AE47-4F2D-9C32-5C55EA59996D}"/>
                  </a:ext>
                </a:extLst>
              </p:cNvPr>
              <p:cNvPicPr/>
              <p:nvPr/>
            </p:nvPicPr>
            <p:blipFill>
              <a:blip r:embed="rId18"/>
              <a:stretch>
                <a:fillRect/>
              </a:stretch>
            </p:blipFill>
            <p:spPr>
              <a:xfrm>
                <a:off x="2293200" y="4270553"/>
                <a:ext cx="1389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0964AE99-A147-44ED-B884-DB52803418E1}"/>
                  </a:ext>
                </a:extLst>
              </p14:cNvPr>
              <p14:cNvContentPartPr/>
              <p14:nvPr/>
            </p14:nvContentPartPr>
            <p14:xfrm>
              <a:off x="1528920" y="4280633"/>
              <a:ext cx="121680" cy="228960"/>
            </p14:xfrm>
          </p:contentPart>
        </mc:Choice>
        <mc:Fallback xmlns="">
          <p:pic>
            <p:nvPicPr>
              <p:cNvPr id="41" name="Ink 40">
                <a:extLst>
                  <a:ext uri="{FF2B5EF4-FFF2-40B4-BE49-F238E27FC236}">
                    <a16:creationId xmlns:a16="http://schemas.microsoft.com/office/drawing/2014/main" id="{0964AE99-A147-44ED-B884-DB52803418E1}"/>
                  </a:ext>
                </a:extLst>
              </p:cNvPr>
              <p:cNvPicPr/>
              <p:nvPr/>
            </p:nvPicPr>
            <p:blipFill>
              <a:blip r:embed="rId20"/>
              <a:stretch>
                <a:fillRect/>
              </a:stretch>
            </p:blipFill>
            <p:spPr>
              <a:xfrm>
                <a:off x="1519920" y="4271993"/>
                <a:ext cx="139320" cy="246600"/>
              </a:xfrm>
              <a:prstGeom prst="rect">
                <a:avLst/>
              </a:prstGeom>
            </p:spPr>
          </p:pic>
        </mc:Fallback>
      </mc:AlternateContent>
      <p:sp>
        <p:nvSpPr>
          <p:cNvPr id="53" name="TextBox 52">
            <a:extLst>
              <a:ext uri="{FF2B5EF4-FFF2-40B4-BE49-F238E27FC236}">
                <a16:creationId xmlns:a16="http://schemas.microsoft.com/office/drawing/2014/main" id="{38AC98F3-51AF-41A0-8D53-137ACCE14F08}"/>
              </a:ext>
            </a:extLst>
          </p:cNvPr>
          <p:cNvSpPr txBox="1"/>
          <p:nvPr/>
        </p:nvSpPr>
        <p:spPr>
          <a:xfrm>
            <a:off x="1430767" y="5070911"/>
            <a:ext cx="914400" cy="369332"/>
          </a:xfrm>
          <a:prstGeom prst="rect">
            <a:avLst/>
          </a:prstGeom>
          <a:noFill/>
        </p:spPr>
        <p:txBody>
          <a:bodyPr wrap="square" rtlCol="0">
            <a:spAutoFit/>
          </a:bodyPr>
          <a:lstStyle/>
          <a:p>
            <a:r>
              <a:rPr lang="en-US" dirty="0"/>
              <a:t>Cusp</a:t>
            </a:r>
          </a:p>
        </p:txBody>
      </p:sp>
      <p:sp>
        <p:nvSpPr>
          <p:cNvPr id="4" name="TextBox 3">
            <a:extLst>
              <a:ext uri="{FF2B5EF4-FFF2-40B4-BE49-F238E27FC236}">
                <a16:creationId xmlns:a16="http://schemas.microsoft.com/office/drawing/2014/main" id="{65C99954-850D-45FC-A076-A6B89AD5D603}"/>
              </a:ext>
            </a:extLst>
          </p:cNvPr>
          <p:cNvSpPr txBox="1"/>
          <p:nvPr/>
        </p:nvSpPr>
        <p:spPr>
          <a:xfrm>
            <a:off x="3745903" y="3870582"/>
            <a:ext cx="6734286" cy="1200329"/>
          </a:xfrm>
          <a:prstGeom prst="rect">
            <a:avLst/>
          </a:prstGeom>
          <a:noFill/>
        </p:spPr>
        <p:txBody>
          <a:bodyPr wrap="square" rtlCol="0">
            <a:spAutoFit/>
          </a:bodyPr>
          <a:lstStyle/>
          <a:p>
            <a:r>
              <a:rPr lang="en-US" dirty="0"/>
              <a:t>In our graphing unit, we will see an algebraic reason for there not being a valid derivative value at the point of the cusp, but for now we can focus on the fact that there would not be only one possible tangent line.</a:t>
            </a:r>
          </a:p>
        </p:txBody>
      </p:sp>
    </p:spTree>
    <p:extLst>
      <p:ext uri="{BB962C8B-B14F-4D97-AF65-F5344CB8AC3E}">
        <p14:creationId xmlns:p14="http://schemas.microsoft.com/office/powerpoint/2010/main" val="25811026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1FEB-7C89-4C1C-9CCD-A453A57C3BE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09E99-21D9-4AFE-B6AF-1C4C34151670}"/>
                  </a:ext>
                </a:extLst>
              </p:cNvPr>
              <p:cNvSpPr>
                <a:spLocks noGrp="1"/>
              </p:cNvSpPr>
              <p:nvPr>
                <p:ph idx="1"/>
              </p:nvPr>
            </p:nvSpPr>
            <p:spPr/>
            <p:txBody>
              <a:bodyPr/>
              <a:lstStyle/>
              <a:p>
                <a:pPr marL="0" indent="0">
                  <a:buNone/>
                </a:pPr>
                <a:r>
                  <a:rPr lang="en-US" dirty="0"/>
                  <a:t>A function </a:t>
                </a:r>
                <a14:m>
                  <m:oMath xmlns:m="http://schemas.openxmlformats.org/officeDocument/2006/math">
                    <m:r>
                      <a:rPr lang="en-US" b="0" i="1" smtClean="0">
                        <a:latin typeface="Cambria Math" panose="02040503050406030204" pitchFamily="18" charset="0"/>
                      </a:rPr>
                      <m:t>𝑓</m:t>
                    </m:r>
                  </m:oMath>
                </a14:m>
                <a:r>
                  <a:rPr lang="en-US" dirty="0"/>
                  <a:t> is said to be differentiable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exists. At points where </a:t>
                </a:r>
                <a14:m>
                  <m:oMath xmlns:m="http://schemas.openxmlformats.org/officeDocument/2006/math">
                    <m:r>
                      <a:rPr lang="en-US" b="0" i="1" smtClean="0">
                        <a:latin typeface="Cambria Math" panose="02040503050406030204" pitchFamily="18" charset="0"/>
                      </a:rPr>
                      <m:t>𝑓</m:t>
                    </m:r>
                  </m:oMath>
                </a14:m>
                <a:r>
                  <a:rPr lang="en-US" dirty="0"/>
                  <a:t> is not differentiable, we say that the derivative does not exist. Common ways for a derivative to not exist are shown.</a:t>
                </a:r>
              </a:p>
              <a:p>
                <a:pPr marL="0" indent="0">
                  <a:buNone/>
                </a:pPr>
                <a:endParaRPr lang="en-US" dirty="0"/>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04109E99-21D9-4AFE-B6AF-1C4C34151670}"/>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70821CC-3638-4E70-97B3-7B268F5F77D8}"/>
              </a:ext>
            </a:extLst>
          </p:cNvPr>
          <p:cNvCxnSpPr/>
          <p:nvPr/>
        </p:nvCxnSpPr>
        <p:spPr>
          <a:xfrm>
            <a:off x="2194560" y="3517751"/>
            <a:ext cx="0" cy="160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34DC4C-FBB2-4F58-BAB8-ACAC50C4F263}"/>
              </a:ext>
            </a:extLst>
          </p:cNvPr>
          <p:cNvCxnSpPr/>
          <p:nvPr/>
        </p:nvCxnSpPr>
        <p:spPr>
          <a:xfrm>
            <a:off x="1430767" y="4270786"/>
            <a:ext cx="144152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055FB526-95F3-4D44-8349-C2F7362E41D0}"/>
                  </a:ext>
                </a:extLst>
              </p14:cNvPr>
              <p14:cNvContentPartPr/>
              <p14:nvPr/>
            </p14:nvContentPartPr>
            <p14:xfrm>
              <a:off x="1581120" y="3991913"/>
              <a:ext cx="779400" cy="422280"/>
            </p14:xfrm>
          </p:contentPart>
        </mc:Choice>
        <mc:Fallback xmlns="">
          <p:pic>
            <p:nvPicPr>
              <p:cNvPr id="20" name="Ink 19">
                <a:extLst>
                  <a:ext uri="{FF2B5EF4-FFF2-40B4-BE49-F238E27FC236}">
                    <a16:creationId xmlns:a16="http://schemas.microsoft.com/office/drawing/2014/main" id="{055FB526-95F3-4D44-8349-C2F7362E41D0}"/>
                  </a:ext>
                </a:extLst>
              </p:cNvPr>
              <p:cNvPicPr/>
              <p:nvPr/>
            </p:nvPicPr>
            <p:blipFill>
              <a:blip r:embed="rId4"/>
              <a:stretch>
                <a:fillRect/>
              </a:stretch>
            </p:blipFill>
            <p:spPr>
              <a:xfrm>
                <a:off x="1572120" y="3983273"/>
                <a:ext cx="79704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556337BD-AE47-4F2D-9C32-5C55EA59996D}"/>
                  </a:ext>
                </a:extLst>
              </p14:cNvPr>
              <p14:cNvContentPartPr/>
              <p14:nvPr/>
            </p14:nvContentPartPr>
            <p14:xfrm>
              <a:off x="2301840" y="4279553"/>
              <a:ext cx="121320" cy="181440"/>
            </p14:xfrm>
          </p:contentPart>
        </mc:Choice>
        <mc:Fallback xmlns="">
          <p:pic>
            <p:nvPicPr>
              <p:cNvPr id="40" name="Ink 39">
                <a:extLst>
                  <a:ext uri="{FF2B5EF4-FFF2-40B4-BE49-F238E27FC236}">
                    <a16:creationId xmlns:a16="http://schemas.microsoft.com/office/drawing/2014/main" id="{556337BD-AE47-4F2D-9C32-5C55EA59996D}"/>
                  </a:ext>
                </a:extLst>
              </p:cNvPr>
              <p:cNvPicPr/>
              <p:nvPr/>
            </p:nvPicPr>
            <p:blipFill>
              <a:blip r:embed="rId18"/>
              <a:stretch>
                <a:fillRect/>
              </a:stretch>
            </p:blipFill>
            <p:spPr>
              <a:xfrm>
                <a:off x="2293200" y="4270553"/>
                <a:ext cx="1389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0964AE99-A147-44ED-B884-DB52803418E1}"/>
                  </a:ext>
                </a:extLst>
              </p14:cNvPr>
              <p14:cNvContentPartPr/>
              <p14:nvPr/>
            </p14:nvContentPartPr>
            <p14:xfrm>
              <a:off x="1528920" y="4280633"/>
              <a:ext cx="121680" cy="228960"/>
            </p14:xfrm>
          </p:contentPart>
        </mc:Choice>
        <mc:Fallback xmlns="">
          <p:pic>
            <p:nvPicPr>
              <p:cNvPr id="41" name="Ink 40">
                <a:extLst>
                  <a:ext uri="{FF2B5EF4-FFF2-40B4-BE49-F238E27FC236}">
                    <a16:creationId xmlns:a16="http://schemas.microsoft.com/office/drawing/2014/main" id="{0964AE99-A147-44ED-B884-DB52803418E1}"/>
                  </a:ext>
                </a:extLst>
              </p:cNvPr>
              <p:cNvPicPr/>
              <p:nvPr/>
            </p:nvPicPr>
            <p:blipFill>
              <a:blip r:embed="rId20"/>
              <a:stretch>
                <a:fillRect/>
              </a:stretch>
            </p:blipFill>
            <p:spPr>
              <a:xfrm>
                <a:off x="1519920" y="4271993"/>
                <a:ext cx="139320" cy="246600"/>
              </a:xfrm>
              <a:prstGeom prst="rect">
                <a:avLst/>
              </a:prstGeom>
            </p:spPr>
          </p:pic>
        </mc:Fallback>
      </mc:AlternateContent>
      <p:sp>
        <p:nvSpPr>
          <p:cNvPr id="53" name="TextBox 52">
            <a:extLst>
              <a:ext uri="{FF2B5EF4-FFF2-40B4-BE49-F238E27FC236}">
                <a16:creationId xmlns:a16="http://schemas.microsoft.com/office/drawing/2014/main" id="{38AC98F3-51AF-41A0-8D53-137ACCE14F08}"/>
              </a:ext>
            </a:extLst>
          </p:cNvPr>
          <p:cNvSpPr txBox="1"/>
          <p:nvPr/>
        </p:nvSpPr>
        <p:spPr>
          <a:xfrm>
            <a:off x="1430767" y="5070911"/>
            <a:ext cx="914400" cy="369332"/>
          </a:xfrm>
          <a:prstGeom prst="rect">
            <a:avLst/>
          </a:prstGeom>
          <a:noFill/>
        </p:spPr>
        <p:txBody>
          <a:bodyPr wrap="square" rtlCol="0">
            <a:spAutoFit/>
          </a:bodyPr>
          <a:lstStyle/>
          <a:p>
            <a:r>
              <a:rPr lang="en-US" dirty="0"/>
              <a:t>Cusp</a:t>
            </a:r>
          </a:p>
        </p:txBody>
      </p:sp>
      <p:sp>
        <p:nvSpPr>
          <p:cNvPr id="4" name="TextBox 3">
            <a:extLst>
              <a:ext uri="{FF2B5EF4-FFF2-40B4-BE49-F238E27FC236}">
                <a16:creationId xmlns:a16="http://schemas.microsoft.com/office/drawing/2014/main" id="{65C99954-850D-45FC-A076-A6B89AD5D603}"/>
              </a:ext>
            </a:extLst>
          </p:cNvPr>
          <p:cNvSpPr txBox="1"/>
          <p:nvPr/>
        </p:nvSpPr>
        <p:spPr>
          <a:xfrm>
            <a:off x="3745903" y="3870582"/>
            <a:ext cx="6734286" cy="1200329"/>
          </a:xfrm>
          <a:prstGeom prst="rect">
            <a:avLst/>
          </a:prstGeom>
          <a:noFill/>
        </p:spPr>
        <p:txBody>
          <a:bodyPr wrap="square" rtlCol="0">
            <a:spAutoFit/>
          </a:bodyPr>
          <a:lstStyle/>
          <a:p>
            <a:r>
              <a:rPr lang="en-US" dirty="0"/>
              <a:t>In our graphing unit, we will see an algebraic reason for there not being a valid derivative value at the point of the cusp, but for now we can focus on the fact that there would not be only one possible tangent line.</a:t>
            </a:r>
          </a:p>
        </p:txBody>
      </p:sp>
      <p:cxnSp>
        <p:nvCxnSpPr>
          <p:cNvPr id="8" name="Straight Connector 7">
            <a:extLst>
              <a:ext uri="{FF2B5EF4-FFF2-40B4-BE49-F238E27FC236}">
                <a16:creationId xmlns:a16="http://schemas.microsoft.com/office/drawing/2014/main" id="{20366C8D-76DA-4102-9C5A-D4F73A7CC93E}"/>
              </a:ext>
            </a:extLst>
          </p:cNvPr>
          <p:cNvCxnSpPr/>
          <p:nvPr/>
        </p:nvCxnSpPr>
        <p:spPr>
          <a:xfrm>
            <a:off x="1650600" y="3991913"/>
            <a:ext cx="6945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384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1FEB-7C89-4C1C-9CCD-A453A57C3BE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09E99-21D9-4AFE-B6AF-1C4C34151670}"/>
                  </a:ext>
                </a:extLst>
              </p:cNvPr>
              <p:cNvSpPr>
                <a:spLocks noGrp="1"/>
              </p:cNvSpPr>
              <p:nvPr>
                <p:ph idx="1"/>
              </p:nvPr>
            </p:nvSpPr>
            <p:spPr/>
            <p:txBody>
              <a:bodyPr/>
              <a:lstStyle/>
              <a:p>
                <a:pPr marL="0" indent="0">
                  <a:buNone/>
                </a:pPr>
                <a:r>
                  <a:rPr lang="en-US" dirty="0"/>
                  <a:t>A function </a:t>
                </a:r>
                <a14:m>
                  <m:oMath xmlns:m="http://schemas.openxmlformats.org/officeDocument/2006/math">
                    <m:r>
                      <a:rPr lang="en-US" b="0" i="1" smtClean="0">
                        <a:latin typeface="Cambria Math" panose="02040503050406030204" pitchFamily="18" charset="0"/>
                      </a:rPr>
                      <m:t>𝑓</m:t>
                    </m:r>
                  </m:oMath>
                </a14:m>
                <a:r>
                  <a:rPr lang="en-US" dirty="0"/>
                  <a:t> is said to be differentiable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exists. At points where </a:t>
                </a:r>
                <a14:m>
                  <m:oMath xmlns:m="http://schemas.openxmlformats.org/officeDocument/2006/math">
                    <m:r>
                      <a:rPr lang="en-US" b="0" i="1" smtClean="0">
                        <a:latin typeface="Cambria Math" panose="02040503050406030204" pitchFamily="18" charset="0"/>
                      </a:rPr>
                      <m:t>𝑓</m:t>
                    </m:r>
                  </m:oMath>
                </a14:m>
                <a:r>
                  <a:rPr lang="en-US" dirty="0"/>
                  <a:t> is not differentiable, we say that the derivative does not exist. Common ways for a derivative to not exist are shown.</a:t>
                </a:r>
              </a:p>
              <a:p>
                <a:pPr marL="0" indent="0">
                  <a:buNone/>
                </a:pPr>
                <a:endParaRPr lang="en-US" dirty="0"/>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04109E99-21D9-4AFE-B6AF-1C4C34151670}"/>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70821CC-3638-4E70-97B3-7B268F5F77D8}"/>
              </a:ext>
            </a:extLst>
          </p:cNvPr>
          <p:cNvCxnSpPr/>
          <p:nvPr/>
        </p:nvCxnSpPr>
        <p:spPr>
          <a:xfrm>
            <a:off x="2194560" y="3517751"/>
            <a:ext cx="0" cy="160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34DC4C-FBB2-4F58-BAB8-ACAC50C4F263}"/>
              </a:ext>
            </a:extLst>
          </p:cNvPr>
          <p:cNvCxnSpPr/>
          <p:nvPr/>
        </p:nvCxnSpPr>
        <p:spPr>
          <a:xfrm>
            <a:off x="1430767" y="4270786"/>
            <a:ext cx="144152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055FB526-95F3-4D44-8349-C2F7362E41D0}"/>
                  </a:ext>
                </a:extLst>
              </p14:cNvPr>
              <p14:cNvContentPartPr/>
              <p14:nvPr/>
            </p14:nvContentPartPr>
            <p14:xfrm>
              <a:off x="1581120" y="3991913"/>
              <a:ext cx="779400" cy="422280"/>
            </p14:xfrm>
          </p:contentPart>
        </mc:Choice>
        <mc:Fallback xmlns="">
          <p:pic>
            <p:nvPicPr>
              <p:cNvPr id="20" name="Ink 19">
                <a:extLst>
                  <a:ext uri="{FF2B5EF4-FFF2-40B4-BE49-F238E27FC236}">
                    <a16:creationId xmlns:a16="http://schemas.microsoft.com/office/drawing/2014/main" id="{055FB526-95F3-4D44-8349-C2F7362E41D0}"/>
                  </a:ext>
                </a:extLst>
              </p:cNvPr>
              <p:cNvPicPr/>
              <p:nvPr/>
            </p:nvPicPr>
            <p:blipFill>
              <a:blip r:embed="rId4"/>
              <a:stretch>
                <a:fillRect/>
              </a:stretch>
            </p:blipFill>
            <p:spPr>
              <a:xfrm>
                <a:off x="1572120" y="3983273"/>
                <a:ext cx="79704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556337BD-AE47-4F2D-9C32-5C55EA59996D}"/>
                  </a:ext>
                </a:extLst>
              </p14:cNvPr>
              <p14:cNvContentPartPr/>
              <p14:nvPr/>
            </p14:nvContentPartPr>
            <p14:xfrm>
              <a:off x="2301840" y="4279553"/>
              <a:ext cx="121320" cy="181440"/>
            </p14:xfrm>
          </p:contentPart>
        </mc:Choice>
        <mc:Fallback xmlns="">
          <p:pic>
            <p:nvPicPr>
              <p:cNvPr id="40" name="Ink 39">
                <a:extLst>
                  <a:ext uri="{FF2B5EF4-FFF2-40B4-BE49-F238E27FC236}">
                    <a16:creationId xmlns:a16="http://schemas.microsoft.com/office/drawing/2014/main" id="{556337BD-AE47-4F2D-9C32-5C55EA59996D}"/>
                  </a:ext>
                </a:extLst>
              </p:cNvPr>
              <p:cNvPicPr/>
              <p:nvPr/>
            </p:nvPicPr>
            <p:blipFill>
              <a:blip r:embed="rId18"/>
              <a:stretch>
                <a:fillRect/>
              </a:stretch>
            </p:blipFill>
            <p:spPr>
              <a:xfrm>
                <a:off x="2293200" y="4270553"/>
                <a:ext cx="1389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0964AE99-A147-44ED-B884-DB52803418E1}"/>
                  </a:ext>
                </a:extLst>
              </p14:cNvPr>
              <p14:cNvContentPartPr/>
              <p14:nvPr/>
            </p14:nvContentPartPr>
            <p14:xfrm>
              <a:off x="1528920" y="4280633"/>
              <a:ext cx="121680" cy="228960"/>
            </p14:xfrm>
          </p:contentPart>
        </mc:Choice>
        <mc:Fallback xmlns="">
          <p:pic>
            <p:nvPicPr>
              <p:cNvPr id="41" name="Ink 40">
                <a:extLst>
                  <a:ext uri="{FF2B5EF4-FFF2-40B4-BE49-F238E27FC236}">
                    <a16:creationId xmlns:a16="http://schemas.microsoft.com/office/drawing/2014/main" id="{0964AE99-A147-44ED-B884-DB52803418E1}"/>
                  </a:ext>
                </a:extLst>
              </p:cNvPr>
              <p:cNvPicPr/>
              <p:nvPr/>
            </p:nvPicPr>
            <p:blipFill>
              <a:blip r:embed="rId20"/>
              <a:stretch>
                <a:fillRect/>
              </a:stretch>
            </p:blipFill>
            <p:spPr>
              <a:xfrm>
                <a:off x="1519920" y="4271993"/>
                <a:ext cx="139320" cy="246600"/>
              </a:xfrm>
              <a:prstGeom prst="rect">
                <a:avLst/>
              </a:prstGeom>
            </p:spPr>
          </p:pic>
        </mc:Fallback>
      </mc:AlternateContent>
      <p:sp>
        <p:nvSpPr>
          <p:cNvPr id="53" name="TextBox 52">
            <a:extLst>
              <a:ext uri="{FF2B5EF4-FFF2-40B4-BE49-F238E27FC236}">
                <a16:creationId xmlns:a16="http://schemas.microsoft.com/office/drawing/2014/main" id="{38AC98F3-51AF-41A0-8D53-137ACCE14F08}"/>
              </a:ext>
            </a:extLst>
          </p:cNvPr>
          <p:cNvSpPr txBox="1"/>
          <p:nvPr/>
        </p:nvSpPr>
        <p:spPr>
          <a:xfrm>
            <a:off x="1430767" y="5070911"/>
            <a:ext cx="914400" cy="369332"/>
          </a:xfrm>
          <a:prstGeom prst="rect">
            <a:avLst/>
          </a:prstGeom>
          <a:noFill/>
        </p:spPr>
        <p:txBody>
          <a:bodyPr wrap="square" rtlCol="0">
            <a:spAutoFit/>
          </a:bodyPr>
          <a:lstStyle/>
          <a:p>
            <a:r>
              <a:rPr lang="en-US" dirty="0"/>
              <a:t>Cusp</a:t>
            </a:r>
          </a:p>
        </p:txBody>
      </p:sp>
      <p:sp>
        <p:nvSpPr>
          <p:cNvPr id="4" name="TextBox 3">
            <a:extLst>
              <a:ext uri="{FF2B5EF4-FFF2-40B4-BE49-F238E27FC236}">
                <a16:creationId xmlns:a16="http://schemas.microsoft.com/office/drawing/2014/main" id="{65C99954-850D-45FC-A076-A6B89AD5D603}"/>
              </a:ext>
            </a:extLst>
          </p:cNvPr>
          <p:cNvSpPr txBox="1"/>
          <p:nvPr/>
        </p:nvSpPr>
        <p:spPr>
          <a:xfrm>
            <a:off x="3745903" y="3870582"/>
            <a:ext cx="6734286" cy="1200329"/>
          </a:xfrm>
          <a:prstGeom prst="rect">
            <a:avLst/>
          </a:prstGeom>
          <a:noFill/>
        </p:spPr>
        <p:txBody>
          <a:bodyPr wrap="square" rtlCol="0">
            <a:spAutoFit/>
          </a:bodyPr>
          <a:lstStyle/>
          <a:p>
            <a:r>
              <a:rPr lang="en-US" dirty="0"/>
              <a:t>In our graphing unit, we will see an algebraic reason for there not being a valid derivative value at the point of the cusp, but for now we can focus on the fact that there would not be only one possible tangent line.</a:t>
            </a:r>
          </a:p>
        </p:txBody>
      </p:sp>
      <p:cxnSp>
        <p:nvCxnSpPr>
          <p:cNvPr id="9" name="Straight Connector 8">
            <a:extLst>
              <a:ext uri="{FF2B5EF4-FFF2-40B4-BE49-F238E27FC236}">
                <a16:creationId xmlns:a16="http://schemas.microsoft.com/office/drawing/2014/main" id="{89275118-955B-443A-94B4-C210316A69BB}"/>
              </a:ext>
            </a:extLst>
          </p:cNvPr>
          <p:cNvCxnSpPr/>
          <p:nvPr/>
        </p:nvCxnSpPr>
        <p:spPr>
          <a:xfrm flipV="1">
            <a:off x="1650600" y="3870582"/>
            <a:ext cx="543960" cy="271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7805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1FEB-7C89-4C1C-9CCD-A453A57C3BE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09E99-21D9-4AFE-B6AF-1C4C34151670}"/>
                  </a:ext>
                </a:extLst>
              </p:cNvPr>
              <p:cNvSpPr>
                <a:spLocks noGrp="1"/>
              </p:cNvSpPr>
              <p:nvPr>
                <p:ph idx="1"/>
              </p:nvPr>
            </p:nvSpPr>
            <p:spPr/>
            <p:txBody>
              <a:bodyPr/>
              <a:lstStyle/>
              <a:p>
                <a:pPr marL="0" indent="0">
                  <a:buNone/>
                </a:pPr>
                <a:r>
                  <a:rPr lang="en-US" dirty="0"/>
                  <a:t>A function </a:t>
                </a:r>
                <a14:m>
                  <m:oMath xmlns:m="http://schemas.openxmlformats.org/officeDocument/2006/math">
                    <m:r>
                      <a:rPr lang="en-US" b="0" i="1" smtClean="0">
                        <a:latin typeface="Cambria Math" panose="02040503050406030204" pitchFamily="18" charset="0"/>
                      </a:rPr>
                      <m:t>𝑓</m:t>
                    </m:r>
                  </m:oMath>
                </a14:m>
                <a:r>
                  <a:rPr lang="en-US" dirty="0"/>
                  <a:t> is said to be differentiable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exists. At points where </a:t>
                </a:r>
                <a14:m>
                  <m:oMath xmlns:m="http://schemas.openxmlformats.org/officeDocument/2006/math">
                    <m:r>
                      <a:rPr lang="en-US" b="0" i="1" smtClean="0">
                        <a:latin typeface="Cambria Math" panose="02040503050406030204" pitchFamily="18" charset="0"/>
                      </a:rPr>
                      <m:t>𝑓</m:t>
                    </m:r>
                  </m:oMath>
                </a14:m>
                <a:r>
                  <a:rPr lang="en-US" dirty="0"/>
                  <a:t> is not differentiable, we say that the derivative does not exist. Common ways for a derivative to not exist are shown.</a:t>
                </a:r>
              </a:p>
              <a:p>
                <a:pPr marL="0" indent="0">
                  <a:buNone/>
                </a:pPr>
                <a:endParaRPr lang="en-US" dirty="0"/>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04109E99-21D9-4AFE-B6AF-1C4C34151670}"/>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70821CC-3638-4E70-97B3-7B268F5F77D8}"/>
              </a:ext>
            </a:extLst>
          </p:cNvPr>
          <p:cNvCxnSpPr/>
          <p:nvPr/>
        </p:nvCxnSpPr>
        <p:spPr>
          <a:xfrm>
            <a:off x="2194560" y="3517751"/>
            <a:ext cx="0" cy="160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34DC4C-FBB2-4F58-BAB8-ACAC50C4F263}"/>
              </a:ext>
            </a:extLst>
          </p:cNvPr>
          <p:cNvCxnSpPr/>
          <p:nvPr/>
        </p:nvCxnSpPr>
        <p:spPr>
          <a:xfrm>
            <a:off x="1430767" y="4270786"/>
            <a:ext cx="144152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055FB526-95F3-4D44-8349-C2F7362E41D0}"/>
                  </a:ext>
                </a:extLst>
              </p14:cNvPr>
              <p14:cNvContentPartPr/>
              <p14:nvPr/>
            </p14:nvContentPartPr>
            <p14:xfrm>
              <a:off x="1581120" y="3991913"/>
              <a:ext cx="779400" cy="422280"/>
            </p14:xfrm>
          </p:contentPart>
        </mc:Choice>
        <mc:Fallback xmlns="">
          <p:pic>
            <p:nvPicPr>
              <p:cNvPr id="20" name="Ink 19">
                <a:extLst>
                  <a:ext uri="{FF2B5EF4-FFF2-40B4-BE49-F238E27FC236}">
                    <a16:creationId xmlns:a16="http://schemas.microsoft.com/office/drawing/2014/main" id="{055FB526-95F3-4D44-8349-C2F7362E41D0}"/>
                  </a:ext>
                </a:extLst>
              </p:cNvPr>
              <p:cNvPicPr/>
              <p:nvPr/>
            </p:nvPicPr>
            <p:blipFill>
              <a:blip r:embed="rId4"/>
              <a:stretch>
                <a:fillRect/>
              </a:stretch>
            </p:blipFill>
            <p:spPr>
              <a:xfrm>
                <a:off x="1572120" y="3983273"/>
                <a:ext cx="79704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556337BD-AE47-4F2D-9C32-5C55EA59996D}"/>
                  </a:ext>
                </a:extLst>
              </p14:cNvPr>
              <p14:cNvContentPartPr/>
              <p14:nvPr/>
            </p14:nvContentPartPr>
            <p14:xfrm>
              <a:off x="2301840" y="4279553"/>
              <a:ext cx="121320" cy="181440"/>
            </p14:xfrm>
          </p:contentPart>
        </mc:Choice>
        <mc:Fallback xmlns="">
          <p:pic>
            <p:nvPicPr>
              <p:cNvPr id="40" name="Ink 39">
                <a:extLst>
                  <a:ext uri="{FF2B5EF4-FFF2-40B4-BE49-F238E27FC236}">
                    <a16:creationId xmlns:a16="http://schemas.microsoft.com/office/drawing/2014/main" id="{556337BD-AE47-4F2D-9C32-5C55EA59996D}"/>
                  </a:ext>
                </a:extLst>
              </p:cNvPr>
              <p:cNvPicPr/>
              <p:nvPr/>
            </p:nvPicPr>
            <p:blipFill>
              <a:blip r:embed="rId18"/>
              <a:stretch>
                <a:fillRect/>
              </a:stretch>
            </p:blipFill>
            <p:spPr>
              <a:xfrm>
                <a:off x="2293200" y="4270553"/>
                <a:ext cx="1389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Ink 40">
                <a:extLst>
                  <a:ext uri="{FF2B5EF4-FFF2-40B4-BE49-F238E27FC236}">
                    <a16:creationId xmlns:a16="http://schemas.microsoft.com/office/drawing/2014/main" id="{0964AE99-A147-44ED-B884-DB52803418E1}"/>
                  </a:ext>
                </a:extLst>
              </p14:cNvPr>
              <p14:cNvContentPartPr/>
              <p14:nvPr/>
            </p14:nvContentPartPr>
            <p14:xfrm>
              <a:off x="1528920" y="4280633"/>
              <a:ext cx="121680" cy="228960"/>
            </p14:xfrm>
          </p:contentPart>
        </mc:Choice>
        <mc:Fallback xmlns="">
          <p:pic>
            <p:nvPicPr>
              <p:cNvPr id="41" name="Ink 40">
                <a:extLst>
                  <a:ext uri="{FF2B5EF4-FFF2-40B4-BE49-F238E27FC236}">
                    <a16:creationId xmlns:a16="http://schemas.microsoft.com/office/drawing/2014/main" id="{0964AE99-A147-44ED-B884-DB52803418E1}"/>
                  </a:ext>
                </a:extLst>
              </p:cNvPr>
              <p:cNvPicPr/>
              <p:nvPr/>
            </p:nvPicPr>
            <p:blipFill>
              <a:blip r:embed="rId20"/>
              <a:stretch>
                <a:fillRect/>
              </a:stretch>
            </p:blipFill>
            <p:spPr>
              <a:xfrm>
                <a:off x="1519920" y="4271993"/>
                <a:ext cx="139320" cy="246600"/>
              </a:xfrm>
              <a:prstGeom prst="rect">
                <a:avLst/>
              </a:prstGeom>
            </p:spPr>
          </p:pic>
        </mc:Fallback>
      </mc:AlternateContent>
      <p:sp>
        <p:nvSpPr>
          <p:cNvPr id="53" name="TextBox 52">
            <a:extLst>
              <a:ext uri="{FF2B5EF4-FFF2-40B4-BE49-F238E27FC236}">
                <a16:creationId xmlns:a16="http://schemas.microsoft.com/office/drawing/2014/main" id="{38AC98F3-51AF-41A0-8D53-137ACCE14F08}"/>
              </a:ext>
            </a:extLst>
          </p:cNvPr>
          <p:cNvSpPr txBox="1"/>
          <p:nvPr/>
        </p:nvSpPr>
        <p:spPr>
          <a:xfrm>
            <a:off x="1430767" y="5070911"/>
            <a:ext cx="914400" cy="369332"/>
          </a:xfrm>
          <a:prstGeom prst="rect">
            <a:avLst/>
          </a:prstGeom>
          <a:noFill/>
        </p:spPr>
        <p:txBody>
          <a:bodyPr wrap="square" rtlCol="0">
            <a:spAutoFit/>
          </a:bodyPr>
          <a:lstStyle/>
          <a:p>
            <a:r>
              <a:rPr lang="en-US" dirty="0"/>
              <a:t>Cusp</a:t>
            </a:r>
          </a:p>
        </p:txBody>
      </p:sp>
      <p:sp>
        <p:nvSpPr>
          <p:cNvPr id="4" name="TextBox 3">
            <a:extLst>
              <a:ext uri="{FF2B5EF4-FFF2-40B4-BE49-F238E27FC236}">
                <a16:creationId xmlns:a16="http://schemas.microsoft.com/office/drawing/2014/main" id="{65C99954-850D-45FC-A076-A6B89AD5D603}"/>
              </a:ext>
            </a:extLst>
          </p:cNvPr>
          <p:cNvSpPr txBox="1"/>
          <p:nvPr/>
        </p:nvSpPr>
        <p:spPr>
          <a:xfrm>
            <a:off x="3745903" y="3870582"/>
            <a:ext cx="6734286" cy="1200329"/>
          </a:xfrm>
          <a:prstGeom prst="rect">
            <a:avLst/>
          </a:prstGeom>
          <a:noFill/>
        </p:spPr>
        <p:txBody>
          <a:bodyPr wrap="square" rtlCol="0">
            <a:spAutoFit/>
          </a:bodyPr>
          <a:lstStyle/>
          <a:p>
            <a:r>
              <a:rPr lang="en-US" dirty="0"/>
              <a:t>In our graphing unit, we will see an algebraic reason for there not being a valid derivative value at the point of the cusp, but for now we can focus on the fact that there would not be only one possible tangent line.</a:t>
            </a:r>
          </a:p>
        </p:txBody>
      </p:sp>
      <p:cxnSp>
        <p:nvCxnSpPr>
          <p:cNvPr id="8" name="Straight Connector 7">
            <a:extLst>
              <a:ext uri="{FF2B5EF4-FFF2-40B4-BE49-F238E27FC236}">
                <a16:creationId xmlns:a16="http://schemas.microsoft.com/office/drawing/2014/main" id="{961266C4-BB8E-4833-A80E-F8A8B8E28755}"/>
              </a:ext>
            </a:extLst>
          </p:cNvPr>
          <p:cNvCxnSpPr/>
          <p:nvPr/>
        </p:nvCxnSpPr>
        <p:spPr>
          <a:xfrm>
            <a:off x="1650600" y="3870582"/>
            <a:ext cx="543960" cy="2280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6963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1FEB-7C89-4C1C-9CCD-A453A57C3BE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09E99-21D9-4AFE-B6AF-1C4C34151670}"/>
                  </a:ext>
                </a:extLst>
              </p:cNvPr>
              <p:cNvSpPr>
                <a:spLocks noGrp="1"/>
              </p:cNvSpPr>
              <p:nvPr>
                <p:ph idx="1"/>
              </p:nvPr>
            </p:nvSpPr>
            <p:spPr/>
            <p:txBody>
              <a:bodyPr/>
              <a:lstStyle/>
              <a:p>
                <a:pPr marL="0" indent="0">
                  <a:buNone/>
                </a:pPr>
                <a:r>
                  <a:rPr lang="en-US" dirty="0"/>
                  <a:t>A function </a:t>
                </a:r>
                <a14:m>
                  <m:oMath xmlns:m="http://schemas.openxmlformats.org/officeDocument/2006/math">
                    <m:r>
                      <a:rPr lang="en-US" b="0" i="1" smtClean="0">
                        <a:latin typeface="Cambria Math" panose="02040503050406030204" pitchFamily="18" charset="0"/>
                      </a:rPr>
                      <m:t>𝑓</m:t>
                    </m:r>
                  </m:oMath>
                </a14:m>
                <a:r>
                  <a:rPr lang="en-US" dirty="0"/>
                  <a:t> is said to be differentiable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exists. At points where </a:t>
                </a:r>
                <a14:m>
                  <m:oMath xmlns:m="http://schemas.openxmlformats.org/officeDocument/2006/math">
                    <m:r>
                      <a:rPr lang="en-US" b="0" i="1" smtClean="0">
                        <a:latin typeface="Cambria Math" panose="02040503050406030204" pitchFamily="18" charset="0"/>
                      </a:rPr>
                      <m:t>𝑓</m:t>
                    </m:r>
                  </m:oMath>
                </a14:m>
                <a:r>
                  <a:rPr lang="en-US" dirty="0"/>
                  <a:t> is not differentiable, we say that the derivative does not exist. Common ways for a derivative to not exist are shown.</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4109E99-21D9-4AFE-B6AF-1C4C34151670}"/>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8CD712CB-E4BF-4D54-B103-D2B1AD520ED4}"/>
              </a:ext>
            </a:extLst>
          </p:cNvPr>
          <p:cNvCxnSpPr/>
          <p:nvPr/>
        </p:nvCxnSpPr>
        <p:spPr>
          <a:xfrm>
            <a:off x="8842786" y="3517751"/>
            <a:ext cx="0" cy="160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E87A96-0129-41CF-A8E2-907E7C109F28}"/>
              </a:ext>
            </a:extLst>
          </p:cNvPr>
          <p:cNvCxnSpPr/>
          <p:nvPr/>
        </p:nvCxnSpPr>
        <p:spPr>
          <a:xfrm>
            <a:off x="7949901" y="4270786"/>
            <a:ext cx="174273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9" name="Ink 48">
                <a:extLst>
                  <a:ext uri="{FF2B5EF4-FFF2-40B4-BE49-F238E27FC236}">
                    <a16:creationId xmlns:a16="http://schemas.microsoft.com/office/drawing/2014/main" id="{C8E4A98D-5AD0-4096-866C-FC4925F3D4D5}"/>
                  </a:ext>
                </a:extLst>
              </p14:cNvPr>
              <p14:cNvContentPartPr/>
              <p14:nvPr/>
            </p14:nvContentPartPr>
            <p14:xfrm>
              <a:off x="8847360" y="3805793"/>
              <a:ext cx="501480" cy="461520"/>
            </p14:xfrm>
          </p:contentPart>
        </mc:Choice>
        <mc:Fallback xmlns="">
          <p:pic>
            <p:nvPicPr>
              <p:cNvPr id="49" name="Ink 48">
                <a:extLst>
                  <a:ext uri="{FF2B5EF4-FFF2-40B4-BE49-F238E27FC236}">
                    <a16:creationId xmlns:a16="http://schemas.microsoft.com/office/drawing/2014/main" id="{C8E4A98D-5AD0-4096-866C-FC4925F3D4D5}"/>
                  </a:ext>
                </a:extLst>
              </p:cNvPr>
              <p:cNvPicPr/>
              <p:nvPr/>
            </p:nvPicPr>
            <p:blipFill>
              <a:blip r:embed="rId22"/>
              <a:stretch>
                <a:fillRect/>
              </a:stretch>
            </p:blipFill>
            <p:spPr>
              <a:xfrm>
                <a:off x="8838360" y="3797153"/>
                <a:ext cx="51912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2" name="Ink 51">
                <a:extLst>
                  <a:ext uri="{FF2B5EF4-FFF2-40B4-BE49-F238E27FC236}">
                    <a16:creationId xmlns:a16="http://schemas.microsoft.com/office/drawing/2014/main" id="{048CD380-F776-4E41-84E1-005E8C9CCB83}"/>
                  </a:ext>
                </a:extLst>
              </p14:cNvPr>
              <p14:cNvContentPartPr/>
              <p14:nvPr/>
            </p14:nvContentPartPr>
            <p14:xfrm>
              <a:off x="8419320" y="3910193"/>
              <a:ext cx="420120" cy="361080"/>
            </p14:xfrm>
          </p:contentPart>
        </mc:Choice>
        <mc:Fallback xmlns="">
          <p:pic>
            <p:nvPicPr>
              <p:cNvPr id="52" name="Ink 51">
                <a:extLst>
                  <a:ext uri="{FF2B5EF4-FFF2-40B4-BE49-F238E27FC236}">
                    <a16:creationId xmlns:a16="http://schemas.microsoft.com/office/drawing/2014/main" id="{048CD380-F776-4E41-84E1-005E8C9CCB83}"/>
                  </a:ext>
                </a:extLst>
              </p:cNvPr>
              <p:cNvPicPr/>
              <p:nvPr/>
            </p:nvPicPr>
            <p:blipFill>
              <a:blip r:embed="rId24"/>
              <a:stretch>
                <a:fillRect/>
              </a:stretch>
            </p:blipFill>
            <p:spPr>
              <a:xfrm>
                <a:off x="8410320" y="3901193"/>
                <a:ext cx="437760" cy="378720"/>
              </a:xfrm>
              <a:prstGeom prst="rect">
                <a:avLst/>
              </a:prstGeom>
            </p:spPr>
          </p:pic>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3CB44BAB-0776-415A-AA13-3EDDB715525B}"/>
                  </a:ext>
                </a:extLst>
              </p:cNvPr>
              <p:cNvSpPr txBox="1"/>
              <p:nvPr/>
            </p:nvSpPr>
            <p:spPr>
              <a:xfrm>
                <a:off x="7913019" y="5111901"/>
                <a:ext cx="2230750" cy="369332"/>
              </a:xfrm>
              <a:prstGeom prst="rect">
                <a:avLst/>
              </a:prstGeom>
              <a:noFill/>
            </p:spPr>
            <p:txBody>
              <a:bodyPr wrap="square" rtlCol="0">
                <a:spAutoFit/>
              </a:bodyPr>
              <a:lstStyle/>
              <a:p>
                <a:r>
                  <a:rPr lang="en-US" dirty="0"/>
                  <a:t>Corner as in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dirty="0"/>
              </a:p>
            </p:txBody>
          </p:sp>
        </mc:Choice>
        <mc:Fallback xmlns="">
          <p:sp>
            <p:nvSpPr>
              <p:cNvPr id="56" name="TextBox 55">
                <a:extLst>
                  <a:ext uri="{FF2B5EF4-FFF2-40B4-BE49-F238E27FC236}">
                    <a16:creationId xmlns:a16="http://schemas.microsoft.com/office/drawing/2014/main" id="{3CB44BAB-0776-415A-AA13-3EDDB715525B}"/>
                  </a:ext>
                </a:extLst>
              </p:cNvPr>
              <p:cNvSpPr txBox="1">
                <a:spLocks noRot="1" noChangeAspect="1" noMove="1" noResize="1" noEditPoints="1" noAdjustHandles="1" noChangeArrowheads="1" noChangeShapeType="1" noTextEdit="1"/>
              </p:cNvSpPr>
              <p:nvPr/>
            </p:nvSpPr>
            <p:spPr>
              <a:xfrm>
                <a:off x="7913019" y="5111901"/>
                <a:ext cx="2230750" cy="369332"/>
              </a:xfrm>
              <a:prstGeom prst="rect">
                <a:avLst/>
              </a:prstGeom>
              <a:blipFill>
                <a:blip r:embed="rId25"/>
                <a:stretch>
                  <a:fillRect l="-2186" t="-10000" b="-26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ACFB374-8192-4685-8FB4-6764EEB40BBF}"/>
              </a:ext>
            </a:extLst>
          </p:cNvPr>
          <p:cNvSpPr txBox="1"/>
          <p:nvPr/>
        </p:nvSpPr>
        <p:spPr>
          <a:xfrm>
            <a:off x="2776936" y="4001294"/>
            <a:ext cx="3463961" cy="923330"/>
          </a:xfrm>
          <a:prstGeom prst="rect">
            <a:avLst/>
          </a:prstGeom>
          <a:noFill/>
        </p:spPr>
        <p:txBody>
          <a:bodyPr wrap="square" rtlCol="0">
            <a:spAutoFit/>
          </a:bodyPr>
          <a:lstStyle/>
          <a:p>
            <a:r>
              <a:rPr lang="en-US" dirty="0"/>
              <a:t>The rationale for the non-existence of a derivative in this case is the same as in the case of a cusp.</a:t>
            </a:r>
          </a:p>
        </p:txBody>
      </p:sp>
    </p:spTree>
    <p:extLst>
      <p:ext uri="{BB962C8B-B14F-4D97-AF65-F5344CB8AC3E}">
        <p14:creationId xmlns:p14="http://schemas.microsoft.com/office/powerpoint/2010/main" val="9364723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1FEB-7C89-4C1C-9CCD-A453A57C3BE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09E99-21D9-4AFE-B6AF-1C4C34151670}"/>
                  </a:ext>
                </a:extLst>
              </p:cNvPr>
              <p:cNvSpPr>
                <a:spLocks noGrp="1"/>
              </p:cNvSpPr>
              <p:nvPr>
                <p:ph idx="1"/>
              </p:nvPr>
            </p:nvSpPr>
            <p:spPr/>
            <p:txBody>
              <a:bodyPr/>
              <a:lstStyle/>
              <a:p>
                <a:pPr marL="0" indent="0">
                  <a:buNone/>
                </a:pPr>
                <a:r>
                  <a:rPr lang="en-US" dirty="0"/>
                  <a:t>A function </a:t>
                </a:r>
                <a14:m>
                  <m:oMath xmlns:m="http://schemas.openxmlformats.org/officeDocument/2006/math">
                    <m:r>
                      <a:rPr lang="en-US" b="0" i="1" smtClean="0">
                        <a:latin typeface="Cambria Math" panose="02040503050406030204" pitchFamily="18" charset="0"/>
                      </a:rPr>
                      <m:t>𝑓</m:t>
                    </m:r>
                  </m:oMath>
                </a14:m>
                <a:r>
                  <a:rPr lang="en-US" dirty="0"/>
                  <a:t> is said to be differentiable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exists. At points where </a:t>
                </a:r>
                <a14:m>
                  <m:oMath xmlns:m="http://schemas.openxmlformats.org/officeDocument/2006/math">
                    <m:r>
                      <a:rPr lang="en-US" b="0" i="1" smtClean="0">
                        <a:latin typeface="Cambria Math" panose="02040503050406030204" pitchFamily="18" charset="0"/>
                      </a:rPr>
                      <m:t>𝑓</m:t>
                    </m:r>
                  </m:oMath>
                </a14:m>
                <a:r>
                  <a:rPr lang="en-US" dirty="0"/>
                  <a:t> is not differentiable, we say that the derivative does not exist. Common ways for a derivative to not exist are shown.</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4109E99-21D9-4AFE-B6AF-1C4C34151670}"/>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1856B407-5A26-4EFB-9B5B-CD4359D1970E}"/>
              </a:ext>
            </a:extLst>
          </p:cNvPr>
          <p:cNvCxnSpPr/>
          <p:nvPr/>
        </p:nvCxnSpPr>
        <p:spPr>
          <a:xfrm>
            <a:off x="4260028" y="3517751"/>
            <a:ext cx="0" cy="146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BEEC023-AA39-4AB4-90FD-5D873C831214}"/>
              </a:ext>
            </a:extLst>
          </p:cNvPr>
          <p:cNvCxnSpPr/>
          <p:nvPr/>
        </p:nvCxnSpPr>
        <p:spPr>
          <a:xfrm>
            <a:off x="3517751" y="4270786"/>
            <a:ext cx="142000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99FD1DD7-FD37-4742-87E1-238B3EF16FB3}"/>
                  </a:ext>
                </a:extLst>
              </p14:cNvPr>
              <p14:cNvContentPartPr/>
              <p14:nvPr/>
            </p14:nvContentPartPr>
            <p14:xfrm>
              <a:off x="3595680" y="3961313"/>
              <a:ext cx="440640" cy="439200"/>
            </p14:xfrm>
          </p:contentPart>
        </mc:Choice>
        <mc:Fallback xmlns="">
          <p:pic>
            <p:nvPicPr>
              <p:cNvPr id="21" name="Ink 20">
                <a:extLst>
                  <a:ext uri="{FF2B5EF4-FFF2-40B4-BE49-F238E27FC236}">
                    <a16:creationId xmlns:a16="http://schemas.microsoft.com/office/drawing/2014/main" id="{99FD1DD7-FD37-4742-87E1-238B3EF16FB3}"/>
                  </a:ext>
                </a:extLst>
              </p:cNvPr>
              <p:cNvPicPr/>
              <p:nvPr/>
            </p:nvPicPr>
            <p:blipFill>
              <a:blip r:embed="rId6"/>
              <a:stretch>
                <a:fillRect/>
              </a:stretch>
            </p:blipFill>
            <p:spPr>
              <a:xfrm>
                <a:off x="3586680" y="3952673"/>
                <a:ext cx="45828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89E8716C-C8D1-46C2-9252-4B24A121DF5C}"/>
                  </a:ext>
                </a:extLst>
              </p14:cNvPr>
              <p14:cNvContentPartPr/>
              <p14:nvPr/>
            </p14:nvContentPartPr>
            <p14:xfrm>
              <a:off x="4023720" y="3494393"/>
              <a:ext cx="450720" cy="495720"/>
            </p14:xfrm>
          </p:contentPart>
        </mc:Choice>
        <mc:Fallback xmlns="">
          <p:pic>
            <p:nvPicPr>
              <p:cNvPr id="23" name="Ink 22">
                <a:extLst>
                  <a:ext uri="{FF2B5EF4-FFF2-40B4-BE49-F238E27FC236}">
                    <a16:creationId xmlns:a16="http://schemas.microsoft.com/office/drawing/2014/main" id="{89E8716C-C8D1-46C2-9252-4B24A121DF5C}"/>
                  </a:ext>
                </a:extLst>
              </p:cNvPr>
              <p:cNvPicPr/>
              <p:nvPr/>
            </p:nvPicPr>
            <p:blipFill>
              <a:blip r:embed="rId8"/>
              <a:stretch>
                <a:fillRect/>
              </a:stretch>
            </p:blipFill>
            <p:spPr>
              <a:xfrm>
                <a:off x="4014720" y="3485393"/>
                <a:ext cx="46836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11A7AB47-2671-4D38-AF37-6F4AE197EF95}"/>
                  </a:ext>
                </a:extLst>
              </p14:cNvPr>
              <p14:cNvContentPartPr/>
              <p14:nvPr/>
            </p14:nvContentPartPr>
            <p14:xfrm>
              <a:off x="3993480" y="3951593"/>
              <a:ext cx="45360" cy="152280"/>
            </p14:xfrm>
          </p:contentPart>
        </mc:Choice>
        <mc:Fallback xmlns="">
          <p:pic>
            <p:nvPicPr>
              <p:cNvPr id="29" name="Ink 28">
                <a:extLst>
                  <a:ext uri="{FF2B5EF4-FFF2-40B4-BE49-F238E27FC236}">
                    <a16:creationId xmlns:a16="http://schemas.microsoft.com/office/drawing/2014/main" id="{11A7AB47-2671-4D38-AF37-6F4AE197EF95}"/>
                  </a:ext>
                </a:extLst>
              </p:cNvPr>
              <p:cNvPicPr/>
              <p:nvPr/>
            </p:nvPicPr>
            <p:blipFill>
              <a:blip r:embed="rId10"/>
              <a:stretch>
                <a:fillRect/>
              </a:stretch>
            </p:blipFill>
            <p:spPr>
              <a:xfrm>
                <a:off x="3984840" y="3942933"/>
                <a:ext cx="63000" cy="16996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8" name="Ink 37">
                <a:extLst>
                  <a:ext uri="{FF2B5EF4-FFF2-40B4-BE49-F238E27FC236}">
                    <a16:creationId xmlns:a16="http://schemas.microsoft.com/office/drawing/2014/main" id="{F2F826F5-4221-4DA8-9FC0-957BE38B2D5B}"/>
                  </a:ext>
                </a:extLst>
              </p14:cNvPr>
              <p14:cNvContentPartPr/>
              <p14:nvPr/>
            </p14:nvContentPartPr>
            <p14:xfrm>
              <a:off x="4412520" y="3457673"/>
              <a:ext cx="91440" cy="142200"/>
            </p14:xfrm>
          </p:contentPart>
        </mc:Choice>
        <mc:Fallback xmlns="">
          <p:pic>
            <p:nvPicPr>
              <p:cNvPr id="38" name="Ink 37">
                <a:extLst>
                  <a:ext uri="{FF2B5EF4-FFF2-40B4-BE49-F238E27FC236}">
                    <a16:creationId xmlns:a16="http://schemas.microsoft.com/office/drawing/2014/main" id="{F2F826F5-4221-4DA8-9FC0-957BE38B2D5B}"/>
                  </a:ext>
                </a:extLst>
              </p:cNvPr>
              <p:cNvPicPr/>
              <p:nvPr/>
            </p:nvPicPr>
            <p:blipFill>
              <a:blip r:embed="rId14"/>
              <a:stretch>
                <a:fillRect/>
              </a:stretch>
            </p:blipFill>
            <p:spPr>
              <a:xfrm>
                <a:off x="4403880" y="3448673"/>
                <a:ext cx="1090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9" name="Ink 38">
                <a:extLst>
                  <a:ext uri="{FF2B5EF4-FFF2-40B4-BE49-F238E27FC236}">
                    <a16:creationId xmlns:a16="http://schemas.microsoft.com/office/drawing/2014/main" id="{126DAEF9-FA61-4782-875F-807086C59663}"/>
                  </a:ext>
                </a:extLst>
              </p14:cNvPr>
              <p14:cNvContentPartPr/>
              <p14:nvPr/>
            </p14:nvContentPartPr>
            <p14:xfrm>
              <a:off x="3538800" y="4278113"/>
              <a:ext cx="148320" cy="209160"/>
            </p14:xfrm>
          </p:contentPart>
        </mc:Choice>
        <mc:Fallback xmlns="">
          <p:pic>
            <p:nvPicPr>
              <p:cNvPr id="39" name="Ink 38">
                <a:extLst>
                  <a:ext uri="{FF2B5EF4-FFF2-40B4-BE49-F238E27FC236}">
                    <a16:creationId xmlns:a16="http://schemas.microsoft.com/office/drawing/2014/main" id="{126DAEF9-FA61-4782-875F-807086C59663}"/>
                  </a:ext>
                </a:extLst>
              </p:cNvPr>
              <p:cNvPicPr/>
              <p:nvPr/>
            </p:nvPicPr>
            <p:blipFill>
              <a:blip r:embed="rId16"/>
              <a:stretch>
                <a:fillRect/>
              </a:stretch>
            </p:blipFill>
            <p:spPr>
              <a:xfrm>
                <a:off x="3529800" y="4269473"/>
                <a:ext cx="165960" cy="226800"/>
              </a:xfrm>
              <a:prstGeom prst="rect">
                <a:avLst/>
              </a:prstGeom>
            </p:spPr>
          </p:pic>
        </mc:Fallback>
      </mc:AlternateContent>
      <p:sp>
        <p:nvSpPr>
          <p:cNvPr id="54" name="TextBox 53">
            <a:extLst>
              <a:ext uri="{FF2B5EF4-FFF2-40B4-BE49-F238E27FC236}">
                <a16:creationId xmlns:a16="http://schemas.microsoft.com/office/drawing/2014/main" id="{8A73547A-3908-44F6-B189-21DF62025682}"/>
              </a:ext>
            </a:extLst>
          </p:cNvPr>
          <p:cNvSpPr txBox="1"/>
          <p:nvPr/>
        </p:nvSpPr>
        <p:spPr>
          <a:xfrm>
            <a:off x="3483423" y="4996928"/>
            <a:ext cx="1065474" cy="646331"/>
          </a:xfrm>
          <a:prstGeom prst="rect">
            <a:avLst/>
          </a:prstGeom>
          <a:noFill/>
        </p:spPr>
        <p:txBody>
          <a:bodyPr wrap="square" rtlCol="0">
            <a:spAutoFit/>
          </a:bodyPr>
          <a:lstStyle/>
          <a:p>
            <a:r>
              <a:rPr lang="en-US" dirty="0"/>
              <a:t>Vertical Tangent</a:t>
            </a:r>
          </a:p>
        </p:txBody>
      </p:sp>
      <p:sp>
        <p:nvSpPr>
          <p:cNvPr id="4" name="TextBox 3">
            <a:extLst>
              <a:ext uri="{FF2B5EF4-FFF2-40B4-BE49-F238E27FC236}">
                <a16:creationId xmlns:a16="http://schemas.microsoft.com/office/drawing/2014/main" id="{176E572C-D1A6-4148-88C5-64AF5D486CE2}"/>
              </a:ext>
            </a:extLst>
          </p:cNvPr>
          <p:cNvSpPr txBox="1"/>
          <p:nvPr/>
        </p:nvSpPr>
        <p:spPr>
          <a:xfrm>
            <a:off x="5691310" y="3333111"/>
            <a:ext cx="3937299" cy="2308324"/>
          </a:xfrm>
          <a:prstGeom prst="rect">
            <a:avLst/>
          </a:prstGeom>
          <a:noFill/>
        </p:spPr>
        <p:txBody>
          <a:bodyPr wrap="square" rtlCol="0">
            <a:spAutoFit/>
          </a:bodyPr>
          <a:lstStyle/>
          <a:p>
            <a:r>
              <a:rPr lang="en-US" dirty="0"/>
              <a:t>In this case, the only tangent line that can be drawn is vertical. However, a vertical tangent has an undefined slope. Since the value of the derivative at a given point is the value of the slope, therefore the value of the derivative is undefined. We say that the derivative does not exist.</a:t>
            </a:r>
          </a:p>
        </p:txBody>
      </p:sp>
      <mc:AlternateContent xmlns:mc="http://schemas.openxmlformats.org/markup-compatibility/2006" xmlns:p14="http://schemas.microsoft.com/office/powerpoint/2010/main">
        <mc:Choice Requires="p14">
          <p:contentPart p14:bwMode="auto" r:id="rId17">
            <p14:nvContentPartPr>
              <p14:cNvPr id="33" name="Ink 32">
                <a:extLst>
                  <a:ext uri="{FF2B5EF4-FFF2-40B4-BE49-F238E27FC236}">
                    <a16:creationId xmlns:a16="http://schemas.microsoft.com/office/drawing/2014/main" id="{E6FA6105-CE72-4AD6-9C40-3BFC2117EA6E}"/>
                  </a:ext>
                </a:extLst>
              </p14:cNvPr>
              <p14:cNvContentPartPr/>
              <p14:nvPr/>
            </p14:nvContentPartPr>
            <p14:xfrm>
              <a:off x="3975840" y="2936033"/>
              <a:ext cx="51120" cy="2001600"/>
            </p14:xfrm>
          </p:contentPart>
        </mc:Choice>
        <mc:Fallback xmlns="">
          <p:pic>
            <p:nvPicPr>
              <p:cNvPr id="33" name="Ink 32">
                <a:extLst>
                  <a:ext uri="{FF2B5EF4-FFF2-40B4-BE49-F238E27FC236}">
                    <a16:creationId xmlns:a16="http://schemas.microsoft.com/office/drawing/2014/main" id="{E6FA6105-CE72-4AD6-9C40-3BFC2117EA6E}"/>
                  </a:ext>
                </a:extLst>
              </p:cNvPr>
              <p:cNvPicPr/>
              <p:nvPr/>
            </p:nvPicPr>
            <p:blipFill>
              <a:blip r:embed="rId18"/>
              <a:stretch>
                <a:fillRect/>
              </a:stretch>
            </p:blipFill>
            <p:spPr>
              <a:xfrm>
                <a:off x="3958200" y="2918393"/>
                <a:ext cx="86760" cy="2037240"/>
              </a:xfrm>
              <a:prstGeom prst="rect">
                <a:avLst/>
              </a:prstGeom>
            </p:spPr>
          </p:pic>
        </mc:Fallback>
      </mc:AlternateContent>
    </p:spTree>
    <p:extLst>
      <p:ext uri="{BB962C8B-B14F-4D97-AF65-F5344CB8AC3E}">
        <p14:creationId xmlns:p14="http://schemas.microsoft.com/office/powerpoint/2010/main" val="28456220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1FEB-7C89-4C1C-9CCD-A453A57C3BE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09E99-21D9-4AFE-B6AF-1C4C34151670}"/>
                  </a:ext>
                </a:extLst>
              </p:cNvPr>
              <p:cNvSpPr>
                <a:spLocks noGrp="1"/>
              </p:cNvSpPr>
              <p:nvPr>
                <p:ph idx="1"/>
              </p:nvPr>
            </p:nvSpPr>
            <p:spPr/>
            <p:txBody>
              <a:bodyPr/>
              <a:lstStyle/>
              <a:p>
                <a:pPr marL="0" indent="0">
                  <a:buNone/>
                </a:pPr>
                <a:r>
                  <a:rPr lang="en-US" dirty="0"/>
                  <a:t>A function </a:t>
                </a:r>
                <a14:m>
                  <m:oMath xmlns:m="http://schemas.openxmlformats.org/officeDocument/2006/math">
                    <m:r>
                      <a:rPr lang="en-US" b="0" i="1" smtClean="0">
                        <a:latin typeface="Cambria Math" panose="02040503050406030204" pitchFamily="18" charset="0"/>
                      </a:rPr>
                      <m:t>𝑓</m:t>
                    </m:r>
                  </m:oMath>
                </a14:m>
                <a:r>
                  <a:rPr lang="en-US" dirty="0"/>
                  <a:t> is said to be differentiable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exists. At points where </a:t>
                </a:r>
                <a14:m>
                  <m:oMath xmlns:m="http://schemas.openxmlformats.org/officeDocument/2006/math">
                    <m:r>
                      <a:rPr lang="en-US" b="0" i="1" smtClean="0">
                        <a:latin typeface="Cambria Math" panose="02040503050406030204" pitchFamily="18" charset="0"/>
                      </a:rPr>
                      <m:t>𝑓</m:t>
                    </m:r>
                  </m:oMath>
                </a14:m>
                <a:r>
                  <a:rPr lang="en-US" dirty="0"/>
                  <a:t> is not differentiable, we say that the derivative does not exist. Common ways for a derivative to not exist are shown.</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4109E99-21D9-4AFE-B6AF-1C4C34151670}"/>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6C12F08C-C11B-4A2D-8785-CF22C3EEC2A3}"/>
              </a:ext>
            </a:extLst>
          </p:cNvPr>
          <p:cNvCxnSpPr/>
          <p:nvPr/>
        </p:nvCxnSpPr>
        <p:spPr>
          <a:xfrm>
            <a:off x="5572461" y="4270786"/>
            <a:ext cx="1721224"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A5C5AA75-8A1B-407D-A897-A08F6287297D}"/>
                  </a:ext>
                </a:extLst>
              </p14:cNvPr>
              <p14:cNvContentPartPr/>
              <p14:nvPr/>
            </p14:nvContentPartPr>
            <p14:xfrm>
              <a:off x="5643720" y="3842873"/>
              <a:ext cx="1058760" cy="408960"/>
            </p14:xfrm>
          </p:contentPart>
        </mc:Choice>
        <mc:Fallback xmlns="">
          <p:pic>
            <p:nvPicPr>
              <p:cNvPr id="37" name="Ink 36">
                <a:extLst>
                  <a:ext uri="{FF2B5EF4-FFF2-40B4-BE49-F238E27FC236}">
                    <a16:creationId xmlns:a16="http://schemas.microsoft.com/office/drawing/2014/main" id="{A5C5AA75-8A1B-407D-A897-A08F6287297D}"/>
                  </a:ext>
                </a:extLst>
              </p:cNvPr>
              <p:cNvPicPr/>
              <p:nvPr/>
            </p:nvPicPr>
            <p:blipFill>
              <a:blip r:embed="rId12"/>
              <a:stretch>
                <a:fillRect/>
              </a:stretch>
            </p:blipFill>
            <p:spPr>
              <a:xfrm>
                <a:off x="5635080" y="3833873"/>
                <a:ext cx="1076400" cy="426600"/>
              </a:xfrm>
              <a:prstGeom prst="rect">
                <a:avLst/>
              </a:prstGeom>
            </p:spPr>
          </p:pic>
        </mc:Fallback>
      </mc:AlternateContent>
      <p:sp>
        <p:nvSpPr>
          <p:cNvPr id="55" name="TextBox 54">
            <a:extLst>
              <a:ext uri="{FF2B5EF4-FFF2-40B4-BE49-F238E27FC236}">
                <a16:creationId xmlns:a16="http://schemas.microsoft.com/office/drawing/2014/main" id="{F1AE2AD2-449F-401F-A2F9-C96012A45A6B}"/>
              </a:ext>
            </a:extLst>
          </p:cNvPr>
          <p:cNvSpPr txBox="1"/>
          <p:nvPr/>
        </p:nvSpPr>
        <p:spPr>
          <a:xfrm>
            <a:off x="5317697" y="4764573"/>
            <a:ext cx="2230751" cy="1200329"/>
          </a:xfrm>
          <a:prstGeom prst="rect">
            <a:avLst/>
          </a:prstGeom>
          <a:noFill/>
        </p:spPr>
        <p:txBody>
          <a:bodyPr wrap="square" rtlCol="0">
            <a:spAutoFit/>
          </a:bodyPr>
          <a:lstStyle/>
          <a:p>
            <a:r>
              <a:rPr lang="en-US" dirty="0"/>
              <a:t>Discontinuity  (hole, or jump discontinuity as happens in a piecewise function)</a:t>
            </a:r>
          </a:p>
        </p:txBody>
      </p:sp>
      <p:cxnSp>
        <p:nvCxnSpPr>
          <p:cNvPr id="58" name="Straight Connector 57">
            <a:extLst>
              <a:ext uri="{FF2B5EF4-FFF2-40B4-BE49-F238E27FC236}">
                <a16:creationId xmlns:a16="http://schemas.microsoft.com/office/drawing/2014/main" id="{42350207-C4D3-4D41-81AC-2742DD17B53F}"/>
              </a:ext>
            </a:extLst>
          </p:cNvPr>
          <p:cNvCxnSpPr/>
          <p:nvPr/>
        </p:nvCxnSpPr>
        <p:spPr>
          <a:xfrm>
            <a:off x="6400800" y="3429000"/>
            <a:ext cx="0" cy="1347395"/>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F4B67C9-F252-4466-AFEF-C4C2B79DB7AD}"/>
              </a:ext>
            </a:extLst>
          </p:cNvPr>
          <p:cNvSpPr txBox="1"/>
          <p:nvPr/>
        </p:nvSpPr>
        <p:spPr>
          <a:xfrm>
            <a:off x="1080529" y="3809121"/>
            <a:ext cx="2548666" cy="923330"/>
          </a:xfrm>
          <a:prstGeom prst="rect">
            <a:avLst/>
          </a:prstGeom>
          <a:noFill/>
        </p:spPr>
        <p:txBody>
          <a:bodyPr wrap="square" rtlCol="0">
            <a:spAutoFit/>
          </a:bodyPr>
          <a:lstStyle/>
          <a:p>
            <a:r>
              <a:rPr lang="en-US" dirty="0"/>
              <a:t>The derivative cannot have a value at a point that does not exist</a:t>
            </a:r>
          </a:p>
        </p:txBody>
      </p:sp>
    </p:spTree>
    <p:extLst>
      <p:ext uri="{BB962C8B-B14F-4D97-AF65-F5344CB8AC3E}">
        <p14:creationId xmlns:p14="http://schemas.microsoft.com/office/powerpoint/2010/main" val="3695042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DD5-34DF-47D7-AADB-6F0650F3DBE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0724E-6DFE-484B-8088-0DABFD0BE185}"/>
                  </a:ext>
                </a:extLst>
              </p:cNvPr>
              <p:cNvSpPr>
                <a:spLocks noGrp="1"/>
              </p:cNvSpPr>
              <p:nvPr>
                <p:ph sz="half" idx="1"/>
              </p:nvPr>
            </p:nvSpPr>
            <p:spPr/>
            <p:txBody>
              <a:bodyPr/>
              <a:lstStyle/>
              <a:p>
                <a:pPr marL="0" indent="0">
                  <a:buNone/>
                </a:pPr>
                <a:r>
                  <a:rPr lang="en-US" dirty="0"/>
                  <a:t>How do we find a point infinitely close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on the curve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a:t>
                </a:r>
              </a:p>
              <a:p>
                <a:pPr marL="0" indent="0">
                  <a:buNone/>
                </a:pPr>
                <a:r>
                  <a:rPr lang="en-US" dirty="0"/>
                  <a:t>Let’s start by finding a point that is a horizontal distance of h units away from the point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dirty="0"/>
                  <a:t>. </a:t>
                </a:r>
              </a:p>
              <a:p>
                <a:pPr marL="0" indent="0">
                  <a:buNone/>
                </a:pPr>
                <a:r>
                  <a:rPr lang="en-US" dirty="0"/>
                  <a:t>The x-value of this point is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oMath>
                </a14:m>
                <a:r>
                  <a:rPr lang="en-US" dirty="0"/>
                  <a:t> and the y-value is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e>
                    </m:d>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8E0724E-6DFE-484B-8088-0DABFD0BE185}"/>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529"/>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DFAF98D-290B-41E3-BC49-ED607333C8D9}"/>
              </a:ext>
            </a:extLst>
          </p:cNvPr>
          <p:cNvSpPr>
            <a:spLocks noGrp="1"/>
          </p:cNvSpPr>
          <p:nvPr>
            <p:ph sz="half" idx="2"/>
          </p:nvPr>
        </p:nvSpPr>
        <p:spPr/>
        <p:txBody>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08A322-A511-40F9-9DEB-F46AEA87448A}"/>
                  </a:ext>
                </a:extLst>
              </p14:cNvPr>
              <p14:cNvContentPartPr/>
              <p14:nvPr/>
            </p14:nvContentPartPr>
            <p14:xfrm>
              <a:off x="8188200" y="2271473"/>
              <a:ext cx="1906560" cy="1432440"/>
            </p14:xfrm>
          </p:contentPart>
        </mc:Choice>
        <mc:Fallback xmlns="">
          <p:pic>
            <p:nvPicPr>
              <p:cNvPr id="7" name="Ink 6">
                <a:extLst>
                  <a:ext uri="{FF2B5EF4-FFF2-40B4-BE49-F238E27FC236}">
                    <a16:creationId xmlns:a16="http://schemas.microsoft.com/office/drawing/2014/main" id="{C808A322-A511-40F9-9DEB-F46AEA87448A}"/>
                  </a:ext>
                </a:extLst>
              </p:cNvPr>
              <p:cNvPicPr/>
              <p:nvPr/>
            </p:nvPicPr>
            <p:blipFill>
              <a:blip r:embed="rId4"/>
              <a:stretch>
                <a:fillRect/>
              </a:stretch>
            </p:blipFill>
            <p:spPr>
              <a:xfrm>
                <a:off x="8179200" y="2262833"/>
                <a:ext cx="1924200" cy="14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4767AA6-ACBE-4578-B16B-7977B077E8F4}"/>
                  </a:ext>
                </a:extLst>
              </p14:cNvPr>
              <p14:cNvContentPartPr/>
              <p14:nvPr/>
            </p14:nvContentPartPr>
            <p14:xfrm>
              <a:off x="8367840" y="3167873"/>
              <a:ext cx="82800" cy="76320"/>
            </p14:xfrm>
          </p:contentPart>
        </mc:Choice>
        <mc:Fallback xmlns="">
          <p:pic>
            <p:nvPicPr>
              <p:cNvPr id="8" name="Ink 7">
                <a:extLst>
                  <a:ext uri="{FF2B5EF4-FFF2-40B4-BE49-F238E27FC236}">
                    <a16:creationId xmlns:a16="http://schemas.microsoft.com/office/drawing/2014/main" id="{E4767AA6-ACBE-4578-B16B-7977B077E8F4}"/>
                  </a:ext>
                </a:extLst>
              </p:cNvPr>
              <p:cNvPicPr/>
              <p:nvPr/>
            </p:nvPicPr>
            <p:blipFill>
              <a:blip r:embed="rId6"/>
              <a:stretch>
                <a:fillRect/>
              </a:stretch>
            </p:blipFill>
            <p:spPr>
              <a:xfrm>
                <a:off x="8350200" y="3149873"/>
                <a:ext cx="118440" cy="111960"/>
              </a:xfrm>
              <a:prstGeom prst="rect">
                <a:avLst/>
              </a:prstGeom>
            </p:spPr>
          </p:pic>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F53CEA-A8FC-434D-879B-E475022F693D}"/>
                  </a:ext>
                </a:extLst>
              </p:cNvPr>
              <p:cNvSpPr txBox="1"/>
              <p:nvPr/>
            </p:nvSpPr>
            <p:spPr>
              <a:xfrm>
                <a:off x="10204201" y="1902141"/>
                <a:ext cx="114959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9" name="TextBox 8">
                <a:extLst>
                  <a:ext uri="{FF2B5EF4-FFF2-40B4-BE49-F238E27FC236}">
                    <a16:creationId xmlns:a16="http://schemas.microsoft.com/office/drawing/2014/main" id="{14F53CEA-A8FC-434D-879B-E475022F693D}"/>
                  </a:ext>
                </a:extLst>
              </p:cNvPr>
              <p:cNvSpPr txBox="1">
                <a:spLocks noRot="1" noChangeAspect="1" noMove="1" noResize="1" noEditPoints="1" noAdjustHandles="1" noChangeArrowheads="1" noChangeShapeType="1" noTextEdit="1"/>
              </p:cNvSpPr>
              <p:nvPr/>
            </p:nvSpPr>
            <p:spPr>
              <a:xfrm>
                <a:off x="10204201" y="1902141"/>
                <a:ext cx="114959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780688-F5AF-49FA-A464-7FBFC0F15D95}"/>
                  </a:ext>
                </a:extLst>
              </p:cNvPr>
              <p:cNvSpPr txBox="1"/>
              <p:nvPr/>
            </p:nvSpPr>
            <p:spPr>
              <a:xfrm>
                <a:off x="7273800" y="2874861"/>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B780688-F5AF-49FA-A464-7FBFC0F15D95}"/>
                  </a:ext>
                </a:extLst>
              </p:cNvPr>
              <p:cNvSpPr txBox="1">
                <a:spLocks noRot="1" noChangeAspect="1" noMove="1" noResize="1" noEditPoints="1" noAdjustHandles="1" noChangeArrowheads="1" noChangeShapeType="1" noTextEdit="1"/>
              </p:cNvSpPr>
              <p:nvPr/>
            </p:nvSpPr>
            <p:spPr>
              <a:xfrm>
                <a:off x="7273800" y="2874861"/>
                <a:ext cx="914400" cy="369332"/>
              </a:xfrm>
              <a:prstGeom prst="rect">
                <a:avLst/>
              </a:prstGeom>
              <a:blipFill>
                <a:blip r:embed="rId8"/>
                <a:stretch>
                  <a:fillRect l="-2000" r="-17333" b="-13333"/>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945C7A2E-B1CB-4BB4-804A-8B312EB7B9AC}"/>
              </a:ext>
            </a:extLst>
          </p:cNvPr>
          <p:cNvCxnSpPr/>
          <p:nvPr/>
        </p:nvCxnSpPr>
        <p:spPr>
          <a:xfrm flipH="1">
            <a:off x="8100508" y="2689412"/>
            <a:ext cx="645459" cy="92439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822C785F-5DFE-4966-ABE5-107A072ECEE3}"/>
                  </a:ext>
                </a:extLst>
              </p14:cNvPr>
              <p14:cNvContentPartPr/>
              <p14:nvPr/>
            </p14:nvContentPartPr>
            <p14:xfrm>
              <a:off x="9663120" y="2264273"/>
              <a:ext cx="99000" cy="72000"/>
            </p14:xfrm>
          </p:contentPart>
        </mc:Choice>
        <mc:Fallback xmlns="">
          <p:pic>
            <p:nvPicPr>
              <p:cNvPr id="5" name="Ink 4">
                <a:extLst>
                  <a:ext uri="{FF2B5EF4-FFF2-40B4-BE49-F238E27FC236}">
                    <a16:creationId xmlns:a16="http://schemas.microsoft.com/office/drawing/2014/main" id="{822C785F-5DFE-4966-ABE5-107A072ECEE3}"/>
                  </a:ext>
                </a:extLst>
              </p:cNvPr>
              <p:cNvPicPr/>
              <p:nvPr/>
            </p:nvPicPr>
            <p:blipFill>
              <a:blip r:embed="rId10"/>
              <a:stretch>
                <a:fillRect/>
              </a:stretch>
            </p:blipFill>
            <p:spPr>
              <a:xfrm>
                <a:off x="9645480" y="2246633"/>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7A996CBE-30C6-4F25-AFE7-ED2A996DFD50}"/>
                  </a:ext>
                </a:extLst>
              </p14:cNvPr>
              <p14:cNvContentPartPr/>
              <p14:nvPr/>
            </p14:nvContentPartPr>
            <p14:xfrm>
              <a:off x="8442360" y="3373793"/>
              <a:ext cx="1301760" cy="204120"/>
            </p14:xfrm>
          </p:contentPart>
        </mc:Choice>
        <mc:Fallback xmlns="">
          <p:pic>
            <p:nvPicPr>
              <p:cNvPr id="6" name="Ink 5">
                <a:extLst>
                  <a:ext uri="{FF2B5EF4-FFF2-40B4-BE49-F238E27FC236}">
                    <a16:creationId xmlns:a16="http://schemas.microsoft.com/office/drawing/2014/main" id="{7A996CBE-30C6-4F25-AFE7-ED2A996DFD50}"/>
                  </a:ext>
                </a:extLst>
              </p:cNvPr>
              <p:cNvPicPr/>
              <p:nvPr/>
            </p:nvPicPr>
            <p:blipFill>
              <a:blip r:embed="rId12"/>
              <a:stretch>
                <a:fillRect/>
              </a:stretch>
            </p:blipFill>
            <p:spPr>
              <a:xfrm>
                <a:off x="8424360" y="3355793"/>
                <a:ext cx="13374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2F93AF8E-7882-4DCB-9E8E-2C7B5D513C36}"/>
                  </a:ext>
                </a:extLst>
              </p14:cNvPr>
              <p14:cNvContentPartPr/>
              <p14:nvPr/>
            </p14:nvContentPartPr>
            <p14:xfrm>
              <a:off x="9041040" y="3712193"/>
              <a:ext cx="122040" cy="226440"/>
            </p14:xfrm>
          </p:contentPart>
        </mc:Choice>
        <mc:Fallback xmlns="">
          <p:pic>
            <p:nvPicPr>
              <p:cNvPr id="11" name="Ink 10">
                <a:extLst>
                  <a:ext uri="{FF2B5EF4-FFF2-40B4-BE49-F238E27FC236}">
                    <a16:creationId xmlns:a16="http://schemas.microsoft.com/office/drawing/2014/main" id="{2F93AF8E-7882-4DCB-9E8E-2C7B5D513C36}"/>
                  </a:ext>
                </a:extLst>
              </p:cNvPr>
              <p:cNvPicPr/>
              <p:nvPr/>
            </p:nvPicPr>
            <p:blipFill>
              <a:blip r:embed="rId14"/>
              <a:stretch>
                <a:fillRect/>
              </a:stretch>
            </p:blipFill>
            <p:spPr>
              <a:xfrm>
                <a:off x="9023400" y="3694193"/>
                <a:ext cx="1576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C2F05A34-55FD-470A-843E-4BE2A5740165}"/>
                  </a:ext>
                </a:extLst>
              </p14:cNvPr>
              <p14:cNvContentPartPr/>
              <p14:nvPr/>
            </p14:nvContentPartPr>
            <p14:xfrm>
              <a:off x="9727560" y="2484233"/>
              <a:ext cx="3240" cy="19800"/>
            </p14:xfrm>
          </p:contentPart>
        </mc:Choice>
        <mc:Fallback xmlns="">
          <p:pic>
            <p:nvPicPr>
              <p:cNvPr id="12" name="Ink 11">
                <a:extLst>
                  <a:ext uri="{FF2B5EF4-FFF2-40B4-BE49-F238E27FC236}">
                    <a16:creationId xmlns:a16="http://schemas.microsoft.com/office/drawing/2014/main" id="{C2F05A34-55FD-470A-843E-4BE2A5740165}"/>
                  </a:ext>
                </a:extLst>
              </p:cNvPr>
              <p:cNvPicPr/>
              <p:nvPr/>
            </p:nvPicPr>
            <p:blipFill>
              <a:blip r:embed="rId16"/>
              <a:stretch>
                <a:fillRect/>
              </a:stretch>
            </p:blipFill>
            <p:spPr>
              <a:xfrm>
                <a:off x="9709920" y="2466593"/>
                <a:ext cx="388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8EFE0943-61CB-42E2-AA05-EE7643D9934B}"/>
                  </a:ext>
                </a:extLst>
              </p14:cNvPr>
              <p14:cNvContentPartPr/>
              <p14:nvPr/>
            </p14:nvContentPartPr>
            <p14:xfrm>
              <a:off x="9714240" y="2661713"/>
              <a:ext cx="15480" cy="25920"/>
            </p14:xfrm>
          </p:contentPart>
        </mc:Choice>
        <mc:Fallback xmlns="">
          <p:pic>
            <p:nvPicPr>
              <p:cNvPr id="13" name="Ink 12">
                <a:extLst>
                  <a:ext uri="{FF2B5EF4-FFF2-40B4-BE49-F238E27FC236}">
                    <a16:creationId xmlns:a16="http://schemas.microsoft.com/office/drawing/2014/main" id="{8EFE0943-61CB-42E2-AA05-EE7643D9934B}"/>
                  </a:ext>
                </a:extLst>
              </p:cNvPr>
              <p:cNvPicPr/>
              <p:nvPr/>
            </p:nvPicPr>
            <p:blipFill>
              <a:blip r:embed="rId18"/>
              <a:stretch>
                <a:fillRect/>
              </a:stretch>
            </p:blipFill>
            <p:spPr>
              <a:xfrm>
                <a:off x="9696240" y="2643713"/>
                <a:ext cx="511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65EF57A-8C66-47FB-A956-83D33C274BD2}"/>
                  </a:ext>
                </a:extLst>
              </p14:cNvPr>
              <p14:cNvContentPartPr/>
              <p14:nvPr/>
            </p14:nvContentPartPr>
            <p14:xfrm>
              <a:off x="9707400" y="2829113"/>
              <a:ext cx="12600" cy="28440"/>
            </p14:xfrm>
          </p:contentPart>
        </mc:Choice>
        <mc:Fallback xmlns="">
          <p:pic>
            <p:nvPicPr>
              <p:cNvPr id="14" name="Ink 13">
                <a:extLst>
                  <a:ext uri="{FF2B5EF4-FFF2-40B4-BE49-F238E27FC236}">
                    <a16:creationId xmlns:a16="http://schemas.microsoft.com/office/drawing/2014/main" id="{965EF57A-8C66-47FB-A956-83D33C274BD2}"/>
                  </a:ext>
                </a:extLst>
              </p:cNvPr>
              <p:cNvPicPr/>
              <p:nvPr/>
            </p:nvPicPr>
            <p:blipFill>
              <a:blip r:embed="rId20"/>
              <a:stretch>
                <a:fillRect/>
              </a:stretch>
            </p:blipFill>
            <p:spPr>
              <a:xfrm>
                <a:off x="9689400" y="2811473"/>
                <a:ext cx="482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C3E2199-3769-49FD-8CB4-AE9DB81A99D1}"/>
                  </a:ext>
                </a:extLst>
              </p14:cNvPr>
              <p14:cNvContentPartPr/>
              <p14:nvPr/>
            </p14:nvContentPartPr>
            <p14:xfrm>
              <a:off x="9718200" y="3014873"/>
              <a:ext cx="360" cy="12600"/>
            </p14:xfrm>
          </p:contentPart>
        </mc:Choice>
        <mc:Fallback xmlns="">
          <p:pic>
            <p:nvPicPr>
              <p:cNvPr id="15" name="Ink 14">
                <a:extLst>
                  <a:ext uri="{FF2B5EF4-FFF2-40B4-BE49-F238E27FC236}">
                    <a16:creationId xmlns:a16="http://schemas.microsoft.com/office/drawing/2014/main" id="{AC3E2199-3769-49FD-8CB4-AE9DB81A99D1}"/>
                  </a:ext>
                </a:extLst>
              </p:cNvPr>
              <p:cNvPicPr/>
              <p:nvPr/>
            </p:nvPicPr>
            <p:blipFill>
              <a:blip r:embed="rId22"/>
              <a:stretch>
                <a:fillRect/>
              </a:stretch>
            </p:blipFill>
            <p:spPr>
              <a:xfrm>
                <a:off x="9700200" y="2997233"/>
                <a:ext cx="360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16A9FAA6-FF0E-4F0C-8EC6-BCE17DB78CD0}"/>
                  </a:ext>
                </a:extLst>
              </p14:cNvPr>
              <p14:cNvContentPartPr/>
              <p14:nvPr/>
            </p14:nvContentPartPr>
            <p14:xfrm>
              <a:off x="9714240" y="3324473"/>
              <a:ext cx="19440" cy="10080"/>
            </p14:xfrm>
          </p:contentPart>
        </mc:Choice>
        <mc:Fallback xmlns="">
          <p:pic>
            <p:nvPicPr>
              <p:cNvPr id="18" name="Ink 17">
                <a:extLst>
                  <a:ext uri="{FF2B5EF4-FFF2-40B4-BE49-F238E27FC236}">
                    <a16:creationId xmlns:a16="http://schemas.microsoft.com/office/drawing/2014/main" id="{16A9FAA6-FF0E-4F0C-8EC6-BCE17DB78CD0}"/>
                  </a:ext>
                </a:extLst>
              </p:cNvPr>
              <p:cNvPicPr/>
              <p:nvPr/>
            </p:nvPicPr>
            <p:blipFill>
              <a:blip r:embed="rId24"/>
              <a:stretch>
                <a:fillRect/>
              </a:stretch>
            </p:blipFill>
            <p:spPr>
              <a:xfrm>
                <a:off x="9696240" y="3306473"/>
                <a:ext cx="55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07EF7DB7-96E8-4017-881E-D5A7074C3ABA}"/>
                  </a:ext>
                </a:extLst>
              </p14:cNvPr>
              <p14:cNvContentPartPr/>
              <p14:nvPr/>
            </p14:nvContentPartPr>
            <p14:xfrm>
              <a:off x="9709920" y="3165353"/>
              <a:ext cx="33120" cy="27360"/>
            </p14:xfrm>
          </p:contentPart>
        </mc:Choice>
        <mc:Fallback xmlns="">
          <p:pic>
            <p:nvPicPr>
              <p:cNvPr id="20" name="Ink 19">
                <a:extLst>
                  <a:ext uri="{FF2B5EF4-FFF2-40B4-BE49-F238E27FC236}">
                    <a16:creationId xmlns:a16="http://schemas.microsoft.com/office/drawing/2014/main" id="{07EF7DB7-96E8-4017-881E-D5A7074C3ABA}"/>
                  </a:ext>
                </a:extLst>
              </p:cNvPr>
              <p:cNvPicPr/>
              <p:nvPr/>
            </p:nvPicPr>
            <p:blipFill>
              <a:blip r:embed="rId26"/>
              <a:stretch>
                <a:fillRect/>
              </a:stretch>
            </p:blipFill>
            <p:spPr>
              <a:xfrm>
                <a:off x="9692280" y="3147713"/>
                <a:ext cx="68760" cy="63000"/>
              </a:xfrm>
              <a:prstGeom prst="rect">
                <a:avLst/>
              </a:prstGeom>
            </p:spPr>
          </p:pic>
        </mc:Fallback>
      </mc:AlternateContent>
      <p:sp>
        <p:nvSpPr>
          <p:cNvPr id="21" name="TextBox 20">
            <a:extLst>
              <a:ext uri="{FF2B5EF4-FFF2-40B4-BE49-F238E27FC236}">
                <a16:creationId xmlns:a16="http://schemas.microsoft.com/office/drawing/2014/main" id="{23A3E637-7B2D-47CB-BD78-8A993AFFF276}"/>
              </a:ext>
            </a:extLst>
          </p:cNvPr>
          <p:cNvSpPr txBox="1"/>
          <p:nvPr/>
        </p:nvSpPr>
        <p:spPr>
          <a:xfrm>
            <a:off x="8100507" y="4200801"/>
            <a:ext cx="2420471" cy="369332"/>
          </a:xfrm>
          <a:prstGeom prst="rect">
            <a:avLst/>
          </a:prstGeom>
          <a:noFill/>
        </p:spPr>
        <p:txBody>
          <a:bodyPr wrap="square" rtlCol="0">
            <a:spAutoFit/>
          </a:bodyPr>
          <a:lstStyle/>
          <a:p>
            <a:r>
              <a:rPr lang="en-US" dirty="0"/>
              <a:t>Horizontal distance is h</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416D931-7504-465F-A19F-4746E7A32095}"/>
                  </a:ext>
                </a:extLst>
              </p:cNvPr>
              <p:cNvSpPr txBox="1"/>
              <p:nvPr/>
            </p:nvSpPr>
            <p:spPr>
              <a:xfrm>
                <a:off x="10182452" y="2768361"/>
                <a:ext cx="1823082" cy="923330"/>
              </a:xfrm>
              <a:prstGeom prst="rect">
                <a:avLst/>
              </a:prstGeom>
              <a:noFill/>
            </p:spPr>
            <p:txBody>
              <a:bodyPr wrap="square" rtlCol="0">
                <a:spAutoFit/>
              </a:bodyPr>
              <a:lstStyle/>
              <a:p>
                <a:r>
                  <a:rPr lang="en-US" dirty="0"/>
                  <a:t>x value of this point is therefore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h</m:t>
                    </m:r>
                  </m:oMath>
                </a14:m>
                <a:endParaRPr lang="en-US" dirty="0"/>
              </a:p>
            </p:txBody>
          </p:sp>
        </mc:Choice>
        <mc:Fallback xmlns="">
          <p:sp>
            <p:nvSpPr>
              <p:cNvPr id="22" name="TextBox 21">
                <a:extLst>
                  <a:ext uri="{FF2B5EF4-FFF2-40B4-BE49-F238E27FC236}">
                    <a16:creationId xmlns:a16="http://schemas.microsoft.com/office/drawing/2014/main" id="{F416D931-7504-465F-A19F-4746E7A32095}"/>
                  </a:ext>
                </a:extLst>
              </p:cNvPr>
              <p:cNvSpPr txBox="1">
                <a:spLocks noRot="1" noChangeAspect="1" noMove="1" noResize="1" noEditPoints="1" noAdjustHandles="1" noChangeArrowheads="1" noChangeShapeType="1" noTextEdit="1"/>
              </p:cNvSpPr>
              <p:nvPr/>
            </p:nvSpPr>
            <p:spPr>
              <a:xfrm>
                <a:off x="10182452" y="2768361"/>
                <a:ext cx="1823082" cy="923330"/>
              </a:xfrm>
              <a:prstGeom prst="rect">
                <a:avLst/>
              </a:prstGeom>
              <a:blipFill>
                <a:blip r:embed="rId27"/>
                <a:stretch>
                  <a:fillRect l="-2676" t="-3289" r="-4348"/>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36EB15F6-A332-4EF3-8C81-750A2371D214}"/>
              </a:ext>
            </a:extLst>
          </p:cNvPr>
          <p:cNvCxnSpPr/>
          <p:nvPr/>
        </p:nvCxnSpPr>
        <p:spPr>
          <a:xfrm>
            <a:off x="9762120" y="2336273"/>
            <a:ext cx="608252" cy="492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968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4816</Words>
  <Application>Microsoft Office PowerPoint</Application>
  <PresentationFormat>Widescreen</PresentationFormat>
  <Paragraphs>471</Paragraphs>
  <Slides>89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89</vt:i4>
      </vt:variant>
    </vt:vector>
  </HeadingPairs>
  <TitlesOfParts>
    <vt:vector size="94" baseType="lpstr">
      <vt:lpstr>Arial</vt:lpstr>
      <vt:lpstr>Calibri</vt:lpstr>
      <vt:lpstr>Calibri Light</vt:lpstr>
      <vt:lpstr>Cambria Math</vt:lpstr>
      <vt:lpstr>Office Theme</vt:lpstr>
      <vt:lpstr>Tangent Lines, Slope at a Point, Derivatives</vt:lpstr>
      <vt:lpstr>PowerPoint Presentation</vt:lpstr>
      <vt:lpstr>PowerPoint Presentation</vt:lpstr>
      <vt:lpstr>Establishing Derivative 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Derivative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The Existence of Derivatives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Tangent Lines, Slope at a Point, Derivatives</dc:title>
  <dc:creator>Jim Beland</dc:creator>
  <cp:lastModifiedBy>Jim</cp:lastModifiedBy>
  <cp:revision>1</cp:revision>
  <dcterms:created xsi:type="dcterms:W3CDTF">2020-07-07T02:34:13Z</dcterms:created>
  <dcterms:modified xsi:type="dcterms:W3CDTF">2022-02-20T14:00:56Z</dcterms:modified>
</cp:coreProperties>
</file>