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69" r:id="rId11"/>
    <p:sldId id="266" r:id="rId12"/>
    <p:sldId id="267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2" r:id="rId23"/>
    <p:sldId id="293" r:id="rId24"/>
    <p:sldId id="29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5" r:id="rId34"/>
    <p:sldId id="287" r:id="rId35"/>
    <p:sldId id="288" r:id="rId36"/>
    <p:sldId id="289" r:id="rId37"/>
    <p:sldId id="290" r:id="rId38"/>
    <p:sldId id="291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6CF1B-DDF3-498B-A701-7C4CB62F1D0A}" v="12" dt="2022-02-01T13:45:5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3D702D24-9864-47D8-B293-C42722E064E6}"/>
    <pc:docChg chg="undo custSel addSld delSld modSld sldOrd">
      <pc:chgData name="Jim Beland" userId="d41a4da1a37fb713" providerId="LiveId" clId="{3D702D24-9864-47D8-B293-C42722E064E6}" dt="2020-07-09T22:25:58.529" v="5661" actId="20577"/>
      <pc:docMkLst>
        <pc:docMk/>
      </pc:docMkLst>
      <pc:sldChg chg="modSp add">
        <pc:chgData name="Jim Beland" userId="d41a4da1a37fb713" providerId="LiveId" clId="{3D702D24-9864-47D8-B293-C42722E064E6}" dt="2020-07-08T00:06:06.413" v="10" actId="20577"/>
        <pc:sldMkLst>
          <pc:docMk/>
          <pc:sldMk cId="3812442243" sldId="256"/>
        </pc:sldMkLst>
        <pc:spChg chg="mod">
          <ac:chgData name="Jim Beland" userId="d41a4da1a37fb713" providerId="LiveId" clId="{3D702D24-9864-47D8-B293-C42722E064E6}" dt="2020-07-08T00:06:06.413" v="10" actId="20577"/>
          <ac:spMkLst>
            <pc:docMk/>
            <pc:sldMk cId="3812442243" sldId="256"/>
            <ac:spMk id="2" creationId="{22FE4AAA-724B-416C-83AE-01C7399E0E64}"/>
          </ac:spMkLst>
        </pc:spChg>
      </pc:sldChg>
      <pc:sldChg chg="modSp add">
        <pc:chgData name="Jim Beland" userId="d41a4da1a37fb713" providerId="LiveId" clId="{3D702D24-9864-47D8-B293-C42722E064E6}" dt="2020-07-08T00:09:21.456" v="75" actId="20577"/>
        <pc:sldMkLst>
          <pc:docMk/>
          <pc:sldMk cId="893838507" sldId="257"/>
        </pc:sldMkLst>
        <pc:spChg chg="mod">
          <ac:chgData name="Jim Beland" userId="d41a4da1a37fb713" providerId="LiveId" clId="{3D702D24-9864-47D8-B293-C42722E064E6}" dt="2020-07-08T00:07:57.830" v="21" actId="20577"/>
          <ac:spMkLst>
            <pc:docMk/>
            <pc:sldMk cId="893838507" sldId="257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09:21.456" v="75" actId="20577"/>
          <ac:spMkLst>
            <pc:docMk/>
            <pc:sldMk cId="893838507" sldId="257"/>
            <ac:spMk id="3" creationId="{9519566F-F08B-435B-9EB9-FA1396234503}"/>
          </ac:spMkLst>
        </pc:spChg>
      </pc:sldChg>
      <pc:sldChg chg="addSp modSp add">
        <pc:chgData name="Jim Beland" userId="d41a4da1a37fb713" providerId="LiveId" clId="{3D702D24-9864-47D8-B293-C42722E064E6}" dt="2020-07-08T00:54:45.765" v="2389" actId="20577"/>
        <pc:sldMkLst>
          <pc:docMk/>
          <pc:sldMk cId="1483094733" sldId="258"/>
        </pc:sldMkLst>
        <pc:spChg chg="mod">
          <ac:chgData name="Jim Beland" userId="d41a4da1a37fb713" providerId="LiveId" clId="{3D702D24-9864-47D8-B293-C42722E064E6}" dt="2020-07-08T00:54:45.765" v="2389" actId="20577"/>
          <ac:spMkLst>
            <pc:docMk/>
            <pc:sldMk cId="1483094733" sldId="258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10:46.323" v="127" actId="20577"/>
          <ac:spMkLst>
            <pc:docMk/>
            <pc:sldMk cId="1483094733" sldId="258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8T00:12:40.780" v="169" actId="1076"/>
          <ac:spMkLst>
            <pc:docMk/>
            <pc:sldMk cId="1483094733" sldId="258"/>
            <ac:spMk id="4" creationId="{88EEA584-A278-4F18-A8A5-9E88BF3E8B13}"/>
          </ac:spMkLst>
        </pc:spChg>
      </pc:sldChg>
      <pc:sldChg chg="addSp delSp modSp add">
        <pc:chgData name="Jim Beland" userId="d41a4da1a37fb713" providerId="LiveId" clId="{3D702D24-9864-47D8-B293-C42722E064E6}" dt="2020-07-08T00:54:40.956" v="2379" actId="20577"/>
        <pc:sldMkLst>
          <pc:docMk/>
          <pc:sldMk cId="4096686223" sldId="259"/>
        </pc:sldMkLst>
        <pc:spChg chg="mod">
          <ac:chgData name="Jim Beland" userId="d41a4da1a37fb713" providerId="LiveId" clId="{3D702D24-9864-47D8-B293-C42722E064E6}" dt="2020-07-08T00:54:40.956" v="2379" actId="20577"/>
          <ac:spMkLst>
            <pc:docMk/>
            <pc:sldMk cId="4096686223" sldId="259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14:35.946" v="210"/>
          <ac:spMkLst>
            <pc:docMk/>
            <pc:sldMk cId="4096686223" sldId="259"/>
            <ac:spMk id="3" creationId="{9519566F-F08B-435B-9EB9-FA1396234503}"/>
          </ac:spMkLst>
        </pc:spChg>
        <pc:spChg chg="del">
          <ac:chgData name="Jim Beland" userId="d41a4da1a37fb713" providerId="LiveId" clId="{3D702D24-9864-47D8-B293-C42722E064E6}" dt="2020-07-08T00:12:48.319" v="171" actId="478"/>
          <ac:spMkLst>
            <pc:docMk/>
            <pc:sldMk cId="4096686223" sldId="259"/>
            <ac:spMk id="4" creationId="{88EEA584-A278-4F18-A8A5-9E88BF3E8B13}"/>
          </ac:spMkLst>
        </pc:spChg>
        <pc:spChg chg="add mod">
          <ac:chgData name="Jim Beland" userId="d41a4da1a37fb713" providerId="LiveId" clId="{3D702D24-9864-47D8-B293-C42722E064E6}" dt="2020-07-08T00:18:38.336" v="386" actId="14100"/>
          <ac:spMkLst>
            <pc:docMk/>
            <pc:sldMk cId="4096686223" sldId="259"/>
            <ac:spMk id="5" creationId="{CC0C3913-8E43-4F7D-AB0A-A134CCE1437F}"/>
          </ac:spMkLst>
        </pc:spChg>
      </pc:sldChg>
      <pc:sldChg chg="addSp delSp modSp add">
        <pc:chgData name="Jim Beland" userId="d41a4da1a37fb713" providerId="LiveId" clId="{3D702D24-9864-47D8-B293-C42722E064E6}" dt="2020-07-08T00:54:27.043" v="2359" actId="20577"/>
        <pc:sldMkLst>
          <pc:docMk/>
          <pc:sldMk cId="418828857" sldId="260"/>
        </pc:sldMkLst>
        <pc:spChg chg="mod">
          <ac:chgData name="Jim Beland" userId="d41a4da1a37fb713" providerId="LiveId" clId="{3D702D24-9864-47D8-B293-C42722E064E6}" dt="2020-07-08T00:54:27.043" v="2359" actId="20577"/>
          <ac:spMkLst>
            <pc:docMk/>
            <pc:sldMk cId="418828857" sldId="260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26:06.024" v="607" actId="20577"/>
          <ac:spMkLst>
            <pc:docMk/>
            <pc:sldMk cId="418828857" sldId="260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8T00:26:35.416" v="682" actId="20577"/>
          <ac:spMkLst>
            <pc:docMk/>
            <pc:sldMk cId="418828857" sldId="260"/>
            <ac:spMk id="4" creationId="{2E0DD710-AA71-4DC1-8E3E-98D23DA53B18}"/>
          </ac:spMkLst>
        </pc:spChg>
        <pc:spChg chg="del">
          <ac:chgData name="Jim Beland" userId="d41a4da1a37fb713" providerId="LiveId" clId="{3D702D24-9864-47D8-B293-C42722E064E6}" dt="2020-07-08T00:18:49.764" v="388" actId="478"/>
          <ac:spMkLst>
            <pc:docMk/>
            <pc:sldMk cId="418828857" sldId="260"/>
            <ac:spMk id="5" creationId="{CC0C3913-8E43-4F7D-AB0A-A134CCE1437F}"/>
          </ac:spMkLst>
        </pc:spChg>
        <pc:inkChg chg="add">
          <ac:chgData name="Jim Beland" userId="d41a4da1a37fb713" providerId="LiveId" clId="{3D702D24-9864-47D8-B293-C42722E064E6}" dt="2020-07-08T00:49:18.701" v="2030" actId="9405"/>
          <ac:inkMkLst>
            <pc:docMk/>
            <pc:sldMk cId="418828857" sldId="260"/>
            <ac:inkMk id="6" creationId="{3711CAF0-72C3-467F-8385-E3B1B63805FF}"/>
          </ac:inkMkLst>
        </pc:inkChg>
        <pc:inkChg chg="add">
          <ac:chgData name="Jim Beland" userId="d41a4da1a37fb713" providerId="LiveId" clId="{3D702D24-9864-47D8-B293-C42722E064E6}" dt="2020-07-08T00:49:20.222" v="2031" actId="9405"/>
          <ac:inkMkLst>
            <pc:docMk/>
            <pc:sldMk cId="418828857" sldId="260"/>
            <ac:inkMk id="7" creationId="{E896D372-994B-4401-97E4-0299BF2CABDA}"/>
          </ac:inkMkLst>
        </pc:inkChg>
      </pc:sldChg>
      <pc:sldChg chg="modSp add ord">
        <pc:chgData name="Jim Beland" userId="d41a4da1a37fb713" providerId="LiveId" clId="{3D702D24-9864-47D8-B293-C42722E064E6}" dt="2020-07-08T00:54:31.684" v="2369" actId="20577"/>
        <pc:sldMkLst>
          <pc:docMk/>
          <pc:sldMk cId="3788518372" sldId="261"/>
        </pc:sldMkLst>
        <pc:spChg chg="mod">
          <ac:chgData name="Jim Beland" userId="d41a4da1a37fb713" providerId="LiveId" clId="{3D702D24-9864-47D8-B293-C42722E064E6}" dt="2020-07-08T00:54:31.684" v="2369" actId="20577"/>
          <ac:spMkLst>
            <pc:docMk/>
            <pc:sldMk cId="3788518372" sldId="261"/>
            <ac:spMk id="2" creationId="{0C1D3438-07C0-4328-BF61-09440FC033BC}"/>
          </ac:spMkLst>
        </pc:spChg>
      </pc:sldChg>
      <pc:sldChg chg="addSp delSp modSp add">
        <pc:chgData name="Jim Beland" userId="d41a4da1a37fb713" providerId="LiveId" clId="{3D702D24-9864-47D8-B293-C42722E064E6}" dt="2020-07-08T00:54:22.440" v="2349" actId="20577"/>
        <pc:sldMkLst>
          <pc:docMk/>
          <pc:sldMk cId="2007234590" sldId="262"/>
        </pc:sldMkLst>
        <pc:spChg chg="mod">
          <ac:chgData name="Jim Beland" userId="d41a4da1a37fb713" providerId="LiveId" clId="{3D702D24-9864-47D8-B293-C42722E064E6}" dt="2020-07-08T00:54:22.440" v="2349" actId="20577"/>
          <ac:spMkLst>
            <pc:docMk/>
            <pc:sldMk cId="2007234590" sldId="262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35:12.141" v="840" actId="20577"/>
          <ac:spMkLst>
            <pc:docMk/>
            <pc:sldMk cId="2007234590" sldId="262"/>
            <ac:spMk id="3" creationId="{9519566F-F08B-435B-9EB9-FA1396234503}"/>
          </ac:spMkLst>
        </pc:spChg>
        <pc:spChg chg="del">
          <ac:chgData name="Jim Beland" userId="d41a4da1a37fb713" providerId="LiveId" clId="{3D702D24-9864-47D8-B293-C42722E064E6}" dt="2020-07-08T00:27:23.341" v="685" actId="478"/>
          <ac:spMkLst>
            <pc:docMk/>
            <pc:sldMk cId="2007234590" sldId="262"/>
            <ac:spMk id="4" creationId="{2E0DD710-AA71-4DC1-8E3E-98D23DA53B18}"/>
          </ac:spMkLst>
        </pc:spChg>
        <pc:inkChg chg="add">
          <ac:chgData name="Jim Beland" userId="d41a4da1a37fb713" providerId="LiveId" clId="{3D702D24-9864-47D8-B293-C42722E064E6}" dt="2020-07-08T00:49:30.005" v="2032" actId="9405"/>
          <ac:inkMkLst>
            <pc:docMk/>
            <pc:sldMk cId="2007234590" sldId="262"/>
            <ac:inkMk id="5" creationId="{81593007-AC70-461B-B9DE-D4519438D005}"/>
          </ac:inkMkLst>
        </pc:inkChg>
        <pc:inkChg chg="add">
          <ac:chgData name="Jim Beland" userId="d41a4da1a37fb713" providerId="LiveId" clId="{3D702D24-9864-47D8-B293-C42722E064E6}" dt="2020-07-08T00:49:31.553" v="2033" actId="9405"/>
          <ac:inkMkLst>
            <pc:docMk/>
            <pc:sldMk cId="2007234590" sldId="262"/>
            <ac:inkMk id="6" creationId="{1A8652C0-24C3-40F9-A8CB-B0427801F97E}"/>
          </ac:inkMkLst>
        </pc:inkChg>
      </pc:sldChg>
      <pc:sldChg chg="addSp delSp modSp add">
        <pc:chgData name="Jim Beland" userId="d41a4da1a37fb713" providerId="LiveId" clId="{3D702D24-9864-47D8-B293-C42722E064E6}" dt="2020-07-08T00:54:12.976" v="2329" actId="6549"/>
        <pc:sldMkLst>
          <pc:docMk/>
          <pc:sldMk cId="4022848415" sldId="263"/>
        </pc:sldMkLst>
        <pc:spChg chg="mod">
          <ac:chgData name="Jim Beland" userId="d41a4da1a37fb713" providerId="LiveId" clId="{3D702D24-9864-47D8-B293-C42722E064E6}" dt="2020-07-08T00:54:12.976" v="2329" actId="6549"/>
          <ac:spMkLst>
            <pc:docMk/>
            <pc:sldMk cId="4022848415" sldId="263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36:16.380" v="861" actId="6549"/>
          <ac:spMkLst>
            <pc:docMk/>
            <pc:sldMk cId="4022848415" sldId="263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8T00:38:03.801" v="904" actId="20577"/>
          <ac:spMkLst>
            <pc:docMk/>
            <pc:sldMk cId="4022848415" sldId="263"/>
            <ac:spMk id="4" creationId="{D3E20C8E-06DF-4B15-8F41-80B8DB15BCE9}"/>
          </ac:spMkLst>
        </pc:spChg>
        <pc:spChg chg="add del mod">
          <ac:chgData name="Jim Beland" userId="d41a4da1a37fb713" providerId="LiveId" clId="{3D702D24-9864-47D8-B293-C42722E064E6}" dt="2020-07-08T00:50:35.408" v="2036" actId="478"/>
          <ac:spMkLst>
            <pc:docMk/>
            <pc:sldMk cId="4022848415" sldId="263"/>
            <ac:spMk id="5" creationId="{D8BFC998-CFD0-4571-A3F0-E1E027C6EAE9}"/>
          </ac:spMkLst>
        </pc:spChg>
        <pc:spChg chg="add del mod">
          <ac:chgData name="Jim Beland" userId="d41a4da1a37fb713" providerId="LiveId" clId="{3D702D24-9864-47D8-B293-C42722E064E6}" dt="2020-07-08T00:50:37.967" v="2037" actId="478"/>
          <ac:spMkLst>
            <pc:docMk/>
            <pc:sldMk cId="4022848415" sldId="263"/>
            <ac:spMk id="6" creationId="{89EEC462-BA55-4B20-895E-0D181C792888}"/>
          </ac:spMkLst>
        </pc:spChg>
      </pc:sldChg>
      <pc:sldChg chg="delSp modSp add">
        <pc:chgData name="Jim Beland" userId="d41a4da1a37fb713" providerId="LiveId" clId="{3D702D24-9864-47D8-B293-C42722E064E6}" dt="2020-07-08T00:53:48.940" v="2289" actId="20577"/>
        <pc:sldMkLst>
          <pc:docMk/>
          <pc:sldMk cId="910390332" sldId="264"/>
        </pc:sldMkLst>
        <pc:spChg chg="mod">
          <ac:chgData name="Jim Beland" userId="d41a4da1a37fb713" providerId="LiveId" clId="{3D702D24-9864-47D8-B293-C42722E064E6}" dt="2020-07-08T00:53:48.940" v="2289" actId="20577"/>
          <ac:spMkLst>
            <pc:docMk/>
            <pc:sldMk cId="910390332" sldId="264"/>
            <ac:spMk id="2" creationId="{0C1D3438-07C0-4328-BF61-09440FC033BC}"/>
          </ac:spMkLst>
        </pc:spChg>
        <pc:spChg chg="del">
          <ac:chgData name="Jim Beland" userId="d41a4da1a37fb713" providerId="LiveId" clId="{3D702D24-9864-47D8-B293-C42722E064E6}" dt="2020-07-08T00:47:19.971" v="1966" actId="478"/>
          <ac:spMkLst>
            <pc:docMk/>
            <pc:sldMk cId="910390332" sldId="264"/>
            <ac:spMk id="4" creationId="{D3E20C8E-06DF-4B15-8F41-80B8DB15BCE9}"/>
          </ac:spMkLst>
        </pc:spChg>
        <pc:spChg chg="del">
          <ac:chgData name="Jim Beland" userId="d41a4da1a37fb713" providerId="LiveId" clId="{3D702D24-9864-47D8-B293-C42722E064E6}" dt="2020-07-08T00:47:24.313" v="1967" actId="478"/>
          <ac:spMkLst>
            <pc:docMk/>
            <pc:sldMk cId="910390332" sldId="264"/>
            <ac:spMk id="5" creationId="{D8BFC998-CFD0-4571-A3F0-E1E027C6EAE9}"/>
          </ac:spMkLst>
        </pc:spChg>
        <pc:spChg chg="mod">
          <ac:chgData name="Jim Beland" userId="d41a4da1a37fb713" providerId="LiveId" clId="{3D702D24-9864-47D8-B293-C42722E064E6}" dt="2020-07-08T00:47:28.691" v="1968" actId="1076"/>
          <ac:spMkLst>
            <pc:docMk/>
            <pc:sldMk cId="910390332" sldId="264"/>
            <ac:spMk id="6" creationId="{89EEC462-BA55-4B20-895E-0D181C792888}"/>
          </ac:spMkLst>
        </pc:spChg>
      </pc:sldChg>
      <pc:sldChg chg="delSp modSp add">
        <pc:chgData name="Jim Beland" userId="d41a4da1a37fb713" providerId="LiveId" clId="{3D702D24-9864-47D8-B293-C42722E064E6}" dt="2020-07-08T00:53:44.307" v="2279" actId="20577"/>
        <pc:sldMkLst>
          <pc:docMk/>
          <pc:sldMk cId="974462150" sldId="265"/>
        </pc:sldMkLst>
        <pc:spChg chg="mod">
          <ac:chgData name="Jim Beland" userId="d41a4da1a37fb713" providerId="LiveId" clId="{3D702D24-9864-47D8-B293-C42722E064E6}" dt="2020-07-08T00:53:44.307" v="2279" actId="20577"/>
          <ac:spMkLst>
            <pc:docMk/>
            <pc:sldMk cId="974462150" sldId="265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8T00:48:48.521" v="2029" actId="20577"/>
          <ac:spMkLst>
            <pc:docMk/>
            <pc:sldMk cId="974462150" sldId="265"/>
            <ac:spMk id="3" creationId="{9519566F-F08B-435B-9EB9-FA1396234503}"/>
          </ac:spMkLst>
        </pc:spChg>
        <pc:spChg chg="del">
          <ac:chgData name="Jim Beland" userId="d41a4da1a37fb713" providerId="LiveId" clId="{3D702D24-9864-47D8-B293-C42722E064E6}" dt="2020-07-08T00:47:37.867" v="1970" actId="478"/>
          <ac:spMkLst>
            <pc:docMk/>
            <pc:sldMk cId="974462150" sldId="265"/>
            <ac:spMk id="6" creationId="{89EEC462-BA55-4B20-895E-0D181C792888}"/>
          </ac:spMkLst>
        </pc:spChg>
      </pc:sldChg>
      <pc:sldChg chg="addSp delSp modSp add">
        <pc:chgData name="Jim Beland" userId="d41a4da1a37fb713" providerId="LiveId" clId="{3D702D24-9864-47D8-B293-C42722E064E6}" dt="2020-07-08T00:53:58.183" v="2309" actId="20577"/>
        <pc:sldMkLst>
          <pc:docMk/>
          <pc:sldMk cId="3710973706" sldId="266"/>
        </pc:sldMkLst>
        <pc:spChg chg="mod">
          <ac:chgData name="Jim Beland" userId="d41a4da1a37fb713" providerId="LiveId" clId="{3D702D24-9864-47D8-B293-C42722E064E6}" dt="2020-07-08T00:53:58.183" v="2309" actId="20577"/>
          <ac:spMkLst>
            <pc:docMk/>
            <pc:sldMk cId="3710973706" sldId="266"/>
            <ac:spMk id="2" creationId="{0C1D3438-07C0-4328-BF61-09440FC033BC}"/>
          </ac:spMkLst>
        </pc:spChg>
        <pc:spChg chg="del">
          <ac:chgData name="Jim Beland" userId="d41a4da1a37fb713" providerId="LiveId" clId="{3D702D24-9864-47D8-B293-C42722E064E6}" dt="2020-07-08T00:52:43.987" v="2266" actId="478"/>
          <ac:spMkLst>
            <pc:docMk/>
            <pc:sldMk cId="3710973706" sldId="266"/>
            <ac:spMk id="4" creationId="{D3E20C8E-06DF-4B15-8F41-80B8DB15BCE9}"/>
          </ac:spMkLst>
        </pc:spChg>
        <pc:spChg chg="del">
          <ac:chgData name="Jim Beland" userId="d41a4da1a37fb713" providerId="LiveId" clId="{3D702D24-9864-47D8-B293-C42722E064E6}" dt="2020-07-08T00:51:55.205" v="2196" actId="478"/>
          <ac:spMkLst>
            <pc:docMk/>
            <pc:sldMk cId="3710973706" sldId="266"/>
            <ac:spMk id="6" creationId="{89EEC462-BA55-4B20-895E-0D181C792888}"/>
          </ac:spMkLst>
        </pc:spChg>
        <pc:spChg chg="add mod">
          <ac:chgData name="Jim Beland" userId="d41a4da1a37fb713" providerId="LiveId" clId="{3D702D24-9864-47D8-B293-C42722E064E6}" dt="2020-07-08T00:52:55.240" v="2268" actId="14100"/>
          <ac:spMkLst>
            <pc:docMk/>
            <pc:sldMk cId="3710973706" sldId="266"/>
            <ac:spMk id="7" creationId="{7A7418A5-279D-43D7-BBCE-68390E6084F0}"/>
          </ac:spMkLst>
        </pc:spChg>
      </pc:sldChg>
      <pc:sldChg chg="delSp modSp add">
        <pc:chgData name="Jim Beland" userId="d41a4da1a37fb713" providerId="LiveId" clId="{3D702D24-9864-47D8-B293-C42722E064E6}" dt="2020-07-08T00:53:53.777" v="2299" actId="6549"/>
        <pc:sldMkLst>
          <pc:docMk/>
          <pc:sldMk cId="913888239" sldId="267"/>
        </pc:sldMkLst>
        <pc:spChg chg="mod">
          <ac:chgData name="Jim Beland" userId="d41a4da1a37fb713" providerId="LiveId" clId="{3D702D24-9864-47D8-B293-C42722E064E6}" dt="2020-07-08T00:53:53.777" v="2299" actId="6549"/>
          <ac:spMkLst>
            <pc:docMk/>
            <pc:sldMk cId="913888239" sldId="267"/>
            <ac:spMk id="2" creationId="{0C1D3438-07C0-4328-BF61-09440FC033BC}"/>
          </ac:spMkLst>
        </pc:spChg>
        <pc:spChg chg="del">
          <ac:chgData name="Jim Beland" userId="d41a4da1a37fb713" providerId="LiveId" clId="{3D702D24-9864-47D8-B293-C42722E064E6}" dt="2020-07-08T00:53:15.464" v="2269" actId="478"/>
          <ac:spMkLst>
            <pc:docMk/>
            <pc:sldMk cId="913888239" sldId="267"/>
            <ac:spMk id="4" creationId="{D3E20C8E-06DF-4B15-8F41-80B8DB15BCE9}"/>
          </ac:spMkLst>
        </pc:spChg>
      </pc:sldChg>
      <pc:sldChg chg="delSp modSp add ord">
        <pc:chgData name="Jim Beland" userId="d41a4da1a37fb713" providerId="LiveId" clId="{3D702D24-9864-47D8-B293-C42722E064E6}" dt="2020-07-08T00:54:18.079" v="2339" actId="20577"/>
        <pc:sldMkLst>
          <pc:docMk/>
          <pc:sldMk cId="1102677831" sldId="268"/>
        </pc:sldMkLst>
        <pc:spChg chg="mod">
          <ac:chgData name="Jim Beland" userId="d41a4da1a37fb713" providerId="LiveId" clId="{3D702D24-9864-47D8-B293-C42722E064E6}" dt="2020-07-08T00:54:18.079" v="2339" actId="20577"/>
          <ac:spMkLst>
            <pc:docMk/>
            <pc:sldMk cId="1102677831" sldId="268"/>
            <ac:spMk id="2" creationId="{0C1D3438-07C0-4328-BF61-09440FC033BC}"/>
          </ac:spMkLst>
        </pc:spChg>
        <pc:spChg chg="del">
          <ac:chgData name="Jim Beland" userId="d41a4da1a37fb713" providerId="LiveId" clId="{3D702D24-9864-47D8-B293-C42722E064E6}" dt="2020-07-08T00:50:50.337" v="2039" actId="478"/>
          <ac:spMkLst>
            <pc:docMk/>
            <pc:sldMk cId="1102677831" sldId="268"/>
            <ac:spMk id="4" creationId="{D3E20C8E-06DF-4B15-8F41-80B8DB15BCE9}"/>
          </ac:spMkLst>
        </pc:spChg>
      </pc:sldChg>
      <pc:sldChg chg="addSp modSp add">
        <pc:chgData name="Jim Beland" userId="d41a4da1a37fb713" providerId="LiveId" clId="{3D702D24-9864-47D8-B293-C42722E064E6}" dt="2020-07-08T00:54:04.801" v="2319" actId="6549"/>
        <pc:sldMkLst>
          <pc:docMk/>
          <pc:sldMk cId="3599245690" sldId="269"/>
        </pc:sldMkLst>
        <pc:spChg chg="mod">
          <ac:chgData name="Jim Beland" userId="d41a4da1a37fb713" providerId="LiveId" clId="{3D702D24-9864-47D8-B293-C42722E064E6}" dt="2020-07-08T00:54:04.801" v="2319" actId="6549"/>
          <ac:spMkLst>
            <pc:docMk/>
            <pc:sldMk cId="3599245690" sldId="269"/>
            <ac:spMk id="2" creationId="{0C1D3438-07C0-4328-BF61-09440FC033BC}"/>
          </ac:spMkLst>
        </pc:spChg>
        <pc:spChg chg="add mod">
          <ac:chgData name="Jim Beland" userId="d41a4da1a37fb713" providerId="LiveId" clId="{3D702D24-9864-47D8-B293-C42722E064E6}" dt="2020-07-08T00:51:45.950" v="2195" actId="20577"/>
          <ac:spMkLst>
            <pc:docMk/>
            <pc:sldMk cId="3599245690" sldId="269"/>
            <ac:spMk id="5" creationId="{0F635EA0-2773-492F-A6A9-08167ADFA141}"/>
          </ac:spMkLst>
        </pc:spChg>
      </pc:sldChg>
      <pc:sldChg chg="modSp add">
        <pc:chgData name="Jim Beland" userId="d41a4da1a37fb713" providerId="LiveId" clId="{3D702D24-9864-47D8-B293-C42722E064E6}" dt="2020-07-09T01:06:23.799" v="2455" actId="20577"/>
        <pc:sldMkLst>
          <pc:docMk/>
          <pc:sldMk cId="600231073" sldId="270"/>
        </pc:sldMkLst>
        <pc:spChg chg="mod">
          <ac:chgData name="Jim Beland" userId="d41a4da1a37fb713" providerId="LiveId" clId="{3D702D24-9864-47D8-B293-C42722E064E6}" dt="2020-07-09T01:04:53.242" v="2397" actId="20577"/>
          <ac:spMkLst>
            <pc:docMk/>
            <pc:sldMk cId="600231073" sldId="270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9T01:06:23.799" v="2455" actId="20577"/>
          <ac:spMkLst>
            <pc:docMk/>
            <pc:sldMk cId="600231073" sldId="270"/>
            <ac:spMk id="3" creationId="{9519566F-F08B-435B-9EB9-FA1396234503}"/>
          </ac:spMkLst>
        </pc:spChg>
      </pc:sldChg>
      <pc:sldChg chg="addSp delSp modSp add">
        <pc:chgData name="Jim Beland" userId="d41a4da1a37fb713" providerId="LiveId" clId="{3D702D24-9864-47D8-B293-C42722E064E6}" dt="2020-07-09T01:11:51.298" v="2531" actId="255"/>
        <pc:sldMkLst>
          <pc:docMk/>
          <pc:sldMk cId="1855007239" sldId="271"/>
        </pc:sldMkLst>
        <pc:spChg chg="mod">
          <ac:chgData name="Jim Beland" userId="d41a4da1a37fb713" providerId="LiveId" clId="{3D702D24-9864-47D8-B293-C42722E064E6}" dt="2020-07-09T01:05:52.416" v="2431" actId="20577"/>
          <ac:spMkLst>
            <pc:docMk/>
            <pc:sldMk cId="1855007239" sldId="271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9T01:06:33.514" v="2465" actId="20577"/>
          <ac:spMkLst>
            <pc:docMk/>
            <pc:sldMk cId="1855007239" sldId="271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9T01:10:56.605" v="2513" actId="14100"/>
          <ac:spMkLst>
            <pc:docMk/>
            <pc:sldMk cId="1855007239" sldId="271"/>
            <ac:spMk id="4" creationId="{19B2778D-CD53-4896-AD47-722BDC8E87C7}"/>
          </ac:spMkLst>
        </pc:spChg>
        <pc:spChg chg="add mod">
          <ac:chgData name="Jim Beland" userId="d41a4da1a37fb713" providerId="LiveId" clId="{3D702D24-9864-47D8-B293-C42722E064E6}" dt="2020-07-09T01:11:51.298" v="2531" actId="255"/>
          <ac:spMkLst>
            <pc:docMk/>
            <pc:sldMk cId="1855007239" sldId="271"/>
            <ac:spMk id="9" creationId="{64C3EA64-185E-4E11-9B15-FA1924E57035}"/>
          </ac:spMkLst>
        </pc:spChg>
        <pc:inkChg chg="add">
          <ac:chgData name="Jim Beland" userId="d41a4da1a37fb713" providerId="LiveId" clId="{3D702D24-9864-47D8-B293-C42722E064E6}" dt="2020-07-09T01:08:59.569" v="2479" actId="9405"/>
          <ac:inkMkLst>
            <pc:docMk/>
            <pc:sldMk cId="1855007239" sldId="271"/>
            <ac:inkMk id="5" creationId="{B3A394A8-FD37-416B-A5F7-2EFFF4C9A843}"/>
          </ac:inkMkLst>
        </pc:inkChg>
        <pc:inkChg chg="add del">
          <ac:chgData name="Jim Beland" userId="d41a4da1a37fb713" providerId="LiveId" clId="{3D702D24-9864-47D8-B293-C42722E064E6}" dt="2020-07-09T01:09:06.200" v="2482"/>
          <ac:inkMkLst>
            <pc:docMk/>
            <pc:sldMk cId="1855007239" sldId="271"/>
            <ac:inkMk id="6" creationId="{BBBCE397-E97F-4106-9F18-7240CAEAACBF}"/>
          </ac:inkMkLst>
        </pc:inkChg>
        <pc:inkChg chg="add del">
          <ac:chgData name="Jim Beland" userId="d41a4da1a37fb713" providerId="LiveId" clId="{3D702D24-9864-47D8-B293-C42722E064E6}" dt="2020-07-09T01:09:06.200" v="2482"/>
          <ac:inkMkLst>
            <pc:docMk/>
            <pc:sldMk cId="1855007239" sldId="271"/>
            <ac:inkMk id="7" creationId="{E652A014-B2B8-46D7-A536-6B59E48896FD}"/>
          </ac:inkMkLst>
        </pc:inkChg>
        <pc:inkChg chg="add">
          <ac:chgData name="Jim Beland" userId="d41a4da1a37fb713" providerId="LiveId" clId="{3D702D24-9864-47D8-B293-C42722E064E6}" dt="2020-07-09T01:09:06.200" v="2482"/>
          <ac:inkMkLst>
            <pc:docMk/>
            <pc:sldMk cId="1855007239" sldId="271"/>
            <ac:inkMk id="8" creationId="{D4A72C41-4716-421D-8FB0-449971A90F93}"/>
          </ac:inkMkLst>
        </pc:inkChg>
      </pc:sldChg>
      <pc:sldChg chg="modSp add ord">
        <pc:chgData name="Jim Beland" userId="d41a4da1a37fb713" providerId="LiveId" clId="{3D702D24-9864-47D8-B293-C42722E064E6}" dt="2020-07-09T01:13:44.034" v="2541" actId="20577"/>
        <pc:sldMkLst>
          <pc:docMk/>
          <pc:sldMk cId="781922473" sldId="272"/>
        </pc:sldMkLst>
        <pc:spChg chg="mod">
          <ac:chgData name="Jim Beland" userId="d41a4da1a37fb713" providerId="LiveId" clId="{3D702D24-9864-47D8-B293-C42722E064E6}" dt="2020-07-09T01:13:44.034" v="2541" actId="20577"/>
          <ac:spMkLst>
            <pc:docMk/>
            <pc:sldMk cId="781922473" sldId="272"/>
            <ac:spMk id="3" creationId="{9519566F-F08B-435B-9EB9-FA1396234503}"/>
          </ac:spMkLst>
        </pc:spChg>
      </pc:sldChg>
      <pc:sldChg chg="addSp delSp modSp add">
        <pc:chgData name="Jim Beland" userId="d41a4da1a37fb713" providerId="LiveId" clId="{3D702D24-9864-47D8-B293-C42722E064E6}" dt="2020-07-09T01:17:05.899" v="2618" actId="20577"/>
        <pc:sldMkLst>
          <pc:docMk/>
          <pc:sldMk cId="3548469138" sldId="273"/>
        </pc:sldMkLst>
        <pc:spChg chg="mod">
          <ac:chgData name="Jim Beland" userId="d41a4da1a37fb713" providerId="LiveId" clId="{3D702D24-9864-47D8-B293-C42722E064E6}" dt="2020-07-09T01:13:59.159" v="2549" actId="20577"/>
          <ac:spMkLst>
            <pc:docMk/>
            <pc:sldMk cId="3548469138" sldId="273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9T01:14:18.018" v="2570" actId="20577"/>
          <ac:spMkLst>
            <pc:docMk/>
            <pc:sldMk cId="3548469138" sldId="273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9T01:17:05.899" v="2618" actId="20577"/>
          <ac:spMkLst>
            <pc:docMk/>
            <pc:sldMk cId="3548469138" sldId="273"/>
            <ac:spMk id="4" creationId="{4DD102CF-37F5-4E77-88CD-EF568E68B10C}"/>
          </ac:spMkLst>
        </pc:spChg>
        <pc:inkChg chg="add">
          <ac:chgData name="Jim Beland" userId="d41a4da1a37fb713" providerId="LiveId" clId="{3D702D24-9864-47D8-B293-C42722E064E6}" dt="2020-07-09T01:15:37.009" v="2587" actId="9405"/>
          <ac:inkMkLst>
            <pc:docMk/>
            <pc:sldMk cId="3548469138" sldId="273"/>
            <ac:inkMk id="5" creationId="{19C64D63-9EB0-4353-9CCC-6BAF02A84C1D}"/>
          </ac:inkMkLst>
        </pc:inkChg>
        <pc:inkChg chg="add del">
          <ac:chgData name="Jim Beland" userId="d41a4da1a37fb713" providerId="LiveId" clId="{3D702D24-9864-47D8-B293-C42722E064E6}" dt="2020-07-09T01:15:44.590" v="2591"/>
          <ac:inkMkLst>
            <pc:docMk/>
            <pc:sldMk cId="3548469138" sldId="273"/>
            <ac:inkMk id="6" creationId="{6ED6FD89-0D3B-4E41-90B9-E6F719BE6A44}"/>
          </ac:inkMkLst>
        </pc:inkChg>
        <pc:inkChg chg="add del">
          <ac:chgData name="Jim Beland" userId="d41a4da1a37fb713" providerId="LiveId" clId="{3D702D24-9864-47D8-B293-C42722E064E6}" dt="2020-07-09T01:15:44.590" v="2591"/>
          <ac:inkMkLst>
            <pc:docMk/>
            <pc:sldMk cId="3548469138" sldId="273"/>
            <ac:inkMk id="7" creationId="{93307CC0-10D6-4CA2-83D0-05AF0D8DB1CC}"/>
          </ac:inkMkLst>
        </pc:inkChg>
        <pc:inkChg chg="add del">
          <ac:chgData name="Jim Beland" userId="d41a4da1a37fb713" providerId="LiveId" clId="{3D702D24-9864-47D8-B293-C42722E064E6}" dt="2020-07-09T01:15:44.590" v="2591"/>
          <ac:inkMkLst>
            <pc:docMk/>
            <pc:sldMk cId="3548469138" sldId="273"/>
            <ac:inkMk id="8" creationId="{E289A7E3-1F1C-4635-8822-42961A24FDBB}"/>
          </ac:inkMkLst>
        </pc:inkChg>
        <pc:inkChg chg="add">
          <ac:chgData name="Jim Beland" userId="d41a4da1a37fb713" providerId="LiveId" clId="{3D702D24-9864-47D8-B293-C42722E064E6}" dt="2020-07-09T01:15:44.590" v="2591"/>
          <ac:inkMkLst>
            <pc:docMk/>
            <pc:sldMk cId="3548469138" sldId="273"/>
            <ac:inkMk id="9" creationId="{352C335A-92D6-45AA-A0D3-A7C9DBF06AB9}"/>
          </ac:inkMkLst>
        </pc:inkChg>
      </pc:sldChg>
      <pc:sldChg chg="addSp delSp modSp add">
        <pc:chgData name="Jim Beland" userId="d41a4da1a37fb713" providerId="LiveId" clId="{3D702D24-9864-47D8-B293-C42722E064E6}" dt="2020-07-09T01:22:26.585" v="2704" actId="478"/>
        <pc:sldMkLst>
          <pc:docMk/>
          <pc:sldMk cId="2127230871" sldId="274"/>
        </pc:sldMkLst>
        <pc:spChg chg="add mod">
          <ac:chgData name="Jim Beland" userId="d41a4da1a37fb713" providerId="LiveId" clId="{3D702D24-9864-47D8-B293-C42722E064E6}" dt="2020-07-09T01:20:47.198" v="2686" actId="1076"/>
          <ac:spMkLst>
            <pc:docMk/>
            <pc:sldMk cId="2127230871" sldId="274"/>
            <ac:spMk id="6" creationId="{9D512031-0AEC-4F7B-85DE-C26E75598712}"/>
          </ac:spMkLst>
        </pc:spChg>
        <pc:spChg chg="add del mod">
          <ac:chgData name="Jim Beland" userId="d41a4da1a37fb713" providerId="LiveId" clId="{3D702D24-9864-47D8-B293-C42722E064E6}" dt="2020-07-09T01:22:26.585" v="2704" actId="478"/>
          <ac:spMkLst>
            <pc:docMk/>
            <pc:sldMk cId="2127230871" sldId="274"/>
            <ac:spMk id="7" creationId="{31457205-A332-4477-9D49-FB95F0EB7EEE}"/>
          </ac:spMkLst>
        </pc:spChg>
        <pc:inkChg chg="add del">
          <ac:chgData name="Jim Beland" userId="d41a4da1a37fb713" providerId="LiveId" clId="{3D702D24-9864-47D8-B293-C42722E064E6}" dt="2020-07-09T01:21:52.094" v="2696"/>
          <ac:inkMkLst>
            <pc:docMk/>
            <pc:sldMk cId="2127230871" sldId="274"/>
            <ac:inkMk id="8" creationId="{1249D54F-C22A-4D9A-B0D6-9E7A6DBC8B9C}"/>
          </ac:inkMkLst>
        </pc:inkChg>
        <pc:inkChg chg="add del">
          <ac:chgData name="Jim Beland" userId="d41a4da1a37fb713" providerId="LiveId" clId="{3D702D24-9864-47D8-B293-C42722E064E6}" dt="2020-07-09T01:21:52.094" v="2696"/>
          <ac:inkMkLst>
            <pc:docMk/>
            <pc:sldMk cId="2127230871" sldId="274"/>
            <ac:inkMk id="10" creationId="{E8B9D1F3-FD06-49C8-8A61-724E52C6951F}"/>
          </ac:inkMkLst>
        </pc:inkChg>
        <pc:inkChg chg="add del">
          <ac:chgData name="Jim Beland" userId="d41a4da1a37fb713" providerId="LiveId" clId="{3D702D24-9864-47D8-B293-C42722E064E6}" dt="2020-07-09T01:21:52.094" v="2696"/>
          <ac:inkMkLst>
            <pc:docMk/>
            <pc:sldMk cId="2127230871" sldId="274"/>
            <ac:inkMk id="11" creationId="{94BADEF6-6882-421C-BDF8-F06B6F908677}"/>
          </ac:inkMkLst>
        </pc:inkChg>
        <pc:inkChg chg="add del">
          <ac:chgData name="Jim Beland" userId="d41a4da1a37fb713" providerId="LiveId" clId="{3D702D24-9864-47D8-B293-C42722E064E6}" dt="2020-07-09T01:21:44.047" v="2694" actId="9405"/>
          <ac:inkMkLst>
            <pc:docMk/>
            <pc:sldMk cId="2127230871" sldId="274"/>
            <ac:inkMk id="12" creationId="{F561DB60-6397-4D30-B838-64F5C690A10C}"/>
          </ac:inkMkLst>
        </pc:inkChg>
        <pc:inkChg chg="add">
          <ac:chgData name="Jim Beland" userId="d41a4da1a37fb713" providerId="LiveId" clId="{3D702D24-9864-47D8-B293-C42722E064E6}" dt="2020-07-09T01:21:42.801" v="2693"/>
          <ac:inkMkLst>
            <pc:docMk/>
            <pc:sldMk cId="2127230871" sldId="274"/>
            <ac:inkMk id="13" creationId="{4B0D8E1A-9FBE-42C8-BA9F-A40DC49979CC}"/>
          </ac:inkMkLst>
        </pc:inkChg>
        <pc:inkChg chg="add del">
          <ac:chgData name="Jim Beland" userId="d41a4da1a37fb713" providerId="LiveId" clId="{3D702D24-9864-47D8-B293-C42722E064E6}" dt="2020-07-09T01:21:52.094" v="2696"/>
          <ac:inkMkLst>
            <pc:docMk/>
            <pc:sldMk cId="2127230871" sldId="274"/>
            <ac:inkMk id="14" creationId="{E8ECB630-2AC8-4D2F-8C0D-FDF434108390}"/>
          </ac:inkMkLst>
        </pc:inkChg>
        <pc:inkChg chg="add">
          <ac:chgData name="Jim Beland" userId="d41a4da1a37fb713" providerId="LiveId" clId="{3D702D24-9864-47D8-B293-C42722E064E6}" dt="2020-07-09T01:21:52.094" v="2696"/>
          <ac:inkMkLst>
            <pc:docMk/>
            <pc:sldMk cId="2127230871" sldId="274"/>
            <ac:inkMk id="15" creationId="{FA42B4AF-CACB-47D9-BD54-E42C7CC30CFD}"/>
          </ac:inkMkLst>
        </pc:inkChg>
      </pc:sldChg>
      <pc:sldChg chg="addSp delSp add">
        <pc:chgData name="Jim Beland" userId="d41a4da1a37fb713" providerId="LiveId" clId="{3D702D24-9864-47D8-B293-C42722E064E6}" dt="2020-07-09T01:22:32.562" v="2705" actId="478"/>
        <pc:sldMkLst>
          <pc:docMk/>
          <pc:sldMk cId="2042675258" sldId="275"/>
        </pc:sldMkLst>
        <pc:spChg chg="del">
          <ac:chgData name="Jim Beland" userId="d41a4da1a37fb713" providerId="LiveId" clId="{3D702D24-9864-47D8-B293-C42722E064E6}" dt="2020-07-09T01:22:32.562" v="2705" actId="478"/>
          <ac:spMkLst>
            <pc:docMk/>
            <pc:sldMk cId="2042675258" sldId="275"/>
            <ac:spMk id="6" creationId="{9D512031-0AEC-4F7B-85DE-C26E75598712}"/>
          </ac:spMkLst>
        </pc:spChg>
        <pc:inkChg chg="add del">
          <ac:chgData name="Jim Beland" userId="d41a4da1a37fb713" providerId="LiveId" clId="{3D702D24-9864-47D8-B293-C42722E064E6}" dt="2020-07-09T01:22:03.489" v="2698" actId="9405"/>
          <ac:inkMkLst>
            <pc:docMk/>
            <pc:sldMk cId="2042675258" sldId="275"/>
            <ac:inkMk id="8" creationId="{EDF1D391-4BED-4177-AD73-D03F8CF7D311}"/>
          </ac:inkMkLst>
        </pc:inkChg>
        <pc:inkChg chg="add">
          <ac:chgData name="Jim Beland" userId="d41a4da1a37fb713" providerId="LiveId" clId="{3D702D24-9864-47D8-B293-C42722E064E6}" dt="2020-07-09T01:22:10.315" v="2699" actId="9405"/>
          <ac:inkMkLst>
            <pc:docMk/>
            <pc:sldMk cId="2042675258" sldId="275"/>
            <ac:inkMk id="10" creationId="{D174037F-A2B6-430A-BB7D-B877BAF70F4E}"/>
          </ac:inkMkLst>
        </pc:inkChg>
        <pc:inkChg chg="add del">
          <ac:chgData name="Jim Beland" userId="d41a4da1a37fb713" providerId="LiveId" clId="{3D702D24-9864-47D8-B293-C42722E064E6}" dt="2020-07-09T01:22:20.595" v="2703"/>
          <ac:inkMkLst>
            <pc:docMk/>
            <pc:sldMk cId="2042675258" sldId="275"/>
            <ac:inkMk id="11" creationId="{C42EBAF0-93D2-414F-B01B-018EA29744F3}"/>
          </ac:inkMkLst>
        </pc:inkChg>
        <pc:inkChg chg="add del">
          <ac:chgData name="Jim Beland" userId="d41a4da1a37fb713" providerId="LiveId" clId="{3D702D24-9864-47D8-B293-C42722E064E6}" dt="2020-07-09T01:22:20.595" v="2703"/>
          <ac:inkMkLst>
            <pc:docMk/>
            <pc:sldMk cId="2042675258" sldId="275"/>
            <ac:inkMk id="12" creationId="{B7447A3D-3ED1-4E38-B637-70F3A60C625D}"/>
          </ac:inkMkLst>
        </pc:inkChg>
        <pc:inkChg chg="add del">
          <ac:chgData name="Jim Beland" userId="d41a4da1a37fb713" providerId="LiveId" clId="{3D702D24-9864-47D8-B293-C42722E064E6}" dt="2020-07-09T01:22:20.595" v="2703"/>
          <ac:inkMkLst>
            <pc:docMk/>
            <pc:sldMk cId="2042675258" sldId="275"/>
            <ac:inkMk id="13" creationId="{1852AB84-1A8A-4E72-9C47-BAC5609CAD8A}"/>
          </ac:inkMkLst>
        </pc:inkChg>
        <pc:inkChg chg="add">
          <ac:chgData name="Jim Beland" userId="d41a4da1a37fb713" providerId="LiveId" clId="{3D702D24-9864-47D8-B293-C42722E064E6}" dt="2020-07-09T01:22:20.595" v="2703"/>
          <ac:inkMkLst>
            <pc:docMk/>
            <pc:sldMk cId="2042675258" sldId="275"/>
            <ac:inkMk id="14" creationId="{5EE36D68-ECE6-4538-A482-7D49389831D9}"/>
          </ac:inkMkLst>
        </pc:inkChg>
      </pc:sldChg>
      <pc:sldChg chg="addSp delSp modSp add">
        <pc:chgData name="Jim Beland" userId="d41a4da1a37fb713" providerId="LiveId" clId="{3D702D24-9864-47D8-B293-C42722E064E6}" dt="2020-07-09T01:24:43.594" v="2750" actId="255"/>
        <pc:sldMkLst>
          <pc:docMk/>
          <pc:sldMk cId="1923717025" sldId="276"/>
        </pc:sldMkLst>
        <pc:spChg chg="mod">
          <ac:chgData name="Jim Beland" userId="d41a4da1a37fb713" providerId="LiveId" clId="{3D702D24-9864-47D8-B293-C42722E064E6}" dt="2020-07-09T01:23:19.240" v="2724" actId="20577"/>
          <ac:spMkLst>
            <pc:docMk/>
            <pc:sldMk cId="1923717025" sldId="276"/>
            <ac:spMk id="4" creationId="{4DD102CF-37F5-4E77-88CD-EF568E68B10C}"/>
          </ac:spMkLst>
        </pc:spChg>
        <pc:spChg chg="del">
          <ac:chgData name="Jim Beland" userId="d41a4da1a37fb713" providerId="LiveId" clId="{3D702D24-9864-47D8-B293-C42722E064E6}" dt="2020-07-09T01:22:39.506" v="2706" actId="478"/>
          <ac:spMkLst>
            <pc:docMk/>
            <pc:sldMk cId="1923717025" sldId="276"/>
            <ac:spMk id="6" creationId="{9D512031-0AEC-4F7B-85DE-C26E75598712}"/>
          </ac:spMkLst>
        </pc:spChg>
        <pc:spChg chg="del">
          <ac:chgData name="Jim Beland" userId="d41a4da1a37fb713" providerId="LiveId" clId="{3D702D24-9864-47D8-B293-C42722E064E6}" dt="2020-07-09T01:22:43.304" v="2707" actId="478"/>
          <ac:spMkLst>
            <pc:docMk/>
            <pc:sldMk cId="1923717025" sldId="276"/>
            <ac:spMk id="7" creationId="{31457205-A332-4477-9D49-FB95F0EB7EEE}"/>
          </ac:spMkLst>
        </pc:spChg>
        <pc:spChg chg="add mod">
          <ac:chgData name="Jim Beland" userId="d41a4da1a37fb713" providerId="LiveId" clId="{3D702D24-9864-47D8-B293-C42722E064E6}" dt="2020-07-09T01:24:43.594" v="2750" actId="255"/>
          <ac:spMkLst>
            <pc:docMk/>
            <pc:sldMk cId="1923717025" sldId="276"/>
            <ac:spMk id="8" creationId="{D23FA1F3-2E83-445F-9B60-7564DEF1904F}"/>
          </ac:spMkLst>
        </pc:spChg>
      </pc:sldChg>
      <pc:sldChg chg="modSp add">
        <pc:chgData name="Jim Beland" userId="d41a4da1a37fb713" providerId="LiveId" clId="{3D702D24-9864-47D8-B293-C42722E064E6}" dt="2020-07-09T01:28:00.969" v="2805" actId="20577"/>
        <pc:sldMkLst>
          <pc:docMk/>
          <pc:sldMk cId="755868642" sldId="277"/>
        </pc:sldMkLst>
        <pc:spChg chg="mod">
          <ac:chgData name="Jim Beland" userId="d41a4da1a37fb713" providerId="LiveId" clId="{3D702D24-9864-47D8-B293-C42722E064E6}" dt="2020-07-09T01:27:01.266" v="2758" actId="20577"/>
          <ac:spMkLst>
            <pc:docMk/>
            <pc:sldMk cId="755868642" sldId="277"/>
            <ac:spMk id="2" creationId="{9E4EC294-B905-469A-89FC-D7C286D3EE11}"/>
          </ac:spMkLst>
        </pc:spChg>
        <pc:spChg chg="mod">
          <ac:chgData name="Jim Beland" userId="d41a4da1a37fb713" providerId="LiveId" clId="{3D702D24-9864-47D8-B293-C42722E064E6}" dt="2020-07-09T01:28:00.969" v="2805" actId="20577"/>
          <ac:spMkLst>
            <pc:docMk/>
            <pc:sldMk cId="755868642" sldId="277"/>
            <ac:spMk id="3" creationId="{A2423981-D577-4F66-A700-890D19462124}"/>
          </ac:spMkLst>
        </pc:spChg>
      </pc:sldChg>
      <pc:sldChg chg="modSp add">
        <pc:chgData name="Jim Beland" userId="d41a4da1a37fb713" providerId="LiveId" clId="{3D702D24-9864-47D8-B293-C42722E064E6}" dt="2020-07-09T01:29:49.836" v="2877" actId="20577"/>
        <pc:sldMkLst>
          <pc:docMk/>
          <pc:sldMk cId="2679451988" sldId="278"/>
        </pc:sldMkLst>
        <pc:spChg chg="mod">
          <ac:chgData name="Jim Beland" userId="d41a4da1a37fb713" providerId="LiveId" clId="{3D702D24-9864-47D8-B293-C42722E064E6}" dt="2020-07-09T01:28:11.420" v="2813" actId="20577"/>
          <ac:spMkLst>
            <pc:docMk/>
            <pc:sldMk cId="2679451988" sldId="278"/>
            <ac:spMk id="2" creationId="{9E4EC294-B905-469A-89FC-D7C286D3EE11}"/>
          </ac:spMkLst>
        </pc:spChg>
        <pc:spChg chg="mod">
          <ac:chgData name="Jim Beland" userId="d41a4da1a37fb713" providerId="LiveId" clId="{3D702D24-9864-47D8-B293-C42722E064E6}" dt="2020-07-09T01:29:49.836" v="2877" actId="20577"/>
          <ac:spMkLst>
            <pc:docMk/>
            <pc:sldMk cId="2679451988" sldId="278"/>
            <ac:spMk id="3" creationId="{A2423981-D577-4F66-A700-890D19462124}"/>
          </ac:spMkLst>
        </pc:spChg>
      </pc:sldChg>
      <pc:sldChg chg="modSp add">
        <pc:chgData name="Jim Beland" userId="d41a4da1a37fb713" providerId="LiveId" clId="{3D702D24-9864-47D8-B293-C42722E064E6}" dt="2020-07-09T01:32:02.955" v="2961" actId="20577"/>
        <pc:sldMkLst>
          <pc:docMk/>
          <pc:sldMk cId="2788176709" sldId="279"/>
        </pc:sldMkLst>
        <pc:spChg chg="mod">
          <ac:chgData name="Jim Beland" userId="d41a4da1a37fb713" providerId="LiveId" clId="{3D702D24-9864-47D8-B293-C42722E064E6}" dt="2020-07-09T01:30:13.474" v="2885" actId="20577"/>
          <ac:spMkLst>
            <pc:docMk/>
            <pc:sldMk cId="2788176709" sldId="279"/>
            <ac:spMk id="2" creationId="{9E4EC294-B905-469A-89FC-D7C286D3EE11}"/>
          </ac:spMkLst>
        </pc:spChg>
        <pc:spChg chg="mod">
          <ac:chgData name="Jim Beland" userId="d41a4da1a37fb713" providerId="LiveId" clId="{3D702D24-9864-47D8-B293-C42722E064E6}" dt="2020-07-09T01:32:02.955" v="2961" actId="20577"/>
          <ac:spMkLst>
            <pc:docMk/>
            <pc:sldMk cId="2788176709" sldId="279"/>
            <ac:spMk id="3" creationId="{A2423981-D577-4F66-A700-890D19462124}"/>
          </ac:spMkLst>
        </pc:spChg>
      </pc:sldChg>
      <pc:sldChg chg="modSp add">
        <pc:chgData name="Jim Beland" userId="d41a4da1a37fb713" providerId="LiveId" clId="{3D702D24-9864-47D8-B293-C42722E064E6}" dt="2020-07-09T01:34:51.039" v="3086" actId="20577"/>
        <pc:sldMkLst>
          <pc:docMk/>
          <pc:sldMk cId="2391938470" sldId="280"/>
        </pc:sldMkLst>
        <pc:spChg chg="mod">
          <ac:chgData name="Jim Beland" userId="d41a4da1a37fb713" providerId="LiveId" clId="{3D702D24-9864-47D8-B293-C42722E064E6}" dt="2020-07-09T01:32:15.172" v="2968" actId="20577"/>
          <ac:spMkLst>
            <pc:docMk/>
            <pc:sldMk cId="2391938470" sldId="280"/>
            <ac:spMk id="2" creationId="{9E4EC294-B905-469A-89FC-D7C286D3EE11}"/>
          </ac:spMkLst>
        </pc:spChg>
        <pc:spChg chg="mod">
          <ac:chgData name="Jim Beland" userId="d41a4da1a37fb713" providerId="LiveId" clId="{3D702D24-9864-47D8-B293-C42722E064E6}" dt="2020-07-09T01:34:51.039" v="3086" actId="20577"/>
          <ac:spMkLst>
            <pc:docMk/>
            <pc:sldMk cId="2391938470" sldId="280"/>
            <ac:spMk id="3" creationId="{A2423981-D577-4F66-A700-890D19462124}"/>
          </ac:spMkLst>
        </pc:spChg>
      </pc:sldChg>
      <pc:sldChg chg="addSp delSp modSp add">
        <pc:chgData name="Jim Beland" userId="d41a4da1a37fb713" providerId="LiveId" clId="{3D702D24-9864-47D8-B293-C42722E064E6}" dt="2020-07-09T01:38:40.266" v="3262" actId="478"/>
        <pc:sldMkLst>
          <pc:docMk/>
          <pc:sldMk cId="1188720228" sldId="281"/>
        </pc:sldMkLst>
        <pc:spChg chg="mod">
          <ac:chgData name="Jim Beland" userId="d41a4da1a37fb713" providerId="LiveId" clId="{3D702D24-9864-47D8-B293-C42722E064E6}" dt="2020-07-09T01:36:56.755" v="3242" actId="20577"/>
          <ac:spMkLst>
            <pc:docMk/>
            <pc:sldMk cId="1188720228" sldId="281"/>
            <ac:spMk id="3" creationId="{A2423981-D577-4F66-A700-890D19462124}"/>
          </ac:spMkLst>
        </pc:spChg>
        <pc:spChg chg="add del mod">
          <ac:chgData name="Jim Beland" userId="d41a4da1a37fb713" providerId="LiveId" clId="{3D702D24-9864-47D8-B293-C42722E064E6}" dt="2020-07-09T01:38:40.266" v="3262" actId="478"/>
          <ac:spMkLst>
            <pc:docMk/>
            <pc:sldMk cId="1188720228" sldId="281"/>
            <ac:spMk id="4" creationId="{454866EA-1B41-4B14-AF2C-6447AC800B1E}"/>
          </ac:spMkLst>
        </pc:spChg>
      </pc:sldChg>
      <pc:sldChg chg="addSp delSp modSp add">
        <pc:chgData name="Jim Beland" userId="d41a4da1a37fb713" providerId="LiveId" clId="{3D702D24-9864-47D8-B293-C42722E064E6}" dt="2020-07-09T01:40:36.086" v="3453" actId="20577"/>
        <pc:sldMkLst>
          <pc:docMk/>
          <pc:sldMk cId="2513898048" sldId="282"/>
        </pc:sldMkLst>
        <pc:spChg chg="add mod">
          <ac:chgData name="Jim Beland" userId="d41a4da1a37fb713" providerId="LiveId" clId="{3D702D24-9864-47D8-B293-C42722E064E6}" dt="2020-07-09T01:40:36.086" v="3453" actId="20577"/>
          <ac:spMkLst>
            <pc:docMk/>
            <pc:sldMk cId="2513898048" sldId="282"/>
            <ac:spMk id="9" creationId="{B7352450-9C2F-4D33-940C-121E83EE51ED}"/>
          </ac:spMkLst>
        </pc:spChg>
        <pc:inkChg chg="add">
          <ac:chgData name="Jim Beland" userId="d41a4da1a37fb713" providerId="LiveId" clId="{3D702D24-9864-47D8-B293-C42722E064E6}" dt="2020-07-09T01:38:54.294" v="3263" actId="9405"/>
          <ac:inkMkLst>
            <pc:docMk/>
            <pc:sldMk cId="2513898048" sldId="282"/>
            <ac:inkMk id="5" creationId="{3E55E3B2-C2F3-44B9-8ABF-68A83FF2D65C}"/>
          </ac:inkMkLst>
        </pc:inkChg>
        <pc:inkChg chg="add del">
          <ac:chgData name="Jim Beland" userId="d41a4da1a37fb713" providerId="LiveId" clId="{3D702D24-9864-47D8-B293-C42722E064E6}" dt="2020-07-09T01:39:10.545" v="3266"/>
          <ac:inkMkLst>
            <pc:docMk/>
            <pc:sldMk cId="2513898048" sldId="282"/>
            <ac:inkMk id="6" creationId="{C62354B7-7B22-4897-95B6-49E413CC6B25}"/>
          </ac:inkMkLst>
        </pc:inkChg>
        <pc:inkChg chg="add del">
          <ac:chgData name="Jim Beland" userId="d41a4da1a37fb713" providerId="LiveId" clId="{3D702D24-9864-47D8-B293-C42722E064E6}" dt="2020-07-09T01:39:10.545" v="3266"/>
          <ac:inkMkLst>
            <pc:docMk/>
            <pc:sldMk cId="2513898048" sldId="282"/>
            <ac:inkMk id="7" creationId="{25C02EDC-C0B8-4B32-A1A1-25D1BA1CBC43}"/>
          </ac:inkMkLst>
        </pc:inkChg>
        <pc:inkChg chg="add">
          <ac:chgData name="Jim Beland" userId="d41a4da1a37fb713" providerId="LiveId" clId="{3D702D24-9864-47D8-B293-C42722E064E6}" dt="2020-07-09T01:39:10.545" v="3266"/>
          <ac:inkMkLst>
            <pc:docMk/>
            <pc:sldMk cId="2513898048" sldId="282"/>
            <ac:inkMk id="8" creationId="{3327495B-7560-4A56-8510-F81777FD8E2A}"/>
          </ac:inkMkLst>
        </pc:inkChg>
      </pc:sldChg>
      <pc:sldChg chg="delSp modSp add">
        <pc:chgData name="Jim Beland" userId="d41a4da1a37fb713" providerId="LiveId" clId="{3D702D24-9864-47D8-B293-C42722E064E6}" dt="2020-07-09T01:45:13.857" v="3579" actId="6549"/>
        <pc:sldMkLst>
          <pc:docMk/>
          <pc:sldMk cId="4227660116" sldId="283"/>
        </pc:sldMkLst>
        <pc:spChg chg="mod">
          <ac:chgData name="Jim Beland" userId="d41a4da1a37fb713" providerId="LiveId" clId="{3D702D24-9864-47D8-B293-C42722E064E6}" dt="2020-07-09T01:45:13.857" v="3579" actId="6549"/>
          <ac:spMkLst>
            <pc:docMk/>
            <pc:sldMk cId="4227660116" sldId="283"/>
            <ac:spMk id="4" creationId="{454866EA-1B41-4B14-AF2C-6447AC800B1E}"/>
          </ac:spMkLst>
        </pc:spChg>
        <pc:spChg chg="del">
          <ac:chgData name="Jim Beland" userId="d41a4da1a37fb713" providerId="LiveId" clId="{3D702D24-9864-47D8-B293-C42722E064E6}" dt="2020-07-09T01:41:15.107" v="3455" actId="478"/>
          <ac:spMkLst>
            <pc:docMk/>
            <pc:sldMk cId="4227660116" sldId="283"/>
            <ac:spMk id="9" creationId="{B7352450-9C2F-4D33-940C-121E83EE51ED}"/>
          </ac:spMkLst>
        </pc:spChg>
      </pc:sldChg>
      <pc:sldChg chg="addSp delSp modSp add del">
        <pc:chgData name="Jim Beland" userId="d41a4da1a37fb713" providerId="LiveId" clId="{3D702D24-9864-47D8-B293-C42722E064E6}" dt="2020-07-09T01:48:02.304" v="3617" actId="2696"/>
        <pc:sldMkLst>
          <pc:docMk/>
          <pc:sldMk cId="279338110" sldId="284"/>
        </pc:sldMkLst>
        <pc:spChg chg="mod">
          <ac:chgData name="Jim Beland" userId="d41a4da1a37fb713" providerId="LiveId" clId="{3D702D24-9864-47D8-B293-C42722E064E6}" dt="2020-07-09T01:46:35.973" v="3601" actId="14100"/>
          <ac:spMkLst>
            <pc:docMk/>
            <pc:sldMk cId="279338110" sldId="284"/>
            <ac:spMk id="4" creationId="{454866EA-1B41-4B14-AF2C-6447AC800B1E}"/>
          </ac:spMkLst>
        </pc:spChg>
        <pc:spChg chg="add del mod">
          <ac:chgData name="Jim Beland" userId="d41a4da1a37fb713" providerId="LiveId" clId="{3D702D24-9864-47D8-B293-C42722E064E6}" dt="2020-07-09T01:46:39.115" v="3602" actId="478"/>
          <ac:spMkLst>
            <pc:docMk/>
            <pc:sldMk cId="279338110" sldId="284"/>
            <ac:spMk id="6" creationId="{C0ABEB1D-5A2A-43A7-AE23-0EEC0F9E921B}"/>
          </ac:spMkLst>
        </pc:spChg>
      </pc:sldChg>
      <pc:sldChg chg="delSp modSp add">
        <pc:chgData name="Jim Beland" userId="d41a4da1a37fb713" providerId="LiveId" clId="{3D702D24-9864-47D8-B293-C42722E064E6}" dt="2020-07-09T01:47:28.383" v="3605" actId="478"/>
        <pc:sldMkLst>
          <pc:docMk/>
          <pc:sldMk cId="115630769" sldId="285"/>
        </pc:sldMkLst>
        <pc:spChg chg="mod">
          <ac:chgData name="Jim Beland" userId="d41a4da1a37fb713" providerId="LiveId" clId="{3D702D24-9864-47D8-B293-C42722E064E6}" dt="2020-07-09T01:46:57.172" v="3603" actId="6549"/>
          <ac:spMkLst>
            <pc:docMk/>
            <pc:sldMk cId="115630769" sldId="285"/>
            <ac:spMk id="4" creationId="{454866EA-1B41-4B14-AF2C-6447AC800B1E}"/>
          </ac:spMkLst>
        </pc:spChg>
        <pc:spChg chg="del">
          <ac:chgData name="Jim Beland" userId="d41a4da1a37fb713" providerId="LiveId" clId="{3D702D24-9864-47D8-B293-C42722E064E6}" dt="2020-07-09T01:47:28.383" v="3605" actId="478"/>
          <ac:spMkLst>
            <pc:docMk/>
            <pc:sldMk cId="115630769" sldId="285"/>
            <ac:spMk id="6" creationId="{C0ABEB1D-5A2A-43A7-AE23-0EEC0F9E921B}"/>
          </ac:spMkLst>
        </pc:spChg>
      </pc:sldChg>
      <pc:sldChg chg="modSp add ord">
        <pc:chgData name="Jim Beland" userId="d41a4da1a37fb713" providerId="LiveId" clId="{3D702D24-9864-47D8-B293-C42722E064E6}" dt="2020-07-09T01:48:14.115" v="3618"/>
        <pc:sldMkLst>
          <pc:docMk/>
          <pc:sldMk cId="845939459" sldId="286"/>
        </pc:sldMkLst>
        <pc:spChg chg="mod">
          <ac:chgData name="Jim Beland" userId="d41a4da1a37fb713" providerId="LiveId" clId="{3D702D24-9864-47D8-B293-C42722E064E6}" dt="2020-07-09T01:47:50.332" v="3616" actId="6549"/>
          <ac:spMkLst>
            <pc:docMk/>
            <pc:sldMk cId="845939459" sldId="286"/>
            <ac:spMk id="4" creationId="{454866EA-1B41-4B14-AF2C-6447AC800B1E}"/>
          </ac:spMkLst>
        </pc:spChg>
      </pc:sldChg>
      <pc:sldChg chg="addSp modSp add">
        <pc:chgData name="Jim Beland" userId="d41a4da1a37fb713" providerId="LiveId" clId="{3D702D24-9864-47D8-B293-C42722E064E6}" dt="2020-07-09T01:49:37.164" v="3651" actId="1076"/>
        <pc:sldMkLst>
          <pc:docMk/>
          <pc:sldMk cId="1724782842" sldId="287"/>
        </pc:sldMkLst>
        <pc:spChg chg="add mod">
          <ac:chgData name="Jim Beland" userId="d41a4da1a37fb713" providerId="LiveId" clId="{3D702D24-9864-47D8-B293-C42722E064E6}" dt="2020-07-09T01:49:37.164" v="3651" actId="1076"/>
          <ac:spMkLst>
            <pc:docMk/>
            <pc:sldMk cId="1724782842" sldId="287"/>
            <ac:spMk id="6" creationId="{A5F0F55E-0EA6-42F7-8B65-DB6795040A4D}"/>
          </ac:spMkLst>
        </pc:spChg>
      </pc:sldChg>
      <pc:sldChg chg="addSp delSp modSp add">
        <pc:chgData name="Jim Beland" userId="d41a4da1a37fb713" providerId="LiveId" clId="{3D702D24-9864-47D8-B293-C42722E064E6}" dt="2020-07-09T01:52:09.267" v="3702" actId="1076"/>
        <pc:sldMkLst>
          <pc:docMk/>
          <pc:sldMk cId="3898612881" sldId="288"/>
        </pc:sldMkLst>
        <pc:spChg chg="del">
          <ac:chgData name="Jim Beland" userId="d41a4da1a37fb713" providerId="LiveId" clId="{3D702D24-9864-47D8-B293-C42722E064E6}" dt="2020-07-09T01:49:49.903" v="3653" actId="478"/>
          <ac:spMkLst>
            <pc:docMk/>
            <pc:sldMk cId="3898612881" sldId="288"/>
            <ac:spMk id="6" creationId="{A5F0F55E-0EA6-42F7-8B65-DB6795040A4D}"/>
          </ac:spMkLst>
        </pc:spChg>
        <pc:spChg chg="add mod">
          <ac:chgData name="Jim Beland" userId="d41a4da1a37fb713" providerId="LiveId" clId="{3D702D24-9864-47D8-B293-C42722E064E6}" dt="2020-07-09T01:52:09.267" v="3702" actId="1076"/>
          <ac:spMkLst>
            <pc:docMk/>
            <pc:sldMk cId="3898612881" sldId="288"/>
            <ac:spMk id="7" creationId="{81113893-F7BA-4888-91CD-FECBD121B6CC}"/>
          </ac:spMkLst>
        </pc:spChg>
      </pc:sldChg>
      <pc:sldChg chg="delSp modSp add">
        <pc:chgData name="Jim Beland" userId="d41a4da1a37fb713" providerId="LiveId" clId="{3D702D24-9864-47D8-B293-C42722E064E6}" dt="2020-07-09T01:53:25.948" v="3747" actId="20577"/>
        <pc:sldMkLst>
          <pc:docMk/>
          <pc:sldMk cId="3921555150" sldId="289"/>
        </pc:sldMkLst>
        <pc:spChg chg="mod">
          <ac:chgData name="Jim Beland" userId="d41a4da1a37fb713" providerId="LiveId" clId="{3D702D24-9864-47D8-B293-C42722E064E6}" dt="2020-07-09T01:53:25.948" v="3747" actId="20577"/>
          <ac:spMkLst>
            <pc:docMk/>
            <pc:sldMk cId="3921555150" sldId="289"/>
            <ac:spMk id="3" creationId="{A2423981-D577-4F66-A700-890D19462124}"/>
          </ac:spMkLst>
        </pc:spChg>
        <pc:spChg chg="del">
          <ac:chgData name="Jim Beland" userId="d41a4da1a37fb713" providerId="LiveId" clId="{3D702D24-9864-47D8-B293-C42722E064E6}" dt="2020-07-09T01:52:32.067" v="3705" actId="478"/>
          <ac:spMkLst>
            <pc:docMk/>
            <pc:sldMk cId="3921555150" sldId="289"/>
            <ac:spMk id="4" creationId="{454866EA-1B41-4B14-AF2C-6447AC800B1E}"/>
          </ac:spMkLst>
        </pc:spChg>
        <pc:spChg chg="del">
          <ac:chgData name="Jim Beland" userId="d41a4da1a37fb713" providerId="LiveId" clId="{3D702D24-9864-47D8-B293-C42722E064E6}" dt="2020-07-09T01:52:34.337" v="3706" actId="478"/>
          <ac:spMkLst>
            <pc:docMk/>
            <pc:sldMk cId="3921555150" sldId="289"/>
            <ac:spMk id="7" creationId="{81113893-F7BA-4888-91CD-FECBD121B6CC}"/>
          </ac:spMkLst>
        </pc:spChg>
        <pc:inkChg chg="del">
          <ac:chgData name="Jim Beland" userId="d41a4da1a37fb713" providerId="LiveId" clId="{3D702D24-9864-47D8-B293-C42722E064E6}" dt="2020-07-09T01:52:39.618" v="3708" actId="478"/>
          <ac:inkMkLst>
            <pc:docMk/>
            <pc:sldMk cId="3921555150" sldId="289"/>
            <ac:inkMk id="5" creationId="{3E55E3B2-C2F3-44B9-8ABF-68A83FF2D65C}"/>
          </ac:inkMkLst>
        </pc:inkChg>
        <pc:inkChg chg="del">
          <ac:chgData name="Jim Beland" userId="d41a4da1a37fb713" providerId="LiveId" clId="{3D702D24-9864-47D8-B293-C42722E064E6}" dt="2020-07-09T01:52:37.060" v="3707" actId="478"/>
          <ac:inkMkLst>
            <pc:docMk/>
            <pc:sldMk cId="3921555150" sldId="289"/>
            <ac:inkMk id="8" creationId="{3327495B-7560-4A56-8510-F81777FD8E2A}"/>
          </ac:inkMkLst>
        </pc:inkChg>
      </pc:sldChg>
      <pc:sldChg chg="modSp add">
        <pc:chgData name="Jim Beland" userId="d41a4da1a37fb713" providerId="LiveId" clId="{3D702D24-9864-47D8-B293-C42722E064E6}" dt="2020-07-09T02:46:49.978" v="3869" actId="20577"/>
        <pc:sldMkLst>
          <pc:docMk/>
          <pc:sldMk cId="1393089774" sldId="290"/>
        </pc:sldMkLst>
        <pc:spChg chg="mod">
          <ac:chgData name="Jim Beland" userId="d41a4da1a37fb713" providerId="LiveId" clId="{3D702D24-9864-47D8-B293-C42722E064E6}" dt="2020-07-09T02:40:51.632" v="3755" actId="20577"/>
          <ac:spMkLst>
            <pc:docMk/>
            <pc:sldMk cId="1393089774" sldId="290"/>
            <ac:spMk id="2" creationId="{9E4EC294-B905-469A-89FC-D7C286D3EE11}"/>
          </ac:spMkLst>
        </pc:spChg>
        <pc:spChg chg="mod">
          <ac:chgData name="Jim Beland" userId="d41a4da1a37fb713" providerId="LiveId" clId="{3D702D24-9864-47D8-B293-C42722E064E6}" dt="2020-07-09T02:46:49.978" v="3869" actId="20577"/>
          <ac:spMkLst>
            <pc:docMk/>
            <pc:sldMk cId="1393089774" sldId="290"/>
            <ac:spMk id="3" creationId="{A2423981-D577-4F66-A700-890D19462124}"/>
          </ac:spMkLst>
        </pc:spChg>
      </pc:sldChg>
      <pc:sldChg chg="addSp delSp modSp add">
        <pc:chgData name="Jim Beland" userId="d41a4da1a37fb713" providerId="LiveId" clId="{3D702D24-9864-47D8-B293-C42722E064E6}" dt="2020-07-09T02:47:24.579" v="3880"/>
        <pc:sldMkLst>
          <pc:docMk/>
          <pc:sldMk cId="206616915" sldId="291"/>
        </pc:sldMkLst>
        <pc:spChg chg="mod">
          <ac:chgData name="Jim Beland" userId="d41a4da1a37fb713" providerId="LiveId" clId="{3D702D24-9864-47D8-B293-C42722E064E6}" dt="2020-07-09T02:46:55.570" v="3876" actId="20577"/>
          <ac:spMkLst>
            <pc:docMk/>
            <pc:sldMk cId="206616915" sldId="291"/>
            <ac:spMk id="2" creationId="{9E4EC294-B905-469A-89FC-D7C286D3EE11}"/>
          </ac:spMkLst>
        </pc:spChg>
        <pc:inkChg chg="add del">
          <ac:chgData name="Jim Beland" userId="d41a4da1a37fb713" providerId="LiveId" clId="{3D702D24-9864-47D8-B293-C42722E064E6}" dt="2020-07-09T02:47:24.579" v="3880"/>
          <ac:inkMkLst>
            <pc:docMk/>
            <pc:sldMk cId="206616915" sldId="291"/>
            <ac:inkMk id="4" creationId="{7B4EBECC-24E6-4320-A2CE-0B526A4DDC2D}"/>
          </ac:inkMkLst>
        </pc:inkChg>
        <pc:inkChg chg="add del">
          <ac:chgData name="Jim Beland" userId="d41a4da1a37fb713" providerId="LiveId" clId="{3D702D24-9864-47D8-B293-C42722E064E6}" dt="2020-07-09T02:47:24.579" v="3880"/>
          <ac:inkMkLst>
            <pc:docMk/>
            <pc:sldMk cId="206616915" sldId="291"/>
            <ac:inkMk id="5" creationId="{D89A66E0-78C4-4049-9F05-83A54D9605B2}"/>
          </ac:inkMkLst>
        </pc:inkChg>
        <pc:inkChg chg="add del">
          <ac:chgData name="Jim Beland" userId="d41a4da1a37fb713" providerId="LiveId" clId="{3D702D24-9864-47D8-B293-C42722E064E6}" dt="2020-07-09T02:47:24.579" v="3880"/>
          <ac:inkMkLst>
            <pc:docMk/>
            <pc:sldMk cId="206616915" sldId="291"/>
            <ac:inkMk id="6" creationId="{A210251C-5791-4BE8-9382-AA52011F76F4}"/>
          </ac:inkMkLst>
        </pc:inkChg>
        <pc:inkChg chg="add del">
          <ac:chgData name="Jim Beland" userId="d41a4da1a37fb713" providerId="LiveId" clId="{3D702D24-9864-47D8-B293-C42722E064E6}" dt="2020-07-09T02:47:24.579" v="3880"/>
          <ac:inkMkLst>
            <pc:docMk/>
            <pc:sldMk cId="206616915" sldId="291"/>
            <ac:inkMk id="7" creationId="{249E5AE0-7A72-48E5-BAB8-18723F43AB5C}"/>
          </ac:inkMkLst>
        </pc:inkChg>
        <pc:inkChg chg="add">
          <ac:chgData name="Jim Beland" userId="d41a4da1a37fb713" providerId="LiveId" clId="{3D702D24-9864-47D8-B293-C42722E064E6}" dt="2020-07-09T02:47:24.579" v="3880"/>
          <ac:inkMkLst>
            <pc:docMk/>
            <pc:sldMk cId="206616915" sldId="291"/>
            <ac:inkMk id="8" creationId="{CFE52093-94B2-4395-AF0F-5BE50CEA4277}"/>
          </ac:inkMkLst>
        </pc:inkChg>
      </pc:sldChg>
      <pc:sldChg chg="modSp add del">
        <pc:chgData name="Jim Beland" userId="d41a4da1a37fb713" providerId="LiveId" clId="{3D702D24-9864-47D8-B293-C42722E064E6}" dt="2020-07-09T02:46:31.987" v="3857" actId="2696"/>
        <pc:sldMkLst>
          <pc:docMk/>
          <pc:sldMk cId="836294902" sldId="291"/>
        </pc:sldMkLst>
        <pc:spChg chg="mod">
          <ac:chgData name="Jim Beland" userId="d41a4da1a37fb713" providerId="LiveId" clId="{3D702D24-9864-47D8-B293-C42722E064E6}" dt="2020-07-09T02:43:51.754" v="3793" actId="20577"/>
          <ac:spMkLst>
            <pc:docMk/>
            <pc:sldMk cId="836294902" sldId="291"/>
            <ac:spMk id="2" creationId="{9E4EC294-B905-469A-89FC-D7C286D3EE11}"/>
          </ac:spMkLst>
        </pc:spChg>
      </pc:sldChg>
      <pc:sldChg chg="delSp modSp add">
        <pc:chgData name="Jim Beland" userId="d41a4da1a37fb713" providerId="LiveId" clId="{3D702D24-9864-47D8-B293-C42722E064E6}" dt="2020-07-09T02:49:15.523" v="3907" actId="20577"/>
        <pc:sldMkLst>
          <pc:docMk/>
          <pc:sldMk cId="1255355994" sldId="292"/>
        </pc:sldMkLst>
        <pc:spChg chg="mod">
          <ac:chgData name="Jim Beland" userId="d41a4da1a37fb713" providerId="LiveId" clId="{3D702D24-9864-47D8-B293-C42722E064E6}" dt="2020-07-09T02:48:35.959" v="3890" actId="20577"/>
          <ac:spMkLst>
            <pc:docMk/>
            <pc:sldMk cId="1255355994" sldId="292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9T02:49:15.523" v="3907" actId="20577"/>
          <ac:spMkLst>
            <pc:docMk/>
            <pc:sldMk cId="1255355994" sldId="292"/>
            <ac:spMk id="3" creationId="{9519566F-F08B-435B-9EB9-FA1396234503}"/>
          </ac:spMkLst>
        </pc:spChg>
        <pc:spChg chg="del">
          <ac:chgData name="Jim Beland" userId="d41a4da1a37fb713" providerId="LiveId" clId="{3D702D24-9864-47D8-B293-C42722E064E6}" dt="2020-07-09T02:49:01.410" v="3897" actId="478"/>
          <ac:spMkLst>
            <pc:docMk/>
            <pc:sldMk cId="1255355994" sldId="292"/>
            <ac:spMk id="4" creationId="{4DD102CF-37F5-4E77-88CD-EF568E68B10C}"/>
          </ac:spMkLst>
        </pc:spChg>
        <pc:spChg chg="del">
          <ac:chgData name="Jim Beland" userId="d41a4da1a37fb713" providerId="LiveId" clId="{3D702D24-9864-47D8-B293-C42722E064E6}" dt="2020-07-09T02:48:56.801" v="3896" actId="478"/>
          <ac:spMkLst>
            <pc:docMk/>
            <pc:sldMk cId="1255355994" sldId="292"/>
            <ac:spMk id="8" creationId="{D23FA1F3-2E83-445F-9B60-7564DEF1904F}"/>
          </ac:spMkLst>
        </pc:spChg>
        <pc:inkChg chg="del">
          <ac:chgData name="Jim Beland" userId="d41a4da1a37fb713" providerId="LiveId" clId="{3D702D24-9864-47D8-B293-C42722E064E6}" dt="2020-07-09T02:48:53.610" v="3895" actId="478"/>
          <ac:inkMkLst>
            <pc:docMk/>
            <pc:sldMk cId="1255355994" sldId="292"/>
            <ac:inkMk id="5" creationId="{19C64D63-9EB0-4353-9CCC-6BAF02A84C1D}"/>
          </ac:inkMkLst>
        </pc:inkChg>
        <pc:inkChg chg="del">
          <ac:chgData name="Jim Beland" userId="d41a4da1a37fb713" providerId="LiveId" clId="{3D702D24-9864-47D8-B293-C42722E064E6}" dt="2020-07-09T02:48:51.377" v="3894" actId="478"/>
          <ac:inkMkLst>
            <pc:docMk/>
            <pc:sldMk cId="1255355994" sldId="292"/>
            <ac:inkMk id="9" creationId="{352C335A-92D6-45AA-A0D3-A7C9DBF06AB9}"/>
          </ac:inkMkLst>
        </pc:inkChg>
      </pc:sldChg>
      <pc:sldChg chg="add del">
        <pc:chgData name="Jim Beland" userId="d41a4da1a37fb713" providerId="LiveId" clId="{3D702D24-9864-47D8-B293-C42722E064E6}" dt="2020-07-09T02:48:21.069" v="3882"/>
        <pc:sldMkLst>
          <pc:docMk/>
          <pc:sldMk cId="3734401407" sldId="292"/>
        </pc:sldMkLst>
      </pc:sldChg>
      <pc:sldChg chg="addSp delSp modSp add">
        <pc:chgData name="Jim Beland" userId="d41a4da1a37fb713" providerId="LiveId" clId="{3D702D24-9864-47D8-B293-C42722E064E6}" dt="2020-07-09T02:53:52.830" v="4061" actId="207"/>
        <pc:sldMkLst>
          <pc:docMk/>
          <pc:sldMk cId="3398394642" sldId="293"/>
        </pc:sldMkLst>
        <pc:spChg chg="mod">
          <ac:chgData name="Jim Beland" userId="d41a4da1a37fb713" providerId="LiveId" clId="{3D702D24-9864-47D8-B293-C42722E064E6}" dt="2020-07-09T02:49:21.924" v="3914" actId="20577"/>
          <ac:spMkLst>
            <pc:docMk/>
            <pc:sldMk cId="3398394642" sldId="293"/>
            <ac:spMk id="2" creationId="{0C1D3438-07C0-4328-BF61-09440FC033BC}"/>
          </ac:spMkLst>
        </pc:spChg>
        <pc:spChg chg="mod">
          <ac:chgData name="Jim Beland" userId="d41a4da1a37fb713" providerId="LiveId" clId="{3D702D24-9864-47D8-B293-C42722E064E6}" dt="2020-07-09T02:50:18.567" v="3948" actId="20577"/>
          <ac:spMkLst>
            <pc:docMk/>
            <pc:sldMk cId="3398394642" sldId="293"/>
            <ac:spMk id="3" creationId="{9519566F-F08B-435B-9EB9-FA1396234503}"/>
          </ac:spMkLst>
        </pc:spChg>
        <pc:spChg chg="add mod">
          <ac:chgData name="Jim Beland" userId="d41a4da1a37fb713" providerId="LiveId" clId="{3D702D24-9864-47D8-B293-C42722E064E6}" dt="2020-07-09T02:52:38.819" v="3998" actId="20577"/>
          <ac:spMkLst>
            <pc:docMk/>
            <pc:sldMk cId="3398394642" sldId="293"/>
            <ac:spMk id="4" creationId="{2D1A8962-3620-4B47-9440-0A221E058447}"/>
          </ac:spMkLst>
        </pc:spChg>
        <pc:spChg chg="add mod">
          <ac:chgData name="Jim Beland" userId="d41a4da1a37fb713" providerId="LiveId" clId="{3D702D24-9864-47D8-B293-C42722E064E6}" dt="2020-07-09T02:53:52.830" v="4061" actId="207"/>
          <ac:spMkLst>
            <pc:docMk/>
            <pc:sldMk cId="3398394642" sldId="293"/>
            <ac:spMk id="9" creationId="{C995F248-0D87-49F9-A1A8-37B28A5CA89F}"/>
          </ac:spMkLst>
        </pc:spChg>
        <pc:inkChg chg="add del">
          <ac:chgData name="Jim Beland" userId="d41a4da1a37fb713" providerId="LiveId" clId="{3D702D24-9864-47D8-B293-C42722E064E6}" dt="2020-07-09T02:52:54.064" v="4002"/>
          <ac:inkMkLst>
            <pc:docMk/>
            <pc:sldMk cId="3398394642" sldId="293"/>
            <ac:inkMk id="5" creationId="{62EF3223-76FD-4F35-8207-4CC5468CD69A}"/>
          </ac:inkMkLst>
        </pc:inkChg>
        <pc:inkChg chg="add del">
          <ac:chgData name="Jim Beland" userId="d41a4da1a37fb713" providerId="LiveId" clId="{3D702D24-9864-47D8-B293-C42722E064E6}" dt="2020-07-09T02:52:54.064" v="4002"/>
          <ac:inkMkLst>
            <pc:docMk/>
            <pc:sldMk cId="3398394642" sldId="293"/>
            <ac:inkMk id="6" creationId="{C2A8DA91-ABA8-49BA-827F-65180712C44D}"/>
          </ac:inkMkLst>
        </pc:inkChg>
        <pc:inkChg chg="add del">
          <ac:chgData name="Jim Beland" userId="d41a4da1a37fb713" providerId="LiveId" clId="{3D702D24-9864-47D8-B293-C42722E064E6}" dt="2020-07-09T02:52:54.064" v="4002"/>
          <ac:inkMkLst>
            <pc:docMk/>
            <pc:sldMk cId="3398394642" sldId="293"/>
            <ac:inkMk id="7" creationId="{A64A579C-0038-4F6F-9A96-A3C1DD4FD345}"/>
          </ac:inkMkLst>
        </pc:inkChg>
        <pc:inkChg chg="add">
          <ac:chgData name="Jim Beland" userId="d41a4da1a37fb713" providerId="LiveId" clId="{3D702D24-9864-47D8-B293-C42722E064E6}" dt="2020-07-09T02:52:54.064" v="4002"/>
          <ac:inkMkLst>
            <pc:docMk/>
            <pc:sldMk cId="3398394642" sldId="293"/>
            <ac:inkMk id="8" creationId="{6B442C41-18AB-44C6-B52E-9835333CA3EA}"/>
          </ac:inkMkLst>
        </pc:inkChg>
      </pc:sldChg>
      <pc:sldChg chg="delSp modSp add">
        <pc:chgData name="Jim Beland" userId="d41a4da1a37fb713" providerId="LiveId" clId="{3D702D24-9864-47D8-B293-C42722E064E6}" dt="2020-07-09T02:54:49.010" v="4119" actId="20577"/>
        <pc:sldMkLst>
          <pc:docMk/>
          <pc:sldMk cId="2666654615" sldId="294"/>
        </pc:sldMkLst>
        <pc:spChg chg="mod">
          <ac:chgData name="Jim Beland" userId="d41a4da1a37fb713" providerId="LiveId" clId="{3D702D24-9864-47D8-B293-C42722E064E6}" dt="2020-07-09T02:54:49.010" v="4119" actId="20577"/>
          <ac:spMkLst>
            <pc:docMk/>
            <pc:sldMk cId="2666654615" sldId="294"/>
            <ac:spMk id="3" creationId="{9519566F-F08B-435B-9EB9-FA1396234503}"/>
          </ac:spMkLst>
        </pc:spChg>
        <pc:spChg chg="del">
          <ac:chgData name="Jim Beland" userId="d41a4da1a37fb713" providerId="LiveId" clId="{3D702D24-9864-47D8-B293-C42722E064E6}" dt="2020-07-09T02:54:14.891" v="4065" actId="478"/>
          <ac:spMkLst>
            <pc:docMk/>
            <pc:sldMk cId="2666654615" sldId="294"/>
            <ac:spMk id="4" creationId="{2D1A8962-3620-4B47-9440-0A221E058447}"/>
          </ac:spMkLst>
        </pc:spChg>
        <pc:spChg chg="del">
          <ac:chgData name="Jim Beland" userId="d41a4da1a37fb713" providerId="LiveId" clId="{3D702D24-9864-47D8-B293-C42722E064E6}" dt="2020-07-09T02:54:04.017" v="4063" actId="478"/>
          <ac:spMkLst>
            <pc:docMk/>
            <pc:sldMk cId="2666654615" sldId="294"/>
            <ac:spMk id="9" creationId="{C995F248-0D87-49F9-A1A8-37B28A5CA89F}"/>
          </ac:spMkLst>
        </pc:spChg>
        <pc:inkChg chg="del">
          <ac:chgData name="Jim Beland" userId="d41a4da1a37fb713" providerId="LiveId" clId="{3D702D24-9864-47D8-B293-C42722E064E6}" dt="2020-07-09T02:54:12.120" v="4064" actId="478"/>
          <ac:inkMkLst>
            <pc:docMk/>
            <pc:sldMk cId="2666654615" sldId="294"/>
            <ac:inkMk id="8" creationId="{6B442C41-18AB-44C6-B52E-9835333CA3EA}"/>
          </ac:inkMkLst>
        </pc:inkChg>
      </pc:sldChg>
      <pc:sldChg chg="modSp add">
        <pc:chgData name="Jim Beland" userId="d41a4da1a37fb713" providerId="LiveId" clId="{3D702D24-9864-47D8-B293-C42722E064E6}" dt="2020-07-09T22:00:27.929" v="4213" actId="20577"/>
        <pc:sldMkLst>
          <pc:docMk/>
          <pc:sldMk cId="2988387427" sldId="295"/>
        </pc:sldMkLst>
        <pc:spChg chg="mod">
          <ac:chgData name="Jim Beland" userId="d41a4da1a37fb713" providerId="LiveId" clId="{3D702D24-9864-47D8-B293-C42722E064E6}" dt="2020-07-09T21:59:19.870" v="4127" actId="20577"/>
          <ac:spMkLst>
            <pc:docMk/>
            <pc:sldMk cId="2988387427" sldId="295"/>
            <ac:spMk id="2" creationId="{217376D8-E277-487F-8928-B2C6DA8DEEA8}"/>
          </ac:spMkLst>
        </pc:spChg>
        <pc:spChg chg="mod">
          <ac:chgData name="Jim Beland" userId="d41a4da1a37fb713" providerId="LiveId" clId="{3D702D24-9864-47D8-B293-C42722E064E6}" dt="2020-07-09T22:00:27.929" v="4213" actId="20577"/>
          <ac:spMkLst>
            <pc:docMk/>
            <pc:sldMk cId="2988387427" sldId="295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05:51.097" v="4456" actId="20577"/>
        <pc:sldMkLst>
          <pc:docMk/>
          <pc:sldMk cId="2374279100" sldId="296"/>
        </pc:sldMkLst>
        <pc:spChg chg="mod">
          <ac:chgData name="Jim Beland" userId="d41a4da1a37fb713" providerId="LiveId" clId="{3D702D24-9864-47D8-B293-C42722E064E6}" dt="2020-07-09T22:00:49.491" v="4232" actId="20577"/>
          <ac:spMkLst>
            <pc:docMk/>
            <pc:sldMk cId="2374279100" sldId="296"/>
            <ac:spMk id="2" creationId="{217376D8-E277-487F-8928-B2C6DA8DEEA8}"/>
          </ac:spMkLst>
        </pc:spChg>
        <pc:spChg chg="mod">
          <ac:chgData name="Jim Beland" userId="d41a4da1a37fb713" providerId="LiveId" clId="{3D702D24-9864-47D8-B293-C42722E064E6}" dt="2020-07-09T22:05:51.097" v="4456" actId="20577"/>
          <ac:spMkLst>
            <pc:docMk/>
            <pc:sldMk cId="2374279100" sldId="296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08:07.350" v="4541" actId="20577"/>
        <pc:sldMkLst>
          <pc:docMk/>
          <pc:sldMk cId="3745966031" sldId="297"/>
        </pc:sldMkLst>
        <pc:spChg chg="mod">
          <ac:chgData name="Jim Beland" userId="d41a4da1a37fb713" providerId="LiveId" clId="{3D702D24-9864-47D8-B293-C42722E064E6}" dt="2020-07-09T22:08:07.350" v="4541" actId="20577"/>
          <ac:spMkLst>
            <pc:docMk/>
            <pc:sldMk cId="3745966031" sldId="297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09:00.204" v="4630" actId="20577"/>
        <pc:sldMkLst>
          <pc:docMk/>
          <pc:sldMk cId="3502186117" sldId="298"/>
        </pc:sldMkLst>
        <pc:spChg chg="mod">
          <ac:chgData name="Jim Beland" userId="d41a4da1a37fb713" providerId="LiveId" clId="{3D702D24-9864-47D8-B293-C42722E064E6}" dt="2020-07-09T22:09:00.204" v="4630" actId="20577"/>
          <ac:spMkLst>
            <pc:docMk/>
            <pc:sldMk cId="3502186117" sldId="298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11:08.670" v="4814" actId="20577"/>
        <pc:sldMkLst>
          <pc:docMk/>
          <pc:sldMk cId="2140311765" sldId="299"/>
        </pc:sldMkLst>
        <pc:spChg chg="mod">
          <ac:chgData name="Jim Beland" userId="d41a4da1a37fb713" providerId="LiveId" clId="{3D702D24-9864-47D8-B293-C42722E064E6}" dt="2020-07-09T22:09:23.440" v="4638" actId="20577"/>
          <ac:spMkLst>
            <pc:docMk/>
            <pc:sldMk cId="2140311765" sldId="299"/>
            <ac:spMk id="2" creationId="{217376D8-E277-487F-8928-B2C6DA8DEEA8}"/>
          </ac:spMkLst>
        </pc:spChg>
        <pc:spChg chg="mod">
          <ac:chgData name="Jim Beland" userId="d41a4da1a37fb713" providerId="LiveId" clId="{3D702D24-9864-47D8-B293-C42722E064E6}" dt="2020-07-09T22:11:08.670" v="4814" actId="20577"/>
          <ac:spMkLst>
            <pc:docMk/>
            <pc:sldMk cId="2140311765" sldId="299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15:15.203" v="5054" actId="20577"/>
        <pc:sldMkLst>
          <pc:docMk/>
          <pc:sldMk cId="2242856492" sldId="300"/>
        </pc:sldMkLst>
        <pc:spChg chg="mod">
          <ac:chgData name="Jim Beland" userId="d41a4da1a37fb713" providerId="LiveId" clId="{3D702D24-9864-47D8-B293-C42722E064E6}" dt="2020-07-09T22:15:15.203" v="5054" actId="20577"/>
          <ac:spMkLst>
            <pc:docMk/>
            <pc:sldMk cId="2242856492" sldId="300"/>
            <ac:spMk id="2" creationId="{217376D8-E277-487F-8928-B2C6DA8DEEA8}"/>
          </ac:spMkLst>
        </pc:spChg>
        <pc:spChg chg="mod">
          <ac:chgData name="Jim Beland" userId="d41a4da1a37fb713" providerId="LiveId" clId="{3D702D24-9864-47D8-B293-C42722E064E6}" dt="2020-07-09T22:15:02.489" v="5046" actId="20577"/>
          <ac:spMkLst>
            <pc:docMk/>
            <pc:sldMk cId="2242856492" sldId="300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22:00.634" v="5508" actId="20577"/>
        <pc:sldMkLst>
          <pc:docMk/>
          <pc:sldMk cId="193412688" sldId="301"/>
        </pc:sldMkLst>
        <pc:spChg chg="mod">
          <ac:chgData name="Jim Beland" userId="d41a4da1a37fb713" providerId="LiveId" clId="{3D702D24-9864-47D8-B293-C42722E064E6}" dt="2020-07-09T22:15:20.655" v="5061" actId="20577"/>
          <ac:spMkLst>
            <pc:docMk/>
            <pc:sldMk cId="193412688" sldId="301"/>
            <ac:spMk id="2" creationId="{217376D8-E277-487F-8928-B2C6DA8DEEA8}"/>
          </ac:spMkLst>
        </pc:spChg>
        <pc:spChg chg="mod">
          <ac:chgData name="Jim Beland" userId="d41a4da1a37fb713" providerId="LiveId" clId="{3D702D24-9864-47D8-B293-C42722E064E6}" dt="2020-07-09T22:22:00.634" v="5508" actId="20577"/>
          <ac:spMkLst>
            <pc:docMk/>
            <pc:sldMk cId="193412688" sldId="301"/>
            <ac:spMk id="3" creationId="{F2E4DBB1-37A9-4527-9D8D-F39F743C0AB9}"/>
          </ac:spMkLst>
        </pc:spChg>
      </pc:sldChg>
      <pc:sldChg chg="modSp add">
        <pc:chgData name="Jim Beland" userId="d41a4da1a37fb713" providerId="LiveId" clId="{3D702D24-9864-47D8-B293-C42722E064E6}" dt="2020-07-09T22:25:58.529" v="5661" actId="20577"/>
        <pc:sldMkLst>
          <pc:docMk/>
          <pc:sldMk cId="2716895225" sldId="302"/>
        </pc:sldMkLst>
        <pc:spChg chg="mod">
          <ac:chgData name="Jim Beland" userId="d41a4da1a37fb713" providerId="LiveId" clId="{3D702D24-9864-47D8-B293-C42722E064E6}" dt="2020-07-09T22:25:58.529" v="5661" actId="20577"/>
          <ac:spMkLst>
            <pc:docMk/>
            <pc:sldMk cId="2716895225" sldId="302"/>
            <ac:spMk id="3" creationId="{F2E4DBB1-37A9-4527-9D8D-F39F743C0AB9}"/>
          </ac:spMkLst>
        </pc:spChg>
      </pc:sldChg>
    </pc:docChg>
  </pc:docChgLst>
  <pc:docChgLst>
    <pc:chgData name="Jim" userId="d41a4da1a37fb713" providerId="LiveId" clId="{9FB6CF1B-DDF3-498B-A701-7C4CB62F1D0A}"/>
    <pc:docChg chg="modSld">
      <pc:chgData name="Jim" userId="d41a4da1a37fb713" providerId="LiveId" clId="{9FB6CF1B-DDF3-498B-A701-7C4CB62F1D0A}" dt="2022-02-01T13:45:54.913" v="11"/>
      <pc:docMkLst>
        <pc:docMk/>
      </pc:docMkLst>
      <pc:sldChg chg="setBg">
        <pc:chgData name="Jim" userId="d41a4da1a37fb713" providerId="LiveId" clId="{9FB6CF1B-DDF3-498B-A701-7C4CB62F1D0A}" dt="2022-02-01T13:44:21.228" v="0"/>
        <pc:sldMkLst>
          <pc:docMk/>
          <pc:sldMk cId="1483094733" sldId="258"/>
        </pc:sldMkLst>
      </pc:sldChg>
      <pc:sldChg chg="setBg">
        <pc:chgData name="Jim" userId="d41a4da1a37fb713" providerId="LiveId" clId="{9FB6CF1B-DDF3-498B-A701-7C4CB62F1D0A}" dt="2022-02-01T13:44:27.496" v="1"/>
        <pc:sldMkLst>
          <pc:docMk/>
          <pc:sldMk cId="4096686223" sldId="259"/>
        </pc:sldMkLst>
      </pc:sldChg>
      <pc:sldChg chg="setBg">
        <pc:chgData name="Jim" userId="d41a4da1a37fb713" providerId="LiveId" clId="{9FB6CF1B-DDF3-498B-A701-7C4CB62F1D0A}" dt="2022-02-01T13:44:39.309" v="3"/>
        <pc:sldMkLst>
          <pc:docMk/>
          <pc:sldMk cId="418828857" sldId="260"/>
        </pc:sldMkLst>
      </pc:sldChg>
      <pc:sldChg chg="setBg">
        <pc:chgData name="Jim" userId="d41a4da1a37fb713" providerId="LiveId" clId="{9FB6CF1B-DDF3-498B-A701-7C4CB62F1D0A}" dt="2022-02-01T13:44:33.520" v="2"/>
        <pc:sldMkLst>
          <pc:docMk/>
          <pc:sldMk cId="3788518372" sldId="261"/>
        </pc:sldMkLst>
      </pc:sldChg>
      <pc:sldChg chg="setBg">
        <pc:chgData name="Jim" userId="d41a4da1a37fb713" providerId="LiveId" clId="{9FB6CF1B-DDF3-498B-A701-7C4CB62F1D0A}" dt="2022-02-01T13:44:45.943" v="4"/>
        <pc:sldMkLst>
          <pc:docMk/>
          <pc:sldMk cId="2007234590" sldId="262"/>
        </pc:sldMkLst>
      </pc:sldChg>
      <pc:sldChg chg="setBg">
        <pc:chgData name="Jim" userId="d41a4da1a37fb713" providerId="LiveId" clId="{9FB6CF1B-DDF3-498B-A701-7C4CB62F1D0A}" dt="2022-02-01T13:45:00.658" v="6"/>
        <pc:sldMkLst>
          <pc:docMk/>
          <pc:sldMk cId="4022848415" sldId="263"/>
        </pc:sldMkLst>
      </pc:sldChg>
      <pc:sldChg chg="setBg">
        <pc:chgData name="Jim" userId="d41a4da1a37fb713" providerId="LiveId" clId="{9FB6CF1B-DDF3-498B-A701-7C4CB62F1D0A}" dt="2022-02-01T13:45:48.334" v="10"/>
        <pc:sldMkLst>
          <pc:docMk/>
          <pc:sldMk cId="910390332" sldId="264"/>
        </pc:sldMkLst>
      </pc:sldChg>
      <pc:sldChg chg="setBg">
        <pc:chgData name="Jim" userId="d41a4da1a37fb713" providerId="LiveId" clId="{9FB6CF1B-DDF3-498B-A701-7C4CB62F1D0A}" dt="2022-02-01T13:45:54.913" v="11"/>
        <pc:sldMkLst>
          <pc:docMk/>
          <pc:sldMk cId="974462150" sldId="265"/>
        </pc:sldMkLst>
      </pc:sldChg>
      <pc:sldChg chg="setBg">
        <pc:chgData name="Jim" userId="d41a4da1a37fb713" providerId="LiveId" clId="{9FB6CF1B-DDF3-498B-A701-7C4CB62F1D0A}" dt="2022-02-01T13:45:31.396" v="8"/>
        <pc:sldMkLst>
          <pc:docMk/>
          <pc:sldMk cId="3710973706" sldId="266"/>
        </pc:sldMkLst>
      </pc:sldChg>
      <pc:sldChg chg="setBg">
        <pc:chgData name="Jim" userId="d41a4da1a37fb713" providerId="LiveId" clId="{9FB6CF1B-DDF3-498B-A701-7C4CB62F1D0A}" dt="2022-02-01T13:45:38.874" v="9"/>
        <pc:sldMkLst>
          <pc:docMk/>
          <pc:sldMk cId="913888239" sldId="267"/>
        </pc:sldMkLst>
      </pc:sldChg>
      <pc:sldChg chg="setBg">
        <pc:chgData name="Jim" userId="d41a4da1a37fb713" providerId="LiveId" clId="{9FB6CF1B-DDF3-498B-A701-7C4CB62F1D0A}" dt="2022-02-01T13:44:54.851" v="5"/>
        <pc:sldMkLst>
          <pc:docMk/>
          <pc:sldMk cId="1102677831" sldId="268"/>
        </pc:sldMkLst>
      </pc:sldChg>
      <pc:sldChg chg="setBg">
        <pc:chgData name="Jim" userId="d41a4da1a37fb713" providerId="LiveId" clId="{9FB6CF1B-DDF3-498B-A701-7C4CB62F1D0A}" dt="2022-02-01T13:45:26.109" v="7"/>
        <pc:sldMkLst>
          <pc:docMk/>
          <pc:sldMk cId="3599245690" sldId="269"/>
        </pc:sldMkLst>
      </pc:sldChg>
    </pc:docChg>
  </pc:docChgLst>
  <pc:docChgLst>
    <pc:chgData name="Jim" userId="d41a4da1a37fb713" providerId="LiveId" clId="{2297DFC5-FBCC-4AA4-8997-0C3E9440B96F}"/>
    <pc:docChg chg="modSld sldOrd">
      <pc:chgData name="Jim" userId="d41a4da1a37fb713" providerId="LiveId" clId="{2297DFC5-FBCC-4AA4-8997-0C3E9440B96F}" dt="2022-01-17T22:09:11.960" v="3"/>
      <pc:docMkLst>
        <pc:docMk/>
      </pc:docMkLst>
      <pc:sldChg chg="ord">
        <pc:chgData name="Jim" userId="d41a4da1a37fb713" providerId="LiveId" clId="{2297DFC5-FBCC-4AA4-8997-0C3E9440B96F}" dt="2022-01-17T22:09:11.960" v="3"/>
        <pc:sldMkLst>
          <pc:docMk/>
          <pc:sldMk cId="3502186117" sldId="29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00:49:18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135 523 2713,'0'0'713,"0"0"-430,0 0-195,0 0-67,-6-11-9,0-5-9,4 9 6,-1-1 0,0 1 0,0 0 0,-1 0 0,0 1 0,-1-1-9,3 5 102,1 1-1,-1-1 1,0 1-1,0-1 1,-1 1-1,1 0 1,0 0-1,0 0 0,-1 0 1,1 0-1,0 1 1,-1-1-1,1 1 1,-1-1-1,1 1 1,0 0-1,-1 0 0,1 0 1,-1 0-1,1 1 1,-1-1-1,1 1 1,-1-1-1,1 1 1,0 0-1,0 0 0,-1 0 1,1 0-1,0 0 1,0 0-1,-1 1-101,-11 13 8439,4-2-6236,10-13-2212,0 0-1,0 1 1,-1-1-1,1 0 1,0 0-1,0 1 1,0-1-1,0 0 0,0 1 1,0-1-1,0 0 1,0 0-1,0 1 1,0-1-1,0 0 1,0 0-1,0 1 1,0-1-1,0 0 1,0 1-1,0-1 1,0 0-1,0 0 0,1 1 1,-1-1-1,0 0 1,0 0-1,0 0 1,0 1-1,1-1 1,-1 0-1,0 0 1,0 0-1,0 1 1,1-1-1,-1 0 1,0 0 9,21 1 770,0-5-728,0-1 0,0-1 0,-1-1 0,0 0 0,13-8-42,97-54 230,-117 61-210,39-23 12,-1-3-1,-2-2 1,-1-3-1,-2-1 1,-2-2 0,-2-2-1,10-16-31,-48 55-479,12-14 1520,-13 13-2294,-5 4-3415,-15 8-2841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4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162 293 4489,'0'0'1242,"0"0"31,0 0 98,0 0-39,0 0-109,0 0-106,11-18-217,4-7-586,34-50 845,-46 73-1033,-1 0-1,1-1 0,0 1 0,0 1 0,0-1 0,0 0 0,0 1 0,0 0 0,1-1 0,-1 1 0,3 0-125,16-7 539,52-39 743,-49 30-961,1 1 1,6-3-322,-24 15 35,0 1 1,1-1 0,-1 1 0,1 1-1,-1 0 1,1 0 0,0 0 0,0 1-1,6 0-35,11 0 288,1-1 0,15-5-288,-15 3 196,0 1-1,16 0-195,29 1 142,-24 1 40,0 1 0,11 4-182,-52-2 2,1 1 0,0 0 1,-1 0-1,0 1 1,0 0-1,0 0 0,0 1 1,0 0-1,-1 0 1,0 1-1,4 4-2,16 13 106,29 19 232,1-3 0,2-2 1,7 1-339,-54-31 44,-1 0 1,0 1-1,0 0 1,-1 1-1,0-1 1,-1 2-1,0-1 1,2 4-45,-1-2 57,-1 0 0,2-1 0,-1 0 0,1-1 0,1 0 0,8 5-57,-12-9 35,-1 1-1,-1 0 1,1 0 0,-1 0-1,0 0 1,3 7-35,0-2 18,10 14 15,0 1 0,-2 1 1,-2 1-1,0 0 0,-2 1 1,2 7-34,11 24 21,-17-43-8,-1 0 0,-1 0 0,0 0 0,2 16-13,13 53 114,-12-54-72,-1 0 1,-1 4-43,-1 32 73,-3 1 0,-6 53-73,1-14 14,1-93 4,-1 0 1,0 0-1,-1 0 0,-1-1 1,0 0-1,-1 1 0,-1-1 1,0-1-1,0 1 0,-2-1 1,0-1-1,0 1 1,-9 8-19,-4 3 43,-1-1 1,-10 7-44,-12 12 3,34-31 31,-1-1-1,1-1 0,-2 0 0,1-1 0,-1 0 1,-1-1-1,1 0 0,-1-1 0,0 0 1,-1-1-1,1 0 0,-1-1 0,-2-1-33,-1 1 95,-13 2-25,1 1 0,-1 2 1,1 1-1,1 1 0,-6 4-70,16-7 25,0 0 1,-1-1-1,0-1 1,-1-1-1,1-1 0,-1 0 1,-12 0-26,-33 0 337,-44-3-337,68-1 65,31 0-46,-1 1-16,0-1 0,0 0 0,0 0 0,1-1 0,-1-1 0,0 0 0,1 0 0,-1-1 0,1 0 0,0-1 0,0 0 0,-4-3-3,-66-35 0,58 32 3,0-1 0,1-2 0,0 0-1,1-1 1,-10-9-3,-34-41-2,3-2 0,2-3-1,-1-10 3,54 72 1,-5-9-15,0 0 0,1-1 0,1 0 0,1 0 0,0-1 0,-1-4 14,-8-33-72,-4-26 72,20 79 2,-22-70 25,15 53-37,2 0-1,0 0 1,2 0 0,-2-14 10,-4-102-115,7 103 87,2-1 0,3-18 28,-1-4-47,1 35 41,0 0 0,1 1 0,1-1 0,5-11 6,-2 5 0,-1 7-53,0 1 1,2 0-1,1 0 0,2-3 53,10-20-165,-9 16-7,2 0 0,1 1 0,1 0 0,1 2 0,10-10 172,-19 24-179,-1 1 1,1 1-1,0-1 0,1 2 1,-1-1-1,1 1 0,0 0 0,0 1 1,1 0-1,0 0 0,-1 1 1,11-2 178,-10 3-1191,1 1 0,-1-1 0,1 2 0,-1-1 0,1 2 0,0-1 0,8 3 1191,-2 2-6967</inkml:trace>
  <inkml:trace contextRef="#ctx0" brushRef="#br0" timeOffset="1892.38">3283 1859 576,'0'0'5303,"0"0"-2864,0 0-1160,0 0-436,0 0-319,0 0-78,0 34 4409,-2-24-4765,0 0 1,0 0-1,-1 0 1,0 0 0,-1-1-1,-4 9-90,-5 13 69,1 3 145,-2 0 1,-1-1-1,-2-1 0,-3 4-214,8-17 187,-1-1 0,-1 0 0,0-1 0,-2-1 0,0 0 0,0-1 0,-6 3-187,-37 32 615,-30 33-615,8-6 104,64-64 56,0-2 0,-1 0 0,0-1 0,0 0 1,-1-2-1,0 0 0,-1-1 0,-7 1-160,-61 25 340,62-23-206,0-1 0,-1-1 0,0-1 0,0-1 0,0-2 0,-12 0-134,-52 2 303,-24-5-303,105-1 44,-33 1 12,18 0 23,0-1 1,1-1-1,-1-2 1,0 0 0,-5-2-80,-36-11 69,39 11-60,1-1 0,0-1 0,1-1 0,0-2-1,0 0 1,0-2-9,-39-23 34,30 18-49,1-2 0,0-1 0,2-1 0,-23-21 15,-17-26-24,3-3 1,-15-24 23,67 71 10,3 5-12,9 15-118,2 7-135,3 0 233,-1 0-1,1 0 1,0 0-1,1 0 1,-1 0-1,0-1 0,1 1 1,-1 0-1,1-1 1,0 1-1,0-1 1,0 0-1,0 1 1,2 0 22,0 1-124,1 1 0,0-1 1,1 0-1,-1 0 0,1 0 1,2 0 123,-4-3-918,-3-1-4124,-1 0 767</inkml:trace>
  <inkml:trace contextRef="#ctx0" brushRef="#br0" timeOffset="3375.76">1166 2572 4153,'0'0'1299,"0"0"-250,0 0 40,0 0 2,0 0-45,0 0-43,-2-6 5198,-5-25-5640,-9-71 542,3 29-458,1-35-645,-4-29 414,6 68 816,33 69-1076,240 0 189,-251 0-343,-1 2 1,0 0 0,0 0 0,0 1 0,0 0-1,0 1 1,0 0 0,7 5-1,45 15 95,-52-22-70,0-1 0,0 0 1,-1-1-1,1 0 0,10-2-25,11 1-58,-32 1-9,1 1 1,0-1 0,0 1-1,0 0 1,0-1-1,-1 1 1,1 0-1,0-1 1,-1 1-1,1 0 1,0 0-1,-1 0 1,1 0 0,-1 0-1,1 0 1,-1-1-1,0 1 1,1 0-1,-1 0 1,0 0-1,0 0 1,1 0-1,-1 0 1,0 0 0,0 1-1,0-1 1,0 0-1,-1 0 1,1 0-1,0 0 67,-1 41-3024,0-36 2039,-2 21-4264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21:35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5918 114 5249,'0'0'2070,"0"0"-591,0 0-444,0 0-240,0 0-82,0 0-81,5-7-112,19-22-69,-16 21 31,-8 8 114,0 0 89,0 0-25,20-10 1649,47-13-1889,-50 16-339,0 1 0,0 1 1,1 0-1,0 2 1,9-2-82,38 1 416,39 2-416,-78 3 62,0 1 0,0 1-1,0 2 1,-1 0 0,12 5-62,75 20 185,-73-21-65,0 1 0,-1 3 1,14 7-121,-33-14 76,0-1 0,0 0 1,0-1-1,1-1 0,0-1 1,0-1-1,-1-1 0,1 0 1,4-2-77,15 1 269,29 4-269,4 1 378,65-5-378,-37-1 50,-52 1-22,-13 0-6,-1 2 0,1 1 1,17 3-23,-33-1 6,21 3 18,29 10-24,-36-7 27,-1 2 0,-1 1-1,10 6-26,136 66 184,-137-65-152,3 1-13,-1 1 1,-1 2-1,-2 2 0,0 2 0,-1 1-19,-12-1-23,-21-21 27,0-1 0,1-1 0,0 1 0,0-1 1,0 0-1,2 1-4,-4-3-4,-1 1 0,1-1 1,-1 1-1,0 0 1,0 0-1,0 0 0,0 1 1,-1 0 3,8 10-34,8 9 47,-5-5 4,1 0 0,1-1-1,1-1 1,2 1-17,-8-7-3,0 1 0,-1-1 0,-1 2 0,0-1 0,-1 1-1,0 0 1,1 5 3,12 22 67,-15-32-58,-1 0-1,2-1 0,-1 0 0,1 0 0,0 0 0,0 0 1,5 3-9,-5-4 0,-1 0 1,1 1 0,-2 0-1,1 0 1,-1 0 0,2 5-1,-3-6 0,0 0 0,1 0 0,-1 0 1,1-1-1,0 0 0,1 1 1,-1-1-1,1-1 0,4 4 0,22 23-6,-10-8 12,-15-17-6,-1-1 0,-1 1-1,1 1 1,-1-1 0,0 1-1,-1-1 1,1 1 0,-1 1 0,1 0 6,0 1 1,0-1 0,1 0-1,0-1 1,3 4-7,0 0 10,0-1 0,-2 1 0,1 0 0,-1 1 0,-1-1 0,0 1 0,-1 0 0,0 1 0,0-1 0,-2 1 0,2 12-10,1 23 348,-2 1 0,-2 23-349,0-11 199,-3-1-1,-3 0 1,-8 37-198,9-69 74,1 0 1,2 0 0,0 13-75,2-14 125,-2 0 0,-1-1-1,-6 25-124,-33 121 439,-26 55-439,57-197 11,5-13 10,0-1 1,-2 0-1,1 0 0,-2 0 1,-9 14-22,-1-3 24,0-1 0,-2-1 0,-1-1 0,-1-1 1,-1-1-1,0-1 0,-13 8-24,9-11 32,0 0 0,-2-2 1,0-1-1,0-1 0,-7 0-32,-58 25 58,1 5-58,-75 32 62,103-54 14,-49 10-76,43-13 82,-31 14-82,-93 35 402,-70 9-402,39-30 78,113-26 12,-24 12-90,-46 16 5,-3-7 0,0-9 0,-43-3-5,106-24 269,-42-7-269,53 0-19,79 0 19,-1-2 1,1-1-1,1-2 1,-26-7-1,-129-46-20,58 16 7,39 12 11,-39-21 2,72 27 0,0 2 0,-1 3 0,-1 2 1,-50-7-1,14 16 3,70 8-1,-1-2 0,1 0-1,0-1 1,0-2 0,0 0 0,1-2 0,-15-6-2,7-4-16,0-2 1,1 0 0,0-3 0,-21-20 15,22 18-3,-18-13 3,21 17-2,0 0 0,2-2 0,1 0 0,1-2 0,-7-9 2,-12-27-1,3-1 0,3-2 0,2-2 0,-2-14 1,-100-278-35,135 354 36,-15-39-4,4 13-10,1-1-1,2 0 1,0 0 0,3-1-1,0 0 1,2 0-1,1-9 14,3-231-104,1 258 97,0 0 0,1 1 0,1-1 1,0 0-1,1 1 0,2-5 7,35-81-48,-29 72 51,5-9-32,1 2 1,2 0-1,1 1 1,2 1-1,17-19 29,39-35-81,22-16 81,-97 98 0,65-66-9,-21 20-8,2 2 0,10-4 17,-21 24-40,1 2-1,6-1 41,49-32-12,82-54-37,61-23 49,-221 127-1,171-89-1,-149 80-5,0 2 1,2 1 0,38-7 6,80-2-105,-106 13 115,42-9 1,13-7-11,-73 16-9,1 2 0,0 2 0,0 1 0,0 2-1,1 1 1,1 2 9,77 1-127,0 6-1,-1 4 1,13 8 127,-37 0-267,-24-5-90,0-2 0,14-2 357,-57-7-58,-8-2-216,0 1 0,0 0 0,0 2 0,-1 0 0,13 4 274,-27-7-110,1 0 0,-1 0 1,1 0-1,-1 1 0,1-1 0,-1 0 0,0 0 0,1 1 0,-1-1 1,1 0-1,-1 1 0,0-1 0,1 0 0,-1 1 0,0-1 1,0 0-1,1 1 0,-1-1 0,0 1 0,0-1 0,1 1 1,-1-1-1,0 1 0,0-1 0,0 1 0,0-1 0,0 1 0,0-1 1,0 1-1,0-1 0,0 1 0,0-1 0,0 1 0,0-1 110,0 3-1097,0-2-4443</inkml:trace>
  <inkml:trace contextRef="#ctx0" brushRef="#br0" timeOffset="1809.86">4699 3314 3897,'0'0'1448,"0"0"-358,0 0-105,0 0 42,0 0 24,0 0-73,0 0-205,0 0-109,0 0-125,0 0-86,0 0-22,0 0-15,0 0-20,0 0-64,0 0-168,0 11 22,0 32 202,1-16-141,-1-1 0,-1 1 0,-1 0 0,-2 0 0,-5 20-247,-24 66 787,6 1 0,-1 32-787,17-56 360,4 0 0,3 22-360,6-56 212,-1-32-132,0 0-1,-2 1 0,0-1 1,-2 1-1,-3 13-79,-3-13-1332,0-13-3938,7-10 3902,-5 5-4761</inkml:trace>
  <inkml:trace contextRef="#ctx0" brushRef="#br0" timeOffset="2674.4">4340 4289 3241,'0'0'1615,"0"0"-490,0 0-183,0 0-213,0 0-117,0 0 49,1-3 72,4-11 81,-3 11 23,-2 3-74,0 0-139,0 0-116,0 0-84,0 0-44,0 0-33,0 0-80,0-9 1334,5 31-1419,6 28 353,2 0 1,17 44-536,-26-85 30,-3-5-6,1 0 0,0 0 0,0 0 1,0 0-1,0 0 0,1 0 0,1 1-24,-3-4 4,1 1 1,0-1-1,-1 0 0,1 0 1,0 0-1,0 0 0,0 0 1,-1 0-1,1-1 0,0 1 1,0-1-1,0 1 0,0-1 1,0 0-1,0 0 0,0 0 1,1 0-1,-1 0-4,13-1 6,0 0 1,0-1-1,0-1 0,0 0 1,-1-1-1,1 0 0,-1-1 1,5-4-7,26-12 2,37-26-2,-38 21-5,5-3-269,-25 13 360,1 1-1,9-3-85,-26 15-344,1-1 0,-1 1 0,1 1 0,-1-1-1,1 2 1,0-1 0,0 1 0,-1 0-1,7 1 345,-15 1-2203,0 1-2152</inkml:trace>
  <inkml:trace contextRef="#ctx0" brushRef="#br0" timeOffset="16076.68">4612 4618 4281,'0'0'1255,"0"0"-871,0 0-341,0 0-30,0 0 12,0 0 90,3 0 180,9-2 278,-8 1 133,-4 1-14,0 0 36,0 0-200,0 0-24,0 0-30,0 0 4,0 0-19,0 0-41,0 0-22,0 0-52,0 0-22,0 0 29,0 0 5,0 0-108,12-1 134,180-21 2961,189 1-3343,524 21 2610,-854 2-2395,-1 3-1,0 2 1,5 3-215,7 1 426,45 2-426,390-8 1079,-278-7-786,87 2-412,-300 0 111,0 1 0,0 0 1,0 0-1,0 1 0,-1-1 0,1 1 0,0 1 0,-1-1 1,1 1-1,-1 0 0,0 0 0,0 0 0,0 1 0,0 0 8,14 13 21,0 1 0,13 16-21,-3-4 98,-11-10-94,0 1 0,-2 0 1,0 1-1,-1 1 1,-2 0-1,0 1 1,3 10-5,14 43 172,16 61-172,2 7 459,-33-110-310,2-1 0,1 0 0,10 12-149,-7-13 103,-2 1 1,-2 1 0,6 16-104,-19-33 51,-1 1 1,-1 0-1,0 0 1,-1 0-1,-2 0 0,0 1 1,-2 13-52,0-14 8,-1 0 1,-1 0-1,-1-1 0,-6 14-8,-4 14 6,-5 21 23,-31 65-29,36-98 12,-1-2 0,-2 0 0,-1-1 0,-19 22-12,11-20 23,-2-1-1,0-1 1,-3-1 0,-16 10-23,-29 25 65,40-32-66,-2-2-1,-35 21 2,-6-2 10,47-36 14,1-2 1,-2-1-1,1-2 1,-10 1-25,-37 10 28,-55 11-21,115-28 9,0 0 0,1-1 1,-1-2-1,0 0 0,0-1 0,-6-1-16,-14-1 2,19 2 0,-302-9-4,-1089 10 360,1123 14-116,166-14-197,-472 13 239,483-9-128,-29-6-156,18 0 24,-189-6 57,1-1-42,-950 13 89,885-8-125,336 2 4,1-3 0,0-1 0,0-2 0,-5-3-7,-20-4 4,-106-7 27,126 8-25,-12-2 4,-111-13-18,163 28 14,0 0 0,1 0 0,-1-1 1,1 0-1,-1 0 0,1 0 0,0 0 0,-3-2-6,2 0 8,-1 2-1,1-1 1,0 0-1,-1 1 1,0 0-1,0 0-7,-27-7 8,0-2 1,-8-5-9,10 4 23,-15-7 134,-38-23-157,36 17 27,-19-6-27,51 22 13,1 0 0,0-1-1,0 0 1,1-1-1,1-1 1,0 0 0,0-1-1,1-1 1,-2-3-13,4 3 25,1-1 0,1 0 0,0 0 0,1-1 0,1 0 0,0 0 0,1 0 0,-3-16-25,3 14 6,1-3-10,1-1-1,1 1 0,1-1 0,0 0 1,3-17 4,-1-11-7,1 29-1,0 0 1,1 0-1,5-19 8,7-41-3,-4 1-5,4 0 0,24-74 8,-10 61-32,-15 54-31,-3 1-1,-1-2 1,1-13 63,-6 22-91,2 0 0,1 1 0,2 0 0,0 0 0,2 1 0,7-11 91,-13 30-41,0-1-1,1 1 0,0 1 1,0 0-1,1 0 1,1 0-1,-1 1 0,1 0 1,1 1-1,-1 0 1,1 0-1,0 1 0,1 0 1,0 1-1,0 0 1,6-1 40,28-9-37,1 2-1,0 3 0,30-4 39,-22 5-67,-3 2-80,0 3 0,0 2 0,48 4 147,-49 0-43,-1-2 0,0-2 0,0-2-1,16-5 44,-26 1-65,24-6-227,1 2 0,0 4 0,53-1 292,495 6-11,-584 4 7,1 2 0,0 2 1,22 5 3,49 8-5,127-4-22,-88-7 14,333-2 10,-264-7 6,-122 3 3,-19 1 3,0-3 0,-1-3 0,28-7-9,285-54 71,-184 18 72,-85 19-87,123-16-63,-232 44 7,42-5-14,1 3 0,0 1 1,23 3 13,18 0-15,-64-3-38,-16 0 31,1 1 1,-1-1-1,0 1 0,1 0 1,-1 0-1,0 0 0,1 1 1,-1 0-1,0 0 0,0 0 0,0 1 1,5 2 21,-9-4-348,-10-1-1830,-17-10-1403,-7-11-5266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3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355 119 3905,'0'0'1432,"0"0"-112,0 0-101,0 0-85,0 0-99,0 0-126,0 0-147,0 0-159,0 0-82,0 0-29,0 0-46,0 0-81,0 0-25,0 0 28,0 0-6,1-21 527,3 15-842,1 0 0,-1 1 0,1-1 1,0 1-1,0 0 0,0 0 0,1 1 0,5-4-47,9-9 159,-15 14-144,-1 0 0,1 0 0,0 1 0,-1-1 0,1 1 0,0 0 0,1 1 0,-1-1 0,0 1 0,0 0 0,1 0 0,0 1-15,70-4 356,-66 4-204,34-1 5,-25 0 43,0 0 0,1 2 0,17 2-200,-27-1 55,-1 1 1,1 1 0,-1-1 0,1 1 0,-1 1 0,0 0 0,-1 0 0,1 1-1,-1 0 1,0 0 0,-1 1 0,1 0 0,-1 0 0,3 5-56,13 18 219,0 1-1,-2 1 1,3 9-219,-8-14 31,2 5 76,-3 1 0,8 21-107,12 26 133,-12-36 16,-3 2 1,-1 0-1,10 42-149,-10-25 317,18 38-317,-18-54 57,-3 1 0,-1 0 0,3 29-57,-9-25 21,1-4 37,-3 1 0,-2 0 0,-2 10-58,-4 28 22,-5 27-22,4-93 1,0 7 3,-2-1-1,-4 13-2,-3 14 2,6-31 2,0 0-1,-1 0 1,-8 16-5,-7 10 31,-15 26-31,-59 97 32,92-168-4,-1 1 0,0-1 0,0 0 1,0 0-1,0-1 0,-1 1 0,0-1 1,1 0-1,-1 0 0,0 0 1,-1-1-1,1 0 0,0 0 0,-1 0 1,-3 0-29,0 1 41,0 0 0,1 1 1,0 0-1,-1 0 0,-1 2-41,4-2 33,0 0 0,0-1-1,-1 0 1,0 0 0,1-1-1,-1 0 1,0 0 0,0 0-1,0-1 1,0 0-1,-1-1 1,1 1 0,-6-2-33,-40 6 97,44-3-77,0 0 0,0 1 0,1 0 0,-1 1 0,-1 1-20,4-1 38,-1-1 0,1-1 1,-1 1-1,1-1 1,-1 0-1,0-1 0,1 1 1,-1-1-1,-6 0-38,-28-2 221,19 0-178,-1 1 0,1 1 0,0 1 1,-14 3-44,21-3 36,-1 0 1,0-2-1,0 0 0,0 0 1,-1-2-37,-26 1 83,32-1-81,1 0 1,-1 0-1,1-1 0,0-1 1,0 1-1,1-1 0,-1-1 0,-1-1-2,-11-4-2,9 2-11,0 0-1,0-1 1,0 0-1,1-1 1,-8-8 13,18 15 3,-10-9-26,0-1 0,1 0-1,1-1 1,1 0 0,0 0 0,0-1-1,1 0 1,1-1 0,1 0 0,0-2 23,-5-14-5,2-1 1,2 0 0,0-1 0,1-20 4,-8-134-15,8-15 15,2-279-105,6 456 103,1 1 1,1-1-1,1 1 1,8-22 1,2-11-1,31-112 2,-41 155-13,0-1 1,2 1-1,-1 0 0,2 0 1,0 1-1,7-9 12,25-47-35,-26 36 27,-1 4-22,1 0 0,1 1-1,5-4 31,-13 22-138,2 1-1,-1 1 1,2 0 0,-1 0-1,1 0 1,0 2 0,1-1-1,5-2 139,-16 10-46,0-1-1,0 1 0,1 0 1,-1-1-1,1 1 0,-1-1 1,0 1-1,1 0 1,-1 0-1,1-1 0,-1 1 1,0 0-1,1 0 0,-1-1 1,1 1-1,-1 0 0,1 0 1,-1 0-1,1 0 1,-1 0-1,1 0 0,-1 0 1,1 0-1,-1 0 0,1 0 1,-1 0-1,1 0 0,-1 0 1,1 0-1,-1 0 0,1 1 1,-1-1-1,1 0 1,-1 0-1,1 0 0,-1 1 1,0-1-1,1 0 0,-1 1 1,1-1-1,-1 0 0,0 1 1,1-1-1,-1 1 1,0-1-1,0 0 0,1 1 1,-1-1-1,0 1 0,0 0 47,2 27-4641,-2-21 3062,0 26-8219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4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162 293 4489,'0'0'1242,"0"0"31,0 0 98,0 0-39,0 0-109,0 0-106,11-18-217,4-7-586,34-50 845,-46 73-1033,-1 0-1,1-1 0,0 1 0,0 1 0,0-1 0,0 0 0,0 1 0,0 0 0,1-1 0,-1 1 0,3 0-125,16-7 539,52-39 743,-49 30-961,1 1 1,6-3-322,-24 15 35,0 1 1,1-1 0,-1 1 0,1 1-1,-1 0 1,1 0 0,0 0 0,0 1-1,6 0-35,11 0 288,1-1 0,15-5-288,-15 3 196,0 1-1,16 0-195,29 1 142,-24 1 40,0 1 0,11 4-182,-52-2 2,1 1 0,0 0 1,-1 0-1,0 1 1,0 0-1,0 0 0,0 1 1,0 0-1,-1 0 1,0 1-1,4 4-2,16 13 106,29 19 232,1-3 0,2-2 1,7 1-339,-54-31 44,-1 0 1,0 1-1,0 0 1,-1 1-1,0-1 1,-1 2-1,0-1 1,2 4-45,-1-2 57,-1 0 0,2-1 0,-1 0 0,1-1 0,1 0 0,8 5-57,-12-9 35,-1 1-1,-1 0 1,1 0 0,-1 0-1,0 0 1,3 7-35,0-2 18,10 14 15,0 1 0,-2 1 1,-2 1-1,0 0 0,-2 1 1,2 7-34,11 24 21,-17-43-8,-1 0 0,-1 0 0,0 0 0,2 16-13,13 53 114,-12-54-72,-1 0 1,-1 4-43,-1 32 73,-3 1 0,-6 53-73,1-14 14,1-93 4,-1 0 1,0 0-1,-1 0 0,-1-1 1,0 0-1,-1 1 0,-1-1 1,0-1-1,0 1 0,-2-1 1,0-1-1,0 1 1,-9 8-19,-4 3 43,-1-1 1,-10 7-44,-12 12 3,34-31 31,-1-1-1,1-1 0,-2 0 0,1-1 0,-1 0 1,-1-1-1,1 0 0,-1-1 0,0 0 1,-1-1-1,1 0 0,-1-1 0,-2-1-33,-1 1 95,-13 2-25,1 1 0,-1 2 1,1 1-1,1 1 0,-6 4-70,16-7 25,0 0 1,-1-1-1,0-1 1,-1-1-1,1-1 0,-1 0 1,-12 0-26,-33 0 337,-44-3-337,68-1 65,31 0-46,-1 1-16,0-1 0,0 0 0,0 0 0,1-1 0,-1-1 0,0 0 0,1 0 0,-1-1 0,1 0 0,0-1 0,0 0 0,-4-3-3,-66-35 0,58 32 3,0-1 0,1-2 0,0 0-1,1-1 1,-10-9-3,-34-41-2,3-2 0,2-3-1,-1-10 3,54 72 1,-5-9-15,0 0 0,1-1 0,1 0 0,1 0 0,0-1 0,-1-4 14,-8-33-72,-4-26 72,20 79 2,-22-70 25,15 53-37,2 0-1,0 0 1,2 0 0,-2-14 10,-4-102-115,7 103 87,2-1 0,3-18 28,-1-4-47,1 35 41,0 0 0,1 1 0,1-1 0,5-11 6,-2 5 0,-1 7-53,0 1 1,2 0-1,1 0 0,2-3 53,10-20-165,-9 16-7,2 0 0,1 1 0,1 0 0,1 2 0,10-10 172,-19 24-179,-1 1 1,1 1-1,0-1 0,1 2 1,-1-1-1,1 1 0,0 0 0,0 1 1,1 0-1,0 0 0,-1 1 1,11-2 178,-10 3-1191,1 1 0,-1-1 0,1 2 0,-1-1 0,1 2 0,0-1 0,8 3 1191,-2 2-6967</inkml:trace>
  <inkml:trace contextRef="#ctx0" brushRef="#br0" timeOffset="1892.38">3283 1859 576,'0'0'5303,"0"0"-2864,0 0-1160,0 0-436,0 0-319,0 0-78,0 34 4409,-2-24-4765,0 0 1,0 0-1,-1 0 1,0 0 0,-1-1-1,-4 9-90,-5 13 69,1 3 145,-2 0 1,-1-1-1,-2-1 0,-3 4-214,8-17 187,-1-1 0,-1 0 0,0-1 0,-2-1 0,0 0 0,0-1 0,-6 3-187,-37 32 615,-30 33-615,8-6 104,64-64 56,0-2 0,-1 0 0,0-1 0,0 0 1,-1-2-1,0 0 0,-1-1 0,-7 1-160,-61 25 340,62-23-206,0-1 0,-1-1 0,0-1 0,0-1 0,0-2 0,-12 0-134,-52 2 303,-24-5-303,105-1 44,-33 1 12,18 0 23,0-1 1,1-1-1,-1-2 1,0 0 0,-5-2-80,-36-11 69,39 11-60,1-1 0,0-1 0,1-1 0,0-2-1,0 0 1,0-2-9,-39-23 34,30 18-49,1-2 0,0-1 0,2-1 0,-23-21 15,-17-26-24,3-3 1,-15-24 23,67 71 10,3 5-12,9 15-118,2 7-135,3 0 233,-1 0-1,1 0 1,0 0-1,1 0 1,-1 0-1,0-1 0,1 1 1,-1 0-1,1-1 1,0 1-1,0-1 1,0 0-1,0 1 1,2 0 22,0 1-124,1 1 0,0-1 1,1 0-1,-1 0 0,1 0 1,2 0 123,-4-3-918,-3-1-4124,-1 0 767</inkml:trace>
  <inkml:trace contextRef="#ctx0" brushRef="#br0" timeOffset="3375.76">1166 2572 4153,'0'0'1299,"0"0"-250,0 0 40,0 0 2,0 0-45,0 0-43,-2-6 5198,-5-25-5640,-9-71 542,3 29-458,1-35-645,-4-29 414,6 68 816,33 69-1076,240 0 189,-251 0-343,-1 2 1,0 0 0,0 0 0,0 1 0,0 0-1,0 1 1,0 0 0,7 5-1,45 15 95,-52-22-70,0-1 0,0 0 1,-1-1-1,1 0 0,10-2-25,11 1-58,-32 1-9,1 1 1,0-1 0,0 1-1,0 0 1,0-1-1,-1 1 1,1 0-1,0-1 1,-1 1-1,1 0 1,0 0-1,-1 0 1,1 0 0,-1 0-1,1 0 1,-1-1-1,0 1 1,1 0-1,-1 0 1,0 0-1,0 0 1,1 0-1,-1 0 1,0 0 0,0 1-1,0-1 1,0 0-1,-1 0 1,1 0-1,0 0 67,-1 41-3024,0-36 2039,-2 21-4264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22:10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38 1384,'0'0'2753,"0"0"-1370,0 0-628,0 0 98,0 0-25,13-3-183,37-11-155,-37 11-84,-13 3-20,0 0-3,0 0-39,0 0-41,19 0 996,32 0 40,0-2 0,21-6-1339,-23 4 578,0 1 0,0 3 0,33 4-578,-69-2 71,-1 0 1,0 1-1,0 0 1,5 3-72,35 9 306,50 0 29,-55-9-206,0 1 0,-1 3 0,32 12-128,-66-18 17,69 25 240,1-3 1,2-4-1,16-1-258,-51-13 72,83 13 604,1-5 0,77-3-676,-168-12 368,40 5-368,-73-3 10,0 0 0,-1 0-1,1 1 1,-1 0 0,0 0 0,0 1-1,0 0 1,6 6-10,8 4-4,70 36 216,-57-34-141,-1 2-1,16 13-70,-3 0 118,-34-25-95,-1 1 1,1 0-1,-2 1 0,1 1 1,-1 0-1,-1 0 0,0 1 0,0 0 1,-1 1-1,6 10-23,9 21 88,-2 2-1,-2 1 1,-2 0 0,-2 1 0,-1 5-88,45 157 241,-50-171-167,-2 1-1,-1 1 1,-3-1 0,0 27-74,-3-48 16,-1-2 0,1 0-1,-2 0 0,0 0 0,-1 0 0,0 0 1,-2 0-1,0-1 0,0 1 0,-3 3-15,-19 30 22,-3 0 0,-2-2 1,-23 26-23,-20 31 20,59-85-10,0-1-1,-1-1 1,-1 0 0,0-2 0,-1 0 0,-1 0-10,-4 2 15,2 2 0,0 0 0,-16 20-15,-4 17-8,28-37 8,-1 0-1,0 0 1,-2-2-1,-3 3 1,-113 117 33,109-116-17,-1-1 0,0-1 0,-2-1 0,0-1 0,-1-2 0,-1 0 0,0-2 0,-1-1 0,0-2 0,0 0 0,-2-2 0,-8 0-16,-35 10 13,53-12-14,0-1 0,-1 0 1,1-2-1,-23 1 1,-6-2-5,0 3 0,-16 4 5,8-1 8,30-4-20,-19 2-6,1-2 0,-5-1 18,-112 7-31,120-10 31,15 1 0,1 0-1,-1-3 1,0 0 0,1-2 0,0-1 0,-3-1 0,-38-8-59,51 12 56,0-1-1,-1-1 0,-8-4 4,11 5-5,0 0 1,0 0-1,0 2 0,0-1 0,0 2 0,0 0 0,-3 1 5,-14 0 9,-25-8 15,-298 4 97,350 2-120,1-1 0,-1 1-1,1-1 1,-1 0 0,1 0 0,0 0-1,0-1 1,0 0 0,0 1-1,0-1 1,1-1 0,-1 1 0,1 0-1,0-1 1,-2-2-1,-10-9-3,7 9-25,7 5 28,0 0 0,-1 0 0,1 0 0,0 0 0,0 0 0,0 0 0,0 0 0,0 0 0,0 0 1,0 0-1,0-1 0,0 1 0,1 0 0,-1 0 0,0-1 0,1 1 0,-1-1 0,1 1 0,0-1 0,-1 1 1,1-2-1,-2-29-19,-1 0 1,-2 1 0,-7-26 18,9 40-32,2 0 0,0 0 1,0 0-1,2-8 32,0-5-17,-2-41-15,-2 0 0,-9-46 32,9 101 0,-3-24-4,1 0 1,1-26 3,2 43 2,0 0 1,-3-13-3,-1-2 10,-3-23 14,-13-46-24,1 11 82,-17-61-67,32 129-24,1-1 0,2 0 1,1 0-1,1 0 0,1 0 0,3-10 9,-1-34 5,-1 52 10,1 0 1,2 1-1,5-20-15,-6 24 24,20-33-100,-17 29 64,0 1 0,2-1 0,0 1 1,2 1-1,1-3 12,18-37 0,-23 48-28,0 1 1,1 0 0,0 0-1,6-7 28,-2 4-18,24-22 21,5-7 2,2-20 186,-39 54-195,1 0 0,0 0 1,0 1-1,1-1 0,0 1 1,0 0-1,0 0 0,1 1 1,0 0-1,0 0 1,5-3 2,-4 4-10,1-1-1,-1 1 1,0-2-1,0 1 1,-1-1-1,0 0 1,1 0 11,-1-1-12,0 1-1,1 0 1,0 0 0,1 0-1,-1 1 1,1 0 0,1 0 12,23-10-17,22-10 24,-49 22-24,1 0-1,-1 0 0,0 0 0,0 0 1,-1-1-1,3-2 18,10-7-196,39-35-134,-52 46 276,0 0-1,0 0 0,0 0 1,0 0-1,0 1 0,0-1 0,0 1 1,1 0-1,-1 1 0,0-1 1,1 1-1,-1-1 0,4 2 55,25-5-261,-7-3 52,-17 3-302,0 2 0,1-1 1,0 2-1,-1-1 0,1 1 0,2 0 511,-12 1-136,0 0 1,1 0-1,-1 0 0,0 0 0,1 0 1,-1 0-1,1 0 0,-1 1 1,0-1-1,1 0 0,-1 0 0,0 0 1,1 0-1,-1 0 0,0 1 1,1-1-1,-1 0 0,0 0 0,1 0 1,-1 1-1,0-1 0,0 0 0,1 0 1,-1 1-1,0-1 0,0 0 1,1 1-1,-1-1 0,0 0 0,0 1 1,0-1-1,0 0 0,0 1 0,0-1 1,1 1 135,-1 8-5998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22:16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2613 2202 3849,'0'0'1237,"0"0"-554,0 0 17,0 0 158,0 0-7,10 0 129,-7 0-1081,8 0 818,0 0 0,1-1-1,-1 0 1,0-1-1,0 0 1,0-1 0,5-2-717,15-6 687,0 1-1,1 2 1,0 1 0,28-2-687,134-5 1732,-20 2-1024,30-10 278,116 7-986,-6 0 842,-117 3-492,23-5 52,-108 7-294,-73 7-72,1 2 0,35 5-36,-65-2 19,0 0 0,-1 0 0,1 1 0,-1 1 1,1 0-20,29 9 121,18-1 46,0-4-1,19 0-166,-47-5 43,-15-1-30,0 2 0,0-1 0,0 2 0,12 4-13,32 11 30,29 0 375,30 14-405,-31-1 512,21 13-512,-94-40 27,1 0-1,-1 1 1,0 0 0,-1 1-1,0 1 1,0 0 0,-1 0-1,0 1 1,2 4-27,27 29 73,-15-17 171,21 29-244,-38-45 14,-1 1 0,-1 0 0,0 0 0,0 1 0,-1 0 0,0 0 0,0 6-14,9 31 31,7 24 530,4 40-561,-18-78 40,-3-17-18,-1-1 0,0 1-1,-1 15-21,-2 276 266,-1-297-257,-1-2-1,-1 1 1,1 0 0,-2 0 0,1-1-1,-2 0 1,1 0 0,-5 8-9,-11 24 15,8-9 17,4-15 4,1 1 0,-3 18-36,3-19 4,0-1 1,-1 0-1,0 0 0,-1-1 0,-1 0 1,-1 0-1,-12 13-4,4-3 54,11-14-27,0 0 1,-1-1-1,0 0 0,-1 0 1,0-1-1,-1 0 0,0-1 0,-1-1 1,0 1-1,0-2 0,-12 6-27,-131 69 58,99-60-30,-2-2 0,-45 8-28,33-9 8,-13 4-6,-25 6 10,-41 21-12,95-30 17,0-2 0,-1-3-1,-1-2 1,-23 2-17,2-2 7,0 4 1,-5 5-8,-30 7 0,49-18 3,-1-3 0,0-2 0,-34-3-3,-62 6-32,-94 19-16,-53 5-59,185-28 23,-49-7 84,33 0-28,42 2 21,-7 2-13,-1-5 0,-20-7 20,-17-2-46,-119 6 46,93 4-35,-12-8 35,-88-19 143,-88-27-143,261 40-12,37 7 28,-17-7-16,54 11 14,0-1 0,1-1 1,0-1-1,1-1 0,-12-7-14,-27-15 42,-2 2 1,-16-3-43,-47-22 12,98 40 11,0-1 0,2-2 0,0 0 0,1-1 0,0-1 0,2-2 0,-2-2-23,-25-24 12,35 36-7,1-2 1,0 1-1,1-1 0,0-1 0,1 0 0,0 0 1,2-1-1,-2-3-5,-4-14 13,2-2-1,0 1 1,1-12-13,3 2-23,2-1-1,2 1 1,2-1-1,2-7 24,0-32-23,-2 67 2,1-1-1,0 1 1,1 0 0,0-1 0,2 1 0,0 0-1,1 1 1,0-1 0,1 1 0,1 0-1,1 0 1,4-7 21,8-10-11,6-11-12,23-27 23,18-14-16,-48 64-4,0 1 1,1 2 0,1 0 0,1 1 0,10-5 19,14-7-49,2 3 0,12-3 49,144-53-53,-155 59 45,0 2 0,2 2 0,0 2 0,2 2 8,82-22-51,-81 20 51,1 2 0,14 0 0,-1 7-42,-34 4 35,-1-2 0,2-1 7,60-11 7,87-4-7,-123 15 8,-5 3-32,27 3 24,-36 0 1,-1-1 0,30-5-1,66-9 22,-77 10-20,62-13-2,-68 9-48,2 3 0,-1 2-1,53 3 49,-105 1 0,149-8-256,4-1-103,-74 9-2051,-85 16-7122,-3-8 414</inkml:trace>
  <inkml:trace contextRef="#ctx0" brushRef="#br0" timeOffset="1877.35">1153 1 5417,'0'0'1971,"0"0"-750,0 0-184,0 0-137,0 0-268,0 0-11,0 0 80,12 0 3632,-3 0-4199,-4-1-32,0 1-1,-1 0 0,1 0 1,0 1-1,-1-1 0,1 1 1,-1 0-1,1 0 1,-1 0-1,1 1 0,-1 0 1,0 0-1,3 1-101,29 24 424,-1 1-1,-2 2 1,-1 1 0,25 32-424,-8-10 575,18 14-575,-13-22 329,18 8-329,-39-30 68,-1 2 1,-1 1 0,-1 1 0,-1 2-1,18 22-68,67 116 309,-51-72 126,9 3-435,-32-50 90,-2 3 0,-3 0 0,-2 3 0,-2 0 0,2 14-90,-24-43 29,-1 0 1,-2 1-1,0 0 1,-1 6-30,-1-3 19,2-1 0,1 0 1,4 8-20,-6-17 5,-1 0 1,0 0 0,-2 0-1,0 1 1,-2-1-1,0 1 1,-1 7-6,0 14 41,1-40-26,0-1 11,0 0-68,0 0-125,0 0-228,0-14-1647,-2 0-398,-7-3-1925</inkml:trace>
  <inkml:trace contextRef="#ctx0" brushRef="#br0" timeOffset="3373.68">1847 1516 1816,'0'0'1674,"0"0"-511,0 0-137,0 0 55,0 0 94,0 0-241,3-8-144,7-24-144,-8 24-211,-2 8-119,0 0 24,0 0 4,0 0 92,0 0 137,0 0 18,0 0-97,0 0-66,0 0-26,0 0 37,0 0 99,0 0 64,0 0-31,0 0-79,0 0-97,0 0-96,0 0-99,0 0-44,16 0 380,-9 1-465,0 0 0,-1 0 0,1 0 0,-1 1 0,1 0 0,-1 0 0,0 1 1,0 0-1,0 0 0,0 0 0,0 1 0,-1 0 0,1 0 0,1 3-71,16 13 175,-1 1 1,13 18-176,-6-7 156,-17-19-148,61 63 410,65 52-418,-99-99 1,-28-22 1,0 1 0,0 0 0,-1 1 1,0 0-1,-1 0 0,3 5-2,-8 6-124,27-20 493,-23-1-348,0 0 0,-1 0 0,1-1 0,-1 0 0,1 0 0,-1-1 0,0 1 1,0-2-1,0 1 0,0-1 0,0-1-21,21-13 54,-2-1 0,2-3-54,-5 4-14,199-163 9,-85 66-191,4 7 0,25-8 196,-150 106-135,-12 7 34,0 0 0,0 0 0,0 1 0,0-1 0,1 1 0,-1 0 0,0 0-1,1 1 1,-1-1 0,1 1 0,0 0 0,3 0 101,-14 24-927,1-16 542,-2 0 1,1 0-1,-1 0 0,1-1 0,-2 0 0,1 0 0,-1-1 0,-1 1 385,-32 13-5348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3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355 119 3905,'0'0'1432,"0"0"-112,0 0-101,0 0-85,0 0-99,0 0-126,0 0-147,0 0-159,0 0-82,0 0-29,0 0-46,0 0-81,0 0-25,0 0 28,0 0-6,1-21 527,3 15-842,1 0 0,-1 1 0,1-1 1,0 1-1,0 0 0,0 0 0,1 1 0,5-4-47,9-9 159,-15 14-144,-1 0 0,1 0 0,0 1 0,-1-1 0,1 1 0,0 0 0,1 1 0,-1-1 0,0 1 0,0 0 0,1 0 0,0 1-15,70-4 356,-66 4-204,34-1 5,-25 0 43,0 0 0,1 2 0,17 2-200,-27-1 55,-1 1 1,1 1 0,-1-1 0,1 1 0,-1 1 0,0 0 0,-1 0 0,1 1-1,-1 0 1,0 0 0,-1 1 0,1 0 0,-1 0 0,3 5-56,13 18 219,0 1-1,-2 1 1,3 9-219,-8-14 31,2 5 76,-3 1 0,8 21-107,12 26 133,-12-36 16,-3 2 1,-1 0-1,10 42-149,-10-25 317,18 38-317,-18-54 57,-3 1 0,-1 0 0,3 29-57,-9-25 21,1-4 37,-3 1 0,-2 0 0,-2 10-58,-4 28 22,-5 27-22,4-93 1,0 7 3,-2-1-1,-4 13-2,-3 14 2,6-31 2,0 0-1,-1 0 1,-8 16-5,-7 10 31,-15 26-31,-59 97 32,92-168-4,-1 1 0,0-1 0,0 0 1,0 0-1,0-1 0,-1 1 0,0-1 1,1 0-1,-1 0 0,0 0 1,-1-1-1,1 0 0,0 0 0,-1 0 1,-3 0-29,0 1 41,0 0 0,1 1 1,0 0-1,-1 0 0,-1 2-41,4-2 33,0 0 0,0-1-1,-1 0 1,0 0 0,1-1-1,-1 0 1,0 0 0,0 0-1,0-1 1,0 0-1,-1-1 1,1 1 0,-6-2-33,-40 6 97,44-3-77,0 0 0,0 1 0,1 0 0,-1 1 0,-1 1-20,4-1 38,-1-1 0,1-1 1,-1 1-1,1-1 1,-1 0-1,0-1 0,1 1 1,-1-1-1,-6 0-38,-28-2 221,19 0-178,-1 1 0,1 1 0,0 1 1,-14 3-44,21-3 36,-1 0 1,0-2-1,0 0 0,0 0 1,-1-2-37,-26 1 83,32-1-81,1 0 1,-1 0-1,1-1 0,0-1 1,0 1-1,1-1 0,-1-1 0,-1-1-2,-11-4-2,9 2-11,0 0-1,0-1 1,0 0-1,1-1 1,-8-8 13,18 15 3,-10-9-26,0-1 0,1 0-1,1-1 1,1 0 0,0 0 0,0-1-1,1 0 1,1-1 0,1 0 0,0-2 23,-5-14-5,2-1 1,2 0 0,0-1 0,1-20 4,-8-134-15,8-15 15,2-279-105,6 456 103,1 1 1,1-1-1,1 1 1,8-22 1,2-11-1,31-112 2,-41 155-13,0-1 1,2 1-1,-1 0 0,2 0 1,0 1-1,7-9 12,25-47-35,-26 36 27,-1 4-22,1 0 0,1 1-1,5-4 31,-13 22-138,2 1-1,-1 1 1,2 0 0,-1 0-1,1 0 1,0 2 0,1-1-1,5-2 139,-16 10-46,0-1-1,0 1 0,1 0 1,-1-1-1,1 1 0,-1-1 1,0 1-1,1 0 1,-1 0-1,1-1 0,-1 1 1,0 0-1,1 0 0,-1-1 1,1 1-1,-1 0 0,1 0 1,-1 0-1,1 0 1,-1 0-1,1 0 0,-1 0 1,1 0-1,-1 0 0,1 0 1,-1 0-1,1 0 0,-1 0 1,1 0-1,-1 0 0,1 1 1,-1-1-1,1 0 1,-1 0-1,1 0 0,-1 1 1,0-1-1,1 0 0,-1 1 1,1-1-1,-1 0 0,0 1 1,1-1-1,-1 1 1,0-1-1,0 0 0,1 1 1,-1-1-1,0 1 0,0 0 47,2 27-4641,-2-21 3062,0 26-8219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4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162 293 4489,'0'0'1242,"0"0"31,0 0 98,0 0-39,0 0-109,0 0-106,11-18-217,4-7-586,34-50 845,-46 73-1033,-1 0-1,1-1 0,0 1 0,0 1 0,0-1 0,0 0 0,0 1 0,0 0 0,1-1 0,-1 1 0,3 0-125,16-7 539,52-39 743,-49 30-961,1 1 1,6-3-322,-24 15 35,0 1 1,1-1 0,-1 1 0,1 1-1,-1 0 1,1 0 0,0 0 0,0 1-1,6 0-35,11 0 288,1-1 0,15-5-288,-15 3 196,0 1-1,16 0-195,29 1 142,-24 1 40,0 1 0,11 4-182,-52-2 2,1 1 0,0 0 1,-1 0-1,0 1 1,0 0-1,0 0 0,0 1 1,0 0-1,-1 0 1,0 1-1,4 4-2,16 13 106,29 19 232,1-3 0,2-2 1,7 1-339,-54-31 44,-1 0 1,0 1-1,0 0 1,-1 1-1,0-1 1,-1 2-1,0-1 1,2 4-45,-1-2 57,-1 0 0,2-1 0,-1 0 0,1-1 0,1 0 0,8 5-57,-12-9 35,-1 1-1,-1 0 1,1 0 0,-1 0-1,0 0 1,3 7-35,0-2 18,10 14 15,0 1 0,-2 1 1,-2 1-1,0 0 0,-2 1 1,2 7-34,11 24 21,-17-43-8,-1 0 0,-1 0 0,0 0 0,2 16-13,13 53 114,-12-54-72,-1 0 1,-1 4-43,-1 32 73,-3 1 0,-6 53-73,1-14 14,1-93 4,-1 0 1,0 0-1,-1 0 0,-1-1 1,0 0-1,-1 1 0,-1-1 1,0-1-1,0 1 0,-2-1 1,0-1-1,0 1 1,-9 8-19,-4 3 43,-1-1 1,-10 7-44,-12 12 3,34-31 31,-1-1-1,1-1 0,-2 0 0,1-1 0,-1 0 1,-1-1-1,1 0 0,-1-1 0,0 0 1,-1-1-1,1 0 0,-1-1 0,-2-1-33,-1 1 95,-13 2-25,1 1 0,-1 2 1,1 1-1,1 1 0,-6 4-70,16-7 25,0 0 1,-1-1-1,0-1 1,-1-1-1,1-1 0,-1 0 1,-12 0-26,-33 0 337,-44-3-337,68-1 65,31 0-46,-1 1-16,0-1 0,0 0 0,0 0 0,1-1 0,-1-1 0,0 0 0,1 0 0,-1-1 0,1 0 0,0-1 0,0 0 0,-4-3-3,-66-35 0,58 32 3,0-1 0,1-2 0,0 0-1,1-1 1,-10-9-3,-34-41-2,3-2 0,2-3-1,-1-10 3,54 72 1,-5-9-15,0 0 0,1-1 0,1 0 0,1 0 0,0-1 0,-1-4 14,-8-33-72,-4-26 72,20 79 2,-22-70 25,15 53-37,2 0-1,0 0 1,2 0 0,-2-14 10,-4-102-115,7 103 87,2-1 0,3-18 28,-1-4-47,1 35 41,0 0 0,1 1 0,1-1 0,5-11 6,-2 5 0,-1 7-53,0 1 1,2 0-1,1 0 0,2-3 53,10-20-165,-9 16-7,2 0 0,1 1 0,1 0 0,1 2 0,10-10 172,-19 24-179,-1 1 1,1 1-1,0-1 0,1 2 1,-1-1-1,1 1 0,0 0 0,0 1 1,1 0-1,0 0 0,-1 1 1,11-2 178,-10 3-1191,1 1 0,-1-1 0,1 2 0,-1-1 0,1 2 0,0-1 0,8 3 1191,-2 2-6967</inkml:trace>
  <inkml:trace contextRef="#ctx0" brushRef="#br0" timeOffset="1892.38">3283 1859 576,'0'0'5303,"0"0"-2864,0 0-1160,0 0-436,0 0-319,0 0-78,0 34 4409,-2-24-4765,0 0 1,0 0-1,-1 0 1,0 0 0,-1-1-1,-4 9-90,-5 13 69,1 3 145,-2 0 1,-1-1-1,-2-1 0,-3 4-214,8-17 187,-1-1 0,-1 0 0,0-1 0,-2-1 0,0 0 0,0-1 0,-6 3-187,-37 32 615,-30 33-615,8-6 104,64-64 56,0-2 0,-1 0 0,0-1 0,0 0 1,-1-2-1,0 0 0,-1-1 0,-7 1-160,-61 25 340,62-23-206,0-1 0,-1-1 0,0-1 0,0-1 0,0-2 0,-12 0-134,-52 2 303,-24-5-303,105-1 44,-33 1 12,18 0 23,0-1 1,1-1-1,-1-2 1,0 0 0,-5-2-80,-36-11 69,39 11-60,1-1 0,0-1 0,1-1 0,0-2-1,0 0 1,0-2-9,-39-23 34,30 18-49,1-2 0,0-1 0,2-1 0,-23-21 15,-17-26-24,3-3 1,-15-24 23,67 71 10,3 5-12,9 15-118,2 7-135,3 0 233,-1 0-1,1 0 1,0 0-1,1 0 1,-1 0-1,0-1 0,1 1 1,-1 0-1,1-1 1,0 1-1,0-1 1,0 0-1,0 1 1,2 0 22,0 1-124,1 1 0,0-1 1,1 0-1,-1 0 0,1 0 1,2 0 123,-4-3-918,-3-1-4124,-1 0 767</inkml:trace>
  <inkml:trace contextRef="#ctx0" brushRef="#br0" timeOffset="3375.76">1166 2572 4153,'0'0'1299,"0"0"-250,0 0 40,0 0 2,0 0-45,0 0-43,-2-6 5198,-5-25-5640,-9-71 542,3 29-458,1-35-645,-4-29 414,6 68 816,33 69-1076,240 0 189,-251 0-343,-1 2 1,0 0 0,0 0 0,0 1 0,0 0-1,0 1 1,0 0 0,7 5-1,45 15 95,-52-22-70,0-1 0,0 0 1,-1-1-1,1 0 0,10-2-25,11 1-58,-32 1-9,1 1 1,0-1 0,0 1-1,0 0 1,0-1-1,-1 1 1,1 0-1,0-1 1,-1 1-1,1 0 1,0 0-1,-1 0 1,1 0 0,-1 0-1,1 0 1,-1-1-1,0 1 1,1 0-1,-1 0 1,0 0-1,0 0 1,1 0-1,-1 0 1,0 0 0,0 1-1,0-1 1,0 0-1,-1 0 1,1 0-1,0 0 67,-1 41-3024,0-36 2039,-2 21-4264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2:52:50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1707 148 2000,'0'0'2192,"0"0"-593,0 0-304,0 0-62,0 0-151,0 0-131,-1 0-667,1-1 0,0 0 0,0 0 0,1 1 0,-1-1 0,0 0 0,0 0 0,0 0 0,0 1 0,1-1 0,-1 0 0,0 1 0,1-1 0,-1 0 0,1 1 1,-1-1-1,0 0 0,1 1 0,0-1-284,56-16 1082,-43 12-972,1 1 1,0 0-1,0 0 1,0 2 0,0 0-1,8 0-110,161 2 1102,-178 1-1094,1 0 0,-1 0 0,0 1 1,1-1-1,-1 1 0,0 1 0,0-1 0,-1 1 0,1 0 0,0 1 1,-1-1-1,5 5-8,11 9 221,-1 0 0,7 10-221,4 3 215,-2 2 0,-1 1-1,-2 0 1,16 29-215,-28-37 82,-1 1 1,-2 1-1,0 0 1,-2 0-1,3 14-82,4 30 288,3 41-288,-9-18 204,-5 0-1,-4 44-203,-1-86 39,-1-36-14,-1 1 0,-1-1 0,0 0 0,0 0 1,-2 0-1,-5 13-25,-9 17 339,-15 26-339,24-57 41,0 0-1,0-1 1,-2 0-1,1 0 1,-2-1-1,0-1 0,0 0 1,-1-1-1,-5 2-40,-5 5 156,-1-2-1,-15 7-155,31-18 49,0-1 0,0 0 0,-1-1 0,1 0 0,-1 0 0,0-1 0,0 0 1,0-1-1,-7 0-49,-322 2 1124,331-3-1102,-1-1 0,0 0-1,1-1 1,-1 0 0,1-1 0,0 1 0,-1-1 0,-6-4-22,-62-38 30,52 30-7,7 1-43,1 0 0,0-1 0,1 0 0,1-1 0,1-1 0,0-1-1,-7-12 22,-13-15 36,18 20-49,0 0-1,2-1 1,1 0 0,1-1 0,1 0-1,0-8 13,-25-56 9,27 67-33,0 0 0,2 0 0,1-1 1,0 0-1,2 0 0,0-12 24,0-41-108,4-35 108,0 46-61,1 61 57,0-1 1,0 1 0,1-1-1,-1 1 1,1 0-1,1-1 1,-1 1 0,2-1 3,10-32-20,-12 32 14,1-1 1,0 1-1,1 0 0,-1 0 1,1 1-1,3-5 6,12-21-30,-16 26 20,1 1-1,0-1 1,0 1 0,0 0 0,1 0-1,0 1 1,0-1 0,0 1-1,3-2 11,27-26-42,-25 19-2,1 1 0,0-1 0,1 2 0,1 0 0,-1 0 0,6-2 44,4-7-129,-20 17 107,0 0 0,1 1 0,-1-1 0,1 1 0,-1 0 0,1 0 0,0 0 0,0 0 0,0 0 0,0 1 0,0-1 0,4 0 22,13-2-229,0-1 0,-1-2 0,0 1 0,0-2 0,0-1 0,-1 0 0,14-10 229,-31 19-90,0-1 0,0 1 1,-1-1-1,1 1 0,0-1 1,0 1-1,0 0 0,0 0 1,0-1-1,0 1 0,0 0 1,0 0-1,0 0 0,0 0 1,0 0-1,0 0 0,0 1 0,0-1 1,0 0-1,0 0 0,0 1 1,0-1-1,0 0 0,0 1 1,0-1-1,0 1 0,0-1 1,-1 1-1,1 0 0,0-1 1,0 1-1,-1 0 0,1 0 0,0-1 1,-1 1-1,1 0 0,-1 0 1,1 0 89,20 41-1954,-16-30 1399,14 23-2179,-4-4-2784</inkml:trace>
  <inkml:trace contextRef="#ctx0" brushRef="#br0" timeOffset="1671.82">1374 169 3929,'0'0'1899,"0"0"-611,0 0-326,0 0-50,0 0 28,0 0-56,-9-6 2275,-38-18-1869,10 6-757,0 2 0,0 2 0,-2 1 0,1 2 0,-2 2 0,0 1-533,-216-32 700,216 35-582,1 2-1,0 1 0,-21 4-117,3-2 51,50 2-35,0-1 1,0 1-1,0 1 0,0-1 0,1 1 1,-1 0-1,1 0 0,-1 1 0,1 0 1,1 0-1,-6 5-16,-11 6 29,15-8-28,0 0 0,0 1 0,1 0-1,0 0 1,0 0 0,1 1 0,0-1 0,0 2-1,1-1 1,-2 7-1,-4 11-20,2-1 1,1 2-1,1-1 0,1 1 0,2-1 0,1 1 0,1 0 1,1 2 19,0 227 12,0-257-63,0 0 32,0 0 5,0 0-36,0 0-45,0 0-37,0 0-16,0 0 19,0 0 64,0 0 7,0 0-20,0 0-28,0 0 50,0 0 19,0 0-78,0 0-118,0 0-219,-2-26-5023,-8 12-357</inkml:trace>
  <inkml:trace contextRef="#ctx0" brushRef="#br0" timeOffset="2952.37">8 386 2657,'0'0'1244,"0"0"-131,0 0 37,0 0 68,0 0-90,0 0-157,-8 1 5944,9 4-6855,0 1 1,0-1-1,0 0 1,1 1-1,0-1 1,0 0 0,0 0-1,0 0 1,1 0-1,0-1 1,0 1 0,0-1-1,1 2-60,54 58 500,-44-50-469,-12-11-1,1-1 0,-1 1 0,1 0-1,0-1 1,0 1 0,0-1-1,0 0 1,0 0 0,1 0-1,-1-1 1,0 1 0,1-1-1,-1 1 1,1-1 0,0 0-1,-1-1 1,1 1 0,0-1 0,3 1-30,5 6 259,-11-6-237,0-1 1,-1 1 0,1 0-1,0 0 1,0 0-1,0-1 1,0 1 0,0-1-1,0 1 1,0 0 0,1-1-1,-1 0 1,0 1 0,0-1-1,0 0 1,2 1-23,-1-1 18,0 1-1,0-1 1,1 1 0,-1 0-1,0 0 1,0 0-1,0 0 1,0 0 0,0 1-1,0-1 1,0 1-1,-1-1 1,1 1 0,0 0-1,-1-1 1,1 1 0,-1 0-1,0 0 1,1 0-1,-1 0 1,0 0 0,0 1-18,0 0 25,0-1 1,1 1 0,-1-1-1,1 0 1,0 1 0,0-1 0,0 0-1,0 0 1,0 0 0,0 0-1,0-1 1,1 1 0,-1 0-1,1-1 1,-1 0 0,2 1-26,15 7 66,-16-7-63,-1-1 0,0 0 0,1 1 0,-1-1 0,1 0 0,-1 0 0,1-1-1,-1 1 1,1 0 0,0-1 0,-1 1 0,1-1 0,1 0-3,-3 0-7,-1 0-7,0 0-9,23-7 123,28-27 49,27-11-149,23-15 46,-60 30-38,-30 20-16,2 1 1,-1 0-1,1 1 0,1 1 1,0 0-1,10-4 8,-24 11-38,0 0 1,1 0-1,-1 0 0,1 0 0,-1-1 0,1 1 0,-1 0 0,1 0 0,-1 0 0,0 0 1,1 0-1,-1 0 0,1 0 0,-1 0 0,1 1 0,-1-1 0,0 0 0,1 0 0,-1 0 1,1 0-1,-1 1 0,0-1 0,1 0 0,-1 0 0,0 1 0,1-1 0,-1 0 1,0 1-1,1-1 0,-1 0 0,0 1 0,0-1 0,1 0 0,-1 1 0,0-1 0,0 0 1,0 1-1,1-1 0,-1 1 0,0-1 0,0 1 0,0-1 0,0 0 0,0 1 1,0-1-1,0 1 0,0-1 0,0 1 0,0-1 0,0 1 0,0-1 0,0 0 0,0 1 1,-1-1-1,1 1 0,0-1 0,0 0 0,0 1 0,-1-1 0,1 0 0,0 1 0,-1-1 38,1 2-306,-1 0 1,1 0-1,-1 0 0,0 0 0,0 0 0,0 0 0,0-1 0,0 1 0,-1 0 0,1-1 0,0 1 0,-1-1 0,1 1 0,-1-1 306,-3 0-4190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00:49:20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104 340 512,'0'0'3476,"0"0"-2298,0 0-811,0 0-8,0 0 78,0 0 150,-13 0 245,-47 0 458,29 0 8399,46-2-9667,0-1 0,0 0 0,0-1 0,-1 0 0,1-1 0,-1-1 0,-1 0 0,11-7-22,20-8 41,97-43 93,-21 8 9,3 5 0,119-31-143,-213 75-51,0 2 0,0 1 0,0 2 0,30 1 51,-59 1-365,0 0-548,0 0-1264,0 0-1958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8:5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185 299 1584,'0'0'2201,"0"0"-980,0 0-406,0 0 83,0 0 114,0 0 11,0-28 5543,0 18-6681,1 6 162,-1-1 0,1 0 0,0 1 0,0-1 0,1 1 0,-1-1 1,1 1-1,0 0 0,0-1 0,1 1 0,-1 0 0,1 1 1,0-1-1,0 0 0,0 1 0,3-3-47,11-10 190,0 2 0,1 0 0,4-1-190,12-9 257,-11 4-107,-18 15-119,1 0 1,-1 0 0,1 0 0,0 1 0,0 0 0,1 0 0,-1 0 0,1 1 0,0 0 0,0 0 0,0 1 0,0 0 0,0 0 0,1 1-1,-1 0 1,6-1-32,8 1 276,0-1 1,0-1-1,13-4-276,-13 2 141,0 2 0,0 0 1,15 0-142,5 2 95,-24 0 22,0 0 0,0 2 0,1 0-1,1 1-116,-12 0 44,0 0 0,0 1 1,0 0-1,0 0 0,0 1 0,0-1 0,-1 2 0,0-1 0,0 1 0,0 0 0,0 0 0,1 2-44,6 7 77,0 1 1,-1 0 0,-1 0-1,3 7-77,9 19 132,-3 1-1,-1 1 1,5 23-132,-22-61-1,9 34 77,-1 1 1,-2 0 0,-2 0 0,1 29-77,3 19 114,-7-50-48,-1 0 0,-4 38-66,0-5 31,2-59-6,-1 0 1,1 1 0,-2-1-1,0 0 1,0 0-1,-1-1 1,-1 1 0,0 0-1,0-1 1,-1 0 0,0 0-1,-1-1 1,-1 1-1,1-1 1,-7 6-26,-19 28 97,18-25-15,-1 0-1,0-1 1,-1 0 0,-3 0-82,-17 13 188,-2-2 0,-12 5-188,37-26 64,-1-1-1,0-1 1,-1 0-1,-12 3-63,-6 3 102,-31 7 92,43-13-142,0 0 0,-13 7-52,23-10 42,0 0 0,0-1 0,0-1 0,-1 0 0,1 0 0,0-1 1,0 0-1,-10-2-42,-16 0 140,31 2-122,1-1 0,-1 0 0,0 0-1,0 0 1,1-1 0,-1 0 0,1 0 0,0 0 0,-1-1-1,1 0 1,0 0 0,-4-3-18,-9-8 68,1 0 1,-12-13-69,5 4 86,8 8-70,1-1-1,1 0 1,0-1-1,1 0 0,1-1 1,-7-12-16,3-2 30,2 0 0,0-1 0,-5-23-30,11 26-2,2-1 0,0 1 0,2-6 2,-6-34-2,5 47 5,2 0 0,1 0 0,1-10-3,-3-31-15,0-26-22,4 82 35,1 0 0,0 0-1,0 1 1,0-1 0,1 0-1,1 1 1,-1-1-1,1 1 1,2-4 2,10-29-30,-13 34 22,0-1 0,0 0-1,0 1 1,1 0 0,0 0-1,2-2 9,48-73-45,-42 68 9,0 1 1,0 0-1,1 1 1,1 1-1,0 0 1,0 0 0,7-2 35,-3 1-30,-16 10-172,0 0 0,0 0 0,1 0 0,-1 1 0,0-1 0,1 0 0,-1 1 0,1-1 0,-1 1 0,0-1 0,1 1 0,-1 0 0,1 0 0,-1 0 0,1 0 0,-1 0 0,1 0 0,-1 0 0,1 0 0,-1 0 0,1 1 0,-1-1 0,1 1 0,-1-1 0,2 1 202,0 2-1211,1-1 0,-1 1 0,1 0 0,-1 0 0,0 0 1,0 1-1,1 2 1211,-3-5-342,8 13-8496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00:49:30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1 669 3913,'0'0'2108,"0"0"-862,0 0-277,0 0-78,0 0-168,0 0-19,0 0-45,0 0-103,0 0-58,0 0-10,0 0-3,0 0-19,0 0-2,0 0 117,0 0-102,0 0-162,0 0-85,0 0 24,0 0 39,0 0-5,0 0-45,0 0-40,1 0-162,0 0-1,-1 0 0,1 0 0,0 0 0,0 0 1,0 0-1,0-1 0,0 1 0,-1 0 1,1 0-1,0-1 0,0 1 0,0-1 1,-1 1-1,1-1 0,0 1 0,0-1 0,0 0-42,86-97 924,37-40-593,-102 116-307,172-165 372,-157 155-355,0 2 0,3 2 0,0 1 1,24-10-42,-62 36-270,1 0 0,0 0 0,-1 0 0,1-1 0,-1 1 0,1-1 0,-1 0 0,0 0 0,0 1 0,1-1 0,-2-1 0,1 1 0,0 0 0,0 0 0,-1-1 0,1 1 0,-1-1 0,0 0 0,1-2 270,4-17-4274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39:0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6916 321 280,'0'0'798,"0"0"-282,0 0-155,0 0-144,3-24 506,-2 17 6252,-3 31 959,-4 9-4500,-19 86-4736,16-81 2249,0-4-922,-2 0-1,-1-1 1,-1 0-1,-2-1 1,-1-1-1,-6 6-24,-40 60 69,-22 20-69,41-58 18,-19 21 50,-4-2 0,-2-4 0,-4-3 0,-45 33-68,81-76 60,0-2 0,-2-1 0,-1-3 0,-4 1-60,-166 73 317,168-78-290,-233 85 264,47-19 103,90-27-166,-192 73 138,179-75-238,-92 30 146,185-69-108,0-2-1,0-3 0,-24 1-165,-144 20 318,-20 14-318,176-33 67,-17 2 53,-1-5 1,0-3 0,-47-4-121,105-3 37,-10 1-13,0-2 0,0-2 1,-18-4-25,-159-27 88,-25-4 12,190 27-71,0-3 1,1-2 0,-32-15-30,-53-20 133,-136-34-133,251 80 11,-52-17 11,2-3 0,0-3 0,1-3 0,-16-13-22,-6-14 1,2-4-1,-75-69 0,-6-5-1,137 110-3,1-1-1,1-1 1,1-2-1,1-1 1,2-1-1,1-1 1,2-1-1,-7-17 5,-16-20-1,-2 3 0,-3 1 0,-28-25 1,-6-8 7,77 89-15,1-1 1,1 0-1,0-1 1,0 0-1,2 0 0,-1 0 1,2-1-1,-1-2 8,-7-33-96,-4-32 96,16 80 0,-7-32-3,-1 1 0,-2 0-1,-3-6 4,12 35-14,1 2-77,0 3-92,0 7 28,0 0 19,0 0 0,0-1-1,1 1 1,0-1 0,0 1-1,1-1 1,0 0 0,1 3 136,-1-46-3426,-3 7 1921,-2 0 0,0 0 1,-2 0-1,-6-20 1505,-12-34-5585</inkml:trace>
  <inkml:trace contextRef="#ctx0" brushRef="#br0" timeOffset="1334.71">24 950 1424,'0'0'1327,"0"0"-349,0 0-210,0 0-173,0 0-122,0 0-41,-2-3-6,-2 0-2675,1-1 3396,-9-9 11687,10 4-11490,1-12-1330,2-1-1,0 1 1,1-1 0,0 1-1,2 0 1,1 0 0,5-12-14,-1 9 2,29-76 69,23-96-71,-54 172-2,1-1-1,1 1 1,1 0 0,2 1-1,0 1 1,3-5 2,25-32-16,29-31 16,-9 2-2,-51 79 3,-7 10 13,-2-1 27,0 0 10,0 0 12,0 0 13,0 0 25,0 0 14,0 0-6,0 0 8,0 0 1,0 0-17,0 0-33,0 0-44,0 0-8,0 0 20,0 0-9,0 0 15,0 0 10,0 0 12,0 0-18,0 0-32,0 0-6,0 0 2,1 11-17,0-6 0,1 0-1,0 0 0,0-1 1,0 1-1,1-1 1,0 1-1,0-1 0,2 3 8,10 14-4,74 128 6,81 148 32,-98-161-40,-65-130-772,-9-15-2856,-10-3-1240,-3 1-4155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2:47:1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9886 918 1512,'0'0'794,"0"0"-75,0 0 142,0 0-71,0 0-200,-3-3 6805,-2-5-5465,5 3-1874,0-1 0,1 0 0,0 1-1,-1-1 1,2 0 0,-1 1 0,1 0 0,0-1-1,0 1 1,0 0 0,1 0 0,0 0 0,0 0-1,0 0 1,1 1 0,-1-1 0,1 1 0,0 0-1,1 0-55,3-4 58,0 0 0,0 0 1,1 1-1,1 0 0,-1 1 0,1 0 0,0 1 0,0-1 0,1 2 0,-1 0 0,9-2-58,11-1 108,0 1-1,1 2 1,-1 1-1,1 2 1,27 2-108,-28-1 168,-27 0-169,-1 1 1,1 0 0,-1 0 0,1 0 0,-1 0 0,1 0 0,-1 0 0,0 0-1,1 1 1,-1-1 0,0 1 0,0 0 0,1 1 0,30 31 147,-24-24 33,5 5-82,-1 0 0,0 2 0,-1-1-1,-1 2 1,-1-1 0,0 1 0,-1 1 0,-1 0-1,-1 0 1,-1 1 0,0 0 0,-2 0 0,0 0 0,-1 0-1,-2 1 1,0-1 0,-1 12-98,1 25 333,1-19-143,-3 0 1,-1 9-191,-1-36 52,0 1 1,-1-1 0,0 1-1,-1-1 1,0-1 0,0 1-1,-1 0 1,-1-1 0,0-1-1,0 1 1,-1-1 0,-6 6-53,-18 19 41,-1-2 0,-1-1 1,-2-2-1,-4 1-41,36-28 80,0 0 1,0 0-1,0-1 0,0 1 0,-1-1 1,1 0-1,0 0 0,-1 0 1,1-1-1,-5 1-80,-52-3 497,26 1-322,23 1-170,-1 1 1,0-2-1,1 0 0,-1 0 1,1-1-1,-1-1 0,1 0 1,0-1-1,0 0 0,0 0 1,-6-5-6,-28-11 120,37 17-118,1 0-1,-1-1 0,1 0 0,0 0 0,-6-5-1,-23-15-14,-14-13 28,47 33-29,0-1-1,0 0 0,0 0 1,1 0-1,-1 0 0,1-1 1,1 1-1,-1-1 0,1 0 1,0 1-1,0-1 0,1 0 1,-1 0-1,1-1 0,0-1 16,-1-18-51,1 0 0,2 0-1,0-5 52,1-18-32,0 21-94,2 1 0,0 0 0,2 0 0,1 0 0,1 1 0,2-4 126,-2 5-70,-1 9-2,0 0 0,1 0 0,1 1 0,0 1 0,1-1 72,8-12-182,-16 23 161,0 1 0,0 0 0,1 0 0,-1 0 0,1 0 0,0 1 0,0-1 0,0 1-1,0-1 1,0 1 0,1 0 0,-1 0 0,1 1 0,-1-1 0,1 1 0,-1 0 0,5-1 21,4 0-210,0 0-1,1 1 0,-1 1 1,1 0-1,0 1 211,18 0-784,-25-1 274,0 0 1,0 0 0,0 0-1,1-1 1,-1 0 0,0 0-1,0-1 1,0 0 0,-1 0-1,3-1 510,13-16-8132</inkml:trace>
  <inkml:trace contextRef="#ctx0" brushRef="#br0" timeOffset="3344.91">10010 799 3873,'0'0'2707,"0"0"-823,0 0-662,0 0-498,0 0-196,0 0 98,-4 0 158,0 0-828,4 0 144,-1 1 1,0-1 0,1 0 0,-1 0 0,0 0 0,1 0 0,-1 0-1,0 0 1,1 0 0,-1 0 0,0 0 0,1-1 0,-1 1-1,0 0 1,1 0 0,-1 0 0,1-1 0,-1 1 0,0 0-1,1-1 1,-1 1 0,1-1 0,-1 1 0,1 0 0,-1-1-1,1 1 1,0-1 0,-1 1 0,1-1 0,0 0 0,-1 1-1,1-1 1,0 1 0,-1-1 0,1 0 0,0 1 0,0-1 0,0 0-1,0 1 1,0-1 0,0 1 0,0-1 0,0 0 0,0 1-1,0-1 1,0 0 0,0 1 0,0-1 0,0 0 0,0 1-1,1-1-100,-2-1 95,1 0 0,-1-1 0,1 1 0,-1 0-1,0 0 1,0 0 0,0 0 0,0 0-1,0 1 1,0-1 0,-1 0 0,1 0 0,-1 1-1,1-1 1,-1 1-95,-30-27 392,20 18-168,-13-9 1,0 1-1,-2 1 0,0 1 1,-1 1-1,-1 1-224,0 0 188,-40-19 31,-2 3 0,-2 2 0,-22-2-219,-37-4 290,41 12-18,-60-25-272,73 19 5,-1 3 1,0 4 0,-36-3-6,-117-19 35,70 12 10,-157-10-45,-157 16 75,-119-8-1,27-11-110,285 33-23,118 7 84,-46-12-25,30 2 53,-35 7-53,146 5 3,-611-2-1,464 4-3,145 3-1,-33 7 2,-26 1 1,70-6-1,-11 5 0,14-2 0,-27-1 0,-130 9-53,2 9 0,-10 12 53,101-20-2,43-7-1,-8 5 3,-318 66-5,-92 20 2,236-56 18,207-38-14,-234 27 14,257-30-18,0 1-1,1 2 1,0 1 0,0 1 0,0 2 3,-144 63-64,-26 2 70,180-67-24,2 1 0,-1 1 0,1 1 0,1 1 0,0 0 0,-6 8 18,-21 15-9,-38 22 16,52-39-27,2 1 0,0 2 0,1 1 0,-17 19 20,29-27-11,11-11 7,0 0 1,0 0-1,0 0 1,0 1-1,1 0 1,-1 1 3,1-3 0,0 0 1,0 0-1,0 0 1,0 0-1,0 0 1,-1-1 0,1 0-1,-1 1 1,0-1-1,-2 1 0,-22 14 1,28-16-6,-6 6 203,6-6-233,0-1 1,0 0-1,0 0 0,0 0 0,0 0 1,0 0-1,0 0 0,0 1 0,-1-1 1,1 0-1,0 0 0,0 0 1,0 0-1,0 0 0,0 0 0,0 0 1,0 0-1,0 0 0,-1 0 1,1 0-1,0 0 0,0 1 0,0-1 1,0 0-1,0 0 0,0 0 0,-1 0 1,1 0-1,0 0 0,0 0 1,0 0-1,0 0 0,0 0 0,0 0 1,-1 0-1,1 0 0,0-1 1,0 1-1,0 0 0,0 0 0,0 0 1,0 0-1,0 0 0,-1 0 0,1 0 1,0 0-1,0 0 0,0 0 1,0 0-1,0 0 0,0-1 0,0 1 1,0 0-1,0 0 0,0 0 1,0 0-1,-1 0 0,1 0 0,0 0 1,0-1-1,0 1 0,0 0 1,0 0-1,0 0 0,0 0 0,0 0 1,0 0-1,0-1 0,0 1 35,0-34-4182,0 17 78</inkml:trace>
  <inkml:trace contextRef="#ctx0" brushRef="#br0" timeOffset="4848.26">201 748 4561,'0'0'1787,"0"0"-335,0 0-107,0 0-258,0 0-358,0 0-261,0-4-148,1-16-517,0-13 4170,-1 33-3936,0 0 0,0 0 0,0 0 0,0 0 1,0 0-1,0 0 0,0 0 0,0 0 0,0 0 0,0 0 0,0 0 0,0 1 0,0-1 0,0 0 0,0 0 0,-1 0 1,1 0-1,0 0 0,0 0 0,0 0 0,0 0 0,0 0 0,0 0 0,0 0 0,0 0 0,0 0 0,0 0 0,0 0 1,0 0-1,0 0 0,0-1 0,-1 1 0,1 0 0,0 0 0,0 0 0,0 0 0,0 0 0,0 0 0,0 0 0,0 0 1,0 0-1,0 0 0,0 0 0,0 0 0,0 0 0,0 0 0,0 0 0,0 0-37,-7 21 308,-11 31-127,-1-1 1,-3 0-1,-5 4-181,-13 30 94,39-81-70,0 1 1,0 0 0,0 0 0,0 0-1,1-1 1,-1 1 0,1 0 0,1 1-25,-4 26 82,1-21-66,-1 0 0,0 0 0,0-1 1,-1 1-1,-1-1 0,0 1 0,-1-2 1,1 1-1,-2 0 0,1-1 0,-4 2-16,10-10 26,0-1 32,0 0-7,0 0-27,0 0 24,0 0 11,0 0 22,0 0 47,0 0-11,0 0-35,0 0-36,0 0-30,0 0-2,0 0-5,0 0 10,12-17 185,-8 12-186,0 1 1,0-1-1,1 1 1,-1 0 0,1 1-1,0-1 1,1 1-1,-1 0 1,1 0-1,-1 1 1,1-1-1,0 1 1,0 1-1,0-1 1,0 1-1,0 0 1,0 0-1,0 1 1,2-1-19,76-8 100,30-9-100,-50 6 3,1 3 1,63 0-4,-75 9-11,-52 0 4,-1 0-9,0 0-34,0 0-24,0 0-26,0 0-53,0 0-106,0 0-174,0 47-7442,0-29 752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8T00:49:31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1 457 7514,'0'0'1663,"0"0"-622,0 0-89,0 0-93,0 0-124,0 0-96,4-1-94,14-4-46,-13 4 69,-5 1-113,0 0-143,0 0-12,0 0 27,0 0-19,16-1 221,5-6-300,0-1 1,0-1-1,-1-1 0,-1-1 0,0 0 0,0-2 0,14-12-229,10-5 155,396-276 595,-432 301-753,-5 3-3,-1 1 0,1-1 0,0 1 0,0 0 0,0 0 0,0 0 0,0 0 0,0 0 0,0 0 0,0 0 0,2 0 6,-3 1-74,-1 0-69,0 17-335,-1 8 256,0-24 3,1 0 0,-1-1-1,0 1 1,1 0 0,-1 0-1,0-1 1,1 1 0,-1-1-1,0 1 1,0-1 0,0 1-1,1-1 1,-1 1 0,0-1-1,0 0 1,0 1 0,0-1-1,0 0 1,0 0 0,0 0-1,0 0 1,0 0 0,0 0-1,0 0 1,0 0 0,0 0 219,-14 0-7986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08:59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404 121 1504,'0'0'2182,"0"0"-458,0 0-506,0 0-274,0 0-152,0 0-47,0 0-149,0 0-178,0 0-87,0 0 32,0 0 133,0 0 56,0 0-2,0 0-29,0 0-57,0 0-65,0 0-58,0 0-6,0 0-6,0 0-38,0 0-67,24-4 370,21-23 108,-35 20-645,0 0-1,0 1 0,0 0 1,1 0-1,-1 2 1,1-1-1,1 1 0,-1 1 1,0 0-1,1 0 0,0 1 1,1 1-57,75-3 134,-56 2 146,-1 0-1,1 2 0,0 2 0,25 4-279,-41-2 45,0 1 0,-1 0 1,1 1-1,-1 1 0,-1 1 1,1 0-1,-1 0 1,-1 2-1,1 0 0,-2 0 1,1 2-46,11 10 143,-1 2 1,-2 0 0,0 1 0,-2 2-1,1 3-143,59 95 156,-64-84 18,-12-32-148,0 1 1,-1-1 0,0 1 0,-1-1-1,0 1 1,0 0 0,-1-1 0,0 1 0,-1 0-1,-1 4-26,0 22 17,3-9 29,0-11-34,-1 0-1,-1 0 1,0 0 0,-1-1-1,0 1 1,-2-1 0,-3 11-12,-2 3 15,8-22-11,-1 0 1,0 0-1,-1 0 1,0 0-1,0-1 1,0 1-1,-5 4-4,-33 51 96,-30 60-96,62-107 19,0 0-1,-1 0 0,0-1 0,-1 0 0,-1-1 0,0 0 0,-2 0-18,-78 76 57,81-79-21,-1 0-1,0-1 0,-1 0 0,0-1 1,0-1-1,-1 0 0,-7 3-35,0-5 108,-1-1 0,1-1 1,-19 0-109,21-2 63,0 1 0,0 1 1,0 1-1,1 0 1,-2 2-64,8-4 27,1 1 1,-1-1-1,0-1 1,1 0 0,-1 0-1,0-1 1,0-1 0,-6-1-28,4 1 24,0 0 1,0 1-1,0 0 1,0 1 0,-8 2-25,8-1 41,0-1 0,-1 0 1,1-1-1,0 0 0,0-1 1,-4-2-42,3-2 35,-1 0 1,2-2-1,-1 1 1,1-2 0,0 0-1,0-1 1,1 0-1,-6-6-35,7 6 12,2 2-3,-1-1-1,2 0 1,-1-1 0,1 0 0,1-1-1,-1 0 1,2 0 0,-1 0 0,2-1 0,-1 0-1,1-1 1,1 1 0,0-1 0,1 0-1,0 0 1,1-1 0,0 1 0,1-1 0,0-4-9,-36-191 9,36 193-14,1 0 0,0-1 0,1 1 0,0 0 0,2-1 5,-1-27-8,-2-19 1,-1 38 4,1 0 0,1 1 0,2-1 0,0 0 0,2 1 1,4-17 2,0 12-19,1 1 0,2 0 0,1 1 0,1 0 0,5-7 19,-7 16-17,0 0 1,1 1-1,1 1 1,0 0-1,1 0 1,0 1-1,1 1 1,1 1-1,0 0 1,1 1-1,0 1 1,0 0-1,5 0 17,-1-2-10,-1 0 0,-1-1 1,0-1-1,-1-1 0,11-12 10,-27 25-2,-2 2-40,0 0-1,0-1 1,1 1-1,-1-1 1,0 1-1,0 0 1,1-1-1,-1 1 1,0 0-1,1 0 1,-1-1-1,0 1 1,1 0-1,-1 0 1,1-1-1,-1 1 1,0 0-1,1 0 1,-1 0-1,1 0 1,-1 0-1,1 0 1,-1 0-1,0 0 1,1 0-1,-1 0 1,1 0-1,-1 0 1,1 0-1,-1 0 1,0 0-1,1 0 1,-1 0-1,1 0 1,-1 0-1,1 1 1,-1-1-1,0 0 0,1 0 1,-1 1-1,1-1 43,2 17-6980,-3 3-1795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09:03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2073 20 2216,'0'0'1025,"0"0"-198,0 0-83,0 0-72,0 0-31,0 0 153,1-8 847,1-3 7721,-1 16-9315,0 0 0,0 1-1,-1-1 1,1 1-1,-1-1 1,0 1-1,-1-1 1,0 5-47,0 11 96,1 380 710,-1-385-693,-1 1-1,0 0 1,-1-1-1,0 1 1,-5 10-113,-32 82 616,9-27-573,22-55-30,0-2 0,-2 1 0,0-1 1,-2-1-1,-1 0 0,0-1 0,-8 7-13,5-8 32,2 1-1,-13 25-31,-21 30 72,7-8-35,33-53 46,0 0 0,-2-1 0,0 1 0,-6 4-83,-24 14 459,26-23-386,-1-1 0,0-1 0,-1 0 0,-4 1-73,-26 16 128,-8 4 97,-1-1-1,-38 12-224,42-19 46,15-10 38,0-1 0,-1-1 1,-1-3-1,1-1 0,-1-1 0,-5-3-84,-13 4 58,11-3 162,0-3 1,-33-3-221,-2 0 197,74 2-163,-1 1 0,1-1-1,-1-1 1,1 1 0,0-1-1,-1-1 1,1 1 0,0-1-1,0-1 1,0 1 0,0-1-1,0 0 1,1-1 0,-1 1-1,1-2 1,-2 0-34,-2-3 29,0 1 0,-1 0-1,0 0 1,-7-2-29,-31-21 24,33 19-21,5 3 2,0 0 0,1-1 1,0 0-1,-3-4-5,2 0 7,1-1-1,0-1 1,1 1 0,1-2 0,0 1 0,1-1-1,0-2-6,-3-13-4,2 0-1,1 0 0,0-12 5,1 7 8,-3-16-32,3 0 0,0-42 24,6 80-16,0 13 8,0 1 0,0 0 0,0 0 0,0-27-42,-3 12-3931,-2 32-5014,1-2 6857,-3 9-5839</inkml:trace>
  <inkml:trace contextRef="#ctx0" brushRef="#br0" timeOffset="1613.82">4 1114 232,'0'0'1291,"0"0"-359,0 0-98,0 0 241,0 0 205,0 0 90,-3-2 9502,3 1-11206,0-13 420,1 1 0,1 0 0,1 0 0,0 0 0,0 0 0,1 0 0,1 0 0,0-1-86,14-25 204,19-31-204,-19 37 99,-14 24-75,3-6-9,1-1 1,0 2-1,1 0 0,0 0 0,1 0 1,2 0-16,-11 13 31,-1-1 1,1 1 0,-1 0-1,1-1 1,0 1 0,0 0 0,0 0-1,0 0 1,0 1 0,0-1-1,0 0 1,0 1 0,0-1-1,0 1 1,0 0 0,0 0 0,0 0-1,0 0 1,0 0 0,0 0-1,2 0-31,-2 0-39,49 2 74,-1 1-1,1 2 1,-1 3-1,0 2 1,-1 2-1,14 7-34,-50-15 3,-1 1 3,1-1 0,0 0 1,-1-1-1,1-1 0,0 0 0,13 0-6,45 5 16,-71-7 3,0 0 40,0 0 2,0 0 8,0 0-21,0 0-157,0 0-341,-4-2-3098,-3-6-2163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3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355 119 3905,'0'0'1432,"0"0"-112,0 0-101,0 0-85,0 0-99,0 0-126,0 0-147,0 0-159,0 0-82,0 0-29,0 0-46,0 0-81,0 0-25,0 0 28,0 0-6,1-21 527,3 15-842,1 0 0,-1 1 0,1-1 1,0 1-1,0 0 0,0 0 0,1 1 0,5-4-47,9-9 159,-15 14-144,-1 0 0,1 0 0,0 1 0,-1-1 0,1 1 0,0 0 0,1 1 0,-1-1 0,0 1 0,0 0 0,1 0 0,0 1-15,70-4 356,-66 4-204,34-1 5,-25 0 43,0 0 0,1 2 0,17 2-200,-27-1 55,-1 1 1,1 1 0,-1-1 0,1 1 0,-1 1 0,0 0 0,-1 0 0,1 1-1,-1 0 1,0 0 0,-1 1 0,1 0 0,-1 0 0,3 5-56,13 18 219,0 1-1,-2 1 1,3 9-219,-8-14 31,2 5 76,-3 1 0,8 21-107,12 26 133,-12-36 16,-3 2 1,-1 0-1,10 42-149,-10-25 317,18 38-317,-18-54 57,-3 1 0,-1 0 0,3 29-57,-9-25 21,1-4 37,-3 1 0,-2 0 0,-2 10-58,-4 28 22,-5 27-22,4-93 1,0 7 3,-2-1-1,-4 13-2,-3 14 2,6-31 2,0 0-1,-1 0 1,-8 16-5,-7 10 31,-15 26-31,-59 97 32,92-168-4,-1 1 0,0-1 0,0 0 1,0 0-1,0-1 0,-1 1 0,0-1 1,1 0-1,-1 0 0,0 0 1,-1-1-1,1 0 0,0 0 0,-1 0 1,-3 0-29,0 1 41,0 0 0,1 1 1,0 0-1,-1 0 0,-1 2-41,4-2 33,0 0 0,0-1-1,-1 0 1,0 0 0,1-1-1,-1 0 1,0 0 0,0 0-1,0-1 1,0 0-1,-1-1 1,1 1 0,-6-2-33,-40 6 97,44-3-77,0 0 0,0 1 0,1 0 0,-1 1 0,-1 1-20,4-1 38,-1-1 0,1-1 1,-1 1-1,1-1 1,-1 0-1,0-1 0,1 1 1,-1-1-1,-6 0-38,-28-2 221,19 0-178,-1 1 0,1 1 0,0 1 1,-14 3-44,21-3 36,-1 0 1,0-2-1,0 0 0,0 0 1,-1-2-37,-26 1 83,32-1-81,1 0 1,-1 0-1,1-1 0,0-1 1,0 1-1,1-1 0,-1-1 0,-1-1-2,-11-4-2,9 2-11,0 0-1,0-1 1,0 0-1,1-1 1,-8-8 13,18 15 3,-10-9-26,0-1 0,1 0-1,1-1 1,1 0 0,0 0 0,0-1-1,1 0 1,1-1 0,1 0 0,0-2 23,-5-14-5,2-1 1,2 0 0,0-1 0,1-20 4,-8-134-15,8-15 15,2-279-105,6 456 103,1 1 1,1-1-1,1 1 1,8-22 1,2-11-1,31-112 2,-41 155-13,0-1 1,2 1-1,-1 0 0,2 0 1,0 1-1,7-9 12,25-47-35,-26 36 27,-1 4-22,1 0 0,1 1-1,5-4 31,-13 22-138,2 1-1,-1 1 1,2 0 0,-1 0-1,1 0 1,0 2 0,1-1-1,5-2 139,-16 10-46,0-1-1,0 1 0,1 0 1,-1-1-1,1 1 0,-1-1 1,0 1-1,1 0 1,-1 0-1,1-1 0,-1 1 1,0 0-1,1 0 0,-1-1 1,1 1-1,-1 0 0,1 0 1,-1 0-1,1 0 1,-1 0-1,1 0 0,-1 0 1,1 0-1,-1 0 0,1 0 1,-1 0-1,1 0 0,-1 0 1,1 0-1,-1 0 0,1 1 1,-1-1-1,1 0 1,-1 0-1,1 0 0,-1 1 1,0-1-1,1 0 0,-1 1 1,1-1-1,-1 0 0,0 1 1,1-1-1,-1 1 1,0-1-1,0 0 0,1 1 1,-1-1-1,0 1 0,0 0 47,2 27-4641,-2-21 3062,0 26-8219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40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162 293 4489,'0'0'1242,"0"0"31,0 0 98,0 0-39,0 0-109,0 0-106,11-18-217,4-7-586,34-50 845,-46 73-1033,-1 0-1,1-1 0,0 1 0,0 1 0,0-1 0,0 0 0,0 1 0,0 0 0,1-1 0,-1 1 0,3 0-125,16-7 539,52-39 743,-49 30-961,1 1 1,6-3-322,-24 15 35,0 1 1,1-1 0,-1 1 0,1 1-1,-1 0 1,1 0 0,0 0 0,0 1-1,6 0-35,11 0 288,1-1 0,15-5-288,-15 3 196,0 1-1,16 0-195,29 1 142,-24 1 40,0 1 0,11 4-182,-52-2 2,1 1 0,0 0 1,-1 0-1,0 1 1,0 0-1,0 0 0,0 1 1,0 0-1,-1 0 1,0 1-1,4 4-2,16 13 106,29 19 232,1-3 0,2-2 1,7 1-339,-54-31 44,-1 0 1,0 1-1,0 0 1,-1 1-1,0-1 1,-1 2-1,0-1 1,2 4-45,-1-2 57,-1 0 0,2-1 0,-1 0 0,1-1 0,1 0 0,8 5-57,-12-9 35,-1 1-1,-1 0 1,1 0 0,-1 0-1,0 0 1,3 7-35,0-2 18,10 14 15,0 1 0,-2 1 1,-2 1-1,0 0 0,-2 1 1,2 7-34,11 24 21,-17-43-8,-1 0 0,-1 0 0,0 0 0,2 16-13,13 53 114,-12-54-72,-1 0 1,-1 4-43,-1 32 73,-3 1 0,-6 53-73,1-14 14,1-93 4,-1 0 1,0 0-1,-1 0 0,-1-1 1,0 0-1,-1 1 0,-1-1 1,0-1-1,0 1 0,-2-1 1,0-1-1,0 1 1,-9 8-19,-4 3 43,-1-1 1,-10 7-44,-12 12 3,34-31 31,-1-1-1,1-1 0,-2 0 0,1-1 0,-1 0 1,-1-1-1,1 0 0,-1-1 0,0 0 1,-1-1-1,1 0 0,-1-1 0,-2-1-33,-1 1 95,-13 2-25,1 1 0,-1 2 1,1 1-1,1 1 0,-6 4-70,16-7 25,0 0 1,-1-1-1,0-1 1,-1-1-1,1-1 0,-1 0 1,-12 0-26,-33 0 337,-44-3-337,68-1 65,31 0-46,-1 1-16,0-1 0,0 0 0,0 0 0,1-1 0,-1-1 0,0 0 0,1 0 0,-1-1 0,1 0 0,0-1 0,0 0 0,-4-3-3,-66-35 0,58 32 3,0-1 0,1-2 0,0 0-1,1-1 1,-10-9-3,-34-41-2,3-2 0,2-3-1,-1-10 3,54 72 1,-5-9-15,0 0 0,1-1 0,1 0 0,1 0 0,0-1 0,-1-4 14,-8-33-72,-4-26 72,20 79 2,-22-70 25,15 53-37,2 0-1,0 0 1,2 0 0,-2-14 10,-4-102-115,7 103 87,2-1 0,3-18 28,-1-4-47,1 35 41,0 0 0,1 1 0,1-1 0,5-11 6,-2 5 0,-1 7-53,0 1 1,2 0-1,1 0 0,2-3 53,10-20-165,-9 16-7,2 0 0,1 1 0,1 0 0,1 2 0,10-10 172,-19 24-179,-1 1 1,1 1-1,0-1 0,1 2 1,-1-1-1,1 1 0,0 0 0,0 1 1,1 0-1,0 0 0,-1 1 1,11-2 178,-10 3-1191,1 1 0,-1-1 0,1 2 0,-1-1 0,1 2 0,0-1 0,8 3 1191,-2 2-6967</inkml:trace>
  <inkml:trace contextRef="#ctx0" brushRef="#br0" timeOffset="1892.38">3283 1859 576,'0'0'5303,"0"0"-2864,0 0-1160,0 0-436,0 0-319,0 0-78,0 34 4409,-2-24-4765,0 0 1,0 0-1,-1 0 1,0 0 0,-1-1-1,-4 9-90,-5 13 69,1 3 145,-2 0 1,-1-1-1,-2-1 0,-3 4-214,8-17 187,-1-1 0,-1 0 0,0-1 0,-2-1 0,0 0 0,0-1 0,-6 3-187,-37 32 615,-30 33-615,8-6 104,64-64 56,0-2 0,-1 0 0,0-1 0,0 0 1,-1-2-1,0 0 0,-1-1 0,-7 1-160,-61 25 340,62-23-206,0-1 0,-1-1 0,0-1 0,0-1 0,0-2 0,-12 0-134,-52 2 303,-24-5-303,105-1 44,-33 1 12,18 0 23,0-1 1,1-1-1,-1-2 1,0 0 0,-5-2-80,-36-11 69,39 11-60,1-1 0,0-1 0,1-1 0,0-2-1,0 0 1,0-2-9,-39-23 34,30 18-49,1-2 0,0-1 0,2-1 0,-23-21 15,-17-26-24,3-3 1,-15-24 23,67 71 10,3 5-12,9 15-118,2 7-135,3 0 233,-1 0-1,1 0 1,0 0-1,1 0 1,-1 0-1,0-1 0,1 1 1,-1 0-1,1-1 1,0 1-1,0-1 1,0 0-1,0 1 1,2 0 22,0 1-124,1 1 0,0-1 1,1 0-1,-1 0 0,1 0 1,2 0 123,-4-3-918,-3-1-4124,-1 0 767</inkml:trace>
  <inkml:trace contextRef="#ctx0" brushRef="#br0" timeOffset="3375.76">1166 2572 4153,'0'0'1299,"0"0"-250,0 0 40,0 0 2,0 0-45,0 0-43,-2-6 5198,-5-25-5640,-9-71 542,3 29-458,1-35-645,-4-29 414,6 68 816,33 69-1076,240 0 189,-251 0-343,-1 2 1,0 0 0,0 0 0,0 1 0,0 0-1,0 1 1,0 0 0,7 5-1,45 15 95,-52-22-70,0-1 0,0 0 1,-1-1-1,1 0 0,10-2-25,11 1-58,-32 1-9,1 1 1,0-1 0,0 1-1,0 0 1,0-1-1,-1 1 1,1 0-1,0-1 1,-1 1-1,1 0 1,0 0-1,-1 0 1,1 0 0,-1 0-1,1 0 1,-1-1-1,0 1 1,1 0-1,-1 0 1,0 0-1,0 0 1,1 0-1,-1 0 1,0 0 0,0 1-1,0-1 1,0 0-1,-1 0 1,1 0-1,0 0 67,-1 41-3024,0-36 2039,-2 21-4264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01:15:3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355 119 3905,'0'0'1432,"0"0"-112,0 0-101,0 0-85,0 0-99,0 0-126,0 0-147,0 0-159,0 0-82,0 0-29,0 0-46,0 0-81,0 0-25,0 0 28,0 0-6,1-21 527,3 15-842,1 0 0,-1 1 0,1-1 1,0 1-1,0 0 0,0 0 0,1 1 0,5-4-47,9-9 159,-15 14-144,-1 0 0,1 0 0,0 1 0,-1-1 0,1 1 0,0 0 0,1 1 0,-1-1 0,0 1 0,0 0 0,1 0 0,0 1-15,70-4 356,-66 4-204,34-1 5,-25 0 43,0 0 0,1 2 0,17 2-200,-27-1 55,-1 1 1,1 1 0,-1-1 0,1 1 0,-1 1 0,0 0 0,-1 0 0,1 1-1,-1 0 1,0 0 0,-1 1 0,1 0 0,-1 0 0,3 5-56,13 18 219,0 1-1,-2 1 1,3 9-219,-8-14 31,2 5 76,-3 1 0,8 21-107,12 26 133,-12-36 16,-3 2 1,-1 0-1,10 42-149,-10-25 317,18 38-317,-18-54 57,-3 1 0,-1 0 0,3 29-57,-9-25 21,1-4 37,-3 1 0,-2 0 0,-2 10-58,-4 28 22,-5 27-22,4-93 1,0 7 3,-2-1-1,-4 13-2,-3 14 2,6-31 2,0 0-1,-1 0 1,-8 16-5,-7 10 31,-15 26-31,-59 97 32,92-168-4,-1 1 0,0-1 0,0 0 1,0 0-1,0-1 0,-1 1 0,0-1 1,1 0-1,-1 0 0,0 0 1,-1-1-1,1 0 0,0 0 0,-1 0 1,-3 0-29,0 1 41,0 0 0,1 1 1,0 0-1,-1 0 0,-1 2-41,4-2 33,0 0 0,0-1-1,-1 0 1,0 0 0,1-1-1,-1 0 1,0 0 0,0 0-1,0-1 1,0 0-1,-1-1 1,1 1 0,-6-2-33,-40 6 97,44-3-77,0 0 0,0 1 0,1 0 0,-1 1 0,-1 1-20,4-1 38,-1-1 0,1-1 1,-1 1-1,1-1 1,-1 0-1,0-1 0,1 1 1,-1-1-1,-6 0-38,-28-2 221,19 0-178,-1 1 0,1 1 0,0 1 1,-14 3-44,21-3 36,-1 0 1,0-2-1,0 0 0,0 0 1,-1-2-37,-26 1 83,32-1-81,1 0 1,-1 0-1,1-1 0,0-1 1,0 1-1,1-1 0,-1-1 0,-1-1-2,-11-4-2,9 2-11,0 0-1,0-1 1,0 0-1,1-1 1,-8-8 13,18 15 3,-10-9-26,0-1 0,1 0-1,1-1 1,1 0 0,0 0 0,0-1-1,1 0 1,1-1 0,1 0 0,0-2 23,-5-14-5,2-1 1,2 0 0,0-1 0,1-20 4,-8-134-15,8-15 15,2-279-105,6 456 103,1 1 1,1-1-1,1 1 1,8-22 1,2-11-1,31-112 2,-41 155-13,0-1 1,2 1-1,-1 0 0,2 0 1,0 1-1,7-9 12,25-47-35,-26 36 27,-1 4-22,1 0 0,1 1-1,5-4 31,-13 22-138,2 1-1,-1 1 1,2 0 0,-1 0-1,1 0 1,0 2 0,1-1-1,5-2 139,-16 10-46,0-1-1,0 1 0,1 0 1,-1-1-1,1 1 0,-1-1 1,0 1-1,1 0 1,-1 0-1,1-1 0,-1 1 1,0 0-1,1 0 0,-1-1 1,1 1-1,-1 0 0,1 0 1,-1 0-1,1 0 1,-1 0-1,1 0 0,-1 0 1,1 0-1,-1 0 0,1 0 1,-1 0-1,1 0 0,-1 0 1,1 0-1,-1 0 0,1 1 1,-1-1-1,1 0 1,-1 0-1,1 0 0,-1 1 1,0-1-1,1 0 0,-1 1 1,1-1-1,-1 0 0,0 1 1,1-1-1,-1 1 1,0-1-1,0 0 0,1 1 1,-1-1-1,0 1 0,0 0 47,2 27-4641,-2-21 3062,0 26-8219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C07-BFCC-41CF-A8E2-9E96FE13A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EFB5-96AF-47FE-BAF3-812AC74D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6106-F012-4D2A-8C37-9DB9A5D0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4D31-85F6-457C-B2CC-ABCF8194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0737-A047-49EC-957F-5F90FF01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94A3-0B51-4385-99B9-8A495BD1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EC1-3634-4DCB-A14A-0D9A755D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55F4-F286-4B97-A2AA-FC1EF7BC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8A4B-00D2-443C-BF84-0444257E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53B5-36CB-48C2-AC2E-94E1D96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B1A8C-9F7F-44E4-B620-79F76544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B9B3-E3F5-44FA-9A36-8DB79E0B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70B6-875E-4435-8954-B8FFADC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2CDE-4502-4E00-90B0-1D86E206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A77-DAB1-42BA-9D7A-DC2891DB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D6FC-E84F-482D-8E59-46D867C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0CD3-EE8B-439F-AE13-B7D6498F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EF20-A6D1-48F1-AE17-6A9CCC1E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C02F-2E9C-4396-8702-C0B4CF31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D235-6B78-44AE-8EC3-B48BA885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071-FD88-494E-AA4F-115BA8A2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FDA03-4D4E-4B85-9B35-EC7F57C7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DDA3-B4DE-4AFE-8461-AC0AE33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9E71-A222-43E2-9D11-42ADC83F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E06C-58FD-436F-8D03-66AD388D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599B-4461-48EC-A995-021C92F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B729-D856-4C84-9D07-21FFBAFD5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C3609-F37B-4BFA-9EB0-F1B36A56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6534-2ACE-4AE0-B03E-3069CAE0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E2F12-A60B-4C3D-AEFF-57DD74A0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EF36-AAD3-452C-8553-7A31E78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055-02D2-4D0B-A901-18C36EA3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1B4B-6589-455C-967C-A9FDB62C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CB5F-B860-4464-9952-65539BFA3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7DBC5-8512-4E84-9D58-D2DF7B9BF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D306-A184-4C32-ACDB-EA0416144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FF4A2-0D0E-4C12-9E57-99F0A291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9246-7F1F-417D-9A4D-25F3BCF0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0D275-EC5C-4311-BB23-7BD95F1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D4A-90CC-4D2A-A4AB-422AEB71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D16B2-7846-41C1-9F9A-92BC8F0D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751FD-4793-4182-9CF2-AC7C90D9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2380F-B04F-424A-8B47-DABB436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F2D19-39AE-4A44-A843-8BDAAB9B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43727-24CE-4B30-A220-C9F847DD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E995C-DFD1-42E5-8202-EA1436A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BC78-4A0E-49D5-BD76-CF0DD3C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BD1F-FD24-4C80-8E2D-43E029BB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B2BF5-B57C-4F05-B564-B35A31387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2AEC-C1EE-4937-BE39-2117E12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6A36F-FF96-4817-A69D-A8DCC03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9FF44-77D3-42B5-A4AF-32BECD66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1A82-F645-43C4-8B53-253D3AA8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2ADE9-0B39-4366-8A6E-3A4978EC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1E97-56EB-4BFB-A279-18FE3C63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1423-4E48-48C7-8F8B-F41DBB31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B63D-6FAD-4D43-B766-832C44DF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2B50-1C75-40E4-8E5A-18BB4DF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F34D-448B-4305-A58B-0351080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52EE-F4E9-4B83-A815-C559014E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C476D-5C6D-4CEE-BCFA-F122F41AB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04ED-960C-4E36-BED1-7A80745C0569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4513-30C7-474A-9D74-1DA4A402D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966E-F151-49F0-95E8-91DE1306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549B-F832-4133-BE02-C5535B04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2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8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customXml" Target="../ink/ink15.xml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customXml" Target="../ink/ink12.xml"/><Relationship Id="rId9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8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43.png"/><Relationship Id="rId4" Type="http://schemas.openxmlformats.org/officeDocument/2006/relationships/customXml" Target="../ink/ink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43.png"/><Relationship Id="rId4" Type="http://schemas.openxmlformats.org/officeDocument/2006/relationships/customXml" Target="../ink/ink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43.png"/><Relationship Id="rId4" Type="http://schemas.openxmlformats.org/officeDocument/2006/relationships/customXml" Target="../ink/ink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43.png"/><Relationship Id="rId4" Type="http://schemas.openxmlformats.org/officeDocument/2006/relationships/customXml" Target="../ink/ink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43.png"/><Relationship Id="rId4" Type="http://schemas.openxmlformats.org/officeDocument/2006/relationships/customXml" Target="../ink/ink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AAA-724B-416C-83AE-01C7399E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C8D8-6E29-4BC5-806D-85BFFE94F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20C8E-06DF-4B15-8F41-80B8DB15BCE9}"/>
                  </a:ext>
                </a:extLst>
              </p:cNvPr>
              <p:cNvSpPr txBox="1"/>
              <p:nvPr/>
            </p:nvSpPr>
            <p:spPr>
              <a:xfrm>
                <a:off x="1043491" y="4001294"/>
                <a:ext cx="380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term ends up equaling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20C8E-06DF-4B15-8F41-80B8DB15B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1" y="4001294"/>
                <a:ext cx="3808207" cy="369332"/>
              </a:xfrm>
              <a:prstGeom prst="rect">
                <a:avLst/>
              </a:prstGeom>
              <a:blipFill>
                <a:blip r:embed="rId3"/>
                <a:stretch>
                  <a:fillRect l="-12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635EA0-2773-492F-A6A9-08167ADFA141}"/>
              </a:ext>
            </a:extLst>
          </p:cNvPr>
          <p:cNvSpPr txBox="1"/>
          <p:nvPr/>
        </p:nvSpPr>
        <p:spPr>
          <a:xfrm>
            <a:off x="1118796" y="4684955"/>
            <a:ext cx="406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question is how many such terms there are. To answer, this, we can refer back to our original discussion of the difference of nth powers factoring.</a:t>
            </a:r>
          </a:p>
        </p:txBody>
      </p:sp>
    </p:spTree>
    <p:extLst>
      <p:ext uri="{BB962C8B-B14F-4D97-AF65-F5344CB8AC3E}">
        <p14:creationId xmlns:p14="http://schemas.microsoft.com/office/powerpoint/2010/main" val="359924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FC998-CFD0-4571-A3F0-E1E027C6EAE9}"/>
                  </a:ext>
                </a:extLst>
              </p:cNvPr>
              <p:cNvSpPr txBox="1"/>
              <p:nvPr/>
            </p:nvSpPr>
            <p:spPr>
              <a:xfrm>
                <a:off x="1129553" y="4505563"/>
                <a:ext cx="5873675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FC998-CFD0-4571-A3F0-E1E027C6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4505563"/>
                <a:ext cx="5873675" cy="1483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7418A5-279D-43D7-BBCE-68390E6084F0}"/>
              </a:ext>
            </a:extLst>
          </p:cNvPr>
          <p:cNvSpPr txBox="1"/>
          <p:nvPr/>
        </p:nvSpPr>
        <p:spPr>
          <a:xfrm>
            <a:off x="925157" y="3759796"/>
            <a:ext cx="687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 of difference of nth power factoring are shown below</a:t>
            </a:r>
          </a:p>
        </p:txBody>
      </p:sp>
    </p:spTree>
    <p:extLst>
      <p:ext uri="{BB962C8B-B14F-4D97-AF65-F5344CB8AC3E}">
        <p14:creationId xmlns:p14="http://schemas.microsoft.com/office/powerpoint/2010/main" val="371097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FC998-CFD0-4571-A3F0-E1E027C6EAE9}"/>
                  </a:ext>
                </a:extLst>
              </p:cNvPr>
              <p:cNvSpPr txBox="1"/>
              <p:nvPr/>
            </p:nvSpPr>
            <p:spPr>
              <a:xfrm>
                <a:off x="1129553" y="4505563"/>
                <a:ext cx="5873675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FC998-CFD0-4571-A3F0-E1E027C6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4505563"/>
                <a:ext cx="5873675" cy="1483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EEC462-BA55-4B20-895E-0D181C792888}"/>
                  </a:ext>
                </a:extLst>
              </p:cNvPr>
              <p:cNvSpPr txBox="1"/>
              <p:nvPr/>
            </p:nvSpPr>
            <p:spPr>
              <a:xfrm>
                <a:off x="7100047" y="1674674"/>
                <a:ext cx="452269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each case, the first bracket is (a-b). In our proof, this simplified to h and was crossed out in the denominator.</a:t>
                </a:r>
              </a:p>
              <a:p>
                <a:endParaRPr lang="en-US" dirty="0"/>
              </a:p>
              <a:p>
                <a:r>
                  <a:rPr lang="en-US" dirty="0"/>
                  <a:t>The second bracket always contains n terms.</a:t>
                </a:r>
              </a:p>
              <a:p>
                <a:endParaRPr lang="en-US" dirty="0"/>
              </a:p>
              <a:p>
                <a:r>
                  <a:rPr lang="en-US" dirty="0"/>
                  <a:t>For example, when 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second bracket has two terms. Similarly, , when 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the second bracket has three terms. </a:t>
                </a:r>
              </a:p>
              <a:p>
                <a:endParaRPr lang="en-US" dirty="0"/>
              </a:p>
              <a:p>
                <a:r>
                  <a:rPr lang="en-US" dirty="0"/>
                  <a:t>By extension, when factoring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second bracket has n terms.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EEC462-BA55-4B20-895E-0D181C792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674674"/>
                <a:ext cx="4522694" cy="3693319"/>
              </a:xfrm>
              <a:prstGeom prst="rect">
                <a:avLst/>
              </a:prstGeom>
              <a:blipFill>
                <a:blip r:embed="rId4"/>
                <a:stretch>
                  <a:fillRect l="-1213" t="-990" r="-53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88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EEC462-BA55-4B20-895E-0D181C792888}"/>
                  </a:ext>
                </a:extLst>
              </p:cNvPr>
              <p:cNvSpPr txBox="1"/>
              <p:nvPr/>
            </p:nvSpPr>
            <p:spPr>
              <a:xfrm>
                <a:off x="1431663" y="4175153"/>
                <a:ext cx="4522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just so happens that in our proof, each of those n terms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sum of n terms, each of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EEC462-BA55-4B20-895E-0D181C792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3" y="4175153"/>
                <a:ext cx="4522694" cy="1477328"/>
              </a:xfrm>
              <a:prstGeom prst="rect">
                <a:avLst/>
              </a:prstGeom>
              <a:blipFill>
                <a:blip r:embed="rId3"/>
                <a:stretch>
                  <a:fillRect l="-121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/>
                  <a:t>Therefore,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 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46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3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2778D-CD53-4896-AD47-722BDC8E87C7}"/>
                  </a:ext>
                </a:extLst>
              </p:cNvPr>
              <p:cNvSpPr txBox="1"/>
              <p:nvPr/>
            </p:nvSpPr>
            <p:spPr>
              <a:xfrm>
                <a:off x="1699707" y="3040432"/>
                <a:ext cx="8423239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5−1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20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2778D-CD53-4896-AD47-722BDC8E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07" y="3040432"/>
                <a:ext cx="8423239" cy="777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394A8-FD37-416B-A5F7-2EFFF4C9A843}"/>
                  </a:ext>
                </a:extLst>
              </p14:cNvPr>
              <p14:cNvContentPartPr/>
              <p14:nvPr/>
            </p14:nvContentPartPr>
            <p14:xfrm>
              <a:off x="2354040" y="2981393"/>
              <a:ext cx="466920" cy="48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394A8-FD37-416B-A5F7-2EFFF4C9A8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6040" y="2963753"/>
                <a:ext cx="5025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A72C41-4716-421D-8FB0-449971A90F93}"/>
                  </a:ext>
                </a:extLst>
              </p14:cNvPr>
              <p14:cNvContentPartPr/>
              <p14:nvPr/>
            </p14:nvContentPartPr>
            <p14:xfrm>
              <a:off x="1841760" y="3460553"/>
              <a:ext cx="748800" cy="58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A72C41-4716-421D-8FB0-449971A90F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120" y="3442913"/>
                <a:ext cx="7844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C3EA64-185E-4E11-9B15-FA1924E57035}"/>
                  </a:ext>
                </a:extLst>
              </p:cNvPr>
              <p:cNvSpPr txBox="1"/>
              <p:nvPr/>
            </p:nvSpPr>
            <p:spPr>
              <a:xfrm>
                <a:off x="1439639" y="4426253"/>
                <a:ext cx="4315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=20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C3EA64-185E-4E11-9B15-FA1924E5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39" y="4426253"/>
                <a:ext cx="43157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2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/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14:cNvPr>
              <p14:cNvContentPartPr/>
              <p14:nvPr/>
            </p14:nvContentPartPr>
            <p14:xfrm>
              <a:off x="3596040" y="3323393"/>
              <a:ext cx="466560" cy="80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040" y="3305393"/>
                <a:ext cx="5022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14:cNvPr>
              <p14:cNvContentPartPr/>
              <p14:nvPr/>
            </p14:nvContentPartPr>
            <p14:xfrm>
              <a:off x="2675160" y="3553073"/>
              <a:ext cx="1182240" cy="9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160" y="3535433"/>
                <a:ext cx="1217880" cy="10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46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/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14:cNvPr>
              <p14:cNvContentPartPr/>
              <p14:nvPr/>
            </p14:nvContentPartPr>
            <p14:xfrm>
              <a:off x="3596040" y="3323393"/>
              <a:ext cx="466560" cy="80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040" y="3305393"/>
                <a:ext cx="5022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14:cNvPr>
              <p14:cNvContentPartPr/>
              <p14:nvPr/>
            </p14:nvContentPartPr>
            <p14:xfrm>
              <a:off x="2675160" y="3553073"/>
              <a:ext cx="1182240" cy="9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160" y="3535433"/>
                <a:ext cx="121788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12031-0AEC-4F7B-85DE-C26E75598712}"/>
                  </a:ext>
                </a:extLst>
              </p:cNvPr>
              <p:cNvSpPr txBox="1"/>
              <p:nvPr/>
            </p:nvSpPr>
            <p:spPr>
              <a:xfrm>
                <a:off x="3596040" y="5101055"/>
                <a:ext cx="330259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12031-0AEC-4F7B-85DE-C26E7559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40" y="5101055"/>
                <a:ext cx="3302598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42B4AF-CACB-47D9-BD54-E42C7CC30CFD}"/>
                  </a:ext>
                </a:extLst>
              </p14:cNvPr>
              <p14:cNvContentPartPr/>
              <p14:nvPr/>
            </p14:nvContentPartPr>
            <p14:xfrm>
              <a:off x="3854520" y="3350753"/>
              <a:ext cx="3212280" cy="2458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42B4AF-CACB-47D9-BD54-E42C7CC30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6520" y="3332756"/>
                <a:ext cx="3247920" cy="2494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23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83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/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14:cNvPr>
              <p14:cNvContentPartPr/>
              <p14:nvPr/>
            </p14:nvContentPartPr>
            <p14:xfrm>
              <a:off x="3596040" y="3323393"/>
              <a:ext cx="466560" cy="80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040" y="3305393"/>
                <a:ext cx="5022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14:cNvPr>
              <p14:cNvContentPartPr/>
              <p14:nvPr/>
            </p14:nvContentPartPr>
            <p14:xfrm>
              <a:off x="2675160" y="3553073"/>
              <a:ext cx="1182240" cy="9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160" y="3535433"/>
                <a:ext cx="121788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457205-A332-4477-9D49-FB95F0EB7EEE}"/>
                  </a:ext>
                </a:extLst>
              </p:cNvPr>
              <p:cNvSpPr txBox="1"/>
              <p:nvPr/>
            </p:nvSpPr>
            <p:spPr>
              <a:xfrm>
                <a:off x="8186570" y="4857078"/>
                <a:ext cx="2226834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457205-A332-4477-9D49-FB95F0EB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70" y="4857078"/>
                <a:ext cx="2226834" cy="487954"/>
              </a:xfrm>
              <a:prstGeom prst="rect">
                <a:avLst/>
              </a:prstGeom>
              <a:blipFill>
                <a:blip r:embed="rId8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74037F-A2B6-430A-BB7D-B877BAF70F4E}"/>
                  </a:ext>
                </a:extLst>
              </p14:cNvPr>
              <p14:cNvContentPartPr/>
              <p14:nvPr/>
            </p14:nvContentPartPr>
            <p14:xfrm>
              <a:off x="7404120" y="3239873"/>
              <a:ext cx="1105920" cy="92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74037F-A2B6-430A-BB7D-B877BAF70F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6480" y="3222233"/>
                <a:ext cx="114156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E36D68-ECE6-4538-A482-7D49389831D9}"/>
                  </a:ext>
                </a:extLst>
              </p14:cNvPr>
              <p14:cNvContentPartPr/>
              <p14:nvPr/>
            </p14:nvContentPartPr>
            <p14:xfrm>
              <a:off x="8028000" y="3984713"/>
              <a:ext cx="2163600" cy="1554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E36D68-ECE6-4538-A482-7D49389831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10360" y="3966717"/>
                <a:ext cx="2199240" cy="15904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67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/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− 1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D102CF-37F5-4E77-88CD-EF568E68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80" y="3297219"/>
                <a:ext cx="8401723" cy="1205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14:cNvPr>
              <p14:cNvContentPartPr/>
              <p14:nvPr/>
            </p14:nvContentPartPr>
            <p14:xfrm>
              <a:off x="3596040" y="3323393"/>
              <a:ext cx="466560" cy="80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64D63-9EB0-4353-9CCC-6BAF02A84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040" y="3305393"/>
                <a:ext cx="5022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14:cNvPr>
              <p14:cNvContentPartPr/>
              <p14:nvPr/>
            </p14:nvContentPartPr>
            <p14:xfrm>
              <a:off x="2675160" y="3553073"/>
              <a:ext cx="1182240" cy="96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C335A-92D6-45AA-A0D3-A7C9DBF06A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7160" y="3535433"/>
                <a:ext cx="121788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FA1F3-2E83-445F-9B60-7564DEF1904F}"/>
                  </a:ext>
                </a:extLst>
              </p:cNvPr>
              <p:cNvSpPr txBox="1"/>
              <p:nvPr/>
            </p:nvSpPr>
            <p:spPr>
              <a:xfrm>
                <a:off x="1269402" y="4878592"/>
                <a:ext cx="4216998" cy="78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FA1F3-2E83-445F-9B60-7564DEF1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02" y="4878592"/>
                <a:ext cx="4216998" cy="7825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1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5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7=7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A8962-3620-4B47-9440-0A221E058447}"/>
                  </a:ext>
                </a:extLst>
              </p:cNvPr>
              <p:cNvSpPr txBox="1"/>
              <p:nvPr/>
            </p:nvSpPr>
            <p:spPr>
              <a:xfrm>
                <a:off x="1183341" y="4001294"/>
                <a:ext cx="999385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0−1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0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A8962-3620-4B47-9440-0A221E0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1" y="4001294"/>
                <a:ext cx="999385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442C41-18AB-44C6-B52E-9835333CA3EA}"/>
                  </a:ext>
                </a:extLst>
              </p14:cNvPr>
              <p14:cNvContentPartPr/>
              <p14:nvPr/>
            </p14:nvContentPartPr>
            <p14:xfrm>
              <a:off x="1359000" y="3879233"/>
              <a:ext cx="897120" cy="56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442C41-18AB-44C6-B52E-9835333CA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000" y="3861233"/>
                <a:ext cx="932760" cy="604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95F248-0D87-49F9-A1A8-37B28A5CA89F}"/>
              </a:ext>
            </a:extLst>
          </p:cNvPr>
          <p:cNvSpPr txBox="1"/>
          <p:nvPr/>
        </p:nvSpPr>
        <p:spPr>
          <a:xfrm>
            <a:off x="1183341" y="4966894"/>
            <a:ext cx="5368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By extension, the derivative of any constant term is 0</a:t>
            </a:r>
          </a:p>
        </p:txBody>
      </p:sp>
    </p:spTree>
    <p:extLst>
      <p:ext uri="{BB962C8B-B14F-4D97-AF65-F5344CB8AC3E}">
        <p14:creationId xmlns:p14="http://schemas.microsoft.com/office/powerpoint/2010/main" val="339839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determine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5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6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45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7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#1:</a:t>
                </a:r>
              </a:p>
              <a:p>
                <a:pPr marL="0" indent="0">
                  <a:buNone/>
                </a:pPr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−3)(5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−30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38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72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EA584-A278-4F18-A8A5-9E88BF3E8B13}"/>
                  </a:ext>
                </a:extLst>
              </p:cNvPr>
              <p:cNvSpPr txBox="1"/>
              <p:nvPr/>
            </p:nvSpPr>
            <p:spPr>
              <a:xfrm>
                <a:off x="3722145" y="4157830"/>
                <a:ext cx="45935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EA584-A278-4F18-A8A5-9E88BF3E8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45" y="4157830"/>
                <a:ext cx="4593515" cy="954107"/>
              </a:xfrm>
              <a:prstGeom prst="rect">
                <a:avLst/>
              </a:prstGeom>
              <a:blipFill>
                <a:blip r:embed="rId3"/>
                <a:stretch>
                  <a:fillRect l="-278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9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34962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349623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7352450-9C2F-4D33-940C-121E83EE51ED}"/>
              </a:ext>
            </a:extLst>
          </p:cNvPr>
          <p:cNvSpPr txBox="1"/>
          <p:nvPr/>
        </p:nvSpPr>
        <p:spPr>
          <a:xfrm>
            <a:off x="4658060" y="4337863"/>
            <a:ext cx="51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Multiply the exponent on the outside of the bracket by the coefficient in front of the bracket. In this case, that coefficient is 1. Then, subtract 1 from the exponent.</a:t>
            </a:r>
          </a:p>
        </p:txBody>
      </p:sp>
    </p:spTree>
    <p:extLst>
      <p:ext uri="{BB962C8B-B14F-4D97-AF65-F5344CB8AC3E}">
        <p14:creationId xmlns:p14="http://schemas.microsoft.com/office/powerpoint/2010/main" val="2513898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→2(5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660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ABEB1D-5A2A-43A7-AE23-0EEC0F9E921B}"/>
              </a:ext>
            </a:extLst>
          </p:cNvPr>
          <p:cNvSpPr txBox="1"/>
          <p:nvPr/>
        </p:nvSpPr>
        <p:spPr>
          <a:xfrm>
            <a:off x="7594899" y="4230141"/>
            <a:ext cx="33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Multiply by the derivative of expression in the bracket</a:t>
            </a:r>
          </a:p>
        </p:txBody>
      </p:sp>
    </p:spTree>
    <p:extLst>
      <p:ext uri="{BB962C8B-B14F-4D97-AF65-F5344CB8AC3E}">
        <p14:creationId xmlns:p14="http://schemas.microsoft.com/office/powerpoint/2010/main" val="84593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→2(5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−3)(5)</m:t>
                    </m:r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3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→2(5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−3)(5)</m:t>
                    </m:r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5F0F55E-0EA6-42F7-8B65-DB6795040A4D}"/>
              </a:ext>
            </a:extLst>
          </p:cNvPr>
          <p:cNvSpPr txBox="1"/>
          <p:nvPr/>
        </p:nvSpPr>
        <p:spPr>
          <a:xfrm>
            <a:off x="6788074" y="5445572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 the 2 and the 5</a:t>
            </a:r>
          </a:p>
        </p:txBody>
      </p:sp>
    </p:spTree>
    <p:extLst>
      <p:ext uri="{BB962C8B-B14F-4D97-AF65-F5344CB8AC3E}">
        <p14:creationId xmlns:p14="http://schemas.microsoft.com/office/powerpoint/2010/main" val="172478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r>
                  <a:rPr lang="en-US" dirty="0"/>
                  <a:t>Use the power of a function rule, which is a form of the chain rule.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/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→2(5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−3)(5)</m:t>
                    </m:r>
                  </m:oMath>
                </a14:m>
                <a:r>
                  <a:rPr lang="en-US" sz="4400" dirty="0"/>
                  <a:t>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4866EA-1B41-4B14-AF2C-6447AC8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5" y="4168587"/>
                <a:ext cx="1001749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14:cNvPr>
              <p14:cNvContentPartPr/>
              <p14:nvPr/>
            </p14:nvContentPartPr>
            <p14:xfrm>
              <a:off x="3246840" y="4126913"/>
              <a:ext cx="391680" cy="50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5E3B2-C2F3-44B9-8ABF-68A83FF2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840" y="4108913"/>
                <a:ext cx="427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14:cNvPr>
              <p14:cNvContentPartPr/>
              <p14:nvPr/>
            </p14:nvContentPartPr>
            <p14:xfrm>
              <a:off x="1012680" y="4573673"/>
              <a:ext cx="2491200" cy="84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27495B-7560-4A56-8510-F81777FD8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680" y="4556025"/>
                <a:ext cx="2526840" cy="88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13893-F7BA-4888-91CD-FECBD121B6CC}"/>
                  </a:ext>
                </a:extLst>
              </p:cNvPr>
              <p:cNvSpPr txBox="1"/>
              <p:nvPr/>
            </p:nvSpPr>
            <p:spPr>
              <a:xfrm>
                <a:off x="3638520" y="5072965"/>
                <a:ext cx="71621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−30</m:t>
                    </m:r>
                  </m:oMath>
                </a14:m>
                <a:r>
                  <a:rPr lang="en-US" sz="44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13893-F7BA-4888-91CD-FECBD121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20" y="5072965"/>
                <a:ext cx="7162158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12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Method #2: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−30</m:t>
                    </m:r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5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−3(15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89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C294-B905-469A-89FC-D7C286D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−3(15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981-D577-4F66-A700-890D1946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E52093-94B2-4395-AF0F-5BE50CEA4277}"/>
                  </a:ext>
                </a:extLst>
              </p14:cNvPr>
              <p14:cNvContentPartPr/>
              <p14:nvPr/>
            </p14:nvContentPartPr>
            <p14:xfrm>
              <a:off x="5224680" y="1496393"/>
              <a:ext cx="3778560" cy="57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E52093-94B2-4395-AF0F-5BE50CEA42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7040" y="1478753"/>
                <a:ext cx="3814200" cy="6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16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the line tangent to the curve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0C3913-8E43-4F7D-AB0A-A134CCE1437F}"/>
                  </a:ext>
                </a:extLst>
              </p:cNvPr>
              <p:cNvSpPr txBox="1"/>
              <p:nvPr/>
            </p:nvSpPr>
            <p:spPr>
              <a:xfrm>
                <a:off x="1333947" y="4641924"/>
                <a:ext cx="76379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difference of nth powers factoring, we know that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So we can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0C3913-8E43-4F7D-AB0A-A134CCE1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47" y="4641924"/>
                <a:ext cx="7637931" cy="1200329"/>
              </a:xfrm>
              <a:prstGeom prst="rect">
                <a:avLst/>
              </a:prstGeom>
              <a:blipFill>
                <a:blip r:embed="rId3"/>
                <a:stretch>
                  <a:fillRect l="-71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686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the line tangent to the curve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+1=64+32−16+1=81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Therefore, a point on the line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(4,81)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−4=48+16−4=60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the slope at that point is 60.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79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the line tangent to the curve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Sub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(4,81)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81=60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81=240+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→81−240=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→−159=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66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equation of the line tangent to the curve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equation of the tangent line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186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points on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where the tangent lines are horizontal.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11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points on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where the tangent lines are horizontal.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A horizontal line has a slope of 0.</a:t>
                </a:r>
              </a:p>
              <a:p>
                <a:pPr marL="0" indent="0">
                  <a:buNone/>
                </a:pPr>
                <a:r>
                  <a:rPr lang="en-US" dirty="0"/>
                  <a:t>Therefore, we need to set the derivative equal to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+2=0  →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56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points on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where the tangent lines are horizontal.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that we know the x-values of the points with horizontal tangent lines, we just need to sub those values in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to get the y-values.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12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76D8-E277-487F-8928-B2C6DA8D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points on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where the tangent lines are horizontal.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=−8+8+8+1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Therefore, the tangent lines are horizontal at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(−2,9)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4DBB1-37A9-4527-9D8D-F39F743C0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89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1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0DD710-AA71-4DC1-8E3E-98D23DA53B18}"/>
              </a:ext>
            </a:extLst>
          </p:cNvPr>
          <p:cNvSpPr txBox="1"/>
          <p:nvPr/>
        </p:nvSpPr>
        <p:spPr>
          <a:xfrm>
            <a:off x="3517750" y="3824343"/>
            <a:ext cx="501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can cancel out like factors in the numerator and the denominator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11CAF0-72C3-467F-8385-E3B1B63805FF}"/>
                  </a:ext>
                </a:extLst>
              </p14:cNvPr>
              <p14:cNvContentPartPr/>
              <p14:nvPr/>
            </p14:nvContentPartPr>
            <p14:xfrm>
              <a:off x="2805120" y="2946473"/>
              <a:ext cx="25632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11CAF0-72C3-467F-8385-E3B1B6380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7480" y="2928833"/>
                <a:ext cx="2919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96D372-994B-4401-97E4-0299BF2CABDA}"/>
                  </a:ext>
                </a:extLst>
              </p14:cNvPr>
              <p14:cNvContentPartPr/>
              <p14:nvPr/>
            </p14:nvContentPartPr>
            <p14:xfrm>
              <a:off x="6773760" y="3247793"/>
              <a:ext cx="35496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96D372-994B-4401-97E4-0299BF2CAB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5760" y="3230153"/>
                <a:ext cx="390600" cy="1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593007-AC70-461B-B9DE-D4519438D005}"/>
                  </a:ext>
                </a:extLst>
              </p14:cNvPr>
              <p14:cNvContentPartPr/>
              <p14:nvPr/>
            </p14:nvContentPartPr>
            <p14:xfrm>
              <a:off x="2824200" y="2894993"/>
              <a:ext cx="255240" cy="24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593007-AC70-461B-B9DE-D4519438D0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560" y="2877353"/>
                <a:ext cx="2908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8652C0-24C3-40F9-A8CB-B0427801F97E}"/>
                  </a:ext>
                </a:extLst>
              </p14:cNvPr>
              <p14:cNvContentPartPr/>
              <p14:nvPr/>
            </p14:nvContentPartPr>
            <p14:xfrm>
              <a:off x="6834600" y="3246713"/>
              <a:ext cx="263880" cy="16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8652C0-24C3-40F9-A8CB-B0427801F9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6960" y="3228713"/>
                <a:ext cx="29952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2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7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3438-07C0-4328-BF61-09440FC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9566F-F08B-435B-9EB9-FA139623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20C8E-06DF-4B15-8F41-80B8DB15BCE9}"/>
                  </a:ext>
                </a:extLst>
              </p:cNvPr>
              <p:cNvSpPr txBox="1"/>
              <p:nvPr/>
            </p:nvSpPr>
            <p:spPr>
              <a:xfrm>
                <a:off x="1043491" y="4001294"/>
                <a:ext cx="3808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term ends up equaling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E20C8E-06DF-4B15-8F41-80B8DB15B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1" y="4001294"/>
                <a:ext cx="3808207" cy="369332"/>
              </a:xfrm>
              <a:prstGeom prst="rect">
                <a:avLst/>
              </a:prstGeom>
              <a:blipFill>
                <a:blip r:embed="rId3"/>
                <a:stretch>
                  <a:fillRect l="-12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4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1794</Words>
  <Application>Microsoft Office PowerPoint</Application>
  <PresentationFormat>Widescreen</PresentationFormat>
  <Paragraphs>272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 Rule</vt:lpstr>
      <vt:lpstr>Power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Rule</dc:title>
  <dc:creator>Jim Beland</dc:creator>
  <cp:lastModifiedBy>Jim</cp:lastModifiedBy>
  <cp:revision>1</cp:revision>
  <dcterms:created xsi:type="dcterms:W3CDTF">2020-07-08T00:05:59Z</dcterms:created>
  <dcterms:modified xsi:type="dcterms:W3CDTF">2022-02-01T13:46:16Z</dcterms:modified>
</cp:coreProperties>
</file>