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3E9ECE-2E04-4687-91E7-B2F20F96CB5E}" v="14" dt="2022-02-22T23:49:28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" userId="d41a4da1a37fb713" providerId="LiveId" clId="{F22A7880-717F-4805-9984-3751EA3029F2}"/>
    <pc:docChg chg="modSld">
      <pc:chgData name="Jim" userId="d41a4da1a37fb713" providerId="LiveId" clId="{F22A7880-717F-4805-9984-3751EA3029F2}" dt="2022-02-01T13:42:45.409" v="8"/>
      <pc:docMkLst>
        <pc:docMk/>
      </pc:docMkLst>
      <pc:sldChg chg="setBg">
        <pc:chgData name="Jim" userId="d41a4da1a37fb713" providerId="LiveId" clId="{F22A7880-717F-4805-9984-3751EA3029F2}" dt="2022-02-01T13:40:46.590" v="0"/>
        <pc:sldMkLst>
          <pc:docMk/>
          <pc:sldMk cId="491882468" sldId="258"/>
        </pc:sldMkLst>
      </pc:sldChg>
      <pc:sldChg chg="setBg">
        <pc:chgData name="Jim" userId="d41a4da1a37fb713" providerId="LiveId" clId="{F22A7880-717F-4805-9984-3751EA3029F2}" dt="2022-02-01T13:41:08.400" v="1"/>
        <pc:sldMkLst>
          <pc:docMk/>
          <pc:sldMk cId="2398396941" sldId="260"/>
        </pc:sldMkLst>
      </pc:sldChg>
      <pc:sldChg chg="setBg">
        <pc:chgData name="Jim" userId="d41a4da1a37fb713" providerId="LiveId" clId="{F22A7880-717F-4805-9984-3751EA3029F2}" dt="2022-02-01T13:41:32.788" v="2"/>
        <pc:sldMkLst>
          <pc:docMk/>
          <pc:sldMk cId="497102243" sldId="261"/>
        </pc:sldMkLst>
      </pc:sldChg>
      <pc:sldChg chg="setBg">
        <pc:chgData name="Jim" userId="d41a4da1a37fb713" providerId="LiveId" clId="{F22A7880-717F-4805-9984-3751EA3029F2}" dt="2022-02-01T13:41:53.432" v="3"/>
        <pc:sldMkLst>
          <pc:docMk/>
          <pc:sldMk cId="2568506618" sldId="262"/>
        </pc:sldMkLst>
      </pc:sldChg>
      <pc:sldChg chg="setBg">
        <pc:chgData name="Jim" userId="d41a4da1a37fb713" providerId="LiveId" clId="{F22A7880-717F-4805-9984-3751EA3029F2}" dt="2022-02-01T13:42:01.549" v="4"/>
        <pc:sldMkLst>
          <pc:docMk/>
          <pc:sldMk cId="2458581944" sldId="263"/>
        </pc:sldMkLst>
      </pc:sldChg>
      <pc:sldChg chg="setBg">
        <pc:chgData name="Jim" userId="d41a4da1a37fb713" providerId="LiveId" clId="{F22A7880-717F-4805-9984-3751EA3029F2}" dt="2022-02-01T13:42:21.867" v="5"/>
        <pc:sldMkLst>
          <pc:docMk/>
          <pc:sldMk cId="3411175561" sldId="264"/>
        </pc:sldMkLst>
      </pc:sldChg>
      <pc:sldChg chg="setBg">
        <pc:chgData name="Jim" userId="d41a4da1a37fb713" providerId="LiveId" clId="{F22A7880-717F-4805-9984-3751EA3029F2}" dt="2022-02-01T13:42:27.337" v="6"/>
        <pc:sldMkLst>
          <pc:docMk/>
          <pc:sldMk cId="4127605604" sldId="265"/>
        </pc:sldMkLst>
      </pc:sldChg>
      <pc:sldChg chg="setBg">
        <pc:chgData name="Jim" userId="d41a4da1a37fb713" providerId="LiveId" clId="{F22A7880-717F-4805-9984-3751EA3029F2}" dt="2022-02-01T13:42:39.084" v="7"/>
        <pc:sldMkLst>
          <pc:docMk/>
          <pc:sldMk cId="4003392689" sldId="266"/>
        </pc:sldMkLst>
      </pc:sldChg>
      <pc:sldChg chg="setBg">
        <pc:chgData name="Jim" userId="d41a4da1a37fb713" providerId="LiveId" clId="{F22A7880-717F-4805-9984-3751EA3029F2}" dt="2022-02-01T13:42:45.409" v="8"/>
        <pc:sldMkLst>
          <pc:docMk/>
          <pc:sldMk cId="2089722397" sldId="267"/>
        </pc:sldMkLst>
      </pc:sldChg>
    </pc:docChg>
  </pc:docChgLst>
  <pc:docChgLst>
    <pc:chgData name="Jim" userId="d41a4da1a37fb713" providerId="LiveId" clId="{CD3E9ECE-2E04-4687-91E7-B2F20F96CB5E}"/>
    <pc:docChg chg="modSld">
      <pc:chgData name="Jim" userId="d41a4da1a37fb713" providerId="LiveId" clId="{CD3E9ECE-2E04-4687-91E7-B2F20F96CB5E}" dt="2022-02-22T23:49:28.466" v="16" actId="20577"/>
      <pc:docMkLst>
        <pc:docMk/>
      </pc:docMkLst>
      <pc:sldChg chg="modSp">
        <pc:chgData name="Jim" userId="d41a4da1a37fb713" providerId="LiveId" clId="{CD3E9ECE-2E04-4687-91E7-B2F20F96CB5E}" dt="2022-02-22T23:46:52.492" v="1" actId="20577"/>
        <pc:sldMkLst>
          <pc:docMk/>
          <pc:sldMk cId="2568506618" sldId="262"/>
        </pc:sldMkLst>
        <pc:spChg chg="mod">
          <ac:chgData name="Jim" userId="d41a4da1a37fb713" providerId="LiveId" clId="{CD3E9ECE-2E04-4687-91E7-B2F20F96CB5E}" dt="2022-02-22T23:46:52.492" v="1" actId="20577"/>
          <ac:spMkLst>
            <pc:docMk/>
            <pc:sldMk cId="2568506618" sldId="262"/>
            <ac:spMk id="3" creationId="{1923F129-CA02-4438-9047-FDAA764CF990}"/>
          </ac:spMkLst>
        </pc:spChg>
      </pc:sldChg>
      <pc:sldChg chg="modSp">
        <pc:chgData name="Jim" userId="d41a4da1a37fb713" providerId="LiveId" clId="{CD3E9ECE-2E04-4687-91E7-B2F20F96CB5E}" dt="2022-02-22T23:49:18.245" v="15" actId="20577"/>
        <pc:sldMkLst>
          <pc:docMk/>
          <pc:sldMk cId="2458581944" sldId="263"/>
        </pc:sldMkLst>
        <pc:spChg chg="mod">
          <ac:chgData name="Jim" userId="d41a4da1a37fb713" providerId="LiveId" clId="{CD3E9ECE-2E04-4687-91E7-B2F20F96CB5E}" dt="2022-02-22T23:49:18.245" v="15" actId="20577"/>
          <ac:spMkLst>
            <pc:docMk/>
            <pc:sldMk cId="2458581944" sldId="263"/>
            <ac:spMk id="3" creationId="{1923F129-CA02-4438-9047-FDAA764CF990}"/>
          </ac:spMkLst>
        </pc:spChg>
      </pc:sldChg>
      <pc:sldChg chg="modSp mod">
        <pc:chgData name="Jim" userId="d41a4da1a37fb713" providerId="LiveId" clId="{CD3E9ECE-2E04-4687-91E7-B2F20F96CB5E}" dt="2022-02-22T23:49:28.466" v="16" actId="20577"/>
        <pc:sldMkLst>
          <pc:docMk/>
          <pc:sldMk cId="3411175561" sldId="264"/>
        </pc:sldMkLst>
        <pc:spChg chg="mod">
          <ac:chgData name="Jim" userId="d41a4da1a37fb713" providerId="LiveId" clId="{CD3E9ECE-2E04-4687-91E7-B2F20F96CB5E}" dt="2022-02-22T23:49:28.466" v="16" actId="20577"/>
          <ac:spMkLst>
            <pc:docMk/>
            <pc:sldMk cId="3411175561" sldId="264"/>
            <ac:spMk id="3" creationId="{1923F129-CA02-4438-9047-FDAA764CF990}"/>
          </ac:spMkLst>
        </pc:spChg>
        <pc:inkChg chg="mod">
          <ac:chgData name="Jim" userId="d41a4da1a37fb713" providerId="LiveId" clId="{CD3E9ECE-2E04-4687-91E7-B2F20F96CB5E}" dt="2022-02-22T23:47:15.938" v="4" actId="1076"/>
          <ac:inkMkLst>
            <pc:docMk/>
            <pc:sldMk cId="3411175561" sldId="264"/>
            <ac:inkMk id="11" creationId="{D5F0A61B-7995-4136-A566-27E1A42F72F8}"/>
          </ac:inkMkLst>
        </pc:inkChg>
      </pc:sldChg>
      <pc:sldChg chg="modSp mod">
        <pc:chgData name="Jim" userId="d41a4da1a37fb713" providerId="LiveId" clId="{CD3E9ECE-2E04-4687-91E7-B2F20F96CB5E}" dt="2022-02-22T23:49:05.531" v="14" actId="20577"/>
        <pc:sldMkLst>
          <pc:docMk/>
          <pc:sldMk cId="4127605604" sldId="265"/>
        </pc:sldMkLst>
        <pc:spChg chg="mod">
          <ac:chgData name="Jim" userId="d41a4da1a37fb713" providerId="LiveId" clId="{CD3E9ECE-2E04-4687-91E7-B2F20F96CB5E}" dt="2022-02-22T23:49:05.531" v="14" actId="20577"/>
          <ac:spMkLst>
            <pc:docMk/>
            <pc:sldMk cId="4127605604" sldId="265"/>
            <ac:spMk id="3" creationId="{1923F129-CA02-4438-9047-FDAA764CF990}"/>
          </ac:spMkLst>
        </pc:spChg>
        <pc:inkChg chg="mod">
          <ac:chgData name="Jim" userId="d41a4da1a37fb713" providerId="LiveId" clId="{CD3E9ECE-2E04-4687-91E7-B2F20F96CB5E}" dt="2022-02-22T23:47:29.079" v="6" actId="1076"/>
          <ac:inkMkLst>
            <pc:docMk/>
            <pc:sldMk cId="4127605604" sldId="265"/>
            <ac:inkMk id="11" creationId="{B9713BA4-3746-4BD8-B4EF-D572E7DD4186}"/>
          </ac:inkMkLst>
        </pc:inkChg>
      </pc:sldChg>
      <pc:sldChg chg="modSp mod">
        <pc:chgData name="Jim" userId="d41a4da1a37fb713" providerId="LiveId" clId="{CD3E9ECE-2E04-4687-91E7-B2F20F96CB5E}" dt="2022-02-22T23:47:57.704" v="11" actId="1076"/>
        <pc:sldMkLst>
          <pc:docMk/>
          <pc:sldMk cId="4003392689" sldId="266"/>
        </pc:sldMkLst>
        <pc:spChg chg="mod">
          <ac:chgData name="Jim" userId="d41a4da1a37fb713" providerId="LiveId" clId="{CD3E9ECE-2E04-4687-91E7-B2F20F96CB5E}" dt="2022-02-22T23:47:51.851" v="10" actId="20577"/>
          <ac:spMkLst>
            <pc:docMk/>
            <pc:sldMk cId="4003392689" sldId="266"/>
            <ac:spMk id="3" creationId="{1923F129-CA02-4438-9047-FDAA764CF990}"/>
          </ac:spMkLst>
        </pc:spChg>
        <pc:inkChg chg="mod">
          <ac:chgData name="Jim" userId="d41a4da1a37fb713" providerId="LiveId" clId="{CD3E9ECE-2E04-4687-91E7-B2F20F96CB5E}" dt="2022-02-22T23:47:57.704" v="11" actId="1076"/>
          <ac:inkMkLst>
            <pc:docMk/>
            <pc:sldMk cId="4003392689" sldId="266"/>
            <ac:inkMk id="11" creationId="{7F6099A7-7561-451B-AA09-62D8BC56A711}"/>
          </ac:inkMkLst>
        </pc:inkChg>
      </pc:sldChg>
      <pc:sldChg chg="modSp">
        <pc:chgData name="Jim" userId="d41a4da1a37fb713" providerId="LiveId" clId="{CD3E9ECE-2E04-4687-91E7-B2F20F96CB5E}" dt="2022-02-22T23:48:10.795" v="13" actId="20577"/>
        <pc:sldMkLst>
          <pc:docMk/>
          <pc:sldMk cId="2089722397" sldId="267"/>
        </pc:sldMkLst>
        <pc:spChg chg="mod">
          <ac:chgData name="Jim" userId="d41a4da1a37fb713" providerId="LiveId" clId="{CD3E9ECE-2E04-4687-91E7-B2F20F96CB5E}" dt="2022-02-22T23:48:10.795" v="13" actId="20577"/>
          <ac:spMkLst>
            <pc:docMk/>
            <pc:sldMk cId="2089722397" sldId="267"/>
            <ac:spMk id="3" creationId="{1923F129-CA02-4438-9047-FDAA764CF990}"/>
          </ac:spMkLst>
        </pc:spChg>
      </pc:sldChg>
    </pc:docChg>
  </pc:docChgLst>
  <pc:docChgLst>
    <pc:chgData name="Jim Beland" userId="d41a4da1a37fb713" providerId="LiveId" clId="{D4A8486F-921C-4983-A325-8932CC82691F}"/>
    <pc:docChg chg="undo custSel addSld modSld">
      <pc:chgData name="Jim Beland" userId="d41a4da1a37fb713" providerId="LiveId" clId="{D4A8486F-921C-4983-A325-8932CC82691F}" dt="2020-07-11T18:06:01.072" v="1524" actId="20577"/>
      <pc:docMkLst>
        <pc:docMk/>
      </pc:docMkLst>
      <pc:sldChg chg="modSp add">
        <pc:chgData name="Jim Beland" userId="d41a4da1a37fb713" providerId="LiveId" clId="{D4A8486F-921C-4983-A325-8932CC82691F}" dt="2020-07-09T22:29:35.050" v="12" actId="20577"/>
        <pc:sldMkLst>
          <pc:docMk/>
          <pc:sldMk cId="1625553781" sldId="256"/>
        </pc:sldMkLst>
        <pc:spChg chg="mod">
          <ac:chgData name="Jim Beland" userId="d41a4da1a37fb713" providerId="LiveId" clId="{D4A8486F-921C-4983-A325-8932CC82691F}" dt="2020-07-09T22:29:35.050" v="12" actId="20577"/>
          <ac:spMkLst>
            <pc:docMk/>
            <pc:sldMk cId="1625553781" sldId="256"/>
            <ac:spMk id="2" creationId="{75E5BBE9-DD37-484F-91AE-A9C7346DB820}"/>
          </ac:spMkLst>
        </pc:spChg>
      </pc:sldChg>
      <pc:sldChg chg="addSp modSp add">
        <pc:chgData name="Jim Beland" userId="d41a4da1a37fb713" providerId="LiveId" clId="{D4A8486F-921C-4983-A325-8932CC82691F}" dt="2020-07-09T22:36:07.046" v="210" actId="1076"/>
        <pc:sldMkLst>
          <pc:docMk/>
          <pc:sldMk cId="3224818396" sldId="257"/>
        </pc:sldMkLst>
        <pc:spChg chg="mod">
          <ac:chgData name="Jim Beland" userId="d41a4da1a37fb713" providerId="LiveId" clId="{D4A8486F-921C-4983-A325-8932CC82691F}" dt="2020-07-09T22:35:08.272" v="132" actId="20577"/>
          <ac:spMkLst>
            <pc:docMk/>
            <pc:sldMk cId="3224818396" sldId="257"/>
            <ac:spMk id="3" creationId="{1923F129-CA02-4438-9047-FDAA764CF990}"/>
          </ac:spMkLst>
        </pc:spChg>
        <pc:spChg chg="add mod">
          <ac:chgData name="Jim Beland" userId="d41a4da1a37fb713" providerId="LiveId" clId="{D4A8486F-921C-4983-A325-8932CC82691F}" dt="2020-07-09T22:35:36.333" v="170" actId="1076"/>
          <ac:spMkLst>
            <pc:docMk/>
            <pc:sldMk cId="3224818396" sldId="257"/>
            <ac:spMk id="4" creationId="{AAC3AF33-9A88-4E6D-A351-CAABEDB33F93}"/>
          </ac:spMkLst>
        </pc:spChg>
        <pc:spChg chg="add mod">
          <ac:chgData name="Jim Beland" userId="d41a4da1a37fb713" providerId="LiveId" clId="{D4A8486F-921C-4983-A325-8932CC82691F}" dt="2020-07-09T22:36:07.046" v="210" actId="1076"/>
          <ac:spMkLst>
            <pc:docMk/>
            <pc:sldMk cId="3224818396" sldId="257"/>
            <ac:spMk id="5" creationId="{4D47BF1C-744C-4D9C-9417-52C5A3485157}"/>
          </ac:spMkLst>
        </pc:spChg>
      </pc:sldChg>
      <pc:sldChg chg="addSp delSp modSp add">
        <pc:chgData name="Jim Beland" userId="d41a4da1a37fb713" providerId="LiveId" clId="{D4A8486F-921C-4983-A325-8932CC82691F}" dt="2020-07-09T22:56:29.851" v="575" actId="14100"/>
        <pc:sldMkLst>
          <pc:docMk/>
          <pc:sldMk cId="491882468" sldId="258"/>
        </pc:sldMkLst>
        <pc:spChg chg="mod">
          <ac:chgData name="Jim Beland" userId="d41a4da1a37fb713" providerId="LiveId" clId="{D4A8486F-921C-4983-A325-8932CC82691F}" dt="2020-07-09T22:36:35.579" v="216" actId="20577"/>
          <ac:spMkLst>
            <pc:docMk/>
            <pc:sldMk cId="491882468" sldId="258"/>
            <ac:spMk id="2" creationId="{0AFC8CD4-6493-4DD8-AAD6-454781C78A60}"/>
          </ac:spMkLst>
        </pc:spChg>
        <pc:spChg chg="mod">
          <ac:chgData name="Jim Beland" userId="d41a4da1a37fb713" providerId="LiveId" clId="{D4A8486F-921C-4983-A325-8932CC82691F}" dt="2020-07-09T22:55:11.967" v="517" actId="20577"/>
          <ac:spMkLst>
            <pc:docMk/>
            <pc:sldMk cId="491882468" sldId="258"/>
            <ac:spMk id="3" creationId="{1923F129-CA02-4438-9047-FDAA764CF990}"/>
          </ac:spMkLst>
        </pc:spChg>
        <pc:spChg chg="del">
          <ac:chgData name="Jim Beland" userId="d41a4da1a37fb713" providerId="LiveId" clId="{D4A8486F-921C-4983-A325-8932CC82691F}" dt="2020-07-09T22:36:42.205" v="217" actId="478"/>
          <ac:spMkLst>
            <pc:docMk/>
            <pc:sldMk cId="491882468" sldId="258"/>
            <ac:spMk id="4" creationId="{AAC3AF33-9A88-4E6D-A351-CAABEDB33F93}"/>
          </ac:spMkLst>
        </pc:spChg>
        <pc:spChg chg="del">
          <ac:chgData name="Jim Beland" userId="d41a4da1a37fb713" providerId="LiveId" clId="{D4A8486F-921C-4983-A325-8932CC82691F}" dt="2020-07-09T22:36:45.313" v="218" actId="478"/>
          <ac:spMkLst>
            <pc:docMk/>
            <pc:sldMk cId="491882468" sldId="258"/>
            <ac:spMk id="5" creationId="{4D47BF1C-744C-4D9C-9417-52C5A3485157}"/>
          </ac:spMkLst>
        </pc:spChg>
        <pc:spChg chg="add mod">
          <ac:chgData name="Jim Beland" userId="d41a4da1a37fb713" providerId="LiveId" clId="{D4A8486F-921C-4983-A325-8932CC82691F}" dt="2020-07-09T22:47:43.544" v="514" actId="255"/>
          <ac:spMkLst>
            <pc:docMk/>
            <pc:sldMk cId="491882468" sldId="258"/>
            <ac:spMk id="6" creationId="{D90219C8-EC4C-4324-AFC2-1E29A9DC0DB8}"/>
          </ac:spMkLst>
        </pc:spChg>
        <pc:spChg chg="add mod">
          <ac:chgData name="Jim Beland" userId="d41a4da1a37fb713" providerId="LiveId" clId="{D4A8486F-921C-4983-A325-8932CC82691F}" dt="2020-07-09T22:47:55.656" v="515" actId="255"/>
          <ac:spMkLst>
            <pc:docMk/>
            <pc:sldMk cId="491882468" sldId="258"/>
            <ac:spMk id="7" creationId="{1B9AF31A-8B18-47D8-8F0E-23CB220E9F73}"/>
          </ac:spMkLst>
        </pc:spChg>
        <pc:spChg chg="add mod">
          <ac:chgData name="Jim Beland" userId="d41a4da1a37fb713" providerId="LiveId" clId="{D4A8486F-921C-4983-A325-8932CC82691F}" dt="2020-07-09T22:56:29.851" v="575" actId="14100"/>
          <ac:spMkLst>
            <pc:docMk/>
            <pc:sldMk cId="491882468" sldId="258"/>
            <ac:spMk id="8" creationId="{40A7FFA6-C09A-48C9-947B-7A17F2F7B78A}"/>
          </ac:spMkLst>
        </pc:spChg>
      </pc:sldChg>
      <pc:sldChg chg="add">
        <pc:chgData name="Jim Beland" userId="d41a4da1a37fb713" providerId="LiveId" clId="{D4A8486F-921C-4983-A325-8932CC82691F}" dt="2020-07-09T22:56:35.467" v="576"/>
        <pc:sldMkLst>
          <pc:docMk/>
          <pc:sldMk cId="2654654044" sldId="259"/>
        </pc:sldMkLst>
      </pc:sldChg>
      <pc:sldChg chg="addSp delSp modSp add">
        <pc:chgData name="Jim Beland" userId="d41a4da1a37fb713" providerId="LiveId" clId="{D4A8486F-921C-4983-A325-8932CC82691F}" dt="2020-07-09T23:03:16.753" v="700" actId="207"/>
        <pc:sldMkLst>
          <pc:docMk/>
          <pc:sldMk cId="2398396941" sldId="260"/>
        </pc:sldMkLst>
        <pc:spChg chg="mod">
          <ac:chgData name="Jim Beland" userId="d41a4da1a37fb713" providerId="LiveId" clId="{D4A8486F-921C-4983-A325-8932CC82691F}" dt="2020-07-09T23:03:16.753" v="700" actId="207"/>
          <ac:spMkLst>
            <pc:docMk/>
            <pc:sldMk cId="2398396941" sldId="260"/>
            <ac:spMk id="3" creationId="{1923F129-CA02-4438-9047-FDAA764CF990}"/>
          </ac:spMkLst>
        </pc:spChg>
        <pc:spChg chg="add mod">
          <ac:chgData name="Jim Beland" userId="d41a4da1a37fb713" providerId="LiveId" clId="{D4A8486F-921C-4983-A325-8932CC82691F}" dt="2020-07-09T23:01:49.271" v="666" actId="1076"/>
          <ac:spMkLst>
            <pc:docMk/>
            <pc:sldMk cId="2398396941" sldId="260"/>
            <ac:spMk id="4" creationId="{FF11B5F6-80C3-4D8B-BB95-9254AFFABD9C}"/>
          </ac:spMkLst>
        </pc:spChg>
        <pc:spChg chg="del">
          <ac:chgData name="Jim Beland" userId="d41a4da1a37fb713" providerId="LiveId" clId="{D4A8486F-921C-4983-A325-8932CC82691F}" dt="2020-07-09T22:57:57.257" v="578" actId="478"/>
          <ac:spMkLst>
            <pc:docMk/>
            <pc:sldMk cId="2398396941" sldId="260"/>
            <ac:spMk id="6" creationId="{D90219C8-EC4C-4324-AFC2-1E29A9DC0DB8}"/>
          </ac:spMkLst>
        </pc:spChg>
        <pc:spChg chg="del">
          <ac:chgData name="Jim Beland" userId="d41a4da1a37fb713" providerId="LiveId" clId="{D4A8486F-921C-4983-A325-8932CC82691F}" dt="2020-07-09T22:58:00.822" v="579" actId="478"/>
          <ac:spMkLst>
            <pc:docMk/>
            <pc:sldMk cId="2398396941" sldId="260"/>
            <ac:spMk id="7" creationId="{1B9AF31A-8B18-47D8-8F0E-23CB220E9F73}"/>
          </ac:spMkLst>
        </pc:spChg>
        <pc:spChg chg="del">
          <ac:chgData name="Jim Beland" userId="d41a4da1a37fb713" providerId="LiveId" clId="{D4A8486F-921C-4983-A325-8932CC82691F}" dt="2020-07-09T22:58:05.012" v="580" actId="478"/>
          <ac:spMkLst>
            <pc:docMk/>
            <pc:sldMk cId="2398396941" sldId="260"/>
            <ac:spMk id="8" creationId="{40A7FFA6-C09A-48C9-947B-7A17F2F7B78A}"/>
          </ac:spMkLst>
        </pc:spChg>
      </pc:sldChg>
      <pc:sldChg chg="addSp delSp modSp add">
        <pc:chgData name="Jim Beland" userId="d41a4da1a37fb713" providerId="LiveId" clId="{D4A8486F-921C-4983-A325-8932CC82691F}" dt="2020-07-09T23:07:59.722" v="844" actId="20577"/>
        <pc:sldMkLst>
          <pc:docMk/>
          <pc:sldMk cId="497102243" sldId="261"/>
        </pc:sldMkLst>
        <pc:spChg chg="mod">
          <ac:chgData name="Jim Beland" userId="d41a4da1a37fb713" providerId="LiveId" clId="{D4A8486F-921C-4983-A325-8932CC82691F}" dt="2020-07-09T23:07:59.722" v="844" actId="20577"/>
          <ac:spMkLst>
            <pc:docMk/>
            <pc:sldMk cId="497102243" sldId="261"/>
            <ac:spMk id="3" creationId="{1923F129-CA02-4438-9047-FDAA764CF990}"/>
          </ac:spMkLst>
        </pc:spChg>
        <pc:spChg chg="mod">
          <ac:chgData name="Jim Beland" userId="d41a4da1a37fb713" providerId="LiveId" clId="{D4A8486F-921C-4983-A325-8932CC82691F}" dt="2020-07-09T23:04:35.132" v="706" actId="1076"/>
          <ac:spMkLst>
            <pc:docMk/>
            <pc:sldMk cId="497102243" sldId="261"/>
            <ac:spMk id="4" creationId="{FF11B5F6-80C3-4D8B-BB95-9254AFFABD9C}"/>
          </ac:spMkLst>
        </pc:spChg>
        <pc:spChg chg="add del mod">
          <ac:chgData name="Jim Beland" userId="d41a4da1a37fb713" providerId="LiveId" clId="{D4A8486F-921C-4983-A325-8932CC82691F}" dt="2020-07-09T23:07:01.529" v="825"/>
          <ac:spMkLst>
            <pc:docMk/>
            <pc:sldMk cId="497102243" sldId="261"/>
            <ac:spMk id="5" creationId="{8D3FE471-C77D-49CE-B26D-91A2A70D0EE1}"/>
          </ac:spMkLst>
        </pc:spChg>
        <pc:spChg chg="add mod">
          <ac:chgData name="Jim Beland" userId="d41a4da1a37fb713" providerId="LiveId" clId="{D4A8486F-921C-4983-A325-8932CC82691F}" dt="2020-07-09T23:06:34.921" v="819" actId="1076"/>
          <ac:spMkLst>
            <pc:docMk/>
            <pc:sldMk cId="497102243" sldId="261"/>
            <ac:spMk id="6" creationId="{320FE382-FB2C-49C4-AE5B-32708ED8439F}"/>
          </ac:spMkLst>
        </pc:spChg>
      </pc:sldChg>
      <pc:sldChg chg="modSp add">
        <pc:chgData name="Jim Beland" userId="d41a4da1a37fb713" providerId="LiveId" clId="{D4A8486F-921C-4983-A325-8932CC82691F}" dt="2020-07-11T18:00:56.592" v="1253" actId="20577"/>
        <pc:sldMkLst>
          <pc:docMk/>
          <pc:sldMk cId="3253743183" sldId="276"/>
        </pc:sldMkLst>
        <pc:spChg chg="mod">
          <ac:chgData name="Jim Beland" userId="d41a4da1a37fb713" providerId="LiveId" clId="{D4A8486F-921C-4983-A325-8932CC82691F}" dt="2020-07-11T18:00:56.592" v="1253" actId="20577"/>
          <ac:spMkLst>
            <pc:docMk/>
            <pc:sldMk cId="3253743183" sldId="276"/>
            <ac:spMk id="3" creationId="{16736F4F-F857-48FA-BAD6-76BF4B01A4F2}"/>
          </ac:spMkLst>
        </pc:spChg>
      </pc:sldChg>
      <pc:sldChg chg="modSp add">
        <pc:chgData name="Jim Beland" userId="d41a4da1a37fb713" providerId="LiveId" clId="{D4A8486F-921C-4983-A325-8932CC82691F}" dt="2020-07-11T18:06:01.072" v="1524" actId="20577"/>
        <pc:sldMkLst>
          <pc:docMk/>
          <pc:sldMk cId="2250186633" sldId="277"/>
        </pc:sldMkLst>
        <pc:spChg chg="mod">
          <ac:chgData name="Jim Beland" userId="d41a4da1a37fb713" providerId="LiveId" clId="{D4A8486F-921C-4983-A325-8932CC82691F}" dt="2020-07-11T18:06:01.072" v="1524" actId="20577"/>
          <ac:spMkLst>
            <pc:docMk/>
            <pc:sldMk cId="2250186633" sldId="277"/>
            <ac:spMk id="3" creationId="{16736F4F-F857-48FA-BAD6-76BF4B01A4F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0T01:17:45.3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1 235 96,'0'0'1347,"0"0"-487,0 0-176,0 0 2,0 0-57,0-2-613,0-3 9215,0 6-8289,2 15-726,2 1 1,0-1-1,0 0 0,2 0 0,0 0 1,5 9-217,-4-7 96,1 0 1,1 0 0,1 0 0,0-1 0,1-1-1,0 0 1,2 0 0,0-1 0,4 3-97,25 22 378,-21-20-241,0-1 0,1 0 0,16 9-137,-11-12 138,2-1-1,0-1 1,1-1-1,0-2 1,4 0-138,157 37 631,-180-45-594,57 8 196,1-3 0,0-3 0,-1-3 0,39-5-233,7 1 69,-93 0-31,0-1 1,-1 0 0,1-2-1,-1 0 1,0-1 0,-1-1-1,12-6-38,-1 0 74,2 2-1,16-3-73,-21 6 59,-1-1 0,0-2 0,-1-1 0,0 0 1,-1-2-1,0-1 0,8-8-59,3 0 36,1 1 1,27-12-37,-28 18 4,0 0 13,0 1 0,38-10-17,-21 7 14,-39 13-3,0 1 0,0 0 1,0 0-1,0 1 1,0 1-1,1 0 1,5 1-12,324-3 209,-340 5-208,0 0 1,0 0-1,1 0 0,-1 0 0,0 1 1,0-1-1,0 1 0,0 0 1,0 0-1,-1 0 0,1 0 0,0 0 1,-1 0-1,0 1 0,2 1-1,16 14 37,-15-15-30,-1 0-1,1 1 0,-1 0 1,-1-1-1,1 1 0,0 1 1,-1-1-1,0 0 0,0 1 1,0 0-1,-1-1 0,1 1 1,0 3-7,0 1 54,-1 0 1,1 1 0,-2-1 0,1 1-1,-2 0 1,1-1 0,-1 4-55,1-13 6,1 0-2,-1 0 8,-1 0 4,0 0 20,0 0-5,0 0 29,0 0-3,0 0-15,2-1-43,0 1 0,0-1 1,0 0-1,0 0 0,0 0 1,-1 0-1,1 0 0,0 0 1,-1-1-1,1 1 0,-1 0 1,1-1-1,0 0 1,3-3 1,32-21 12,121-80 46,-129 91 11,0 1 0,1 2 0,22-6-70,43-18 38,-67 24-15,0 2 1,1 1-1,-1 1 1,2 1 0,12 0-24,15 1 28,1 2 0,20 2-28,-27 5 14,-1 1 1,8 4-15,51 5 19,306 7-9,-365-18-11,21 5 1,-22-2 2,21-2-2,-68-3 0,25 1 13,1-2 0,0 0 0,0-2 1,0-1-1,-1-1 0,2-2-13,5-3 2,0 1 5,0-2 1,-1-1 0,24-14-8,-43 17 12,-1-2-1,0 1 1,-1-2 0,0 0-1,-1 0 1,0-1 0,-1 0-1,5-9-11,-4 7 3,5-9 5,-2-1 0,5-9-8,-3 4 15,-12 27-15,-3 2 1,0 1-1,-1-1 1,1 1-1,0-1 1,-1 1-1,1-1 1,-1 1-1,1-1 1,-1 0 0,1 1-1,-1-1 1,1 0-1,-1 1 1,1-1-1,-1 0 1,0 0-1,0 1 1,1-1-1,-1 0 1,0 0-1,0 0 1,0 1-1,0-1 1,0 0-1,0 0 1,0 0 0,0 0-1,0 1-21,0 0-83,0 0-168,0 0-252,0 0-424,0 0-847,0 1-2718,0 8-4497</inkml:trace>
  <inkml:trace contextRef="#ctx0" brushRef="#br0" timeOffset="2107.46">2458 1156 3145,'0'0'1228,"0"0"-232,0 0-186,0 0-178,0 0-19,0 0 65,2-5 33,5-13 9,-5 13-21,4 7 6201,-4 2-7362,16 57 1527,-10-36-782,-1 0 0,0 12-283,2 18 198,28 188 682,-10 9-880,-16 76 243,-3 182-123,-7-503-2278,3-10 824,1-8-3632,-4 2-4086</inkml:trace>
  <inkml:trace contextRef="#ctx0" brushRef="#br0" timeOffset="3480.11">2269 2395 5737,'0'0'1850,"0"0"-303,0 0-93,0 0-259,0 0-197,0 0-267,0 0-213,0 0-112,3 5 3592,13 21-3781,15 22 253,-3 2 0,4 15-470,16 27 232,-41-77-165,7 13 62,-14-27-118,0 0 0,1 0 0,0 0 0,-1 0 0,1 0 0,-1-1 0,1 1 0,0 0 0,0 0-1,-1-1 1,1 1 0,0 0 0,0-1 0,0 1 0,0-1 0,0 1 0,0-1 0,0 1 0,0-1 0,1 1-11,-2-1 20,1 0 16,1 0-28,1 1 0,-1 0 0,1 1 0,-1-1 1,1 0-1,-1 1 0,0-1 0,0 1 1,0 0-1,0 0 0,0 0 0,1 1-8,0 0 4,2 1 11,-1-1 0,1 0 0,0 0 0,0-1 0,0 0 0,0 1 0,0-2 0,1 1 0,-1-1 0,0 1 0,1-1 0,-1-1 0,1 1 0,0-1 0,-1 0 0,3-1-15,-4 0 6,1-1 0,-1 0 0,0 0 0,0 0-1,0-1 1,0 0 0,0 0 0,-1 0 0,1 0-1,-1 0 1,0 0 0,0-1 0,0 0 0,0 0-6,14-14 48,36-29-21,-14 14-12,-1-1-1,-2-3 1,-2 0 0,0-3-15,-23 26 6,0 0-1,2 1 0,8-7-5,1 0 3,0-1 0,-1-1-1,8-13-2,-29 35-37,0 0-1,0 0 1,0 0-1,0 0 0,0 0 1,0 0-1,-1 0 0,1 0 1,0 0-1,0 0 0,0 0 1,0 0-1,0 0 0,-1 0 1,1 0-1,0 0 0,0 0 1,0 0-1,0 0 1,0-1-1,-1 1 0,1 0 1,0 0-1,0 0 0,0 0 1,0 0-1,0 0 0,0 0 1,0 0-1,0-1 0,-1 1 1,1 0-1,0 0 0,0 0 1,0 0-1,0 0 1,0 0-1,0-1 0,0 1 1,0 0-1,0 0 0,0 0 1,0 0-1,0 0 0,0-1 1,0 1-1,0 0 0,0 0 1,0 0-1,0 0 0,0 0 1,0-1-1,0 1 1,0 0-1,0 0 38,-8 1-2607,-17-1-5046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0T01:17:58.8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1 265 776,'0'0'1850,"0"0"-803,0 0-487,0 0-116,0 0 112,0 0 210,0 0 24,0 0-64,0 0-82,0 0-40,0 0 58,0 0-10,0 0-80,0 0-5,0 0-35,0 0-15,0 0-50,0 0-74,0 0-42,0 0-51,0 0-77,0 0-11,0 0-24,0 0 4,0 0-15,0 0-12,0 0 3,0 0-2,0 0-28,0 0-1,0 0-2,7 17 241,160 183 1755,-150-178-2071,2-2 0,0 0-1,1-2 1,1 0 0,1-1 0,0-1 0,1-1 0,1-1 0,10 4-60,14 3 163,1-3-1,0-1 1,30 5-163,-57-16 98,92 31 55,-73-22-56,1-2 1,1-1 0,29 3-98,42-3 243,1-6-1,23-4-242,-122-3 28,0 0 0,-1-2 0,1 1 0,-1-2 0,0 0 0,4-3-28,91-37 60,-72 28-34,9-5 5,2 3 0,0 1 1,2 3-1,48-7-31,-37 8 26,1-2 1,55-23-27,46-11 35,-143 45-35,0 2 1,0 0-1,1 2 0,-1 0 0,12 2 0,25 0 8,-37-1-3,0 1 0,0 1 0,-1 1 0,1 0 0,-1 2-1,1 1-4,18 7 57,0 2 0,20 12-57,-46-21 15,-1 1-1,1 0 1,-2 1-1,1 1 1,-1 0-1,-1 0 1,1 1-1,1 4-14,4 5 43,-1 2 0,-1 0 0,-1 0 0,2 7-43,-11-21 33,-2-3-8,0 0 0,1 0 1,0 0-1,0 0 0,0 0 0,3 1-25,-6-5 42,0-1 0,0 0-11,0 0 30,0 0 13,0 0 35,0 0 31,0 0 21,0 0 34,0 0-46,0 0-73,0 0-52,0 0-4,0 0 31,0 0-32,0 0-10,0 0 4,0 0-3,0 0-12,0 0-31,2-2 28,0 1-1,0 0 1,0-1-1,0 0 1,-1 1-1,1-1 0,-1 0 1,1 0-1,-1 0 1,1 0-1,-1 0 1,1-2 5,3-5-11,22-25 24,1 1 0,2 2-1,2 0-12,-25 26-1,0 0-1,0 0 0,0 1 1,7-3 1,13-7 0,43-27 0,29-9 0,-55 28 0,-30 16-3,0 1 1,1 0 0,-1 0-1,1 2 1,0 0-1,0 0 1,7 1 2,29-1 14,29 3-14,-32 1 9,529-1 290,-500-3-246,0-4 1,1-3-54,-2-1 18,1 5 1,2 2-19,-68 4 0,123 0 2,129-17-2,-221 10 1,0-1 0,0-3 1,25-10-2,-15-1 7,-1-2 0,-1-2 0,-2-3 0,0-1 0,-2-2 0,10-12-7,1 4 5,-34 24 1,0 0-1,6-8-5,-17 12 30,-1 0 0,-1 0 0,0-1 0,6-11-30,20-25 54,-34 47-664,7-9 1567,-8 7-8529,-14 4-2550</inkml:trace>
  <inkml:trace contextRef="#ctx0" brushRef="#br0" timeOffset="1448.93">3122 1410 4657,'0'0'4076,"0"0"-2079,0 0-828,0 0-284,0 0-253,0 0-105,0 0-80,0 14 620,4 88 1689,7 26-2756,-3-52 306,15 223 210,-12 13-516,-11 105 108,0-417-163,0 0 20,0 0 83,0 0 47,0 0-31,0 0-41,0 0-13,0 0 1,0 0-27,0 0-48,0 0-11,0 0-79,0-33-3118,3 22 360,-3 1-3506</inkml:trace>
  <inkml:trace contextRef="#ctx0" brushRef="#br0" timeOffset="2603.36">2926 2520 2633,'0'0'2371,"0"0"-582,0 0-348,0 0-154,0 0-46,0 0 13,0 0-189,0 0-194,0 0-128,0 0-119,0 0-114,0 0-82,0 0-36,0 0-57,0 0-65,11 12 449,23 62 201,-27-56-824,0 0 0,2-1 0,0 0 0,1 0 0,8 10-96,62 83 404,-27-33-251,-38-57-129,-15-20-19,1 1 0,0-1 1,-1 0-1,1 0 0,0 1 1,-1-1-1,1 0 1,0 0-1,-1 0 0,1 0 1,0 0-1,0 0 1,-1 0-1,1 0 0,0 0 1,-1 0-1,1 0 0,0 0 1,-1-1-1,1 1 1,0 0-1,-1 0 0,1-1 1,0 1-1,-1 0 0,1-1 1,-1 1-1,1-1 1,0 1-1,-1-1 0,1 1 1,-1-1-6,20-20 259,-15 15-218,55-63 49,-4-4 0,39-65-90,-63 91 24,-14 20-18,3-6 0,2 0 0,2 1-1,1 2 1,17-16-6,28-15-7,-71 61-65,0 0 0,0 1 0,0-1 0,0 0-1,0 0 1,0 0 0,0 0 0,0 0-1,0 1 1,1-1 0,-1 0 0,0 0-1,0 0 1,0 0 0,0 0 0,0 0 0,0 1-1,0-1 1,0 0 0,1 0 0,-1 0-1,0 0 1,0 0 0,0 0 0,0 0 0,0 0-1,0 0 1,1 0 0,-1 0 0,0 0-1,0 0 1,0 0 0,0 1 0,1-1-1,-1 0 1,0 0 0,0 0 0,0-1 0,0 1-1,0 0 1,1 0 0,-1 0 0,0 0-1,0 0 1,0 0 0,0 0 0,0 0 72,-5 13-3251,-9 1-4875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0T01:18:08.1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1 120 5801,'0'0'1614,"0"0"-650,0 0-548,0 0-184,0 0 163,0 0 254,0 0-64,0 0-253,0 0-192,0 0-82,0 0 104,0 0 158,0 0 159,0 0 38,0 0 10,0 0-36,0 0-3,0 0-63,0 0-22,0 0-27,0 0-21,0 0 22,0 0 21,0 0-54,0 0-80,0 0-104,0 0-80,19 4 197,-5 5-134,0 0 0,-1 0 0,0 1 0,0 1 0,-1 0 0,-1 1 0,0 0 0,1 3-143,17 22 420,-3 2 1,6 11-421,-28-43 65,11 19 20,1 0 0,1-1 0,1-1 0,1-1-1,1-1 1,3 1-85,-11-11 41,1-1-1,0 0 0,0-1 0,1 0 0,1-1 1,-1-1-1,2 0 0,-1-1 0,1-1 0,0 0 1,0-1-1,0-1 0,10 1-40,24 2 214,0-3 1,0-2-1,0-2 1,25-4-215,-42-2 39,-1-2 0,0-1 1,0-1-1,-1-2 1,0-1-1,4-4-39,22-9 64,85-41-3,-93 41-31,1 2 1,1 3-1,1 2 0,11-1-30,-17 7 127,31-14-127,-14 4 47,-52 20-36,0 1 1,0 1 0,0 0 0,0 0-1,0 1 1,0 0 0,1 1 0,-1 1-1,0 0 1,3 1-12,-4 0 20,0 1-1,0 0 0,-1 1 1,1 0-1,-1 0 1,0 1-1,0 0 1,-1 1-1,0 0 1,0 0-1,-1 1 1,1 0-1,-2 0 1,1 1-1,-1-1 0,-1 2 1,1-1-1,-2 0 1,1 1-1,-1 0 1,-1 0-1,0 0 1,0 1-1,-1-1 1,0 1-1,-1-1 1,0 4-20,-1 57 120,1-71-87,1 0-16,-1 0 37,-1 0 22,0 0-42,0 0 9,0 0-2,0 0-26,0 0-6,0 0 5,0 0-5,1-7-5,-1 1 1,1 0-1,1 0 1,-1 0-1,1 0 0,0 0 1,1 0-1,-1 0 1,1 0-1,3-3-4,38-55-8,-32 48 11,-2 3 11,1 0 1,1 0 0,0 1-1,0 1 1,1 0 0,0 0-1,1 2 1,0 0 0,1 0-1,0 1 1,7-2-15,-8 4 18,1 0 0,0 1 0,1 0 0,0 1 0,-1 1 0,1 1 0,0 0-1,0 1 1,11 1-18,19 0 47,-4-2-23,0 3 1,0 1-1,0 2 0,0 2 0,37 10-24,-20 0 3,1-3-1,0-2 0,1-3 0,0-2 0,0-3 0,0-3 0,8-3-2,-50 0 2,1-1 0,-1 0 0,0-2 0,0 0-1,4-3-1,31-9 8,-15 4 0,0-1 0,-2-2 0,0-1 0,0-2 0,23-19-8,-43 26 7,-1-1-1,0-1 0,-1 0 0,-1-2 0,0 1 1,-1-2-1,0-2-6,5-4 10,16-14-32,-27 35-702,-8 7-3199,-5 2-705</inkml:trace>
  <inkml:trace contextRef="#ctx0" brushRef="#br0" timeOffset="1738.89">1843 1027 496,'0'0'5180,"0"0"-2708,0 0-950,0 0-291,0 0-253,0 0-69,0 0-146,0 0-154,0 0-74,0 0-43,0 0-73,0 0-38,0 21 553,0 620 573,2-588-1427,3 1 0,2 0-80,6 66 255,-12-95-244,20 505 771,-18-358-742,-3-171-80,0-1-12,0 0-2,0 0 48,0 0 14,1-1-200,0 0-1,-1 1 1,1-1-1,-1 0 1,0 1-1,1-1 1,-1 0-1,0 0 1,1 0-1,-1 1 1,0-1-1,0 0 1,0 0-1,0 0 1,1 0-1,-1 0 1,-1 1-1,1-1 1,0 0-1,0 0 1,0 0-1,0 0 1,-1 0 192,1-3-1351,0-10-4185</inkml:trace>
  <inkml:trace contextRef="#ctx0" brushRef="#br0" timeOffset="2943.41">1616 2453 3441,'0'0'3518,"0"0"-1487,0 0-404,0 0-124,0 0-228,0 0-103,4-4 5536,0 7-7176,15 21 708,-1 2-1,0 0 1,5 15-240,23 34 168,-26-41-138,-15-24-17,1 0 0,0-1 0,0 0 0,1 0 0,7 7-13,-9-11 7,-4-3-1,1-1 0,-1 1 0,0-1-1,1 0 1,-1 0 0,1 0 0,-1 0 0,1 0 0,-1 0-1,1 0 1,0 0 0,-1-1 0,1 1 0,0-1 0,0 1 0,0-1-1,0 0-5,-2 0 6,0 0 3,0 0 4,0 0-3,3 1-7,0-1 0,0 0 0,-1 0 0,1 0 0,0 0 0,-1 0 0,1-1 1,0 0-1,-1 1 0,1-1 0,0 0 0,0 0-3,33-27 37,-1-2 1,-2-1-1,0-2 1,5-10-38,58-56 38,-41 53 6,2 1 0,2 4 0,9-3-44,15-10 12,-76 50 125,-8 5-7792,-15 4-664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0T01:18:18.6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0 422 1528,'0'0'2393,"0"0"-922,0 0-291,0 0 62,0 0-183,0 0-114,0 0-146,0 0-224,0 0-201,0 0-124,0 0-59,0 0 31,0 0 129,0 0 86,0 0-40,0 0-96,0 0-26,0 0-1,0 0 61,0 0-59,0 0-16,0 0 24,0 0 39,0 0 25,0 0 30,0 0-2,0 0-34,0 0-28,0 0-78,0 0-74,0 0-37,12 17 337,38 18 168,-2 3 1,23 25-631,-40-32 90,2-1 1,1-2 0,1-1 0,1-1 0,1-3 0,1-1 0,2-1-1,35 12-90,-40-20 72,1-1-1,0-2 1,0-2-1,1-1 1,0-2-1,0-1 0,22-2-71,9-2 182,-1-3 0,1-3 0,38-9-182,-36 0 63,0-3 0,0-3 0,15-10-63,230-79 130,-166 61-76,-109 37-26,0 1 0,0 3-1,1 1 1,0 2-1,1 2-27,207 0 476,-138 4-205,-105-1-243,-1 1 1,1-1 0,0 1 0,-1 0-1,1 1 1,0-1 0,-1 1 0,0 0-1,1 1 1,-1-1 0,0 1 0,0 0-1,0 0 1,-1 1 0,1-1 0,-1 1-1,0 0 1,0 1 0,0-1 0,0 0 0,2 5-29,5 9 39,-1 1 1,0 0 0,-1 0 0,-1 1 0,0 3-40,-8-22 3,0-1 10,0 0 4,0 0-1,1 1 0,-1-1 0,0 0 1,0 0-1,0 1 0,1-1 0,-1 0 0,0 0 1,0 1-1,0-1 0,1 0 0,-1 0 1,0 0-1,0 0 0,1 1 0,-1-1 0,0 0 1,1 0-1,-1 0 0,0 0 0,0 0 1,1 0-1,-1 0 0,0 0 0,1 0 1,-1 0-1,0 0 0,1 0 0,-1 0 0,0 0 1,0 0-1,1 0 0,-1 0 0,0 0 1,1 0-1,-1-1-16,1 1 8,-1-2-5,0 1 3,20-29 10,12-6-37,2 2-1,4-1 22,-24 23-19,2 0-1,-1 1 1,1 0 0,1 1 0,0 1-1,12-4 20,-13 8-25,-1 1 0,1 1-1,0 1 1,0 0-1,0 1 1,1 1 25,38-4-2,18-2-10,1 3 0,16 4 12,-14 0-14,13 3 23,0 4-1,46 12-8,-32-5 7,-3-6 202,1-4-1,50-7-208,-32 1 78,58 1-70,-1-8 0,38-12-8,-143 10 10,0-4-1,-1-2 1,-1-4-1,0-3 1,-2-2 0,51-29-10,-51 21 12,36-19 176,-30 5-10,-33 20-46,32-15-132,-53 30 51,1-1-1,-1-1 1,-1-1-1,-1-1 1,0 0-1,6-9-50,-9 10 19,13-25 43,-24 40-60,-2 0-17,-1 0-113,0 0-187,0 0-275,-4-1 17,1 2 1,-1-1 0,1 0 0,-1 1 0,1-1 0,0 1 0,-1 0 0,1 0-1,0 0 1,-2 2 572,-24 9-7747</inkml:trace>
  <inkml:trace contextRef="#ctx0" brushRef="#br0" timeOffset="1556.63">3054 1295 96,'0'0'6319,"0"0"-3583,0 0-1253,0 0-329,0 0-309,0 0-199,0 0 51,0 0 70,0 0-25,0 0-90,0 0-25,0 0-113,0 0-138,0 2-152,6 147 2391,25 134-2615,-31-282 5,12 145 598,-6 137-603,-1-20 634,-1 103 285,-4-256-919,3-108 119,-2-2-6859,-1-9 557</inkml:trace>
  <inkml:trace contextRef="#ctx0" brushRef="#br0" timeOffset="2935.11">2895 2460 3745,'0'0'1718,"0"0"-562,0 0-167,0 0-10,0 0 1,0 0-26,2-4-86,3-9-70,-4 9-40,-1 4-124,0 0-135,0 0-94,0 0-100,0 0-107,0 0-31,0 0 15,0 0 141,0 0 142,0 0-4,0 0-23,0 0 2,0 0-34,0 0-70,0 0-20,18 24 1267,-6 1-1041,-1 0 1,6 22-543,-8-21 162,1-1-1,11 20-161,15 17 118,29 57 379,-45-62-393,1-57 208,-18-1-310,0 0 1,0 0-1,0-1 0,0 1 0,0-1 1,0 0-1,-1 0 0,1 0 0,0 0 1,-1-1-1,2-1-2,31-36 43,-19 20-39,66-76 39,81-90-7,-119 140-37,3 2 1,46-33 0,-88 71-36,-4 5-1,0 0-1,0 1 0,-1-1 1,1 0-1,0 0 0,0 0 1,0 0-1,0 1 0,0-1 1,0 1-1,0-1 0,1 0 1,-1 1-1,0 0 0,0-1 1,0 1-1,1 0 0,-1 0 1,0-1 37,-1 9-2813,0 5-1208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8F30-55B8-426F-9771-46E83B796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4356E-2C2D-490C-AC6E-9CCD1ADBF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F4B21-939F-4C71-8541-C2B3128C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D654-E940-47E6-885F-4235AD3C09F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36C7-DE48-4E1A-B5D1-C2494202A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C7D27-C1F4-4199-8497-4CC55077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1587-B201-4D79-BF59-DB3ADFD48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E3034-C560-40A3-ABBC-4EED7FCC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33682-AA3A-4D2D-8E4A-BC8F13256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8DE18-E5AD-4957-9CD2-A73CF9322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D654-E940-47E6-885F-4235AD3C09F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D0F7A-A37F-4FED-9A94-D3E1002E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A463B-A400-4D02-91F7-1EA064B8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1587-B201-4D79-BF59-DB3ADFD48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3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1067E4-8E47-40FB-A6F6-2C18A3A84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3EB46-FB8F-4AE1-ADCE-B876FAAA1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0C3EA-9611-4FBE-A222-799D9A32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D654-E940-47E6-885F-4235AD3C09F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A6DFF-A6E5-4B41-9087-D118F3BF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D1FD2-B509-4A74-B410-3D807048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1587-B201-4D79-BF59-DB3ADFD48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D42A-5FAD-4A9F-8A0C-7A01B2D3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D3395-C6BA-4B21-831E-4D650F48A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2A663-D599-4DF5-B36B-4E6DFFCA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D654-E940-47E6-885F-4235AD3C09F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A7A1B-69EA-403B-9A7D-E42F52E67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C0E38-462C-46E8-AB22-645F3602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1587-B201-4D79-BF59-DB3ADFD48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4F7D-A2DA-4E9F-83A8-BD357FFE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D6F21-31D9-46AC-BB2A-D8C230AAA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4C079-590F-40BE-8F28-D1CF728E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D654-E940-47E6-885F-4235AD3C09F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3D7BC-31DC-4251-B514-C8DDCBC3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A36E8-6DBF-4803-9957-3F9E6208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1587-B201-4D79-BF59-DB3ADFD48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6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2F20-87CA-4DF8-B57B-F113E7068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FC62C-6962-49E6-BA91-8BE704CEE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E2045-1BB3-4403-A03F-56DEFBC6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524FD-EB92-4BA2-99F4-F54FDB3B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D654-E940-47E6-885F-4235AD3C09F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33884-668D-472F-A618-FAF00444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11136-1595-4F80-8533-EF56DB38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1587-B201-4D79-BF59-DB3ADFD48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4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3DD5-1027-4808-8245-B4721890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742F9-D54F-4189-9174-418E86521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93668-9A98-4CE1-AB14-8F0952336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0EC9D-EE1D-44C9-9438-E4552F744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CDCB7-2107-4855-8C6E-E900C855F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DC490-8093-4B3E-8368-94704E5ED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D654-E940-47E6-885F-4235AD3C09F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EA8BF6-E777-4F2A-BA63-036965E6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2F8A3A-81A3-4FB6-9EC7-1687F7BE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1587-B201-4D79-BF59-DB3ADFD48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1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E65C-6C7E-4F4C-837D-AD30A68A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25F48-EEC7-48AD-8372-6104FB74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D654-E940-47E6-885F-4235AD3C09F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AB097-A442-49F1-AB6D-13BFDAD2B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ACB96-6A81-4E93-91B2-348FE5C0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1587-B201-4D79-BF59-DB3ADFD48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2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A2960-7185-4568-8543-EC942D7A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D654-E940-47E6-885F-4235AD3C09F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19452-F933-4A7A-99FF-7D2DB226E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689D8-88ED-4B42-9824-842D042B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1587-B201-4D79-BF59-DB3ADFD48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5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4907-2523-470B-BFF7-9F38AB84A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4AD3F-5C99-4BA9-9685-A93A6BA42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B1B47-3F64-47F9-ADB3-2003FA60B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C2ED6-552D-4D87-BBBE-A113A0B1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D654-E940-47E6-885F-4235AD3C09F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F9B49-AC46-4312-9C32-E75CE604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957-3843-4354-B7AF-E02FE980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1587-B201-4D79-BF59-DB3ADFD48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5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9A6E-0F4E-4905-9B82-66FA9B81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8A9EDC-F2DE-4FA0-A8EA-8A45C4E97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48287-E772-48A3-8F9C-87B1AE503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90AC5-1EF4-4305-8DA1-43347847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D654-E940-47E6-885F-4235AD3C09F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35FA4-0DFC-46BF-A387-91BBDE55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ED31B-1589-4F8A-A707-A2ADBC5E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1587-B201-4D79-BF59-DB3ADFD48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6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40D02-7231-4547-BF7B-15DCAE6C6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68936-8567-4F6A-AE89-157026031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D6714-74A9-4C86-A1FD-8E8556620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0D654-E940-47E6-885F-4235AD3C09F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8F98F-EA89-41FB-AF88-5154D0F1A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01B51-2467-4CDD-B1FA-A9BCA20F7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01587-B201-4D79-BF59-DB3ADFD48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3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5BBE9-DD37-484F-91AE-A9C7346DB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Product Rule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9F4B5-8228-4381-93CF-4D503BF7D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53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8CD4-6493-4DD8-AAD6-454781C7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23F129-CA02-4438-9047-FDAA764CF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sz="2200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23F129-CA02-4438-9047-FDAA764CF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153DAB-F2E6-4B62-B340-FF8EE1BE0F3D}"/>
                  </a:ext>
                </a:extLst>
              </p:cNvPr>
              <p:cNvSpPr txBox="1"/>
              <p:nvPr/>
            </p:nvSpPr>
            <p:spPr>
              <a:xfrm>
                <a:off x="9200483" y="354464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153DAB-F2E6-4B62-B340-FF8EE1BE0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483" y="3544644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 l="-2667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F6099A7-7561-451B-AA09-62D8BC56A711}"/>
                  </a:ext>
                </a:extLst>
              </p14:cNvPr>
              <p14:cNvContentPartPr/>
              <p14:nvPr/>
            </p14:nvContentPartPr>
            <p14:xfrm>
              <a:off x="7857260" y="2385000"/>
              <a:ext cx="2143080" cy="1044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F6099A7-7561-451B-AA09-62D8BC56A7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39263" y="2367006"/>
                <a:ext cx="2178714" cy="107962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3392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8CD4-6493-4DD8-AAD6-454781C7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23F129-CA02-4438-9047-FDAA764CF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sz="2200" dirty="0"/>
                  <a:t>  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    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Rearrange factors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    </a:t>
                </a: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23F129-CA02-4438-9047-FDAA764CF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722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4625-524B-4CCE-9E73-25370D28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982E5-BF6A-4075-B2F2-FD86A4DE48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Differentiate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+8</m:t>
                        </m:r>
                      </m:e>
                    </m:d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982E5-BF6A-4075-B2F2-FD86A4DE48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872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4625-524B-4CCE-9E73-25370D28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982E5-BF6A-4075-B2F2-FD86A4DE48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Differentiate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+8</m:t>
                        </m:r>
                      </m:e>
                    </m:d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982E5-BF6A-4075-B2F2-FD86A4DE48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532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4625-524B-4CCE-9E73-25370D28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982E5-BF6A-4075-B2F2-FD86A4DE48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Determine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′(−</m:t>
                    </m:r>
                  </m:oMath>
                </a14:m>
                <a:r>
                  <a:rPr lang="en-US" dirty="0"/>
                  <a:t> 1) given that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+18</m:t>
                        </m:r>
                      </m:e>
                    </m:d>
                  </m:oMath>
                </a14:m>
                <a:r>
                  <a:rPr lang="en-US" dirty="0"/>
                  <a:t>   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982E5-BF6A-4075-B2F2-FD86A4DE48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822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4625-524B-4CCE-9E73-25370D28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982E5-BF6A-4075-B2F2-FD86A4DE48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Determine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′(−</m:t>
                    </m:r>
                  </m:oMath>
                </a14:m>
                <a:r>
                  <a:rPr lang="en-US" dirty="0"/>
                  <a:t> 1) given that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+18</m:t>
                        </m:r>
                      </m:e>
                    </m:d>
                  </m:oMath>
                </a14:m>
                <a:r>
                  <a:rPr lang="en-US" dirty="0"/>
                  <a:t>  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−24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d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+18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−12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</m:e>
                      </m:d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−16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12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−24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−4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+18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−12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−9</m:t>
                        </m:r>
                      </m:e>
                    </m:d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42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−16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−24(−1)+4</m:t>
                        </m:r>
                      </m:e>
                    </m:d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+18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3(1)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+4(−1)−9</m:t>
                        </m:r>
                      </m:e>
                    </m:d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42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−16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</m:d>
                  </m:oMath>
                </a14:m>
                <a:r>
                  <a:rPr lang="en-US" sz="1600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−12+24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−6−4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+18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3−12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4−9</m:t>
                        </m:r>
                      </m:e>
                    </m:d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42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+16</m:t>
                        </m:r>
                      </m:e>
                    </m:d>
                  </m:oMath>
                </a14:m>
                <a:r>
                  <a:rPr lang="en-US" sz="160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−12+24+4</m:t>
                        </m:r>
                      </m:e>
                    </m:d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−6−4+18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3−12−4−9</m:t>
                        </m:r>
                      </m:e>
                    </m:d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42+16</m:t>
                        </m:r>
                      </m:e>
                    </m:d>
                  </m:oMath>
                </a14:m>
                <a:r>
                  <a:rPr lang="en-US" sz="1600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</m:d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−22</m:t>
                        </m:r>
                      </m:e>
                    </m:d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58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=128−1276=−1148</m:t>
                    </m:r>
                  </m:oMath>
                </a14:m>
                <a:r>
                  <a:rPr lang="en-US" sz="1600" dirty="0"/>
                  <a:t>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982E5-BF6A-4075-B2F2-FD86A4DE48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238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4625-524B-4CCE-9E73-25370D28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982E5-BF6A-4075-B2F2-FD86A4DE48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Determine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′(−</m:t>
                    </m:r>
                  </m:oMath>
                </a14:m>
                <a:r>
                  <a:rPr lang="en-US" dirty="0"/>
                  <a:t> 1) given that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+18</m:t>
                        </m:r>
                      </m:e>
                    </m:d>
                  </m:oMath>
                </a14:m>
                <a:r>
                  <a:rPr lang="en-US" dirty="0"/>
                  <a:t>  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=−1148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982E5-BF6A-4075-B2F2-FD86A4DE48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512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4625-524B-4CCE-9E73-25370D28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982E5-BF6A-4075-B2F2-FD86A4DE48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Determine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′(1</m:t>
                    </m:r>
                  </m:oMath>
                </a14:m>
                <a:r>
                  <a:rPr lang="en-US" dirty="0"/>
                  <a:t>) given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982E5-BF6A-4075-B2F2-FD86A4DE48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535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4625-524B-4CCE-9E73-25370D28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982E5-BF6A-4075-B2F2-FD86A4DE48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Determine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′(1</m:t>
                    </m:r>
                  </m:oMath>
                </a14:m>
                <a:r>
                  <a:rPr lang="en-US" dirty="0"/>
                  <a:t>) given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(8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−3)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4−3+1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(8−3)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(5)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=7(64)(5)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=2240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982E5-BF6A-4075-B2F2-FD86A4DE48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D59863-C5A1-4FDF-B7BF-5847EBC481B1}"/>
                  </a:ext>
                </a:extLst>
              </p:cNvPr>
              <p:cNvSpPr txBox="1"/>
              <p:nvPr/>
            </p:nvSpPr>
            <p:spPr>
              <a:xfrm>
                <a:off x="5647764" y="5222856"/>
                <a:ext cx="41094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=2240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D59863-C5A1-4FDF-B7BF-5847EBC48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764" y="5222856"/>
                <a:ext cx="4109422" cy="523220"/>
              </a:xfrm>
              <a:prstGeom prst="rect">
                <a:avLst/>
              </a:prstGeom>
              <a:blipFill>
                <a:blip r:embed="rId3"/>
                <a:stretch>
                  <a:fillRect l="-2963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873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CD3F-A2C8-493C-A4D3-721478618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736F4F-F857-48FA-BAD6-76BF4B01A4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Because of the power rule, we are able to say that the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a scalar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In other words, we are able to just leave the scalar alone in front and determine the derivative of the function.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 example of this would be that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+6</m:t>
                        </m:r>
                      </m:e>
                    </m:d>
                  </m:oMath>
                </a14:m>
                <a:r>
                  <a:rPr lang="en-US" dirty="0"/>
                  <a:t>, then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In other words, the derivative would equal 7 times the derivative of the polynomial.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736F4F-F857-48FA-BAD6-76BF4B01A4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86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74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8CD4-6493-4DD8-AAD6-454781C7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23F129-CA02-4438-9047-FDAA764CF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𝑑𝑢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23F129-CA02-4438-9047-FDAA764CF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AC3AF33-9A88-4E6D-A351-CAABEDB33F93}"/>
              </a:ext>
            </a:extLst>
          </p:cNvPr>
          <p:cNvSpPr txBox="1"/>
          <p:nvPr/>
        </p:nvSpPr>
        <p:spPr>
          <a:xfrm>
            <a:off x="6357770" y="2684032"/>
            <a:ext cx="366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Rule in Newton notation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7BF1C-744C-4D9C-9417-52C5A3485157}"/>
              </a:ext>
            </a:extLst>
          </p:cNvPr>
          <p:cNvSpPr txBox="1"/>
          <p:nvPr/>
        </p:nvSpPr>
        <p:spPr>
          <a:xfrm>
            <a:off x="6357770" y="4589503"/>
            <a:ext cx="343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Rule in Leibniz notation</a:t>
            </a:r>
          </a:p>
        </p:txBody>
      </p:sp>
    </p:spTree>
    <p:extLst>
      <p:ext uri="{BB962C8B-B14F-4D97-AF65-F5344CB8AC3E}">
        <p14:creationId xmlns:p14="http://schemas.microsoft.com/office/powerpoint/2010/main" val="3224818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CD3F-A2C8-493C-A4D3-721478618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736F4F-F857-48FA-BAD6-76BF4B01A4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 we know this? By the power rule. Here’s the explanation.</a:t>
                </a:r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′(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+(7)(6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+2)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=7(6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+2)</m:t>
                    </m:r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736F4F-F857-48FA-BAD6-76BF4B01A4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18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8CD4-6493-4DD8-AAD6-454781C7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23F129-CA02-4438-9047-FDAA764CF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/>
                  <a:t>Let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23F129-CA02-4438-9047-FDAA764CF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0219C8-EC4C-4324-AFC2-1E29A9DC0DB8}"/>
                  </a:ext>
                </a:extLst>
              </p:cNvPr>
              <p:cNvSpPr txBox="1"/>
              <p:nvPr/>
            </p:nvSpPr>
            <p:spPr>
              <a:xfrm>
                <a:off x="1021976" y="2329030"/>
                <a:ext cx="53895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Differentiate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using first principles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0219C8-EC4C-4324-AFC2-1E29A9DC0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76" y="2329030"/>
                <a:ext cx="5389582" cy="400110"/>
              </a:xfrm>
              <a:prstGeom prst="rect">
                <a:avLst/>
              </a:prstGeom>
              <a:blipFill>
                <a:blip r:embed="rId3"/>
                <a:stretch>
                  <a:fillRect l="-124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9AF31A-8B18-47D8-8F0E-23CB220E9F73}"/>
                  </a:ext>
                </a:extLst>
              </p:cNvPr>
              <p:cNvSpPr txBox="1"/>
              <p:nvPr/>
            </p:nvSpPr>
            <p:spPr>
              <a:xfrm>
                <a:off x="1021976" y="3660322"/>
                <a:ext cx="87674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therefore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9AF31A-8B18-47D8-8F0E-23CB220E9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76" y="3660322"/>
                <a:ext cx="8767483" cy="400110"/>
              </a:xfrm>
              <a:prstGeom prst="rect">
                <a:avLst/>
              </a:prstGeom>
              <a:blipFill>
                <a:blip r:embed="rId4"/>
                <a:stretch>
                  <a:fillRect l="-76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0A7FFA6-C09A-48C9-947B-7A17F2F7B78A}"/>
              </a:ext>
            </a:extLst>
          </p:cNvPr>
          <p:cNvSpPr txBox="1"/>
          <p:nvPr/>
        </p:nvSpPr>
        <p:spPr>
          <a:xfrm>
            <a:off x="1021976" y="5072230"/>
            <a:ext cx="594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Next, we will add 0 in the middle of the numerator</a:t>
            </a:r>
          </a:p>
        </p:txBody>
      </p:sp>
    </p:spTree>
    <p:extLst>
      <p:ext uri="{BB962C8B-B14F-4D97-AF65-F5344CB8AC3E}">
        <p14:creationId xmlns:p14="http://schemas.microsoft.com/office/powerpoint/2010/main" val="49188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8CD4-6493-4DD8-AAD6-454781C7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23F129-CA02-4438-9047-FDAA764CF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    </a:t>
                </a:r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23F129-CA02-4438-9047-FDAA764CF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11B5F6-80C3-4D8B-BB95-9254AFFABD9C}"/>
                  </a:ext>
                </a:extLst>
              </p:cNvPr>
              <p:cNvSpPr txBox="1"/>
              <p:nvPr/>
            </p:nvSpPr>
            <p:spPr>
              <a:xfrm>
                <a:off x="1473796" y="2673275"/>
                <a:ext cx="53465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Sub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0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11B5F6-80C3-4D8B-BB95-9254AFFA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796" y="2673275"/>
                <a:ext cx="5346552" cy="369332"/>
              </a:xfrm>
              <a:prstGeom prst="rect">
                <a:avLst/>
              </a:prstGeom>
              <a:blipFill>
                <a:blip r:embed="rId3"/>
                <a:stretch>
                  <a:fillRect l="-102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39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8CD4-6493-4DD8-AAD6-454781C7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23F129-CA02-4438-9047-FDAA764CF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 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 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23F129-CA02-4438-9047-FDAA764CF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11B5F6-80C3-4D8B-BB95-9254AFFABD9C}"/>
                  </a:ext>
                </a:extLst>
              </p:cNvPr>
              <p:cNvSpPr txBox="1"/>
              <p:nvPr/>
            </p:nvSpPr>
            <p:spPr>
              <a:xfrm>
                <a:off x="1473796" y="2673275"/>
                <a:ext cx="53465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Sub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0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11B5F6-80C3-4D8B-BB95-9254AFFA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796" y="2673275"/>
                <a:ext cx="5346552" cy="369332"/>
              </a:xfrm>
              <a:prstGeom prst="rect">
                <a:avLst/>
              </a:prstGeom>
              <a:blipFill>
                <a:blip r:embed="rId3"/>
                <a:stretch>
                  <a:fillRect l="-102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0FE382-FB2C-49C4-AE5B-32708ED8439F}"/>
                  </a:ext>
                </a:extLst>
              </p:cNvPr>
              <p:cNvSpPr txBox="1"/>
              <p:nvPr/>
            </p:nvSpPr>
            <p:spPr>
              <a:xfrm>
                <a:off x="1473796" y="3915916"/>
                <a:ext cx="9880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Next, we will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the first two terms and we will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the next two terms.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0FE382-FB2C-49C4-AE5B-32708ED84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796" y="3915916"/>
                <a:ext cx="9880004" cy="369332"/>
              </a:xfrm>
              <a:prstGeom prst="rect">
                <a:avLst/>
              </a:prstGeom>
              <a:blipFill>
                <a:blip r:embed="rId4"/>
                <a:stretch>
                  <a:fillRect l="-55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CA3E14D-4148-4867-AC76-C12EFE5700F8}"/>
              </a:ext>
            </a:extLst>
          </p:cNvPr>
          <p:cNvSpPr txBox="1"/>
          <p:nvPr/>
        </p:nvSpPr>
        <p:spPr>
          <a:xfrm>
            <a:off x="1473796" y="5163935"/>
            <a:ext cx="499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into two fractions</a:t>
            </a:r>
          </a:p>
        </p:txBody>
      </p:sp>
    </p:spTree>
    <p:extLst>
      <p:ext uri="{BB962C8B-B14F-4D97-AF65-F5344CB8AC3E}">
        <p14:creationId xmlns:p14="http://schemas.microsoft.com/office/powerpoint/2010/main" val="49710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8CD4-6493-4DD8-AAD6-454781C7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23F129-CA02-4438-9047-FDAA764CF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 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sz="2200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23F129-CA02-4438-9047-FDAA764CF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555D24-533E-45BA-A47C-BF85872B1A2A}"/>
                  </a:ext>
                </a:extLst>
              </p:cNvPr>
              <p:cNvSpPr txBox="1"/>
              <p:nvPr/>
            </p:nvSpPr>
            <p:spPr>
              <a:xfrm>
                <a:off x="1101763" y="2619486"/>
                <a:ext cx="10252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Pull the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in front of the first fraction and pull the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in front of the second fraction.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555D24-533E-45BA-A47C-BF85872B1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763" y="2619486"/>
                <a:ext cx="10252037" cy="369332"/>
              </a:xfrm>
              <a:prstGeom prst="rect">
                <a:avLst/>
              </a:prstGeom>
              <a:blipFill>
                <a:blip r:embed="rId3"/>
                <a:stretch>
                  <a:fillRect l="-535" t="-10000" r="-5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904BA83-C11A-4F7F-AAA7-6D6DA8396B8D}"/>
              </a:ext>
            </a:extLst>
          </p:cNvPr>
          <p:cNvSpPr txBox="1"/>
          <p:nvPr/>
        </p:nvSpPr>
        <p:spPr>
          <a:xfrm>
            <a:off x="1101763" y="3876371"/>
            <a:ext cx="311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Distribute the limit notation</a:t>
            </a:r>
          </a:p>
        </p:txBody>
      </p:sp>
    </p:spTree>
    <p:extLst>
      <p:ext uri="{BB962C8B-B14F-4D97-AF65-F5344CB8AC3E}">
        <p14:creationId xmlns:p14="http://schemas.microsoft.com/office/powerpoint/2010/main" val="256850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8CD4-6493-4DD8-AAD6-454781C7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23F129-CA02-4438-9047-FDAA764CF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sz="2200" dirty="0"/>
                  <a:t>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23F129-CA02-4438-9047-FDAA764CF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F04F77-00A5-4C20-BD78-580AE279B8E0}"/>
                  </a:ext>
                </a:extLst>
              </p:cNvPr>
              <p:cNvSpPr txBox="1"/>
              <p:nvPr/>
            </p:nvSpPr>
            <p:spPr>
              <a:xfrm>
                <a:off x="1968649" y="3544644"/>
                <a:ext cx="1957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F04F77-00A5-4C20-BD78-580AE279B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649" y="3544644"/>
                <a:ext cx="195789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4ECDEEB-DF8A-4098-96DF-445B9F9F34C8}"/>
                  </a:ext>
                </a:extLst>
              </p14:cNvPr>
              <p14:cNvContentPartPr/>
              <p14:nvPr/>
            </p14:nvContentPartPr>
            <p14:xfrm>
              <a:off x="1948680" y="2435633"/>
              <a:ext cx="1785960" cy="1004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4ECDEEB-DF8A-4098-96DF-445B9F9F34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1040" y="2417987"/>
                <a:ext cx="1821600" cy="10404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8581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8CD4-6493-4DD8-AAD6-454781C7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23F129-CA02-4438-9047-FDAA764CF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sz="2200" dirty="0"/>
                  <a:t>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23F129-CA02-4438-9047-FDAA764CF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82815E-CDC1-42B8-9C12-EF4EE53AEB7C}"/>
                  </a:ext>
                </a:extLst>
              </p:cNvPr>
              <p:cNvSpPr txBox="1"/>
              <p:nvPr/>
            </p:nvSpPr>
            <p:spPr>
              <a:xfrm>
                <a:off x="4916245" y="354464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82815E-CDC1-42B8-9C12-EF4EE53AE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245" y="3544644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 l="-2667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5F0A61B-7995-4136-A566-27E1A42F72F8}"/>
                  </a:ext>
                </a:extLst>
              </p14:cNvPr>
              <p14:cNvContentPartPr/>
              <p14:nvPr/>
            </p14:nvContentPartPr>
            <p14:xfrm>
              <a:off x="3961920" y="2422376"/>
              <a:ext cx="2134080" cy="1054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5F0A61B-7995-4136-A566-27E1A42F72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43920" y="2404376"/>
                <a:ext cx="2169720" cy="109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1175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8CD4-6493-4DD8-AAD6-454781C7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23F129-CA02-4438-9047-FDAA764CF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sz="2200" dirty="0"/>
                  <a:t>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23F129-CA02-4438-9047-FDAA764CF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B0442B-9725-478A-A297-AE9170778BC3}"/>
                  </a:ext>
                </a:extLst>
              </p:cNvPr>
              <p:cNvSpPr txBox="1"/>
              <p:nvPr/>
            </p:nvSpPr>
            <p:spPr>
              <a:xfrm>
                <a:off x="6569341" y="3544644"/>
                <a:ext cx="154192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There is no h in this expression, so the expression equals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B0442B-9725-478A-A297-AE9170778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341" y="3544644"/>
                <a:ext cx="1541926" cy="1477328"/>
              </a:xfrm>
              <a:prstGeom prst="rect">
                <a:avLst/>
              </a:prstGeom>
              <a:blipFill>
                <a:blip r:embed="rId3"/>
                <a:stretch>
                  <a:fillRect l="-3557" t="-2058" r="-5534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9713BA4-3746-4BD8-B4EF-D572E7DD4186}"/>
                  </a:ext>
                </a:extLst>
              </p14:cNvPr>
              <p14:cNvContentPartPr/>
              <p14:nvPr/>
            </p14:nvContentPartPr>
            <p14:xfrm>
              <a:off x="6241014" y="2549604"/>
              <a:ext cx="1387440" cy="995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9713BA4-3746-4BD8-B4EF-D572E7DD41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23014" y="2531597"/>
                <a:ext cx="1423080" cy="103069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760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774</Words>
  <Application>Microsoft Office PowerPoint</Application>
  <PresentationFormat>Widescreen</PresentationFormat>
  <Paragraphs>100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Product Rule</vt:lpstr>
      <vt:lpstr>PowerPoint Presentation</vt:lpstr>
      <vt:lpstr>Proof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Example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Rule</dc:title>
  <dc:creator>Jim Beland</dc:creator>
  <cp:lastModifiedBy>Jim</cp:lastModifiedBy>
  <cp:revision>8</cp:revision>
  <dcterms:created xsi:type="dcterms:W3CDTF">2020-07-09T22:29:28Z</dcterms:created>
  <dcterms:modified xsi:type="dcterms:W3CDTF">2022-02-22T23:49:35Z</dcterms:modified>
</cp:coreProperties>
</file>