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26152-175D-4BD6-BB27-E795C198AA44}" v="4" dt="2021-04-27T16:22:56.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DB7EAEEB-1BD2-41F7-BC97-A8630D9EBF0C}"/>
    <pc:docChg chg="custSel addSld delSld modSld sldOrd">
      <pc:chgData name="Jim Beland" userId="d41a4da1a37fb713" providerId="LiveId" clId="{DB7EAEEB-1BD2-41F7-BC97-A8630D9EBF0C}" dt="2020-07-11T18:29:39.893" v="3121" actId="20577"/>
      <pc:docMkLst>
        <pc:docMk/>
      </pc:docMkLst>
      <pc:sldChg chg="modSp add">
        <pc:chgData name="Jim Beland" userId="d41a4da1a37fb713" providerId="LiveId" clId="{DB7EAEEB-1BD2-41F7-BC97-A8630D9EBF0C}" dt="2020-07-10T22:05:30.154" v="29" actId="20577"/>
        <pc:sldMkLst>
          <pc:docMk/>
          <pc:sldMk cId="1686924478" sldId="256"/>
        </pc:sldMkLst>
        <pc:spChg chg="mod">
          <ac:chgData name="Jim Beland" userId="d41a4da1a37fb713" providerId="LiveId" clId="{DB7EAEEB-1BD2-41F7-BC97-A8630D9EBF0C}" dt="2020-07-10T22:05:30.154" v="29" actId="20577"/>
          <ac:spMkLst>
            <pc:docMk/>
            <pc:sldMk cId="1686924478" sldId="256"/>
            <ac:spMk id="2" creationId="{CA34C3F3-D29E-46F4-90D0-A32F2CB6A05A}"/>
          </ac:spMkLst>
        </pc:spChg>
      </pc:sldChg>
      <pc:sldChg chg="modSp add">
        <pc:chgData name="Jim Beland" userId="d41a4da1a37fb713" providerId="LiveId" clId="{DB7EAEEB-1BD2-41F7-BC97-A8630D9EBF0C}" dt="2020-07-10T22:12:49.888" v="439" actId="207"/>
        <pc:sldMkLst>
          <pc:docMk/>
          <pc:sldMk cId="2533272018" sldId="257"/>
        </pc:sldMkLst>
        <pc:spChg chg="mod">
          <ac:chgData name="Jim Beland" userId="d41a4da1a37fb713" providerId="LiveId" clId="{DB7EAEEB-1BD2-41F7-BC97-A8630D9EBF0C}" dt="2020-07-10T22:12:49.888" v="439" actId="207"/>
          <ac:spMkLst>
            <pc:docMk/>
            <pc:sldMk cId="2533272018" sldId="257"/>
            <ac:spMk id="3" creationId="{289479B6-9BD0-4164-875F-2229A436C136}"/>
          </ac:spMkLst>
        </pc:spChg>
      </pc:sldChg>
      <pc:sldChg chg="modSp add">
        <pc:chgData name="Jim Beland" userId="d41a4da1a37fb713" providerId="LiveId" clId="{DB7EAEEB-1BD2-41F7-BC97-A8630D9EBF0C}" dt="2020-07-10T22:14:08.047" v="781" actId="20577"/>
        <pc:sldMkLst>
          <pc:docMk/>
          <pc:sldMk cId="3974913705" sldId="258"/>
        </pc:sldMkLst>
        <pc:spChg chg="mod">
          <ac:chgData name="Jim Beland" userId="d41a4da1a37fb713" providerId="LiveId" clId="{DB7EAEEB-1BD2-41F7-BC97-A8630D9EBF0C}" dt="2020-07-10T22:14:08.047" v="781" actId="20577"/>
          <ac:spMkLst>
            <pc:docMk/>
            <pc:sldMk cId="3974913705" sldId="258"/>
            <ac:spMk id="3" creationId="{289479B6-9BD0-4164-875F-2229A436C136}"/>
          </ac:spMkLst>
        </pc:spChg>
      </pc:sldChg>
      <pc:sldChg chg="modSp add">
        <pc:chgData name="Jim Beland" userId="d41a4da1a37fb713" providerId="LiveId" clId="{DB7EAEEB-1BD2-41F7-BC97-A8630D9EBF0C}" dt="2020-07-10T22:19:09.232" v="1037" actId="20577"/>
        <pc:sldMkLst>
          <pc:docMk/>
          <pc:sldMk cId="444357265" sldId="259"/>
        </pc:sldMkLst>
        <pc:spChg chg="mod">
          <ac:chgData name="Jim Beland" userId="d41a4da1a37fb713" providerId="LiveId" clId="{DB7EAEEB-1BD2-41F7-BC97-A8630D9EBF0C}" dt="2020-07-10T22:14:38.272" v="789" actId="20577"/>
          <ac:spMkLst>
            <pc:docMk/>
            <pc:sldMk cId="444357265" sldId="259"/>
            <ac:spMk id="2" creationId="{40E29A10-D4A7-4746-B8B6-923CF58C3CE3}"/>
          </ac:spMkLst>
        </pc:spChg>
        <pc:spChg chg="mod">
          <ac:chgData name="Jim Beland" userId="d41a4da1a37fb713" providerId="LiveId" clId="{DB7EAEEB-1BD2-41F7-BC97-A8630D9EBF0C}" dt="2020-07-10T22:19:09.232" v="1037" actId="20577"/>
          <ac:spMkLst>
            <pc:docMk/>
            <pc:sldMk cId="444357265" sldId="259"/>
            <ac:spMk id="3" creationId="{62F79CC1-0927-43D7-8543-259DC069FA20}"/>
          </ac:spMkLst>
        </pc:spChg>
      </pc:sldChg>
      <pc:sldChg chg="modSp add del">
        <pc:chgData name="Jim Beland" userId="d41a4da1a37fb713" providerId="LiveId" clId="{DB7EAEEB-1BD2-41F7-BC97-A8630D9EBF0C}" dt="2020-07-10T22:19:13.275" v="1038" actId="2696"/>
        <pc:sldMkLst>
          <pc:docMk/>
          <pc:sldMk cId="3280176281" sldId="260"/>
        </pc:sldMkLst>
        <pc:spChg chg="mod">
          <ac:chgData name="Jim Beland" userId="d41a4da1a37fb713" providerId="LiveId" clId="{DB7EAEEB-1BD2-41F7-BC97-A8630D9EBF0C}" dt="2020-07-10T22:16:50.269" v="858" actId="20577"/>
          <ac:spMkLst>
            <pc:docMk/>
            <pc:sldMk cId="3280176281" sldId="260"/>
            <ac:spMk id="2" creationId="{40E29A10-D4A7-4746-B8B6-923CF58C3CE3}"/>
          </ac:spMkLst>
        </pc:spChg>
      </pc:sldChg>
      <pc:sldChg chg="modSp add">
        <pc:chgData name="Jim Beland" userId="d41a4da1a37fb713" providerId="LiveId" clId="{DB7EAEEB-1BD2-41F7-BC97-A8630D9EBF0C}" dt="2020-07-10T22:19:04.255" v="1036" actId="20577"/>
        <pc:sldMkLst>
          <pc:docMk/>
          <pc:sldMk cId="3125549002" sldId="261"/>
        </pc:sldMkLst>
        <pc:spChg chg="mod">
          <ac:chgData name="Jim Beland" userId="d41a4da1a37fb713" providerId="LiveId" clId="{DB7EAEEB-1BD2-41F7-BC97-A8630D9EBF0C}" dt="2020-07-10T22:19:04.255" v="1036" actId="20577"/>
          <ac:spMkLst>
            <pc:docMk/>
            <pc:sldMk cId="3125549002" sldId="261"/>
            <ac:spMk id="2" creationId="{40E29A10-D4A7-4746-B8B6-923CF58C3CE3}"/>
          </ac:spMkLst>
        </pc:spChg>
      </pc:sldChg>
      <pc:sldChg chg="add del">
        <pc:chgData name="Jim Beland" userId="d41a4da1a37fb713" providerId="LiveId" clId="{DB7EAEEB-1BD2-41F7-BC97-A8630D9EBF0C}" dt="2020-07-10T22:19:46.014" v="1042" actId="2696"/>
        <pc:sldMkLst>
          <pc:docMk/>
          <pc:sldMk cId="746566504" sldId="262"/>
        </pc:sldMkLst>
      </pc:sldChg>
      <pc:sldChg chg="modSp add ord">
        <pc:chgData name="Jim Beland" userId="d41a4da1a37fb713" providerId="LiveId" clId="{DB7EAEEB-1BD2-41F7-BC97-A8630D9EBF0C}" dt="2020-07-10T22:21:39.053" v="1057" actId="20577"/>
        <pc:sldMkLst>
          <pc:docMk/>
          <pc:sldMk cId="1989523793" sldId="263"/>
        </pc:sldMkLst>
        <pc:spChg chg="mod">
          <ac:chgData name="Jim Beland" userId="d41a4da1a37fb713" providerId="LiveId" clId="{DB7EAEEB-1BD2-41F7-BC97-A8630D9EBF0C}" dt="2020-07-10T22:21:39.053" v="1057" actId="20577"/>
          <ac:spMkLst>
            <pc:docMk/>
            <pc:sldMk cId="1989523793" sldId="263"/>
            <ac:spMk id="3" creationId="{62F79CC1-0927-43D7-8543-259DC069FA20}"/>
          </ac:spMkLst>
        </pc:spChg>
      </pc:sldChg>
      <pc:sldChg chg="addSp delSp modSp add">
        <pc:chgData name="Jim Beland" userId="d41a4da1a37fb713" providerId="LiveId" clId="{DB7EAEEB-1BD2-41F7-BC97-A8630D9EBF0C}" dt="2020-07-10T22:26:58.262" v="1336" actId="478"/>
        <pc:sldMkLst>
          <pc:docMk/>
          <pc:sldMk cId="2785786150" sldId="264"/>
        </pc:sldMkLst>
        <pc:spChg chg="mod">
          <ac:chgData name="Jim Beland" userId="d41a4da1a37fb713" providerId="LiveId" clId="{DB7EAEEB-1BD2-41F7-BC97-A8630D9EBF0C}" dt="2020-07-10T22:21:49.469" v="1065" actId="20577"/>
          <ac:spMkLst>
            <pc:docMk/>
            <pc:sldMk cId="2785786150" sldId="264"/>
            <ac:spMk id="2" creationId="{40E29A10-D4A7-4746-B8B6-923CF58C3CE3}"/>
          </ac:spMkLst>
        </pc:spChg>
        <pc:spChg chg="mod">
          <ac:chgData name="Jim Beland" userId="d41a4da1a37fb713" providerId="LiveId" clId="{DB7EAEEB-1BD2-41F7-BC97-A8630D9EBF0C}" dt="2020-07-10T22:25:38.741" v="1216" actId="20577"/>
          <ac:spMkLst>
            <pc:docMk/>
            <pc:sldMk cId="2785786150" sldId="264"/>
            <ac:spMk id="3" creationId="{62F79CC1-0927-43D7-8543-259DC069FA20}"/>
          </ac:spMkLst>
        </pc:spChg>
        <pc:spChg chg="add del mod">
          <ac:chgData name="Jim Beland" userId="d41a4da1a37fb713" providerId="LiveId" clId="{DB7EAEEB-1BD2-41F7-BC97-A8630D9EBF0C}" dt="2020-07-10T22:26:58.262" v="1336" actId="478"/>
          <ac:spMkLst>
            <pc:docMk/>
            <pc:sldMk cId="2785786150" sldId="264"/>
            <ac:spMk id="4" creationId="{6580EA78-B294-4350-BD8A-81074E03B886}"/>
          </ac:spMkLst>
        </pc:spChg>
      </pc:sldChg>
      <pc:sldChg chg="add">
        <pc:chgData name="Jim Beland" userId="d41a4da1a37fb713" providerId="LiveId" clId="{DB7EAEEB-1BD2-41F7-BC97-A8630D9EBF0C}" dt="2020-07-10T22:26:52.153" v="1335"/>
        <pc:sldMkLst>
          <pc:docMk/>
          <pc:sldMk cId="2390239136" sldId="265"/>
        </pc:sldMkLst>
      </pc:sldChg>
      <pc:sldChg chg="modSp add">
        <pc:chgData name="Jim Beland" userId="d41a4da1a37fb713" providerId="LiveId" clId="{DB7EAEEB-1BD2-41F7-BC97-A8630D9EBF0C}" dt="2020-07-11T17:43:01.939" v="1422" actId="20577"/>
        <pc:sldMkLst>
          <pc:docMk/>
          <pc:sldMk cId="455819465" sldId="266"/>
        </pc:sldMkLst>
        <pc:spChg chg="mod">
          <ac:chgData name="Jim Beland" userId="d41a4da1a37fb713" providerId="LiveId" clId="{DB7EAEEB-1BD2-41F7-BC97-A8630D9EBF0C}" dt="2020-07-11T17:39:02.856" v="1348" actId="20577"/>
          <ac:spMkLst>
            <pc:docMk/>
            <pc:sldMk cId="455819465" sldId="266"/>
            <ac:spMk id="2" creationId="{6354391B-7DD8-4D22-822E-EA25F7FCAA84}"/>
          </ac:spMkLst>
        </pc:spChg>
        <pc:spChg chg="mod">
          <ac:chgData name="Jim Beland" userId="d41a4da1a37fb713" providerId="LiveId" clId="{DB7EAEEB-1BD2-41F7-BC97-A8630D9EBF0C}" dt="2020-07-11T17:43:01.939" v="1422" actId="20577"/>
          <ac:spMkLst>
            <pc:docMk/>
            <pc:sldMk cId="455819465" sldId="266"/>
            <ac:spMk id="3" creationId="{0AA606BC-3ED3-4FA9-B512-D58A5006EC64}"/>
          </ac:spMkLst>
        </pc:spChg>
      </pc:sldChg>
      <pc:sldChg chg="add del">
        <pc:chgData name="Jim Beland" userId="d41a4da1a37fb713" providerId="LiveId" clId="{DB7EAEEB-1BD2-41F7-BC97-A8630D9EBF0C}" dt="2020-07-11T17:38:38.424" v="1338" actId="2696"/>
        <pc:sldMkLst>
          <pc:docMk/>
          <pc:sldMk cId="1604888014" sldId="266"/>
        </pc:sldMkLst>
      </pc:sldChg>
      <pc:sldChg chg="modSp add">
        <pc:chgData name="Jim Beland" userId="d41a4da1a37fb713" providerId="LiveId" clId="{DB7EAEEB-1BD2-41F7-BC97-A8630D9EBF0C}" dt="2020-07-11T17:46:25.698" v="1700" actId="20577"/>
        <pc:sldMkLst>
          <pc:docMk/>
          <pc:sldMk cId="3918522998" sldId="267"/>
        </pc:sldMkLst>
        <pc:spChg chg="mod">
          <ac:chgData name="Jim Beland" userId="d41a4da1a37fb713" providerId="LiveId" clId="{DB7EAEEB-1BD2-41F7-BC97-A8630D9EBF0C}" dt="2020-07-11T17:46:25.698" v="1700" actId="20577"/>
          <ac:spMkLst>
            <pc:docMk/>
            <pc:sldMk cId="3918522998" sldId="267"/>
            <ac:spMk id="2" creationId="{6354391B-7DD8-4D22-822E-EA25F7FCAA84}"/>
          </ac:spMkLst>
        </pc:spChg>
        <pc:spChg chg="mod">
          <ac:chgData name="Jim Beland" userId="d41a4da1a37fb713" providerId="LiveId" clId="{DB7EAEEB-1BD2-41F7-BC97-A8630D9EBF0C}" dt="2020-07-11T17:44:40.416" v="1455" actId="20577"/>
          <ac:spMkLst>
            <pc:docMk/>
            <pc:sldMk cId="3918522998" sldId="267"/>
            <ac:spMk id="3" creationId="{0AA606BC-3ED3-4FA9-B512-D58A5006EC64}"/>
          </ac:spMkLst>
        </pc:spChg>
      </pc:sldChg>
      <pc:sldChg chg="addSp modSp add">
        <pc:chgData name="Jim Beland" userId="d41a4da1a37fb713" providerId="LiveId" clId="{DB7EAEEB-1BD2-41F7-BC97-A8630D9EBF0C}" dt="2020-07-11T17:46:35.497" v="1708" actId="1076"/>
        <pc:sldMkLst>
          <pc:docMk/>
          <pc:sldMk cId="1822910940" sldId="268"/>
        </pc:sldMkLst>
        <pc:spChg chg="mod">
          <ac:chgData name="Jim Beland" userId="d41a4da1a37fb713" providerId="LiveId" clId="{DB7EAEEB-1BD2-41F7-BC97-A8630D9EBF0C}" dt="2020-07-11T17:46:29.956" v="1707" actId="20577"/>
          <ac:spMkLst>
            <pc:docMk/>
            <pc:sldMk cId="1822910940" sldId="268"/>
            <ac:spMk id="2" creationId="{6354391B-7DD8-4D22-822E-EA25F7FCAA84}"/>
          </ac:spMkLst>
        </pc:spChg>
        <pc:spChg chg="add mod">
          <ac:chgData name="Jim Beland" userId="d41a4da1a37fb713" providerId="LiveId" clId="{DB7EAEEB-1BD2-41F7-BC97-A8630D9EBF0C}" dt="2020-07-11T17:46:35.497" v="1708" actId="1076"/>
          <ac:spMkLst>
            <pc:docMk/>
            <pc:sldMk cId="1822910940" sldId="268"/>
            <ac:spMk id="4" creationId="{8A9D09FA-D3F2-4336-A1AD-F262DE647B83}"/>
          </ac:spMkLst>
        </pc:spChg>
      </pc:sldChg>
      <pc:sldChg chg="delSp modSp add">
        <pc:chgData name="Jim Beland" userId="d41a4da1a37fb713" providerId="LiveId" clId="{DB7EAEEB-1BD2-41F7-BC97-A8630D9EBF0C}" dt="2020-07-11T17:49:17.597" v="1803" actId="20577"/>
        <pc:sldMkLst>
          <pc:docMk/>
          <pc:sldMk cId="857084409" sldId="269"/>
        </pc:sldMkLst>
        <pc:spChg chg="mod">
          <ac:chgData name="Jim Beland" userId="d41a4da1a37fb713" providerId="LiveId" clId="{DB7EAEEB-1BD2-41F7-BC97-A8630D9EBF0C}" dt="2020-07-11T17:49:17.597" v="1803" actId="20577"/>
          <ac:spMkLst>
            <pc:docMk/>
            <pc:sldMk cId="857084409" sldId="269"/>
            <ac:spMk id="3" creationId="{0AA606BC-3ED3-4FA9-B512-D58A5006EC64}"/>
          </ac:spMkLst>
        </pc:spChg>
        <pc:spChg chg="del">
          <ac:chgData name="Jim Beland" userId="d41a4da1a37fb713" providerId="LiveId" clId="{DB7EAEEB-1BD2-41F7-BC97-A8630D9EBF0C}" dt="2020-07-11T17:46:45.261" v="1710" actId="478"/>
          <ac:spMkLst>
            <pc:docMk/>
            <pc:sldMk cId="857084409" sldId="269"/>
            <ac:spMk id="4" creationId="{8A9D09FA-D3F2-4336-A1AD-F262DE647B83}"/>
          </ac:spMkLst>
        </pc:spChg>
      </pc:sldChg>
      <pc:sldChg chg="addSp modSp add">
        <pc:chgData name="Jim Beland" userId="d41a4da1a37fb713" providerId="LiveId" clId="{DB7EAEEB-1BD2-41F7-BC97-A8630D9EBF0C}" dt="2020-07-11T17:50:30.279" v="2070" actId="1076"/>
        <pc:sldMkLst>
          <pc:docMk/>
          <pc:sldMk cId="3915908387" sldId="270"/>
        </pc:sldMkLst>
        <pc:spChg chg="add mod">
          <ac:chgData name="Jim Beland" userId="d41a4da1a37fb713" providerId="LiveId" clId="{DB7EAEEB-1BD2-41F7-BC97-A8630D9EBF0C}" dt="2020-07-11T17:50:30.279" v="2070" actId="1076"/>
          <ac:spMkLst>
            <pc:docMk/>
            <pc:sldMk cId="3915908387" sldId="270"/>
            <ac:spMk id="4" creationId="{0225A48E-B7BD-47F9-A063-9B37A30A7485}"/>
          </ac:spMkLst>
        </pc:spChg>
      </pc:sldChg>
      <pc:sldChg chg="delSp modSp add">
        <pc:chgData name="Jim Beland" userId="d41a4da1a37fb713" providerId="LiveId" clId="{DB7EAEEB-1BD2-41F7-BC97-A8630D9EBF0C}" dt="2020-07-11T17:54:39.759" v="2227" actId="20577"/>
        <pc:sldMkLst>
          <pc:docMk/>
          <pc:sldMk cId="3542125498" sldId="271"/>
        </pc:sldMkLst>
        <pc:spChg chg="mod">
          <ac:chgData name="Jim Beland" userId="d41a4da1a37fb713" providerId="LiveId" clId="{DB7EAEEB-1BD2-41F7-BC97-A8630D9EBF0C}" dt="2020-07-11T17:54:39.759" v="2227" actId="20577"/>
          <ac:spMkLst>
            <pc:docMk/>
            <pc:sldMk cId="3542125498" sldId="271"/>
            <ac:spMk id="3" creationId="{0AA606BC-3ED3-4FA9-B512-D58A5006EC64}"/>
          </ac:spMkLst>
        </pc:spChg>
        <pc:spChg chg="del">
          <ac:chgData name="Jim Beland" userId="d41a4da1a37fb713" providerId="LiveId" clId="{DB7EAEEB-1BD2-41F7-BC97-A8630D9EBF0C}" dt="2020-07-11T17:50:50.607" v="2072" actId="478"/>
          <ac:spMkLst>
            <pc:docMk/>
            <pc:sldMk cId="3542125498" sldId="271"/>
            <ac:spMk id="4" creationId="{0225A48E-B7BD-47F9-A063-9B37A30A7485}"/>
          </ac:spMkLst>
        </pc:spChg>
      </pc:sldChg>
      <pc:sldChg chg="modSp add">
        <pc:chgData name="Jim Beland" userId="d41a4da1a37fb713" providerId="LiveId" clId="{DB7EAEEB-1BD2-41F7-BC97-A8630D9EBF0C}" dt="2020-07-11T17:56:16.567" v="2284" actId="20577"/>
        <pc:sldMkLst>
          <pc:docMk/>
          <pc:sldMk cId="2372460120" sldId="272"/>
        </pc:sldMkLst>
        <pc:spChg chg="mod">
          <ac:chgData name="Jim Beland" userId="d41a4da1a37fb713" providerId="LiveId" clId="{DB7EAEEB-1BD2-41F7-BC97-A8630D9EBF0C}" dt="2020-07-11T17:56:16.567" v="2284" actId="20577"/>
          <ac:spMkLst>
            <pc:docMk/>
            <pc:sldMk cId="2372460120" sldId="272"/>
            <ac:spMk id="3" creationId="{0AA606BC-3ED3-4FA9-B512-D58A5006EC64}"/>
          </ac:spMkLst>
        </pc:spChg>
      </pc:sldChg>
      <pc:sldChg chg="modSp add">
        <pc:chgData name="Jim Beland" userId="d41a4da1a37fb713" providerId="LiveId" clId="{DB7EAEEB-1BD2-41F7-BC97-A8630D9EBF0C}" dt="2020-07-11T18:12:11.174" v="2340" actId="20577"/>
        <pc:sldMkLst>
          <pc:docMk/>
          <pc:sldMk cId="2673167192" sldId="273"/>
        </pc:sldMkLst>
        <pc:spChg chg="mod">
          <ac:chgData name="Jim Beland" userId="d41a4da1a37fb713" providerId="LiveId" clId="{DB7EAEEB-1BD2-41F7-BC97-A8630D9EBF0C}" dt="2020-07-11T18:08:38.048" v="2292" actId="20577"/>
          <ac:spMkLst>
            <pc:docMk/>
            <pc:sldMk cId="2673167192" sldId="273"/>
            <ac:spMk id="2" creationId="{F6742FC7-162F-4F13-9A75-B9A20AA3456C}"/>
          </ac:spMkLst>
        </pc:spChg>
        <pc:spChg chg="mod">
          <ac:chgData name="Jim Beland" userId="d41a4da1a37fb713" providerId="LiveId" clId="{DB7EAEEB-1BD2-41F7-BC97-A8630D9EBF0C}" dt="2020-07-11T18:12:11.174" v="2340" actId="20577"/>
          <ac:spMkLst>
            <pc:docMk/>
            <pc:sldMk cId="2673167192" sldId="273"/>
            <ac:spMk id="3" creationId="{99EA5E10-B3F4-4625-8BB4-1529B486389E}"/>
          </ac:spMkLst>
        </pc:spChg>
      </pc:sldChg>
      <pc:sldChg chg="modSp add">
        <pc:chgData name="Jim Beland" userId="d41a4da1a37fb713" providerId="LiveId" clId="{DB7EAEEB-1BD2-41F7-BC97-A8630D9EBF0C}" dt="2020-07-11T18:13:51.323" v="2388" actId="20577"/>
        <pc:sldMkLst>
          <pc:docMk/>
          <pc:sldMk cId="1351793291" sldId="274"/>
        </pc:sldMkLst>
        <pc:spChg chg="mod">
          <ac:chgData name="Jim Beland" userId="d41a4da1a37fb713" providerId="LiveId" clId="{DB7EAEEB-1BD2-41F7-BC97-A8630D9EBF0C}" dt="2020-07-11T18:12:32.912" v="2348" actId="20577"/>
          <ac:spMkLst>
            <pc:docMk/>
            <pc:sldMk cId="1351793291" sldId="274"/>
            <ac:spMk id="2" creationId="{F6742FC7-162F-4F13-9A75-B9A20AA3456C}"/>
          </ac:spMkLst>
        </pc:spChg>
        <pc:spChg chg="mod">
          <ac:chgData name="Jim Beland" userId="d41a4da1a37fb713" providerId="LiveId" clId="{DB7EAEEB-1BD2-41F7-BC97-A8630D9EBF0C}" dt="2020-07-11T18:13:51.323" v="2388" actId="20577"/>
          <ac:spMkLst>
            <pc:docMk/>
            <pc:sldMk cId="1351793291" sldId="274"/>
            <ac:spMk id="3" creationId="{99EA5E10-B3F4-4625-8BB4-1529B486389E}"/>
          </ac:spMkLst>
        </pc:spChg>
      </pc:sldChg>
      <pc:sldChg chg="addSp modSp add">
        <pc:chgData name="Jim Beland" userId="d41a4da1a37fb713" providerId="LiveId" clId="{DB7EAEEB-1BD2-41F7-BC97-A8630D9EBF0C}" dt="2020-07-11T18:15:15.871" v="2645" actId="20577"/>
        <pc:sldMkLst>
          <pc:docMk/>
          <pc:sldMk cId="484582426" sldId="275"/>
        </pc:sldMkLst>
        <pc:spChg chg="add mod">
          <ac:chgData name="Jim Beland" userId="d41a4da1a37fb713" providerId="LiveId" clId="{DB7EAEEB-1BD2-41F7-BC97-A8630D9EBF0C}" dt="2020-07-11T18:15:15.871" v="2645" actId="20577"/>
          <ac:spMkLst>
            <pc:docMk/>
            <pc:sldMk cId="484582426" sldId="275"/>
            <ac:spMk id="4" creationId="{B0F83ABE-C4FD-47C0-A138-3D0F80DC29AE}"/>
          </ac:spMkLst>
        </pc:spChg>
      </pc:sldChg>
      <pc:sldChg chg="delSp modSp add">
        <pc:chgData name="Jim Beland" userId="d41a4da1a37fb713" providerId="LiveId" clId="{DB7EAEEB-1BD2-41F7-BC97-A8630D9EBF0C}" dt="2020-07-11T18:17:34.125" v="2692" actId="20577"/>
        <pc:sldMkLst>
          <pc:docMk/>
          <pc:sldMk cId="4251306275" sldId="276"/>
        </pc:sldMkLst>
        <pc:spChg chg="mod">
          <ac:chgData name="Jim Beland" userId="d41a4da1a37fb713" providerId="LiveId" clId="{DB7EAEEB-1BD2-41F7-BC97-A8630D9EBF0C}" dt="2020-07-11T18:17:34.125" v="2692" actId="20577"/>
          <ac:spMkLst>
            <pc:docMk/>
            <pc:sldMk cId="4251306275" sldId="276"/>
            <ac:spMk id="3" creationId="{99EA5E10-B3F4-4625-8BB4-1529B486389E}"/>
          </ac:spMkLst>
        </pc:spChg>
        <pc:spChg chg="del">
          <ac:chgData name="Jim Beland" userId="d41a4da1a37fb713" providerId="LiveId" clId="{DB7EAEEB-1BD2-41F7-BC97-A8630D9EBF0C}" dt="2020-07-11T18:15:24.759" v="2647" actId="478"/>
          <ac:spMkLst>
            <pc:docMk/>
            <pc:sldMk cId="4251306275" sldId="276"/>
            <ac:spMk id="4" creationId="{B0F83ABE-C4FD-47C0-A138-3D0F80DC29AE}"/>
          </ac:spMkLst>
        </pc:spChg>
      </pc:sldChg>
      <pc:sldChg chg="modSp add">
        <pc:chgData name="Jim Beland" userId="d41a4da1a37fb713" providerId="LiveId" clId="{DB7EAEEB-1BD2-41F7-BC97-A8630D9EBF0C}" dt="2020-07-11T18:19:20.525" v="2738" actId="20577"/>
        <pc:sldMkLst>
          <pc:docMk/>
          <pc:sldMk cId="156142345" sldId="277"/>
        </pc:sldMkLst>
        <pc:spChg chg="mod">
          <ac:chgData name="Jim Beland" userId="d41a4da1a37fb713" providerId="LiveId" clId="{DB7EAEEB-1BD2-41F7-BC97-A8630D9EBF0C}" dt="2020-07-11T18:17:57.023" v="2700" actId="20577"/>
          <ac:spMkLst>
            <pc:docMk/>
            <pc:sldMk cId="156142345" sldId="277"/>
            <ac:spMk id="2" creationId="{04059D12-6EB6-4A43-9A05-89E2AC9AEE98}"/>
          </ac:spMkLst>
        </pc:spChg>
        <pc:spChg chg="mod">
          <ac:chgData name="Jim Beland" userId="d41a4da1a37fb713" providerId="LiveId" clId="{DB7EAEEB-1BD2-41F7-BC97-A8630D9EBF0C}" dt="2020-07-11T18:19:20.525" v="2738" actId="20577"/>
          <ac:spMkLst>
            <pc:docMk/>
            <pc:sldMk cId="156142345" sldId="277"/>
            <ac:spMk id="3" creationId="{CBAFDA61-F172-405F-B96A-63D92C358380}"/>
          </ac:spMkLst>
        </pc:spChg>
      </pc:sldChg>
      <pc:sldChg chg="modSp add">
        <pc:chgData name="Jim Beland" userId="d41a4da1a37fb713" providerId="LiveId" clId="{DB7EAEEB-1BD2-41F7-BC97-A8630D9EBF0C}" dt="2020-07-11T18:25:59.978" v="2852" actId="20577"/>
        <pc:sldMkLst>
          <pc:docMk/>
          <pc:sldMk cId="1454283763" sldId="278"/>
        </pc:sldMkLst>
        <pc:spChg chg="mod">
          <ac:chgData name="Jim Beland" userId="d41a4da1a37fb713" providerId="LiveId" clId="{DB7EAEEB-1BD2-41F7-BC97-A8630D9EBF0C}" dt="2020-07-11T18:21:04.885" v="2746" actId="20577"/>
          <ac:spMkLst>
            <pc:docMk/>
            <pc:sldMk cId="1454283763" sldId="278"/>
            <ac:spMk id="2" creationId="{04059D12-6EB6-4A43-9A05-89E2AC9AEE98}"/>
          </ac:spMkLst>
        </pc:spChg>
        <pc:spChg chg="mod">
          <ac:chgData name="Jim Beland" userId="d41a4da1a37fb713" providerId="LiveId" clId="{DB7EAEEB-1BD2-41F7-BC97-A8630D9EBF0C}" dt="2020-07-11T18:25:59.978" v="2852" actId="20577"/>
          <ac:spMkLst>
            <pc:docMk/>
            <pc:sldMk cId="1454283763" sldId="278"/>
            <ac:spMk id="3" creationId="{CBAFDA61-F172-405F-B96A-63D92C358380}"/>
          </ac:spMkLst>
        </pc:spChg>
      </pc:sldChg>
      <pc:sldChg chg="addSp modSp add">
        <pc:chgData name="Jim Beland" userId="d41a4da1a37fb713" providerId="LiveId" clId="{DB7EAEEB-1BD2-41F7-BC97-A8630D9EBF0C}" dt="2020-07-11T18:26:59.458" v="3012" actId="20577"/>
        <pc:sldMkLst>
          <pc:docMk/>
          <pc:sldMk cId="962486026" sldId="279"/>
        </pc:sldMkLst>
        <pc:spChg chg="add mod">
          <ac:chgData name="Jim Beland" userId="d41a4da1a37fb713" providerId="LiveId" clId="{DB7EAEEB-1BD2-41F7-BC97-A8630D9EBF0C}" dt="2020-07-11T18:26:59.458" v="3012" actId="20577"/>
          <ac:spMkLst>
            <pc:docMk/>
            <pc:sldMk cId="962486026" sldId="279"/>
            <ac:spMk id="4" creationId="{1491EA34-4C88-4C33-8FAE-C5D56A3A1F81}"/>
          </ac:spMkLst>
        </pc:spChg>
      </pc:sldChg>
      <pc:sldChg chg="delSp modSp add">
        <pc:chgData name="Jim Beland" userId="d41a4da1a37fb713" providerId="LiveId" clId="{DB7EAEEB-1BD2-41F7-BC97-A8630D9EBF0C}" dt="2020-07-11T18:29:39.893" v="3121" actId="20577"/>
        <pc:sldMkLst>
          <pc:docMk/>
          <pc:sldMk cId="4029902530" sldId="280"/>
        </pc:sldMkLst>
        <pc:spChg chg="mod">
          <ac:chgData name="Jim Beland" userId="d41a4da1a37fb713" providerId="LiveId" clId="{DB7EAEEB-1BD2-41F7-BC97-A8630D9EBF0C}" dt="2020-07-11T18:29:39.893" v="3121" actId="20577"/>
          <ac:spMkLst>
            <pc:docMk/>
            <pc:sldMk cId="4029902530" sldId="280"/>
            <ac:spMk id="3" creationId="{CBAFDA61-F172-405F-B96A-63D92C358380}"/>
          </ac:spMkLst>
        </pc:spChg>
        <pc:spChg chg="del">
          <ac:chgData name="Jim Beland" userId="d41a4da1a37fb713" providerId="LiveId" clId="{DB7EAEEB-1BD2-41F7-BC97-A8630D9EBF0C}" dt="2020-07-11T18:27:10.746" v="3014" actId="478"/>
          <ac:spMkLst>
            <pc:docMk/>
            <pc:sldMk cId="4029902530" sldId="280"/>
            <ac:spMk id="4" creationId="{1491EA34-4C88-4C33-8FAE-C5D56A3A1F81}"/>
          </ac:spMkLst>
        </pc:spChg>
      </pc:sldChg>
    </pc:docChg>
  </pc:docChgLst>
  <pc:docChgLst>
    <pc:chgData name="James" userId="d2b0b001-55fe-407b-99b0-e0721bf5a6fa" providerId="ADAL" clId="{93426152-175D-4BD6-BB27-E795C198AA44}"/>
    <pc:docChg chg="modSld">
      <pc:chgData name="James" userId="d2b0b001-55fe-407b-99b0-e0721bf5a6fa" providerId="ADAL" clId="{93426152-175D-4BD6-BB27-E795C198AA44}" dt="2021-04-27T16:22:56.091" v="3" actId="20577"/>
      <pc:docMkLst>
        <pc:docMk/>
      </pc:docMkLst>
      <pc:sldChg chg="modSp">
        <pc:chgData name="James" userId="d2b0b001-55fe-407b-99b0-e0721bf5a6fa" providerId="ADAL" clId="{93426152-175D-4BD6-BB27-E795C198AA44}" dt="2021-04-27T16:22:50.962" v="1" actId="20577"/>
        <pc:sldMkLst>
          <pc:docMk/>
          <pc:sldMk cId="857084409" sldId="269"/>
        </pc:sldMkLst>
        <pc:spChg chg="mod">
          <ac:chgData name="James" userId="d2b0b001-55fe-407b-99b0-e0721bf5a6fa" providerId="ADAL" clId="{93426152-175D-4BD6-BB27-E795C198AA44}" dt="2021-04-27T16:22:50.962" v="1" actId="20577"/>
          <ac:spMkLst>
            <pc:docMk/>
            <pc:sldMk cId="857084409" sldId="269"/>
            <ac:spMk id="3" creationId="{0AA606BC-3ED3-4FA9-B512-D58A5006EC64}"/>
          </ac:spMkLst>
        </pc:spChg>
      </pc:sldChg>
      <pc:sldChg chg="modSp">
        <pc:chgData name="James" userId="d2b0b001-55fe-407b-99b0-e0721bf5a6fa" providerId="ADAL" clId="{93426152-175D-4BD6-BB27-E795C198AA44}" dt="2021-04-27T16:22:56.091" v="3" actId="20577"/>
        <pc:sldMkLst>
          <pc:docMk/>
          <pc:sldMk cId="3915908387" sldId="270"/>
        </pc:sldMkLst>
        <pc:spChg chg="mod">
          <ac:chgData name="James" userId="d2b0b001-55fe-407b-99b0-e0721bf5a6fa" providerId="ADAL" clId="{93426152-175D-4BD6-BB27-E795C198AA44}" dt="2021-04-27T16:22:56.091" v="3" actId="20577"/>
          <ac:spMkLst>
            <pc:docMk/>
            <pc:sldMk cId="3915908387" sldId="270"/>
            <ac:spMk id="3" creationId="{0AA606BC-3ED3-4FA9-B512-D58A5006EC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535E-B485-4104-BC98-9D839EFF90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393B23-23FD-4CC4-BC70-AE3443612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DF76F1-5EB2-44B9-8893-3BA40595242E}"/>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5" name="Footer Placeholder 4">
            <a:extLst>
              <a:ext uri="{FF2B5EF4-FFF2-40B4-BE49-F238E27FC236}">
                <a16:creationId xmlns:a16="http://schemas.microsoft.com/office/drawing/2014/main" id="{14CAACD2-61B0-46A6-A36B-E6572ED8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D5402-861E-43A1-B1A5-913AD2A1BAC8}"/>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116480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2702-BC97-4580-A19E-C38147FBB9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0B6A9C-D9BE-42A0-B5BC-5DA3491A44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DAE37-7016-493F-91AC-C47D097EF449}"/>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5" name="Footer Placeholder 4">
            <a:extLst>
              <a:ext uri="{FF2B5EF4-FFF2-40B4-BE49-F238E27FC236}">
                <a16:creationId xmlns:a16="http://schemas.microsoft.com/office/drawing/2014/main" id="{7C00B687-ECA0-4036-A6B0-4065D918D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27CAA-BFC3-4140-A441-6CD3BB27F39F}"/>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51089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149ED-4478-4996-9A4C-F3A088223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E4BAD-FFA7-4377-AC1F-1E24E73F6F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1E248-64B0-44F3-A301-B1FD971D6CFC}"/>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5" name="Footer Placeholder 4">
            <a:extLst>
              <a:ext uri="{FF2B5EF4-FFF2-40B4-BE49-F238E27FC236}">
                <a16:creationId xmlns:a16="http://schemas.microsoft.com/office/drawing/2014/main" id="{5459F540-DD82-48D6-8B3B-CEC68B85C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A7C8D-4958-40EB-8DAA-2956D2A66A5C}"/>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133686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27D2-A9E1-4829-A9F7-B77673DBE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9E9B2-E584-4D10-9AF6-166E27DE0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E344B-9761-454E-9962-32A8589D2D05}"/>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5" name="Footer Placeholder 4">
            <a:extLst>
              <a:ext uri="{FF2B5EF4-FFF2-40B4-BE49-F238E27FC236}">
                <a16:creationId xmlns:a16="http://schemas.microsoft.com/office/drawing/2014/main" id="{8FCD7F04-F860-42EB-84D2-2D5F9A8CA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03A2A-3775-497D-A00B-93FD578DBB40}"/>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236717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7734-97E5-42ED-89A7-572BFB57A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072376-D451-435B-8F0B-D990DE4F8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5BAD06-CA2A-46A2-8363-3E257D424340}"/>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5" name="Footer Placeholder 4">
            <a:extLst>
              <a:ext uri="{FF2B5EF4-FFF2-40B4-BE49-F238E27FC236}">
                <a16:creationId xmlns:a16="http://schemas.microsoft.com/office/drawing/2014/main" id="{7090B6EA-8E24-448D-8540-2E655A57B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A5418-0173-44EB-B3AD-8F53DDC0DB2A}"/>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97352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6666-4A96-4C71-AC44-C0B12A113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FAC7B0-23C0-4875-8210-D77FBA208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487E05-1CD0-4317-BC29-061E151C7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670403-CC5A-4D06-AD31-3CD217708D5F}"/>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6" name="Footer Placeholder 5">
            <a:extLst>
              <a:ext uri="{FF2B5EF4-FFF2-40B4-BE49-F238E27FC236}">
                <a16:creationId xmlns:a16="http://schemas.microsoft.com/office/drawing/2014/main" id="{80E8D803-FB03-4CD4-95E2-64BE3DD6F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8E8A7-91BA-47D0-A794-BAB586101094}"/>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345459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1916-B3E8-450E-98D6-BE8D9F5341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E5D5D-F051-44DC-B382-D8650C3EAD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CD362-B142-4E6A-A91F-E8471D6E6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4C3D3-E62A-461C-BAC4-6BB46736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69D30-6EBC-46A3-9687-E86C3F62B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BD8CB8-503C-457C-B032-2881D17010B0}"/>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8" name="Footer Placeholder 7">
            <a:extLst>
              <a:ext uri="{FF2B5EF4-FFF2-40B4-BE49-F238E27FC236}">
                <a16:creationId xmlns:a16="http://schemas.microsoft.com/office/drawing/2014/main" id="{94096178-D98B-4535-90FB-C375523E1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A51E28-BEDD-49AD-B1F3-BD7952E14E62}"/>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78563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0C2F-DF51-4B88-AE03-E9DC64D34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E79F5-CFB4-4A4D-B060-1C51F3E47CC6}"/>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4" name="Footer Placeholder 3">
            <a:extLst>
              <a:ext uri="{FF2B5EF4-FFF2-40B4-BE49-F238E27FC236}">
                <a16:creationId xmlns:a16="http://schemas.microsoft.com/office/drawing/2014/main" id="{EC499DBF-2AF5-40F8-BA89-E76DB835A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6480A-B97A-437F-99DF-B28DC1A5CC9E}"/>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255169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140F4-B638-4DB1-8151-BE7C95F24C93}"/>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3" name="Footer Placeholder 2">
            <a:extLst>
              <a:ext uri="{FF2B5EF4-FFF2-40B4-BE49-F238E27FC236}">
                <a16:creationId xmlns:a16="http://schemas.microsoft.com/office/drawing/2014/main" id="{D87C4E69-57D2-454A-B44F-CE2A568FD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A9063-D048-47AE-B010-8A8276D0CFE9}"/>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165626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7FBA-EE9D-4213-ADE2-AFD327A8F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AB79B-E4F0-45D9-A18E-897B4F64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C86AB2-5493-40E9-AF33-1B02A5913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EB59F-3797-4FB2-9344-B0F0F726B0D5}"/>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6" name="Footer Placeholder 5">
            <a:extLst>
              <a:ext uri="{FF2B5EF4-FFF2-40B4-BE49-F238E27FC236}">
                <a16:creationId xmlns:a16="http://schemas.microsoft.com/office/drawing/2014/main" id="{BF77B80A-323E-4BD5-A5AB-B98B4CAD2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9291C-B812-47B5-B1D9-CC5271E1369C}"/>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86218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44C6-3417-4250-B196-987CF5E47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B33906-366A-4085-BB73-7AD411060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F40084-10F0-49E4-8728-9FC628AC0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3FA1F-8E7E-487B-8E7F-233CD0530EAB}"/>
              </a:ext>
            </a:extLst>
          </p:cNvPr>
          <p:cNvSpPr>
            <a:spLocks noGrp="1"/>
          </p:cNvSpPr>
          <p:nvPr>
            <p:ph type="dt" sz="half" idx="10"/>
          </p:nvPr>
        </p:nvSpPr>
        <p:spPr/>
        <p:txBody>
          <a:bodyPr/>
          <a:lstStyle/>
          <a:p>
            <a:fld id="{891A842A-A28F-46B4-ACB6-488B8D3A4D62}" type="datetimeFigureOut">
              <a:rPr lang="en-US" smtClean="0"/>
              <a:t>4/27/2021</a:t>
            </a:fld>
            <a:endParaRPr lang="en-US"/>
          </a:p>
        </p:txBody>
      </p:sp>
      <p:sp>
        <p:nvSpPr>
          <p:cNvPr id="6" name="Footer Placeholder 5">
            <a:extLst>
              <a:ext uri="{FF2B5EF4-FFF2-40B4-BE49-F238E27FC236}">
                <a16:creationId xmlns:a16="http://schemas.microsoft.com/office/drawing/2014/main" id="{8661171D-DB1C-442A-9A2E-DA7CB9CE1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DC9C6-4386-44D8-9C60-610ABA9D89D6}"/>
              </a:ext>
            </a:extLst>
          </p:cNvPr>
          <p:cNvSpPr>
            <a:spLocks noGrp="1"/>
          </p:cNvSpPr>
          <p:nvPr>
            <p:ph type="sldNum" sz="quarter" idx="12"/>
          </p:nvPr>
        </p:nvSpPr>
        <p:spPr/>
        <p:txBody>
          <a:bodyPr/>
          <a:lstStyle/>
          <a:p>
            <a:fld id="{89F18E71-3E52-4FA6-AB8C-121C966C7698}" type="slidenum">
              <a:rPr lang="en-US" smtClean="0"/>
              <a:t>‹#›</a:t>
            </a:fld>
            <a:endParaRPr lang="en-US"/>
          </a:p>
        </p:txBody>
      </p:sp>
    </p:spTree>
    <p:extLst>
      <p:ext uri="{BB962C8B-B14F-4D97-AF65-F5344CB8AC3E}">
        <p14:creationId xmlns:p14="http://schemas.microsoft.com/office/powerpoint/2010/main" val="145180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5CFA9-9C2D-42B6-B2AD-7D47E2212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C924B1-9C86-4583-9CE8-C317808F8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F8CB3-82DD-49CF-AD49-A97C6E314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A842A-A28F-46B4-ACB6-488B8D3A4D62}" type="datetimeFigureOut">
              <a:rPr lang="en-US" smtClean="0"/>
              <a:t>4/27/2021</a:t>
            </a:fld>
            <a:endParaRPr lang="en-US"/>
          </a:p>
        </p:txBody>
      </p:sp>
      <p:sp>
        <p:nvSpPr>
          <p:cNvPr id="5" name="Footer Placeholder 4">
            <a:extLst>
              <a:ext uri="{FF2B5EF4-FFF2-40B4-BE49-F238E27FC236}">
                <a16:creationId xmlns:a16="http://schemas.microsoft.com/office/drawing/2014/main" id="{59DB1B9C-F801-44A9-A611-A8890663B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FC9022-3B62-427A-84C4-F58310DE9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18E71-3E52-4FA6-AB8C-121C966C7698}" type="slidenum">
              <a:rPr lang="en-US" smtClean="0"/>
              <a:t>‹#›</a:t>
            </a:fld>
            <a:endParaRPr lang="en-US"/>
          </a:p>
        </p:txBody>
      </p:sp>
    </p:spTree>
    <p:extLst>
      <p:ext uri="{BB962C8B-B14F-4D97-AF65-F5344CB8AC3E}">
        <p14:creationId xmlns:p14="http://schemas.microsoft.com/office/powerpoint/2010/main" val="204531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C3F3-D29E-46F4-90D0-A32F2CB6A05A}"/>
              </a:ext>
            </a:extLst>
          </p:cNvPr>
          <p:cNvSpPr>
            <a:spLocks noGrp="1"/>
          </p:cNvSpPr>
          <p:nvPr>
            <p:ph type="ctrTitle"/>
          </p:nvPr>
        </p:nvSpPr>
        <p:spPr/>
        <p:txBody>
          <a:bodyPr/>
          <a:lstStyle/>
          <a:p>
            <a:r>
              <a:rPr lang="en-US" dirty="0"/>
              <a:t>Derivatives Not in Terms of x</a:t>
            </a:r>
          </a:p>
        </p:txBody>
      </p:sp>
      <p:sp>
        <p:nvSpPr>
          <p:cNvPr id="3" name="Subtitle 2">
            <a:extLst>
              <a:ext uri="{FF2B5EF4-FFF2-40B4-BE49-F238E27FC236}">
                <a16:creationId xmlns:a16="http://schemas.microsoft.com/office/drawing/2014/main" id="{C3253A80-0705-4DA4-B460-393F84587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692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391B-7DD8-4D22-822E-EA25F7FCAA8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A606BC-3ED3-4FA9-B512-D58A5006EC64}"/>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e>
                        </m:d>
                      </m:num>
                      <m:den>
                        <m:r>
                          <a:rPr lang="en-US" b="0" i="1" smtClean="0">
                            <a:latin typeface="Cambria Math" panose="02040503050406030204" pitchFamily="18" charset="0"/>
                          </a:rPr>
                          <m:t>𝑑𝑥</m:t>
                        </m:r>
                      </m:den>
                    </m:f>
                  </m:oMath>
                </a14:m>
                <a:r>
                  <a:rPr lang="en-US" dirty="0"/>
                  <a:t>  </a:t>
                </a:r>
              </a:p>
              <a:p>
                <a:pPr marL="0" indent="0">
                  <a:buNone/>
                </a:pPr>
                <a:r>
                  <a:rPr lang="en-US" dirty="0"/>
                  <a:t>Solution:</a:t>
                </a:r>
              </a:p>
              <a:p>
                <a:pPr marL="0" indent="0">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4</m:t>
                            </m:r>
                            <m:d>
                              <m:dPr>
                                <m:ctrlPr>
                                  <a:rPr lang="en-US" i="1">
                                    <a:latin typeface="Cambria Math" panose="02040503050406030204" pitchFamily="18" charset="0"/>
                                  </a:rPr>
                                </m:ctrlPr>
                              </m:dPr>
                              <m:e>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+8</m:t>
                                </m:r>
                                <m:r>
                                  <a:rPr lang="en-US" i="1">
                                    <a:latin typeface="Cambria Math" panose="02040503050406030204" pitchFamily="18" charset="0"/>
                                  </a:rPr>
                                  <m:t>𝑥</m:t>
                                </m:r>
                                <m:r>
                                  <a:rPr lang="en-US" i="1">
                                    <a:latin typeface="Cambria Math" panose="02040503050406030204" pitchFamily="18" charset="0"/>
                                  </a:rPr>
                                  <m:t>+3</m:t>
                                </m:r>
                              </m:e>
                            </m:d>
                          </m:e>
                        </m:d>
                      </m:num>
                      <m:den>
                        <m:r>
                          <a:rPr lang="en-US" i="1">
                            <a:latin typeface="Cambria Math" panose="02040503050406030204" pitchFamily="18" charset="0"/>
                          </a:rPr>
                          <m:t>𝑑𝑥</m:t>
                        </m:r>
                      </m:den>
                    </m:f>
                    <m:r>
                      <a:rPr lang="en-US" b="0" i="1" smtClean="0">
                        <a:latin typeface="Cambria Math" panose="02040503050406030204" pitchFamily="18" charset="0"/>
                      </a:rPr>
                      <m:t>=4(4</m:t>
                    </m:r>
                    <m:r>
                      <a:rPr lang="en-US" b="0" i="1" smtClean="0">
                        <a:latin typeface="Cambria Math" panose="02040503050406030204" pitchFamily="18" charset="0"/>
                      </a:rPr>
                      <m:t>𝑥</m:t>
                    </m:r>
                    <m:r>
                      <a:rPr lang="en-US" b="0" i="1" smtClean="0">
                        <a:latin typeface="Cambria Math" panose="02040503050406030204" pitchFamily="18" charset="0"/>
                      </a:rPr>
                      <m:t>+8)</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AA606BC-3ED3-4FA9-B512-D58A5006EC6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91852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391B-7DD8-4D22-822E-EA25F7FCAA8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A606BC-3ED3-4FA9-B512-D58A5006EC64}"/>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e>
                        </m:d>
                      </m:num>
                      <m:den>
                        <m:r>
                          <a:rPr lang="en-US" b="0" i="1" smtClean="0">
                            <a:latin typeface="Cambria Math" panose="02040503050406030204" pitchFamily="18" charset="0"/>
                          </a:rPr>
                          <m:t>𝑑𝑥</m:t>
                        </m:r>
                      </m:den>
                    </m:f>
                  </m:oMath>
                </a14:m>
                <a:r>
                  <a:rPr lang="en-US" dirty="0"/>
                  <a:t>  </a:t>
                </a:r>
              </a:p>
              <a:p>
                <a:pPr marL="0" indent="0">
                  <a:buNone/>
                </a:pPr>
                <a:r>
                  <a:rPr lang="en-US" dirty="0"/>
                  <a:t>Solution:</a:t>
                </a:r>
              </a:p>
              <a:p>
                <a:pPr marL="0" indent="0">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4</m:t>
                            </m:r>
                            <m:d>
                              <m:dPr>
                                <m:ctrlPr>
                                  <a:rPr lang="en-US" i="1">
                                    <a:latin typeface="Cambria Math" panose="02040503050406030204" pitchFamily="18" charset="0"/>
                                  </a:rPr>
                                </m:ctrlPr>
                              </m:dPr>
                              <m:e>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+8</m:t>
                                </m:r>
                                <m:r>
                                  <a:rPr lang="en-US" i="1">
                                    <a:latin typeface="Cambria Math" panose="02040503050406030204" pitchFamily="18" charset="0"/>
                                  </a:rPr>
                                  <m:t>𝑥</m:t>
                                </m:r>
                                <m:r>
                                  <a:rPr lang="en-US" i="1">
                                    <a:latin typeface="Cambria Math" panose="02040503050406030204" pitchFamily="18" charset="0"/>
                                  </a:rPr>
                                  <m:t>+3</m:t>
                                </m:r>
                              </m:e>
                            </m:d>
                          </m:e>
                        </m:d>
                      </m:num>
                      <m:den>
                        <m:r>
                          <a:rPr lang="en-US" i="1">
                            <a:latin typeface="Cambria Math" panose="02040503050406030204" pitchFamily="18" charset="0"/>
                          </a:rPr>
                          <m:t>𝑑𝑥</m:t>
                        </m:r>
                      </m:den>
                    </m:f>
                    <m:r>
                      <a:rPr lang="en-US" b="0" i="1" smtClean="0">
                        <a:latin typeface="Cambria Math" panose="02040503050406030204" pitchFamily="18" charset="0"/>
                      </a:rPr>
                      <m:t>=4(4</m:t>
                    </m:r>
                    <m:r>
                      <a:rPr lang="en-US" b="0" i="1" smtClean="0">
                        <a:latin typeface="Cambria Math" panose="02040503050406030204" pitchFamily="18" charset="0"/>
                      </a:rPr>
                      <m:t>𝑥</m:t>
                    </m:r>
                    <m:r>
                      <a:rPr lang="en-US" b="0" i="1" smtClean="0">
                        <a:latin typeface="Cambria Math" panose="02040503050406030204" pitchFamily="18" charset="0"/>
                      </a:rPr>
                      <m:t>+8)</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AA606BC-3ED3-4FA9-B512-D58A5006EC6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A9D09FA-D3F2-4336-A1AD-F262DE647B83}"/>
              </a:ext>
            </a:extLst>
          </p:cNvPr>
          <p:cNvSpPr txBox="1"/>
          <p:nvPr/>
        </p:nvSpPr>
        <p:spPr>
          <a:xfrm>
            <a:off x="4679576" y="4082527"/>
            <a:ext cx="4593515" cy="1477328"/>
          </a:xfrm>
          <a:prstGeom prst="rect">
            <a:avLst/>
          </a:prstGeom>
          <a:noFill/>
        </p:spPr>
        <p:txBody>
          <a:bodyPr wrap="square" rtlCol="0">
            <a:spAutoFit/>
          </a:bodyPr>
          <a:lstStyle/>
          <a:p>
            <a:r>
              <a:rPr lang="en-US" dirty="0"/>
              <a:t>That’s it. That’s the answer. If you understand it like that, then you’re set and you don’t need to show any more work. However, sometimes people don’t quite get it on the first look, so let’s investigate a bit.</a:t>
            </a:r>
          </a:p>
        </p:txBody>
      </p:sp>
    </p:spTree>
    <p:extLst>
      <p:ext uri="{BB962C8B-B14F-4D97-AF65-F5344CB8AC3E}">
        <p14:creationId xmlns:p14="http://schemas.microsoft.com/office/powerpoint/2010/main" val="182291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391B-7DD8-4D22-822E-EA25F7FCAA84}"/>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A606BC-3ED3-4FA9-B512-D58A5006EC64}"/>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e>
                        </m:d>
                      </m:num>
                      <m:den>
                        <m:r>
                          <a:rPr lang="en-US" b="0" i="1" smtClean="0">
                            <a:latin typeface="Cambria Math" panose="02040503050406030204" pitchFamily="18" charset="0"/>
                          </a:rPr>
                          <m:t>𝑑𝑥</m:t>
                        </m:r>
                      </m:den>
                    </m:f>
                  </m:oMath>
                </a14:m>
                <a:r>
                  <a:rPr lang="en-US"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oMath>
                </a14:m>
                <a:r>
                  <a:rPr lang="en-US" dirty="0"/>
                  <a:t>  </a:t>
                </a:r>
              </a:p>
              <a:p>
                <a:pPr marL="0" indent="0">
                  <a:buNone/>
                </a:pPr>
                <a:r>
                  <a:rPr lang="en-US" dirty="0"/>
                  <a:t>Now, we just need to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+8</m:t>
                        </m:r>
                      </m:e>
                    </m:d>
                  </m:oMath>
                </a14:m>
                <a:r>
                  <a:rPr lang="en-US" dirty="0"/>
                  <a:t>    </a:t>
                </a:r>
              </a:p>
            </p:txBody>
          </p:sp>
        </mc:Choice>
        <mc:Fallback>
          <p:sp>
            <p:nvSpPr>
              <p:cNvPr id="3" name="Content Placeholder 2">
                <a:extLst>
                  <a:ext uri="{FF2B5EF4-FFF2-40B4-BE49-F238E27FC236}">
                    <a16:creationId xmlns:a16="http://schemas.microsoft.com/office/drawing/2014/main" id="{0AA606BC-3ED3-4FA9-B512-D58A5006EC6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85708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391B-7DD8-4D22-822E-EA25F7FCAA84}"/>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A606BC-3ED3-4FA9-B512-D58A5006EC64}"/>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e>
                        </m:d>
                      </m:num>
                      <m:den>
                        <m:r>
                          <a:rPr lang="en-US" b="0" i="1" smtClean="0">
                            <a:latin typeface="Cambria Math" panose="02040503050406030204" pitchFamily="18" charset="0"/>
                          </a:rPr>
                          <m:t>𝑑𝑥</m:t>
                        </m:r>
                      </m:den>
                    </m:f>
                  </m:oMath>
                </a14:m>
                <a:r>
                  <a:rPr lang="en-US"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oMath>
                </a14:m>
                <a:r>
                  <a:rPr lang="en-US" dirty="0"/>
                  <a:t>  </a:t>
                </a:r>
              </a:p>
              <a:p>
                <a:pPr marL="0" indent="0">
                  <a:buNone/>
                </a:pPr>
                <a:r>
                  <a:rPr lang="en-US" dirty="0"/>
                  <a:t>Now, we just need to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+8</m:t>
                        </m:r>
                      </m:e>
                    </m:d>
                  </m:oMath>
                </a14:m>
                <a:r>
                  <a:rPr lang="en-US" dirty="0"/>
                  <a:t>    </a:t>
                </a:r>
              </a:p>
            </p:txBody>
          </p:sp>
        </mc:Choice>
        <mc:Fallback>
          <p:sp>
            <p:nvSpPr>
              <p:cNvPr id="3" name="Content Placeholder 2">
                <a:extLst>
                  <a:ext uri="{FF2B5EF4-FFF2-40B4-BE49-F238E27FC236}">
                    <a16:creationId xmlns:a16="http://schemas.microsoft.com/office/drawing/2014/main" id="{0AA606BC-3ED3-4FA9-B512-D58A5006EC6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225A48E-B7BD-47F9-A063-9B37A30A7485}"/>
              </a:ext>
            </a:extLst>
          </p:cNvPr>
          <p:cNvSpPr txBox="1"/>
          <p:nvPr/>
        </p:nvSpPr>
        <p:spPr>
          <a:xfrm>
            <a:off x="5475642" y="4512833"/>
            <a:ext cx="4389120" cy="1477328"/>
          </a:xfrm>
          <a:prstGeom prst="rect">
            <a:avLst/>
          </a:prstGeom>
          <a:noFill/>
        </p:spPr>
        <p:txBody>
          <a:bodyPr wrap="square" rtlCol="0">
            <a:spAutoFit/>
          </a:bodyPr>
          <a:lstStyle/>
          <a:p>
            <a:r>
              <a:rPr lang="en-US" dirty="0"/>
              <a:t>That’s it. That’s the answer. If you get it like that, then you don’t need to show any more work. However, sometimes people aren’t quite sure how we got this, so we’ll investigate a bit more deeply.</a:t>
            </a:r>
          </a:p>
        </p:txBody>
      </p:sp>
    </p:spTree>
    <p:extLst>
      <p:ext uri="{BB962C8B-B14F-4D97-AF65-F5344CB8AC3E}">
        <p14:creationId xmlns:p14="http://schemas.microsoft.com/office/powerpoint/2010/main" val="391590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391B-7DD8-4D22-822E-EA25F7FCAA8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A606BC-3ED3-4FA9-B512-D58A5006EC64}"/>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e>
                        </m:d>
                      </m:num>
                      <m:den>
                        <m:r>
                          <a:rPr lang="en-US" b="0" i="1" smtClean="0">
                            <a:latin typeface="Cambria Math" panose="02040503050406030204" pitchFamily="18" charset="0"/>
                          </a:rPr>
                          <m:t>𝑑𝑥</m:t>
                        </m:r>
                      </m:den>
                    </m:f>
                  </m:oMath>
                </a14:m>
                <a:r>
                  <a:rPr lang="en-US"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oMath>
                </a14:m>
                <a:r>
                  <a:rPr lang="en-US" dirty="0"/>
                  <a:t>  </a:t>
                </a:r>
              </a:p>
              <a:p>
                <a:pPr marL="0" indent="0">
                  <a:buNone/>
                </a:pPr>
                <a:r>
                  <a:rPr lang="en-US" dirty="0"/>
                  <a:t>Now, we just need to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r>
              </a:p>
              <a:p>
                <a:pPr marL="0" indent="0">
                  <a:buNone/>
                </a:pPr>
                <a:r>
                  <a:rPr lang="en-US" dirty="0"/>
                  <a:t>We can think of this as a product rule situation. Let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where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oMath>
                </a14:m>
                <a:r>
                  <a:rPr lang="en-US" dirty="0"/>
                  <a:t> and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0AA606BC-3ED3-4FA9-B512-D58A5006EC6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54212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391B-7DD8-4D22-822E-EA25F7FCAA8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A606BC-3ED3-4FA9-B512-D58A5006EC64}"/>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e>
                        </m:d>
                      </m:num>
                      <m:den>
                        <m:r>
                          <a:rPr lang="en-US" b="0" i="1" smtClean="0">
                            <a:latin typeface="Cambria Math" panose="02040503050406030204" pitchFamily="18" charset="0"/>
                          </a:rPr>
                          <m:t>𝑑𝑥</m:t>
                        </m:r>
                      </m:den>
                    </m:f>
                  </m:oMath>
                </a14:m>
                <a:r>
                  <a:rPr lang="en-US"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0" indent="0">
                  <a:buNone/>
                </a:pP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r>
                      <a:rPr lang="en-US" b="0" i="1" smtClean="0">
                        <a:latin typeface="Cambria Math" panose="02040503050406030204" pitchFamily="18" charset="0"/>
                      </a:rPr>
                      <m:t>+4(4</m:t>
                    </m:r>
                    <m:r>
                      <a:rPr lang="en-US" b="0" i="1" smtClean="0">
                        <a:latin typeface="Cambria Math" panose="02040503050406030204" pitchFamily="18" charset="0"/>
                      </a:rPr>
                      <m:t>𝑥</m:t>
                    </m:r>
                    <m:r>
                      <a:rPr lang="en-US" b="0" i="1" smtClean="0">
                        <a:latin typeface="Cambria Math" panose="02040503050406030204" pitchFamily="18" charset="0"/>
                      </a:rPr>
                      <m:t>+8)</m:t>
                    </m:r>
                  </m:oMath>
                </a14:m>
                <a:r>
                  <a:rPr lang="en-US" dirty="0"/>
                  <a:t>    </a:t>
                </a:r>
              </a:p>
              <a:p>
                <a:pPr marL="0" indent="0">
                  <a:buNone/>
                </a:pPr>
                <a14:m>
                  <m:oMath xmlns:m="http://schemas.openxmlformats.org/officeDocument/2006/math">
                    <m:r>
                      <a:rPr lang="en-US" b="0" i="1" smtClean="0">
                        <a:latin typeface="Cambria Math" panose="02040503050406030204" pitchFamily="18" charset="0"/>
                      </a:rPr>
                      <m:t>=4(4</m:t>
                    </m:r>
                    <m:r>
                      <a:rPr lang="en-US" b="0" i="1" smtClean="0">
                        <a:latin typeface="Cambria Math" panose="02040503050406030204" pitchFamily="18" charset="0"/>
                      </a:rPr>
                      <m:t>𝑥</m:t>
                    </m:r>
                    <m:r>
                      <a:rPr lang="en-US" b="0" i="1" smtClean="0">
                        <a:latin typeface="Cambria Math" panose="02040503050406030204" pitchFamily="18" charset="0"/>
                      </a:rPr>
                      <m:t>+8)</m:t>
                    </m:r>
                  </m:oMath>
                </a14:m>
                <a:r>
                  <a:rPr lang="en-US" dirty="0"/>
                  <a:t>   </a:t>
                </a:r>
              </a:p>
            </p:txBody>
          </p:sp>
        </mc:Choice>
        <mc:Fallback xmlns="">
          <p:sp>
            <p:nvSpPr>
              <p:cNvPr id="3" name="Content Placeholder 2">
                <a:extLst>
                  <a:ext uri="{FF2B5EF4-FFF2-40B4-BE49-F238E27FC236}">
                    <a16:creationId xmlns:a16="http://schemas.microsoft.com/office/drawing/2014/main" id="{0AA606BC-3ED3-4FA9-B512-D58A5006EC6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37246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2FC7-162F-4F13-9A75-B9A20AA3456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A5E10-B3F4-4625-8BB4-1529B486389E}"/>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e>
                              <m:sup>
                                <m:r>
                                  <a:rPr lang="en-US" b="0" i="1" smtClean="0">
                                    <a:latin typeface="Cambria Math" panose="02040503050406030204" pitchFamily="18" charset="0"/>
                                  </a:rPr>
                                  <m:t>3</m:t>
                                </m:r>
                              </m:sup>
                            </m:sSup>
                          </m:e>
                        </m:d>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den>
                    </m:f>
                  </m:oMath>
                </a14:m>
                <a:r>
                  <a:rPr lang="en-US" dirty="0"/>
                  <a:t>  </a:t>
                </a:r>
              </a:p>
            </p:txBody>
          </p:sp>
        </mc:Choice>
        <mc:Fallback xmlns="">
          <p:sp>
            <p:nvSpPr>
              <p:cNvPr id="3" name="Content Placeholder 2">
                <a:extLst>
                  <a:ext uri="{FF2B5EF4-FFF2-40B4-BE49-F238E27FC236}">
                    <a16:creationId xmlns:a16="http://schemas.microsoft.com/office/drawing/2014/main" id="{99EA5E10-B3F4-4625-8BB4-1529B486389E}"/>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673167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2FC7-162F-4F13-9A75-B9A20AA3456C}"/>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A5E10-B3F4-4625-8BB4-1529B486389E}"/>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e>
                              <m:sup>
                                <m:r>
                                  <a:rPr lang="en-US" b="0" i="1" smtClean="0">
                                    <a:latin typeface="Cambria Math" panose="02040503050406030204" pitchFamily="18" charset="0"/>
                                  </a:rPr>
                                  <m:t>3</m:t>
                                </m:r>
                              </m:sup>
                            </m:sSup>
                          </m:e>
                        </m:d>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den>
                    </m:f>
                  </m:oMath>
                </a14:m>
                <a:r>
                  <a:rPr lang="en-US" dirty="0"/>
                  <a:t>  </a:t>
                </a:r>
              </a:p>
              <a:p>
                <a:pPr marL="0" indent="0">
                  <a:buNone/>
                </a:pPr>
                <a:r>
                  <a:rPr lang="en-US" dirty="0"/>
                  <a:t>Solution:</a:t>
                </a:r>
              </a:p>
              <a:p>
                <a:pPr marL="0" indent="0">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+2</m:t>
                                    </m:r>
                                  </m:e>
                                </m:d>
                              </m:e>
                              <m:sup>
                                <m:r>
                                  <a:rPr lang="en-US" i="1">
                                    <a:latin typeface="Cambria Math" panose="02040503050406030204" pitchFamily="18" charset="0"/>
                                  </a:rPr>
                                  <m:t>3</m:t>
                                </m:r>
                              </m:sup>
                            </m:sSup>
                          </m:e>
                        </m:d>
                      </m:num>
                      <m:den>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+2</m:t>
                            </m:r>
                          </m:e>
                        </m:d>
                      </m:den>
                    </m:f>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e>
                      <m:sup>
                        <m:r>
                          <a:rPr lang="en-US" b="0" i="1" smtClean="0">
                            <a:latin typeface="Cambria Math" panose="02040503050406030204" pitchFamily="18" charset="0"/>
                          </a:rPr>
                          <m:t>2</m:t>
                        </m:r>
                      </m:sup>
                    </m:sSup>
                  </m:oMath>
                </a14:m>
                <a:r>
                  <a:rPr lang="en-US" dirty="0"/>
                  <a:t>   </a:t>
                </a:r>
              </a:p>
            </p:txBody>
          </p:sp>
        </mc:Choice>
        <mc:Fallback xmlns="">
          <p:sp>
            <p:nvSpPr>
              <p:cNvPr id="3" name="Content Placeholder 2">
                <a:extLst>
                  <a:ext uri="{FF2B5EF4-FFF2-40B4-BE49-F238E27FC236}">
                    <a16:creationId xmlns:a16="http://schemas.microsoft.com/office/drawing/2014/main" id="{99EA5E10-B3F4-4625-8BB4-1529B486389E}"/>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35179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2FC7-162F-4F13-9A75-B9A20AA3456C}"/>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A5E10-B3F4-4625-8BB4-1529B486389E}"/>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e>
                              <m:sup>
                                <m:r>
                                  <a:rPr lang="en-US" b="0" i="1" smtClean="0">
                                    <a:latin typeface="Cambria Math" panose="02040503050406030204" pitchFamily="18" charset="0"/>
                                  </a:rPr>
                                  <m:t>3</m:t>
                                </m:r>
                              </m:sup>
                            </m:sSup>
                          </m:e>
                        </m:d>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den>
                    </m:f>
                  </m:oMath>
                </a14:m>
                <a:r>
                  <a:rPr lang="en-US" dirty="0"/>
                  <a:t>  </a:t>
                </a:r>
              </a:p>
              <a:p>
                <a:pPr marL="0" indent="0">
                  <a:buNone/>
                </a:pPr>
                <a:r>
                  <a:rPr lang="en-US" dirty="0"/>
                  <a:t>Solution:</a:t>
                </a:r>
              </a:p>
              <a:p>
                <a:pPr marL="0" indent="0">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+2</m:t>
                                    </m:r>
                                  </m:e>
                                </m:d>
                              </m:e>
                              <m:sup>
                                <m:r>
                                  <a:rPr lang="en-US" i="1">
                                    <a:latin typeface="Cambria Math" panose="02040503050406030204" pitchFamily="18" charset="0"/>
                                  </a:rPr>
                                  <m:t>3</m:t>
                                </m:r>
                              </m:sup>
                            </m:sSup>
                          </m:e>
                        </m:d>
                      </m:num>
                      <m:den>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+2</m:t>
                            </m:r>
                          </m:e>
                        </m:d>
                      </m:den>
                    </m:f>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e>
                      <m:sup>
                        <m:r>
                          <a:rPr lang="en-US" b="0" i="1" smtClean="0">
                            <a:latin typeface="Cambria Math" panose="02040503050406030204" pitchFamily="18" charset="0"/>
                          </a:rPr>
                          <m:t>2</m:t>
                        </m:r>
                      </m:sup>
                    </m:sSup>
                  </m:oMath>
                </a14:m>
                <a:r>
                  <a:rPr lang="en-US" dirty="0"/>
                  <a:t>   </a:t>
                </a:r>
              </a:p>
            </p:txBody>
          </p:sp>
        </mc:Choice>
        <mc:Fallback xmlns="">
          <p:sp>
            <p:nvSpPr>
              <p:cNvPr id="3" name="Content Placeholder 2">
                <a:extLst>
                  <a:ext uri="{FF2B5EF4-FFF2-40B4-BE49-F238E27FC236}">
                    <a16:creationId xmlns:a16="http://schemas.microsoft.com/office/drawing/2014/main" id="{99EA5E10-B3F4-4625-8BB4-1529B486389E}"/>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0F83ABE-C4FD-47C0-A138-3D0F80DC29AE}"/>
              </a:ext>
            </a:extLst>
          </p:cNvPr>
          <p:cNvSpPr txBox="1"/>
          <p:nvPr/>
        </p:nvSpPr>
        <p:spPr>
          <a:xfrm>
            <a:off x="3098203" y="4297679"/>
            <a:ext cx="3915784" cy="1754326"/>
          </a:xfrm>
          <a:prstGeom prst="rect">
            <a:avLst/>
          </a:prstGeom>
          <a:noFill/>
        </p:spPr>
        <p:txBody>
          <a:bodyPr wrap="square" rtlCol="0">
            <a:spAutoFit/>
          </a:bodyPr>
          <a:lstStyle/>
          <a:p>
            <a:r>
              <a:rPr lang="en-US" dirty="0"/>
              <a:t>That’s it. That’s the solution. If you understand that, then no further work needs to be shown. However, if you’d like to show more steps, you can introduce a new variable like in the following steps.</a:t>
            </a:r>
          </a:p>
        </p:txBody>
      </p:sp>
    </p:spTree>
    <p:extLst>
      <p:ext uri="{BB962C8B-B14F-4D97-AF65-F5344CB8AC3E}">
        <p14:creationId xmlns:p14="http://schemas.microsoft.com/office/powerpoint/2010/main" val="48458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2FC7-162F-4F13-9A75-B9A20AA3456C}"/>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A5E10-B3F4-4625-8BB4-1529B486389E}"/>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e>
                              <m:sup>
                                <m:r>
                                  <a:rPr lang="en-US" b="0" i="1" smtClean="0">
                                    <a:latin typeface="Cambria Math" panose="02040503050406030204" pitchFamily="18" charset="0"/>
                                  </a:rPr>
                                  <m:t>3</m:t>
                                </m:r>
                              </m:sup>
                            </m:sSup>
                          </m:e>
                        </m:d>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den>
                    </m:f>
                  </m:oMath>
                </a14:m>
                <a:r>
                  <a:rPr lang="en-US"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3</m:t>
                                </m:r>
                              </m:sup>
                            </m:sSup>
                          </m:e>
                        </m:d>
                      </m:num>
                      <m:den>
                        <m:r>
                          <a:rPr lang="en-US" b="0" i="1" smtClean="0">
                            <a:latin typeface="Cambria Math" panose="02040503050406030204" pitchFamily="18" charset="0"/>
                          </a:rPr>
                          <m:t>𝑑𝑤</m:t>
                        </m:r>
                      </m:den>
                    </m:f>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oMath>
                </a14:m>
                <a:r>
                  <a:rPr lang="en-US" dirty="0"/>
                  <a:t>  </a:t>
                </a:r>
              </a:p>
              <a:p>
                <a:pPr marL="0" indent="0">
                  <a:buNone/>
                </a:pPr>
                <a14:m>
                  <m:oMath xmlns:m="http://schemas.openxmlformats.org/officeDocument/2006/math">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e>
                        </m:d>
                      </m:e>
                      <m:sup>
                        <m:r>
                          <a:rPr lang="en-US" b="0" i="1" smtClean="0">
                            <a:latin typeface="Cambria Math" panose="02040503050406030204" pitchFamily="18" charset="0"/>
                          </a:rPr>
                          <m:t>2</m:t>
                        </m:r>
                      </m:sup>
                    </m:sSup>
                  </m:oMath>
                </a14:m>
                <a:r>
                  <a:rPr lang="en-US" dirty="0"/>
                  <a:t>   </a:t>
                </a:r>
              </a:p>
            </p:txBody>
          </p:sp>
        </mc:Choice>
        <mc:Fallback xmlns="">
          <p:sp>
            <p:nvSpPr>
              <p:cNvPr id="3" name="Content Placeholder 2">
                <a:extLst>
                  <a:ext uri="{FF2B5EF4-FFF2-40B4-BE49-F238E27FC236}">
                    <a16:creationId xmlns:a16="http://schemas.microsoft.com/office/drawing/2014/main" id="{99EA5E10-B3F4-4625-8BB4-1529B486389E}"/>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25130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FF77-D6EE-49E1-B051-1D3930C0EE3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9479B6-9BD0-4164-875F-2229A436C136}"/>
                  </a:ext>
                </a:extLst>
              </p:cNvPr>
              <p:cNvSpPr>
                <a:spLocks noGrp="1"/>
              </p:cNvSpPr>
              <p:nvPr>
                <p:ph idx="1"/>
              </p:nvPr>
            </p:nvSpPr>
            <p:spPr/>
            <p:txBody>
              <a:bodyPr/>
              <a:lstStyle/>
              <a:p>
                <a:pPr marL="0" indent="0">
                  <a:buNone/>
                </a:pPr>
                <a:r>
                  <a:rPr lang="en-US" dirty="0"/>
                  <a:t>Every time that we state a rate of change, we state that rate of change with respect to something.</a:t>
                </a:r>
              </a:p>
              <a:p>
                <a:pPr marL="0" indent="0">
                  <a:buNone/>
                </a:pPr>
                <a:r>
                  <a:rPr lang="en-US" dirty="0"/>
                  <a:t>For instance, if we talk about speed, we are talking about distance </a:t>
                </a:r>
                <a:r>
                  <a:rPr lang="en-US" dirty="0">
                    <a:solidFill>
                      <a:srgbClr val="FF0000"/>
                    </a:solidFill>
                  </a:rPr>
                  <a:t>with respect to time</a:t>
                </a:r>
                <a:r>
                  <a:rPr lang="en-US" dirty="0"/>
                  <a:t>.</a:t>
                </a:r>
              </a:p>
              <a:p>
                <a:pPr marL="0" indent="0">
                  <a:buNone/>
                </a:pPr>
                <a:r>
                  <a:rPr lang="en-US" dirty="0"/>
                  <a:t>When we discuss slope on a Cartesian plane, we use the formula </a:t>
                </a:r>
              </a:p>
              <a:p>
                <a:pPr marL="0" indent="0">
                  <a:buNone/>
                </a:pP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oMath>
                </a14:m>
                <a:r>
                  <a:rPr lang="en-US" dirty="0"/>
                  <a:t>  </a:t>
                </a:r>
              </a:p>
              <a:p>
                <a:pPr marL="0" indent="0">
                  <a:buNone/>
                </a:pPr>
                <a:r>
                  <a:rPr lang="en-US" dirty="0"/>
                  <a:t>In other words, we talk about the change in y </a:t>
                </a:r>
                <a:r>
                  <a:rPr lang="en-US" dirty="0">
                    <a:solidFill>
                      <a:srgbClr val="FF0000"/>
                    </a:solidFill>
                  </a:rPr>
                  <a:t>with respect to x</a:t>
                </a:r>
                <a:r>
                  <a:rPr lang="en-US" dirty="0"/>
                  <a:t>.</a:t>
                </a:r>
              </a:p>
            </p:txBody>
          </p:sp>
        </mc:Choice>
        <mc:Fallback xmlns="">
          <p:sp>
            <p:nvSpPr>
              <p:cNvPr id="3" name="Content Placeholder 2">
                <a:extLst>
                  <a:ext uri="{FF2B5EF4-FFF2-40B4-BE49-F238E27FC236}">
                    <a16:creationId xmlns:a16="http://schemas.microsoft.com/office/drawing/2014/main" id="{289479B6-9BD0-4164-875F-2229A436C136}"/>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533272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9D12-6EB6-4A43-9A05-89E2AC9AEE9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FDA61-F172-405F-B96A-63D92C358380}"/>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𝑥</m:t>
                            </m:r>
                            <m:r>
                              <a:rPr lang="en-US" b="0" i="1" smtClean="0">
                                <a:latin typeface="Cambria Math" panose="02040503050406030204" pitchFamily="18" charset="0"/>
                              </a:rPr>
                              <m:t>+18</m:t>
                            </m:r>
                          </m:e>
                        </m:d>
                      </m:num>
                      <m:den>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r>
                  <a:rPr lang="en-US" dirty="0"/>
                  <a:t>  </a:t>
                </a:r>
              </a:p>
            </p:txBody>
          </p:sp>
        </mc:Choice>
        <mc:Fallback xmlns="">
          <p:sp>
            <p:nvSpPr>
              <p:cNvPr id="3" name="Content Placeholder 2">
                <a:extLst>
                  <a:ext uri="{FF2B5EF4-FFF2-40B4-BE49-F238E27FC236}">
                    <a16:creationId xmlns:a16="http://schemas.microsoft.com/office/drawing/2014/main" id="{CBAFDA61-F172-405F-B96A-63D92C35838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56142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9D12-6EB6-4A43-9A05-89E2AC9AEE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FDA61-F172-405F-B96A-63D92C358380}"/>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𝑥</m:t>
                            </m:r>
                            <m:r>
                              <a:rPr lang="en-US" b="0" i="1" smtClean="0">
                                <a:latin typeface="Cambria Math" panose="02040503050406030204" pitchFamily="18" charset="0"/>
                              </a:rPr>
                              <m:t>+18</m:t>
                            </m:r>
                          </m:e>
                        </m:d>
                      </m:num>
                      <m:den>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r>
                  <a:rPr lang="en-US" dirty="0"/>
                  <a:t>  </a:t>
                </a:r>
              </a:p>
              <a:p>
                <a:pPr marL="0" indent="0">
                  <a:buNone/>
                </a:pPr>
                <a:r>
                  <a:rPr lang="en-US" dirty="0"/>
                  <a:t>Solution:  </a:t>
                </a:r>
              </a:p>
              <a:p>
                <a:pPr marL="0" indent="0">
                  <a:buNone/>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𝑥</m:t>
                    </m:r>
                    <m:r>
                      <a:rPr lang="en-US" b="0" i="1" smtClean="0">
                        <a:latin typeface="Cambria Math" panose="02040503050406030204" pitchFamily="18" charset="0"/>
                      </a:rPr>
                      <m:t>+18=2</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+9</m:t>
                        </m:r>
                      </m:e>
                    </m:d>
                  </m:oMath>
                </a14:m>
                <a:r>
                  <a:rPr lang="en-US" b="0" i="1" dirty="0">
                    <a:latin typeface="Cambria Math" panose="02040503050406030204" pitchFamily="18" charset="0"/>
                  </a:rPr>
                  <a:t> </a:t>
                </a:r>
              </a:p>
              <a:p>
                <a:pPr marL="0" indent="0">
                  <a:buNone/>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e>
                      <m:sup>
                        <m:r>
                          <a:rPr lang="en-US" b="0" i="1" smtClean="0">
                            <a:latin typeface="Cambria Math" panose="02040503050406030204" pitchFamily="18" charset="0"/>
                          </a:rPr>
                          <m:t>2</m:t>
                        </m:r>
                      </m:sup>
                    </m:sSup>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e>
                              <m:sup>
                                <m:r>
                                  <a:rPr lang="en-US" b="0" i="1" smtClean="0">
                                    <a:latin typeface="Cambria Math" panose="02040503050406030204" pitchFamily="18" charset="0"/>
                                  </a:rPr>
                                  <m:t>2</m:t>
                                </m:r>
                              </m:sup>
                            </m:sSup>
                          </m:e>
                        </m:d>
                      </m:num>
                      <m:den>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den>
                    </m:f>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a:t>
                </a:r>
              </a:p>
            </p:txBody>
          </p:sp>
        </mc:Choice>
        <mc:Fallback xmlns="">
          <p:sp>
            <p:nvSpPr>
              <p:cNvPr id="3" name="Content Placeholder 2">
                <a:extLst>
                  <a:ext uri="{FF2B5EF4-FFF2-40B4-BE49-F238E27FC236}">
                    <a16:creationId xmlns:a16="http://schemas.microsoft.com/office/drawing/2014/main" id="{CBAFDA61-F172-405F-B96A-63D92C35838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45428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9D12-6EB6-4A43-9A05-89E2AC9AEE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FDA61-F172-405F-B96A-63D92C358380}"/>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𝑥</m:t>
                            </m:r>
                            <m:r>
                              <a:rPr lang="en-US" b="0" i="1" smtClean="0">
                                <a:latin typeface="Cambria Math" panose="02040503050406030204" pitchFamily="18" charset="0"/>
                              </a:rPr>
                              <m:t>+18</m:t>
                            </m:r>
                          </m:e>
                        </m:d>
                      </m:num>
                      <m:den>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r>
                  <a:rPr lang="en-US" dirty="0"/>
                  <a:t>  </a:t>
                </a:r>
              </a:p>
              <a:p>
                <a:pPr marL="0" indent="0">
                  <a:buNone/>
                </a:pPr>
                <a:r>
                  <a:rPr lang="en-US" dirty="0"/>
                  <a:t>Solution:  </a:t>
                </a:r>
              </a:p>
              <a:p>
                <a:pPr marL="0" indent="0">
                  <a:buNone/>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𝑥</m:t>
                    </m:r>
                    <m:r>
                      <a:rPr lang="en-US" b="0" i="1" smtClean="0">
                        <a:latin typeface="Cambria Math" panose="02040503050406030204" pitchFamily="18" charset="0"/>
                      </a:rPr>
                      <m:t>+18=2</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+9</m:t>
                        </m:r>
                      </m:e>
                    </m:d>
                  </m:oMath>
                </a14:m>
                <a:r>
                  <a:rPr lang="en-US" b="0" i="1" dirty="0">
                    <a:latin typeface="Cambria Math" panose="02040503050406030204" pitchFamily="18" charset="0"/>
                  </a:rPr>
                  <a:t> </a:t>
                </a:r>
              </a:p>
              <a:p>
                <a:pPr marL="0" indent="0">
                  <a:buNone/>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e>
                      <m:sup>
                        <m:r>
                          <a:rPr lang="en-US" b="0" i="1" smtClean="0">
                            <a:latin typeface="Cambria Math" panose="02040503050406030204" pitchFamily="18" charset="0"/>
                          </a:rPr>
                          <m:t>2</m:t>
                        </m:r>
                      </m:sup>
                    </m:sSup>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e>
                              <m:sup>
                                <m:r>
                                  <a:rPr lang="en-US" b="0" i="1" smtClean="0">
                                    <a:latin typeface="Cambria Math" panose="02040503050406030204" pitchFamily="18" charset="0"/>
                                  </a:rPr>
                                  <m:t>2</m:t>
                                </m:r>
                              </m:sup>
                            </m:sSup>
                          </m:e>
                        </m:d>
                      </m:num>
                      <m:den>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den>
                    </m:f>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a:t>
                </a:r>
              </a:p>
            </p:txBody>
          </p:sp>
        </mc:Choice>
        <mc:Fallback xmlns="">
          <p:sp>
            <p:nvSpPr>
              <p:cNvPr id="3" name="Content Placeholder 2">
                <a:extLst>
                  <a:ext uri="{FF2B5EF4-FFF2-40B4-BE49-F238E27FC236}">
                    <a16:creationId xmlns:a16="http://schemas.microsoft.com/office/drawing/2014/main" id="{CBAFDA61-F172-405F-B96A-63D92C35838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491EA34-4C88-4C33-8FAE-C5D56A3A1F81}"/>
              </a:ext>
            </a:extLst>
          </p:cNvPr>
          <p:cNvSpPr txBox="1"/>
          <p:nvPr/>
        </p:nvSpPr>
        <p:spPr>
          <a:xfrm>
            <a:off x="5002306" y="4200860"/>
            <a:ext cx="4765638" cy="923330"/>
          </a:xfrm>
          <a:prstGeom prst="rect">
            <a:avLst/>
          </a:prstGeom>
          <a:noFill/>
        </p:spPr>
        <p:txBody>
          <a:bodyPr wrap="square" rtlCol="0">
            <a:spAutoFit/>
          </a:bodyPr>
          <a:lstStyle/>
          <a:p>
            <a:r>
              <a:rPr lang="en-US" dirty="0"/>
              <a:t>That’s the final answer. However, if that doesn’t make sense, then you can introduce a new variable and use substitution like this:</a:t>
            </a:r>
          </a:p>
        </p:txBody>
      </p:sp>
    </p:spTree>
    <p:extLst>
      <p:ext uri="{BB962C8B-B14F-4D97-AF65-F5344CB8AC3E}">
        <p14:creationId xmlns:p14="http://schemas.microsoft.com/office/powerpoint/2010/main" val="96248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9D12-6EB6-4A43-9A05-89E2AC9AEE9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FDA61-F172-405F-B96A-63D92C358380}"/>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𝑥</m:t>
                            </m:r>
                            <m:r>
                              <a:rPr lang="en-US" b="0" i="1" smtClean="0">
                                <a:latin typeface="Cambria Math" panose="02040503050406030204" pitchFamily="18" charset="0"/>
                              </a:rPr>
                              <m:t>+18</m:t>
                            </m:r>
                          </m:e>
                        </m:d>
                      </m:num>
                      <m:den>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den>
                    </m:f>
                  </m:oMath>
                </a14:m>
                <a:r>
                  <a:rPr lang="en-US" dirty="0"/>
                  <a:t>  </a:t>
                </a:r>
              </a:p>
              <a:p>
                <a:pPr marL="0" indent="0">
                  <a:buNone/>
                </a:pPr>
                <a:r>
                  <a:rPr lang="en-US" dirty="0"/>
                  <a:t>Solution:  </a:t>
                </a:r>
              </a:p>
              <a:p>
                <a:pPr marL="0" indent="0">
                  <a:buNone/>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+12</m:t>
                    </m:r>
                    <m:r>
                      <a:rPr lang="en-US" b="0" i="1" smtClean="0">
                        <a:latin typeface="Cambria Math" panose="02040503050406030204" pitchFamily="18" charset="0"/>
                      </a:rPr>
                      <m:t>𝑥</m:t>
                    </m:r>
                    <m:r>
                      <a:rPr lang="en-US" b="0" i="1" smtClean="0">
                        <a:latin typeface="Cambria Math" panose="02040503050406030204" pitchFamily="18" charset="0"/>
                      </a:rPr>
                      <m:t>+18=2</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+9</m:t>
                        </m:r>
                      </m:e>
                    </m:d>
                  </m:oMath>
                </a14:m>
                <a:r>
                  <a:rPr lang="en-US" dirty="0"/>
                  <a:t>  </a:t>
                </a:r>
              </a:p>
              <a:p>
                <a:pPr marL="0" indent="0">
                  <a:buNone/>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e>
                      <m:sup>
                        <m:r>
                          <a:rPr lang="en-US" b="0" i="1" smtClean="0">
                            <a:latin typeface="Cambria Math" panose="02040503050406030204" pitchFamily="18" charset="0"/>
                          </a:rPr>
                          <m:t>2</m:t>
                        </m:r>
                      </m:sup>
                    </m:sSup>
                  </m:oMath>
                </a14:m>
                <a:r>
                  <a:rPr lang="en-US" dirty="0"/>
                  <a:t>   </a:t>
                </a:r>
              </a:p>
              <a:p>
                <a:pPr marL="0" indent="0">
                  <a:buNone/>
                </a:pPr>
                <a:r>
                  <a:rPr lang="en-US" dirty="0"/>
                  <a:t>Let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d>
                      </m:num>
                      <m:den>
                        <m:r>
                          <a:rPr lang="en-US" b="0" i="1" smtClean="0">
                            <a:latin typeface="Cambria Math" panose="02040503050406030204" pitchFamily="18" charset="0"/>
                          </a:rPr>
                          <m:t>𝑑𝑤</m:t>
                        </m:r>
                      </m:den>
                    </m:f>
                    <m:r>
                      <a:rPr lang="en-US" b="0" i="1" smtClean="0">
                        <a:latin typeface="Cambria Math" panose="02040503050406030204" pitchFamily="18" charset="0"/>
                      </a:rPr>
                      <m:t>=4</m:t>
                    </m:r>
                    <m:r>
                      <a:rPr lang="en-US" b="0" i="1" smtClean="0">
                        <a:latin typeface="Cambria Math" panose="02040503050406030204" pitchFamily="18" charset="0"/>
                      </a:rPr>
                      <m:t>𝑤</m:t>
                    </m:r>
                  </m:oMath>
                </a14:m>
                <a:r>
                  <a:rPr lang="en-US" dirty="0"/>
                  <a:t>  </a:t>
                </a:r>
              </a:p>
              <a:p>
                <a:pPr marL="0" indent="0">
                  <a:buNone/>
                </a:pP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a:t>
                </a:r>
              </a:p>
            </p:txBody>
          </p:sp>
        </mc:Choice>
        <mc:Fallback xmlns="">
          <p:sp>
            <p:nvSpPr>
              <p:cNvPr id="3" name="Content Placeholder 2">
                <a:extLst>
                  <a:ext uri="{FF2B5EF4-FFF2-40B4-BE49-F238E27FC236}">
                    <a16:creationId xmlns:a16="http://schemas.microsoft.com/office/drawing/2014/main" id="{CBAFDA61-F172-405F-B96A-63D92C35838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02990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FF77-D6EE-49E1-B051-1D3930C0E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479B6-9BD0-4164-875F-2229A436C136}"/>
              </a:ext>
            </a:extLst>
          </p:cNvPr>
          <p:cNvSpPr>
            <a:spLocks noGrp="1"/>
          </p:cNvSpPr>
          <p:nvPr>
            <p:ph idx="1"/>
          </p:nvPr>
        </p:nvSpPr>
        <p:spPr/>
        <p:txBody>
          <a:bodyPr/>
          <a:lstStyle/>
          <a:p>
            <a:pPr marL="0" indent="0">
              <a:buNone/>
            </a:pPr>
            <a:r>
              <a:rPr lang="en-US" dirty="0"/>
              <a:t>Similarly, when we determine a derivative (which is just an instantaneous rate of change, or slope at a point), we determine the derivative with respect to something. Usually, we determine a derivative with respect to x.</a:t>
            </a:r>
          </a:p>
          <a:p>
            <a:pPr marL="0" indent="0">
              <a:buNone/>
            </a:pPr>
            <a:endParaRPr lang="en-US" dirty="0"/>
          </a:p>
          <a:p>
            <a:pPr marL="0" indent="0">
              <a:buNone/>
            </a:pPr>
            <a:r>
              <a:rPr lang="en-US" dirty="0"/>
              <a:t>However, this isn’t always the case.</a:t>
            </a:r>
          </a:p>
        </p:txBody>
      </p:sp>
    </p:spTree>
    <p:extLst>
      <p:ext uri="{BB962C8B-B14F-4D97-AF65-F5344CB8AC3E}">
        <p14:creationId xmlns:p14="http://schemas.microsoft.com/office/powerpoint/2010/main" val="397491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9A10-D4A7-4746-B8B6-923CF58C3CE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79CC1-0927-43D7-8543-259DC069FA20}"/>
                  </a:ext>
                </a:extLst>
              </p:cNvPr>
              <p:cNvSpPr>
                <a:spLocks noGrp="1"/>
              </p:cNvSpPr>
              <p:nvPr>
                <p:ph idx="1"/>
              </p:nvPr>
            </p:nvSpPr>
            <p:spPr/>
            <p:txBody>
              <a:bodyPr/>
              <a:lstStyle/>
              <a:p>
                <a:pPr marL="0" indent="0">
                  <a:buNone/>
                </a:pPr>
                <a:r>
                  <a:rPr lang="en-US" dirty="0"/>
                  <a:t>Suppose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4</m:t>
                        </m:r>
                      </m:sup>
                    </m:sSup>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r>
              </a:p>
            </p:txBody>
          </p:sp>
        </mc:Choice>
        <mc:Fallback xmlns="">
          <p:sp>
            <p:nvSpPr>
              <p:cNvPr id="3" name="Content Placeholder 2">
                <a:extLst>
                  <a:ext uri="{FF2B5EF4-FFF2-40B4-BE49-F238E27FC236}">
                    <a16:creationId xmlns:a16="http://schemas.microsoft.com/office/drawing/2014/main" id="{62F79CC1-0927-43D7-8543-259DC069FA2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4435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9A10-D4A7-4746-B8B6-923CF58C3CE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79CC1-0927-43D7-8543-259DC069FA20}"/>
                  </a:ext>
                </a:extLst>
              </p:cNvPr>
              <p:cNvSpPr>
                <a:spLocks noGrp="1"/>
              </p:cNvSpPr>
              <p:nvPr>
                <p:ph idx="1"/>
              </p:nvPr>
            </p:nvSpPr>
            <p:spPr/>
            <p:txBody>
              <a:bodyPr/>
              <a:lstStyle/>
              <a:p>
                <a:pPr marL="0" indent="0">
                  <a:buNone/>
                </a:pPr>
                <a:r>
                  <a:rPr lang="en-US" dirty="0"/>
                  <a:t>Suppose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4</m:t>
                        </m:r>
                      </m:sup>
                    </m:sSup>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r>
              </a:p>
              <a:p>
                <a:pPr marL="0" indent="0">
                  <a:buNone/>
                </a:pPr>
                <a:r>
                  <a:rPr lang="en-US" dirty="0"/>
                  <a:t>Solution:</a:t>
                </a:r>
              </a:p>
              <a:p>
                <a:pPr marL="0" indent="0">
                  <a:buNone/>
                </a:pPr>
                <a:r>
                  <a:rPr lang="en-US" dirty="0"/>
                  <a:t>We are determining the derivative with respect to x, so we can use the power of a function rule.</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3</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+1</m:t>
                        </m:r>
                      </m:e>
                    </m:d>
                  </m:oMath>
                </a14:m>
                <a:r>
                  <a:rPr lang="en-US" dirty="0"/>
                  <a:t>    </a:t>
                </a:r>
              </a:p>
            </p:txBody>
          </p:sp>
        </mc:Choice>
        <mc:Fallback xmlns="">
          <p:sp>
            <p:nvSpPr>
              <p:cNvPr id="3" name="Content Placeholder 2">
                <a:extLst>
                  <a:ext uri="{FF2B5EF4-FFF2-40B4-BE49-F238E27FC236}">
                    <a16:creationId xmlns:a16="http://schemas.microsoft.com/office/drawing/2014/main" id="{62F79CC1-0927-43D7-8543-259DC069FA20}"/>
                  </a:ext>
                </a:extLst>
              </p:cNvPr>
              <p:cNvSpPr>
                <a:spLocks noGrp="1" noRot="1" noChangeAspect="1" noMove="1" noResize="1" noEditPoints="1" noAdjustHandles="1" noChangeArrowheads="1" noChangeShapeType="1" noTextEdit="1"/>
              </p:cNvSpPr>
              <p:nvPr>
                <p:ph idx="1"/>
              </p:nvPr>
            </p:nvSpPr>
            <p:spPr>
              <a:blipFill>
                <a:blip r:embed="rId2"/>
                <a:stretch>
                  <a:fillRect l="-1217" r="-348"/>
                </a:stretch>
              </a:blipFill>
            </p:spPr>
            <p:txBody>
              <a:bodyPr/>
              <a:lstStyle/>
              <a:p>
                <a:r>
                  <a:rPr lang="en-US">
                    <a:noFill/>
                  </a:rPr>
                  <a:t> </a:t>
                </a:r>
              </a:p>
            </p:txBody>
          </p:sp>
        </mc:Fallback>
      </mc:AlternateContent>
    </p:spTree>
    <p:extLst>
      <p:ext uri="{BB962C8B-B14F-4D97-AF65-F5344CB8AC3E}">
        <p14:creationId xmlns:p14="http://schemas.microsoft.com/office/powerpoint/2010/main" val="312554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9A10-D4A7-4746-B8B6-923CF58C3CE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79CC1-0927-43D7-8543-259DC069FA20}"/>
                  </a:ext>
                </a:extLst>
              </p:cNvPr>
              <p:cNvSpPr>
                <a:spLocks noGrp="1"/>
              </p:cNvSpPr>
              <p:nvPr>
                <p:ph idx="1"/>
              </p:nvPr>
            </p:nvSpPr>
            <p:spPr/>
            <p:txBody>
              <a:bodyPr/>
              <a:lstStyle/>
              <a:p>
                <a:pPr marL="0" indent="0">
                  <a:buNone/>
                </a:pPr>
                <a:r>
                  <a:rPr lang="en-US" dirty="0"/>
                  <a:t>Suppose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4</m:t>
                        </m:r>
                      </m:sup>
                    </m:sSup>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den>
                    </m:f>
                  </m:oMath>
                </a14:m>
                <a:r>
                  <a:rPr lang="en-US" dirty="0"/>
                  <a:t>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62F79CC1-0927-43D7-8543-259DC069FA20}"/>
                  </a:ext>
                </a:extLst>
              </p:cNvPr>
              <p:cNvSpPr>
                <a:spLocks noGrp="1" noRot="1" noChangeAspect="1" noMove="1" noResize="1" noEditPoints="1" noAdjustHandles="1" noChangeArrowheads="1" noChangeShapeType="1" noTextEdit="1"/>
              </p:cNvSpPr>
              <p:nvPr>
                <p:ph idx="1"/>
              </p:nvPr>
            </p:nvSpPr>
            <p:spPr>
              <a:blipFill>
                <a:blip r:embed="rId2"/>
                <a:stretch>
                  <a:fillRect l="-1217" t="-140"/>
                </a:stretch>
              </a:blipFill>
            </p:spPr>
            <p:txBody>
              <a:bodyPr/>
              <a:lstStyle/>
              <a:p>
                <a:r>
                  <a:rPr lang="en-US">
                    <a:noFill/>
                  </a:rPr>
                  <a:t> </a:t>
                </a:r>
              </a:p>
            </p:txBody>
          </p:sp>
        </mc:Fallback>
      </mc:AlternateContent>
    </p:spTree>
    <p:extLst>
      <p:ext uri="{BB962C8B-B14F-4D97-AF65-F5344CB8AC3E}">
        <p14:creationId xmlns:p14="http://schemas.microsoft.com/office/powerpoint/2010/main" val="198952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9A10-D4A7-4746-B8B6-923CF58C3CE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79CC1-0927-43D7-8543-259DC069FA20}"/>
                  </a:ext>
                </a:extLst>
              </p:cNvPr>
              <p:cNvSpPr>
                <a:spLocks noGrp="1"/>
              </p:cNvSpPr>
              <p:nvPr>
                <p:ph idx="1"/>
              </p:nvPr>
            </p:nvSpPr>
            <p:spPr/>
            <p:txBody>
              <a:bodyPr>
                <a:normAutofit/>
              </a:bodyPr>
              <a:lstStyle/>
              <a:p>
                <a:pPr marL="0" indent="0">
                  <a:buNone/>
                </a:pPr>
                <a:r>
                  <a:rPr lang="en-US" dirty="0"/>
                  <a:t>Suppose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4</m:t>
                        </m:r>
                      </m:sup>
                    </m:sSup>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den>
                    </m:f>
                  </m:oMath>
                </a14:m>
                <a:r>
                  <a:rPr lang="en-US"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𝑑𝑤</m:t>
                        </m:r>
                      </m:den>
                    </m:f>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3</m:t>
                        </m:r>
                      </m:sup>
                    </m:sSup>
                  </m:oMath>
                </a14:m>
                <a:r>
                  <a:rPr lang="en-US" dirty="0"/>
                  <a:t>    </a:t>
                </a:r>
              </a:p>
              <a:p>
                <a:pPr marL="0" indent="0">
                  <a:buNone/>
                </a:pPr>
                <a:r>
                  <a:rPr lang="en-US" dirty="0"/>
                  <a:t>Sub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oMath>
                </a14:m>
                <a:r>
                  <a:rPr lang="en-US" dirty="0"/>
                  <a:t>  back in for  </a:t>
                </a:r>
                <a14:m>
                  <m:oMath xmlns:m="http://schemas.openxmlformats.org/officeDocument/2006/math">
                    <m:r>
                      <a:rPr lang="en-US" b="0" i="1" smtClean="0">
                        <a:latin typeface="Cambria Math" panose="02040503050406030204" pitchFamily="18" charset="0"/>
                      </a:rPr>
                      <m:t>𝑤</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den>
                    </m:f>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3</m:t>
                        </m:r>
                      </m:sup>
                    </m:sSup>
                  </m:oMath>
                </a14:m>
                <a:r>
                  <a:rPr lang="en-US" dirty="0"/>
                  <a:t>    </a:t>
                </a:r>
              </a:p>
            </p:txBody>
          </p:sp>
        </mc:Choice>
        <mc:Fallback xmlns="">
          <p:sp>
            <p:nvSpPr>
              <p:cNvPr id="3" name="Content Placeholder 2">
                <a:extLst>
                  <a:ext uri="{FF2B5EF4-FFF2-40B4-BE49-F238E27FC236}">
                    <a16:creationId xmlns:a16="http://schemas.microsoft.com/office/drawing/2014/main" id="{62F79CC1-0927-43D7-8543-259DC069FA20}"/>
                  </a:ext>
                </a:extLst>
              </p:cNvPr>
              <p:cNvSpPr>
                <a:spLocks noGrp="1" noRot="1" noChangeAspect="1" noMove="1" noResize="1" noEditPoints="1" noAdjustHandles="1" noChangeArrowheads="1" noChangeShapeType="1" noTextEdit="1"/>
              </p:cNvSpPr>
              <p:nvPr>
                <p:ph idx="1"/>
              </p:nvPr>
            </p:nvSpPr>
            <p:spPr>
              <a:blipFill>
                <a:blip r:embed="rId2"/>
                <a:stretch>
                  <a:fillRect l="-1217" t="-140"/>
                </a:stretch>
              </a:blipFill>
            </p:spPr>
            <p:txBody>
              <a:bodyPr/>
              <a:lstStyle/>
              <a:p>
                <a:r>
                  <a:rPr lang="en-US">
                    <a:noFill/>
                  </a:rPr>
                  <a:t> </a:t>
                </a:r>
              </a:p>
            </p:txBody>
          </p:sp>
        </mc:Fallback>
      </mc:AlternateContent>
    </p:spTree>
    <p:extLst>
      <p:ext uri="{BB962C8B-B14F-4D97-AF65-F5344CB8AC3E}">
        <p14:creationId xmlns:p14="http://schemas.microsoft.com/office/powerpoint/2010/main" val="27857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9A10-D4A7-4746-B8B6-923CF58C3CE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79CC1-0927-43D7-8543-259DC069FA20}"/>
                  </a:ext>
                </a:extLst>
              </p:cNvPr>
              <p:cNvSpPr>
                <a:spLocks noGrp="1"/>
              </p:cNvSpPr>
              <p:nvPr>
                <p:ph idx="1"/>
              </p:nvPr>
            </p:nvSpPr>
            <p:spPr/>
            <p:txBody>
              <a:bodyPr>
                <a:normAutofit/>
              </a:bodyPr>
              <a:lstStyle/>
              <a:p>
                <a:pPr marL="0" indent="0">
                  <a:buNone/>
                </a:pPr>
                <a:r>
                  <a:rPr lang="en-US" dirty="0"/>
                  <a:t>Suppose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4</m:t>
                        </m:r>
                      </m:sup>
                    </m:sSup>
                  </m:oMath>
                </a14:m>
                <a:r>
                  <a:rPr lang="en-US" dirty="0"/>
                  <a:t>. 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den>
                    </m:f>
                  </m:oMath>
                </a14:m>
                <a:r>
                  <a:rPr lang="en-US" dirty="0"/>
                  <a:t>  </a:t>
                </a:r>
              </a:p>
              <a:p>
                <a:pPr marL="0" indent="0">
                  <a:buNone/>
                </a:pPr>
                <a:r>
                  <a:rPr lang="en-US" dirty="0"/>
                  <a:t>Solution:</a:t>
                </a:r>
              </a:p>
              <a:p>
                <a:pPr marL="0" indent="0">
                  <a:buNone/>
                </a:pPr>
                <a:r>
                  <a:rPr lang="en-US" dirty="0"/>
                  <a:t>Let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4</m:t>
                        </m:r>
                      </m:sup>
                    </m:sSup>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𝑑𝑤</m:t>
                        </m:r>
                      </m:den>
                    </m:f>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3</m:t>
                        </m:r>
                      </m:sup>
                    </m:sSup>
                  </m:oMath>
                </a14:m>
                <a:r>
                  <a:rPr lang="en-US" dirty="0"/>
                  <a:t>    </a:t>
                </a:r>
              </a:p>
              <a:p>
                <a:pPr marL="0" indent="0">
                  <a:buNone/>
                </a:pPr>
                <a:r>
                  <a:rPr lang="en-US" dirty="0"/>
                  <a:t>Sub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oMath>
                </a14:m>
                <a:r>
                  <a:rPr lang="en-US" dirty="0"/>
                  <a:t>  back in for  </a:t>
                </a:r>
                <a14:m>
                  <m:oMath xmlns:m="http://schemas.openxmlformats.org/officeDocument/2006/math">
                    <m:r>
                      <a:rPr lang="en-US" b="0" i="1" smtClean="0">
                        <a:latin typeface="Cambria Math" panose="02040503050406030204" pitchFamily="18" charset="0"/>
                      </a:rPr>
                      <m:t>𝑤</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den>
                    </m:f>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3</m:t>
                        </m:r>
                      </m:sup>
                    </m:sSup>
                  </m:oMath>
                </a14:m>
                <a:r>
                  <a:rPr lang="en-US" dirty="0"/>
                  <a:t>    </a:t>
                </a:r>
              </a:p>
            </p:txBody>
          </p:sp>
        </mc:Choice>
        <mc:Fallback xmlns="">
          <p:sp>
            <p:nvSpPr>
              <p:cNvPr id="3" name="Content Placeholder 2">
                <a:extLst>
                  <a:ext uri="{FF2B5EF4-FFF2-40B4-BE49-F238E27FC236}">
                    <a16:creationId xmlns:a16="http://schemas.microsoft.com/office/drawing/2014/main" id="{62F79CC1-0927-43D7-8543-259DC069FA20}"/>
                  </a:ext>
                </a:extLst>
              </p:cNvPr>
              <p:cNvSpPr>
                <a:spLocks noGrp="1" noRot="1" noChangeAspect="1" noMove="1" noResize="1" noEditPoints="1" noAdjustHandles="1" noChangeArrowheads="1" noChangeShapeType="1" noTextEdit="1"/>
              </p:cNvSpPr>
              <p:nvPr>
                <p:ph idx="1"/>
              </p:nvPr>
            </p:nvSpPr>
            <p:spPr>
              <a:blipFill>
                <a:blip r:embed="rId2"/>
                <a:stretch>
                  <a:fillRect l="-1217" t="-1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580EA78-B294-4350-BD8A-81074E03B886}"/>
              </a:ext>
            </a:extLst>
          </p:cNvPr>
          <p:cNvSpPr txBox="1"/>
          <p:nvPr/>
        </p:nvSpPr>
        <p:spPr>
          <a:xfrm>
            <a:off x="6433073" y="4727985"/>
            <a:ext cx="4346089" cy="923330"/>
          </a:xfrm>
          <a:prstGeom prst="rect">
            <a:avLst/>
          </a:prstGeom>
          <a:noFill/>
        </p:spPr>
        <p:txBody>
          <a:bodyPr wrap="square" rtlCol="0">
            <a:spAutoFit/>
          </a:bodyPr>
          <a:lstStyle/>
          <a:p>
            <a:r>
              <a:rPr lang="en-US" dirty="0"/>
              <a:t>If you can do the question directly without substituting in a new variable, then that is perfectly acceptable.</a:t>
            </a:r>
          </a:p>
        </p:txBody>
      </p:sp>
    </p:spTree>
    <p:extLst>
      <p:ext uri="{BB962C8B-B14F-4D97-AF65-F5344CB8AC3E}">
        <p14:creationId xmlns:p14="http://schemas.microsoft.com/office/powerpoint/2010/main" val="239023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391B-7DD8-4D22-822E-EA25F7FCAA8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A606BC-3ED3-4FA9-B512-D58A5006EC64}"/>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+8</m:t>
                                </m:r>
                                <m:r>
                                  <a:rPr lang="en-US" b="0" i="1" smtClean="0">
                                    <a:latin typeface="Cambria Math" panose="02040503050406030204" pitchFamily="18" charset="0"/>
                                  </a:rPr>
                                  <m:t>𝑥</m:t>
                                </m:r>
                                <m:r>
                                  <a:rPr lang="en-US" b="0" i="1" smtClean="0">
                                    <a:latin typeface="Cambria Math" panose="02040503050406030204" pitchFamily="18" charset="0"/>
                                  </a:rPr>
                                  <m:t>+3</m:t>
                                </m:r>
                              </m:e>
                            </m:d>
                          </m:e>
                        </m:d>
                      </m:num>
                      <m:den>
                        <m:r>
                          <a:rPr lang="en-US" b="0" i="1" smtClean="0">
                            <a:latin typeface="Cambria Math" panose="02040503050406030204" pitchFamily="18" charset="0"/>
                          </a:rPr>
                          <m:t>𝑑𝑥</m:t>
                        </m:r>
                      </m:den>
                    </m:f>
                  </m:oMath>
                </a14:m>
                <a:r>
                  <a:rPr lang="en-US" dirty="0"/>
                  <a:t>  </a:t>
                </a:r>
              </a:p>
            </p:txBody>
          </p:sp>
        </mc:Choice>
        <mc:Fallback xmlns="">
          <p:sp>
            <p:nvSpPr>
              <p:cNvPr id="3" name="Content Placeholder 2">
                <a:extLst>
                  <a:ext uri="{FF2B5EF4-FFF2-40B4-BE49-F238E27FC236}">
                    <a16:creationId xmlns:a16="http://schemas.microsoft.com/office/drawing/2014/main" id="{0AA606BC-3ED3-4FA9-B512-D58A5006EC6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455819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726</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Derivatives Not in Terms of x</vt:lpstr>
      <vt:lpstr>PowerPoint Presentation</vt:lpstr>
      <vt:lpstr>PowerPoint Presentation</vt:lpstr>
      <vt:lpstr>Example</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Not in Terms of x</dc:title>
  <dc:creator>Jim Beland</dc:creator>
  <cp:lastModifiedBy>Jim</cp:lastModifiedBy>
  <cp:revision>1</cp:revision>
  <dcterms:created xsi:type="dcterms:W3CDTF">2020-07-10T22:05:19Z</dcterms:created>
  <dcterms:modified xsi:type="dcterms:W3CDTF">2021-04-27T16:23:21Z</dcterms:modified>
</cp:coreProperties>
</file>