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6" r:id="rId11"/>
    <p:sldId id="268" r:id="rId12"/>
    <p:sldId id="269" r:id="rId13"/>
    <p:sldId id="270" r:id="rId14"/>
    <p:sldId id="271" r:id="rId15"/>
    <p:sldId id="272" r:id="rId16"/>
    <p:sldId id="273" r:id="rId17"/>
    <p:sldId id="274" r:id="rId18"/>
    <p:sldId id="275" r:id="rId19"/>
    <p:sldId id="276" r:id="rId20"/>
    <p:sldId id="277" r:id="rId21"/>
    <p:sldId id="279" r:id="rId22"/>
    <p:sldId id="280" r:id="rId23"/>
    <p:sldId id="281"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8B5F75-9FDD-4028-AB02-4F688B2C8C92}" v="5" dt="2022-02-01T14:53:44.6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2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 userId="d41a4da1a37fb713" providerId="LiveId" clId="{E48B5F75-9FDD-4028-AB02-4F688B2C8C92}"/>
    <pc:docChg chg="modSld">
      <pc:chgData name="Jim" userId="d41a4da1a37fb713" providerId="LiveId" clId="{E48B5F75-9FDD-4028-AB02-4F688B2C8C92}" dt="2022-02-01T14:53:44.615" v="4"/>
      <pc:docMkLst>
        <pc:docMk/>
      </pc:docMkLst>
      <pc:sldChg chg="setBg">
        <pc:chgData name="Jim" userId="d41a4da1a37fb713" providerId="LiveId" clId="{E48B5F75-9FDD-4028-AB02-4F688B2C8C92}" dt="2022-02-01T14:53:17.280" v="0"/>
        <pc:sldMkLst>
          <pc:docMk/>
          <pc:sldMk cId="1574911019" sldId="258"/>
        </pc:sldMkLst>
      </pc:sldChg>
      <pc:sldChg chg="setBg">
        <pc:chgData name="Jim" userId="d41a4da1a37fb713" providerId="LiveId" clId="{E48B5F75-9FDD-4028-AB02-4F688B2C8C92}" dt="2022-02-01T14:53:23.339" v="1"/>
        <pc:sldMkLst>
          <pc:docMk/>
          <pc:sldMk cId="4215130582" sldId="259"/>
        </pc:sldMkLst>
      </pc:sldChg>
      <pc:sldChg chg="setBg">
        <pc:chgData name="Jim" userId="d41a4da1a37fb713" providerId="LiveId" clId="{E48B5F75-9FDD-4028-AB02-4F688B2C8C92}" dt="2022-02-01T14:53:28.295" v="2"/>
        <pc:sldMkLst>
          <pc:docMk/>
          <pc:sldMk cId="700731881" sldId="260"/>
        </pc:sldMkLst>
      </pc:sldChg>
      <pc:sldChg chg="setBg">
        <pc:chgData name="Jim" userId="d41a4da1a37fb713" providerId="LiveId" clId="{E48B5F75-9FDD-4028-AB02-4F688B2C8C92}" dt="2022-02-01T14:53:34.038" v="3"/>
        <pc:sldMkLst>
          <pc:docMk/>
          <pc:sldMk cId="2436920682" sldId="261"/>
        </pc:sldMkLst>
      </pc:sldChg>
      <pc:sldChg chg="setBg">
        <pc:chgData name="Jim" userId="d41a4da1a37fb713" providerId="LiveId" clId="{E48B5F75-9FDD-4028-AB02-4F688B2C8C92}" dt="2022-02-01T14:53:44.615" v="4"/>
        <pc:sldMkLst>
          <pc:docMk/>
          <pc:sldMk cId="4261382895" sldId="262"/>
        </pc:sldMkLst>
      </pc:sldChg>
    </pc:docChg>
  </pc:docChgLst>
  <pc:docChgLst>
    <pc:chgData name="Jim Beland" userId="d41a4da1a37fb713" providerId="LiveId" clId="{CF1AF8A2-66B8-4FC4-912E-7635DA9DCC54}"/>
    <pc:docChg chg="custSel addSld delSld modSld sldOrd">
      <pc:chgData name="Jim Beland" userId="d41a4da1a37fb713" providerId="LiveId" clId="{CF1AF8A2-66B8-4FC4-912E-7635DA9DCC54}" dt="2020-07-10T03:33:06.724" v="3463" actId="20577"/>
      <pc:docMkLst>
        <pc:docMk/>
      </pc:docMkLst>
      <pc:sldChg chg="modSp add">
        <pc:chgData name="Jim Beland" userId="d41a4da1a37fb713" providerId="LiveId" clId="{CF1AF8A2-66B8-4FC4-912E-7635DA9DCC54}" dt="2020-07-10T02:23:18.172" v="13" actId="20577"/>
        <pc:sldMkLst>
          <pc:docMk/>
          <pc:sldMk cId="3758566089" sldId="256"/>
        </pc:sldMkLst>
        <pc:spChg chg="mod">
          <ac:chgData name="Jim Beland" userId="d41a4da1a37fb713" providerId="LiveId" clId="{CF1AF8A2-66B8-4FC4-912E-7635DA9DCC54}" dt="2020-07-10T02:23:18.172" v="13" actId="20577"/>
          <ac:spMkLst>
            <pc:docMk/>
            <pc:sldMk cId="3758566089" sldId="256"/>
            <ac:spMk id="2" creationId="{07027277-B88D-4FBA-9931-F870BE83BA43}"/>
          </ac:spMkLst>
        </pc:spChg>
      </pc:sldChg>
      <pc:sldChg chg="add del">
        <pc:chgData name="Jim Beland" userId="d41a4da1a37fb713" providerId="LiveId" clId="{CF1AF8A2-66B8-4FC4-912E-7635DA9DCC54}" dt="2020-07-10T02:23:27.586" v="15"/>
        <pc:sldMkLst>
          <pc:docMk/>
          <pc:sldMk cId="1812839615" sldId="257"/>
        </pc:sldMkLst>
      </pc:sldChg>
      <pc:sldChg chg="addSp modSp add">
        <pc:chgData name="Jim Beland" userId="d41a4da1a37fb713" providerId="LiveId" clId="{CF1AF8A2-66B8-4FC4-912E-7635DA9DCC54}" dt="2020-07-10T02:29:20.152" v="218" actId="1076"/>
        <pc:sldMkLst>
          <pc:docMk/>
          <pc:sldMk cId="2722588808" sldId="257"/>
        </pc:sldMkLst>
        <pc:spChg chg="mod">
          <ac:chgData name="Jim Beland" userId="d41a4da1a37fb713" providerId="LiveId" clId="{CF1AF8A2-66B8-4FC4-912E-7635DA9DCC54}" dt="2020-07-10T02:24:45.405" v="29" actId="20577"/>
          <ac:spMkLst>
            <pc:docMk/>
            <pc:sldMk cId="2722588808" sldId="257"/>
            <ac:spMk id="2" creationId="{F25A6A0C-1B45-4E75-B1F0-C63B0C0C7CB9}"/>
          </ac:spMkLst>
        </pc:spChg>
        <pc:spChg chg="mod">
          <ac:chgData name="Jim Beland" userId="d41a4da1a37fb713" providerId="LiveId" clId="{CF1AF8A2-66B8-4FC4-912E-7635DA9DCC54}" dt="2020-07-10T02:28:56.332" v="196" actId="20577"/>
          <ac:spMkLst>
            <pc:docMk/>
            <pc:sldMk cId="2722588808" sldId="257"/>
            <ac:spMk id="3" creationId="{9E28AD63-443B-429E-81C1-93A3DCDB77EB}"/>
          </ac:spMkLst>
        </pc:spChg>
        <pc:spChg chg="add mod">
          <ac:chgData name="Jim Beland" userId="d41a4da1a37fb713" providerId="LiveId" clId="{CF1AF8A2-66B8-4FC4-912E-7635DA9DCC54}" dt="2020-07-10T02:29:20.152" v="218" actId="1076"/>
          <ac:spMkLst>
            <pc:docMk/>
            <pc:sldMk cId="2722588808" sldId="257"/>
            <ac:spMk id="4" creationId="{123D61BF-CF93-4A42-B19E-7D1ED1B982E0}"/>
          </ac:spMkLst>
        </pc:spChg>
        <pc:spChg chg="add mod">
          <ac:chgData name="Jim Beland" userId="d41a4da1a37fb713" providerId="LiveId" clId="{CF1AF8A2-66B8-4FC4-912E-7635DA9DCC54}" dt="2020-07-10T02:29:14.395" v="217" actId="1076"/>
          <ac:spMkLst>
            <pc:docMk/>
            <pc:sldMk cId="2722588808" sldId="257"/>
            <ac:spMk id="5" creationId="{D72EBD6B-1F07-4EEF-9A85-4FE8866C0FD8}"/>
          </ac:spMkLst>
        </pc:spChg>
      </pc:sldChg>
      <pc:sldChg chg="addSp modSp add">
        <pc:chgData name="Jim Beland" userId="d41a4da1a37fb713" providerId="LiveId" clId="{CF1AF8A2-66B8-4FC4-912E-7635DA9DCC54}" dt="2020-07-10T02:34:31.368" v="543" actId="1076"/>
        <pc:sldMkLst>
          <pc:docMk/>
          <pc:sldMk cId="1574911019" sldId="258"/>
        </pc:sldMkLst>
        <pc:spChg chg="mod">
          <ac:chgData name="Jim Beland" userId="d41a4da1a37fb713" providerId="LiveId" clId="{CF1AF8A2-66B8-4FC4-912E-7635DA9DCC54}" dt="2020-07-10T02:26:54.331" v="131" actId="20577"/>
          <ac:spMkLst>
            <pc:docMk/>
            <pc:sldMk cId="1574911019" sldId="258"/>
            <ac:spMk id="2" creationId="{F25A6A0C-1B45-4E75-B1F0-C63B0C0C7CB9}"/>
          </ac:spMkLst>
        </pc:spChg>
        <pc:spChg chg="mod">
          <ac:chgData name="Jim Beland" userId="d41a4da1a37fb713" providerId="LiveId" clId="{CF1AF8A2-66B8-4FC4-912E-7635DA9DCC54}" dt="2020-07-10T02:33:21.532" v="497" actId="20577"/>
          <ac:spMkLst>
            <pc:docMk/>
            <pc:sldMk cId="1574911019" sldId="258"/>
            <ac:spMk id="3" creationId="{9E28AD63-443B-429E-81C1-93A3DCDB77EB}"/>
          </ac:spMkLst>
        </pc:spChg>
        <pc:spChg chg="add mod">
          <ac:chgData name="Jim Beland" userId="d41a4da1a37fb713" providerId="LiveId" clId="{CF1AF8A2-66B8-4FC4-912E-7635DA9DCC54}" dt="2020-07-10T02:32:11.871" v="398" actId="1076"/>
          <ac:spMkLst>
            <pc:docMk/>
            <pc:sldMk cId="1574911019" sldId="258"/>
            <ac:spMk id="4" creationId="{592FAAE8-CE28-4AB0-B8AC-39EFE33B761E}"/>
          </ac:spMkLst>
        </pc:spChg>
        <pc:spChg chg="add mod">
          <ac:chgData name="Jim Beland" userId="d41a4da1a37fb713" providerId="LiveId" clId="{CF1AF8A2-66B8-4FC4-912E-7635DA9DCC54}" dt="2020-07-10T02:32:41.313" v="460" actId="1076"/>
          <ac:spMkLst>
            <pc:docMk/>
            <pc:sldMk cId="1574911019" sldId="258"/>
            <ac:spMk id="5" creationId="{70ACDF84-0499-40E9-B5C5-0336CEF8E85B}"/>
          </ac:spMkLst>
        </pc:spChg>
        <pc:spChg chg="add mod">
          <ac:chgData name="Jim Beland" userId="d41a4da1a37fb713" providerId="LiveId" clId="{CF1AF8A2-66B8-4FC4-912E-7635DA9DCC54}" dt="2020-07-10T02:34:31.368" v="543" actId="1076"/>
          <ac:spMkLst>
            <pc:docMk/>
            <pc:sldMk cId="1574911019" sldId="258"/>
            <ac:spMk id="6" creationId="{616692D8-818F-4F15-B9AE-DA6DA32DC6FD}"/>
          </ac:spMkLst>
        </pc:spChg>
      </pc:sldChg>
      <pc:sldChg chg="addSp delSp modSp add">
        <pc:chgData name="Jim Beland" userId="d41a4da1a37fb713" providerId="LiveId" clId="{CF1AF8A2-66B8-4FC4-912E-7635DA9DCC54}" dt="2020-07-10T02:42:30.623" v="826" actId="20577"/>
        <pc:sldMkLst>
          <pc:docMk/>
          <pc:sldMk cId="4215130582" sldId="259"/>
        </pc:sldMkLst>
        <pc:spChg chg="mod">
          <ac:chgData name="Jim Beland" userId="d41a4da1a37fb713" providerId="LiveId" clId="{CF1AF8A2-66B8-4FC4-912E-7635DA9DCC54}" dt="2020-07-10T02:42:30.623" v="826" actId="20577"/>
          <ac:spMkLst>
            <pc:docMk/>
            <pc:sldMk cId="4215130582" sldId="259"/>
            <ac:spMk id="2" creationId="{F25A6A0C-1B45-4E75-B1F0-C63B0C0C7CB9}"/>
          </ac:spMkLst>
        </pc:spChg>
        <pc:spChg chg="mod">
          <ac:chgData name="Jim Beland" userId="d41a4da1a37fb713" providerId="LiveId" clId="{CF1AF8A2-66B8-4FC4-912E-7635DA9DCC54}" dt="2020-07-10T02:36:51.431" v="632" actId="20577"/>
          <ac:spMkLst>
            <pc:docMk/>
            <pc:sldMk cId="4215130582" sldId="259"/>
            <ac:spMk id="3" creationId="{9E28AD63-443B-429E-81C1-93A3DCDB77EB}"/>
          </ac:spMkLst>
        </pc:spChg>
        <pc:spChg chg="del">
          <ac:chgData name="Jim Beland" userId="d41a4da1a37fb713" providerId="LiveId" clId="{CF1AF8A2-66B8-4FC4-912E-7635DA9DCC54}" dt="2020-07-10T02:34:46.800" v="546" actId="478"/>
          <ac:spMkLst>
            <pc:docMk/>
            <pc:sldMk cId="4215130582" sldId="259"/>
            <ac:spMk id="4" creationId="{592FAAE8-CE28-4AB0-B8AC-39EFE33B761E}"/>
          </ac:spMkLst>
        </pc:spChg>
        <pc:spChg chg="del">
          <ac:chgData name="Jim Beland" userId="d41a4da1a37fb713" providerId="LiveId" clId="{CF1AF8A2-66B8-4FC4-912E-7635DA9DCC54}" dt="2020-07-10T02:34:49.010" v="547" actId="478"/>
          <ac:spMkLst>
            <pc:docMk/>
            <pc:sldMk cId="4215130582" sldId="259"/>
            <ac:spMk id="5" creationId="{70ACDF84-0499-40E9-B5C5-0336CEF8E85B}"/>
          </ac:spMkLst>
        </pc:spChg>
        <pc:spChg chg="del">
          <ac:chgData name="Jim Beland" userId="d41a4da1a37fb713" providerId="LiveId" clId="{CF1AF8A2-66B8-4FC4-912E-7635DA9DCC54}" dt="2020-07-10T02:35:16.500" v="563" actId="478"/>
          <ac:spMkLst>
            <pc:docMk/>
            <pc:sldMk cId="4215130582" sldId="259"/>
            <ac:spMk id="6" creationId="{616692D8-818F-4F15-B9AE-DA6DA32DC6FD}"/>
          </ac:spMkLst>
        </pc:spChg>
        <pc:spChg chg="add mod">
          <ac:chgData name="Jim Beland" userId="d41a4da1a37fb713" providerId="LiveId" clId="{CF1AF8A2-66B8-4FC4-912E-7635DA9DCC54}" dt="2020-07-10T02:36:13.435" v="598" actId="1076"/>
          <ac:spMkLst>
            <pc:docMk/>
            <pc:sldMk cId="4215130582" sldId="259"/>
            <ac:spMk id="7" creationId="{9F7FFB57-EA26-4025-8148-CCE27D7BC7AA}"/>
          </ac:spMkLst>
        </pc:spChg>
        <pc:spChg chg="add mod">
          <ac:chgData name="Jim Beland" userId="d41a4da1a37fb713" providerId="LiveId" clId="{CF1AF8A2-66B8-4FC4-912E-7635DA9DCC54}" dt="2020-07-10T02:37:59.211" v="665" actId="1076"/>
          <ac:spMkLst>
            <pc:docMk/>
            <pc:sldMk cId="4215130582" sldId="259"/>
            <ac:spMk id="8" creationId="{B5EE63B5-1E7F-45FE-9165-01CB6F34B463}"/>
          </ac:spMkLst>
        </pc:spChg>
      </pc:sldChg>
      <pc:sldChg chg="addSp delSp modSp add">
        <pc:chgData name="Jim Beland" userId="d41a4da1a37fb713" providerId="LiveId" clId="{CF1AF8A2-66B8-4FC4-912E-7635DA9DCC54}" dt="2020-07-10T02:42:34.888" v="831" actId="20577"/>
        <pc:sldMkLst>
          <pc:docMk/>
          <pc:sldMk cId="700731881" sldId="260"/>
        </pc:sldMkLst>
        <pc:spChg chg="mod">
          <ac:chgData name="Jim Beland" userId="d41a4da1a37fb713" providerId="LiveId" clId="{CF1AF8A2-66B8-4FC4-912E-7635DA9DCC54}" dt="2020-07-10T02:42:34.888" v="831" actId="20577"/>
          <ac:spMkLst>
            <pc:docMk/>
            <pc:sldMk cId="700731881" sldId="260"/>
            <ac:spMk id="2" creationId="{F25A6A0C-1B45-4E75-B1F0-C63B0C0C7CB9}"/>
          </ac:spMkLst>
        </pc:spChg>
        <pc:spChg chg="mod">
          <ac:chgData name="Jim Beland" userId="d41a4da1a37fb713" providerId="LiveId" clId="{CF1AF8A2-66B8-4FC4-912E-7635DA9DCC54}" dt="2020-07-10T02:40:32.450" v="707" actId="20577"/>
          <ac:spMkLst>
            <pc:docMk/>
            <pc:sldMk cId="700731881" sldId="260"/>
            <ac:spMk id="3" creationId="{9E28AD63-443B-429E-81C1-93A3DCDB77EB}"/>
          </ac:spMkLst>
        </pc:spChg>
        <pc:spChg chg="add mod">
          <ac:chgData name="Jim Beland" userId="d41a4da1a37fb713" providerId="LiveId" clId="{CF1AF8A2-66B8-4FC4-912E-7635DA9DCC54}" dt="2020-07-10T02:41:12.460" v="759" actId="1076"/>
          <ac:spMkLst>
            <pc:docMk/>
            <pc:sldMk cId="700731881" sldId="260"/>
            <ac:spMk id="4" creationId="{09BE4F63-06B7-4348-8A64-89912455FA11}"/>
          </ac:spMkLst>
        </pc:spChg>
        <pc:spChg chg="add mod">
          <ac:chgData name="Jim Beland" userId="d41a4da1a37fb713" providerId="LiveId" clId="{CF1AF8A2-66B8-4FC4-912E-7635DA9DCC54}" dt="2020-07-10T02:42:12" v="821" actId="1076"/>
          <ac:spMkLst>
            <pc:docMk/>
            <pc:sldMk cId="700731881" sldId="260"/>
            <ac:spMk id="5" creationId="{D47F49B2-D12F-4602-B8B2-6A35362F3ED0}"/>
          </ac:spMkLst>
        </pc:spChg>
        <pc:spChg chg="del">
          <ac:chgData name="Jim Beland" userId="d41a4da1a37fb713" providerId="LiveId" clId="{CF1AF8A2-66B8-4FC4-912E-7635DA9DCC54}" dt="2020-07-10T02:38:39.702" v="668" actId="478"/>
          <ac:spMkLst>
            <pc:docMk/>
            <pc:sldMk cId="700731881" sldId="260"/>
            <ac:spMk id="7" creationId="{9F7FFB57-EA26-4025-8148-CCE27D7BC7AA}"/>
          </ac:spMkLst>
        </pc:spChg>
        <pc:spChg chg="del">
          <ac:chgData name="Jim Beland" userId="d41a4da1a37fb713" providerId="LiveId" clId="{CF1AF8A2-66B8-4FC4-912E-7635DA9DCC54}" dt="2020-07-10T02:38:41.981" v="669" actId="478"/>
          <ac:spMkLst>
            <pc:docMk/>
            <pc:sldMk cId="700731881" sldId="260"/>
            <ac:spMk id="8" creationId="{B5EE63B5-1E7F-45FE-9165-01CB6F34B463}"/>
          </ac:spMkLst>
        </pc:spChg>
      </pc:sldChg>
      <pc:sldChg chg="addSp delSp modSp add">
        <pc:chgData name="Jim Beland" userId="d41a4da1a37fb713" providerId="LiveId" clId="{CF1AF8A2-66B8-4FC4-912E-7635DA9DCC54}" dt="2020-07-10T02:46:11.634" v="939" actId="20577"/>
        <pc:sldMkLst>
          <pc:docMk/>
          <pc:sldMk cId="2436920682" sldId="261"/>
        </pc:sldMkLst>
        <pc:spChg chg="mod">
          <ac:chgData name="Jim Beland" userId="d41a4da1a37fb713" providerId="LiveId" clId="{CF1AF8A2-66B8-4FC4-912E-7635DA9DCC54}" dt="2020-07-10T02:46:11.634" v="939" actId="20577"/>
          <ac:spMkLst>
            <pc:docMk/>
            <pc:sldMk cId="2436920682" sldId="261"/>
            <ac:spMk id="3" creationId="{9E28AD63-443B-429E-81C1-93A3DCDB77EB}"/>
          </ac:spMkLst>
        </pc:spChg>
        <pc:spChg chg="del">
          <ac:chgData name="Jim Beland" userId="d41a4da1a37fb713" providerId="LiveId" clId="{CF1AF8A2-66B8-4FC4-912E-7635DA9DCC54}" dt="2020-07-10T02:42:47.557" v="833" actId="478"/>
          <ac:spMkLst>
            <pc:docMk/>
            <pc:sldMk cId="2436920682" sldId="261"/>
            <ac:spMk id="4" creationId="{09BE4F63-06B7-4348-8A64-89912455FA11}"/>
          </ac:spMkLst>
        </pc:spChg>
        <pc:spChg chg="del">
          <ac:chgData name="Jim Beland" userId="d41a4da1a37fb713" providerId="LiveId" clId="{CF1AF8A2-66B8-4FC4-912E-7635DA9DCC54}" dt="2020-07-10T02:42:55.222" v="834" actId="478"/>
          <ac:spMkLst>
            <pc:docMk/>
            <pc:sldMk cId="2436920682" sldId="261"/>
            <ac:spMk id="5" creationId="{D47F49B2-D12F-4602-B8B2-6A35362F3ED0}"/>
          </ac:spMkLst>
        </pc:spChg>
        <pc:spChg chg="add del mod">
          <ac:chgData name="Jim Beland" userId="d41a4da1a37fb713" providerId="LiveId" clId="{CF1AF8A2-66B8-4FC4-912E-7635DA9DCC54}" dt="2020-07-10T02:46:03.740" v="918" actId="478"/>
          <ac:spMkLst>
            <pc:docMk/>
            <pc:sldMk cId="2436920682" sldId="261"/>
            <ac:spMk id="6" creationId="{6A0CF090-0DB4-4F89-A61A-47C716746F24}"/>
          </ac:spMkLst>
        </pc:spChg>
      </pc:sldChg>
      <pc:sldChg chg="addSp modSp add">
        <pc:chgData name="Jim Beland" userId="d41a4da1a37fb713" providerId="LiveId" clId="{CF1AF8A2-66B8-4FC4-912E-7635DA9DCC54}" dt="2020-07-10T02:46:57.294" v="973" actId="20577"/>
        <pc:sldMkLst>
          <pc:docMk/>
          <pc:sldMk cId="4261382895" sldId="262"/>
        </pc:sldMkLst>
        <pc:spChg chg="mod">
          <ac:chgData name="Jim Beland" userId="d41a4da1a37fb713" providerId="LiveId" clId="{CF1AF8A2-66B8-4FC4-912E-7635DA9DCC54}" dt="2020-07-10T02:46:57.294" v="973" actId="20577"/>
          <ac:spMkLst>
            <pc:docMk/>
            <pc:sldMk cId="4261382895" sldId="262"/>
            <ac:spMk id="6" creationId="{6A0CF090-0DB4-4F89-A61A-47C716746F24}"/>
          </ac:spMkLst>
        </pc:spChg>
        <pc:inkChg chg="add">
          <ac:chgData name="Jim Beland" userId="d41a4da1a37fb713" providerId="LiveId" clId="{CF1AF8A2-66B8-4FC4-912E-7635DA9DCC54}" dt="2020-07-10T02:46:24.993" v="940" actId="9405"/>
          <ac:inkMkLst>
            <pc:docMk/>
            <pc:sldMk cId="4261382895" sldId="262"/>
            <ac:inkMk id="4" creationId="{F8C513FE-BEF7-4933-9CD7-A60DB69E8A7A}"/>
          </ac:inkMkLst>
        </pc:inkChg>
        <pc:inkChg chg="add">
          <ac:chgData name="Jim Beland" userId="d41a4da1a37fb713" providerId="LiveId" clId="{CF1AF8A2-66B8-4FC4-912E-7635DA9DCC54}" dt="2020-07-10T02:46:27.048" v="941" actId="9405"/>
          <ac:inkMkLst>
            <pc:docMk/>
            <pc:sldMk cId="4261382895" sldId="262"/>
            <ac:inkMk id="5" creationId="{0C9D6EB0-ED1D-47AC-8B52-BEBB9541BB66}"/>
          </ac:inkMkLst>
        </pc:inkChg>
      </pc:sldChg>
      <pc:sldChg chg="delSp modSp add modNotesTx">
        <pc:chgData name="Jim Beland" userId="d41a4da1a37fb713" providerId="LiveId" clId="{CF1AF8A2-66B8-4FC4-912E-7635DA9DCC54}" dt="2020-07-10T02:48:42.109" v="1112" actId="20577"/>
        <pc:sldMkLst>
          <pc:docMk/>
          <pc:sldMk cId="431429988" sldId="263"/>
        </pc:sldMkLst>
        <pc:spChg chg="mod">
          <ac:chgData name="Jim Beland" userId="d41a4da1a37fb713" providerId="LiveId" clId="{CF1AF8A2-66B8-4FC4-912E-7635DA9DCC54}" dt="2020-07-10T02:47:21.818" v="983" actId="20577"/>
          <ac:spMkLst>
            <pc:docMk/>
            <pc:sldMk cId="431429988" sldId="263"/>
            <ac:spMk id="2" creationId="{F25A6A0C-1B45-4E75-B1F0-C63B0C0C7CB9}"/>
          </ac:spMkLst>
        </pc:spChg>
        <pc:spChg chg="mod">
          <ac:chgData name="Jim Beland" userId="d41a4da1a37fb713" providerId="LiveId" clId="{CF1AF8A2-66B8-4FC4-912E-7635DA9DCC54}" dt="2020-07-10T02:48:42.109" v="1112" actId="20577"/>
          <ac:spMkLst>
            <pc:docMk/>
            <pc:sldMk cId="431429988" sldId="263"/>
            <ac:spMk id="3" creationId="{9E28AD63-443B-429E-81C1-93A3DCDB77EB}"/>
          </ac:spMkLst>
        </pc:spChg>
        <pc:spChg chg="del">
          <ac:chgData name="Jim Beland" userId="d41a4da1a37fb713" providerId="LiveId" clId="{CF1AF8A2-66B8-4FC4-912E-7635DA9DCC54}" dt="2020-07-10T02:47:30.856" v="1052" actId="478"/>
          <ac:spMkLst>
            <pc:docMk/>
            <pc:sldMk cId="431429988" sldId="263"/>
            <ac:spMk id="6" creationId="{6A0CF090-0DB4-4F89-A61A-47C716746F24}"/>
          </ac:spMkLst>
        </pc:spChg>
        <pc:inkChg chg="del">
          <ac:chgData name="Jim Beland" userId="d41a4da1a37fb713" providerId="LiveId" clId="{CF1AF8A2-66B8-4FC4-912E-7635DA9DCC54}" dt="2020-07-10T02:47:33.311" v="1053" actId="478"/>
          <ac:inkMkLst>
            <pc:docMk/>
            <pc:sldMk cId="431429988" sldId="263"/>
            <ac:inkMk id="4" creationId="{F8C513FE-BEF7-4933-9CD7-A60DB69E8A7A}"/>
          </ac:inkMkLst>
        </pc:inkChg>
        <pc:inkChg chg="del">
          <ac:chgData name="Jim Beland" userId="d41a4da1a37fb713" providerId="LiveId" clId="{CF1AF8A2-66B8-4FC4-912E-7635DA9DCC54}" dt="2020-07-10T02:47:35.494" v="1054" actId="478"/>
          <ac:inkMkLst>
            <pc:docMk/>
            <pc:sldMk cId="431429988" sldId="263"/>
            <ac:inkMk id="5" creationId="{0C9D6EB0-ED1D-47AC-8B52-BEBB9541BB66}"/>
          </ac:inkMkLst>
        </pc:inkChg>
      </pc:sldChg>
      <pc:sldChg chg="modSp add">
        <pc:chgData name="Jim Beland" userId="d41a4da1a37fb713" providerId="LiveId" clId="{CF1AF8A2-66B8-4FC4-912E-7635DA9DCC54}" dt="2020-07-10T02:54:07.355" v="1287" actId="20577"/>
        <pc:sldMkLst>
          <pc:docMk/>
          <pc:sldMk cId="2722611309" sldId="264"/>
        </pc:sldMkLst>
        <pc:spChg chg="mod">
          <ac:chgData name="Jim Beland" userId="d41a4da1a37fb713" providerId="LiveId" clId="{CF1AF8A2-66B8-4FC4-912E-7635DA9DCC54}" dt="2020-07-10T02:48:50.466" v="1120" actId="20577"/>
          <ac:spMkLst>
            <pc:docMk/>
            <pc:sldMk cId="2722611309" sldId="264"/>
            <ac:spMk id="2" creationId="{F25A6A0C-1B45-4E75-B1F0-C63B0C0C7CB9}"/>
          </ac:spMkLst>
        </pc:spChg>
        <pc:spChg chg="mod">
          <ac:chgData name="Jim Beland" userId="d41a4da1a37fb713" providerId="LiveId" clId="{CF1AF8A2-66B8-4FC4-912E-7635DA9DCC54}" dt="2020-07-10T02:54:07.355" v="1287" actId="20577"/>
          <ac:spMkLst>
            <pc:docMk/>
            <pc:sldMk cId="2722611309" sldId="264"/>
            <ac:spMk id="3" creationId="{9E28AD63-443B-429E-81C1-93A3DCDB77EB}"/>
          </ac:spMkLst>
        </pc:spChg>
      </pc:sldChg>
      <pc:sldChg chg="addSp modSp add del">
        <pc:chgData name="Jim Beland" userId="d41a4da1a37fb713" providerId="LiveId" clId="{CF1AF8A2-66B8-4FC4-912E-7635DA9DCC54}" dt="2020-07-10T02:57:31.755" v="1581" actId="2696"/>
        <pc:sldMkLst>
          <pc:docMk/>
          <pc:sldMk cId="2167507828" sldId="265"/>
        </pc:sldMkLst>
        <pc:spChg chg="add mod">
          <ac:chgData name="Jim Beland" userId="d41a4da1a37fb713" providerId="LiveId" clId="{CF1AF8A2-66B8-4FC4-912E-7635DA9DCC54}" dt="2020-07-10T02:55:26.872" v="1499" actId="1076"/>
          <ac:spMkLst>
            <pc:docMk/>
            <pc:sldMk cId="2167507828" sldId="265"/>
            <ac:spMk id="4" creationId="{E7C50517-E693-4E0B-8A04-9AAC927ACFB7}"/>
          </ac:spMkLst>
        </pc:spChg>
      </pc:sldChg>
      <pc:sldChg chg="delSp modSp add ord">
        <pc:chgData name="Jim Beland" userId="d41a4da1a37fb713" providerId="LiveId" clId="{CF1AF8A2-66B8-4FC4-912E-7635DA9DCC54}" dt="2020-07-10T02:57:41.447" v="1591" actId="20577"/>
        <pc:sldMkLst>
          <pc:docMk/>
          <pc:sldMk cId="2993121507" sldId="266"/>
        </pc:sldMkLst>
        <pc:spChg chg="mod">
          <ac:chgData name="Jim Beland" userId="d41a4da1a37fb713" providerId="LiveId" clId="{CF1AF8A2-66B8-4FC4-912E-7635DA9DCC54}" dt="2020-07-10T02:55:56.255" v="1507" actId="20577"/>
          <ac:spMkLst>
            <pc:docMk/>
            <pc:sldMk cId="2993121507" sldId="266"/>
            <ac:spMk id="2" creationId="{F25A6A0C-1B45-4E75-B1F0-C63B0C0C7CB9}"/>
          </ac:spMkLst>
        </pc:spChg>
        <pc:spChg chg="mod">
          <ac:chgData name="Jim Beland" userId="d41a4da1a37fb713" providerId="LiveId" clId="{CF1AF8A2-66B8-4FC4-912E-7635DA9DCC54}" dt="2020-07-10T02:57:41.447" v="1591" actId="20577"/>
          <ac:spMkLst>
            <pc:docMk/>
            <pc:sldMk cId="2993121507" sldId="266"/>
            <ac:spMk id="3" creationId="{9E28AD63-443B-429E-81C1-93A3DCDB77EB}"/>
          </ac:spMkLst>
        </pc:spChg>
        <pc:spChg chg="del">
          <ac:chgData name="Jim Beland" userId="d41a4da1a37fb713" providerId="LiveId" clId="{CF1AF8A2-66B8-4FC4-912E-7635DA9DCC54}" dt="2020-07-10T02:57:14.979" v="1578" actId="478"/>
          <ac:spMkLst>
            <pc:docMk/>
            <pc:sldMk cId="2993121507" sldId="266"/>
            <ac:spMk id="4" creationId="{E7C50517-E693-4E0B-8A04-9AAC927ACFB7}"/>
          </ac:spMkLst>
        </pc:spChg>
      </pc:sldChg>
      <pc:sldChg chg="add del">
        <pc:chgData name="Jim Beland" userId="d41a4da1a37fb713" providerId="LiveId" clId="{CF1AF8A2-66B8-4FC4-912E-7635DA9DCC54}" dt="2020-07-10T02:57:33.274" v="1582" actId="2696"/>
        <pc:sldMkLst>
          <pc:docMk/>
          <pc:sldMk cId="917675683" sldId="267"/>
        </pc:sldMkLst>
      </pc:sldChg>
      <pc:sldChg chg="modSp add">
        <pc:chgData name="Jim Beland" userId="d41a4da1a37fb713" providerId="LiveId" clId="{CF1AF8A2-66B8-4FC4-912E-7635DA9DCC54}" dt="2020-07-10T03:01:22.190" v="1750" actId="20577"/>
        <pc:sldMkLst>
          <pc:docMk/>
          <pc:sldMk cId="1883605042" sldId="268"/>
        </pc:sldMkLst>
        <pc:spChg chg="mod">
          <ac:chgData name="Jim Beland" userId="d41a4da1a37fb713" providerId="LiveId" clId="{CF1AF8A2-66B8-4FC4-912E-7635DA9DCC54}" dt="2020-07-10T02:57:46.164" v="1598" actId="20577"/>
          <ac:spMkLst>
            <pc:docMk/>
            <pc:sldMk cId="1883605042" sldId="268"/>
            <ac:spMk id="2" creationId="{F25A6A0C-1B45-4E75-B1F0-C63B0C0C7CB9}"/>
          </ac:spMkLst>
        </pc:spChg>
        <pc:spChg chg="mod">
          <ac:chgData name="Jim Beland" userId="d41a4da1a37fb713" providerId="LiveId" clId="{CF1AF8A2-66B8-4FC4-912E-7635DA9DCC54}" dt="2020-07-10T03:01:22.190" v="1750" actId="20577"/>
          <ac:spMkLst>
            <pc:docMk/>
            <pc:sldMk cId="1883605042" sldId="268"/>
            <ac:spMk id="3" creationId="{9E28AD63-443B-429E-81C1-93A3DCDB77EB}"/>
          </ac:spMkLst>
        </pc:spChg>
      </pc:sldChg>
      <pc:sldChg chg="modSp add">
        <pc:chgData name="Jim Beland" userId="d41a4da1a37fb713" providerId="LiveId" clId="{CF1AF8A2-66B8-4FC4-912E-7635DA9DCC54}" dt="2020-07-10T03:04:15.563" v="1934" actId="20577"/>
        <pc:sldMkLst>
          <pc:docMk/>
          <pc:sldMk cId="182684073" sldId="269"/>
        </pc:sldMkLst>
        <pc:spChg chg="mod">
          <ac:chgData name="Jim Beland" userId="d41a4da1a37fb713" providerId="LiveId" clId="{CF1AF8A2-66B8-4FC4-912E-7635DA9DCC54}" dt="2020-07-10T03:04:15.563" v="1934" actId="20577"/>
          <ac:spMkLst>
            <pc:docMk/>
            <pc:sldMk cId="182684073" sldId="269"/>
            <ac:spMk id="3" creationId="{9E28AD63-443B-429E-81C1-93A3DCDB77EB}"/>
          </ac:spMkLst>
        </pc:spChg>
      </pc:sldChg>
      <pc:sldChg chg="modSp add">
        <pc:chgData name="Jim Beland" userId="d41a4da1a37fb713" providerId="LiveId" clId="{CF1AF8A2-66B8-4FC4-912E-7635DA9DCC54}" dt="2020-07-10T03:04:50.409" v="1992" actId="20577"/>
        <pc:sldMkLst>
          <pc:docMk/>
          <pc:sldMk cId="2645100684" sldId="270"/>
        </pc:sldMkLst>
        <pc:spChg chg="mod">
          <ac:chgData name="Jim Beland" userId="d41a4da1a37fb713" providerId="LiveId" clId="{CF1AF8A2-66B8-4FC4-912E-7635DA9DCC54}" dt="2020-07-10T03:04:50.409" v="1992" actId="20577"/>
          <ac:spMkLst>
            <pc:docMk/>
            <pc:sldMk cId="2645100684" sldId="270"/>
            <ac:spMk id="3" creationId="{9E28AD63-443B-429E-81C1-93A3DCDB77EB}"/>
          </ac:spMkLst>
        </pc:spChg>
      </pc:sldChg>
      <pc:sldChg chg="modSp add">
        <pc:chgData name="Jim Beland" userId="d41a4da1a37fb713" providerId="LiveId" clId="{CF1AF8A2-66B8-4FC4-912E-7635DA9DCC54}" dt="2020-07-10T03:06:43.768" v="2236" actId="20577"/>
        <pc:sldMkLst>
          <pc:docMk/>
          <pc:sldMk cId="1695436278" sldId="271"/>
        </pc:sldMkLst>
        <pc:spChg chg="mod">
          <ac:chgData name="Jim Beland" userId="d41a4da1a37fb713" providerId="LiveId" clId="{CF1AF8A2-66B8-4FC4-912E-7635DA9DCC54}" dt="2020-07-10T03:05:11.663" v="2000" actId="20577"/>
          <ac:spMkLst>
            <pc:docMk/>
            <pc:sldMk cId="1695436278" sldId="271"/>
            <ac:spMk id="2" creationId="{F25A6A0C-1B45-4E75-B1F0-C63B0C0C7CB9}"/>
          </ac:spMkLst>
        </pc:spChg>
        <pc:spChg chg="mod">
          <ac:chgData name="Jim Beland" userId="d41a4da1a37fb713" providerId="LiveId" clId="{CF1AF8A2-66B8-4FC4-912E-7635DA9DCC54}" dt="2020-07-10T03:06:43.768" v="2236" actId="20577"/>
          <ac:spMkLst>
            <pc:docMk/>
            <pc:sldMk cId="1695436278" sldId="271"/>
            <ac:spMk id="3" creationId="{9E28AD63-443B-429E-81C1-93A3DCDB77EB}"/>
          </ac:spMkLst>
        </pc:spChg>
      </pc:sldChg>
      <pc:sldChg chg="modSp add">
        <pc:chgData name="Jim Beland" userId="d41a4da1a37fb713" providerId="LiveId" clId="{CF1AF8A2-66B8-4FC4-912E-7635DA9DCC54}" dt="2020-07-10T03:11:30.149" v="2362" actId="207"/>
        <pc:sldMkLst>
          <pc:docMk/>
          <pc:sldMk cId="2985695839" sldId="272"/>
        </pc:sldMkLst>
        <pc:spChg chg="mod">
          <ac:chgData name="Jim Beland" userId="d41a4da1a37fb713" providerId="LiveId" clId="{CF1AF8A2-66B8-4FC4-912E-7635DA9DCC54}" dt="2020-07-10T03:06:57.990" v="2244" actId="20577"/>
          <ac:spMkLst>
            <pc:docMk/>
            <pc:sldMk cId="2985695839" sldId="272"/>
            <ac:spMk id="2" creationId="{F25A6A0C-1B45-4E75-B1F0-C63B0C0C7CB9}"/>
          </ac:spMkLst>
        </pc:spChg>
        <pc:spChg chg="mod">
          <ac:chgData name="Jim Beland" userId="d41a4da1a37fb713" providerId="LiveId" clId="{CF1AF8A2-66B8-4FC4-912E-7635DA9DCC54}" dt="2020-07-10T03:11:30.149" v="2362" actId="207"/>
          <ac:spMkLst>
            <pc:docMk/>
            <pc:sldMk cId="2985695839" sldId="272"/>
            <ac:spMk id="3" creationId="{9E28AD63-443B-429E-81C1-93A3DCDB77EB}"/>
          </ac:spMkLst>
        </pc:spChg>
      </pc:sldChg>
      <pc:sldChg chg="modSp add">
        <pc:chgData name="Jim Beland" userId="d41a4da1a37fb713" providerId="LiveId" clId="{CF1AF8A2-66B8-4FC4-912E-7635DA9DCC54}" dt="2020-07-10T03:15:40.518" v="2477" actId="20577"/>
        <pc:sldMkLst>
          <pc:docMk/>
          <pc:sldMk cId="1416186759" sldId="273"/>
        </pc:sldMkLst>
        <pc:spChg chg="mod">
          <ac:chgData name="Jim Beland" userId="d41a4da1a37fb713" providerId="LiveId" clId="{CF1AF8A2-66B8-4FC4-912E-7635DA9DCC54}" dt="2020-07-10T03:15:40.518" v="2477" actId="20577"/>
          <ac:spMkLst>
            <pc:docMk/>
            <pc:sldMk cId="1416186759" sldId="273"/>
            <ac:spMk id="3" creationId="{9E28AD63-443B-429E-81C1-93A3DCDB77EB}"/>
          </ac:spMkLst>
        </pc:spChg>
      </pc:sldChg>
      <pc:sldChg chg="add del">
        <pc:chgData name="Jim Beland" userId="d41a4da1a37fb713" providerId="LiveId" clId="{CF1AF8A2-66B8-4FC4-912E-7635DA9DCC54}" dt="2020-07-10T03:07:58.555" v="2286" actId="2696"/>
        <pc:sldMkLst>
          <pc:docMk/>
          <pc:sldMk cId="1629832775" sldId="273"/>
        </pc:sldMkLst>
      </pc:sldChg>
      <pc:sldChg chg="modSp add">
        <pc:chgData name="Jim Beland" userId="d41a4da1a37fb713" providerId="LiveId" clId="{CF1AF8A2-66B8-4FC4-912E-7635DA9DCC54}" dt="2020-07-10T03:17:39.134" v="2577" actId="20577"/>
        <pc:sldMkLst>
          <pc:docMk/>
          <pc:sldMk cId="2465242399" sldId="274"/>
        </pc:sldMkLst>
        <pc:spChg chg="mod">
          <ac:chgData name="Jim Beland" userId="d41a4da1a37fb713" providerId="LiveId" clId="{CF1AF8A2-66B8-4FC4-912E-7635DA9DCC54}" dt="2020-07-10T03:17:39.134" v="2577" actId="20577"/>
          <ac:spMkLst>
            <pc:docMk/>
            <pc:sldMk cId="2465242399" sldId="274"/>
            <ac:spMk id="3" creationId="{9E28AD63-443B-429E-81C1-93A3DCDB77EB}"/>
          </ac:spMkLst>
        </pc:spChg>
      </pc:sldChg>
      <pc:sldChg chg="modSp add">
        <pc:chgData name="Jim Beland" userId="d41a4da1a37fb713" providerId="LiveId" clId="{CF1AF8A2-66B8-4FC4-912E-7635DA9DCC54}" dt="2020-07-10T03:20:38.137" v="2720" actId="20577"/>
        <pc:sldMkLst>
          <pc:docMk/>
          <pc:sldMk cId="3250748980" sldId="275"/>
        </pc:sldMkLst>
        <pc:spChg chg="mod">
          <ac:chgData name="Jim Beland" userId="d41a4da1a37fb713" providerId="LiveId" clId="{CF1AF8A2-66B8-4FC4-912E-7635DA9DCC54}" dt="2020-07-10T03:20:38.137" v="2720" actId="20577"/>
          <ac:spMkLst>
            <pc:docMk/>
            <pc:sldMk cId="3250748980" sldId="275"/>
            <ac:spMk id="3" creationId="{9E28AD63-443B-429E-81C1-93A3DCDB77EB}"/>
          </ac:spMkLst>
        </pc:spChg>
      </pc:sldChg>
      <pc:sldChg chg="modSp add">
        <pc:chgData name="Jim Beland" userId="d41a4da1a37fb713" providerId="LiveId" clId="{CF1AF8A2-66B8-4FC4-912E-7635DA9DCC54}" dt="2020-07-10T03:21:57.122" v="2823" actId="20577"/>
        <pc:sldMkLst>
          <pc:docMk/>
          <pc:sldMk cId="102329978" sldId="276"/>
        </pc:sldMkLst>
        <pc:spChg chg="mod">
          <ac:chgData name="Jim Beland" userId="d41a4da1a37fb713" providerId="LiveId" clId="{CF1AF8A2-66B8-4FC4-912E-7635DA9DCC54}" dt="2020-07-10T03:21:57.122" v="2823" actId="20577"/>
          <ac:spMkLst>
            <pc:docMk/>
            <pc:sldMk cId="102329978" sldId="276"/>
            <ac:spMk id="3" creationId="{9E28AD63-443B-429E-81C1-93A3DCDB77EB}"/>
          </ac:spMkLst>
        </pc:spChg>
      </pc:sldChg>
      <pc:sldChg chg="modSp add ord">
        <pc:chgData name="Jim Beland" userId="d41a4da1a37fb713" providerId="LiveId" clId="{CF1AF8A2-66B8-4FC4-912E-7635DA9DCC54}" dt="2020-07-10T03:24:07.888" v="3053" actId="20577"/>
        <pc:sldMkLst>
          <pc:docMk/>
          <pc:sldMk cId="3397727311" sldId="277"/>
        </pc:sldMkLst>
        <pc:spChg chg="mod">
          <ac:chgData name="Jim Beland" userId="d41a4da1a37fb713" providerId="LiveId" clId="{CF1AF8A2-66B8-4FC4-912E-7635DA9DCC54}" dt="2020-07-10T03:24:07.888" v="3053" actId="20577"/>
          <ac:spMkLst>
            <pc:docMk/>
            <pc:sldMk cId="3397727311" sldId="277"/>
            <ac:spMk id="3" creationId="{9E28AD63-443B-429E-81C1-93A3DCDB77EB}"/>
          </ac:spMkLst>
        </pc:spChg>
      </pc:sldChg>
      <pc:sldChg chg="add ord">
        <pc:chgData name="Jim Beland" userId="d41a4da1a37fb713" providerId="LiveId" clId="{CF1AF8A2-66B8-4FC4-912E-7635DA9DCC54}" dt="2020-07-10T03:22:15.201" v="2827"/>
        <pc:sldMkLst>
          <pc:docMk/>
          <pc:sldMk cId="4011953225" sldId="278"/>
        </pc:sldMkLst>
      </pc:sldChg>
      <pc:sldChg chg="modSp add">
        <pc:chgData name="Jim Beland" userId="d41a4da1a37fb713" providerId="LiveId" clId="{CF1AF8A2-66B8-4FC4-912E-7635DA9DCC54}" dt="2020-07-10T03:26:55.027" v="3134" actId="207"/>
        <pc:sldMkLst>
          <pc:docMk/>
          <pc:sldMk cId="421236310" sldId="279"/>
        </pc:sldMkLst>
        <pc:spChg chg="mod">
          <ac:chgData name="Jim Beland" userId="d41a4da1a37fb713" providerId="LiveId" clId="{CF1AF8A2-66B8-4FC4-912E-7635DA9DCC54}" dt="2020-07-10T03:26:55.027" v="3134" actId="207"/>
          <ac:spMkLst>
            <pc:docMk/>
            <pc:sldMk cId="421236310" sldId="279"/>
            <ac:spMk id="3" creationId="{9E28AD63-443B-429E-81C1-93A3DCDB77EB}"/>
          </ac:spMkLst>
        </pc:spChg>
      </pc:sldChg>
      <pc:sldChg chg="modSp add">
        <pc:chgData name="Jim Beland" userId="d41a4da1a37fb713" providerId="LiveId" clId="{CF1AF8A2-66B8-4FC4-912E-7635DA9DCC54}" dt="2020-07-10T03:30:09.242" v="3289" actId="20577"/>
        <pc:sldMkLst>
          <pc:docMk/>
          <pc:sldMk cId="1585114345" sldId="280"/>
        </pc:sldMkLst>
        <pc:spChg chg="mod">
          <ac:chgData name="Jim Beland" userId="d41a4da1a37fb713" providerId="LiveId" clId="{CF1AF8A2-66B8-4FC4-912E-7635DA9DCC54}" dt="2020-07-10T03:30:09.242" v="3289" actId="20577"/>
          <ac:spMkLst>
            <pc:docMk/>
            <pc:sldMk cId="1585114345" sldId="280"/>
            <ac:spMk id="3" creationId="{9E28AD63-443B-429E-81C1-93A3DCDB77EB}"/>
          </ac:spMkLst>
        </pc:spChg>
      </pc:sldChg>
      <pc:sldChg chg="modSp add">
        <pc:chgData name="Jim Beland" userId="d41a4da1a37fb713" providerId="LiveId" clId="{CF1AF8A2-66B8-4FC4-912E-7635DA9DCC54}" dt="2020-07-10T03:33:06.724" v="3463" actId="20577"/>
        <pc:sldMkLst>
          <pc:docMk/>
          <pc:sldMk cId="1025908489" sldId="281"/>
        </pc:sldMkLst>
        <pc:spChg chg="mod">
          <ac:chgData name="Jim Beland" userId="d41a4da1a37fb713" providerId="LiveId" clId="{CF1AF8A2-66B8-4FC4-912E-7635DA9DCC54}" dt="2020-07-10T03:33:06.724" v="3463" actId="20577"/>
          <ac:spMkLst>
            <pc:docMk/>
            <pc:sldMk cId="1025908489" sldId="281"/>
            <ac:spMk id="3" creationId="{9E28AD63-443B-429E-81C1-93A3DCDB77EB}"/>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0T02:46:24.992"/>
    </inkml:context>
    <inkml:brush xml:id="br0">
      <inkml:brushProperty name="width" value="0.1" units="cm"/>
      <inkml:brushProperty name="height" value="0.1" units="cm"/>
      <inkml:brushProperty name="color" value="#E71224"/>
    </inkml:brush>
  </inkml:definitions>
  <inkml:trace contextRef="#ctx0" brushRef="#br0">91 469 544,'0'0'2082,"0"0"-696,0 0-360,0 0-384,0 0-303,0 0-62,0 0-57,-12-14 1428,-26 13 4312,-2-1-3216,40 2-2451,0 0-66,0 0-49,0 0-35,0 0-36,0 0-34,0 0-48,0 0-15,0 0 10,0 0 36,0 0-27,0 0 23,0 0 7,0 0 30,0 0 14,0 0 12,0 0 42,0 0 14,0 0 6,0 0-13,0 0-8,0 0-21,0 0-27,0 0-25,0 0-50,16-9 177,-13 7-171,461-221 1360,-106 77-779,-338 136-600,1 1-1,-1 2 0,1 0 1,0 1-1,1 1 0,0 1 1,-1 1-1,18-1-19,-38 4 7,-1 0 1,0 0-4,0 0-23,0 0-32,0 0-49,0 0-193,0 0-273,0 0-403,0 0-902,0-3-2986,0-11-5281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0T02:46:27.048"/>
    </inkml:context>
    <inkml:brush xml:id="br0">
      <inkml:brushProperty name="width" value="0.1" units="cm"/>
      <inkml:brushProperty name="height" value="0.1" units="cm"/>
      <inkml:brushProperty name="color" value="#E71224"/>
    </inkml:brush>
  </inkml:definitions>
  <inkml:trace contextRef="#ctx0" brushRef="#br0">42 574 5113,'0'0'1919,"0"0"-529,0 0-389,0 0-462,0 0-325,0 0-72,-5 0 122,-30 0 959,34 0-839,1 0-37,0 0-55,0 0-16,0 0 95,0 0 82,0 0-3,0 0-37,0 0-9,0 0-72,0 0-60,0 0 20,0 0 55,0 0-48,0 0-46,0 0 17,0 0-60,0 0-43,0 0-150,0-1 0,0 1 1,0-1-1,0 0 0,0 1 0,0-1 0,0 1 1,0-1-1,1 0 0,-1 1 0,0-1 0,0 1 0,1-1 1,-1 1-1,0-1 0,0 1 0,1-1 0,-1 1 1,1-1-1,-1 1 0,0-1 0,1 1 0,-1 0 1,1-1-1,-1 1 0,1 0-17,24-18 578,1 2 1,13-5-579,4-3 255,94-51 900,46-15-1155,-123 67 93,1 2 0,1 3 0,15 0-93,-2-1 344,70-26-344,-64 15 53,1 3 1,33-3-54,-65 16-199,-1-2 0,0-2 0,37-19 199,-85 36-278,-1 1-102,-7 4-147,3-3 427,-17 9-1465,-1-1 0,-15 3 1565,-12-4-3862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FEFAD-8D4F-4C3E-98FA-A0CE966066A5}" type="datetimeFigureOut">
              <a:rPr lang="en-US" smtClean="0"/>
              <a:t>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BAA342-5A65-415F-9BDF-53D19614A363}" type="slidenum">
              <a:rPr lang="en-US" smtClean="0"/>
              <a:t>‹#›</a:t>
            </a:fld>
            <a:endParaRPr lang="en-US"/>
          </a:p>
        </p:txBody>
      </p:sp>
    </p:spTree>
    <p:extLst>
      <p:ext uri="{BB962C8B-B14F-4D97-AF65-F5344CB8AC3E}">
        <p14:creationId xmlns:p14="http://schemas.microsoft.com/office/powerpoint/2010/main" val="4112804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H(x)=</a:t>
            </a:r>
          </a:p>
        </p:txBody>
      </p:sp>
      <p:sp>
        <p:nvSpPr>
          <p:cNvPr id="4" name="Slide Number Placeholder 3"/>
          <p:cNvSpPr>
            <a:spLocks noGrp="1"/>
          </p:cNvSpPr>
          <p:nvPr>
            <p:ph type="sldNum" sz="quarter" idx="5"/>
          </p:nvPr>
        </p:nvSpPr>
        <p:spPr/>
        <p:txBody>
          <a:bodyPr/>
          <a:lstStyle/>
          <a:p>
            <a:fld id="{1BBAA342-5A65-415F-9BDF-53D19614A363}" type="slidenum">
              <a:rPr lang="en-US" smtClean="0"/>
              <a:t>8</a:t>
            </a:fld>
            <a:endParaRPr lang="en-US"/>
          </a:p>
        </p:txBody>
      </p:sp>
    </p:spTree>
    <p:extLst>
      <p:ext uri="{BB962C8B-B14F-4D97-AF65-F5344CB8AC3E}">
        <p14:creationId xmlns:p14="http://schemas.microsoft.com/office/powerpoint/2010/main" val="36726728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H(x)=</a:t>
            </a:r>
          </a:p>
        </p:txBody>
      </p:sp>
      <p:sp>
        <p:nvSpPr>
          <p:cNvPr id="4" name="Slide Number Placeholder 3"/>
          <p:cNvSpPr>
            <a:spLocks noGrp="1"/>
          </p:cNvSpPr>
          <p:nvPr>
            <p:ph type="sldNum" sz="quarter" idx="5"/>
          </p:nvPr>
        </p:nvSpPr>
        <p:spPr/>
        <p:txBody>
          <a:bodyPr/>
          <a:lstStyle/>
          <a:p>
            <a:fld id="{1BBAA342-5A65-415F-9BDF-53D19614A363}" type="slidenum">
              <a:rPr lang="en-US" smtClean="0"/>
              <a:t>17</a:t>
            </a:fld>
            <a:endParaRPr lang="en-US"/>
          </a:p>
        </p:txBody>
      </p:sp>
    </p:spTree>
    <p:extLst>
      <p:ext uri="{BB962C8B-B14F-4D97-AF65-F5344CB8AC3E}">
        <p14:creationId xmlns:p14="http://schemas.microsoft.com/office/powerpoint/2010/main" val="2812910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H(x)=</a:t>
            </a:r>
          </a:p>
        </p:txBody>
      </p:sp>
      <p:sp>
        <p:nvSpPr>
          <p:cNvPr id="4" name="Slide Number Placeholder 3"/>
          <p:cNvSpPr>
            <a:spLocks noGrp="1"/>
          </p:cNvSpPr>
          <p:nvPr>
            <p:ph type="sldNum" sz="quarter" idx="5"/>
          </p:nvPr>
        </p:nvSpPr>
        <p:spPr/>
        <p:txBody>
          <a:bodyPr/>
          <a:lstStyle/>
          <a:p>
            <a:fld id="{1BBAA342-5A65-415F-9BDF-53D19614A363}" type="slidenum">
              <a:rPr lang="en-US" smtClean="0"/>
              <a:t>18</a:t>
            </a:fld>
            <a:endParaRPr lang="en-US"/>
          </a:p>
        </p:txBody>
      </p:sp>
    </p:spTree>
    <p:extLst>
      <p:ext uri="{BB962C8B-B14F-4D97-AF65-F5344CB8AC3E}">
        <p14:creationId xmlns:p14="http://schemas.microsoft.com/office/powerpoint/2010/main" val="83834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H(x)=</a:t>
            </a:r>
          </a:p>
        </p:txBody>
      </p:sp>
      <p:sp>
        <p:nvSpPr>
          <p:cNvPr id="4" name="Slide Number Placeholder 3"/>
          <p:cNvSpPr>
            <a:spLocks noGrp="1"/>
          </p:cNvSpPr>
          <p:nvPr>
            <p:ph type="sldNum" sz="quarter" idx="5"/>
          </p:nvPr>
        </p:nvSpPr>
        <p:spPr/>
        <p:txBody>
          <a:bodyPr/>
          <a:lstStyle/>
          <a:p>
            <a:fld id="{1BBAA342-5A65-415F-9BDF-53D19614A363}" type="slidenum">
              <a:rPr lang="en-US" smtClean="0"/>
              <a:t>19</a:t>
            </a:fld>
            <a:endParaRPr lang="en-US"/>
          </a:p>
        </p:txBody>
      </p:sp>
    </p:spTree>
    <p:extLst>
      <p:ext uri="{BB962C8B-B14F-4D97-AF65-F5344CB8AC3E}">
        <p14:creationId xmlns:p14="http://schemas.microsoft.com/office/powerpoint/2010/main" val="131846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H(x)=</a:t>
            </a:r>
          </a:p>
        </p:txBody>
      </p:sp>
      <p:sp>
        <p:nvSpPr>
          <p:cNvPr id="4" name="Slide Number Placeholder 3"/>
          <p:cNvSpPr>
            <a:spLocks noGrp="1"/>
          </p:cNvSpPr>
          <p:nvPr>
            <p:ph type="sldNum" sz="quarter" idx="5"/>
          </p:nvPr>
        </p:nvSpPr>
        <p:spPr/>
        <p:txBody>
          <a:bodyPr/>
          <a:lstStyle/>
          <a:p>
            <a:fld id="{1BBAA342-5A65-415F-9BDF-53D19614A363}" type="slidenum">
              <a:rPr lang="en-US" smtClean="0"/>
              <a:t>20</a:t>
            </a:fld>
            <a:endParaRPr lang="en-US"/>
          </a:p>
        </p:txBody>
      </p:sp>
    </p:spTree>
    <p:extLst>
      <p:ext uri="{BB962C8B-B14F-4D97-AF65-F5344CB8AC3E}">
        <p14:creationId xmlns:p14="http://schemas.microsoft.com/office/powerpoint/2010/main" val="1372680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H(x)=</a:t>
            </a:r>
          </a:p>
        </p:txBody>
      </p:sp>
      <p:sp>
        <p:nvSpPr>
          <p:cNvPr id="4" name="Slide Number Placeholder 3"/>
          <p:cNvSpPr>
            <a:spLocks noGrp="1"/>
          </p:cNvSpPr>
          <p:nvPr>
            <p:ph type="sldNum" sz="quarter" idx="5"/>
          </p:nvPr>
        </p:nvSpPr>
        <p:spPr/>
        <p:txBody>
          <a:bodyPr/>
          <a:lstStyle/>
          <a:p>
            <a:fld id="{1BBAA342-5A65-415F-9BDF-53D19614A363}" type="slidenum">
              <a:rPr lang="en-US" smtClean="0"/>
              <a:t>21</a:t>
            </a:fld>
            <a:endParaRPr lang="en-US"/>
          </a:p>
        </p:txBody>
      </p:sp>
    </p:spTree>
    <p:extLst>
      <p:ext uri="{BB962C8B-B14F-4D97-AF65-F5344CB8AC3E}">
        <p14:creationId xmlns:p14="http://schemas.microsoft.com/office/powerpoint/2010/main" val="1033398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H(x)=</a:t>
            </a:r>
          </a:p>
        </p:txBody>
      </p:sp>
      <p:sp>
        <p:nvSpPr>
          <p:cNvPr id="4" name="Slide Number Placeholder 3"/>
          <p:cNvSpPr>
            <a:spLocks noGrp="1"/>
          </p:cNvSpPr>
          <p:nvPr>
            <p:ph type="sldNum" sz="quarter" idx="5"/>
          </p:nvPr>
        </p:nvSpPr>
        <p:spPr/>
        <p:txBody>
          <a:bodyPr/>
          <a:lstStyle/>
          <a:p>
            <a:fld id="{1BBAA342-5A65-415F-9BDF-53D19614A363}" type="slidenum">
              <a:rPr lang="en-US" smtClean="0"/>
              <a:t>22</a:t>
            </a:fld>
            <a:endParaRPr lang="en-US"/>
          </a:p>
        </p:txBody>
      </p:sp>
    </p:spTree>
    <p:extLst>
      <p:ext uri="{BB962C8B-B14F-4D97-AF65-F5344CB8AC3E}">
        <p14:creationId xmlns:p14="http://schemas.microsoft.com/office/powerpoint/2010/main" val="13778610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H(x)=</a:t>
            </a:r>
          </a:p>
        </p:txBody>
      </p:sp>
      <p:sp>
        <p:nvSpPr>
          <p:cNvPr id="4" name="Slide Number Placeholder 3"/>
          <p:cNvSpPr>
            <a:spLocks noGrp="1"/>
          </p:cNvSpPr>
          <p:nvPr>
            <p:ph type="sldNum" sz="quarter" idx="5"/>
          </p:nvPr>
        </p:nvSpPr>
        <p:spPr/>
        <p:txBody>
          <a:bodyPr/>
          <a:lstStyle/>
          <a:p>
            <a:fld id="{1BBAA342-5A65-415F-9BDF-53D19614A363}" type="slidenum">
              <a:rPr lang="en-US" smtClean="0"/>
              <a:t>23</a:t>
            </a:fld>
            <a:endParaRPr lang="en-US"/>
          </a:p>
        </p:txBody>
      </p:sp>
    </p:spTree>
    <p:extLst>
      <p:ext uri="{BB962C8B-B14F-4D97-AF65-F5344CB8AC3E}">
        <p14:creationId xmlns:p14="http://schemas.microsoft.com/office/powerpoint/2010/main" val="13538238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H(x)=</a:t>
            </a:r>
          </a:p>
        </p:txBody>
      </p:sp>
      <p:sp>
        <p:nvSpPr>
          <p:cNvPr id="4" name="Slide Number Placeholder 3"/>
          <p:cNvSpPr>
            <a:spLocks noGrp="1"/>
          </p:cNvSpPr>
          <p:nvPr>
            <p:ph type="sldNum" sz="quarter" idx="5"/>
          </p:nvPr>
        </p:nvSpPr>
        <p:spPr/>
        <p:txBody>
          <a:bodyPr/>
          <a:lstStyle/>
          <a:p>
            <a:fld id="{1BBAA342-5A65-415F-9BDF-53D19614A363}" type="slidenum">
              <a:rPr lang="en-US" smtClean="0"/>
              <a:t>24</a:t>
            </a:fld>
            <a:endParaRPr lang="en-US"/>
          </a:p>
        </p:txBody>
      </p:sp>
    </p:spTree>
    <p:extLst>
      <p:ext uri="{BB962C8B-B14F-4D97-AF65-F5344CB8AC3E}">
        <p14:creationId xmlns:p14="http://schemas.microsoft.com/office/powerpoint/2010/main" val="2608646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H(x)=</a:t>
            </a:r>
          </a:p>
        </p:txBody>
      </p:sp>
      <p:sp>
        <p:nvSpPr>
          <p:cNvPr id="4" name="Slide Number Placeholder 3"/>
          <p:cNvSpPr>
            <a:spLocks noGrp="1"/>
          </p:cNvSpPr>
          <p:nvPr>
            <p:ph type="sldNum" sz="quarter" idx="5"/>
          </p:nvPr>
        </p:nvSpPr>
        <p:spPr/>
        <p:txBody>
          <a:bodyPr/>
          <a:lstStyle/>
          <a:p>
            <a:fld id="{1BBAA342-5A65-415F-9BDF-53D19614A363}" type="slidenum">
              <a:rPr lang="en-US" smtClean="0"/>
              <a:t>9</a:t>
            </a:fld>
            <a:endParaRPr lang="en-US"/>
          </a:p>
        </p:txBody>
      </p:sp>
    </p:spTree>
    <p:extLst>
      <p:ext uri="{BB962C8B-B14F-4D97-AF65-F5344CB8AC3E}">
        <p14:creationId xmlns:p14="http://schemas.microsoft.com/office/powerpoint/2010/main" val="2890502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H(x)=</a:t>
            </a:r>
          </a:p>
        </p:txBody>
      </p:sp>
      <p:sp>
        <p:nvSpPr>
          <p:cNvPr id="4" name="Slide Number Placeholder 3"/>
          <p:cNvSpPr>
            <a:spLocks noGrp="1"/>
          </p:cNvSpPr>
          <p:nvPr>
            <p:ph type="sldNum" sz="quarter" idx="5"/>
          </p:nvPr>
        </p:nvSpPr>
        <p:spPr/>
        <p:txBody>
          <a:bodyPr/>
          <a:lstStyle/>
          <a:p>
            <a:fld id="{1BBAA342-5A65-415F-9BDF-53D19614A363}" type="slidenum">
              <a:rPr lang="en-US" smtClean="0"/>
              <a:t>10</a:t>
            </a:fld>
            <a:endParaRPr lang="en-US"/>
          </a:p>
        </p:txBody>
      </p:sp>
    </p:spTree>
    <p:extLst>
      <p:ext uri="{BB962C8B-B14F-4D97-AF65-F5344CB8AC3E}">
        <p14:creationId xmlns:p14="http://schemas.microsoft.com/office/powerpoint/2010/main" val="1123746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H(x)=</a:t>
            </a:r>
          </a:p>
        </p:txBody>
      </p:sp>
      <p:sp>
        <p:nvSpPr>
          <p:cNvPr id="4" name="Slide Number Placeholder 3"/>
          <p:cNvSpPr>
            <a:spLocks noGrp="1"/>
          </p:cNvSpPr>
          <p:nvPr>
            <p:ph type="sldNum" sz="quarter" idx="5"/>
          </p:nvPr>
        </p:nvSpPr>
        <p:spPr/>
        <p:txBody>
          <a:bodyPr/>
          <a:lstStyle/>
          <a:p>
            <a:fld id="{1BBAA342-5A65-415F-9BDF-53D19614A363}" type="slidenum">
              <a:rPr lang="en-US" smtClean="0"/>
              <a:t>11</a:t>
            </a:fld>
            <a:endParaRPr lang="en-US"/>
          </a:p>
        </p:txBody>
      </p:sp>
    </p:spTree>
    <p:extLst>
      <p:ext uri="{BB962C8B-B14F-4D97-AF65-F5344CB8AC3E}">
        <p14:creationId xmlns:p14="http://schemas.microsoft.com/office/powerpoint/2010/main" val="3827641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H(x)=</a:t>
            </a:r>
          </a:p>
        </p:txBody>
      </p:sp>
      <p:sp>
        <p:nvSpPr>
          <p:cNvPr id="4" name="Slide Number Placeholder 3"/>
          <p:cNvSpPr>
            <a:spLocks noGrp="1"/>
          </p:cNvSpPr>
          <p:nvPr>
            <p:ph type="sldNum" sz="quarter" idx="5"/>
          </p:nvPr>
        </p:nvSpPr>
        <p:spPr/>
        <p:txBody>
          <a:bodyPr/>
          <a:lstStyle/>
          <a:p>
            <a:fld id="{1BBAA342-5A65-415F-9BDF-53D19614A363}" type="slidenum">
              <a:rPr lang="en-US" smtClean="0"/>
              <a:t>12</a:t>
            </a:fld>
            <a:endParaRPr lang="en-US"/>
          </a:p>
        </p:txBody>
      </p:sp>
    </p:spTree>
    <p:extLst>
      <p:ext uri="{BB962C8B-B14F-4D97-AF65-F5344CB8AC3E}">
        <p14:creationId xmlns:p14="http://schemas.microsoft.com/office/powerpoint/2010/main" val="2305348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H(x)=</a:t>
            </a:r>
          </a:p>
        </p:txBody>
      </p:sp>
      <p:sp>
        <p:nvSpPr>
          <p:cNvPr id="4" name="Slide Number Placeholder 3"/>
          <p:cNvSpPr>
            <a:spLocks noGrp="1"/>
          </p:cNvSpPr>
          <p:nvPr>
            <p:ph type="sldNum" sz="quarter" idx="5"/>
          </p:nvPr>
        </p:nvSpPr>
        <p:spPr/>
        <p:txBody>
          <a:bodyPr/>
          <a:lstStyle/>
          <a:p>
            <a:fld id="{1BBAA342-5A65-415F-9BDF-53D19614A363}" type="slidenum">
              <a:rPr lang="en-US" smtClean="0"/>
              <a:t>13</a:t>
            </a:fld>
            <a:endParaRPr lang="en-US"/>
          </a:p>
        </p:txBody>
      </p:sp>
    </p:spTree>
    <p:extLst>
      <p:ext uri="{BB962C8B-B14F-4D97-AF65-F5344CB8AC3E}">
        <p14:creationId xmlns:p14="http://schemas.microsoft.com/office/powerpoint/2010/main" val="2726451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H(x)=</a:t>
            </a:r>
          </a:p>
        </p:txBody>
      </p:sp>
      <p:sp>
        <p:nvSpPr>
          <p:cNvPr id="4" name="Slide Number Placeholder 3"/>
          <p:cNvSpPr>
            <a:spLocks noGrp="1"/>
          </p:cNvSpPr>
          <p:nvPr>
            <p:ph type="sldNum" sz="quarter" idx="5"/>
          </p:nvPr>
        </p:nvSpPr>
        <p:spPr/>
        <p:txBody>
          <a:bodyPr/>
          <a:lstStyle/>
          <a:p>
            <a:fld id="{1BBAA342-5A65-415F-9BDF-53D19614A363}" type="slidenum">
              <a:rPr lang="en-US" smtClean="0"/>
              <a:t>14</a:t>
            </a:fld>
            <a:endParaRPr lang="en-US"/>
          </a:p>
        </p:txBody>
      </p:sp>
    </p:spTree>
    <p:extLst>
      <p:ext uri="{BB962C8B-B14F-4D97-AF65-F5344CB8AC3E}">
        <p14:creationId xmlns:p14="http://schemas.microsoft.com/office/powerpoint/2010/main" val="147621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H(x)=</a:t>
            </a:r>
          </a:p>
        </p:txBody>
      </p:sp>
      <p:sp>
        <p:nvSpPr>
          <p:cNvPr id="4" name="Slide Number Placeholder 3"/>
          <p:cNvSpPr>
            <a:spLocks noGrp="1"/>
          </p:cNvSpPr>
          <p:nvPr>
            <p:ph type="sldNum" sz="quarter" idx="5"/>
          </p:nvPr>
        </p:nvSpPr>
        <p:spPr/>
        <p:txBody>
          <a:bodyPr/>
          <a:lstStyle/>
          <a:p>
            <a:fld id="{1BBAA342-5A65-415F-9BDF-53D19614A363}" type="slidenum">
              <a:rPr lang="en-US" smtClean="0"/>
              <a:t>15</a:t>
            </a:fld>
            <a:endParaRPr lang="en-US"/>
          </a:p>
        </p:txBody>
      </p:sp>
    </p:spTree>
    <p:extLst>
      <p:ext uri="{BB962C8B-B14F-4D97-AF65-F5344CB8AC3E}">
        <p14:creationId xmlns:p14="http://schemas.microsoft.com/office/powerpoint/2010/main" val="1030198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H(x)=</a:t>
            </a:r>
          </a:p>
        </p:txBody>
      </p:sp>
      <p:sp>
        <p:nvSpPr>
          <p:cNvPr id="4" name="Slide Number Placeholder 3"/>
          <p:cNvSpPr>
            <a:spLocks noGrp="1"/>
          </p:cNvSpPr>
          <p:nvPr>
            <p:ph type="sldNum" sz="quarter" idx="5"/>
          </p:nvPr>
        </p:nvSpPr>
        <p:spPr/>
        <p:txBody>
          <a:bodyPr/>
          <a:lstStyle/>
          <a:p>
            <a:fld id="{1BBAA342-5A65-415F-9BDF-53D19614A363}" type="slidenum">
              <a:rPr lang="en-US" smtClean="0"/>
              <a:t>16</a:t>
            </a:fld>
            <a:endParaRPr lang="en-US"/>
          </a:p>
        </p:txBody>
      </p:sp>
    </p:spTree>
    <p:extLst>
      <p:ext uri="{BB962C8B-B14F-4D97-AF65-F5344CB8AC3E}">
        <p14:creationId xmlns:p14="http://schemas.microsoft.com/office/powerpoint/2010/main" val="2632088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4424D-A52F-4F50-AD0D-7DF967F2B7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C795DC-C317-4C30-B53A-0B8F6C39F5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6A7394-1880-4934-B71E-EF09BD71B67B}"/>
              </a:ext>
            </a:extLst>
          </p:cNvPr>
          <p:cNvSpPr>
            <a:spLocks noGrp="1"/>
          </p:cNvSpPr>
          <p:nvPr>
            <p:ph type="dt" sz="half" idx="10"/>
          </p:nvPr>
        </p:nvSpPr>
        <p:spPr/>
        <p:txBody>
          <a:bodyPr/>
          <a:lstStyle/>
          <a:p>
            <a:fld id="{FA6C5D0B-F872-4039-BF29-FD1A89E5D78B}" type="datetimeFigureOut">
              <a:rPr lang="en-US" smtClean="0"/>
              <a:t>2/1/2022</a:t>
            </a:fld>
            <a:endParaRPr lang="en-US"/>
          </a:p>
        </p:txBody>
      </p:sp>
      <p:sp>
        <p:nvSpPr>
          <p:cNvPr id="5" name="Footer Placeholder 4">
            <a:extLst>
              <a:ext uri="{FF2B5EF4-FFF2-40B4-BE49-F238E27FC236}">
                <a16:creationId xmlns:a16="http://schemas.microsoft.com/office/drawing/2014/main" id="{7B636FB2-68E1-4542-859B-55AB16F530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6E3DAC-E2C0-4B12-9B90-B23CE0AEE1D3}"/>
              </a:ext>
            </a:extLst>
          </p:cNvPr>
          <p:cNvSpPr>
            <a:spLocks noGrp="1"/>
          </p:cNvSpPr>
          <p:nvPr>
            <p:ph type="sldNum" sz="quarter" idx="12"/>
          </p:nvPr>
        </p:nvSpPr>
        <p:spPr/>
        <p:txBody>
          <a:bodyPr/>
          <a:lstStyle/>
          <a:p>
            <a:fld id="{33A6080A-4085-4E12-80C4-205A734B076B}" type="slidenum">
              <a:rPr lang="en-US" smtClean="0"/>
              <a:t>‹#›</a:t>
            </a:fld>
            <a:endParaRPr lang="en-US"/>
          </a:p>
        </p:txBody>
      </p:sp>
    </p:spTree>
    <p:extLst>
      <p:ext uri="{BB962C8B-B14F-4D97-AF65-F5344CB8AC3E}">
        <p14:creationId xmlns:p14="http://schemas.microsoft.com/office/powerpoint/2010/main" val="940599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FE96D-AC01-44BC-8865-E9CE65862F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143623-CF3D-45E9-A12A-E929DE46AD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A7DB51-0D92-4D19-B70A-4C307D94A516}"/>
              </a:ext>
            </a:extLst>
          </p:cNvPr>
          <p:cNvSpPr>
            <a:spLocks noGrp="1"/>
          </p:cNvSpPr>
          <p:nvPr>
            <p:ph type="dt" sz="half" idx="10"/>
          </p:nvPr>
        </p:nvSpPr>
        <p:spPr/>
        <p:txBody>
          <a:bodyPr/>
          <a:lstStyle/>
          <a:p>
            <a:fld id="{FA6C5D0B-F872-4039-BF29-FD1A89E5D78B}" type="datetimeFigureOut">
              <a:rPr lang="en-US" smtClean="0"/>
              <a:t>2/1/2022</a:t>
            </a:fld>
            <a:endParaRPr lang="en-US"/>
          </a:p>
        </p:txBody>
      </p:sp>
      <p:sp>
        <p:nvSpPr>
          <p:cNvPr id="5" name="Footer Placeholder 4">
            <a:extLst>
              <a:ext uri="{FF2B5EF4-FFF2-40B4-BE49-F238E27FC236}">
                <a16:creationId xmlns:a16="http://schemas.microsoft.com/office/drawing/2014/main" id="{79B47118-A2B3-4515-95FD-D0ACE280F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25E70F-0948-4A6A-B4C7-1136448A12B4}"/>
              </a:ext>
            </a:extLst>
          </p:cNvPr>
          <p:cNvSpPr>
            <a:spLocks noGrp="1"/>
          </p:cNvSpPr>
          <p:nvPr>
            <p:ph type="sldNum" sz="quarter" idx="12"/>
          </p:nvPr>
        </p:nvSpPr>
        <p:spPr/>
        <p:txBody>
          <a:bodyPr/>
          <a:lstStyle/>
          <a:p>
            <a:fld id="{33A6080A-4085-4E12-80C4-205A734B076B}" type="slidenum">
              <a:rPr lang="en-US" smtClean="0"/>
              <a:t>‹#›</a:t>
            </a:fld>
            <a:endParaRPr lang="en-US"/>
          </a:p>
        </p:txBody>
      </p:sp>
    </p:spTree>
    <p:extLst>
      <p:ext uri="{BB962C8B-B14F-4D97-AF65-F5344CB8AC3E}">
        <p14:creationId xmlns:p14="http://schemas.microsoft.com/office/powerpoint/2010/main" val="1215374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B81757-615A-4499-AFBF-4E152850BF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7AFAE1-3F13-4DA4-9D3C-DBD14936B2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9B9C2A-CBC0-4035-BE26-D7F8BBFAD265}"/>
              </a:ext>
            </a:extLst>
          </p:cNvPr>
          <p:cNvSpPr>
            <a:spLocks noGrp="1"/>
          </p:cNvSpPr>
          <p:nvPr>
            <p:ph type="dt" sz="half" idx="10"/>
          </p:nvPr>
        </p:nvSpPr>
        <p:spPr/>
        <p:txBody>
          <a:bodyPr/>
          <a:lstStyle/>
          <a:p>
            <a:fld id="{FA6C5D0B-F872-4039-BF29-FD1A89E5D78B}" type="datetimeFigureOut">
              <a:rPr lang="en-US" smtClean="0"/>
              <a:t>2/1/2022</a:t>
            </a:fld>
            <a:endParaRPr lang="en-US"/>
          </a:p>
        </p:txBody>
      </p:sp>
      <p:sp>
        <p:nvSpPr>
          <p:cNvPr id="5" name="Footer Placeholder 4">
            <a:extLst>
              <a:ext uri="{FF2B5EF4-FFF2-40B4-BE49-F238E27FC236}">
                <a16:creationId xmlns:a16="http://schemas.microsoft.com/office/drawing/2014/main" id="{2D0791F5-CFDC-489E-971A-0AA9D20A5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B11D4A-3542-4581-A225-6A06C52F9041}"/>
              </a:ext>
            </a:extLst>
          </p:cNvPr>
          <p:cNvSpPr>
            <a:spLocks noGrp="1"/>
          </p:cNvSpPr>
          <p:nvPr>
            <p:ph type="sldNum" sz="quarter" idx="12"/>
          </p:nvPr>
        </p:nvSpPr>
        <p:spPr/>
        <p:txBody>
          <a:bodyPr/>
          <a:lstStyle/>
          <a:p>
            <a:fld id="{33A6080A-4085-4E12-80C4-205A734B076B}" type="slidenum">
              <a:rPr lang="en-US" smtClean="0"/>
              <a:t>‹#›</a:t>
            </a:fld>
            <a:endParaRPr lang="en-US"/>
          </a:p>
        </p:txBody>
      </p:sp>
    </p:spTree>
    <p:extLst>
      <p:ext uri="{BB962C8B-B14F-4D97-AF65-F5344CB8AC3E}">
        <p14:creationId xmlns:p14="http://schemas.microsoft.com/office/powerpoint/2010/main" val="1427168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B828-F6A9-4B90-B6AA-3F2CDC0DAF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A1C5CF-36D8-47E3-B680-86F95EC093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A75F68-DC99-4674-9DAE-EC5338687145}"/>
              </a:ext>
            </a:extLst>
          </p:cNvPr>
          <p:cNvSpPr>
            <a:spLocks noGrp="1"/>
          </p:cNvSpPr>
          <p:nvPr>
            <p:ph type="dt" sz="half" idx="10"/>
          </p:nvPr>
        </p:nvSpPr>
        <p:spPr/>
        <p:txBody>
          <a:bodyPr/>
          <a:lstStyle/>
          <a:p>
            <a:fld id="{FA6C5D0B-F872-4039-BF29-FD1A89E5D78B}" type="datetimeFigureOut">
              <a:rPr lang="en-US" smtClean="0"/>
              <a:t>2/1/2022</a:t>
            </a:fld>
            <a:endParaRPr lang="en-US"/>
          </a:p>
        </p:txBody>
      </p:sp>
      <p:sp>
        <p:nvSpPr>
          <p:cNvPr id="5" name="Footer Placeholder 4">
            <a:extLst>
              <a:ext uri="{FF2B5EF4-FFF2-40B4-BE49-F238E27FC236}">
                <a16:creationId xmlns:a16="http://schemas.microsoft.com/office/drawing/2014/main" id="{F4F34648-280B-4C42-B7C5-3005BA1BB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C4EEE7-0CF9-4CC1-A8C2-45F9959867D0}"/>
              </a:ext>
            </a:extLst>
          </p:cNvPr>
          <p:cNvSpPr>
            <a:spLocks noGrp="1"/>
          </p:cNvSpPr>
          <p:nvPr>
            <p:ph type="sldNum" sz="quarter" idx="12"/>
          </p:nvPr>
        </p:nvSpPr>
        <p:spPr/>
        <p:txBody>
          <a:bodyPr/>
          <a:lstStyle/>
          <a:p>
            <a:fld id="{33A6080A-4085-4E12-80C4-205A734B076B}" type="slidenum">
              <a:rPr lang="en-US" smtClean="0"/>
              <a:t>‹#›</a:t>
            </a:fld>
            <a:endParaRPr lang="en-US"/>
          </a:p>
        </p:txBody>
      </p:sp>
    </p:spTree>
    <p:extLst>
      <p:ext uri="{BB962C8B-B14F-4D97-AF65-F5344CB8AC3E}">
        <p14:creationId xmlns:p14="http://schemas.microsoft.com/office/powerpoint/2010/main" val="3069996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41A72-E890-4F06-A5CE-D6A11BC3D6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B4BD0D-8543-49AA-99F4-512449A262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E2CB5B-0482-4895-BE42-8C7621F7B8BD}"/>
              </a:ext>
            </a:extLst>
          </p:cNvPr>
          <p:cNvSpPr>
            <a:spLocks noGrp="1"/>
          </p:cNvSpPr>
          <p:nvPr>
            <p:ph type="dt" sz="half" idx="10"/>
          </p:nvPr>
        </p:nvSpPr>
        <p:spPr/>
        <p:txBody>
          <a:bodyPr/>
          <a:lstStyle/>
          <a:p>
            <a:fld id="{FA6C5D0B-F872-4039-BF29-FD1A89E5D78B}" type="datetimeFigureOut">
              <a:rPr lang="en-US" smtClean="0"/>
              <a:t>2/1/2022</a:t>
            </a:fld>
            <a:endParaRPr lang="en-US"/>
          </a:p>
        </p:txBody>
      </p:sp>
      <p:sp>
        <p:nvSpPr>
          <p:cNvPr id="5" name="Footer Placeholder 4">
            <a:extLst>
              <a:ext uri="{FF2B5EF4-FFF2-40B4-BE49-F238E27FC236}">
                <a16:creationId xmlns:a16="http://schemas.microsoft.com/office/drawing/2014/main" id="{67FB6995-7489-4CC0-9AC6-D8F9928984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06E583-39E9-43DA-B6B4-A37FB1D2307A}"/>
              </a:ext>
            </a:extLst>
          </p:cNvPr>
          <p:cNvSpPr>
            <a:spLocks noGrp="1"/>
          </p:cNvSpPr>
          <p:nvPr>
            <p:ph type="sldNum" sz="quarter" idx="12"/>
          </p:nvPr>
        </p:nvSpPr>
        <p:spPr/>
        <p:txBody>
          <a:bodyPr/>
          <a:lstStyle/>
          <a:p>
            <a:fld id="{33A6080A-4085-4E12-80C4-205A734B076B}" type="slidenum">
              <a:rPr lang="en-US" smtClean="0"/>
              <a:t>‹#›</a:t>
            </a:fld>
            <a:endParaRPr lang="en-US"/>
          </a:p>
        </p:txBody>
      </p:sp>
    </p:spTree>
    <p:extLst>
      <p:ext uri="{BB962C8B-B14F-4D97-AF65-F5344CB8AC3E}">
        <p14:creationId xmlns:p14="http://schemas.microsoft.com/office/powerpoint/2010/main" val="2598805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F1011-72B5-422D-925D-8BFF62A697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9B45E9-10DF-404C-864E-7EF94CAC10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34D29E-9668-4CF1-B7EE-5552D314D4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B2D0F2-2188-4D21-A2AC-2AAD5481C901}"/>
              </a:ext>
            </a:extLst>
          </p:cNvPr>
          <p:cNvSpPr>
            <a:spLocks noGrp="1"/>
          </p:cNvSpPr>
          <p:nvPr>
            <p:ph type="dt" sz="half" idx="10"/>
          </p:nvPr>
        </p:nvSpPr>
        <p:spPr/>
        <p:txBody>
          <a:bodyPr/>
          <a:lstStyle/>
          <a:p>
            <a:fld id="{FA6C5D0B-F872-4039-BF29-FD1A89E5D78B}" type="datetimeFigureOut">
              <a:rPr lang="en-US" smtClean="0"/>
              <a:t>2/1/2022</a:t>
            </a:fld>
            <a:endParaRPr lang="en-US"/>
          </a:p>
        </p:txBody>
      </p:sp>
      <p:sp>
        <p:nvSpPr>
          <p:cNvPr id="6" name="Footer Placeholder 5">
            <a:extLst>
              <a:ext uri="{FF2B5EF4-FFF2-40B4-BE49-F238E27FC236}">
                <a16:creationId xmlns:a16="http://schemas.microsoft.com/office/drawing/2014/main" id="{4C1F6A78-3760-4C63-BF6C-8C1DB16F82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88F3A2-56C3-496A-9AE9-DC9AB53B266F}"/>
              </a:ext>
            </a:extLst>
          </p:cNvPr>
          <p:cNvSpPr>
            <a:spLocks noGrp="1"/>
          </p:cNvSpPr>
          <p:nvPr>
            <p:ph type="sldNum" sz="quarter" idx="12"/>
          </p:nvPr>
        </p:nvSpPr>
        <p:spPr/>
        <p:txBody>
          <a:bodyPr/>
          <a:lstStyle/>
          <a:p>
            <a:fld id="{33A6080A-4085-4E12-80C4-205A734B076B}" type="slidenum">
              <a:rPr lang="en-US" smtClean="0"/>
              <a:t>‹#›</a:t>
            </a:fld>
            <a:endParaRPr lang="en-US"/>
          </a:p>
        </p:txBody>
      </p:sp>
    </p:spTree>
    <p:extLst>
      <p:ext uri="{BB962C8B-B14F-4D97-AF65-F5344CB8AC3E}">
        <p14:creationId xmlns:p14="http://schemas.microsoft.com/office/powerpoint/2010/main" val="2784840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27137-91DE-4500-B4B5-86D086E7CF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53AAEF-E8ED-478B-98AF-7959B21AB8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F14101-608D-47B8-9716-4D3AF59152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ECAA05-0B65-4B66-9CEB-26D77C5481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CCC031-70C7-4634-BEFB-6EEB12E25C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204F12-764C-4807-8FBE-93543F4C3F75}"/>
              </a:ext>
            </a:extLst>
          </p:cNvPr>
          <p:cNvSpPr>
            <a:spLocks noGrp="1"/>
          </p:cNvSpPr>
          <p:nvPr>
            <p:ph type="dt" sz="half" idx="10"/>
          </p:nvPr>
        </p:nvSpPr>
        <p:spPr/>
        <p:txBody>
          <a:bodyPr/>
          <a:lstStyle/>
          <a:p>
            <a:fld id="{FA6C5D0B-F872-4039-BF29-FD1A89E5D78B}" type="datetimeFigureOut">
              <a:rPr lang="en-US" smtClean="0"/>
              <a:t>2/1/2022</a:t>
            </a:fld>
            <a:endParaRPr lang="en-US"/>
          </a:p>
        </p:txBody>
      </p:sp>
      <p:sp>
        <p:nvSpPr>
          <p:cNvPr id="8" name="Footer Placeholder 7">
            <a:extLst>
              <a:ext uri="{FF2B5EF4-FFF2-40B4-BE49-F238E27FC236}">
                <a16:creationId xmlns:a16="http://schemas.microsoft.com/office/drawing/2014/main" id="{695B2824-DC4E-45E2-A761-45F60AB964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C8E0F5-AFBC-47CA-ADF4-870DDAF972FA}"/>
              </a:ext>
            </a:extLst>
          </p:cNvPr>
          <p:cNvSpPr>
            <a:spLocks noGrp="1"/>
          </p:cNvSpPr>
          <p:nvPr>
            <p:ph type="sldNum" sz="quarter" idx="12"/>
          </p:nvPr>
        </p:nvSpPr>
        <p:spPr/>
        <p:txBody>
          <a:bodyPr/>
          <a:lstStyle/>
          <a:p>
            <a:fld id="{33A6080A-4085-4E12-80C4-205A734B076B}" type="slidenum">
              <a:rPr lang="en-US" smtClean="0"/>
              <a:t>‹#›</a:t>
            </a:fld>
            <a:endParaRPr lang="en-US"/>
          </a:p>
        </p:txBody>
      </p:sp>
    </p:spTree>
    <p:extLst>
      <p:ext uri="{BB962C8B-B14F-4D97-AF65-F5344CB8AC3E}">
        <p14:creationId xmlns:p14="http://schemas.microsoft.com/office/powerpoint/2010/main" val="3197930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E9427-9AC9-47DA-A212-E2D57F82F4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69DFE1-4F7B-4A5D-9272-02D71031CF7A}"/>
              </a:ext>
            </a:extLst>
          </p:cNvPr>
          <p:cNvSpPr>
            <a:spLocks noGrp="1"/>
          </p:cNvSpPr>
          <p:nvPr>
            <p:ph type="dt" sz="half" idx="10"/>
          </p:nvPr>
        </p:nvSpPr>
        <p:spPr/>
        <p:txBody>
          <a:bodyPr/>
          <a:lstStyle/>
          <a:p>
            <a:fld id="{FA6C5D0B-F872-4039-BF29-FD1A89E5D78B}" type="datetimeFigureOut">
              <a:rPr lang="en-US" smtClean="0"/>
              <a:t>2/1/2022</a:t>
            </a:fld>
            <a:endParaRPr lang="en-US"/>
          </a:p>
        </p:txBody>
      </p:sp>
      <p:sp>
        <p:nvSpPr>
          <p:cNvPr id="4" name="Footer Placeholder 3">
            <a:extLst>
              <a:ext uri="{FF2B5EF4-FFF2-40B4-BE49-F238E27FC236}">
                <a16:creationId xmlns:a16="http://schemas.microsoft.com/office/drawing/2014/main" id="{30F016CC-3FE7-447D-950A-7AF8C2ED09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59AE8-D44F-4C67-B90A-8E05A129CA7E}"/>
              </a:ext>
            </a:extLst>
          </p:cNvPr>
          <p:cNvSpPr>
            <a:spLocks noGrp="1"/>
          </p:cNvSpPr>
          <p:nvPr>
            <p:ph type="sldNum" sz="quarter" idx="12"/>
          </p:nvPr>
        </p:nvSpPr>
        <p:spPr/>
        <p:txBody>
          <a:bodyPr/>
          <a:lstStyle/>
          <a:p>
            <a:fld id="{33A6080A-4085-4E12-80C4-205A734B076B}" type="slidenum">
              <a:rPr lang="en-US" smtClean="0"/>
              <a:t>‹#›</a:t>
            </a:fld>
            <a:endParaRPr lang="en-US"/>
          </a:p>
        </p:txBody>
      </p:sp>
    </p:spTree>
    <p:extLst>
      <p:ext uri="{BB962C8B-B14F-4D97-AF65-F5344CB8AC3E}">
        <p14:creationId xmlns:p14="http://schemas.microsoft.com/office/powerpoint/2010/main" val="1207190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6A62FB-AF66-4F10-AFEF-D813CB6D2B46}"/>
              </a:ext>
            </a:extLst>
          </p:cNvPr>
          <p:cNvSpPr>
            <a:spLocks noGrp="1"/>
          </p:cNvSpPr>
          <p:nvPr>
            <p:ph type="dt" sz="half" idx="10"/>
          </p:nvPr>
        </p:nvSpPr>
        <p:spPr/>
        <p:txBody>
          <a:bodyPr/>
          <a:lstStyle/>
          <a:p>
            <a:fld id="{FA6C5D0B-F872-4039-BF29-FD1A89E5D78B}" type="datetimeFigureOut">
              <a:rPr lang="en-US" smtClean="0"/>
              <a:t>2/1/2022</a:t>
            </a:fld>
            <a:endParaRPr lang="en-US"/>
          </a:p>
        </p:txBody>
      </p:sp>
      <p:sp>
        <p:nvSpPr>
          <p:cNvPr id="3" name="Footer Placeholder 2">
            <a:extLst>
              <a:ext uri="{FF2B5EF4-FFF2-40B4-BE49-F238E27FC236}">
                <a16:creationId xmlns:a16="http://schemas.microsoft.com/office/drawing/2014/main" id="{C4A26DB6-D1D3-4F7B-8418-BAB5C8B974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0BB5AD-4A2A-4B1F-9114-73713DEF73AC}"/>
              </a:ext>
            </a:extLst>
          </p:cNvPr>
          <p:cNvSpPr>
            <a:spLocks noGrp="1"/>
          </p:cNvSpPr>
          <p:nvPr>
            <p:ph type="sldNum" sz="quarter" idx="12"/>
          </p:nvPr>
        </p:nvSpPr>
        <p:spPr/>
        <p:txBody>
          <a:bodyPr/>
          <a:lstStyle/>
          <a:p>
            <a:fld id="{33A6080A-4085-4E12-80C4-205A734B076B}" type="slidenum">
              <a:rPr lang="en-US" smtClean="0"/>
              <a:t>‹#›</a:t>
            </a:fld>
            <a:endParaRPr lang="en-US"/>
          </a:p>
        </p:txBody>
      </p:sp>
    </p:spTree>
    <p:extLst>
      <p:ext uri="{BB962C8B-B14F-4D97-AF65-F5344CB8AC3E}">
        <p14:creationId xmlns:p14="http://schemas.microsoft.com/office/powerpoint/2010/main" val="2441202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DA870-14CA-4863-ABBC-AA13181820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46A9C8-3604-4315-B7D6-F0156DD4ED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1F3E79-E702-4D5D-9E39-8B866F837F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CF2196-37D0-4981-955B-513BBB08C9FE}"/>
              </a:ext>
            </a:extLst>
          </p:cNvPr>
          <p:cNvSpPr>
            <a:spLocks noGrp="1"/>
          </p:cNvSpPr>
          <p:nvPr>
            <p:ph type="dt" sz="half" idx="10"/>
          </p:nvPr>
        </p:nvSpPr>
        <p:spPr/>
        <p:txBody>
          <a:bodyPr/>
          <a:lstStyle/>
          <a:p>
            <a:fld id="{FA6C5D0B-F872-4039-BF29-FD1A89E5D78B}" type="datetimeFigureOut">
              <a:rPr lang="en-US" smtClean="0"/>
              <a:t>2/1/2022</a:t>
            </a:fld>
            <a:endParaRPr lang="en-US"/>
          </a:p>
        </p:txBody>
      </p:sp>
      <p:sp>
        <p:nvSpPr>
          <p:cNvPr id="6" name="Footer Placeholder 5">
            <a:extLst>
              <a:ext uri="{FF2B5EF4-FFF2-40B4-BE49-F238E27FC236}">
                <a16:creationId xmlns:a16="http://schemas.microsoft.com/office/drawing/2014/main" id="{24F0D979-DFD5-4488-8ACA-E030AA4F13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D0C490-8474-4CB4-968D-8AD7C7B80A5F}"/>
              </a:ext>
            </a:extLst>
          </p:cNvPr>
          <p:cNvSpPr>
            <a:spLocks noGrp="1"/>
          </p:cNvSpPr>
          <p:nvPr>
            <p:ph type="sldNum" sz="quarter" idx="12"/>
          </p:nvPr>
        </p:nvSpPr>
        <p:spPr/>
        <p:txBody>
          <a:bodyPr/>
          <a:lstStyle/>
          <a:p>
            <a:fld id="{33A6080A-4085-4E12-80C4-205A734B076B}" type="slidenum">
              <a:rPr lang="en-US" smtClean="0"/>
              <a:t>‹#›</a:t>
            </a:fld>
            <a:endParaRPr lang="en-US"/>
          </a:p>
        </p:txBody>
      </p:sp>
    </p:spTree>
    <p:extLst>
      <p:ext uri="{BB962C8B-B14F-4D97-AF65-F5344CB8AC3E}">
        <p14:creationId xmlns:p14="http://schemas.microsoft.com/office/powerpoint/2010/main" val="4051828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B34CE-D969-4966-9AD0-3AA0975652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21F2CF-9D1A-44D4-86EE-93DAA22424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C34D93-2C5D-40C3-9F9B-76E5E8B2E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FFBEDF-53F1-4FE4-B449-0388A4028679}"/>
              </a:ext>
            </a:extLst>
          </p:cNvPr>
          <p:cNvSpPr>
            <a:spLocks noGrp="1"/>
          </p:cNvSpPr>
          <p:nvPr>
            <p:ph type="dt" sz="half" idx="10"/>
          </p:nvPr>
        </p:nvSpPr>
        <p:spPr/>
        <p:txBody>
          <a:bodyPr/>
          <a:lstStyle/>
          <a:p>
            <a:fld id="{FA6C5D0B-F872-4039-BF29-FD1A89E5D78B}" type="datetimeFigureOut">
              <a:rPr lang="en-US" smtClean="0"/>
              <a:t>2/1/2022</a:t>
            </a:fld>
            <a:endParaRPr lang="en-US"/>
          </a:p>
        </p:txBody>
      </p:sp>
      <p:sp>
        <p:nvSpPr>
          <p:cNvPr id="6" name="Footer Placeholder 5">
            <a:extLst>
              <a:ext uri="{FF2B5EF4-FFF2-40B4-BE49-F238E27FC236}">
                <a16:creationId xmlns:a16="http://schemas.microsoft.com/office/drawing/2014/main" id="{52C4EFEE-2F1B-4132-AD78-D6E2DFFE94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DFCB5A-E622-402F-AC74-D258A0E1B8A1}"/>
              </a:ext>
            </a:extLst>
          </p:cNvPr>
          <p:cNvSpPr>
            <a:spLocks noGrp="1"/>
          </p:cNvSpPr>
          <p:nvPr>
            <p:ph type="sldNum" sz="quarter" idx="12"/>
          </p:nvPr>
        </p:nvSpPr>
        <p:spPr/>
        <p:txBody>
          <a:bodyPr/>
          <a:lstStyle/>
          <a:p>
            <a:fld id="{33A6080A-4085-4E12-80C4-205A734B076B}" type="slidenum">
              <a:rPr lang="en-US" smtClean="0"/>
              <a:t>‹#›</a:t>
            </a:fld>
            <a:endParaRPr lang="en-US"/>
          </a:p>
        </p:txBody>
      </p:sp>
    </p:spTree>
    <p:extLst>
      <p:ext uri="{BB962C8B-B14F-4D97-AF65-F5344CB8AC3E}">
        <p14:creationId xmlns:p14="http://schemas.microsoft.com/office/powerpoint/2010/main" val="1013535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4548E5-7351-49F4-9FAD-6E8E36F42D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9F2131-495F-4ADC-A216-F780023D0F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489183-0804-49EC-BBE7-87B5D51315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6C5D0B-F872-4039-BF29-FD1A89E5D78B}" type="datetimeFigureOut">
              <a:rPr lang="en-US" smtClean="0"/>
              <a:t>2/1/2022</a:t>
            </a:fld>
            <a:endParaRPr lang="en-US"/>
          </a:p>
        </p:txBody>
      </p:sp>
      <p:sp>
        <p:nvSpPr>
          <p:cNvPr id="5" name="Footer Placeholder 4">
            <a:extLst>
              <a:ext uri="{FF2B5EF4-FFF2-40B4-BE49-F238E27FC236}">
                <a16:creationId xmlns:a16="http://schemas.microsoft.com/office/drawing/2014/main" id="{D6DF7816-4AB2-4213-AFA6-1682D59D77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3BC9B6-B1E9-423C-BA4D-7740E60A90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A6080A-4085-4E12-80C4-205A734B076B}" type="slidenum">
              <a:rPr lang="en-US" smtClean="0"/>
              <a:t>‹#›</a:t>
            </a:fld>
            <a:endParaRPr lang="en-US"/>
          </a:p>
        </p:txBody>
      </p:sp>
    </p:spTree>
    <p:extLst>
      <p:ext uri="{BB962C8B-B14F-4D97-AF65-F5344CB8AC3E}">
        <p14:creationId xmlns:p14="http://schemas.microsoft.com/office/powerpoint/2010/main" val="19304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customXml" Target="../ink/ink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27277-B88D-4FBA-9931-F870BE83BA43}"/>
              </a:ext>
            </a:extLst>
          </p:cNvPr>
          <p:cNvSpPr>
            <a:spLocks noGrp="1"/>
          </p:cNvSpPr>
          <p:nvPr>
            <p:ph type="ctrTitle"/>
          </p:nvPr>
        </p:nvSpPr>
        <p:spPr/>
        <p:txBody>
          <a:bodyPr/>
          <a:lstStyle/>
          <a:p>
            <a:r>
              <a:rPr lang="en-US" dirty="0"/>
              <a:t>Quotient Rule</a:t>
            </a:r>
          </a:p>
        </p:txBody>
      </p:sp>
      <p:sp>
        <p:nvSpPr>
          <p:cNvPr id="3" name="Subtitle 2">
            <a:extLst>
              <a:ext uri="{FF2B5EF4-FFF2-40B4-BE49-F238E27FC236}">
                <a16:creationId xmlns:a16="http://schemas.microsoft.com/office/drawing/2014/main" id="{0263E010-8A3B-496A-88FB-1EFF1079A46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58566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6A0C-1B45-4E75-B1F0-C63B0C0C7CB9}"/>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28AD63-443B-429E-81C1-93A3DCDB77EB}"/>
                  </a:ext>
                </a:extLst>
              </p:cNvPr>
              <p:cNvSpPr>
                <a:spLocks noGrp="1"/>
              </p:cNvSpPr>
              <p:nvPr>
                <p:ph idx="1"/>
              </p:nvPr>
            </p:nvSpPr>
            <p:spPr/>
            <p:txBody>
              <a:bodyPr>
                <a:normAutofit/>
              </a:bodyPr>
              <a:lstStyle/>
              <a:p>
                <a:pPr marL="0" indent="0">
                  <a:buNone/>
                </a:pPr>
                <a:r>
                  <a:rPr lang="en-US" dirty="0"/>
                  <a:t>Determine the equation of the tangent to </a:t>
                </a:r>
                <a14:m>
                  <m:oMath xmlns:m="http://schemas.openxmlformats.org/officeDocument/2006/math">
                    <m:r>
                      <m:rPr>
                        <m:sty m:val="p"/>
                      </m:rPr>
                      <a:rPr lang="en-US" b="0" i="0" smtClean="0">
                        <a:latin typeface="Cambria Math" panose="02040503050406030204" pitchFamily="18" charset="0"/>
                      </a:rPr>
                      <m:t>f</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e>
                    </m:d>
                    <m:r>
                      <a:rPr lang="en-US" b="0" i="0"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𝑥</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+1</m:t>
                        </m:r>
                      </m:den>
                    </m:f>
                  </m:oMath>
                </a14:m>
                <a:r>
                  <a:rPr lang="en-US" dirty="0"/>
                  <a:t>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=0</m:t>
                    </m:r>
                  </m:oMath>
                </a14:m>
                <a:r>
                  <a:rPr lang="en-US" dirty="0"/>
                  <a:t>.    </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9E28AD63-443B-429E-81C1-93A3DCDB77EB}"/>
                  </a:ext>
                </a:extLst>
              </p:cNvPr>
              <p:cNvSpPr>
                <a:spLocks noGrp="1" noRot="1" noChangeAspect="1" noMove="1" noResize="1" noEditPoints="1" noAdjustHandles="1" noChangeArrowheads="1" noChangeShapeType="1" noTextEdit="1"/>
              </p:cNvSpPr>
              <p:nvPr>
                <p:ph idx="1"/>
              </p:nvPr>
            </p:nvSpPr>
            <p:spPr>
              <a:blipFill>
                <a:blip r:embed="rId3"/>
                <a:stretch>
                  <a:fillRect l="-1217" t="-280"/>
                </a:stretch>
              </a:blipFill>
            </p:spPr>
            <p:txBody>
              <a:bodyPr/>
              <a:lstStyle/>
              <a:p>
                <a:r>
                  <a:rPr lang="en-US">
                    <a:noFill/>
                  </a:rPr>
                  <a:t> </a:t>
                </a:r>
              </a:p>
            </p:txBody>
          </p:sp>
        </mc:Fallback>
      </mc:AlternateContent>
    </p:spTree>
    <p:extLst>
      <p:ext uri="{BB962C8B-B14F-4D97-AF65-F5344CB8AC3E}">
        <p14:creationId xmlns:p14="http://schemas.microsoft.com/office/powerpoint/2010/main" val="2993121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6A0C-1B45-4E75-B1F0-C63B0C0C7CB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28AD63-443B-429E-81C1-93A3DCDB77EB}"/>
                  </a:ext>
                </a:extLst>
              </p:cNvPr>
              <p:cNvSpPr>
                <a:spLocks noGrp="1"/>
              </p:cNvSpPr>
              <p:nvPr>
                <p:ph idx="1"/>
              </p:nvPr>
            </p:nvSpPr>
            <p:spPr/>
            <p:txBody>
              <a:bodyPr>
                <a:normAutofit/>
              </a:bodyPr>
              <a:lstStyle/>
              <a:p>
                <a:pPr marL="0" indent="0">
                  <a:buNone/>
                </a:pPr>
                <a:r>
                  <a:rPr lang="en-US" dirty="0"/>
                  <a:t>Determine the equation of the tangent to </a:t>
                </a:r>
                <a14:m>
                  <m:oMath xmlns:m="http://schemas.openxmlformats.org/officeDocument/2006/math">
                    <m:r>
                      <m:rPr>
                        <m:sty m:val="p"/>
                      </m:rPr>
                      <a:rPr lang="en-US" b="0" i="0" smtClean="0">
                        <a:latin typeface="Cambria Math" panose="02040503050406030204" pitchFamily="18" charset="0"/>
                      </a:rPr>
                      <m:t>f</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e>
                    </m:d>
                    <m:r>
                      <a:rPr lang="en-US" b="0" i="0"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𝑥</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+1</m:t>
                        </m:r>
                      </m:den>
                    </m:f>
                  </m:oMath>
                </a14:m>
                <a:r>
                  <a:rPr lang="en-US" dirty="0"/>
                  <a:t>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=0</m:t>
                    </m:r>
                  </m:oMath>
                </a14:m>
                <a:r>
                  <a:rPr lang="en-US" dirty="0"/>
                  <a:t>.    </a:t>
                </a:r>
              </a:p>
              <a:p>
                <a:pPr marL="0" indent="0">
                  <a:buNone/>
                </a:pPr>
                <a:r>
                  <a:rPr lang="en-US" dirty="0"/>
                  <a:t>Solution:</a:t>
                </a:r>
              </a:p>
              <a:p>
                <a:pPr marL="0" indent="0">
                  <a:buNone/>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+1</m:t>
                            </m:r>
                          </m:e>
                        </m:d>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num>
                      <m:den>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+1</m:t>
                                </m:r>
                              </m:e>
                            </m:d>
                          </m:e>
                          <m:sup>
                            <m:r>
                              <a:rPr lang="en-US" b="0" i="1" smtClean="0">
                                <a:latin typeface="Cambria Math" panose="02040503050406030204" pitchFamily="18" charset="0"/>
                              </a:rPr>
                              <m:t>2</m:t>
                            </m:r>
                          </m:sup>
                        </m:sSup>
                      </m:den>
                    </m:f>
                  </m:oMath>
                </a14:m>
                <a:r>
                  <a:rPr lang="en-US" dirty="0"/>
                  <a:t>   </a:t>
                </a:r>
              </a:p>
              <a:p>
                <a:pPr marL="0" indent="0">
                  <a:buNone/>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(0)</m:t>
                                </m:r>
                              </m:e>
                              <m:sup>
                                <m:r>
                                  <a:rPr lang="en-US" b="0" i="1" smtClean="0">
                                    <a:latin typeface="Cambria Math" panose="02040503050406030204" pitchFamily="18" charset="0"/>
                                  </a:rPr>
                                  <m:t>2</m:t>
                                </m:r>
                              </m:sup>
                            </m:sSup>
                            <m:r>
                              <a:rPr lang="en-US" b="0" i="1" smtClean="0">
                                <a:latin typeface="Cambria Math" panose="02040503050406030204" pitchFamily="18" charset="0"/>
                              </a:rPr>
                              <m:t>+1</m:t>
                            </m:r>
                          </m:e>
                        </m:d>
                        <m:r>
                          <a:rPr lang="en-US" b="0" i="1" smtClean="0">
                            <a:latin typeface="Cambria Math" panose="02040503050406030204" pitchFamily="18" charset="0"/>
                          </a:rPr>
                          <m:t>−2(0)</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2(0)</m:t>
                            </m:r>
                          </m:e>
                        </m:d>
                      </m:num>
                      <m:den>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0</m:t>
                                    </m:r>
                                  </m:e>
                                  <m:sup>
                                    <m:r>
                                      <a:rPr lang="en-US" b="0" i="1" smtClean="0">
                                        <a:latin typeface="Cambria Math" panose="02040503050406030204" pitchFamily="18" charset="0"/>
                                      </a:rPr>
                                      <m:t>2</m:t>
                                    </m:r>
                                  </m:sup>
                                </m:sSup>
                                <m:r>
                                  <a:rPr lang="en-US" b="0" i="1" smtClean="0">
                                    <a:latin typeface="Cambria Math" panose="02040503050406030204" pitchFamily="18" charset="0"/>
                                  </a:rPr>
                                  <m:t>+1</m:t>
                                </m:r>
                              </m:e>
                            </m:d>
                          </m:e>
                          <m:sup>
                            <m:r>
                              <a:rPr lang="en-US" b="0" i="1" smtClean="0">
                                <a:latin typeface="Cambria Math" panose="02040503050406030204" pitchFamily="18" charset="0"/>
                              </a:rPr>
                              <m:t>2</m:t>
                            </m:r>
                          </m:sup>
                        </m:sSup>
                      </m:den>
                    </m:f>
                  </m:oMath>
                </a14:m>
                <a:r>
                  <a:rPr lang="en-US" dirty="0"/>
                  <a:t>   </a:t>
                </a:r>
              </a:p>
              <a:p>
                <a:pPr marL="0" indent="0">
                  <a:buNone/>
                </a:pP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0+1</m:t>
                            </m:r>
                          </m:e>
                        </m:d>
                        <m:r>
                          <a:rPr lang="en-US" b="0" i="1" smtClean="0">
                            <a:latin typeface="Cambria Math" panose="02040503050406030204" pitchFamily="18" charset="0"/>
                          </a:rPr>
                          <m:t>−(0)(0)</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2−0</m:t>
                        </m:r>
                      </m:num>
                      <m:den>
                        <m:r>
                          <a:rPr lang="en-US" b="0" i="1" smtClean="0">
                            <a:latin typeface="Cambria Math" panose="02040503050406030204" pitchFamily="18" charset="0"/>
                          </a:rPr>
                          <m:t>1</m:t>
                        </m:r>
                      </m:den>
                    </m:f>
                    <m:r>
                      <a:rPr lang="en-US" b="0" i="1" smtClean="0">
                        <a:latin typeface="Cambria Math" panose="02040503050406030204" pitchFamily="18" charset="0"/>
                      </a:rPr>
                      <m:t>=2</m:t>
                    </m:r>
                  </m:oMath>
                </a14:m>
                <a:r>
                  <a:rPr lang="en-US" dirty="0"/>
                  <a:t>     </a:t>
                </a:r>
              </a:p>
              <a:p>
                <a:pPr marL="0" indent="0">
                  <a:buNone/>
                </a:pPr>
                <a:r>
                  <a:rPr lang="en-US" dirty="0"/>
                  <a:t>Therefore the slope of the tangent line is 2</a:t>
                </a:r>
              </a:p>
            </p:txBody>
          </p:sp>
        </mc:Choice>
        <mc:Fallback xmlns="">
          <p:sp>
            <p:nvSpPr>
              <p:cNvPr id="3" name="Content Placeholder 2">
                <a:extLst>
                  <a:ext uri="{FF2B5EF4-FFF2-40B4-BE49-F238E27FC236}">
                    <a16:creationId xmlns:a16="http://schemas.microsoft.com/office/drawing/2014/main" id="{9E28AD63-443B-429E-81C1-93A3DCDB77EB}"/>
                  </a:ext>
                </a:extLst>
              </p:cNvPr>
              <p:cNvSpPr>
                <a:spLocks noGrp="1" noRot="1" noChangeAspect="1" noMove="1" noResize="1" noEditPoints="1" noAdjustHandles="1" noChangeArrowheads="1" noChangeShapeType="1" noTextEdit="1"/>
              </p:cNvSpPr>
              <p:nvPr>
                <p:ph idx="1"/>
              </p:nvPr>
            </p:nvSpPr>
            <p:spPr>
              <a:blipFill>
                <a:blip r:embed="rId3"/>
                <a:stretch>
                  <a:fillRect l="-1217" t="-280"/>
                </a:stretch>
              </a:blipFill>
            </p:spPr>
            <p:txBody>
              <a:bodyPr/>
              <a:lstStyle/>
              <a:p>
                <a:r>
                  <a:rPr lang="en-US">
                    <a:noFill/>
                  </a:rPr>
                  <a:t> </a:t>
                </a:r>
              </a:p>
            </p:txBody>
          </p:sp>
        </mc:Fallback>
      </mc:AlternateContent>
    </p:spTree>
    <p:extLst>
      <p:ext uri="{BB962C8B-B14F-4D97-AF65-F5344CB8AC3E}">
        <p14:creationId xmlns:p14="http://schemas.microsoft.com/office/powerpoint/2010/main" val="1883605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6A0C-1B45-4E75-B1F0-C63B0C0C7CB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28AD63-443B-429E-81C1-93A3DCDB77EB}"/>
                  </a:ext>
                </a:extLst>
              </p:cNvPr>
              <p:cNvSpPr>
                <a:spLocks noGrp="1"/>
              </p:cNvSpPr>
              <p:nvPr>
                <p:ph idx="1"/>
              </p:nvPr>
            </p:nvSpPr>
            <p:spPr/>
            <p:txBody>
              <a:bodyPr>
                <a:normAutofit/>
              </a:bodyPr>
              <a:lstStyle/>
              <a:p>
                <a:pPr marL="0" indent="0">
                  <a:buNone/>
                </a:pPr>
                <a:r>
                  <a:rPr lang="en-US" dirty="0"/>
                  <a:t>Determine the equation of the tangent to </a:t>
                </a:r>
                <a14:m>
                  <m:oMath xmlns:m="http://schemas.openxmlformats.org/officeDocument/2006/math">
                    <m:r>
                      <m:rPr>
                        <m:sty m:val="p"/>
                      </m:rPr>
                      <a:rPr lang="en-US" b="0" i="0" smtClean="0">
                        <a:latin typeface="Cambria Math" panose="02040503050406030204" pitchFamily="18" charset="0"/>
                      </a:rPr>
                      <m:t>f</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e>
                    </m:d>
                    <m:r>
                      <a:rPr lang="en-US" b="0" i="0"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𝑥</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+1</m:t>
                        </m:r>
                      </m:den>
                    </m:f>
                  </m:oMath>
                </a14:m>
                <a:r>
                  <a:rPr lang="en-US" dirty="0"/>
                  <a:t>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=0</m:t>
                    </m:r>
                  </m:oMath>
                </a14:m>
                <a:r>
                  <a:rPr lang="en-US" dirty="0"/>
                  <a:t>.    </a:t>
                </a:r>
              </a:p>
              <a:p>
                <a:pPr marL="0" indent="0">
                  <a:buNone/>
                </a:pPr>
                <a:r>
                  <a:rPr lang="en-US" dirty="0"/>
                  <a:t>Solution:</a:t>
                </a:r>
              </a:p>
              <a:p>
                <a:pPr marL="0" indent="0">
                  <a:buNone/>
                </a:pP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2(0)</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0</m:t>
                            </m:r>
                          </m:e>
                          <m:sup>
                            <m:r>
                              <a:rPr lang="en-US" b="0" i="1" smtClean="0">
                                <a:latin typeface="Cambria Math" panose="02040503050406030204" pitchFamily="18" charset="0"/>
                              </a:rPr>
                              <m:t>2</m:t>
                            </m:r>
                          </m:sup>
                        </m:sSup>
                        <m:r>
                          <a:rPr lang="en-US" b="0" i="1" smtClean="0">
                            <a:latin typeface="Cambria Math" panose="02040503050406030204" pitchFamily="18" charset="0"/>
                          </a:rPr>
                          <m:t>+1</m:t>
                        </m:r>
                      </m:den>
                    </m:f>
                    <m:r>
                      <a:rPr lang="en-US" b="0" i="1" smtClean="0">
                        <a:latin typeface="Cambria Math" panose="02040503050406030204" pitchFamily="18" charset="0"/>
                      </a:rPr>
                      <m:t>=0</m:t>
                    </m:r>
                  </m:oMath>
                </a14:m>
                <a:r>
                  <a:rPr lang="en-US" dirty="0"/>
                  <a:t>   </a:t>
                </a:r>
              </a:p>
              <a:p>
                <a:pPr marL="0" indent="0">
                  <a:buNone/>
                </a:pPr>
                <a:r>
                  <a:rPr lang="en-US" dirty="0"/>
                  <a:t>Therefore, the line goes through </a:t>
                </a:r>
                <a14:m>
                  <m:oMath xmlns:m="http://schemas.openxmlformats.org/officeDocument/2006/math">
                    <m:r>
                      <a:rPr lang="en-US" b="0" i="1" smtClean="0">
                        <a:latin typeface="Cambria Math" panose="02040503050406030204" pitchFamily="18" charset="0"/>
                      </a:rPr>
                      <m:t>(0,0)</m:t>
                    </m:r>
                  </m:oMath>
                </a14:m>
                <a:r>
                  <a:rPr lang="en-US" dirty="0"/>
                  <a:t>  </a:t>
                </a:r>
              </a:p>
              <a:p>
                <a:pPr marL="0" indent="0">
                  <a:buNone/>
                </a:pP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𝑚𝑥</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oMath>
                </a14:m>
                <a:r>
                  <a:rPr lang="en-US" dirty="0"/>
                  <a:t>  </a:t>
                </a:r>
              </a:p>
              <a:p>
                <a:pPr marL="0" indent="0">
                  <a:buNone/>
                </a:pPr>
                <a:r>
                  <a:rPr lang="en-US" dirty="0"/>
                  <a:t>Sub in </a:t>
                </a:r>
                <a14:m>
                  <m:oMath xmlns:m="http://schemas.openxmlformats.org/officeDocument/2006/math">
                    <m:r>
                      <a:rPr lang="en-US" b="0" i="1" smtClean="0">
                        <a:latin typeface="Cambria Math" panose="02040503050406030204" pitchFamily="18" charset="0"/>
                      </a:rPr>
                      <m:t>(0,0)</m:t>
                    </m:r>
                  </m:oMath>
                </a14:m>
                <a:r>
                  <a:rPr lang="en-US" dirty="0"/>
                  <a:t>  </a:t>
                </a:r>
              </a:p>
              <a:p>
                <a:pPr marL="0" indent="0">
                  <a:buNone/>
                </a:pPr>
                <a14:m>
                  <m:oMath xmlns:m="http://schemas.openxmlformats.org/officeDocument/2006/math">
                    <m:r>
                      <a:rPr lang="en-US" b="0" i="1" smtClean="0">
                        <a:latin typeface="Cambria Math" panose="02040503050406030204" pitchFamily="18" charset="0"/>
                      </a:rPr>
                      <m:t>0=2</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→0=0+</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𝑏</m:t>
                    </m:r>
                  </m:oMath>
                </a14:m>
                <a:r>
                  <a:rPr lang="en-US" dirty="0"/>
                  <a:t>  </a:t>
                </a:r>
              </a:p>
            </p:txBody>
          </p:sp>
        </mc:Choice>
        <mc:Fallback xmlns="">
          <p:sp>
            <p:nvSpPr>
              <p:cNvPr id="3" name="Content Placeholder 2">
                <a:extLst>
                  <a:ext uri="{FF2B5EF4-FFF2-40B4-BE49-F238E27FC236}">
                    <a16:creationId xmlns:a16="http://schemas.microsoft.com/office/drawing/2014/main" id="{9E28AD63-443B-429E-81C1-93A3DCDB77EB}"/>
                  </a:ext>
                </a:extLst>
              </p:cNvPr>
              <p:cNvSpPr>
                <a:spLocks noGrp="1" noRot="1" noChangeAspect="1" noMove="1" noResize="1" noEditPoints="1" noAdjustHandles="1" noChangeArrowheads="1" noChangeShapeType="1" noTextEdit="1"/>
              </p:cNvSpPr>
              <p:nvPr>
                <p:ph idx="1"/>
              </p:nvPr>
            </p:nvSpPr>
            <p:spPr>
              <a:blipFill>
                <a:blip r:embed="rId3"/>
                <a:stretch>
                  <a:fillRect l="-1217" t="-280"/>
                </a:stretch>
              </a:blipFill>
            </p:spPr>
            <p:txBody>
              <a:bodyPr/>
              <a:lstStyle/>
              <a:p>
                <a:r>
                  <a:rPr lang="en-US">
                    <a:noFill/>
                  </a:rPr>
                  <a:t> </a:t>
                </a:r>
              </a:p>
            </p:txBody>
          </p:sp>
        </mc:Fallback>
      </mc:AlternateContent>
    </p:spTree>
    <p:extLst>
      <p:ext uri="{BB962C8B-B14F-4D97-AF65-F5344CB8AC3E}">
        <p14:creationId xmlns:p14="http://schemas.microsoft.com/office/powerpoint/2010/main" val="182684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6A0C-1B45-4E75-B1F0-C63B0C0C7CB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28AD63-443B-429E-81C1-93A3DCDB77EB}"/>
                  </a:ext>
                </a:extLst>
              </p:cNvPr>
              <p:cNvSpPr>
                <a:spLocks noGrp="1"/>
              </p:cNvSpPr>
              <p:nvPr>
                <p:ph idx="1"/>
              </p:nvPr>
            </p:nvSpPr>
            <p:spPr/>
            <p:txBody>
              <a:bodyPr>
                <a:normAutofit/>
              </a:bodyPr>
              <a:lstStyle/>
              <a:p>
                <a:pPr marL="0" indent="0">
                  <a:buNone/>
                </a:pPr>
                <a:r>
                  <a:rPr lang="en-US" dirty="0"/>
                  <a:t>Determine the equation of the tangent to </a:t>
                </a:r>
                <a14:m>
                  <m:oMath xmlns:m="http://schemas.openxmlformats.org/officeDocument/2006/math">
                    <m:r>
                      <m:rPr>
                        <m:sty m:val="p"/>
                      </m:rPr>
                      <a:rPr lang="en-US" b="0" i="0" smtClean="0">
                        <a:latin typeface="Cambria Math" panose="02040503050406030204" pitchFamily="18" charset="0"/>
                      </a:rPr>
                      <m:t>f</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e>
                    </m:d>
                    <m:r>
                      <a:rPr lang="en-US" b="0" i="0"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𝑥</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+1</m:t>
                        </m:r>
                      </m:den>
                    </m:f>
                  </m:oMath>
                </a14:m>
                <a:r>
                  <a:rPr lang="en-US" dirty="0"/>
                  <a:t>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=0</m:t>
                    </m:r>
                  </m:oMath>
                </a14:m>
                <a:r>
                  <a:rPr lang="en-US" dirty="0"/>
                  <a:t>.    </a:t>
                </a:r>
              </a:p>
              <a:p>
                <a:pPr marL="0" indent="0">
                  <a:buNone/>
                </a:pPr>
                <a:r>
                  <a:rPr lang="en-US" dirty="0"/>
                  <a:t>Solution:</a:t>
                </a:r>
              </a:p>
              <a:p>
                <a:pPr marL="0" indent="0">
                  <a:buNone/>
                </a:pPr>
                <a:r>
                  <a:rPr lang="en-US" dirty="0"/>
                  <a:t>Therefore, the equation of the tangent line is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𝑥</m:t>
                    </m:r>
                  </m:oMath>
                </a14:m>
                <a:r>
                  <a:rPr lang="en-US" dirty="0"/>
                  <a:t> </a:t>
                </a:r>
              </a:p>
            </p:txBody>
          </p:sp>
        </mc:Choice>
        <mc:Fallback xmlns="">
          <p:sp>
            <p:nvSpPr>
              <p:cNvPr id="3" name="Content Placeholder 2">
                <a:extLst>
                  <a:ext uri="{FF2B5EF4-FFF2-40B4-BE49-F238E27FC236}">
                    <a16:creationId xmlns:a16="http://schemas.microsoft.com/office/drawing/2014/main" id="{9E28AD63-443B-429E-81C1-93A3DCDB77EB}"/>
                  </a:ext>
                </a:extLst>
              </p:cNvPr>
              <p:cNvSpPr>
                <a:spLocks noGrp="1" noRot="1" noChangeAspect="1" noMove="1" noResize="1" noEditPoints="1" noAdjustHandles="1" noChangeArrowheads="1" noChangeShapeType="1" noTextEdit="1"/>
              </p:cNvSpPr>
              <p:nvPr>
                <p:ph idx="1"/>
              </p:nvPr>
            </p:nvSpPr>
            <p:spPr>
              <a:blipFill>
                <a:blip r:embed="rId3"/>
                <a:stretch>
                  <a:fillRect l="-1217" t="-280"/>
                </a:stretch>
              </a:blipFill>
            </p:spPr>
            <p:txBody>
              <a:bodyPr/>
              <a:lstStyle/>
              <a:p>
                <a:r>
                  <a:rPr lang="en-US">
                    <a:noFill/>
                  </a:rPr>
                  <a:t> </a:t>
                </a:r>
              </a:p>
            </p:txBody>
          </p:sp>
        </mc:Fallback>
      </mc:AlternateContent>
    </p:spTree>
    <p:extLst>
      <p:ext uri="{BB962C8B-B14F-4D97-AF65-F5344CB8AC3E}">
        <p14:creationId xmlns:p14="http://schemas.microsoft.com/office/powerpoint/2010/main" val="2645100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6A0C-1B45-4E75-B1F0-C63B0C0C7CB9}"/>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28AD63-443B-429E-81C1-93A3DCDB77EB}"/>
                  </a:ext>
                </a:extLst>
              </p:cNvPr>
              <p:cNvSpPr>
                <a:spLocks noGrp="1"/>
              </p:cNvSpPr>
              <p:nvPr>
                <p:ph idx="1"/>
              </p:nvPr>
            </p:nvSpPr>
            <p:spPr/>
            <p:txBody>
              <a:bodyPr>
                <a:normAutofit/>
              </a:bodyPr>
              <a:lstStyle/>
              <a:p>
                <a:pPr marL="0" indent="0">
                  <a:buNone/>
                </a:pPr>
                <a:r>
                  <a:rPr lang="en-US" dirty="0"/>
                  <a:t>Determine the coordinates of each point on the graph of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+8</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e>
                        </m:rad>
                      </m:den>
                    </m:f>
                  </m:oMath>
                </a14:m>
                <a:r>
                  <a:rPr lang="en-US" dirty="0"/>
                  <a:t> where the tangent is horizontal.    </a:t>
                </a:r>
              </a:p>
            </p:txBody>
          </p:sp>
        </mc:Choice>
        <mc:Fallback xmlns="">
          <p:sp>
            <p:nvSpPr>
              <p:cNvPr id="3" name="Content Placeholder 2">
                <a:extLst>
                  <a:ext uri="{FF2B5EF4-FFF2-40B4-BE49-F238E27FC236}">
                    <a16:creationId xmlns:a16="http://schemas.microsoft.com/office/drawing/2014/main" id="{9E28AD63-443B-429E-81C1-93A3DCDB77EB}"/>
                  </a:ext>
                </a:extLst>
              </p:cNvPr>
              <p:cNvSpPr>
                <a:spLocks noGrp="1" noRot="1" noChangeAspect="1" noMove="1" noResize="1" noEditPoints="1" noAdjustHandles="1" noChangeArrowheads="1" noChangeShapeType="1" noTextEdit="1"/>
              </p:cNvSpPr>
              <p:nvPr>
                <p:ph idx="1"/>
              </p:nvPr>
            </p:nvSpPr>
            <p:spPr>
              <a:blipFill>
                <a:blip r:embed="rId3"/>
                <a:stretch>
                  <a:fillRect l="-1217" t="-280"/>
                </a:stretch>
              </a:blipFill>
            </p:spPr>
            <p:txBody>
              <a:bodyPr/>
              <a:lstStyle/>
              <a:p>
                <a:r>
                  <a:rPr lang="en-US">
                    <a:noFill/>
                  </a:rPr>
                  <a:t> </a:t>
                </a:r>
              </a:p>
            </p:txBody>
          </p:sp>
        </mc:Fallback>
      </mc:AlternateContent>
    </p:spTree>
    <p:extLst>
      <p:ext uri="{BB962C8B-B14F-4D97-AF65-F5344CB8AC3E}">
        <p14:creationId xmlns:p14="http://schemas.microsoft.com/office/powerpoint/2010/main" val="1695436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6A0C-1B45-4E75-B1F0-C63B0C0C7CB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28AD63-443B-429E-81C1-93A3DCDB77EB}"/>
                  </a:ext>
                </a:extLst>
              </p:cNvPr>
              <p:cNvSpPr>
                <a:spLocks noGrp="1"/>
              </p:cNvSpPr>
              <p:nvPr>
                <p:ph idx="1"/>
              </p:nvPr>
            </p:nvSpPr>
            <p:spPr/>
            <p:txBody>
              <a:bodyPr>
                <a:normAutofit/>
              </a:bodyPr>
              <a:lstStyle/>
              <a:p>
                <a:pPr marL="0" indent="0">
                  <a:buNone/>
                </a:pPr>
                <a:r>
                  <a:rPr lang="en-US" dirty="0"/>
                  <a:t>Determine the coordinates of each point on the graph of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+8</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e>
                        </m:rad>
                      </m:den>
                    </m:f>
                  </m:oMath>
                </a14:m>
                <a:r>
                  <a:rPr lang="en-US" dirty="0"/>
                  <a:t> where the tangent is horizontal.   </a:t>
                </a:r>
              </a:p>
              <a:p>
                <a:pPr marL="0" indent="0">
                  <a:buNone/>
                </a:pPr>
                <a:r>
                  <a:rPr lang="en-US" dirty="0"/>
                  <a:t>Solution:</a:t>
                </a:r>
              </a:p>
              <a:p>
                <a:pPr marL="0" indent="0">
                  <a:buNone/>
                </a:pPr>
                <a:r>
                  <a:rPr lang="en-US" dirty="0">
                    <a:solidFill>
                      <a:srgbClr val="FF0000"/>
                    </a:solidFill>
                  </a:rPr>
                  <a:t>Method #1 (quotient rule):</a:t>
                </a:r>
              </a:p>
              <a:p>
                <a:pPr marL="0" indent="0">
                  <a:buNone/>
                </a:pPr>
                <a:r>
                  <a:rPr lang="en-US" dirty="0"/>
                  <a:t>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+8</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den>
                    </m:f>
                  </m:oMath>
                </a14:m>
                <a:r>
                  <a:rPr lang="en-US" dirty="0"/>
                  <a:t> </a:t>
                </a:r>
              </a:p>
              <a:p>
                <a:pPr marL="0" indent="0">
                  <a:buNone/>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+8</m:t>
                            </m:r>
                          </m:e>
                        </m:d>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e>
                        </m:d>
                      </m:num>
                      <m:den>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e>
                            </m:d>
                          </m:e>
                          <m:sup>
                            <m:r>
                              <a:rPr lang="en-US" b="0" i="1" smtClean="0">
                                <a:latin typeface="Cambria Math" panose="02040503050406030204" pitchFamily="18" charset="0"/>
                              </a:rPr>
                              <m:t>2</m:t>
                            </m:r>
                          </m:sup>
                        </m:sSup>
                      </m:den>
                    </m:f>
                    <m:r>
                      <a:rPr lang="en-US" b="0" i="1" smtClean="0">
                        <a:latin typeface="Cambria Math" panose="02040503050406030204" pitchFamily="18" charset="0"/>
                      </a:rPr>
                      <m:t> </m:t>
                    </m:r>
                  </m:oMath>
                </a14:m>
                <a:r>
                  <a:rPr lang="en-US" dirty="0"/>
                  <a:t>   </a:t>
                </a:r>
              </a:p>
            </p:txBody>
          </p:sp>
        </mc:Choice>
        <mc:Fallback xmlns="">
          <p:sp>
            <p:nvSpPr>
              <p:cNvPr id="3" name="Content Placeholder 2">
                <a:extLst>
                  <a:ext uri="{FF2B5EF4-FFF2-40B4-BE49-F238E27FC236}">
                    <a16:creationId xmlns:a16="http://schemas.microsoft.com/office/drawing/2014/main" id="{9E28AD63-443B-429E-81C1-93A3DCDB77EB}"/>
                  </a:ext>
                </a:extLst>
              </p:cNvPr>
              <p:cNvSpPr>
                <a:spLocks noGrp="1" noRot="1" noChangeAspect="1" noMove="1" noResize="1" noEditPoints="1" noAdjustHandles="1" noChangeArrowheads="1" noChangeShapeType="1" noTextEdit="1"/>
              </p:cNvSpPr>
              <p:nvPr>
                <p:ph idx="1"/>
              </p:nvPr>
            </p:nvSpPr>
            <p:spPr>
              <a:blipFill>
                <a:blip r:embed="rId3"/>
                <a:stretch>
                  <a:fillRect l="-1217" t="-280"/>
                </a:stretch>
              </a:blipFill>
            </p:spPr>
            <p:txBody>
              <a:bodyPr/>
              <a:lstStyle/>
              <a:p>
                <a:r>
                  <a:rPr lang="en-US">
                    <a:noFill/>
                  </a:rPr>
                  <a:t> </a:t>
                </a:r>
              </a:p>
            </p:txBody>
          </p:sp>
        </mc:Fallback>
      </mc:AlternateContent>
    </p:spTree>
    <p:extLst>
      <p:ext uri="{BB962C8B-B14F-4D97-AF65-F5344CB8AC3E}">
        <p14:creationId xmlns:p14="http://schemas.microsoft.com/office/powerpoint/2010/main" val="2985695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6A0C-1B45-4E75-B1F0-C63B0C0C7CB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28AD63-443B-429E-81C1-93A3DCDB77EB}"/>
                  </a:ext>
                </a:extLst>
              </p:cNvPr>
              <p:cNvSpPr>
                <a:spLocks noGrp="1"/>
              </p:cNvSpPr>
              <p:nvPr>
                <p:ph idx="1"/>
              </p:nvPr>
            </p:nvSpPr>
            <p:spPr/>
            <p:txBody>
              <a:bodyPr>
                <a:normAutofit/>
              </a:bodyPr>
              <a:lstStyle/>
              <a:p>
                <a:pPr marL="0" indent="0">
                  <a:buNone/>
                </a:pPr>
                <a:r>
                  <a:rPr lang="en-US" dirty="0"/>
                  <a:t>Determine the coordinates of each point on the graph of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+8</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e>
                        </m:rad>
                      </m:den>
                    </m:f>
                  </m:oMath>
                </a14:m>
                <a:r>
                  <a:rPr lang="en-US" dirty="0"/>
                  <a:t> where the tangent is horizontal.   </a:t>
                </a:r>
              </a:p>
              <a:p>
                <a:pPr marL="0" indent="0">
                  <a:buNone/>
                </a:pPr>
                <a:r>
                  <a:rPr lang="en-US" dirty="0"/>
                  <a:t>Solution:</a:t>
                </a:r>
              </a:p>
              <a:p>
                <a:pPr marL="0" indent="0">
                  <a:buNone/>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r>
                              <a:rPr lang="en-US" b="0" i="1" smtClean="0">
                                <a:latin typeface="Cambria Math" panose="02040503050406030204" pitchFamily="18" charset="0"/>
                              </a:rPr>
                              <m:t>+4</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e>
                        </m:d>
                      </m:num>
                      <m:den>
                        <m:r>
                          <a:rPr lang="en-US" b="0" i="1" smtClean="0">
                            <a:latin typeface="Cambria Math" panose="02040503050406030204" pitchFamily="18" charset="0"/>
                          </a:rPr>
                          <m:t>𝑥</m:t>
                        </m:r>
                      </m:den>
                    </m:f>
                    <m:r>
                      <a:rPr lang="en-US" b="0" i="1" smtClean="0">
                        <a:latin typeface="Cambria Math" panose="02040503050406030204" pitchFamily="18" charset="0"/>
                      </a:rPr>
                      <m:t> </m:t>
                    </m:r>
                  </m:oMath>
                </a14:m>
                <a:r>
                  <a:rPr lang="en-US" dirty="0"/>
                  <a:t>  </a:t>
                </a:r>
              </a:p>
              <a:p>
                <a:pPr marL="0" indent="0">
                  <a:buNone/>
                </a:pP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r>
                          <a:rPr lang="en-US" b="0" i="1" smtClean="0">
                            <a:latin typeface="Cambria Math" panose="02040503050406030204" pitchFamily="18" charset="0"/>
                          </a:rPr>
                          <m:t>−4</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num>
                      <m:den>
                        <m:r>
                          <a:rPr lang="en-US" b="0" i="1" smtClean="0">
                            <a:latin typeface="Cambria Math" panose="02040503050406030204" pitchFamily="18" charset="0"/>
                          </a:rPr>
                          <m:t>𝑥</m:t>
                        </m:r>
                      </m:den>
                    </m:f>
                  </m:oMath>
                </a14:m>
                <a:r>
                  <a:rPr lang="en-US" dirty="0"/>
                  <a:t>  </a:t>
                </a:r>
              </a:p>
              <a:p>
                <a:pPr marL="0" indent="0">
                  <a:buNone/>
                </a:pP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r>
                          <a:rPr lang="en-US" b="0" i="1" smtClean="0">
                            <a:latin typeface="Cambria Math" panose="02040503050406030204" pitchFamily="18" charset="0"/>
                          </a:rPr>
                          <m:t>−4</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num>
                      <m:den>
                        <m:r>
                          <a:rPr lang="en-US" b="0" i="1" smtClean="0">
                            <a:latin typeface="Cambria Math" panose="02040503050406030204" pitchFamily="18" charset="0"/>
                          </a:rPr>
                          <m:t>𝑥</m:t>
                        </m:r>
                      </m:den>
                    </m:f>
                  </m:oMath>
                </a14:m>
                <a:r>
                  <a:rPr lang="en-US" dirty="0"/>
                  <a:t>  </a:t>
                </a:r>
              </a:p>
            </p:txBody>
          </p:sp>
        </mc:Choice>
        <mc:Fallback xmlns="">
          <p:sp>
            <p:nvSpPr>
              <p:cNvPr id="3" name="Content Placeholder 2">
                <a:extLst>
                  <a:ext uri="{FF2B5EF4-FFF2-40B4-BE49-F238E27FC236}">
                    <a16:creationId xmlns:a16="http://schemas.microsoft.com/office/drawing/2014/main" id="{9E28AD63-443B-429E-81C1-93A3DCDB77EB}"/>
                  </a:ext>
                </a:extLst>
              </p:cNvPr>
              <p:cNvSpPr>
                <a:spLocks noGrp="1" noRot="1" noChangeAspect="1" noMove="1" noResize="1" noEditPoints="1" noAdjustHandles="1" noChangeArrowheads="1" noChangeShapeType="1" noTextEdit="1"/>
              </p:cNvSpPr>
              <p:nvPr>
                <p:ph idx="1"/>
              </p:nvPr>
            </p:nvSpPr>
            <p:spPr>
              <a:blipFill>
                <a:blip r:embed="rId3"/>
                <a:stretch>
                  <a:fillRect l="-1217" t="-280"/>
                </a:stretch>
              </a:blipFill>
            </p:spPr>
            <p:txBody>
              <a:bodyPr/>
              <a:lstStyle/>
              <a:p>
                <a:r>
                  <a:rPr lang="en-US">
                    <a:noFill/>
                  </a:rPr>
                  <a:t> </a:t>
                </a:r>
              </a:p>
            </p:txBody>
          </p:sp>
        </mc:Fallback>
      </mc:AlternateContent>
    </p:spTree>
    <p:extLst>
      <p:ext uri="{BB962C8B-B14F-4D97-AF65-F5344CB8AC3E}">
        <p14:creationId xmlns:p14="http://schemas.microsoft.com/office/powerpoint/2010/main" val="1416186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6A0C-1B45-4E75-B1F0-C63B0C0C7CB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28AD63-443B-429E-81C1-93A3DCDB77EB}"/>
                  </a:ext>
                </a:extLst>
              </p:cNvPr>
              <p:cNvSpPr>
                <a:spLocks noGrp="1"/>
              </p:cNvSpPr>
              <p:nvPr>
                <p:ph idx="1"/>
              </p:nvPr>
            </p:nvSpPr>
            <p:spPr/>
            <p:txBody>
              <a:bodyPr>
                <a:normAutofit/>
              </a:bodyPr>
              <a:lstStyle/>
              <a:p>
                <a:pPr marL="0" indent="0">
                  <a:buNone/>
                </a:pPr>
                <a:r>
                  <a:rPr lang="en-US" dirty="0"/>
                  <a:t>Determine the coordinates of each point on the graph of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+8</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e>
                        </m:rad>
                      </m:den>
                    </m:f>
                  </m:oMath>
                </a14:m>
                <a:r>
                  <a:rPr lang="en-US" dirty="0"/>
                  <a:t> where the tangent is horizontal.   </a:t>
                </a:r>
              </a:p>
              <a:p>
                <a:pPr marL="0" indent="0">
                  <a:buNone/>
                </a:pPr>
                <a:r>
                  <a:rPr lang="en-US" dirty="0"/>
                  <a:t>Solution:</a:t>
                </a:r>
              </a:p>
              <a:p>
                <a:pPr marL="0" indent="0">
                  <a:buNone/>
                </a:pPr>
                <a:r>
                  <a:rPr lang="en-US" b="0" dirty="0"/>
                  <a:t>The tangent is horizontal where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=0</m:t>
                    </m:r>
                  </m:oMath>
                </a14:m>
                <a:r>
                  <a:rPr lang="en-US" dirty="0"/>
                  <a:t>  </a:t>
                </a:r>
              </a:p>
              <a:p>
                <a:pPr marL="0" indent="0">
                  <a:buNone/>
                </a:pPr>
                <a14:m>
                  <m:oMath xmlns:m="http://schemas.openxmlformats.org/officeDocument/2006/math">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r>
                          <a:rPr lang="en-US" b="0" i="1" smtClean="0">
                            <a:latin typeface="Cambria Math" panose="02040503050406030204" pitchFamily="18" charset="0"/>
                          </a:rPr>
                          <m:t>−4</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num>
                      <m:den>
                        <m:r>
                          <a:rPr lang="en-US" b="0" i="1" smtClean="0">
                            <a:latin typeface="Cambria Math" panose="02040503050406030204" pitchFamily="18" charset="0"/>
                          </a:rPr>
                          <m:t>𝑥</m:t>
                        </m:r>
                      </m:den>
                    </m:f>
                    <m:r>
                      <a:rPr lang="en-US" b="0" i="1" smtClean="0">
                        <a:latin typeface="Cambria Math" panose="02040503050406030204" pitchFamily="18" charset="0"/>
                      </a:rPr>
                      <m:t>=0</m:t>
                    </m:r>
                  </m:oMath>
                </a14:m>
                <a:r>
                  <a:rPr lang="en-US" dirty="0"/>
                  <a:t>  </a:t>
                </a:r>
              </a:p>
              <a:p>
                <a:pPr marL="0" indent="0">
                  <a:buNone/>
                </a:pPr>
                <a:r>
                  <a:rPr lang="en-US" dirty="0"/>
                  <a:t>Multiply both sides by x</a:t>
                </a:r>
              </a:p>
              <a:p>
                <a:pPr marL="0" indent="0">
                  <a:buNone/>
                </a:pP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r>
                      <a:rPr lang="en-US" b="0" i="1" smtClean="0">
                        <a:latin typeface="Cambria Math" panose="02040503050406030204" pitchFamily="18" charset="0"/>
                      </a:rPr>
                      <m:t>−4</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r>
                      <a:rPr lang="en-US" b="0" i="1" smtClean="0">
                        <a:latin typeface="Cambria Math" panose="02040503050406030204" pitchFamily="18" charset="0"/>
                      </a:rPr>
                      <m:t>=0</m:t>
                    </m:r>
                  </m:oMath>
                </a14:m>
                <a:r>
                  <a:rPr lang="en-US" dirty="0"/>
                  <a:t>  </a:t>
                </a:r>
              </a:p>
            </p:txBody>
          </p:sp>
        </mc:Choice>
        <mc:Fallback xmlns="">
          <p:sp>
            <p:nvSpPr>
              <p:cNvPr id="3" name="Content Placeholder 2">
                <a:extLst>
                  <a:ext uri="{FF2B5EF4-FFF2-40B4-BE49-F238E27FC236}">
                    <a16:creationId xmlns:a16="http://schemas.microsoft.com/office/drawing/2014/main" id="{9E28AD63-443B-429E-81C1-93A3DCDB77EB}"/>
                  </a:ext>
                </a:extLst>
              </p:cNvPr>
              <p:cNvSpPr>
                <a:spLocks noGrp="1" noRot="1" noChangeAspect="1" noMove="1" noResize="1" noEditPoints="1" noAdjustHandles="1" noChangeArrowheads="1" noChangeShapeType="1" noTextEdit="1"/>
              </p:cNvSpPr>
              <p:nvPr>
                <p:ph idx="1"/>
              </p:nvPr>
            </p:nvSpPr>
            <p:spPr>
              <a:blipFill>
                <a:blip r:embed="rId3"/>
                <a:stretch>
                  <a:fillRect l="-1217" t="-280"/>
                </a:stretch>
              </a:blipFill>
            </p:spPr>
            <p:txBody>
              <a:bodyPr/>
              <a:lstStyle/>
              <a:p>
                <a:r>
                  <a:rPr lang="en-US">
                    <a:noFill/>
                  </a:rPr>
                  <a:t> </a:t>
                </a:r>
              </a:p>
            </p:txBody>
          </p:sp>
        </mc:Fallback>
      </mc:AlternateContent>
    </p:spTree>
    <p:extLst>
      <p:ext uri="{BB962C8B-B14F-4D97-AF65-F5344CB8AC3E}">
        <p14:creationId xmlns:p14="http://schemas.microsoft.com/office/powerpoint/2010/main" val="2465242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6A0C-1B45-4E75-B1F0-C63B0C0C7CB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28AD63-443B-429E-81C1-93A3DCDB77EB}"/>
                  </a:ext>
                </a:extLst>
              </p:cNvPr>
              <p:cNvSpPr>
                <a:spLocks noGrp="1"/>
              </p:cNvSpPr>
              <p:nvPr>
                <p:ph idx="1"/>
              </p:nvPr>
            </p:nvSpPr>
            <p:spPr/>
            <p:txBody>
              <a:bodyPr>
                <a:normAutofit/>
              </a:bodyPr>
              <a:lstStyle/>
              <a:p>
                <a:pPr marL="0" indent="0">
                  <a:buNone/>
                </a:pPr>
                <a:r>
                  <a:rPr lang="en-US" dirty="0"/>
                  <a:t>Determine the coordinates of each point on the graph of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+8</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e>
                        </m:rad>
                      </m:den>
                    </m:f>
                  </m:oMath>
                </a14:m>
                <a:r>
                  <a:rPr lang="en-US" dirty="0"/>
                  <a:t> where the tangent is horizontal.   </a:t>
                </a:r>
              </a:p>
              <a:p>
                <a:pPr marL="0" indent="0">
                  <a:buNone/>
                </a:pPr>
                <a:r>
                  <a:rPr lang="en-US" dirty="0"/>
                  <a:t>Solution:</a:t>
                </a:r>
              </a:p>
              <a:p>
                <a:pPr marL="0" indent="0">
                  <a:buNone/>
                </a:pPr>
                <a:r>
                  <a:rPr lang="en-US" dirty="0">
                    <a:latin typeface="Cambria Math" panose="02040503050406030204" pitchFamily="18" charset="0"/>
                  </a:rPr>
                  <a:t>Multiply both sides by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a14:m>
                <a:endParaRPr lang="en-US" dirty="0">
                  <a:latin typeface="Cambria Math" panose="02040503050406030204" pitchFamily="18" charset="0"/>
                </a:endParaRPr>
              </a:p>
              <a:p>
                <a:pPr marL="0" indent="0">
                  <a:buNone/>
                </a:pP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d>
                      <m:dPr>
                        <m:ctrlPr>
                          <a:rPr lang="en-US" i="1" smtClean="0">
                            <a:latin typeface="Cambria Math" panose="02040503050406030204" pitchFamily="18" charset="0"/>
                          </a:rPr>
                        </m:ctrlPr>
                      </m:dPr>
                      <m:e>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r>
                          <a:rPr lang="en-US" b="0" i="1" smtClean="0">
                            <a:latin typeface="Cambria Math" panose="02040503050406030204" pitchFamily="18" charset="0"/>
                          </a:rPr>
                          <m:t>−4</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e>
                    </m:d>
                    <m:d>
                      <m:dPr>
                        <m:ctrlPr>
                          <a:rPr lang="en-US" b="0" i="1" smtClean="0">
                            <a:latin typeface="Cambria Math" panose="02040503050406030204" pitchFamily="18" charset="0"/>
                          </a:rPr>
                        </m:ctrlPr>
                      </m:dPr>
                      <m:e>
                        <m:r>
                          <a:rPr lang="en-US" b="0" i="1" smtClean="0">
                            <a:latin typeface="Cambria Math" panose="02040503050406030204" pitchFamily="18" charset="0"/>
                          </a:rPr>
                          <m:t>0</m:t>
                        </m:r>
                      </m:e>
                    </m:d>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−4=0</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=4</m:t>
                    </m:r>
                  </m:oMath>
                </a14:m>
                <a:r>
                  <a:rPr lang="en-US" dirty="0"/>
                  <a:t>    </a:t>
                </a:r>
              </a:p>
            </p:txBody>
          </p:sp>
        </mc:Choice>
        <mc:Fallback xmlns="">
          <p:sp>
            <p:nvSpPr>
              <p:cNvPr id="3" name="Content Placeholder 2">
                <a:extLst>
                  <a:ext uri="{FF2B5EF4-FFF2-40B4-BE49-F238E27FC236}">
                    <a16:creationId xmlns:a16="http://schemas.microsoft.com/office/drawing/2014/main" id="{9E28AD63-443B-429E-81C1-93A3DCDB77EB}"/>
                  </a:ext>
                </a:extLst>
              </p:cNvPr>
              <p:cNvSpPr>
                <a:spLocks noGrp="1" noRot="1" noChangeAspect="1" noMove="1" noResize="1" noEditPoints="1" noAdjustHandles="1" noChangeArrowheads="1" noChangeShapeType="1" noTextEdit="1"/>
              </p:cNvSpPr>
              <p:nvPr>
                <p:ph idx="1"/>
              </p:nvPr>
            </p:nvSpPr>
            <p:spPr>
              <a:blipFill>
                <a:blip r:embed="rId3"/>
                <a:stretch>
                  <a:fillRect l="-1217" t="-280"/>
                </a:stretch>
              </a:blipFill>
            </p:spPr>
            <p:txBody>
              <a:bodyPr/>
              <a:lstStyle/>
              <a:p>
                <a:r>
                  <a:rPr lang="en-US">
                    <a:noFill/>
                  </a:rPr>
                  <a:t> </a:t>
                </a:r>
              </a:p>
            </p:txBody>
          </p:sp>
        </mc:Fallback>
      </mc:AlternateContent>
    </p:spTree>
    <p:extLst>
      <p:ext uri="{BB962C8B-B14F-4D97-AF65-F5344CB8AC3E}">
        <p14:creationId xmlns:p14="http://schemas.microsoft.com/office/powerpoint/2010/main" val="3250748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6A0C-1B45-4E75-B1F0-C63B0C0C7CB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28AD63-443B-429E-81C1-93A3DCDB77EB}"/>
                  </a:ext>
                </a:extLst>
              </p:cNvPr>
              <p:cNvSpPr>
                <a:spLocks noGrp="1"/>
              </p:cNvSpPr>
              <p:nvPr>
                <p:ph idx="1"/>
              </p:nvPr>
            </p:nvSpPr>
            <p:spPr/>
            <p:txBody>
              <a:bodyPr>
                <a:normAutofit/>
              </a:bodyPr>
              <a:lstStyle/>
              <a:p>
                <a:pPr marL="0" indent="0">
                  <a:buNone/>
                </a:pPr>
                <a:r>
                  <a:rPr lang="en-US" dirty="0"/>
                  <a:t>Determine the coordinates of each point on the graph of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+8</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e>
                        </m:rad>
                      </m:den>
                    </m:f>
                  </m:oMath>
                </a14:m>
                <a:r>
                  <a:rPr lang="en-US" dirty="0"/>
                  <a:t> where the tangent is horizontal.   </a:t>
                </a:r>
              </a:p>
              <a:p>
                <a:pPr marL="0" indent="0">
                  <a:buNone/>
                </a:pPr>
                <a:r>
                  <a:rPr lang="en-US" dirty="0"/>
                  <a:t>Solution:</a:t>
                </a:r>
              </a:p>
              <a:p>
                <a:pPr marL="0" indent="0">
                  <a:buNone/>
                </a:pP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4</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4</m:t>
                            </m:r>
                          </m:e>
                        </m:d>
                        <m:r>
                          <a:rPr lang="en-US" b="0" i="1" smtClean="0">
                            <a:latin typeface="Cambria Math" panose="02040503050406030204" pitchFamily="18" charset="0"/>
                          </a:rPr>
                          <m:t>+8</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4</m:t>
                            </m:r>
                          </m:e>
                        </m:ra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8+8</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16</m:t>
                        </m:r>
                      </m:num>
                      <m:den>
                        <m:r>
                          <a:rPr lang="en-US" b="0" i="1" smtClean="0">
                            <a:latin typeface="Cambria Math" panose="02040503050406030204" pitchFamily="18" charset="0"/>
                          </a:rPr>
                          <m:t>2</m:t>
                        </m:r>
                      </m:den>
                    </m:f>
                    <m:r>
                      <a:rPr lang="en-US" b="0" i="1" smtClean="0">
                        <a:latin typeface="Cambria Math" panose="02040503050406030204" pitchFamily="18" charset="0"/>
                      </a:rPr>
                      <m:t>=8</m:t>
                    </m:r>
                  </m:oMath>
                </a14:m>
                <a:r>
                  <a:rPr lang="en-US" dirty="0"/>
                  <a:t>   </a:t>
                </a:r>
              </a:p>
              <a:p>
                <a:pPr marL="0" indent="0">
                  <a:buNone/>
                </a:pPr>
                <a:endParaRPr lang="en-US" dirty="0"/>
              </a:p>
              <a:p>
                <a:pPr marL="0" indent="0">
                  <a:buNone/>
                </a:pPr>
                <a:r>
                  <a:rPr lang="en-US" dirty="0"/>
                  <a:t>Therefore, the graph has a horizontal tangent at the point (4,8)</a:t>
                </a:r>
              </a:p>
            </p:txBody>
          </p:sp>
        </mc:Choice>
        <mc:Fallback xmlns="">
          <p:sp>
            <p:nvSpPr>
              <p:cNvPr id="3" name="Content Placeholder 2">
                <a:extLst>
                  <a:ext uri="{FF2B5EF4-FFF2-40B4-BE49-F238E27FC236}">
                    <a16:creationId xmlns:a16="http://schemas.microsoft.com/office/drawing/2014/main" id="{9E28AD63-443B-429E-81C1-93A3DCDB77EB}"/>
                  </a:ext>
                </a:extLst>
              </p:cNvPr>
              <p:cNvSpPr>
                <a:spLocks noGrp="1" noRot="1" noChangeAspect="1" noMove="1" noResize="1" noEditPoints="1" noAdjustHandles="1" noChangeArrowheads="1" noChangeShapeType="1" noTextEdit="1"/>
              </p:cNvSpPr>
              <p:nvPr>
                <p:ph idx="1"/>
              </p:nvPr>
            </p:nvSpPr>
            <p:spPr>
              <a:blipFill>
                <a:blip r:embed="rId3"/>
                <a:stretch>
                  <a:fillRect l="-1217" t="-280"/>
                </a:stretch>
              </a:blipFill>
            </p:spPr>
            <p:txBody>
              <a:bodyPr/>
              <a:lstStyle/>
              <a:p>
                <a:r>
                  <a:rPr lang="en-US">
                    <a:noFill/>
                  </a:rPr>
                  <a:t> </a:t>
                </a:r>
              </a:p>
            </p:txBody>
          </p:sp>
        </mc:Fallback>
      </mc:AlternateContent>
    </p:spTree>
    <p:extLst>
      <p:ext uri="{BB962C8B-B14F-4D97-AF65-F5344CB8AC3E}">
        <p14:creationId xmlns:p14="http://schemas.microsoft.com/office/powerpoint/2010/main" val="102329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6A0C-1B45-4E75-B1F0-C63B0C0C7CB9}"/>
              </a:ext>
            </a:extLst>
          </p:cNvPr>
          <p:cNvSpPr>
            <a:spLocks noGrp="1"/>
          </p:cNvSpPr>
          <p:nvPr>
            <p:ph type="title"/>
          </p:nvPr>
        </p:nvSpPr>
        <p:spPr/>
        <p:txBody>
          <a:bodyPr/>
          <a:lstStyle/>
          <a:p>
            <a:r>
              <a:rPr lang="en-US" dirty="0"/>
              <a:t>Quotient Rule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28AD63-443B-429E-81C1-93A3DCDB77EB}"/>
                  </a:ext>
                </a:extLst>
              </p:cNvPr>
              <p:cNvSpPr>
                <a:spLocks noGrp="1"/>
              </p:cNvSpPr>
              <p:nvPr>
                <p:ph idx="1"/>
              </p:nvPr>
            </p:nvSpPr>
            <p:spPr/>
            <p:txBody>
              <a:bodyPr/>
              <a:lstStyle/>
              <a:p>
                <a:pPr marL="0" indent="0">
                  <a:buNone/>
                </a:pPr>
                <a:r>
                  <a:rPr lang="en-US" dirty="0"/>
                  <a:t>If </a:t>
                </a:r>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den>
                    </m:f>
                  </m:oMath>
                </a14:m>
                <a:r>
                  <a:rPr lang="en-US" dirty="0"/>
                  <a:t>, then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sup>
                            <m:r>
                              <a:rPr lang="en-US" b="0" i="1" smtClean="0">
                                <a:latin typeface="Cambria Math" panose="02040503050406030204" pitchFamily="18" charset="0"/>
                              </a:rPr>
                              <m:t>2</m:t>
                            </m:r>
                          </m:sup>
                        </m:sSup>
                      </m:den>
                    </m:f>
                    <m:r>
                      <a:rPr lang="en-US" b="0" i="1" smtClean="0">
                        <a:latin typeface="Cambria Math" panose="02040503050406030204" pitchFamily="18" charset="0"/>
                      </a:rPr>
                      <m:t>, </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)≠0</m:t>
                    </m:r>
                  </m:oMath>
                </a14:m>
                <a:endParaRPr lang="en-US" dirty="0"/>
              </a:p>
              <a:p>
                <a:pPr marL="0" indent="0">
                  <a:buNone/>
                </a:pPr>
                <a:endParaRPr lang="en-US" dirty="0"/>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num>
                      <m:den>
                        <m:r>
                          <a:rPr lang="en-US" b="0" i="1" smtClean="0">
                            <a:latin typeface="Cambria Math" panose="02040503050406030204" pitchFamily="18" charset="0"/>
                          </a:rPr>
                          <m:t>𝑑𝑥</m:t>
                        </m:r>
                      </m:den>
                    </m:f>
                    <m:d>
                      <m:dPr>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r>
                              <a:rPr lang="en-US" b="0" i="1" smtClean="0">
                                <a:latin typeface="Cambria Math" panose="02040503050406030204" pitchFamily="18" charset="0"/>
                              </a:rPr>
                              <m:t>𝑢</m:t>
                            </m:r>
                          </m:num>
                          <m:den>
                            <m:r>
                              <a:rPr lang="en-US" b="0" i="1" smtClean="0">
                                <a:latin typeface="Cambria Math" panose="02040503050406030204" pitchFamily="18" charset="0"/>
                              </a:rPr>
                              <m:t>𝑣</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𝑑𝑢</m:t>
                                </m:r>
                              </m:num>
                              <m:den>
                                <m:r>
                                  <a:rPr lang="en-US" b="0" i="1" smtClean="0">
                                    <a:latin typeface="Cambria Math" panose="02040503050406030204" pitchFamily="18" charset="0"/>
                                  </a:rPr>
                                  <m:t>𝑑𝑥</m:t>
                                </m:r>
                              </m:den>
                            </m:f>
                          </m:e>
                        </m:d>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𝑢</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𝑑𝑣</m:t>
                                </m:r>
                              </m:num>
                              <m:den>
                                <m:r>
                                  <a:rPr lang="en-US" b="0" i="1" smtClean="0">
                                    <a:latin typeface="Cambria Math" panose="02040503050406030204" pitchFamily="18" charset="0"/>
                                  </a:rPr>
                                  <m:t>𝑑𝑥</m:t>
                                </m:r>
                              </m:den>
                            </m:f>
                          </m:e>
                        </m:d>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2</m:t>
                            </m:r>
                          </m:sup>
                        </m:sSup>
                      </m:den>
                    </m:f>
                  </m:oMath>
                </a14:m>
                <a:r>
                  <a:rPr lang="en-US" dirty="0"/>
                  <a:t>      </a:t>
                </a:r>
              </a:p>
            </p:txBody>
          </p:sp>
        </mc:Choice>
        <mc:Fallback xmlns="">
          <p:sp>
            <p:nvSpPr>
              <p:cNvPr id="3" name="Content Placeholder 2">
                <a:extLst>
                  <a:ext uri="{FF2B5EF4-FFF2-40B4-BE49-F238E27FC236}">
                    <a16:creationId xmlns:a16="http://schemas.microsoft.com/office/drawing/2014/main" id="{9E28AD63-443B-429E-81C1-93A3DCDB77EB}"/>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123D61BF-CF93-4A42-B19E-7D1ED1B982E0}"/>
              </a:ext>
            </a:extLst>
          </p:cNvPr>
          <p:cNvSpPr txBox="1"/>
          <p:nvPr/>
        </p:nvSpPr>
        <p:spPr>
          <a:xfrm>
            <a:off x="9617336" y="2027815"/>
            <a:ext cx="1925619" cy="369332"/>
          </a:xfrm>
          <a:prstGeom prst="rect">
            <a:avLst/>
          </a:prstGeom>
          <a:noFill/>
        </p:spPr>
        <p:txBody>
          <a:bodyPr wrap="square" rtlCol="0">
            <a:spAutoFit/>
          </a:bodyPr>
          <a:lstStyle/>
          <a:p>
            <a:r>
              <a:rPr lang="en-US" dirty="0"/>
              <a:t>Newton notation</a:t>
            </a:r>
          </a:p>
        </p:txBody>
      </p:sp>
      <p:sp>
        <p:nvSpPr>
          <p:cNvPr id="5" name="TextBox 4">
            <a:extLst>
              <a:ext uri="{FF2B5EF4-FFF2-40B4-BE49-F238E27FC236}">
                <a16:creationId xmlns:a16="http://schemas.microsoft.com/office/drawing/2014/main" id="{D72EBD6B-1F07-4EEF-9A85-4FE8866C0FD8}"/>
              </a:ext>
            </a:extLst>
          </p:cNvPr>
          <p:cNvSpPr txBox="1"/>
          <p:nvPr/>
        </p:nvSpPr>
        <p:spPr>
          <a:xfrm>
            <a:off x="4249270" y="3429000"/>
            <a:ext cx="2108499" cy="369332"/>
          </a:xfrm>
          <a:prstGeom prst="rect">
            <a:avLst/>
          </a:prstGeom>
          <a:noFill/>
        </p:spPr>
        <p:txBody>
          <a:bodyPr wrap="square" rtlCol="0">
            <a:spAutoFit/>
          </a:bodyPr>
          <a:lstStyle/>
          <a:p>
            <a:r>
              <a:rPr lang="en-US" dirty="0"/>
              <a:t>Leibniz notation</a:t>
            </a:r>
          </a:p>
        </p:txBody>
      </p:sp>
    </p:spTree>
    <p:extLst>
      <p:ext uri="{BB962C8B-B14F-4D97-AF65-F5344CB8AC3E}">
        <p14:creationId xmlns:p14="http://schemas.microsoft.com/office/powerpoint/2010/main" val="2722588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6A0C-1B45-4E75-B1F0-C63B0C0C7CB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28AD63-443B-429E-81C1-93A3DCDB77EB}"/>
                  </a:ext>
                </a:extLst>
              </p:cNvPr>
              <p:cNvSpPr>
                <a:spLocks noGrp="1"/>
              </p:cNvSpPr>
              <p:nvPr>
                <p:ph idx="1"/>
              </p:nvPr>
            </p:nvSpPr>
            <p:spPr/>
            <p:txBody>
              <a:bodyPr>
                <a:normAutofit/>
              </a:bodyPr>
              <a:lstStyle/>
              <a:p>
                <a:pPr marL="0" indent="0">
                  <a:buNone/>
                </a:pPr>
                <a:r>
                  <a:rPr lang="en-US" dirty="0"/>
                  <a:t>Determine the coordinates of each point on the graph of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+8</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e>
                        </m:rad>
                      </m:den>
                    </m:f>
                  </m:oMath>
                </a14:m>
                <a:r>
                  <a:rPr lang="en-US" dirty="0"/>
                  <a:t> where the tangent is horizontal.   </a:t>
                </a:r>
              </a:p>
              <a:p>
                <a:pPr marL="0" indent="0">
                  <a:buNone/>
                </a:pPr>
                <a:r>
                  <a:rPr lang="en-US" dirty="0"/>
                  <a:t>Solution:</a:t>
                </a:r>
              </a:p>
              <a:p>
                <a:pPr marL="0" indent="0">
                  <a:buNone/>
                </a:pPr>
                <a:r>
                  <a:rPr lang="en-US" dirty="0">
                    <a:solidFill>
                      <a:srgbClr val="FF0000"/>
                    </a:solidFill>
                  </a:rPr>
                  <a:t>Method #2:</a:t>
                </a:r>
              </a:p>
              <a:p>
                <a:pPr marL="0" indent="0">
                  <a:buNone/>
                </a:pPr>
                <a:r>
                  <a:rPr lang="en-US" dirty="0">
                    <a:solidFill>
                      <a:srgbClr val="FF0000"/>
                    </a:solidFill>
                  </a:rPr>
                  <a:t>Whenever there is a fraction with only one term in the denominator, you can divide each term in the numerator by that term. Then, you can use the power rule and it might lessen your work.</a:t>
                </a:r>
              </a:p>
            </p:txBody>
          </p:sp>
        </mc:Choice>
        <mc:Fallback xmlns="">
          <p:sp>
            <p:nvSpPr>
              <p:cNvPr id="3" name="Content Placeholder 2">
                <a:extLst>
                  <a:ext uri="{FF2B5EF4-FFF2-40B4-BE49-F238E27FC236}">
                    <a16:creationId xmlns:a16="http://schemas.microsoft.com/office/drawing/2014/main" id="{9E28AD63-443B-429E-81C1-93A3DCDB77EB}"/>
                  </a:ext>
                </a:extLst>
              </p:cNvPr>
              <p:cNvSpPr>
                <a:spLocks noGrp="1" noRot="1" noChangeAspect="1" noMove="1" noResize="1" noEditPoints="1" noAdjustHandles="1" noChangeArrowheads="1" noChangeShapeType="1" noTextEdit="1"/>
              </p:cNvSpPr>
              <p:nvPr>
                <p:ph idx="1"/>
              </p:nvPr>
            </p:nvSpPr>
            <p:spPr>
              <a:blipFill>
                <a:blip r:embed="rId3"/>
                <a:stretch>
                  <a:fillRect l="-1217" t="-280" r="-812"/>
                </a:stretch>
              </a:blipFill>
            </p:spPr>
            <p:txBody>
              <a:bodyPr/>
              <a:lstStyle/>
              <a:p>
                <a:r>
                  <a:rPr lang="en-US">
                    <a:noFill/>
                  </a:rPr>
                  <a:t> </a:t>
                </a:r>
              </a:p>
            </p:txBody>
          </p:sp>
        </mc:Fallback>
      </mc:AlternateContent>
    </p:spTree>
    <p:extLst>
      <p:ext uri="{BB962C8B-B14F-4D97-AF65-F5344CB8AC3E}">
        <p14:creationId xmlns:p14="http://schemas.microsoft.com/office/powerpoint/2010/main" val="3397727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6A0C-1B45-4E75-B1F0-C63B0C0C7CB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28AD63-443B-429E-81C1-93A3DCDB77EB}"/>
                  </a:ext>
                </a:extLst>
              </p:cNvPr>
              <p:cNvSpPr>
                <a:spLocks noGrp="1"/>
              </p:cNvSpPr>
              <p:nvPr>
                <p:ph idx="1"/>
              </p:nvPr>
            </p:nvSpPr>
            <p:spPr/>
            <p:txBody>
              <a:bodyPr>
                <a:normAutofit/>
              </a:bodyPr>
              <a:lstStyle/>
              <a:p>
                <a:pPr marL="0" indent="0">
                  <a:buNone/>
                </a:pPr>
                <a:r>
                  <a:rPr lang="en-US" dirty="0"/>
                  <a:t>Determine the coordinates of each point on the graph of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+8</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e>
                        </m:rad>
                      </m:den>
                    </m:f>
                  </m:oMath>
                </a14:m>
                <a:r>
                  <a:rPr lang="en-US" dirty="0"/>
                  <a:t> where the tangent is horizontal.   </a:t>
                </a:r>
              </a:p>
              <a:p>
                <a:pPr marL="0" indent="0">
                  <a:buNone/>
                </a:pPr>
                <a:r>
                  <a:rPr lang="en-US" dirty="0"/>
                  <a:t>Solution:</a:t>
                </a:r>
              </a:p>
              <a:p>
                <a:pPr marL="0" indent="0">
                  <a:buNone/>
                </a:pPr>
                <a14:m>
                  <m:oMath xmlns:m="http://schemas.openxmlformats.org/officeDocument/2006/math">
                    <m:r>
                      <a:rPr lang="en-US" b="0" i="1" smtClean="0">
                        <a:solidFill>
                          <a:schemeClr val="tx1"/>
                        </a:solidFill>
                        <a:latin typeface="Cambria Math" panose="02040503050406030204" pitchFamily="18" charset="0"/>
                      </a:rPr>
                      <m:t>𝑓</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e>
                    </m:d>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+8</m:t>
                        </m:r>
                      </m:num>
                      <m:den>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𝑥</m:t>
                            </m:r>
                          </m:e>
                          <m:sup>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2</m:t>
                                </m:r>
                              </m:den>
                            </m:f>
                          </m:sup>
                        </m:sSup>
                      </m:den>
                    </m:f>
                  </m:oMath>
                </a14:m>
                <a:r>
                  <a:rPr lang="en-US" b="0" i="1" dirty="0">
                    <a:solidFill>
                      <a:schemeClr val="tx1"/>
                    </a:solidFill>
                    <a:latin typeface="Cambria Math" panose="02040503050406030204" pitchFamily="18" charset="0"/>
                  </a:rPr>
                  <a:t> </a:t>
                </a:r>
              </a:p>
              <a:p>
                <a:pPr marL="0" indent="0">
                  <a:buNone/>
                </a:pPr>
                <a14:m>
                  <m:oMath xmlns:m="http://schemas.openxmlformats.org/officeDocument/2006/math">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𝑥</m:t>
                        </m:r>
                      </m:num>
                      <m:den>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𝑥</m:t>
                            </m:r>
                          </m:e>
                          <m:sup>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2</m:t>
                                </m:r>
                              </m:den>
                            </m:f>
                          </m:sup>
                        </m:sSup>
                      </m:den>
                    </m:f>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8</m:t>
                        </m:r>
                      </m:num>
                      <m:den>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𝑥</m:t>
                            </m:r>
                          </m:e>
                          <m:sup>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2</m:t>
                                </m:r>
                              </m:den>
                            </m:f>
                          </m:sup>
                        </m:sSup>
                      </m:den>
                    </m:f>
                  </m:oMath>
                </a14:m>
                <a:r>
                  <a:rPr lang="en-US" b="0" i="1" dirty="0">
                    <a:solidFill>
                      <a:schemeClr val="tx1"/>
                    </a:solidFill>
                    <a:latin typeface="Cambria Math" panose="02040503050406030204" pitchFamily="18" charset="0"/>
                  </a:rPr>
                  <a:t> </a:t>
                </a:r>
              </a:p>
              <a:p>
                <a:pPr marL="0" indent="0">
                  <a:buNone/>
                </a:pPr>
                <a14:m>
                  <m:oMath xmlns:m="http://schemas.openxmlformats.org/officeDocument/2006/math">
                    <m:r>
                      <a:rPr lang="en-US" b="0" i="1" smtClean="0">
                        <a:solidFill>
                          <a:schemeClr val="tx1"/>
                        </a:solidFill>
                        <a:latin typeface="Cambria Math" panose="02040503050406030204" pitchFamily="18" charset="0"/>
                      </a:rPr>
                      <m:t>=2</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𝑥</m:t>
                        </m:r>
                      </m:e>
                      <m:sup>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2</m:t>
                            </m:r>
                          </m:den>
                        </m:f>
                      </m:sup>
                    </m:sSup>
                    <m:r>
                      <a:rPr lang="en-US" b="0" i="1" smtClean="0">
                        <a:solidFill>
                          <a:schemeClr val="tx1"/>
                        </a:solidFill>
                        <a:latin typeface="Cambria Math" panose="02040503050406030204" pitchFamily="18" charset="0"/>
                      </a:rPr>
                      <m:t>+8</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𝑥</m:t>
                        </m:r>
                      </m:e>
                      <m:sup>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2</m:t>
                            </m:r>
                          </m:den>
                        </m:f>
                      </m:sup>
                    </m:sSup>
                  </m:oMath>
                </a14:m>
                <a:r>
                  <a:rPr lang="en-US" dirty="0">
                    <a:solidFill>
                      <a:schemeClr val="tx1"/>
                    </a:solidFill>
                  </a:rPr>
                  <a:t>   </a:t>
                </a:r>
              </a:p>
            </p:txBody>
          </p:sp>
        </mc:Choice>
        <mc:Fallback xmlns="">
          <p:sp>
            <p:nvSpPr>
              <p:cNvPr id="3" name="Content Placeholder 2">
                <a:extLst>
                  <a:ext uri="{FF2B5EF4-FFF2-40B4-BE49-F238E27FC236}">
                    <a16:creationId xmlns:a16="http://schemas.microsoft.com/office/drawing/2014/main" id="{9E28AD63-443B-429E-81C1-93A3DCDB77EB}"/>
                  </a:ext>
                </a:extLst>
              </p:cNvPr>
              <p:cNvSpPr>
                <a:spLocks noGrp="1" noRot="1" noChangeAspect="1" noMove="1" noResize="1" noEditPoints="1" noAdjustHandles="1" noChangeArrowheads="1" noChangeShapeType="1" noTextEdit="1"/>
              </p:cNvSpPr>
              <p:nvPr>
                <p:ph idx="1"/>
              </p:nvPr>
            </p:nvSpPr>
            <p:spPr>
              <a:blipFill>
                <a:blip r:embed="rId3"/>
                <a:stretch>
                  <a:fillRect l="-1217" t="-280"/>
                </a:stretch>
              </a:blipFill>
            </p:spPr>
            <p:txBody>
              <a:bodyPr/>
              <a:lstStyle/>
              <a:p>
                <a:r>
                  <a:rPr lang="en-US">
                    <a:noFill/>
                  </a:rPr>
                  <a:t> </a:t>
                </a:r>
              </a:p>
            </p:txBody>
          </p:sp>
        </mc:Fallback>
      </mc:AlternateContent>
    </p:spTree>
    <p:extLst>
      <p:ext uri="{BB962C8B-B14F-4D97-AF65-F5344CB8AC3E}">
        <p14:creationId xmlns:p14="http://schemas.microsoft.com/office/powerpoint/2010/main" val="421236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6A0C-1B45-4E75-B1F0-C63B0C0C7CB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28AD63-443B-429E-81C1-93A3DCDB77EB}"/>
                  </a:ext>
                </a:extLst>
              </p:cNvPr>
              <p:cNvSpPr>
                <a:spLocks noGrp="1"/>
              </p:cNvSpPr>
              <p:nvPr>
                <p:ph idx="1"/>
              </p:nvPr>
            </p:nvSpPr>
            <p:spPr/>
            <p:txBody>
              <a:bodyPr>
                <a:normAutofit/>
              </a:bodyPr>
              <a:lstStyle/>
              <a:p>
                <a:pPr marL="0" indent="0">
                  <a:buNone/>
                </a:pPr>
                <a:r>
                  <a:rPr lang="en-US" dirty="0"/>
                  <a:t>Determine the coordinates of each point on the graph of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+8</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e>
                        </m:rad>
                      </m:den>
                    </m:f>
                  </m:oMath>
                </a14:m>
                <a:r>
                  <a:rPr lang="en-US" dirty="0"/>
                  <a:t> where the tangent is horizontal.   </a:t>
                </a:r>
              </a:p>
              <a:p>
                <a:pPr marL="0" indent="0">
                  <a:buNone/>
                </a:pPr>
                <a:r>
                  <a:rPr lang="en-US" dirty="0"/>
                  <a:t>Solution:</a:t>
                </a:r>
              </a:p>
              <a:p>
                <a:pPr marL="0" indent="0">
                  <a:buNone/>
                </a:pPr>
                <a14:m>
                  <m:oMath xmlns:m="http://schemas.openxmlformats.org/officeDocument/2006/math">
                    <m:r>
                      <a:rPr lang="en-US" b="0" i="1" smtClean="0">
                        <a:solidFill>
                          <a:schemeClr val="tx1"/>
                        </a:solidFill>
                        <a:latin typeface="Cambria Math" panose="02040503050406030204" pitchFamily="18" charset="0"/>
                      </a:rPr>
                      <m:t>𝑓</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𝑥</m:t>
                        </m:r>
                      </m:e>
                      <m:sup>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2</m:t>
                            </m:r>
                          </m:den>
                        </m:f>
                      </m:sup>
                    </m:sSup>
                    <m:r>
                      <a:rPr lang="en-US" b="0" i="1" smtClean="0">
                        <a:solidFill>
                          <a:schemeClr val="tx1"/>
                        </a:solidFill>
                        <a:latin typeface="Cambria Math" panose="02040503050406030204" pitchFamily="18" charset="0"/>
                      </a:rPr>
                      <m:t>−4</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𝑥</m:t>
                        </m:r>
                      </m:e>
                      <m:sup>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−3</m:t>
                            </m:r>
                          </m:num>
                          <m:den>
                            <m:r>
                              <a:rPr lang="en-US" b="0" i="1" smtClean="0">
                                <a:solidFill>
                                  <a:schemeClr val="tx1"/>
                                </a:solidFill>
                                <a:latin typeface="Cambria Math" panose="02040503050406030204" pitchFamily="18" charset="0"/>
                              </a:rPr>
                              <m:t>2</m:t>
                            </m:r>
                          </m:den>
                        </m:f>
                      </m:sup>
                    </m:sSup>
                  </m:oMath>
                </a14:m>
                <a:r>
                  <a:rPr lang="en-US" b="0" i="1" dirty="0">
                    <a:solidFill>
                      <a:schemeClr val="tx1"/>
                    </a:solidFill>
                    <a:latin typeface="Cambria Math" panose="02040503050406030204" pitchFamily="18" charset="0"/>
                  </a:rPr>
                  <a:t>   </a:t>
                </a:r>
              </a:p>
              <a:p>
                <a:pPr marL="0" indent="0">
                  <a:buNone/>
                </a:pPr>
                <a:r>
                  <a:rPr lang="en-US" dirty="0">
                    <a:solidFill>
                      <a:schemeClr val="tx1"/>
                    </a:solidFill>
                  </a:rPr>
                  <a:t>A horizontal tangent means that </a:t>
                </a:r>
                <a14:m>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𝑓</m:t>
                        </m:r>
                      </m:e>
                      <m:sup>
                        <m:r>
                          <a:rPr lang="en-US" b="0" i="1" smtClean="0">
                            <a:solidFill>
                              <a:schemeClr val="tx1"/>
                            </a:solidFill>
                            <a:latin typeface="Cambria Math" panose="02040503050406030204" pitchFamily="18" charset="0"/>
                          </a:rPr>
                          <m:t>′</m:t>
                        </m:r>
                      </m:sup>
                    </m:sSup>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e>
                    </m:d>
                    <m:r>
                      <a:rPr lang="en-US" b="0" i="1" smtClean="0">
                        <a:solidFill>
                          <a:schemeClr val="tx1"/>
                        </a:solidFill>
                        <a:latin typeface="Cambria Math" panose="02040503050406030204" pitchFamily="18" charset="0"/>
                      </a:rPr>
                      <m:t>=0</m:t>
                    </m:r>
                  </m:oMath>
                </a14:m>
                <a:r>
                  <a:rPr lang="en-US" dirty="0">
                    <a:solidFill>
                      <a:schemeClr val="tx1"/>
                    </a:solidFill>
                  </a:rPr>
                  <a:t>  </a:t>
                </a:r>
              </a:p>
              <a:p>
                <a:pPr marL="0" indent="0">
                  <a:buNone/>
                </a:pPr>
                <a14:m>
                  <m:oMath xmlns:m="http://schemas.openxmlformats.org/officeDocument/2006/math">
                    <m:sSup>
                      <m:sSupPr>
                        <m:ctrlPr>
                          <a:rPr lang="en-US"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𝑥</m:t>
                        </m:r>
                      </m:e>
                      <m:sup>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2</m:t>
                            </m:r>
                          </m:den>
                        </m:f>
                      </m:sup>
                    </m:sSup>
                    <m:r>
                      <a:rPr lang="en-US" b="0" i="1" smtClean="0">
                        <a:solidFill>
                          <a:schemeClr val="tx1"/>
                        </a:solidFill>
                        <a:latin typeface="Cambria Math" panose="02040503050406030204" pitchFamily="18" charset="0"/>
                      </a:rPr>
                      <m:t>−4</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𝑥</m:t>
                        </m:r>
                      </m:e>
                      <m:sup>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−3</m:t>
                            </m:r>
                          </m:num>
                          <m:den>
                            <m:r>
                              <a:rPr lang="en-US" b="0" i="1" smtClean="0">
                                <a:solidFill>
                                  <a:schemeClr val="tx1"/>
                                </a:solidFill>
                                <a:latin typeface="Cambria Math" panose="02040503050406030204" pitchFamily="18" charset="0"/>
                              </a:rPr>
                              <m:t>2</m:t>
                            </m:r>
                          </m:den>
                        </m:f>
                      </m:sup>
                    </m:sSup>
                    <m:r>
                      <a:rPr lang="en-US" b="0" i="1" smtClean="0">
                        <a:solidFill>
                          <a:schemeClr val="tx1"/>
                        </a:solidFill>
                        <a:latin typeface="Cambria Math" panose="02040503050406030204" pitchFamily="18" charset="0"/>
                      </a:rPr>
                      <m:t>=0</m:t>
                    </m:r>
                  </m:oMath>
                </a14:m>
                <a:r>
                  <a:rPr lang="en-US" dirty="0">
                    <a:solidFill>
                      <a:schemeClr val="tx1"/>
                    </a:solidFill>
                  </a:rPr>
                  <a:t> </a:t>
                </a:r>
              </a:p>
              <a:p>
                <a:pPr marL="0" indent="0">
                  <a:buNone/>
                </a:pPr>
                <a:r>
                  <a:rPr lang="en-US" dirty="0"/>
                  <a:t>Multiply both sides by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f>
                          <m:fPr>
                            <m:ctrlPr>
                              <a:rPr lang="en-US"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2</m:t>
                            </m:r>
                          </m:den>
                        </m:f>
                      </m:sup>
                    </m:sSup>
                  </m:oMath>
                </a14:m>
                <a:r>
                  <a:rPr lang="en-US" dirty="0">
                    <a:solidFill>
                      <a:schemeClr val="tx1"/>
                    </a:solidFill>
                  </a:rPr>
                  <a:t>     </a:t>
                </a:r>
              </a:p>
            </p:txBody>
          </p:sp>
        </mc:Choice>
        <mc:Fallback xmlns="">
          <p:sp>
            <p:nvSpPr>
              <p:cNvPr id="3" name="Content Placeholder 2">
                <a:extLst>
                  <a:ext uri="{FF2B5EF4-FFF2-40B4-BE49-F238E27FC236}">
                    <a16:creationId xmlns:a16="http://schemas.microsoft.com/office/drawing/2014/main" id="{9E28AD63-443B-429E-81C1-93A3DCDB77EB}"/>
                  </a:ext>
                </a:extLst>
              </p:cNvPr>
              <p:cNvSpPr>
                <a:spLocks noGrp="1" noRot="1" noChangeAspect="1" noMove="1" noResize="1" noEditPoints="1" noAdjustHandles="1" noChangeArrowheads="1" noChangeShapeType="1" noTextEdit="1"/>
              </p:cNvSpPr>
              <p:nvPr>
                <p:ph idx="1"/>
              </p:nvPr>
            </p:nvSpPr>
            <p:spPr>
              <a:blipFill>
                <a:blip r:embed="rId3"/>
                <a:stretch>
                  <a:fillRect l="-1217" t="-280"/>
                </a:stretch>
              </a:blipFill>
            </p:spPr>
            <p:txBody>
              <a:bodyPr/>
              <a:lstStyle/>
              <a:p>
                <a:r>
                  <a:rPr lang="en-US">
                    <a:noFill/>
                  </a:rPr>
                  <a:t> </a:t>
                </a:r>
              </a:p>
            </p:txBody>
          </p:sp>
        </mc:Fallback>
      </mc:AlternateContent>
    </p:spTree>
    <p:extLst>
      <p:ext uri="{BB962C8B-B14F-4D97-AF65-F5344CB8AC3E}">
        <p14:creationId xmlns:p14="http://schemas.microsoft.com/office/powerpoint/2010/main" val="1585114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6A0C-1B45-4E75-B1F0-C63B0C0C7CB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28AD63-443B-429E-81C1-93A3DCDB77EB}"/>
                  </a:ext>
                </a:extLst>
              </p:cNvPr>
              <p:cNvSpPr>
                <a:spLocks noGrp="1"/>
              </p:cNvSpPr>
              <p:nvPr>
                <p:ph idx="1"/>
              </p:nvPr>
            </p:nvSpPr>
            <p:spPr/>
            <p:txBody>
              <a:bodyPr>
                <a:normAutofit/>
              </a:bodyPr>
              <a:lstStyle/>
              <a:p>
                <a:pPr marL="0" indent="0">
                  <a:buNone/>
                </a:pPr>
                <a:r>
                  <a:rPr lang="en-US" dirty="0"/>
                  <a:t>Determine the coordinates of each point on the graph of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+8</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e>
                        </m:rad>
                      </m:den>
                    </m:f>
                  </m:oMath>
                </a14:m>
                <a:r>
                  <a:rPr lang="en-US" dirty="0"/>
                  <a:t> where the tangent is horizontal.   </a:t>
                </a:r>
              </a:p>
              <a:p>
                <a:pPr marL="0" indent="0">
                  <a:buNone/>
                </a:pPr>
                <a:r>
                  <a:rPr lang="en-US" dirty="0"/>
                  <a:t>Solution:</a:t>
                </a:r>
              </a:p>
              <a:p>
                <a:pPr marL="0" indent="0">
                  <a:buNone/>
                </a:pPr>
                <a14:m>
                  <m:oMath xmlns:m="http://schemas.openxmlformats.org/officeDocument/2006/math">
                    <m:d>
                      <m:dPr>
                        <m:ctrlPr>
                          <a:rPr lang="en-US" b="0" i="1" smtClean="0">
                            <a:solidFill>
                              <a:schemeClr val="tx1"/>
                            </a:solidFill>
                            <a:latin typeface="Cambria Math" panose="02040503050406030204" pitchFamily="18" charset="0"/>
                          </a:rPr>
                        </m:ctrlPr>
                      </m:dPr>
                      <m:e>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𝑥</m:t>
                            </m:r>
                          </m:e>
                          <m:sup>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3</m:t>
                                </m:r>
                              </m:num>
                              <m:den>
                                <m:r>
                                  <a:rPr lang="en-US" b="0" i="1" smtClean="0">
                                    <a:solidFill>
                                      <a:schemeClr val="tx1"/>
                                    </a:solidFill>
                                    <a:latin typeface="Cambria Math" panose="02040503050406030204" pitchFamily="18" charset="0"/>
                                  </a:rPr>
                                  <m:t>2</m:t>
                                </m:r>
                              </m:den>
                            </m:f>
                          </m:sup>
                        </m:sSup>
                      </m:e>
                    </m:d>
                    <m:d>
                      <m:dPr>
                        <m:ctrlPr>
                          <a:rPr lang="en-US" b="0" i="1" smtClean="0">
                            <a:solidFill>
                              <a:schemeClr val="tx1"/>
                            </a:solidFill>
                            <a:latin typeface="Cambria Math" panose="02040503050406030204" pitchFamily="18" charset="0"/>
                          </a:rPr>
                        </m:ctrlPr>
                      </m:dPr>
                      <m:e>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𝑥</m:t>
                            </m:r>
                          </m:e>
                          <m:sup>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2</m:t>
                                </m:r>
                              </m:den>
                            </m:f>
                          </m:sup>
                        </m:sSup>
                        <m:r>
                          <a:rPr lang="en-US" b="0" i="1" smtClean="0">
                            <a:solidFill>
                              <a:schemeClr val="tx1"/>
                            </a:solidFill>
                            <a:latin typeface="Cambria Math" panose="02040503050406030204" pitchFamily="18" charset="0"/>
                          </a:rPr>
                          <m:t>−4</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𝑥</m:t>
                            </m:r>
                          </m:e>
                          <m:sup>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−3</m:t>
                                </m:r>
                              </m:num>
                              <m:den>
                                <m:r>
                                  <a:rPr lang="en-US" b="0" i="1" smtClean="0">
                                    <a:solidFill>
                                      <a:schemeClr val="tx1"/>
                                    </a:solidFill>
                                    <a:latin typeface="Cambria Math" panose="02040503050406030204" pitchFamily="18" charset="0"/>
                                  </a:rPr>
                                  <m:t>2</m:t>
                                </m:r>
                              </m:den>
                            </m:f>
                          </m:sup>
                        </m:sSup>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𝑥</m:t>
                            </m:r>
                          </m:e>
                          <m:sup>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3</m:t>
                                </m:r>
                              </m:num>
                              <m:den>
                                <m:r>
                                  <a:rPr lang="en-US" b="0" i="1" smtClean="0">
                                    <a:solidFill>
                                      <a:schemeClr val="tx1"/>
                                    </a:solidFill>
                                    <a:latin typeface="Cambria Math" panose="02040503050406030204" pitchFamily="18" charset="0"/>
                                  </a:rPr>
                                  <m:t>2</m:t>
                                </m:r>
                              </m:den>
                            </m:f>
                          </m:sup>
                        </m:sSup>
                      </m:e>
                    </m:d>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m:t>
                        </m:r>
                      </m:e>
                    </m:d>
                  </m:oMath>
                </a14:m>
                <a:r>
                  <a:rPr lang="en-US" dirty="0">
                    <a:solidFill>
                      <a:schemeClr val="tx1"/>
                    </a:solidFill>
                  </a:rPr>
                  <a:t>   </a:t>
                </a:r>
              </a:p>
              <a:p>
                <a:pPr marL="0" indent="0">
                  <a:buNone/>
                </a:pPr>
                <a14:m>
                  <m:oMath xmlns:m="http://schemas.openxmlformats.org/officeDocument/2006/math">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−4=0</m:t>
                    </m:r>
                  </m:oMath>
                </a14:m>
                <a:r>
                  <a:rPr lang="en-US" dirty="0">
                    <a:solidFill>
                      <a:schemeClr val="tx1"/>
                    </a:solidFill>
                  </a:rPr>
                  <a:t>    </a:t>
                </a:r>
              </a:p>
              <a:p>
                <a:pPr marL="0" indent="0">
                  <a:buNone/>
                </a:pPr>
                <a14:m>
                  <m:oMath xmlns:m="http://schemas.openxmlformats.org/officeDocument/2006/math">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=4</m:t>
                    </m:r>
                  </m:oMath>
                </a14:m>
                <a:r>
                  <a:rPr lang="en-US" dirty="0">
                    <a:solidFill>
                      <a:schemeClr val="tx1"/>
                    </a:solidFill>
                  </a:rPr>
                  <a:t>   </a:t>
                </a:r>
              </a:p>
            </p:txBody>
          </p:sp>
        </mc:Choice>
        <mc:Fallback xmlns="">
          <p:sp>
            <p:nvSpPr>
              <p:cNvPr id="3" name="Content Placeholder 2">
                <a:extLst>
                  <a:ext uri="{FF2B5EF4-FFF2-40B4-BE49-F238E27FC236}">
                    <a16:creationId xmlns:a16="http://schemas.microsoft.com/office/drawing/2014/main" id="{9E28AD63-443B-429E-81C1-93A3DCDB77EB}"/>
                  </a:ext>
                </a:extLst>
              </p:cNvPr>
              <p:cNvSpPr>
                <a:spLocks noGrp="1" noRot="1" noChangeAspect="1" noMove="1" noResize="1" noEditPoints="1" noAdjustHandles="1" noChangeArrowheads="1" noChangeShapeType="1" noTextEdit="1"/>
              </p:cNvSpPr>
              <p:nvPr>
                <p:ph idx="1"/>
              </p:nvPr>
            </p:nvSpPr>
            <p:spPr>
              <a:blipFill>
                <a:blip r:embed="rId3"/>
                <a:stretch>
                  <a:fillRect l="-1217" t="-280"/>
                </a:stretch>
              </a:blipFill>
            </p:spPr>
            <p:txBody>
              <a:bodyPr/>
              <a:lstStyle/>
              <a:p>
                <a:r>
                  <a:rPr lang="en-US">
                    <a:noFill/>
                  </a:rPr>
                  <a:t> </a:t>
                </a:r>
              </a:p>
            </p:txBody>
          </p:sp>
        </mc:Fallback>
      </mc:AlternateContent>
    </p:spTree>
    <p:extLst>
      <p:ext uri="{BB962C8B-B14F-4D97-AF65-F5344CB8AC3E}">
        <p14:creationId xmlns:p14="http://schemas.microsoft.com/office/powerpoint/2010/main" val="1025908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6A0C-1B45-4E75-B1F0-C63B0C0C7CB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28AD63-443B-429E-81C1-93A3DCDB77EB}"/>
                  </a:ext>
                </a:extLst>
              </p:cNvPr>
              <p:cNvSpPr>
                <a:spLocks noGrp="1"/>
              </p:cNvSpPr>
              <p:nvPr>
                <p:ph idx="1"/>
              </p:nvPr>
            </p:nvSpPr>
            <p:spPr/>
            <p:txBody>
              <a:bodyPr>
                <a:normAutofit/>
              </a:bodyPr>
              <a:lstStyle/>
              <a:p>
                <a:pPr marL="0" indent="0">
                  <a:buNone/>
                </a:pPr>
                <a:r>
                  <a:rPr lang="en-US" dirty="0"/>
                  <a:t>Determine the coordinates of each point on the graph of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+8</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e>
                        </m:rad>
                      </m:den>
                    </m:f>
                  </m:oMath>
                </a14:m>
                <a:r>
                  <a:rPr lang="en-US" dirty="0"/>
                  <a:t> where the tangent is horizontal.   </a:t>
                </a:r>
              </a:p>
              <a:p>
                <a:pPr marL="0" indent="0">
                  <a:buNone/>
                </a:pPr>
                <a:r>
                  <a:rPr lang="en-US" dirty="0"/>
                  <a:t>Solution:</a:t>
                </a:r>
              </a:p>
              <a:p>
                <a:pPr marL="0" indent="0">
                  <a:buNone/>
                </a:pP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4</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4</m:t>
                            </m:r>
                          </m:e>
                        </m:d>
                        <m:r>
                          <a:rPr lang="en-US" b="0" i="1" smtClean="0">
                            <a:latin typeface="Cambria Math" panose="02040503050406030204" pitchFamily="18" charset="0"/>
                          </a:rPr>
                          <m:t>+8</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4</m:t>
                            </m:r>
                          </m:e>
                        </m:ra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8+8</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16</m:t>
                        </m:r>
                      </m:num>
                      <m:den>
                        <m:r>
                          <a:rPr lang="en-US" b="0" i="1" smtClean="0">
                            <a:latin typeface="Cambria Math" panose="02040503050406030204" pitchFamily="18" charset="0"/>
                          </a:rPr>
                          <m:t>2</m:t>
                        </m:r>
                      </m:den>
                    </m:f>
                    <m:r>
                      <a:rPr lang="en-US" b="0" i="1" smtClean="0">
                        <a:latin typeface="Cambria Math" panose="02040503050406030204" pitchFamily="18" charset="0"/>
                      </a:rPr>
                      <m:t>=8</m:t>
                    </m:r>
                  </m:oMath>
                </a14:m>
                <a:r>
                  <a:rPr lang="en-US" dirty="0"/>
                  <a:t>   </a:t>
                </a:r>
              </a:p>
              <a:p>
                <a:pPr marL="0" indent="0">
                  <a:buNone/>
                </a:pPr>
                <a:endParaRPr lang="en-US" dirty="0"/>
              </a:p>
              <a:p>
                <a:pPr marL="0" indent="0">
                  <a:buNone/>
                </a:pPr>
                <a:r>
                  <a:rPr lang="en-US" dirty="0"/>
                  <a:t>Therefore, the graph has a horizontal tangent at the point (4,8)</a:t>
                </a:r>
              </a:p>
            </p:txBody>
          </p:sp>
        </mc:Choice>
        <mc:Fallback xmlns="">
          <p:sp>
            <p:nvSpPr>
              <p:cNvPr id="3" name="Content Placeholder 2">
                <a:extLst>
                  <a:ext uri="{FF2B5EF4-FFF2-40B4-BE49-F238E27FC236}">
                    <a16:creationId xmlns:a16="http://schemas.microsoft.com/office/drawing/2014/main" id="{9E28AD63-443B-429E-81C1-93A3DCDB77EB}"/>
                  </a:ext>
                </a:extLst>
              </p:cNvPr>
              <p:cNvSpPr>
                <a:spLocks noGrp="1" noRot="1" noChangeAspect="1" noMove="1" noResize="1" noEditPoints="1" noAdjustHandles="1" noChangeArrowheads="1" noChangeShapeType="1" noTextEdit="1"/>
              </p:cNvSpPr>
              <p:nvPr>
                <p:ph idx="1"/>
              </p:nvPr>
            </p:nvSpPr>
            <p:spPr>
              <a:blipFill>
                <a:blip r:embed="rId3"/>
                <a:stretch>
                  <a:fillRect l="-1217" t="-280"/>
                </a:stretch>
              </a:blipFill>
            </p:spPr>
            <p:txBody>
              <a:bodyPr/>
              <a:lstStyle/>
              <a:p>
                <a:r>
                  <a:rPr lang="en-US">
                    <a:noFill/>
                  </a:rPr>
                  <a:t> </a:t>
                </a:r>
              </a:p>
            </p:txBody>
          </p:sp>
        </mc:Fallback>
      </mc:AlternateContent>
    </p:spTree>
    <p:extLst>
      <p:ext uri="{BB962C8B-B14F-4D97-AF65-F5344CB8AC3E}">
        <p14:creationId xmlns:p14="http://schemas.microsoft.com/office/powerpoint/2010/main" val="4011953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6A0C-1B45-4E75-B1F0-C63B0C0C7CB9}"/>
              </a:ext>
            </a:extLst>
          </p:cNvPr>
          <p:cNvSpPr>
            <a:spLocks noGrp="1"/>
          </p:cNvSpPr>
          <p:nvPr>
            <p:ph type="title"/>
          </p:nvPr>
        </p:nvSpPr>
        <p:spPr/>
        <p:txBody>
          <a:bodyPr/>
          <a:lstStyle/>
          <a:p>
            <a:r>
              <a:rPr lang="en-US" dirty="0"/>
              <a:t>Proof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28AD63-443B-429E-81C1-93A3DCDB77EB}"/>
                  </a:ext>
                </a:extLst>
              </p:cNvPr>
              <p:cNvSpPr>
                <a:spLocks noGrp="1"/>
              </p:cNvSpPr>
              <p:nvPr>
                <p:ph idx="1"/>
              </p:nvPr>
            </p:nvSpPr>
            <p:spPr/>
            <p:txBody>
              <a:bodyPr>
                <a:normAutofit/>
              </a:bodyPr>
              <a:lstStyle/>
              <a:p>
                <a:pPr marL="0" indent="0">
                  <a:buNone/>
                </a:pPr>
                <a:r>
                  <a:rPr lang="en-US" dirty="0"/>
                  <a:t>Prove: If </a:t>
                </a:r>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den>
                    </m:f>
                  </m:oMath>
                </a14:m>
                <a:r>
                  <a:rPr lang="en-US" dirty="0"/>
                  <a:t>, then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sup>
                            <m:r>
                              <a:rPr lang="en-US" b="0" i="1" smtClean="0">
                                <a:latin typeface="Cambria Math" panose="02040503050406030204" pitchFamily="18" charset="0"/>
                              </a:rPr>
                              <m:t>2</m:t>
                            </m:r>
                          </m:sup>
                        </m:sSup>
                      </m:den>
                    </m:f>
                    <m:r>
                      <a:rPr lang="en-US" b="0" i="1" smtClean="0">
                        <a:latin typeface="Cambria Math" panose="02040503050406030204" pitchFamily="18" charset="0"/>
                      </a:rPr>
                      <m:t>, </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)≠0</m:t>
                    </m:r>
                  </m:oMath>
                </a14:m>
                <a:endParaRPr lang="en-US" dirty="0"/>
              </a:p>
              <a:p>
                <a:pPr marL="0" indent="0">
                  <a:buNone/>
                </a:pPr>
                <a:r>
                  <a:rPr lang="en-US" dirty="0"/>
                  <a:t>Proof</a:t>
                </a:r>
              </a:p>
              <a:p>
                <a:pPr marL="0" indent="0">
                  <a:buNone/>
                </a:pPr>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num>
                      <m:den>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den>
                    </m:f>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)≠0</m:t>
                    </m:r>
                  </m:oMath>
                </a14:m>
                <a:r>
                  <a:rPr lang="en-US" dirty="0"/>
                  <a:t>  </a:t>
                </a:r>
              </a:p>
              <a:p>
                <a:pPr marL="0" indent="0">
                  <a:buNone/>
                </a:pPr>
                <a:endParaRPr lang="en-US" dirty="0"/>
              </a:p>
              <a:p>
                <a:pPr marL="0" indent="0">
                  <a:buNone/>
                </a:pPr>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p>
              <a:p>
                <a:pPr marL="0" indent="0">
                  <a:buNone/>
                </a:pPr>
                <a:endParaRPr lang="en-US" dirty="0"/>
              </a:p>
              <a:p>
                <a:pPr marL="0" indent="0">
                  <a:buNone/>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p>
            </p:txBody>
          </p:sp>
        </mc:Choice>
        <mc:Fallback xmlns="">
          <p:sp>
            <p:nvSpPr>
              <p:cNvPr id="3" name="Content Placeholder 2">
                <a:extLst>
                  <a:ext uri="{FF2B5EF4-FFF2-40B4-BE49-F238E27FC236}">
                    <a16:creationId xmlns:a16="http://schemas.microsoft.com/office/drawing/2014/main" id="{9E28AD63-443B-429E-81C1-93A3DCDB77EB}"/>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92FAAE8-CE28-4AB0-B8AC-39EFE33B761E}"/>
                  </a:ext>
                </a:extLst>
              </p:cNvPr>
              <p:cNvSpPr txBox="1"/>
              <p:nvPr/>
            </p:nvSpPr>
            <p:spPr>
              <a:xfrm>
                <a:off x="1258643" y="3910404"/>
                <a:ext cx="3689873" cy="369332"/>
              </a:xfrm>
              <a:prstGeom prst="rect">
                <a:avLst/>
              </a:prstGeom>
              <a:noFill/>
            </p:spPr>
            <p:txBody>
              <a:bodyPr wrap="square" rtlCol="0">
                <a:spAutoFit/>
              </a:bodyPr>
              <a:lstStyle/>
              <a:p>
                <a:r>
                  <a:rPr lang="en-US" dirty="0"/>
                  <a:t>Multiply both sides by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p>
            </p:txBody>
          </p:sp>
        </mc:Choice>
        <mc:Fallback xmlns="">
          <p:sp>
            <p:nvSpPr>
              <p:cNvPr id="4" name="TextBox 3">
                <a:extLst>
                  <a:ext uri="{FF2B5EF4-FFF2-40B4-BE49-F238E27FC236}">
                    <a16:creationId xmlns:a16="http://schemas.microsoft.com/office/drawing/2014/main" id="{592FAAE8-CE28-4AB0-B8AC-39EFE33B761E}"/>
                  </a:ext>
                </a:extLst>
              </p:cNvPr>
              <p:cNvSpPr txBox="1">
                <a:spLocks noRot="1" noChangeAspect="1" noMove="1" noResize="1" noEditPoints="1" noAdjustHandles="1" noChangeArrowheads="1" noChangeShapeType="1" noTextEdit="1"/>
              </p:cNvSpPr>
              <p:nvPr/>
            </p:nvSpPr>
            <p:spPr>
              <a:xfrm>
                <a:off x="1258643" y="3910404"/>
                <a:ext cx="3689873" cy="369332"/>
              </a:xfrm>
              <a:prstGeom prst="rect">
                <a:avLst/>
              </a:prstGeom>
              <a:blipFill>
                <a:blip r:embed="rId3"/>
                <a:stretch>
                  <a:fillRect l="-1320" t="-8197" b="-24590"/>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70ACDF84-0499-40E9-B5C5-0336CEF8E85B}"/>
              </a:ext>
            </a:extLst>
          </p:cNvPr>
          <p:cNvSpPr txBox="1"/>
          <p:nvPr/>
        </p:nvSpPr>
        <p:spPr>
          <a:xfrm>
            <a:off x="1258643" y="4859017"/>
            <a:ext cx="5518673" cy="369332"/>
          </a:xfrm>
          <a:prstGeom prst="rect">
            <a:avLst/>
          </a:prstGeom>
          <a:noFill/>
        </p:spPr>
        <p:txBody>
          <a:bodyPr wrap="square" rtlCol="0">
            <a:spAutoFit/>
          </a:bodyPr>
          <a:lstStyle/>
          <a:p>
            <a:r>
              <a:rPr lang="en-US" dirty="0"/>
              <a:t>Differentiate both sides (use the product rule on the left)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16692D8-818F-4F15-B9AE-DA6DA32DC6FD}"/>
                  </a:ext>
                </a:extLst>
              </p:cNvPr>
              <p:cNvSpPr txBox="1"/>
              <p:nvPr/>
            </p:nvSpPr>
            <p:spPr>
              <a:xfrm>
                <a:off x="1258643" y="5942568"/>
                <a:ext cx="4679577" cy="369332"/>
              </a:xfrm>
              <a:prstGeom prst="rect">
                <a:avLst/>
              </a:prstGeom>
              <a:noFill/>
            </p:spPr>
            <p:txBody>
              <a:bodyPr wrap="square" rtlCol="0">
                <a:spAutoFit/>
              </a:bodyPr>
              <a:lstStyle/>
              <a:p>
                <a:r>
                  <a:rPr lang="en-US" dirty="0"/>
                  <a:t>Subtract </a:t>
                </a:r>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from both sides</a:t>
                </a:r>
              </a:p>
            </p:txBody>
          </p:sp>
        </mc:Choice>
        <mc:Fallback xmlns="">
          <p:sp>
            <p:nvSpPr>
              <p:cNvPr id="6" name="TextBox 5">
                <a:extLst>
                  <a:ext uri="{FF2B5EF4-FFF2-40B4-BE49-F238E27FC236}">
                    <a16:creationId xmlns:a16="http://schemas.microsoft.com/office/drawing/2014/main" id="{616692D8-818F-4F15-B9AE-DA6DA32DC6FD}"/>
                  </a:ext>
                </a:extLst>
              </p:cNvPr>
              <p:cNvSpPr txBox="1">
                <a:spLocks noRot="1" noChangeAspect="1" noMove="1" noResize="1" noEditPoints="1" noAdjustHandles="1" noChangeArrowheads="1" noChangeShapeType="1" noTextEdit="1"/>
              </p:cNvSpPr>
              <p:nvPr/>
            </p:nvSpPr>
            <p:spPr>
              <a:xfrm>
                <a:off x="1258643" y="5942568"/>
                <a:ext cx="4679577" cy="369332"/>
              </a:xfrm>
              <a:prstGeom prst="rect">
                <a:avLst/>
              </a:prstGeom>
              <a:blipFill>
                <a:blip r:embed="rId4"/>
                <a:stretch>
                  <a:fillRect l="-1042"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1574911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6A0C-1B45-4E75-B1F0-C63B0C0C7CB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28AD63-443B-429E-81C1-93A3DCDB77EB}"/>
                  </a:ext>
                </a:extLst>
              </p:cNvPr>
              <p:cNvSpPr>
                <a:spLocks noGrp="1"/>
              </p:cNvSpPr>
              <p:nvPr>
                <p:ph idx="1"/>
              </p:nvPr>
            </p:nvSpPr>
            <p:spPr/>
            <p:txBody>
              <a:bodyPr>
                <a:normAutofit/>
              </a:bodyPr>
              <a:lstStyle/>
              <a:p>
                <a:pPr marL="0" indent="0">
                  <a:buNone/>
                </a:pPr>
                <a:r>
                  <a:rPr lang="en-US" dirty="0"/>
                  <a:t>Prove: If </a:t>
                </a:r>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den>
                    </m:f>
                  </m:oMath>
                </a14:m>
                <a:r>
                  <a:rPr lang="en-US" dirty="0"/>
                  <a:t>, then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sup>
                            <m:r>
                              <a:rPr lang="en-US" b="0" i="1" smtClean="0">
                                <a:latin typeface="Cambria Math" panose="02040503050406030204" pitchFamily="18" charset="0"/>
                              </a:rPr>
                              <m:t>2</m:t>
                            </m:r>
                          </m:sup>
                        </m:sSup>
                      </m:den>
                    </m:f>
                    <m:r>
                      <a:rPr lang="en-US" b="0" i="1" smtClean="0">
                        <a:latin typeface="Cambria Math" panose="02040503050406030204" pitchFamily="18" charset="0"/>
                      </a:rPr>
                      <m:t>, </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)≠0</m:t>
                    </m:r>
                  </m:oMath>
                </a14:m>
                <a:endParaRPr lang="en-US" dirty="0"/>
              </a:p>
              <a:p>
                <a:pPr marL="0" indent="0">
                  <a:buNone/>
                </a:pPr>
                <a:r>
                  <a:rPr lang="en-US" dirty="0"/>
                  <a:t>Proof</a:t>
                </a:r>
              </a:p>
              <a:p>
                <a:pPr marL="0" indent="0">
                  <a:buNone/>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en-US" dirty="0"/>
                  <a:t>  </a:t>
                </a:r>
              </a:p>
              <a:p>
                <a:pPr marL="0" indent="0">
                  <a:buNone/>
                </a:pPr>
                <a:endParaRPr lang="en-US" dirty="0"/>
              </a:p>
              <a:p>
                <a:pPr marL="0" indent="0">
                  <a:buNone/>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den>
                    </m:f>
                  </m:oMath>
                </a14:m>
                <a:r>
                  <a:rPr lang="en-US" dirty="0"/>
                  <a:t>    </a:t>
                </a:r>
              </a:p>
            </p:txBody>
          </p:sp>
        </mc:Choice>
        <mc:Fallback xmlns="">
          <p:sp>
            <p:nvSpPr>
              <p:cNvPr id="3" name="Content Placeholder 2">
                <a:extLst>
                  <a:ext uri="{FF2B5EF4-FFF2-40B4-BE49-F238E27FC236}">
                    <a16:creationId xmlns:a16="http://schemas.microsoft.com/office/drawing/2014/main" id="{9E28AD63-443B-429E-81C1-93A3DCDB77EB}"/>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F7FFB57-EA26-4025-8148-CCE27D7BC7AA}"/>
                  </a:ext>
                </a:extLst>
              </p:cNvPr>
              <p:cNvSpPr txBox="1"/>
              <p:nvPr/>
            </p:nvSpPr>
            <p:spPr>
              <a:xfrm>
                <a:off x="1473798" y="3631962"/>
                <a:ext cx="3001384" cy="369332"/>
              </a:xfrm>
              <a:prstGeom prst="rect">
                <a:avLst/>
              </a:prstGeom>
              <a:noFill/>
            </p:spPr>
            <p:txBody>
              <a:bodyPr wrap="square" rtlCol="0">
                <a:spAutoFit/>
              </a:bodyPr>
              <a:lstStyle/>
              <a:p>
                <a:r>
                  <a:rPr lang="en-US" dirty="0"/>
                  <a:t>Divide both sides by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p>
            </p:txBody>
          </p:sp>
        </mc:Choice>
        <mc:Fallback xmlns="">
          <p:sp>
            <p:nvSpPr>
              <p:cNvPr id="7" name="TextBox 6">
                <a:extLst>
                  <a:ext uri="{FF2B5EF4-FFF2-40B4-BE49-F238E27FC236}">
                    <a16:creationId xmlns:a16="http://schemas.microsoft.com/office/drawing/2014/main" id="{9F7FFB57-EA26-4025-8148-CCE27D7BC7AA}"/>
                  </a:ext>
                </a:extLst>
              </p:cNvPr>
              <p:cNvSpPr txBox="1">
                <a:spLocks noRot="1" noChangeAspect="1" noMove="1" noResize="1" noEditPoints="1" noAdjustHandles="1" noChangeArrowheads="1" noChangeShapeType="1" noTextEdit="1"/>
              </p:cNvSpPr>
              <p:nvPr/>
            </p:nvSpPr>
            <p:spPr>
              <a:xfrm>
                <a:off x="1473798" y="3631962"/>
                <a:ext cx="3001384" cy="369332"/>
              </a:xfrm>
              <a:prstGeom prst="rect">
                <a:avLst/>
              </a:prstGeom>
              <a:blipFill>
                <a:blip r:embed="rId3"/>
                <a:stretch>
                  <a:fillRect l="-1829"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5EE63B5-1E7F-45FE-9165-01CB6F34B463}"/>
                  </a:ext>
                </a:extLst>
              </p:cNvPr>
              <p:cNvSpPr txBox="1"/>
              <p:nvPr/>
            </p:nvSpPr>
            <p:spPr>
              <a:xfrm>
                <a:off x="1473798" y="4932381"/>
                <a:ext cx="4991548" cy="529440"/>
              </a:xfrm>
              <a:prstGeom prst="rect">
                <a:avLst/>
              </a:prstGeom>
              <a:noFill/>
            </p:spPr>
            <p:txBody>
              <a:bodyPr wrap="square" rtlCol="0">
                <a:spAutoFit/>
              </a:bodyPr>
              <a:lstStyle/>
              <a:p>
                <a:r>
                  <a:rPr lang="en-US" dirty="0"/>
                  <a:t>Sub in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den>
                    </m:f>
                  </m:oMath>
                </a14:m>
                <a:r>
                  <a:rPr lang="en-US" dirty="0"/>
                  <a:t> for </a:t>
                </a:r>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p>
            </p:txBody>
          </p:sp>
        </mc:Choice>
        <mc:Fallback xmlns="">
          <p:sp>
            <p:nvSpPr>
              <p:cNvPr id="8" name="TextBox 7">
                <a:extLst>
                  <a:ext uri="{FF2B5EF4-FFF2-40B4-BE49-F238E27FC236}">
                    <a16:creationId xmlns:a16="http://schemas.microsoft.com/office/drawing/2014/main" id="{B5EE63B5-1E7F-45FE-9165-01CB6F34B463}"/>
                  </a:ext>
                </a:extLst>
              </p:cNvPr>
              <p:cNvSpPr txBox="1">
                <a:spLocks noRot="1" noChangeAspect="1" noMove="1" noResize="1" noEditPoints="1" noAdjustHandles="1" noChangeArrowheads="1" noChangeShapeType="1" noTextEdit="1"/>
              </p:cNvSpPr>
              <p:nvPr/>
            </p:nvSpPr>
            <p:spPr>
              <a:xfrm>
                <a:off x="1473798" y="4932381"/>
                <a:ext cx="4991548" cy="529440"/>
              </a:xfrm>
              <a:prstGeom prst="rect">
                <a:avLst/>
              </a:prstGeom>
              <a:blipFill>
                <a:blip r:embed="rId4"/>
                <a:stretch>
                  <a:fillRect l="-1099" b="-6897"/>
                </a:stretch>
              </a:blipFill>
            </p:spPr>
            <p:txBody>
              <a:bodyPr/>
              <a:lstStyle/>
              <a:p>
                <a:r>
                  <a:rPr lang="en-US">
                    <a:noFill/>
                  </a:rPr>
                  <a:t> </a:t>
                </a:r>
              </a:p>
            </p:txBody>
          </p:sp>
        </mc:Fallback>
      </mc:AlternateContent>
    </p:spTree>
    <p:extLst>
      <p:ext uri="{BB962C8B-B14F-4D97-AF65-F5344CB8AC3E}">
        <p14:creationId xmlns:p14="http://schemas.microsoft.com/office/powerpoint/2010/main" val="4215130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6A0C-1B45-4E75-B1F0-C63B0C0C7CB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28AD63-443B-429E-81C1-93A3DCDB77EB}"/>
                  </a:ext>
                </a:extLst>
              </p:cNvPr>
              <p:cNvSpPr>
                <a:spLocks noGrp="1"/>
              </p:cNvSpPr>
              <p:nvPr>
                <p:ph idx="1"/>
              </p:nvPr>
            </p:nvSpPr>
            <p:spPr/>
            <p:txBody>
              <a:bodyPr>
                <a:normAutofit/>
              </a:bodyPr>
              <a:lstStyle/>
              <a:p>
                <a:pPr marL="0" indent="0">
                  <a:buNone/>
                </a:pPr>
                <a:r>
                  <a:rPr lang="en-US" dirty="0"/>
                  <a:t>Prove: If </a:t>
                </a:r>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den>
                    </m:f>
                  </m:oMath>
                </a14:m>
                <a:r>
                  <a:rPr lang="en-US" dirty="0"/>
                  <a:t>, then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sup>
                            <m:r>
                              <a:rPr lang="en-US" b="0" i="1" smtClean="0">
                                <a:latin typeface="Cambria Math" panose="02040503050406030204" pitchFamily="18" charset="0"/>
                              </a:rPr>
                              <m:t>2</m:t>
                            </m:r>
                          </m:sup>
                        </m:sSup>
                      </m:den>
                    </m:f>
                    <m:r>
                      <a:rPr lang="en-US" b="0" i="1" smtClean="0">
                        <a:latin typeface="Cambria Math" panose="02040503050406030204" pitchFamily="18" charset="0"/>
                      </a:rPr>
                      <m:t>, </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)≠0</m:t>
                    </m:r>
                  </m:oMath>
                </a14:m>
                <a:endParaRPr lang="en-US" dirty="0"/>
              </a:p>
              <a:p>
                <a:pPr marL="0" indent="0">
                  <a:buNone/>
                </a:pPr>
                <a:r>
                  <a:rPr lang="en-US" dirty="0"/>
                  <a:t>Proof</a:t>
                </a:r>
              </a:p>
              <a:p>
                <a:pPr marL="0" indent="0">
                  <a:buNone/>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den>
                            </m:f>
                          </m:e>
                        </m:d>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den>
                    </m:f>
                  </m:oMath>
                </a14:m>
                <a:r>
                  <a:rPr lang="en-US" dirty="0"/>
                  <a:t> </a:t>
                </a:r>
              </a:p>
              <a:p>
                <a:pPr marL="0" indent="0">
                  <a:buNone/>
                </a:pPr>
                <a:endParaRPr lang="en-US" dirty="0"/>
              </a:p>
              <a:p>
                <a:pPr marL="0" indent="0">
                  <a:buNone/>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den>
                            </m:f>
                          </m:e>
                        </m:d>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den>
                    </m:f>
                  </m:oMath>
                </a14:m>
                <a:r>
                  <a:rPr lang="en-US" dirty="0"/>
                  <a:t>    </a:t>
                </a:r>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9E28AD63-443B-429E-81C1-93A3DCDB77EB}"/>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9BE4F63-06B7-4348-8A64-89912455FA11}"/>
                  </a:ext>
                </a:extLst>
              </p:cNvPr>
              <p:cNvSpPr txBox="1"/>
              <p:nvPr/>
            </p:nvSpPr>
            <p:spPr>
              <a:xfrm>
                <a:off x="1172583" y="4093285"/>
                <a:ext cx="5637007" cy="369332"/>
              </a:xfrm>
              <a:prstGeom prst="rect">
                <a:avLst/>
              </a:prstGeom>
              <a:noFill/>
            </p:spPr>
            <p:txBody>
              <a:bodyPr wrap="square" rtlCol="0">
                <a:spAutoFit/>
              </a:bodyPr>
              <a:lstStyle/>
              <a:p>
                <a:r>
                  <a:rPr lang="en-US" dirty="0"/>
                  <a:t>Multiply both numerator and denominator by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p:txBody>
          </p:sp>
        </mc:Choice>
        <mc:Fallback xmlns="">
          <p:sp>
            <p:nvSpPr>
              <p:cNvPr id="4" name="TextBox 3">
                <a:extLst>
                  <a:ext uri="{FF2B5EF4-FFF2-40B4-BE49-F238E27FC236}">
                    <a16:creationId xmlns:a16="http://schemas.microsoft.com/office/drawing/2014/main" id="{09BE4F63-06B7-4348-8A64-89912455FA11}"/>
                  </a:ext>
                </a:extLst>
              </p:cNvPr>
              <p:cNvSpPr txBox="1">
                <a:spLocks noRot="1" noChangeAspect="1" noMove="1" noResize="1" noEditPoints="1" noAdjustHandles="1" noChangeArrowheads="1" noChangeShapeType="1" noTextEdit="1"/>
              </p:cNvSpPr>
              <p:nvPr/>
            </p:nvSpPr>
            <p:spPr>
              <a:xfrm>
                <a:off x="1172583" y="4093285"/>
                <a:ext cx="5637007" cy="369332"/>
              </a:xfrm>
              <a:prstGeom prst="rect">
                <a:avLst/>
              </a:prstGeom>
              <a:blipFill>
                <a:blip r:embed="rId3"/>
                <a:stretch>
                  <a:fillRect l="-865"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47F49B2-D12F-4602-B8B2-6A35362F3ED0}"/>
                  </a:ext>
                </a:extLst>
              </p:cNvPr>
              <p:cNvSpPr txBox="1"/>
              <p:nvPr/>
            </p:nvSpPr>
            <p:spPr>
              <a:xfrm>
                <a:off x="1172583" y="5610112"/>
                <a:ext cx="5938221" cy="369332"/>
              </a:xfrm>
              <a:prstGeom prst="rect">
                <a:avLst/>
              </a:prstGeom>
              <a:noFill/>
            </p:spPr>
            <p:txBody>
              <a:bodyPr wrap="square" rtlCol="0">
                <a:spAutoFit/>
              </a:bodyPr>
              <a:lstStyle/>
              <a:p>
                <a:r>
                  <a:rPr lang="en-US" dirty="0"/>
                  <a:t>Distribute the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to both the numerator and denominator</a:t>
                </a:r>
              </a:p>
            </p:txBody>
          </p:sp>
        </mc:Choice>
        <mc:Fallback xmlns="">
          <p:sp>
            <p:nvSpPr>
              <p:cNvPr id="5" name="TextBox 4">
                <a:extLst>
                  <a:ext uri="{FF2B5EF4-FFF2-40B4-BE49-F238E27FC236}">
                    <a16:creationId xmlns:a16="http://schemas.microsoft.com/office/drawing/2014/main" id="{D47F49B2-D12F-4602-B8B2-6A35362F3ED0}"/>
                  </a:ext>
                </a:extLst>
              </p:cNvPr>
              <p:cNvSpPr txBox="1">
                <a:spLocks noRot="1" noChangeAspect="1" noMove="1" noResize="1" noEditPoints="1" noAdjustHandles="1" noChangeArrowheads="1" noChangeShapeType="1" noTextEdit="1"/>
              </p:cNvSpPr>
              <p:nvPr/>
            </p:nvSpPr>
            <p:spPr>
              <a:xfrm>
                <a:off x="1172583" y="5610112"/>
                <a:ext cx="5938221" cy="369332"/>
              </a:xfrm>
              <a:prstGeom prst="rect">
                <a:avLst/>
              </a:prstGeom>
              <a:blipFill>
                <a:blip r:embed="rId4"/>
                <a:stretch>
                  <a:fillRect l="-821"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700731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6A0C-1B45-4E75-B1F0-C63B0C0C7CB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28AD63-443B-429E-81C1-93A3DCDB77EB}"/>
                  </a:ext>
                </a:extLst>
              </p:cNvPr>
              <p:cNvSpPr>
                <a:spLocks noGrp="1"/>
              </p:cNvSpPr>
              <p:nvPr>
                <p:ph idx="1"/>
              </p:nvPr>
            </p:nvSpPr>
            <p:spPr/>
            <p:txBody>
              <a:bodyPr>
                <a:normAutofit/>
              </a:bodyPr>
              <a:lstStyle/>
              <a:p>
                <a:pPr marL="0" indent="0">
                  <a:buNone/>
                </a:pPr>
                <a:r>
                  <a:rPr lang="en-US" dirty="0"/>
                  <a:t>Prove: If </a:t>
                </a:r>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den>
                    </m:f>
                  </m:oMath>
                </a14:m>
                <a:r>
                  <a:rPr lang="en-US" dirty="0"/>
                  <a:t>, then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sup>
                            <m:r>
                              <a:rPr lang="en-US" b="0" i="1" smtClean="0">
                                <a:latin typeface="Cambria Math" panose="02040503050406030204" pitchFamily="18" charset="0"/>
                              </a:rPr>
                              <m:t>2</m:t>
                            </m:r>
                          </m:sup>
                        </m:sSup>
                      </m:den>
                    </m:f>
                    <m:r>
                      <a:rPr lang="en-US" b="0" i="1" smtClean="0">
                        <a:latin typeface="Cambria Math" panose="02040503050406030204" pitchFamily="18" charset="0"/>
                      </a:rPr>
                      <m:t>, </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)≠0</m:t>
                    </m:r>
                  </m:oMath>
                </a14:m>
                <a:endParaRPr lang="en-US" dirty="0"/>
              </a:p>
              <a:p>
                <a:pPr marL="0" indent="0">
                  <a:buNone/>
                </a:pPr>
                <a:r>
                  <a:rPr lang="en-US" dirty="0"/>
                  <a:t>Proof</a:t>
                </a:r>
              </a:p>
              <a:p>
                <a:pPr marL="0" indent="0">
                  <a:buNone/>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num>
                              <m:den>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den>
                            </m:f>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sup>
                            <m:r>
                              <a:rPr lang="en-US" b="0" i="1" smtClean="0">
                                <a:latin typeface="Cambria Math" panose="02040503050406030204" pitchFamily="18" charset="0"/>
                              </a:rPr>
                              <m:t>2</m:t>
                            </m:r>
                          </m:sup>
                        </m:sSup>
                      </m:den>
                    </m:f>
                    <m:r>
                      <a:rPr lang="en-US" b="0" i="1" smtClean="0">
                        <a:latin typeface="Cambria Math" panose="02040503050406030204" pitchFamily="18" charset="0"/>
                      </a:rPr>
                      <m:t> </m:t>
                    </m:r>
                  </m:oMath>
                </a14:m>
                <a:r>
                  <a:rPr lang="en-US" dirty="0"/>
                  <a:t>    </a:t>
                </a:r>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9E28AD63-443B-429E-81C1-93A3DCDB77EB}"/>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2436920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6A0C-1B45-4E75-B1F0-C63B0C0C7CB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28AD63-443B-429E-81C1-93A3DCDB77EB}"/>
                  </a:ext>
                </a:extLst>
              </p:cNvPr>
              <p:cNvSpPr>
                <a:spLocks noGrp="1"/>
              </p:cNvSpPr>
              <p:nvPr>
                <p:ph idx="1"/>
              </p:nvPr>
            </p:nvSpPr>
            <p:spPr/>
            <p:txBody>
              <a:bodyPr>
                <a:normAutofit/>
              </a:bodyPr>
              <a:lstStyle/>
              <a:p>
                <a:pPr marL="0" indent="0">
                  <a:buNone/>
                </a:pPr>
                <a:r>
                  <a:rPr lang="en-US" dirty="0"/>
                  <a:t>Prove: If </a:t>
                </a:r>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den>
                    </m:f>
                  </m:oMath>
                </a14:m>
                <a:r>
                  <a:rPr lang="en-US" dirty="0"/>
                  <a:t>, then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sup>
                            <m:r>
                              <a:rPr lang="en-US" b="0" i="1" smtClean="0">
                                <a:latin typeface="Cambria Math" panose="02040503050406030204" pitchFamily="18" charset="0"/>
                              </a:rPr>
                              <m:t>2</m:t>
                            </m:r>
                          </m:sup>
                        </m:sSup>
                      </m:den>
                    </m:f>
                    <m:r>
                      <a:rPr lang="en-US" b="0" i="1" smtClean="0">
                        <a:latin typeface="Cambria Math" panose="02040503050406030204" pitchFamily="18" charset="0"/>
                      </a:rPr>
                      <m:t>, </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)≠0</m:t>
                    </m:r>
                  </m:oMath>
                </a14:m>
                <a:endParaRPr lang="en-US" dirty="0"/>
              </a:p>
              <a:p>
                <a:pPr marL="0" indent="0">
                  <a:buNone/>
                </a:pPr>
                <a:r>
                  <a:rPr lang="en-US" dirty="0"/>
                  <a:t>Proof</a:t>
                </a:r>
              </a:p>
              <a:p>
                <a:pPr marL="0" indent="0">
                  <a:buNone/>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num>
                              <m:den>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den>
                            </m:f>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sup>
                            <m:r>
                              <a:rPr lang="en-US" b="0" i="1" smtClean="0">
                                <a:latin typeface="Cambria Math" panose="02040503050406030204" pitchFamily="18" charset="0"/>
                              </a:rPr>
                              <m:t>2</m:t>
                            </m:r>
                          </m:sup>
                        </m:sSup>
                      </m:den>
                    </m:f>
                  </m:oMath>
                </a14:m>
                <a:r>
                  <a:rPr lang="en-US" dirty="0"/>
                  <a:t>    </a:t>
                </a:r>
              </a:p>
              <a:p>
                <a:pPr marL="0" indent="0">
                  <a:buNone/>
                </a:pPr>
                <a:endParaRPr lang="en-US" dirty="0"/>
              </a:p>
              <a:p>
                <a:pPr marL="0" indent="0">
                  <a:buNone/>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sup>
                            <m:r>
                              <a:rPr lang="en-US" b="0" i="1" smtClean="0">
                                <a:latin typeface="Cambria Math" panose="02040503050406030204" pitchFamily="18" charset="0"/>
                              </a:rPr>
                              <m:t>2</m:t>
                            </m:r>
                          </m:sup>
                        </m:sSup>
                      </m:den>
                    </m:f>
                  </m:oMath>
                </a14:m>
                <a:r>
                  <a:rPr lang="en-US" dirty="0"/>
                  <a:t>    </a:t>
                </a:r>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9E28AD63-443B-429E-81C1-93A3DCDB77EB}"/>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6A0CF090-0DB4-4F89-A61A-47C716746F24}"/>
              </a:ext>
            </a:extLst>
          </p:cNvPr>
          <p:cNvSpPr txBox="1"/>
          <p:nvPr/>
        </p:nvSpPr>
        <p:spPr>
          <a:xfrm>
            <a:off x="1516828" y="4125557"/>
            <a:ext cx="4023360" cy="369332"/>
          </a:xfrm>
          <a:prstGeom prst="rect">
            <a:avLst/>
          </a:prstGeom>
          <a:noFill/>
        </p:spPr>
        <p:txBody>
          <a:bodyPr wrap="square" rtlCol="0">
            <a:spAutoFit/>
          </a:bodyPr>
          <a:lstStyle/>
          <a:p>
            <a:r>
              <a:rPr lang="en-US" dirty="0"/>
              <a:t>After canceling out like factors, we get: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8C513FE-BEF7-4933-9CD7-A60DB69E8A7A}"/>
                  </a:ext>
                </a:extLst>
              </p14:cNvPr>
              <p14:cNvContentPartPr/>
              <p14:nvPr/>
            </p14:nvContentPartPr>
            <p14:xfrm>
              <a:off x="3729960" y="3417713"/>
              <a:ext cx="378000" cy="169200"/>
            </p14:xfrm>
          </p:contentPart>
        </mc:Choice>
        <mc:Fallback xmlns="">
          <p:pic>
            <p:nvPicPr>
              <p:cNvPr id="4" name="Ink 3">
                <a:extLst>
                  <a:ext uri="{FF2B5EF4-FFF2-40B4-BE49-F238E27FC236}">
                    <a16:creationId xmlns:a16="http://schemas.microsoft.com/office/drawing/2014/main" id="{F8C513FE-BEF7-4933-9CD7-A60DB69E8A7A}"/>
                  </a:ext>
                </a:extLst>
              </p:cNvPr>
              <p:cNvPicPr/>
              <p:nvPr/>
            </p:nvPicPr>
            <p:blipFill>
              <a:blip r:embed="rId4"/>
              <a:stretch>
                <a:fillRect/>
              </a:stretch>
            </p:blipFill>
            <p:spPr>
              <a:xfrm>
                <a:off x="3712320" y="3399713"/>
                <a:ext cx="41364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0C9D6EB0-ED1D-47AC-8B52-BEBB9541BB66}"/>
                  </a:ext>
                </a:extLst>
              </p14:cNvPr>
              <p14:cNvContentPartPr/>
              <p14:nvPr/>
            </p14:nvContentPartPr>
            <p14:xfrm>
              <a:off x="4969080" y="3300353"/>
              <a:ext cx="523440" cy="207000"/>
            </p14:xfrm>
          </p:contentPart>
        </mc:Choice>
        <mc:Fallback xmlns="">
          <p:pic>
            <p:nvPicPr>
              <p:cNvPr id="5" name="Ink 4">
                <a:extLst>
                  <a:ext uri="{FF2B5EF4-FFF2-40B4-BE49-F238E27FC236}">
                    <a16:creationId xmlns:a16="http://schemas.microsoft.com/office/drawing/2014/main" id="{0C9D6EB0-ED1D-47AC-8B52-BEBB9541BB66}"/>
                  </a:ext>
                </a:extLst>
              </p:cNvPr>
              <p:cNvPicPr/>
              <p:nvPr/>
            </p:nvPicPr>
            <p:blipFill>
              <a:blip r:embed="rId6"/>
              <a:stretch>
                <a:fillRect/>
              </a:stretch>
            </p:blipFill>
            <p:spPr>
              <a:xfrm>
                <a:off x="4951440" y="3282353"/>
                <a:ext cx="559080" cy="242640"/>
              </a:xfrm>
              <a:prstGeom prst="rect">
                <a:avLst/>
              </a:prstGeom>
            </p:spPr>
          </p:pic>
        </mc:Fallback>
      </mc:AlternateContent>
    </p:spTree>
    <p:extLst>
      <p:ext uri="{BB962C8B-B14F-4D97-AF65-F5344CB8AC3E}">
        <p14:creationId xmlns:p14="http://schemas.microsoft.com/office/powerpoint/2010/main" val="4261382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6A0C-1B45-4E75-B1F0-C63B0C0C7CB9}"/>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28AD63-443B-429E-81C1-93A3DCDB77EB}"/>
                  </a:ext>
                </a:extLst>
              </p:cNvPr>
              <p:cNvSpPr>
                <a:spLocks noGrp="1"/>
              </p:cNvSpPr>
              <p:nvPr>
                <p:ph idx="1"/>
              </p:nvPr>
            </p:nvSpPr>
            <p:spPr/>
            <p:txBody>
              <a:bodyPr>
                <a:normAutofit/>
              </a:bodyPr>
              <a:lstStyle/>
              <a:p>
                <a:pPr marL="0" indent="0">
                  <a:buNone/>
                </a:pPr>
                <a:r>
                  <a:rPr lang="en-US" dirty="0"/>
                  <a:t>Determine the derivative of </a:t>
                </a:r>
                <a14:m>
                  <m:oMath xmlns:m="http://schemas.openxmlformats.org/officeDocument/2006/math">
                    <m:r>
                      <m:rPr>
                        <m:sty m:val="p"/>
                      </m:rPr>
                      <a:rPr lang="en-US" b="0" i="0" smtClean="0">
                        <a:latin typeface="Cambria Math" panose="02040503050406030204" pitchFamily="18" charset="0"/>
                      </a:rPr>
                      <m:t>h</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e>
                    </m:d>
                    <m:r>
                      <a:rPr lang="en-US" b="0" i="0"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+5</m:t>
                        </m:r>
                      </m:den>
                    </m:f>
                  </m:oMath>
                </a14:m>
                <a:r>
                  <a:rPr lang="en-US" dirty="0"/>
                  <a:t>  </a:t>
                </a:r>
              </a:p>
            </p:txBody>
          </p:sp>
        </mc:Choice>
        <mc:Fallback xmlns="">
          <p:sp>
            <p:nvSpPr>
              <p:cNvPr id="3" name="Content Placeholder 2">
                <a:extLst>
                  <a:ext uri="{FF2B5EF4-FFF2-40B4-BE49-F238E27FC236}">
                    <a16:creationId xmlns:a16="http://schemas.microsoft.com/office/drawing/2014/main" id="{9E28AD63-443B-429E-81C1-93A3DCDB77EB}"/>
                  </a:ext>
                </a:extLst>
              </p:cNvPr>
              <p:cNvSpPr>
                <a:spLocks noGrp="1" noRot="1" noChangeAspect="1" noMove="1" noResize="1" noEditPoints="1" noAdjustHandles="1" noChangeArrowheads="1" noChangeShapeType="1" noTextEdit="1"/>
              </p:cNvSpPr>
              <p:nvPr>
                <p:ph idx="1"/>
              </p:nvPr>
            </p:nvSpPr>
            <p:spPr>
              <a:blipFill>
                <a:blip r:embed="rId3"/>
                <a:stretch>
                  <a:fillRect l="-1217" t="-280"/>
                </a:stretch>
              </a:blipFill>
            </p:spPr>
            <p:txBody>
              <a:bodyPr/>
              <a:lstStyle/>
              <a:p>
                <a:r>
                  <a:rPr lang="en-US">
                    <a:noFill/>
                  </a:rPr>
                  <a:t> </a:t>
                </a:r>
              </a:p>
            </p:txBody>
          </p:sp>
        </mc:Fallback>
      </mc:AlternateContent>
    </p:spTree>
    <p:extLst>
      <p:ext uri="{BB962C8B-B14F-4D97-AF65-F5344CB8AC3E}">
        <p14:creationId xmlns:p14="http://schemas.microsoft.com/office/powerpoint/2010/main" val="431429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6A0C-1B45-4E75-B1F0-C63B0C0C7CB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28AD63-443B-429E-81C1-93A3DCDB77EB}"/>
                  </a:ext>
                </a:extLst>
              </p:cNvPr>
              <p:cNvSpPr>
                <a:spLocks noGrp="1"/>
              </p:cNvSpPr>
              <p:nvPr>
                <p:ph idx="1"/>
              </p:nvPr>
            </p:nvSpPr>
            <p:spPr/>
            <p:txBody>
              <a:bodyPr>
                <a:normAutofit/>
              </a:bodyPr>
              <a:lstStyle/>
              <a:p>
                <a:pPr marL="0" indent="0">
                  <a:buNone/>
                </a:pPr>
                <a:r>
                  <a:rPr lang="en-US" dirty="0"/>
                  <a:t>Determine the derivative of </a:t>
                </a:r>
                <a14:m>
                  <m:oMath xmlns:m="http://schemas.openxmlformats.org/officeDocument/2006/math">
                    <m:r>
                      <m:rPr>
                        <m:sty m:val="p"/>
                      </m:rPr>
                      <a:rPr lang="en-US" b="0" i="0" smtClean="0">
                        <a:latin typeface="Cambria Math" panose="02040503050406030204" pitchFamily="18" charset="0"/>
                      </a:rPr>
                      <m:t>h</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e>
                    </m:d>
                    <m:r>
                      <a:rPr lang="en-US" b="0" i="0"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+5</m:t>
                        </m:r>
                      </m:den>
                    </m:f>
                  </m:oMath>
                </a14:m>
                <a:r>
                  <a:rPr lang="en-US" dirty="0"/>
                  <a:t>  </a:t>
                </a:r>
              </a:p>
              <a:p>
                <a:pPr marL="0" indent="0">
                  <a:buNone/>
                </a:pPr>
                <a:r>
                  <a:rPr lang="en-US" dirty="0"/>
                  <a:t>Solution:</a:t>
                </a:r>
              </a:p>
              <a:p>
                <a:pPr marL="0" indent="0">
                  <a:buNone/>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3</m:t>
                            </m:r>
                          </m:e>
                        </m:d>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+5</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e>
                        </m:d>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num>
                      <m:den>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+5</m:t>
                                </m:r>
                              </m:e>
                            </m:d>
                          </m:e>
                          <m:sup>
                            <m:r>
                              <a:rPr lang="en-US" b="0" i="1" smtClean="0">
                                <a:latin typeface="Cambria Math" panose="02040503050406030204" pitchFamily="18" charset="0"/>
                              </a:rPr>
                              <m:t>2</m:t>
                            </m:r>
                          </m:sup>
                        </m:sSup>
                      </m:den>
                    </m:f>
                  </m:oMath>
                </a14:m>
                <a:r>
                  <a:rPr lang="en-US" dirty="0"/>
                  <a:t>   </a:t>
                </a:r>
              </a:p>
              <a:p>
                <a:pPr marL="0" indent="0">
                  <a:buNone/>
                </a:pP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+15−</m:t>
                        </m:r>
                        <m:d>
                          <m:dPr>
                            <m:ctrlPr>
                              <a:rPr lang="en-US" b="0" i="1" smtClean="0">
                                <a:latin typeface="Cambria Math" panose="02040503050406030204" pitchFamily="18" charset="0"/>
                              </a:rPr>
                            </m:ctrlPr>
                          </m:dPr>
                          <m:e>
                            <m:r>
                              <a:rPr lang="en-US" b="0" i="1" smtClean="0">
                                <a:latin typeface="Cambria Math" panose="02040503050406030204" pitchFamily="18" charset="0"/>
                              </a:rPr>
                              <m:t>6</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−8</m:t>
                            </m:r>
                            <m:r>
                              <a:rPr lang="en-US" b="0" i="1" smtClean="0">
                                <a:latin typeface="Cambria Math" panose="02040503050406030204" pitchFamily="18" charset="0"/>
                              </a:rPr>
                              <m:t>𝑥</m:t>
                            </m:r>
                          </m:e>
                        </m:d>
                      </m:num>
                      <m:den>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+5</m:t>
                                </m:r>
                              </m:e>
                            </m:d>
                          </m:e>
                          <m:sup>
                            <m:r>
                              <a:rPr lang="en-US" b="0" i="1" smtClean="0">
                                <a:latin typeface="Cambria Math" panose="02040503050406030204" pitchFamily="18" charset="0"/>
                              </a:rPr>
                              <m:t>2</m:t>
                            </m:r>
                          </m:sup>
                        </m:sSup>
                      </m:den>
                    </m:f>
                  </m:oMath>
                </a14:m>
                <a:r>
                  <a:rPr lang="en-US" dirty="0"/>
                  <a:t>   </a:t>
                </a:r>
              </a:p>
              <a:p>
                <a:pPr marL="0" indent="0">
                  <a:buNone/>
                </a:pP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+15−6</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+8</m:t>
                        </m:r>
                        <m:r>
                          <a:rPr lang="en-US" b="0" i="1" smtClean="0">
                            <a:latin typeface="Cambria Math" panose="02040503050406030204" pitchFamily="18" charset="0"/>
                          </a:rPr>
                          <m:t>𝑥</m:t>
                        </m:r>
                      </m:num>
                      <m:den>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+5</m:t>
                                </m:r>
                              </m:e>
                            </m:d>
                          </m:e>
                          <m:sup>
                            <m:r>
                              <a:rPr lang="en-US" b="0" i="1" smtClean="0">
                                <a:latin typeface="Cambria Math" panose="02040503050406030204" pitchFamily="18" charset="0"/>
                              </a:rPr>
                              <m:t>2</m:t>
                            </m:r>
                          </m:sup>
                        </m:sSup>
                      </m:den>
                    </m:f>
                  </m:oMath>
                </a14:m>
                <a:r>
                  <a:rPr lang="en-US" dirty="0"/>
                  <a:t>   </a:t>
                </a:r>
              </a:p>
              <a:p>
                <a:pPr marL="0" indent="0">
                  <a:buNone/>
                </a:pP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+8</m:t>
                        </m:r>
                        <m:r>
                          <a:rPr lang="en-US" b="0" i="1" smtClean="0">
                            <a:latin typeface="Cambria Math" panose="02040503050406030204" pitchFamily="18" charset="0"/>
                          </a:rPr>
                          <m:t>𝑥</m:t>
                        </m:r>
                        <m:r>
                          <a:rPr lang="en-US" b="0" i="1" smtClean="0">
                            <a:latin typeface="Cambria Math" panose="02040503050406030204" pitchFamily="18" charset="0"/>
                          </a:rPr>
                          <m:t>+15</m:t>
                        </m:r>
                      </m:num>
                      <m:den>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+5</m:t>
                                </m:r>
                              </m:e>
                            </m:d>
                          </m:e>
                          <m:sup>
                            <m:r>
                              <a:rPr lang="en-US" b="0" i="1" smtClean="0">
                                <a:latin typeface="Cambria Math" panose="02040503050406030204" pitchFamily="18" charset="0"/>
                              </a:rPr>
                              <m:t>2</m:t>
                            </m:r>
                          </m:sup>
                        </m:sSup>
                      </m:den>
                    </m:f>
                  </m:oMath>
                </a14:m>
                <a:r>
                  <a:rPr lang="en-US" dirty="0"/>
                  <a:t>    </a:t>
                </a:r>
              </a:p>
            </p:txBody>
          </p:sp>
        </mc:Choice>
        <mc:Fallback xmlns="">
          <p:sp>
            <p:nvSpPr>
              <p:cNvPr id="3" name="Content Placeholder 2">
                <a:extLst>
                  <a:ext uri="{FF2B5EF4-FFF2-40B4-BE49-F238E27FC236}">
                    <a16:creationId xmlns:a16="http://schemas.microsoft.com/office/drawing/2014/main" id="{9E28AD63-443B-429E-81C1-93A3DCDB77EB}"/>
                  </a:ext>
                </a:extLst>
              </p:cNvPr>
              <p:cNvSpPr>
                <a:spLocks noGrp="1" noRot="1" noChangeAspect="1" noMove="1" noResize="1" noEditPoints="1" noAdjustHandles="1" noChangeArrowheads="1" noChangeShapeType="1" noTextEdit="1"/>
              </p:cNvSpPr>
              <p:nvPr>
                <p:ph idx="1"/>
              </p:nvPr>
            </p:nvSpPr>
            <p:spPr>
              <a:blipFill>
                <a:blip r:embed="rId3"/>
                <a:stretch>
                  <a:fillRect l="-1217" t="-280"/>
                </a:stretch>
              </a:blipFill>
            </p:spPr>
            <p:txBody>
              <a:bodyPr/>
              <a:lstStyle/>
              <a:p>
                <a:r>
                  <a:rPr lang="en-US">
                    <a:noFill/>
                  </a:rPr>
                  <a:t> </a:t>
                </a:r>
              </a:p>
            </p:txBody>
          </p:sp>
        </mc:Fallback>
      </mc:AlternateContent>
    </p:spTree>
    <p:extLst>
      <p:ext uri="{BB962C8B-B14F-4D97-AF65-F5344CB8AC3E}">
        <p14:creationId xmlns:p14="http://schemas.microsoft.com/office/powerpoint/2010/main" val="2722611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1002</Words>
  <Application>Microsoft Office PowerPoint</Application>
  <PresentationFormat>Widescreen</PresentationFormat>
  <Paragraphs>158</Paragraphs>
  <Slides>24</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Cambria Math</vt:lpstr>
      <vt:lpstr>Office Theme</vt:lpstr>
      <vt:lpstr>Quotient Rule</vt:lpstr>
      <vt:lpstr>Quotient Rule</vt:lpstr>
      <vt:lpstr>Proof</vt:lpstr>
      <vt:lpstr>PowerPoint Presentation</vt:lpstr>
      <vt:lpstr>PowerPoint Presentation</vt:lpstr>
      <vt:lpstr>PowerPoint Presentation</vt:lpstr>
      <vt:lpstr>PowerPoint Presentation</vt:lpstr>
      <vt:lpstr>Example</vt:lpstr>
      <vt:lpstr>PowerPoint Presentation</vt:lpstr>
      <vt:lpstr>Example</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Quotient Rule</dc:title>
  <dc:creator>Jim Beland</dc:creator>
  <cp:lastModifiedBy>Jim</cp:lastModifiedBy>
  <cp:revision>1</cp:revision>
  <dcterms:created xsi:type="dcterms:W3CDTF">2020-07-10T02:23:13Z</dcterms:created>
  <dcterms:modified xsi:type="dcterms:W3CDTF">2022-02-01T14:54:06Z</dcterms:modified>
</cp:coreProperties>
</file>