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Beland" initials="JB" lastIdx="2" clrIdx="0">
    <p:extLst>
      <p:ext uri="{19B8F6BF-5375-455C-9EA6-DF929625EA0E}">
        <p15:presenceInfo xmlns:p15="http://schemas.microsoft.com/office/powerpoint/2012/main" userId="d41a4da1a37fb7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54C1E-2EF0-4CFF-A869-5A5C4A67216D}" v="21" dt="2022-02-27T19:03:29.996"/>
    <p1510:client id="{EE7449BA-9925-42C3-A16A-824764BC1297}" v="15" dt="2022-02-27T19:31:3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EE7449BA-9925-42C3-A16A-824764BC1297}"/>
    <pc:docChg chg="modSld">
      <pc:chgData name="Jim" userId="d41a4da1a37fb713" providerId="LiveId" clId="{EE7449BA-9925-42C3-A16A-824764BC1297}" dt="2022-02-27T19:31:35.416" v="14" actId="20577"/>
      <pc:docMkLst>
        <pc:docMk/>
      </pc:docMkLst>
      <pc:sldChg chg="modSp">
        <pc:chgData name="Jim" userId="d41a4da1a37fb713" providerId="LiveId" clId="{EE7449BA-9925-42C3-A16A-824764BC1297}" dt="2022-02-27T19:31:13.823" v="8" actId="20577"/>
        <pc:sldMkLst>
          <pc:docMk/>
          <pc:sldMk cId="1644140167" sldId="265"/>
        </pc:sldMkLst>
        <pc:spChg chg="mod">
          <ac:chgData name="Jim" userId="d41a4da1a37fb713" providerId="LiveId" clId="{EE7449BA-9925-42C3-A16A-824764BC1297}" dt="2022-02-27T19:31:13.823" v="8" actId="20577"/>
          <ac:spMkLst>
            <pc:docMk/>
            <pc:sldMk cId="1644140167" sldId="265"/>
            <ac:spMk id="3" creationId="{D0B53BED-5D4A-4931-B981-842F342450BE}"/>
          </ac:spMkLst>
        </pc:spChg>
      </pc:sldChg>
      <pc:sldChg chg="modSp">
        <pc:chgData name="Jim" userId="d41a4da1a37fb713" providerId="LiveId" clId="{EE7449BA-9925-42C3-A16A-824764BC1297}" dt="2022-02-27T19:31:27.934" v="12" actId="20577"/>
        <pc:sldMkLst>
          <pc:docMk/>
          <pc:sldMk cId="772409529" sldId="266"/>
        </pc:sldMkLst>
        <pc:spChg chg="mod">
          <ac:chgData name="Jim" userId="d41a4da1a37fb713" providerId="LiveId" clId="{EE7449BA-9925-42C3-A16A-824764BC1297}" dt="2022-02-27T19:31:27.934" v="12" actId="20577"/>
          <ac:spMkLst>
            <pc:docMk/>
            <pc:sldMk cId="772409529" sldId="266"/>
            <ac:spMk id="3" creationId="{D0B53BED-5D4A-4931-B981-842F342450BE}"/>
          </ac:spMkLst>
        </pc:spChg>
      </pc:sldChg>
      <pc:sldChg chg="modSp">
        <pc:chgData name="Jim" userId="d41a4da1a37fb713" providerId="LiveId" clId="{EE7449BA-9925-42C3-A16A-824764BC1297}" dt="2022-02-27T19:31:20.837" v="10" actId="20577"/>
        <pc:sldMkLst>
          <pc:docMk/>
          <pc:sldMk cId="3167989066" sldId="267"/>
        </pc:sldMkLst>
        <pc:spChg chg="mod">
          <ac:chgData name="Jim" userId="d41a4da1a37fb713" providerId="LiveId" clId="{EE7449BA-9925-42C3-A16A-824764BC1297}" dt="2022-02-27T19:31:20.837" v="10" actId="20577"/>
          <ac:spMkLst>
            <pc:docMk/>
            <pc:sldMk cId="3167989066" sldId="267"/>
            <ac:spMk id="3" creationId="{D0B53BED-5D4A-4931-B981-842F342450BE}"/>
          </ac:spMkLst>
        </pc:spChg>
      </pc:sldChg>
      <pc:sldChg chg="modSp">
        <pc:chgData name="Jim" userId="d41a4da1a37fb713" providerId="LiveId" clId="{EE7449BA-9925-42C3-A16A-824764BC1297}" dt="2022-02-27T19:31:35.416" v="14" actId="20577"/>
        <pc:sldMkLst>
          <pc:docMk/>
          <pc:sldMk cId="2332840159" sldId="268"/>
        </pc:sldMkLst>
        <pc:spChg chg="mod">
          <ac:chgData name="Jim" userId="d41a4da1a37fb713" providerId="LiveId" clId="{EE7449BA-9925-42C3-A16A-824764BC1297}" dt="2022-02-27T19:31:35.416" v="14" actId="20577"/>
          <ac:spMkLst>
            <pc:docMk/>
            <pc:sldMk cId="2332840159" sldId="268"/>
            <ac:spMk id="3" creationId="{D0B53BED-5D4A-4931-B981-842F342450BE}"/>
          </ac:spMkLst>
        </pc:spChg>
      </pc:sldChg>
    </pc:docChg>
  </pc:docChgLst>
  <pc:docChgLst>
    <pc:chgData name="Jim Beland" userId="d41a4da1a37fb713" providerId="LiveId" clId="{F6F992DA-039D-4651-95C5-16CE845AE735}"/>
    <pc:docChg chg="undo custSel addSld delSld modSld sldOrd">
      <pc:chgData name="Jim Beland" userId="d41a4da1a37fb713" providerId="LiveId" clId="{F6F992DA-039D-4651-95C5-16CE845AE735}" dt="2020-07-10T20:14:33.855" v="4450" actId="20577"/>
      <pc:docMkLst>
        <pc:docMk/>
      </pc:docMkLst>
      <pc:sldChg chg="modSp add">
        <pc:chgData name="Jim Beland" userId="d41a4da1a37fb713" providerId="LiveId" clId="{F6F992DA-039D-4651-95C5-16CE845AE735}" dt="2020-07-10T17:21:23.348" v="10" actId="20577"/>
        <pc:sldMkLst>
          <pc:docMk/>
          <pc:sldMk cId="4006456091" sldId="256"/>
        </pc:sldMkLst>
        <pc:spChg chg="mod">
          <ac:chgData name="Jim Beland" userId="d41a4da1a37fb713" providerId="LiveId" clId="{F6F992DA-039D-4651-95C5-16CE845AE735}" dt="2020-07-10T17:21:23.348" v="10" actId="20577"/>
          <ac:spMkLst>
            <pc:docMk/>
            <pc:sldMk cId="4006456091" sldId="256"/>
            <ac:spMk id="2" creationId="{78158B9B-AD30-4022-A671-99569DBA05ED}"/>
          </ac:spMkLst>
        </pc:spChg>
      </pc:sldChg>
      <pc:sldChg chg="addSp modSp add">
        <pc:chgData name="Jim Beland" userId="d41a4da1a37fb713" providerId="LiveId" clId="{F6F992DA-039D-4651-95C5-16CE845AE735}" dt="2020-07-10T17:29:23.237" v="132" actId="1076"/>
        <pc:sldMkLst>
          <pc:docMk/>
          <pc:sldMk cId="516762972" sldId="257"/>
        </pc:sldMkLst>
        <pc:spChg chg="mod">
          <ac:chgData name="Jim Beland" userId="d41a4da1a37fb713" providerId="LiveId" clId="{F6F992DA-039D-4651-95C5-16CE845AE735}" dt="2020-07-10T17:22:45.014" v="22" actId="20577"/>
          <ac:spMkLst>
            <pc:docMk/>
            <pc:sldMk cId="516762972" sldId="257"/>
            <ac:spMk id="2" creationId="{3584CECA-ECA2-43E6-B5A2-AAA60BCEB33B}"/>
          </ac:spMkLst>
        </pc:spChg>
        <pc:spChg chg="mod">
          <ac:chgData name="Jim Beland" userId="d41a4da1a37fb713" providerId="LiveId" clId="{F6F992DA-039D-4651-95C5-16CE845AE735}" dt="2020-07-10T17:28:40.007" v="93" actId="20577"/>
          <ac:spMkLst>
            <pc:docMk/>
            <pc:sldMk cId="516762972" sldId="257"/>
            <ac:spMk id="3" creationId="{4DDF188A-6DB0-4B42-A836-E889F3F964A8}"/>
          </ac:spMkLst>
        </pc:spChg>
        <pc:spChg chg="add mod">
          <ac:chgData name="Jim Beland" userId="d41a4da1a37fb713" providerId="LiveId" clId="{F6F992DA-039D-4651-95C5-16CE845AE735}" dt="2020-07-10T17:29:03.970" v="111" actId="1076"/>
          <ac:spMkLst>
            <pc:docMk/>
            <pc:sldMk cId="516762972" sldId="257"/>
            <ac:spMk id="4" creationId="{DF0EB47F-1BD5-4333-8853-C497DBEB5BCC}"/>
          </ac:spMkLst>
        </pc:spChg>
        <pc:spChg chg="add mod">
          <ac:chgData name="Jim Beland" userId="d41a4da1a37fb713" providerId="LiveId" clId="{F6F992DA-039D-4651-95C5-16CE845AE735}" dt="2020-07-10T17:29:23.237" v="132" actId="1076"/>
          <ac:spMkLst>
            <pc:docMk/>
            <pc:sldMk cId="516762972" sldId="257"/>
            <ac:spMk id="5" creationId="{57E47A46-DEE1-489E-86C8-9417D4353D54}"/>
          </ac:spMkLst>
        </pc:spChg>
      </pc:sldChg>
      <pc:sldChg chg="addSp modSp add del">
        <pc:chgData name="Jim Beland" userId="d41a4da1a37fb713" providerId="LiveId" clId="{F6F992DA-039D-4651-95C5-16CE845AE735}" dt="2020-07-10T17:49:43.181" v="688" actId="2696"/>
        <pc:sldMkLst>
          <pc:docMk/>
          <pc:sldMk cId="685590510" sldId="258"/>
        </pc:sldMkLst>
        <pc:spChg chg="mod">
          <ac:chgData name="Jim Beland" userId="d41a4da1a37fb713" providerId="LiveId" clId="{F6F992DA-039D-4651-95C5-16CE845AE735}" dt="2020-07-10T17:29:44.316" v="138" actId="20577"/>
          <ac:spMkLst>
            <pc:docMk/>
            <pc:sldMk cId="685590510" sldId="258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7:43:53.717" v="489" actId="1076"/>
          <ac:spMkLst>
            <pc:docMk/>
            <pc:sldMk cId="685590510" sldId="258"/>
            <ac:spMk id="3" creationId="{D0B53BED-5D4A-4931-B981-842F342450BE}"/>
          </ac:spMkLst>
        </pc:spChg>
        <pc:spChg chg="add mod">
          <ac:chgData name="Jim Beland" userId="d41a4da1a37fb713" providerId="LiveId" clId="{F6F992DA-039D-4651-95C5-16CE845AE735}" dt="2020-07-10T17:43:49.511" v="487" actId="1076"/>
          <ac:spMkLst>
            <pc:docMk/>
            <pc:sldMk cId="685590510" sldId="258"/>
            <ac:spMk id="4" creationId="{F8CA14F4-0A42-4A42-B7EC-5CDBC3FE0E15}"/>
          </ac:spMkLst>
        </pc:spChg>
        <pc:spChg chg="add mod">
          <ac:chgData name="Jim Beland" userId="d41a4da1a37fb713" providerId="LiveId" clId="{F6F992DA-039D-4651-95C5-16CE845AE735}" dt="2020-07-10T17:48:00.855" v="684" actId="14100"/>
          <ac:spMkLst>
            <pc:docMk/>
            <pc:sldMk cId="685590510" sldId="258"/>
            <ac:spMk id="5" creationId="{78715584-A282-4AAE-88E3-66A156CC92BF}"/>
          </ac:spMkLst>
        </pc:spChg>
      </pc:sldChg>
      <pc:sldChg chg="modSp add ord">
        <pc:chgData name="Jim Beland" userId="d41a4da1a37fb713" providerId="LiveId" clId="{F6F992DA-039D-4651-95C5-16CE845AE735}" dt="2020-07-10T17:49:41.298" v="687"/>
        <pc:sldMkLst>
          <pc:docMk/>
          <pc:sldMk cId="1584559415" sldId="259"/>
        </pc:sldMkLst>
        <pc:spChg chg="mod">
          <ac:chgData name="Jim Beland" userId="d41a4da1a37fb713" providerId="LiveId" clId="{F6F992DA-039D-4651-95C5-16CE845AE735}" dt="2020-07-10T17:49:19.613" v="686" actId="14100"/>
          <ac:spMkLst>
            <pc:docMk/>
            <pc:sldMk cId="1584559415" sldId="259"/>
            <ac:spMk id="5" creationId="{78715584-A282-4AAE-88E3-66A156CC92BF}"/>
          </ac:spMkLst>
        </pc:spChg>
      </pc:sldChg>
      <pc:sldChg chg="addSp delSp modSp add">
        <pc:chgData name="Jim Beland" userId="d41a4da1a37fb713" providerId="LiveId" clId="{F6F992DA-039D-4651-95C5-16CE845AE735}" dt="2020-07-10T18:48:03.919" v="1588" actId="20577"/>
        <pc:sldMkLst>
          <pc:docMk/>
          <pc:sldMk cId="3430942447" sldId="260"/>
        </pc:sldMkLst>
        <pc:spChg chg="mod">
          <ac:chgData name="Jim Beland" userId="d41a4da1a37fb713" providerId="LiveId" clId="{F6F992DA-039D-4651-95C5-16CE845AE735}" dt="2020-07-10T18:48:03.919" v="1588" actId="20577"/>
          <ac:spMkLst>
            <pc:docMk/>
            <pc:sldMk cId="3430942447" sldId="260"/>
            <ac:spMk id="2" creationId="{695D8061-5896-4D6E-BCB2-2DDAB0D8CD82}"/>
          </ac:spMkLst>
        </pc:spChg>
        <pc:spChg chg="add del">
          <ac:chgData name="Jim Beland" userId="d41a4da1a37fb713" providerId="LiveId" clId="{F6F992DA-039D-4651-95C5-16CE845AE735}" dt="2020-07-10T17:51:02.750" v="695" actId="478"/>
          <ac:spMkLst>
            <pc:docMk/>
            <pc:sldMk cId="3430942447" sldId="260"/>
            <ac:spMk id="5" creationId="{78715584-A282-4AAE-88E3-66A156CC92BF}"/>
          </ac:spMkLst>
        </pc:spChg>
        <pc:spChg chg="add del mod">
          <ac:chgData name="Jim Beland" userId="d41a4da1a37fb713" providerId="LiveId" clId="{F6F992DA-039D-4651-95C5-16CE845AE735}" dt="2020-07-10T17:51:02.750" v="697"/>
          <ac:spMkLst>
            <pc:docMk/>
            <pc:sldMk cId="3430942447" sldId="260"/>
            <ac:spMk id="6" creationId="{549142C5-90A0-418B-AFFE-C050654C41D6}"/>
          </ac:spMkLst>
        </pc:spChg>
        <pc:spChg chg="add mod">
          <ac:chgData name="Jim Beland" userId="d41a4da1a37fb713" providerId="LiveId" clId="{F6F992DA-039D-4651-95C5-16CE845AE735}" dt="2020-07-10T17:52:01.086" v="789" actId="20577"/>
          <ac:spMkLst>
            <pc:docMk/>
            <pc:sldMk cId="3430942447" sldId="260"/>
            <ac:spMk id="7" creationId="{C68990D6-B38F-45BE-BD23-299D1B851F3D}"/>
          </ac:spMkLst>
        </pc:spChg>
      </pc:sldChg>
      <pc:sldChg chg="addSp delSp modSp add">
        <pc:chgData name="Jim Beland" userId="d41a4da1a37fb713" providerId="LiveId" clId="{F6F992DA-039D-4651-95C5-16CE845AE735}" dt="2020-07-10T18:48:09.253" v="1593" actId="20577"/>
        <pc:sldMkLst>
          <pc:docMk/>
          <pc:sldMk cId="2545970188" sldId="261"/>
        </pc:sldMkLst>
        <pc:spChg chg="mod">
          <ac:chgData name="Jim Beland" userId="d41a4da1a37fb713" providerId="LiveId" clId="{F6F992DA-039D-4651-95C5-16CE845AE735}" dt="2020-07-10T18:48:09.253" v="1593" actId="20577"/>
          <ac:spMkLst>
            <pc:docMk/>
            <pc:sldMk cId="2545970188" sldId="261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8:24:28.370" v="962" actId="20577"/>
          <ac:spMkLst>
            <pc:docMk/>
            <pc:sldMk cId="2545970188" sldId="261"/>
            <ac:spMk id="3" creationId="{D0B53BED-5D4A-4931-B981-842F342450BE}"/>
          </ac:spMkLst>
        </pc:spChg>
        <pc:spChg chg="del">
          <ac:chgData name="Jim Beland" userId="d41a4da1a37fb713" providerId="LiveId" clId="{F6F992DA-039D-4651-95C5-16CE845AE735}" dt="2020-07-10T17:52:25.173" v="792" actId="478"/>
          <ac:spMkLst>
            <pc:docMk/>
            <pc:sldMk cId="2545970188" sldId="261"/>
            <ac:spMk id="4" creationId="{F8CA14F4-0A42-4A42-B7EC-5CDBC3FE0E15}"/>
          </ac:spMkLst>
        </pc:spChg>
        <pc:spChg chg="add mod">
          <ac:chgData name="Jim Beland" userId="d41a4da1a37fb713" providerId="LiveId" clId="{F6F992DA-039D-4651-95C5-16CE845AE735}" dt="2020-07-10T18:22:49.209" v="902" actId="1076"/>
          <ac:spMkLst>
            <pc:docMk/>
            <pc:sldMk cId="2545970188" sldId="261"/>
            <ac:spMk id="5" creationId="{CDA340A6-50AC-473A-B2AA-87777F531E2A}"/>
          </ac:spMkLst>
        </pc:spChg>
        <pc:spChg chg="del">
          <ac:chgData name="Jim Beland" userId="d41a4da1a37fb713" providerId="LiveId" clId="{F6F992DA-039D-4651-95C5-16CE845AE735}" dt="2020-07-10T17:52:22.637" v="791" actId="478"/>
          <ac:spMkLst>
            <pc:docMk/>
            <pc:sldMk cId="2545970188" sldId="261"/>
            <ac:spMk id="7" creationId="{C68990D6-B38F-45BE-BD23-299D1B851F3D}"/>
          </ac:spMkLst>
        </pc:spChg>
      </pc:sldChg>
      <pc:sldChg chg="addSp delSp modSp add">
        <pc:chgData name="Jim Beland" userId="d41a4da1a37fb713" providerId="LiveId" clId="{F6F992DA-039D-4651-95C5-16CE845AE735}" dt="2020-07-10T18:48:17.303" v="1598" actId="20577"/>
        <pc:sldMkLst>
          <pc:docMk/>
          <pc:sldMk cId="170961883" sldId="262"/>
        </pc:sldMkLst>
        <pc:spChg chg="mod">
          <ac:chgData name="Jim Beland" userId="d41a4da1a37fb713" providerId="LiveId" clId="{F6F992DA-039D-4651-95C5-16CE845AE735}" dt="2020-07-10T18:48:17.303" v="1598" actId="20577"/>
          <ac:spMkLst>
            <pc:docMk/>
            <pc:sldMk cId="170961883" sldId="262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8:26:15.982" v="971" actId="6549"/>
          <ac:spMkLst>
            <pc:docMk/>
            <pc:sldMk cId="170961883" sldId="262"/>
            <ac:spMk id="3" creationId="{D0B53BED-5D4A-4931-B981-842F342450BE}"/>
          </ac:spMkLst>
        </pc:spChg>
        <pc:spChg chg="add mod">
          <ac:chgData name="Jim Beland" userId="d41a4da1a37fb713" providerId="LiveId" clId="{F6F992DA-039D-4651-95C5-16CE845AE735}" dt="2020-07-10T18:29:06.307" v="1294" actId="20577"/>
          <ac:spMkLst>
            <pc:docMk/>
            <pc:sldMk cId="170961883" sldId="262"/>
            <ac:spMk id="4" creationId="{5CB5A99B-029C-4B0B-9074-C543928CE93D}"/>
          </ac:spMkLst>
        </pc:spChg>
        <pc:spChg chg="del">
          <ac:chgData name="Jim Beland" userId="d41a4da1a37fb713" providerId="LiveId" clId="{F6F992DA-039D-4651-95C5-16CE845AE735}" dt="2020-07-10T18:26:12.066" v="969" actId="478"/>
          <ac:spMkLst>
            <pc:docMk/>
            <pc:sldMk cId="170961883" sldId="262"/>
            <ac:spMk id="5" creationId="{CDA340A6-50AC-473A-B2AA-87777F531E2A}"/>
          </ac:spMkLst>
        </pc:spChg>
      </pc:sldChg>
      <pc:sldChg chg="modSp add">
        <pc:chgData name="Jim Beland" userId="d41a4da1a37fb713" providerId="LiveId" clId="{F6F992DA-039D-4651-95C5-16CE845AE735}" dt="2020-07-10T18:48:22.072" v="1603" actId="20577"/>
        <pc:sldMkLst>
          <pc:docMk/>
          <pc:sldMk cId="1730232456" sldId="263"/>
        </pc:sldMkLst>
        <pc:spChg chg="mod">
          <ac:chgData name="Jim Beland" userId="d41a4da1a37fb713" providerId="LiveId" clId="{F6F992DA-039D-4651-95C5-16CE845AE735}" dt="2020-07-10T18:48:22.072" v="1603" actId="20577"/>
          <ac:spMkLst>
            <pc:docMk/>
            <pc:sldMk cId="1730232456" sldId="263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8:29:27.577" v="1297" actId="6549"/>
          <ac:spMkLst>
            <pc:docMk/>
            <pc:sldMk cId="1730232456" sldId="263"/>
            <ac:spMk id="3" creationId="{D0B53BED-5D4A-4931-B981-842F342450BE}"/>
          </ac:spMkLst>
        </pc:spChg>
        <pc:spChg chg="mod">
          <ac:chgData name="Jim Beland" userId="d41a4da1a37fb713" providerId="LiveId" clId="{F6F992DA-039D-4651-95C5-16CE845AE735}" dt="2020-07-10T18:29:50.693" v="1299" actId="20577"/>
          <ac:spMkLst>
            <pc:docMk/>
            <pc:sldMk cId="1730232456" sldId="263"/>
            <ac:spMk id="4" creationId="{5CB5A99B-029C-4B0B-9074-C543928CE93D}"/>
          </ac:spMkLst>
        </pc:spChg>
      </pc:sldChg>
      <pc:sldChg chg="modSp add">
        <pc:chgData name="Jim Beland" userId="d41a4da1a37fb713" providerId="LiveId" clId="{F6F992DA-039D-4651-95C5-16CE845AE735}" dt="2020-07-10T18:48:26.727" v="1608" actId="20577"/>
        <pc:sldMkLst>
          <pc:docMk/>
          <pc:sldMk cId="3101980488" sldId="264"/>
        </pc:sldMkLst>
        <pc:spChg chg="mod">
          <ac:chgData name="Jim Beland" userId="d41a4da1a37fb713" providerId="LiveId" clId="{F6F992DA-039D-4651-95C5-16CE845AE735}" dt="2020-07-10T18:48:26.727" v="1608" actId="20577"/>
          <ac:spMkLst>
            <pc:docMk/>
            <pc:sldMk cId="3101980488" sldId="264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8:32:58.249" v="1474" actId="20577"/>
          <ac:spMkLst>
            <pc:docMk/>
            <pc:sldMk cId="3101980488" sldId="264"/>
            <ac:spMk id="3" creationId="{D0B53BED-5D4A-4931-B981-842F342450BE}"/>
          </ac:spMkLst>
        </pc:spChg>
        <pc:spChg chg="mod">
          <ac:chgData name="Jim Beland" userId="d41a4da1a37fb713" providerId="LiveId" clId="{F6F992DA-039D-4651-95C5-16CE845AE735}" dt="2020-07-10T18:33:19.907" v="1476" actId="20577"/>
          <ac:spMkLst>
            <pc:docMk/>
            <pc:sldMk cId="3101980488" sldId="264"/>
            <ac:spMk id="4" creationId="{5CB5A99B-029C-4B0B-9074-C543928CE93D}"/>
          </ac:spMkLst>
        </pc:spChg>
      </pc:sldChg>
      <pc:sldChg chg="modSp add">
        <pc:chgData name="Jim Beland" userId="d41a4da1a37fb713" providerId="LiveId" clId="{F6F992DA-039D-4651-95C5-16CE845AE735}" dt="2020-07-10T18:48:33.215" v="1613" actId="20577"/>
        <pc:sldMkLst>
          <pc:docMk/>
          <pc:sldMk cId="1644140167" sldId="265"/>
        </pc:sldMkLst>
        <pc:spChg chg="mod">
          <ac:chgData name="Jim Beland" userId="d41a4da1a37fb713" providerId="LiveId" clId="{F6F992DA-039D-4651-95C5-16CE845AE735}" dt="2020-07-10T18:48:33.215" v="1613" actId="20577"/>
          <ac:spMkLst>
            <pc:docMk/>
            <pc:sldMk cId="1644140167" sldId="265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8:34:00.948" v="1485" actId="6549"/>
          <ac:spMkLst>
            <pc:docMk/>
            <pc:sldMk cId="1644140167" sldId="265"/>
            <ac:spMk id="3" creationId="{D0B53BED-5D4A-4931-B981-842F342450BE}"/>
          </ac:spMkLst>
        </pc:spChg>
      </pc:sldChg>
      <pc:sldChg chg="addSp delSp modSp add addCm delCm">
        <pc:chgData name="Jim Beland" userId="d41a4da1a37fb713" providerId="LiveId" clId="{F6F992DA-039D-4651-95C5-16CE845AE735}" dt="2020-07-10T18:48:42.065" v="1623" actId="20577"/>
        <pc:sldMkLst>
          <pc:docMk/>
          <pc:sldMk cId="772409529" sldId="266"/>
        </pc:sldMkLst>
        <pc:spChg chg="mod">
          <ac:chgData name="Jim Beland" userId="d41a4da1a37fb713" providerId="LiveId" clId="{F6F992DA-039D-4651-95C5-16CE845AE735}" dt="2020-07-10T18:48:42.065" v="1623" actId="20577"/>
          <ac:spMkLst>
            <pc:docMk/>
            <pc:sldMk cId="772409529" sldId="266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8:46:02.225" v="1578" actId="20577"/>
          <ac:spMkLst>
            <pc:docMk/>
            <pc:sldMk cId="772409529" sldId="266"/>
            <ac:spMk id="3" creationId="{D0B53BED-5D4A-4931-B981-842F342450BE}"/>
          </ac:spMkLst>
        </pc:spChg>
        <pc:spChg chg="del">
          <ac:chgData name="Jim Beland" userId="d41a4da1a37fb713" providerId="LiveId" clId="{F6F992DA-039D-4651-95C5-16CE845AE735}" dt="2020-07-10T18:34:22.958" v="1488" actId="478"/>
          <ac:spMkLst>
            <pc:docMk/>
            <pc:sldMk cId="772409529" sldId="266"/>
            <ac:spMk id="4" creationId="{5CB5A99B-029C-4B0B-9074-C543928CE93D}"/>
          </ac:spMkLst>
        </pc:spChg>
        <pc:spChg chg="add del mod">
          <ac:chgData name="Jim Beland" userId="d41a4da1a37fb713" providerId="LiveId" clId="{F6F992DA-039D-4651-95C5-16CE845AE735}" dt="2020-07-10T18:44:34.552" v="1539" actId="478"/>
          <ac:spMkLst>
            <pc:docMk/>
            <pc:sldMk cId="772409529" sldId="266"/>
            <ac:spMk id="5" creationId="{D0EF79DB-CE6E-45B3-8FAB-0E587B36C7BC}"/>
          </ac:spMkLst>
        </pc:spChg>
        <pc:spChg chg="add mod">
          <ac:chgData name="Jim Beland" userId="d41a4da1a37fb713" providerId="LiveId" clId="{F6F992DA-039D-4651-95C5-16CE845AE735}" dt="2020-07-10T18:42:56.845" v="1519" actId="1076"/>
          <ac:spMkLst>
            <pc:docMk/>
            <pc:sldMk cId="772409529" sldId="266"/>
            <ac:spMk id="6" creationId="{FFE085F8-8F27-4D09-AB00-BB92750EE83A}"/>
          </ac:spMkLst>
        </pc:spChg>
        <pc:inkChg chg="add del">
          <ac:chgData name="Jim Beland" userId="d41a4da1a37fb713" providerId="LiveId" clId="{F6F992DA-039D-4651-95C5-16CE845AE735}" dt="2020-07-10T18:43:54.950" v="1531"/>
          <ac:inkMkLst>
            <pc:docMk/>
            <pc:sldMk cId="772409529" sldId="266"/>
            <ac:inkMk id="7" creationId="{F0A81567-8D66-4D3E-B5F0-6177249A67D2}"/>
          </ac:inkMkLst>
        </pc:inkChg>
        <pc:inkChg chg="add del">
          <ac:chgData name="Jim Beland" userId="d41a4da1a37fb713" providerId="LiveId" clId="{F6F992DA-039D-4651-95C5-16CE845AE735}" dt="2020-07-10T18:43:54.950" v="1531"/>
          <ac:inkMkLst>
            <pc:docMk/>
            <pc:sldMk cId="772409529" sldId="266"/>
            <ac:inkMk id="8" creationId="{415D5F9A-67EE-4A17-A68C-29E43B7350B0}"/>
          </ac:inkMkLst>
        </pc:inkChg>
        <pc:inkChg chg="add del">
          <ac:chgData name="Jim Beland" userId="d41a4da1a37fb713" providerId="LiveId" clId="{F6F992DA-039D-4651-95C5-16CE845AE735}" dt="2020-07-10T18:43:54.950" v="1531"/>
          <ac:inkMkLst>
            <pc:docMk/>
            <pc:sldMk cId="772409529" sldId="266"/>
            <ac:inkMk id="9" creationId="{D932A3AC-3BD9-47AF-83D3-53327A7A2435}"/>
          </ac:inkMkLst>
        </pc:inkChg>
        <pc:inkChg chg="add">
          <ac:chgData name="Jim Beland" userId="d41a4da1a37fb713" providerId="LiveId" clId="{F6F992DA-039D-4651-95C5-16CE845AE735}" dt="2020-07-10T18:43:54.950" v="1531"/>
          <ac:inkMkLst>
            <pc:docMk/>
            <pc:sldMk cId="772409529" sldId="266"/>
            <ac:inkMk id="10" creationId="{09171030-945B-4004-B016-D6976A1044F2}"/>
          </ac:inkMkLst>
        </pc:inkChg>
      </pc:sldChg>
      <pc:sldChg chg="add del">
        <pc:chgData name="Jim Beland" userId="d41a4da1a37fb713" providerId="LiveId" clId="{F6F992DA-039D-4651-95C5-16CE845AE735}" dt="2020-07-10T18:43:13.177" v="1522" actId="2696"/>
        <pc:sldMkLst>
          <pc:docMk/>
          <pc:sldMk cId="2202826536" sldId="267"/>
        </pc:sldMkLst>
      </pc:sldChg>
      <pc:sldChg chg="addSp delSp modSp add ord">
        <pc:chgData name="Jim Beland" userId="d41a4da1a37fb713" providerId="LiveId" clId="{F6F992DA-039D-4651-95C5-16CE845AE735}" dt="2020-07-10T18:48:37.419" v="1618" actId="20577"/>
        <pc:sldMkLst>
          <pc:docMk/>
          <pc:sldMk cId="3167989066" sldId="267"/>
        </pc:sldMkLst>
        <pc:spChg chg="mod">
          <ac:chgData name="Jim Beland" userId="d41a4da1a37fb713" providerId="LiveId" clId="{F6F992DA-039D-4651-95C5-16CE845AE735}" dt="2020-07-10T18:48:37.419" v="1618" actId="20577"/>
          <ac:spMkLst>
            <pc:docMk/>
            <pc:sldMk cId="3167989066" sldId="267"/>
            <ac:spMk id="2" creationId="{695D8061-5896-4D6E-BCB2-2DDAB0D8CD82}"/>
          </ac:spMkLst>
        </pc:spChg>
        <pc:spChg chg="del">
          <ac:chgData name="Jim Beland" userId="d41a4da1a37fb713" providerId="LiveId" clId="{F6F992DA-039D-4651-95C5-16CE845AE735}" dt="2020-07-10T18:44:29.947" v="1538" actId="478"/>
          <ac:spMkLst>
            <pc:docMk/>
            <pc:sldMk cId="3167989066" sldId="267"/>
            <ac:spMk id="6" creationId="{FFE085F8-8F27-4D09-AB00-BB92750EE83A}"/>
          </ac:spMkLst>
        </pc:spChg>
        <pc:inkChg chg="add del">
          <ac:chgData name="Jim Beland" userId="d41a4da1a37fb713" providerId="LiveId" clId="{F6F992DA-039D-4651-95C5-16CE845AE735}" dt="2020-07-10T18:43:44.440" v="1527"/>
          <ac:inkMkLst>
            <pc:docMk/>
            <pc:sldMk cId="3167989066" sldId="267"/>
            <ac:inkMk id="4" creationId="{1DA56E93-22BF-4B4D-8739-8394860B4355}"/>
          </ac:inkMkLst>
        </pc:inkChg>
        <pc:inkChg chg="add del">
          <ac:chgData name="Jim Beland" userId="d41a4da1a37fb713" providerId="LiveId" clId="{F6F992DA-039D-4651-95C5-16CE845AE735}" dt="2020-07-10T18:43:44.440" v="1527"/>
          <ac:inkMkLst>
            <pc:docMk/>
            <pc:sldMk cId="3167989066" sldId="267"/>
            <ac:inkMk id="7" creationId="{375FE1E6-EF1F-4344-A301-A3A11B4C9FAF}"/>
          </ac:inkMkLst>
        </pc:inkChg>
        <pc:inkChg chg="add del">
          <ac:chgData name="Jim Beland" userId="d41a4da1a37fb713" providerId="LiveId" clId="{F6F992DA-039D-4651-95C5-16CE845AE735}" dt="2020-07-10T18:43:44.440" v="1527"/>
          <ac:inkMkLst>
            <pc:docMk/>
            <pc:sldMk cId="3167989066" sldId="267"/>
            <ac:inkMk id="8" creationId="{5AE629CD-3BD1-4C5F-BAF7-D3B5D6B985AC}"/>
          </ac:inkMkLst>
        </pc:inkChg>
        <pc:inkChg chg="add del">
          <ac:chgData name="Jim Beland" userId="d41a4da1a37fb713" providerId="LiveId" clId="{F6F992DA-039D-4651-95C5-16CE845AE735}" dt="2020-07-10T18:44:08.716" v="1533" actId="478"/>
          <ac:inkMkLst>
            <pc:docMk/>
            <pc:sldMk cId="3167989066" sldId="267"/>
            <ac:inkMk id="9" creationId="{BEC3F4D1-8C7F-4D15-A1DC-415BD9745CFA}"/>
          </ac:inkMkLst>
        </pc:inkChg>
        <pc:inkChg chg="add del">
          <ac:chgData name="Jim Beland" userId="d41a4da1a37fb713" providerId="LiveId" clId="{F6F992DA-039D-4651-95C5-16CE845AE735}" dt="2020-07-10T18:44:22.242" v="1537"/>
          <ac:inkMkLst>
            <pc:docMk/>
            <pc:sldMk cId="3167989066" sldId="267"/>
            <ac:inkMk id="10" creationId="{E1499F1E-0B9B-43F1-8375-91048F2BEC45}"/>
          </ac:inkMkLst>
        </pc:inkChg>
        <pc:inkChg chg="add del">
          <ac:chgData name="Jim Beland" userId="d41a4da1a37fb713" providerId="LiveId" clId="{F6F992DA-039D-4651-95C5-16CE845AE735}" dt="2020-07-10T18:44:22.242" v="1537"/>
          <ac:inkMkLst>
            <pc:docMk/>
            <pc:sldMk cId="3167989066" sldId="267"/>
            <ac:inkMk id="11" creationId="{24DE76B6-8741-494E-BD13-144D0844230E}"/>
          </ac:inkMkLst>
        </pc:inkChg>
        <pc:inkChg chg="add del">
          <ac:chgData name="Jim Beland" userId="d41a4da1a37fb713" providerId="LiveId" clId="{F6F992DA-039D-4651-95C5-16CE845AE735}" dt="2020-07-10T18:44:22.242" v="1537"/>
          <ac:inkMkLst>
            <pc:docMk/>
            <pc:sldMk cId="3167989066" sldId="267"/>
            <ac:inkMk id="12" creationId="{B90BBD30-9B20-452D-A59E-045A861FAE2D}"/>
          </ac:inkMkLst>
        </pc:inkChg>
        <pc:inkChg chg="add">
          <ac:chgData name="Jim Beland" userId="d41a4da1a37fb713" providerId="LiveId" clId="{F6F992DA-039D-4651-95C5-16CE845AE735}" dt="2020-07-10T18:44:22.242" v="1537"/>
          <ac:inkMkLst>
            <pc:docMk/>
            <pc:sldMk cId="3167989066" sldId="267"/>
            <ac:inkMk id="13" creationId="{9FECCB4D-9804-4540-8D64-C0210BB5B4DF}"/>
          </ac:inkMkLst>
        </pc:inkChg>
      </pc:sldChg>
      <pc:sldChg chg="add del">
        <pc:chgData name="Jim Beland" userId="d41a4da1a37fb713" providerId="LiveId" clId="{F6F992DA-039D-4651-95C5-16CE845AE735}" dt="2020-07-10T18:43:11.489" v="1521" actId="2696"/>
        <pc:sldMkLst>
          <pc:docMk/>
          <pc:sldMk cId="1645615618" sldId="268"/>
        </pc:sldMkLst>
      </pc:sldChg>
      <pc:sldChg chg="delSp modSp add">
        <pc:chgData name="Jim Beland" userId="d41a4da1a37fb713" providerId="LiveId" clId="{F6F992DA-039D-4651-95C5-16CE845AE735}" dt="2020-07-10T18:48:49.487" v="1628" actId="20577"/>
        <pc:sldMkLst>
          <pc:docMk/>
          <pc:sldMk cId="2332840159" sldId="268"/>
        </pc:sldMkLst>
        <pc:spChg chg="mod">
          <ac:chgData name="Jim Beland" userId="d41a4da1a37fb713" providerId="LiveId" clId="{F6F992DA-039D-4651-95C5-16CE845AE735}" dt="2020-07-10T18:48:49.487" v="1628" actId="20577"/>
          <ac:spMkLst>
            <pc:docMk/>
            <pc:sldMk cId="2332840159" sldId="268"/>
            <ac:spMk id="2" creationId="{695D8061-5896-4D6E-BCB2-2DDAB0D8CD82}"/>
          </ac:spMkLst>
        </pc:spChg>
        <pc:spChg chg="mod">
          <ac:chgData name="Jim Beland" userId="d41a4da1a37fb713" providerId="LiveId" clId="{F6F992DA-039D-4651-95C5-16CE845AE735}" dt="2020-07-10T18:47:34.534" v="1583" actId="6549"/>
          <ac:spMkLst>
            <pc:docMk/>
            <pc:sldMk cId="2332840159" sldId="268"/>
            <ac:spMk id="3" creationId="{D0B53BED-5D4A-4931-B981-842F342450BE}"/>
          </ac:spMkLst>
        </pc:spChg>
        <pc:spChg chg="del">
          <ac:chgData name="Jim Beland" userId="d41a4da1a37fb713" providerId="LiveId" clId="{F6F992DA-039D-4651-95C5-16CE845AE735}" dt="2020-07-10T18:47:31.361" v="1581" actId="478"/>
          <ac:spMkLst>
            <pc:docMk/>
            <pc:sldMk cId="2332840159" sldId="268"/>
            <ac:spMk id="6" creationId="{FFE085F8-8F27-4D09-AB00-BB92750EE83A}"/>
          </ac:spMkLst>
        </pc:spChg>
        <pc:inkChg chg="del">
          <ac:chgData name="Jim Beland" userId="d41a4da1a37fb713" providerId="LiveId" clId="{F6F992DA-039D-4651-95C5-16CE845AE735}" dt="2020-07-10T18:47:28.280" v="1580" actId="478"/>
          <ac:inkMkLst>
            <pc:docMk/>
            <pc:sldMk cId="2332840159" sldId="268"/>
            <ac:inkMk id="10" creationId="{09171030-945B-4004-B016-D6976A1044F2}"/>
          </ac:inkMkLst>
        </pc:inkChg>
      </pc:sldChg>
      <pc:sldChg chg="modSp add">
        <pc:chgData name="Jim Beland" userId="d41a4da1a37fb713" providerId="LiveId" clId="{F6F992DA-039D-4651-95C5-16CE845AE735}" dt="2020-07-10T18:50:43.467" v="1715" actId="20577"/>
        <pc:sldMkLst>
          <pc:docMk/>
          <pc:sldMk cId="2240989847" sldId="269"/>
        </pc:sldMkLst>
        <pc:spChg chg="mod">
          <ac:chgData name="Jim Beland" userId="d41a4da1a37fb713" providerId="LiveId" clId="{F6F992DA-039D-4651-95C5-16CE845AE735}" dt="2020-07-10T18:50:43.467" v="1715" actId="20577"/>
          <ac:spMkLst>
            <pc:docMk/>
            <pc:sldMk cId="2240989847" sldId="269"/>
            <ac:spMk id="2" creationId="{B348520D-09E1-4518-A43E-195C9DC824E0}"/>
          </ac:spMkLst>
        </pc:spChg>
        <pc:spChg chg="mod">
          <ac:chgData name="Jim Beland" userId="d41a4da1a37fb713" providerId="LiveId" clId="{F6F992DA-039D-4651-95C5-16CE845AE735}" dt="2020-07-10T18:50:36.913" v="1708" actId="20577"/>
          <ac:spMkLst>
            <pc:docMk/>
            <pc:sldMk cId="2240989847" sldId="269"/>
            <ac:spMk id="3" creationId="{03DDC837-93E8-45BB-9C1F-E85906F4DE5B}"/>
          </ac:spMkLst>
        </pc:spChg>
      </pc:sldChg>
      <pc:sldChg chg="modSp add">
        <pc:chgData name="Jim Beland" userId="d41a4da1a37fb713" providerId="LiveId" clId="{F6F992DA-039D-4651-95C5-16CE845AE735}" dt="2020-07-10T18:51:53.655" v="1793" actId="20577"/>
        <pc:sldMkLst>
          <pc:docMk/>
          <pc:sldMk cId="1234585620" sldId="270"/>
        </pc:sldMkLst>
        <pc:spChg chg="mod">
          <ac:chgData name="Jim Beland" userId="d41a4da1a37fb713" providerId="LiveId" clId="{F6F992DA-039D-4651-95C5-16CE845AE735}" dt="2020-07-10T18:50:53.902" v="1725" actId="20577"/>
          <ac:spMkLst>
            <pc:docMk/>
            <pc:sldMk cId="1234585620" sldId="270"/>
            <ac:spMk id="2" creationId="{709C2FB0-C938-40DB-9944-3881D8562D23}"/>
          </ac:spMkLst>
        </pc:spChg>
        <pc:spChg chg="mod">
          <ac:chgData name="Jim Beland" userId="d41a4da1a37fb713" providerId="LiveId" clId="{F6F992DA-039D-4651-95C5-16CE845AE735}" dt="2020-07-10T18:51:53.655" v="1793" actId="20577"/>
          <ac:spMkLst>
            <pc:docMk/>
            <pc:sldMk cId="1234585620" sldId="270"/>
            <ac:spMk id="3" creationId="{4CDC470F-7B9B-4C5C-935C-AF5381548BD4}"/>
          </ac:spMkLst>
        </pc:spChg>
      </pc:sldChg>
      <pc:sldChg chg="modSp add">
        <pc:chgData name="Jim Beland" userId="d41a4da1a37fb713" providerId="LiveId" clId="{F6F992DA-039D-4651-95C5-16CE845AE735}" dt="2020-07-10T19:00:21.634" v="2220" actId="6549"/>
        <pc:sldMkLst>
          <pc:docMk/>
          <pc:sldMk cId="1106039524" sldId="271"/>
        </pc:sldMkLst>
        <pc:spChg chg="mod">
          <ac:chgData name="Jim Beland" userId="d41a4da1a37fb713" providerId="LiveId" clId="{F6F992DA-039D-4651-95C5-16CE845AE735}" dt="2020-07-10T18:52:03.558" v="1801" actId="20577"/>
          <ac:spMkLst>
            <pc:docMk/>
            <pc:sldMk cId="1106039524" sldId="271"/>
            <ac:spMk id="2" creationId="{709C2FB0-C938-40DB-9944-3881D8562D23}"/>
          </ac:spMkLst>
        </pc:spChg>
        <pc:spChg chg="mod">
          <ac:chgData name="Jim Beland" userId="d41a4da1a37fb713" providerId="LiveId" clId="{F6F992DA-039D-4651-95C5-16CE845AE735}" dt="2020-07-10T19:00:21.634" v="2220" actId="6549"/>
          <ac:spMkLst>
            <pc:docMk/>
            <pc:sldMk cId="1106039524" sldId="271"/>
            <ac:spMk id="3" creationId="{4CDC470F-7B9B-4C5C-935C-AF5381548BD4}"/>
          </ac:spMkLst>
        </pc:spChg>
      </pc:sldChg>
      <pc:sldChg chg="modSp add">
        <pc:chgData name="Jim Beland" userId="d41a4da1a37fb713" providerId="LiveId" clId="{F6F992DA-039D-4651-95C5-16CE845AE735}" dt="2020-07-10T19:02:17.627" v="2321" actId="20577"/>
        <pc:sldMkLst>
          <pc:docMk/>
          <pc:sldMk cId="164183841" sldId="272"/>
        </pc:sldMkLst>
        <pc:spChg chg="mod">
          <ac:chgData name="Jim Beland" userId="d41a4da1a37fb713" providerId="LiveId" clId="{F6F992DA-039D-4651-95C5-16CE845AE735}" dt="2020-07-10T19:02:17.627" v="2321" actId="20577"/>
          <ac:spMkLst>
            <pc:docMk/>
            <pc:sldMk cId="164183841" sldId="272"/>
            <ac:spMk id="3" creationId="{4CDC470F-7B9B-4C5C-935C-AF5381548BD4}"/>
          </ac:spMkLst>
        </pc:spChg>
      </pc:sldChg>
      <pc:sldChg chg="addSp modSp add">
        <pc:chgData name="Jim Beland" userId="d41a4da1a37fb713" providerId="LiveId" clId="{F6F992DA-039D-4651-95C5-16CE845AE735}" dt="2020-07-10T19:03:21.469" v="2364" actId="14100"/>
        <pc:sldMkLst>
          <pc:docMk/>
          <pc:sldMk cId="1074130780" sldId="273"/>
        </pc:sldMkLst>
        <pc:spChg chg="add mod">
          <ac:chgData name="Jim Beland" userId="d41a4da1a37fb713" providerId="LiveId" clId="{F6F992DA-039D-4651-95C5-16CE845AE735}" dt="2020-07-10T19:03:21.469" v="2364" actId="14100"/>
          <ac:spMkLst>
            <pc:docMk/>
            <pc:sldMk cId="1074130780" sldId="273"/>
            <ac:spMk id="4" creationId="{99F3773D-1DBF-414C-891E-F6BE9C3EB7C6}"/>
          </ac:spMkLst>
        </pc:spChg>
      </pc:sldChg>
      <pc:sldChg chg="addSp modSp add">
        <pc:chgData name="Jim Beland" userId="d41a4da1a37fb713" providerId="LiveId" clId="{F6F992DA-039D-4651-95C5-16CE845AE735}" dt="2020-07-10T19:05:57.631" v="2686" actId="255"/>
        <pc:sldMkLst>
          <pc:docMk/>
          <pc:sldMk cId="1275813800" sldId="274"/>
        </pc:sldMkLst>
        <pc:spChg chg="add mod">
          <ac:chgData name="Jim Beland" userId="d41a4da1a37fb713" providerId="LiveId" clId="{F6F992DA-039D-4651-95C5-16CE845AE735}" dt="2020-07-10T19:05:57.631" v="2686" actId="255"/>
          <ac:spMkLst>
            <pc:docMk/>
            <pc:sldMk cId="1275813800" sldId="274"/>
            <ac:spMk id="4" creationId="{34E331BB-A96A-49A8-9856-15922F566649}"/>
          </ac:spMkLst>
        </pc:spChg>
      </pc:sldChg>
      <pc:sldChg chg="modSp add">
        <pc:chgData name="Jim Beland" userId="d41a4da1a37fb713" providerId="LiveId" clId="{F6F992DA-039D-4651-95C5-16CE845AE735}" dt="2020-07-10T19:07:42.935" v="2742" actId="20577"/>
        <pc:sldMkLst>
          <pc:docMk/>
          <pc:sldMk cId="2399559709" sldId="275"/>
        </pc:sldMkLst>
        <pc:spChg chg="mod">
          <ac:chgData name="Jim Beland" userId="d41a4da1a37fb713" providerId="LiveId" clId="{F6F992DA-039D-4651-95C5-16CE845AE735}" dt="2020-07-10T19:07:01.236" v="2694" actId="20577"/>
          <ac:spMkLst>
            <pc:docMk/>
            <pc:sldMk cId="2399559709" sldId="275"/>
            <ac:spMk id="2" creationId="{E6FD2ACC-A64E-40C3-9D66-7E11995E186C}"/>
          </ac:spMkLst>
        </pc:spChg>
        <pc:spChg chg="mod">
          <ac:chgData name="Jim Beland" userId="d41a4da1a37fb713" providerId="LiveId" clId="{F6F992DA-039D-4651-95C5-16CE845AE735}" dt="2020-07-10T19:07:42.935" v="2742" actId="20577"/>
          <ac:spMkLst>
            <pc:docMk/>
            <pc:sldMk cId="2399559709" sldId="275"/>
            <ac:spMk id="3" creationId="{135BD59F-6E60-4E49-96BF-B48621DAA010}"/>
          </ac:spMkLst>
        </pc:spChg>
      </pc:sldChg>
      <pc:sldChg chg="modSp add">
        <pc:chgData name="Jim Beland" userId="d41a4da1a37fb713" providerId="LiveId" clId="{F6F992DA-039D-4651-95C5-16CE845AE735}" dt="2020-07-10T19:09:03.318" v="2792" actId="20577"/>
        <pc:sldMkLst>
          <pc:docMk/>
          <pc:sldMk cId="3354072398" sldId="276"/>
        </pc:sldMkLst>
        <pc:spChg chg="mod">
          <ac:chgData name="Jim Beland" userId="d41a4da1a37fb713" providerId="LiveId" clId="{F6F992DA-039D-4651-95C5-16CE845AE735}" dt="2020-07-10T19:07:52.861" v="2750" actId="20577"/>
          <ac:spMkLst>
            <pc:docMk/>
            <pc:sldMk cId="3354072398" sldId="276"/>
            <ac:spMk id="2" creationId="{E6FD2ACC-A64E-40C3-9D66-7E11995E186C}"/>
          </ac:spMkLst>
        </pc:spChg>
        <pc:spChg chg="mod">
          <ac:chgData name="Jim Beland" userId="d41a4da1a37fb713" providerId="LiveId" clId="{F6F992DA-039D-4651-95C5-16CE845AE735}" dt="2020-07-10T19:09:03.318" v="2792" actId="20577"/>
          <ac:spMkLst>
            <pc:docMk/>
            <pc:sldMk cId="3354072398" sldId="276"/>
            <ac:spMk id="3" creationId="{135BD59F-6E60-4E49-96BF-B48621DAA010}"/>
          </ac:spMkLst>
        </pc:spChg>
      </pc:sldChg>
      <pc:sldChg chg="modSp add">
        <pc:chgData name="Jim Beland" userId="d41a4da1a37fb713" providerId="LiveId" clId="{F6F992DA-039D-4651-95C5-16CE845AE735}" dt="2020-07-10T19:16:38.766" v="2892" actId="20577"/>
        <pc:sldMkLst>
          <pc:docMk/>
          <pc:sldMk cId="1998247055" sldId="277"/>
        </pc:sldMkLst>
        <pc:spChg chg="mod">
          <ac:chgData name="Jim Beland" userId="d41a4da1a37fb713" providerId="LiveId" clId="{F6F992DA-039D-4651-95C5-16CE845AE735}" dt="2020-07-10T19:09:34.690" v="2800" actId="20577"/>
          <ac:spMkLst>
            <pc:docMk/>
            <pc:sldMk cId="1998247055" sldId="277"/>
            <ac:spMk id="2" creationId="{44B2C5BC-8C81-4F5A-938B-E7530CBB9887}"/>
          </ac:spMkLst>
        </pc:spChg>
        <pc:spChg chg="mod">
          <ac:chgData name="Jim Beland" userId="d41a4da1a37fb713" providerId="LiveId" clId="{F6F992DA-039D-4651-95C5-16CE845AE735}" dt="2020-07-10T19:16:38.766" v="2892" actId="20577"/>
          <ac:spMkLst>
            <pc:docMk/>
            <pc:sldMk cId="1998247055" sldId="277"/>
            <ac:spMk id="3" creationId="{7E820703-BF22-4E6D-9C16-91DC3AD7CE08}"/>
          </ac:spMkLst>
        </pc:spChg>
      </pc:sldChg>
      <pc:sldChg chg="modSp add">
        <pc:chgData name="Jim Beland" userId="d41a4da1a37fb713" providerId="LiveId" clId="{F6F992DA-039D-4651-95C5-16CE845AE735}" dt="2020-07-10T19:32:39.394" v="3327" actId="207"/>
        <pc:sldMkLst>
          <pc:docMk/>
          <pc:sldMk cId="3909956593" sldId="278"/>
        </pc:sldMkLst>
        <pc:spChg chg="mod">
          <ac:chgData name="Jim Beland" userId="d41a4da1a37fb713" providerId="LiveId" clId="{F6F992DA-039D-4651-95C5-16CE845AE735}" dt="2020-07-10T19:16:54.803" v="2909" actId="20577"/>
          <ac:spMkLst>
            <pc:docMk/>
            <pc:sldMk cId="3909956593" sldId="278"/>
            <ac:spMk id="2" creationId="{44B2C5BC-8C81-4F5A-938B-E7530CBB9887}"/>
          </ac:spMkLst>
        </pc:spChg>
        <pc:spChg chg="mod">
          <ac:chgData name="Jim Beland" userId="d41a4da1a37fb713" providerId="LiveId" clId="{F6F992DA-039D-4651-95C5-16CE845AE735}" dt="2020-07-10T19:32:39.394" v="3327" actId="207"/>
          <ac:spMkLst>
            <pc:docMk/>
            <pc:sldMk cId="3909956593" sldId="278"/>
            <ac:spMk id="3" creationId="{7E820703-BF22-4E6D-9C16-91DC3AD7CE08}"/>
          </ac:spMkLst>
        </pc:spChg>
      </pc:sldChg>
      <pc:sldChg chg="modSp add">
        <pc:chgData name="Jim Beland" userId="d41a4da1a37fb713" providerId="LiveId" clId="{F6F992DA-039D-4651-95C5-16CE845AE735}" dt="2020-07-10T19:25:41.997" v="3202" actId="27636"/>
        <pc:sldMkLst>
          <pc:docMk/>
          <pc:sldMk cId="1219472459" sldId="279"/>
        </pc:sldMkLst>
        <pc:spChg chg="mod">
          <ac:chgData name="Jim Beland" userId="d41a4da1a37fb713" providerId="LiveId" clId="{F6F992DA-039D-4651-95C5-16CE845AE735}" dt="2020-07-10T19:25:41.997" v="3202" actId="27636"/>
          <ac:spMkLst>
            <pc:docMk/>
            <pc:sldMk cId="1219472459" sldId="279"/>
            <ac:spMk id="3" creationId="{7E820703-BF22-4E6D-9C16-91DC3AD7CE08}"/>
          </ac:spMkLst>
        </pc:spChg>
      </pc:sldChg>
      <pc:sldChg chg="modSp add">
        <pc:chgData name="Jim Beland" userId="d41a4da1a37fb713" providerId="LiveId" clId="{F6F992DA-039D-4651-95C5-16CE845AE735}" dt="2020-07-10T19:29:36.565" v="3316" actId="20577"/>
        <pc:sldMkLst>
          <pc:docMk/>
          <pc:sldMk cId="1001892231" sldId="280"/>
        </pc:sldMkLst>
        <pc:spChg chg="mod">
          <ac:chgData name="Jim Beland" userId="d41a4da1a37fb713" providerId="LiveId" clId="{F6F992DA-039D-4651-95C5-16CE845AE735}" dt="2020-07-10T19:29:36.565" v="3316" actId="20577"/>
          <ac:spMkLst>
            <pc:docMk/>
            <pc:sldMk cId="1001892231" sldId="280"/>
            <ac:spMk id="3" creationId="{7E820703-BF22-4E6D-9C16-91DC3AD7CE08}"/>
          </ac:spMkLst>
        </pc:spChg>
      </pc:sldChg>
      <pc:sldChg chg="modSp add">
        <pc:chgData name="Jim Beland" userId="d41a4da1a37fb713" providerId="LiveId" clId="{F6F992DA-039D-4651-95C5-16CE845AE735}" dt="2020-07-10T19:37:53.584" v="3500" actId="207"/>
        <pc:sldMkLst>
          <pc:docMk/>
          <pc:sldMk cId="1485223862" sldId="281"/>
        </pc:sldMkLst>
        <pc:spChg chg="mod">
          <ac:chgData name="Jim Beland" userId="d41a4da1a37fb713" providerId="LiveId" clId="{F6F992DA-039D-4651-95C5-16CE845AE735}" dt="2020-07-10T19:37:53.584" v="3500" actId="207"/>
          <ac:spMkLst>
            <pc:docMk/>
            <pc:sldMk cId="1485223862" sldId="281"/>
            <ac:spMk id="3" creationId="{7E820703-BF22-4E6D-9C16-91DC3AD7CE08}"/>
          </ac:spMkLst>
        </pc:spChg>
      </pc:sldChg>
      <pc:sldChg chg="modSp add">
        <pc:chgData name="Jim Beland" userId="d41a4da1a37fb713" providerId="LiveId" clId="{F6F992DA-039D-4651-95C5-16CE845AE735}" dt="2020-07-10T19:41:51.587" v="3647" actId="27636"/>
        <pc:sldMkLst>
          <pc:docMk/>
          <pc:sldMk cId="313868047" sldId="282"/>
        </pc:sldMkLst>
        <pc:spChg chg="mod">
          <ac:chgData name="Jim Beland" userId="d41a4da1a37fb713" providerId="LiveId" clId="{F6F992DA-039D-4651-95C5-16CE845AE735}" dt="2020-07-10T19:41:51.587" v="3647" actId="27636"/>
          <ac:spMkLst>
            <pc:docMk/>
            <pc:sldMk cId="313868047" sldId="282"/>
            <ac:spMk id="3" creationId="{7E820703-BF22-4E6D-9C16-91DC3AD7CE08}"/>
          </ac:spMkLst>
        </pc:spChg>
      </pc:sldChg>
      <pc:sldChg chg="modSp add">
        <pc:chgData name="Jim Beland" userId="d41a4da1a37fb713" providerId="LiveId" clId="{F6F992DA-039D-4651-95C5-16CE845AE735}" dt="2020-07-10T19:43:56.522" v="3784" actId="20577"/>
        <pc:sldMkLst>
          <pc:docMk/>
          <pc:sldMk cId="2771970137" sldId="283"/>
        </pc:sldMkLst>
        <pc:spChg chg="mod">
          <ac:chgData name="Jim Beland" userId="d41a4da1a37fb713" providerId="LiveId" clId="{F6F992DA-039D-4651-95C5-16CE845AE735}" dt="2020-07-10T19:43:56.522" v="3784" actId="20577"/>
          <ac:spMkLst>
            <pc:docMk/>
            <pc:sldMk cId="2771970137" sldId="283"/>
            <ac:spMk id="3" creationId="{7E820703-BF22-4E6D-9C16-91DC3AD7CE08}"/>
          </ac:spMkLst>
        </pc:spChg>
      </pc:sldChg>
      <pc:sldChg chg="modSp add">
        <pc:chgData name="Jim Beland" userId="d41a4da1a37fb713" providerId="LiveId" clId="{F6F992DA-039D-4651-95C5-16CE845AE735}" dt="2020-07-10T19:53:13.841" v="3903" actId="20577"/>
        <pc:sldMkLst>
          <pc:docMk/>
          <pc:sldMk cId="3096069299" sldId="284"/>
        </pc:sldMkLst>
        <pc:spChg chg="mod">
          <ac:chgData name="Jim Beland" userId="d41a4da1a37fb713" providerId="LiveId" clId="{F6F992DA-039D-4651-95C5-16CE845AE735}" dt="2020-07-10T19:49:56.458" v="3792" actId="20577"/>
          <ac:spMkLst>
            <pc:docMk/>
            <pc:sldMk cId="3096069299" sldId="284"/>
            <ac:spMk id="2" creationId="{4BEB5577-C513-41CD-9306-6A83B35F9F93}"/>
          </ac:spMkLst>
        </pc:spChg>
        <pc:spChg chg="mod">
          <ac:chgData name="Jim Beland" userId="d41a4da1a37fb713" providerId="LiveId" clId="{F6F992DA-039D-4651-95C5-16CE845AE735}" dt="2020-07-10T19:53:13.841" v="3903" actId="20577"/>
          <ac:spMkLst>
            <pc:docMk/>
            <pc:sldMk cId="3096069299" sldId="284"/>
            <ac:spMk id="3" creationId="{81BD3A01-1086-49F3-AE98-EAFCFA71A56A}"/>
          </ac:spMkLst>
        </pc:spChg>
      </pc:sldChg>
      <pc:sldChg chg="modSp add">
        <pc:chgData name="Jim Beland" userId="d41a4da1a37fb713" providerId="LiveId" clId="{F6F992DA-039D-4651-95C5-16CE845AE735}" dt="2020-07-10T19:57:05.168" v="4034" actId="20577"/>
        <pc:sldMkLst>
          <pc:docMk/>
          <pc:sldMk cId="3431712535" sldId="285"/>
        </pc:sldMkLst>
        <pc:spChg chg="mod">
          <ac:chgData name="Jim Beland" userId="d41a4da1a37fb713" providerId="LiveId" clId="{F6F992DA-039D-4651-95C5-16CE845AE735}" dt="2020-07-10T19:53:22.914" v="3911" actId="20577"/>
          <ac:spMkLst>
            <pc:docMk/>
            <pc:sldMk cId="3431712535" sldId="285"/>
            <ac:spMk id="2" creationId="{4BEB5577-C513-41CD-9306-6A83B35F9F93}"/>
          </ac:spMkLst>
        </pc:spChg>
        <pc:spChg chg="mod">
          <ac:chgData name="Jim Beland" userId="d41a4da1a37fb713" providerId="LiveId" clId="{F6F992DA-039D-4651-95C5-16CE845AE735}" dt="2020-07-10T19:57:05.168" v="4034" actId="20577"/>
          <ac:spMkLst>
            <pc:docMk/>
            <pc:sldMk cId="3431712535" sldId="285"/>
            <ac:spMk id="3" creationId="{81BD3A01-1086-49F3-AE98-EAFCFA71A56A}"/>
          </ac:spMkLst>
        </pc:spChg>
      </pc:sldChg>
      <pc:sldChg chg="modSp add">
        <pc:chgData name="Jim Beland" userId="d41a4da1a37fb713" providerId="LiveId" clId="{F6F992DA-039D-4651-95C5-16CE845AE735}" dt="2020-07-10T19:59:59.778" v="4131" actId="20577"/>
        <pc:sldMkLst>
          <pc:docMk/>
          <pc:sldMk cId="1586477544" sldId="286"/>
        </pc:sldMkLst>
        <pc:spChg chg="mod">
          <ac:chgData name="Jim Beland" userId="d41a4da1a37fb713" providerId="LiveId" clId="{F6F992DA-039D-4651-95C5-16CE845AE735}" dt="2020-07-10T19:57:15.458" v="4042" actId="20577"/>
          <ac:spMkLst>
            <pc:docMk/>
            <pc:sldMk cId="1586477544" sldId="286"/>
            <ac:spMk id="2" creationId="{EC226712-89CE-4AAD-B18E-8EB9D0116E63}"/>
          </ac:spMkLst>
        </pc:spChg>
        <pc:spChg chg="mod">
          <ac:chgData name="Jim Beland" userId="d41a4da1a37fb713" providerId="LiveId" clId="{F6F992DA-039D-4651-95C5-16CE845AE735}" dt="2020-07-10T19:59:59.778" v="4131" actId="20577"/>
          <ac:spMkLst>
            <pc:docMk/>
            <pc:sldMk cId="1586477544" sldId="286"/>
            <ac:spMk id="3" creationId="{D9D66DAC-1B2D-46B4-A249-03C22AB22E69}"/>
          </ac:spMkLst>
        </pc:spChg>
      </pc:sldChg>
      <pc:sldChg chg="modSp add">
        <pc:chgData name="Jim Beland" userId="d41a4da1a37fb713" providerId="LiveId" clId="{F6F992DA-039D-4651-95C5-16CE845AE735}" dt="2020-07-10T20:09:56.520" v="4348" actId="20577"/>
        <pc:sldMkLst>
          <pc:docMk/>
          <pc:sldMk cId="2284230012" sldId="287"/>
        </pc:sldMkLst>
        <pc:spChg chg="mod">
          <ac:chgData name="Jim Beland" userId="d41a4da1a37fb713" providerId="LiveId" clId="{F6F992DA-039D-4651-95C5-16CE845AE735}" dt="2020-07-10T20:00:13.574" v="4139" actId="20577"/>
          <ac:spMkLst>
            <pc:docMk/>
            <pc:sldMk cId="2284230012" sldId="287"/>
            <ac:spMk id="2" creationId="{EC226712-89CE-4AAD-B18E-8EB9D0116E63}"/>
          </ac:spMkLst>
        </pc:spChg>
        <pc:spChg chg="mod">
          <ac:chgData name="Jim Beland" userId="d41a4da1a37fb713" providerId="LiveId" clId="{F6F992DA-039D-4651-95C5-16CE845AE735}" dt="2020-07-10T20:09:56.520" v="4348" actId="20577"/>
          <ac:spMkLst>
            <pc:docMk/>
            <pc:sldMk cId="2284230012" sldId="287"/>
            <ac:spMk id="3" creationId="{D9D66DAC-1B2D-46B4-A249-03C22AB22E69}"/>
          </ac:spMkLst>
        </pc:spChg>
      </pc:sldChg>
      <pc:sldChg chg="modSp add">
        <pc:chgData name="Jim Beland" userId="d41a4da1a37fb713" providerId="LiveId" clId="{F6F992DA-039D-4651-95C5-16CE845AE735}" dt="2020-07-10T20:14:33.855" v="4450" actId="20577"/>
        <pc:sldMkLst>
          <pc:docMk/>
          <pc:sldMk cId="850601196" sldId="288"/>
        </pc:sldMkLst>
        <pc:spChg chg="mod">
          <ac:chgData name="Jim Beland" userId="d41a4da1a37fb713" providerId="LiveId" clId="{F6F992DA-039D-4651-95C5-16CE845AE735}" dt="2020-07-10T20:14:33.855" v="4450" actId="20577"/>
          <ac:spMkLst>
            <pc:docMk/>
            <pc:sldMk cId="850601196" sldId="288"/>
            <ac:spMk id="3" creationId="{D9D66DAC-1B2D-46B4-A249-03C22AB22E69}"/>
          </ac:spMkLst>
        </pc:spChg>
      </pc:sldChg>
    </pc:docChg>
  </pc:docChgLst>
  <pc:docChgLst>
    <pc:chgData name="Jim" userId="d41a4da1a37fb713" providerId="LiveId" clId="{F5D3FB1B-7E5F-4D00-94AC-7FF82CF4CA20}"/>
    <pc:docChg chg="modSld">
      <pc:chgData name="Jim" userId="d41a4da1a37fb713" providerId="LiveId" clId="{F5D3FB1B-7E5F-4D00-94AC-7FF82CF4CA20}" dt="2022-02-01T14:55:25.020" v="9"/>
      <pc:docMkLst>
        <pc:docMk/>
      </pc:docMkLst>
      <pc:sldChg chg="setBg">
        <pc:chgData name="Jim" userId="d41a4da1a37fb713" providerId="LiveId" clId="{F5D3FB1B-7E5F-4D00-94AC-7FF82CF4CA20}" dt="2022-02-01T14:54:28.973" v="0"/>
        <pc:sldMkLst>
          <pc:docMk/>
          <pc:sldMk cId="1584559415" sldId="259"/>
        </pc:sldMkLst>
      </pc:sldChg>
      <pc:sldChg chg="setBg">
        <pc:chgData name="Jim" userId="d41a4da1a37fb713" providerId="LiveId" clId="{F5D3FB1B-7E5F-4D00-94AC-7FF82CF4CA20}" dt="2022-02-01T14:54:34.265" v="1"/>
        <pc:sldMkLst>
          <pc:docMk/>
          <pc:sldMk cId="3430942447" sldId="260"/>
        </pc:sldMkLst>
      </pc:sldChg>
      <pc:sldChg chg="setBg">
        <pc:chgData name="Jim" userId="d41a4da1a37fb713" providerId="LiveId" clId="{F5D3FB1B-7E5F-4D00-94AC-7FF82CF4CA20}" dt="2022-02-01T14:54:38.726" v="2"/>
        <pc:sldMkLst>
          <pc:docMk/>
          <pc:sldMk cId="2545970188" sldId="261"/>
        </pc:sldMkLst>
      </pc:sldChg>
      <pc:sldChg chg="setBg">
        <pc:chgData name="Jim" userId="d41a4da1a37fb713" providerId="LiveId" clId="{F5D3FB1B-7E5F-4D00-94AC-7FF82CF4CA20}" dt="2022-02-01T14:54:43.164" v="3"/>
        <pc:sldMkLst>
          <pc:docMk/>
          <pc:sldMk cId="170961883" sldId="262"/>
        </pc:sldMkLst>
      </pc:sldChg>
      <pc:sldChg chg="setBg">
        <pc:chgData name="Jim" userId="d41a4da1a37fb713" providerId="LiveId" clId="{F5D3FB1B-7E5F-4D00-94AC-7FF82CF4CA20}" dt="2022-02-01T14:54:51.238" v="4"/>
        <pc:sldMkLst>
          <pc:docMk/>
          <pc:sldMk cId="1730232456" sldId="263"/>
        </pc:sldMkLst>
      </pc:sldChg>
      <pc:sldChg chg="setBg">
        <pc:chgData name="Jim" userId="d41a4da1a37fb713" providerId="LiveId" clId="{F5D3FB1B-7E5F-4D00-94AC-7FF82CF4CA20}" dt="2022-02-01T14:54:56.824" v="5"/>
        <pc:sldMkLst>
          <pc:docMk/>
          <pc:sldMk cId="3101980488" sldId="264"/>
        </pc:sldMkLst>
      </pc:sldChg>
      <pc:sldChg chg="setBg">
        <pc:chgData name="Jim" userId="d41a4da1a37fb713" providerId="LiveId" clId="{F5D3FB1B-7E5F-4D00-94AC-7FF82CF4CA20}" dt="2022-02-01T14:55:02.107" v="6"/>
        <pc:sldMkLst>
          <pc:docMk/>
          <pc:sldMk cId="1644140167" sldId="265"/>
        </pc:sldMkLst>
      </pc:sldChg>
      <pc:sldChg chg="setBg">
        <pc:chgData name="Jim" userId="d41a4da1a37fb713" providerId="LiveId" clId="{F5D3FB1B-7E5F-4D00-94AC-7FF82CF4CA20}" dt="2022-02-01T14:55:14.287" v="8"/>
        <pc:sldMkLst>
          <pc:docMk/>
          <pc:sldMk cId="772409529" sldId="266"/>
        </pc:sldMkLst>
      </pc:sldChg>
      <pc:sldChg chg="setBg">
        <pc:chgData name="Jim" userId="d41a4da1a37fb713" providerId="LiveId" clId="{F5D3FB1B-7E5F-4D00-94AC-7FF82CF4CA20}" dt="2022-02-01T14:55:09.506" v="7"/>
        <pc:sldMkLst>
          <pc:docMk/>
          <pc:sldMk cId="3167989066" sldId="267"/>
        </pc:sldMkLst>
      </pc:sldChg>
      <pc:sldChg chg="setBg">
        <pc:chgData name="Jim" userId="d41a4da1a37fb713" providerId="LiveId" clId="{F5D3FB1B-7E5F-4D00-94AC-7FF82CF4CA20}" dt="2022-02-01T14:55:25.020" v="9"/>
        <pc:sldMkLst>
          <pc:docMk/>
          <pc:sldMk cId="2332840159" sldId="268"/>
        </pc:sldMkLst>
      </pc:sldChg>
    </pc:docChg>
  </pc:docChgLst>
  <pc:docChgLst>
    <pc:chgData name="Jim" userId="d41a4da1a37fb713" providerId="LiveId" clId="{EDF54C1E-2EF0-4CFF-A869-5A5C4A67216D}"/>
    <pc:docChg chg="modSld">
      <pc:chgData name="Jim" userId="d41a4da1a37fb713" providerId="LiveId" clId="{EDF54C1E-2EF0-4CFF-A869-5A5C4A67216D}" dt="2022-02-27T19:03:29.996" v="20" actId="20577"/>
      <pc:docMkLst>
        <pc:docMk/>
      </pc:docMkLst>
      <pc:sldChg chg="modSp">
        <pc:chgData name="Jim" userId="d41a4da1a37fb713" providerId="LiveId" clId="{EDF54C1E-2EF0-4CFF-A869-5A5C4A67216D}" dt="2022-02-24T01:37:58.755" v="1" actId="20577"/>
        <pc:sldMkLst>
          <pc:docMk/>
          <pc:sldMk cId="1074130780" sldId="273"/>
        </pc:sldMkLst>
        <pc:spChg chg="mod">
          <ac:chgData name="Jim" userId="d41a4da1a37fb713" providerId="LiveId" clId="{EDF54C1E-2EF0-4CFF-A869-5A5C4A67216D}" dt="2022-02-24T01:37:58.755" v="1" actId="20577"/>
          <ac:spMkLst>
            <pc:docMk/>
            <pc:sldMk cId="1074130780" sldId="273"/>
            <ac:spMk id="4" creationId="{99F3773D-1DBF-414C-891E-F6BE9C3EB7C6}"/>
          </ac:spMkLst>
        </pc:spChg>
      </pc:sldChg>
      <pc:sldChg chg="modSp">
        <pc:chgData name="Jim" userId="d41a4da1a37fb713" providerId="LiveId" clId="{EDF54C1E-2EF0-4CFF-A869-5A5C4A67216D}" dt="2022-02-27T19:03:29.996" v="20" actId="20577"/>
        <pc:sldMkLst>
          <pc:docMk/>
          <pc:sldMk cId="3096069299" sldId="284"/>
        </pc:sldMkLst>
        <pc:spChg chg="mod">
          <ac:chgData name="Jim" userId="d41a4da1a37fb713" providerId="LiveId" clId="{EDF54C1E-2EF0-4CFF-A869-5A5C4A67216D}" dt="2022-02-27T19:03:29.996" v="20" actId="20577"/>
          <ac:spMkLst>
            <pc:docMk/>
            <pc:sldMk cId="3096069299" sldId="284"/>
            <ac:spMk id="3" creationId="{81BD3A01-1086-49F3-AE98-EAFCFA71A56A}"/>
          </ac:spMkLst>
        </pc:spChg>
      </pc:sldChg>
    </pc:docChg>
  </pc:docChgLst>
  <pc:docChgLst>
    <pc:chgData name="Jim" userId="d41a4da1a37fb713" providerId="LiveId" clId="{B040DDE5-3361-42FD-8F44-D68C39155D25}"/>
    <pc:docChg chg="modSld">
      <pc:chgData name="Jim" userId="d41a4da1a37fb713" providerId="LiveId" clId="{B040DDE5-3361-42FD-8F44-D68C39155D25}" dt="2022-02-24T01:23:28.497" v="91" actId="1076"/>
      <pc:docMkLst>
        <pc:docMk/>
      </pc:docMkLst>
      <pc:sldChg chg="modSp mod">
        <pc:chgData name="Jim" userId="d41a4da1a37fb713" providerId="LiveId" clId="{B040DDE5-3361-42FD-8F44-D68C39155D25}" dt="2022-02-24T01:23:28.497" v="91" actId="1076"/>
        <pc:sldMkLst>
          <pc:docMk/>
          <pc:sldMk cId="516762972" sldId="257"/>
        </pc:sldMkLst>
        <pc:spChg chg="mod">
          <ac:chgData name="Jim" userId="d41a4da1a37fb713" providerId="LiveId" clId="{B040DDE5-3361-42FD-8F44-D68C39155D25}" dt="2022-02-24T01:20:23.268" v="5" actId="20577"/>
          <ac:spMkLst>
            <pc:docMk/>
            <pc:sldMk cId="516762972" sldId="257"/>
            <ac:spMk id="3" creationId="{4DDF188A-6DB0-4B42-A836-E889F3F964A8}"/>
          </ac:spMkLst>
        </pc:spChg>
        <pc:spChg chg="mod">
          <ac:chgData name="Jim" userId="d41a4da1a37fb713" providerId="LiveId" clId="{B040DDE5-3361-42FD-8F44-D68C39155D25}" dt="2022-02-24T01:23:28.497" v="91" actId="1076"/>
          <ac:spMkLst>
            <pc:docMk/>
            <pc:sldMk cId="516762972" sldId="257"/>
            <ac:spMk id="4" creationId="{DF0EB47F-1BD5-4333-8853-C497DBEB5BCC}"/>
          </ac:spMkLst>
        </pc:spChg>
      </pc:sldChg>
      <pc:sldChg chg="modSp">
        <pc:chgData name="Jim" userId="d41a4da1a37fb713" providerId="LiveId" clId="{B040DDE5-3361-42FD-8F44-D68C39155D25}" dt="2022-02-24T01:20:32.857" v="11" actId="20577"/>
        <pc:sldMkLst>
          <pc:docMk/>
          <pc:sldMk cId="1584559415" sldId="259"/>
        </pc:sldMkLst>
        <pc:spChg chg="mod">
          <ac:chgData name="Jim" userId="d41a4da1a37fb713" providerId="LiveId" clId="{B040DDE5-3361-42FD-8F44-D68C39155D25}" dt="2022-02-24T01:20:32.857" v="11" actId="20577"/>
          <ac:spMkLst>
            <pc:docMk/>
            <pc:sldMk cId="1584559415" sldId="259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0:41.303" v="17" actId="20577"/>
        <pc:sldMkLst>
          <pc:docMk/>
          <pc:sldMk cId="3430942447" sldId="260"/>
        </pc:sldMkLst>
        <pc:spChg chg="mod">
          <ac:chgData name="Jim" userId="d41a4da1a37fb713" providerId="LiveId" clId="{B040DDE5-3361-42FD-8F44-D68C39155D25}" dt="2022-02-24T01:20:41.303" v="17" actId="20577"/>
          <ac:spMkLst>
            <pc:docMk/>
            <pc:sldMk cId="3430942447" sldId="260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0:50.994" v="23" actId="20577"/>
        <pc:sldMkLst>
          <pc:docMk/>
          <pc:sldMk cId="2545970188" sldId="261"/>
        </pc:sldMkLst>
        <pc:spChg chg="mod">
          <ac:chgData name="Jim" userId="d41a4da1a37fb713" providerId="LiveId" clId="{B040DDE5-3361-42FD-8F44-D68C39155D25}" dt="2022-02-24T01:20:50.994" v="23" actId="20577"/>
          <ac:spMkLst>
            <pc:docMk/>
            <pc:sldMk cId="2545970188" sldId="261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1:01.415" v="29" actId="20577"/>
        <pc:sldMkLst>
          <pc:docMk/>
          <pc:sldMk cId="170961883" sldId="262"/>
        </pc:sldMkLst>
        <pc:spChg chg="mod">
          <ac:chgData name="Jim" userId="d41a4da1a37fb713" providerId="LiveId" clId="{B040DDE5-3361-42FD-8F44-D68C39155D25}" dt="2022-02-24T01:21:01.415" v="29" actId="20577"/>
          <ac:spMkLst>
            <pc:docMk/>
            <pc:sldMk cId="170961883" sldId="262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1:12.734" v="35" actId="20577"/>
        <pc:sldMkLst>
          <pc:docMk/>
          <pc:sldMk cId="1730232456" sldId="263"/>
        </pc:sldMkLst>
        <pc:spChg chg="mod">
          <ac:chgData name="Jim" userId="d41a4da1a37fb713" providerId="LiveId" clId="{B040DDE5-3361-42FD-8F44-D68C39155D25}" dt="2022-02-24T01:21:12.734" v="35" actId="20577"/>
          <ac:spMkLst>
            <pc:docMk/>
            <pc:sldMk cId="1730232456" sldId="263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2:01.372" v="66" actId="20577"/>
        <pc:sldMkLst>
          <pc:docMk/>
          <pc:sldMk cId="3101980488" sldId="264"/>
        </pc:sldMkLst>
        <pc:spChg chg="mod">
          <ac:chgData name="Jim" userId="d41a4da1a37fb713" providerId="LiveId" clId="{B040DDE5-3361-42FD-8F44-D68C39155D25}" dt="2022-02-24T01:22:01.372" v="66" actId="20577"/>
          <ac:spMkLst>
            <pc:docMk/>
            <pc:sldMk cId="3101980488" sldId="264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2:14.111" v="72" actId="20577"/>
        <pc:sldMkLst>
          <pc:docMk/>
          <pc:sldMk cId="1644140167" sldId="265"/>
        </pc:sldMkLst>
        <pc:spChg chg="mod">
          <ac:chgData name="Jim" userId="d41a4da1a37fb713" providerId="LiveId" clId="{B040DDE5-3361-42FD-8F44-D68C39155D25}" dt="2022-02-24T01:22:14.111" v="72" actId="20577"/>
          <ac:spMkLst>
            <pc:docMk/>
            <pc:sldMk cId="1644140167" sldId="265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2:33.707" v="84" actId="20577"/>
        <pc:sldMkLst>
          <pc:docMk/>
          <pc:sldMk cId="772409529" sldId="266"/>
        </pc:sldMkLst>
        <pc:spChg chg="mod">
          <ac:chgData name="Jim" userId="d41a4da1a37fb713" providerId="LiveId" clId="{B040DDE5-3361-42FD-8F44-D68C39155D25}" dt="2022-02-24T01:22:33.707" v="84" actId="20577"/>
          <ac:spMkLst>
            <pc:docMk/>
            <pc:sldMk cId="772409529" sldId="266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2:24.689" v="78" actId="20577"/>
        <pc:sldMkLst>
          <pc:docMk/>
          <pc:sldMk cId="3167989066" sldId="267"/>
        </pc:sldMkLst>
        <pc:spChg chg="mod">
          <ac:chgData name="Jim" userId="d41a4da1a37fb713" providerId="LiveId" clId="{B040DDE5-3361-42FD-8F44-D68C39155D25}" dt="2022-02-24T01:22:24.689" v="78" actId="20577"/>
          <ac:spMkLst>
            <pc:docMk/>
            <pc:sldMk cId="3167989066" sldId="267"/>
            <ac:spMk id="3" creationId="{D0B53BED-5D4A-4931-B981-842F342450BE}"/>
          </ac:spMkLst>
        </pc:spChg>
      </pc:sldChg>
      <pc:sldChg chg="modSp">
        <pc:chgData name="Jim" userId="d41a4da1a37fb713" providerId="LiveId" clId="{B040DDE5-3361-42FD-8F44-D68C39155D25}" dt="2022-02-24T01:22:45.432" v="90" actId="20577"/>
        <pc:sldMkLst>
          <pc:docMk/>
          <pc:sldMk cId="2332840159" sldId="268"/>
        </pc:sldMkLst>
        <pc:spChg chg="mod">
          <ac:chgData name="Jim" userId="d41a4da1a37fb713" providerId="LiveId" clId="{B040DDE5-3361-42FD-8F44-D68C39155D25}" dt="2022-02-24T01:22:45.432" v="90" actId="20577"/>
          <ac:spMkLst>
            <pc:docMk/>
            <pc:sldMk cId="2332840159" sldId="268"/>
            <ac:spMk id="3" creationId="{D0B53BED-5D4A-4931-B981-842F342450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0T18:44:17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5457,'0'0'1843,"0"0"-322,0 0-77,0 0-247,0 0-104,0 0-126,0 0-133,0 0-59,0 0-53,0 0-79,0 0-74,0 0-65,0 0-81,0 0-136,0 0-93,0 0-64,0 0-48,0 0-8,24 24 200,-3-8-56,0-1 0,1 0 0,1-2 0,9 4-218,37 23 301,31 24-104,72 31-197,-66-49 22,-58-27 13,43 25-35,4 11 12,-32-16-16,2-4 1,2-2 0,66 22 3,-104-45-1,36 13 3,1-4 0,1-2 0,1-3-1,3-3-1,-23-8 8,0-3 0,0-1 0,0-3-1,0-2 1,-1-2 0,28-9-8,153-32 23,88-23-5,-65 11 54,256-28-72,-358 75 8,1 7 0,10 7-8,-139 0 0,32 3 6,-1 2-1,24 6-5,-23-3 6,0-2 0,26-1-6,23-7 9,8 1-1,5 5-8,-93-2-3,0 2-1,-1 0 1,1 1-1,-1 1 0,0 1 1,-1 1-1,0 1 0,0 1 1,-1 0-1,0 2 0,9 7 4,-14-9-2,0 1-1,-1 1 0,0 0 0,-1 0 0,-1 1 0,0 1 0,0 0 1,-1 0-1,-1 1 0,-1 0 0,0 1 0,-1 0 0,0 0 0,2 12 3,-7-18 29,-1-1-1,0 1 1,0 0-1,-1 0 1,-1 0-29,1 2 19,0-11 2,0-1 14,0 0-21,0 0-8,12-1-12,0 0 1,0 0 0,0-1-1,0-1 1,0 0 0,-1-1-1,0 0 1,0-1 0,0 0-1,0 0 1,6-6 5,80-44 52,48-25 59,-119 68-97,1 1 1,0 1 0,1 1-1,21-3-14,58-5 15,61 0-15,44-7 16,-79 8 1,0 6 1,77 5-18,-163 7 8,38 7-8,2 1 59,-18-5 44,168 7 166,-150-13-147,45 0-63,0 5 0,94 17-59,325 47 320,44 7 539,-469-60-416,1-5 0,118-8-443,-183-2 40,-12-1 43,0-3-1,0-2 0,-1-3 0,0-1 1,0-3-1,42-16-82,47-27 277,85-49-277,-152 70 12,129-52 11,-98 45-4,73-44-19,-160 78 33,-1-2 0,-1 1 0,0-2 0,0 0 0,-1-1 0,0 0 0,-1 0 0,0-1 0,-1-1 1,-1 0-1,8-14-33,8 10-716,-20 12-200,-6 5 207,-13 6-372,-25 14-1667,38-19 2491,-51 27-8285</inkml:trace>
  <inkml:trace contextRef="#ctx0" brushRef="#br0" timeOffset="2915.35">5583 1006 1304,'0'0'1207,"0"0"-151,0 0 661,0 0-168,0 0-322,0 0-37,6 5 5742,-5 1-7420,-3 37 595,-3 0 0,-1 0 0,-2-1 0,-12 33-107,12-35 53,2-1 0,-1 18-53,-7 50 135,10-88-106,-2 17 5,-2-2 0,-11 29-34,13-45 6,2 0 0,0 1 0,-1 9-6,3-9 4,-2-1 1,-1 1 0,-3 8-5,1 0 1,7-26 20,0-1 49,0 0-30,0 0-3,0 0-22,0 0 1,0 0 25,0 0-20,0 0-3,0 0 22,-3 24 128,3-18-5133,13-6-211,-8 0 1906</inkml:trace>
  <inkml:trace contextRef="#ctx0" brushRef="#br0" timeOffset="4172.82">5194 1573 5361,'0'0'2453,"0"0"-618,0 0-432,0 0-335,0 0-219,0 0-247,0 0-165,0 0-107,0 0-65,0 0-45,0 0-26,0 0-20,0 0-22,0 0-28,1 0-116,-1 0 0,1 0 0,-1 1 0,1-1-1,-1 0 1,1 0 0,0 1 0,-1-1 0,1 0 0,-1 1-1,1-1 1,-1 0 0,1 1 0,-1-1 0,0 1-1,1-1 1,-1 1 0,0-1 0,1 1 0,-1-1 0,0 1-1,1 0-7,7 20 161,-1 1 0,-1 0-1,-1 0 1,-1 1 0,-1-1-1,0 3-160,7 43 157,1 7-89,-6-36-40,2 1 0,3 3-28,-10-42 50,1 0 0,-1 0 0,1 0 0,-1 0 1,1 0-1,-1 0 0,1-1 0,0 1 0,-1 0 1,1 0-1,0-1 0,0 1 0,-1-1 0,1 1 1,0 0-1,0-1 0,0 0 0,0 1 0,0-1 1,0 0-1,0 1 0,0-1 0,0 0 0,0 0 1,0 0-1,1 1-50,30-2 392,-21 0-302,3 1-27,-1-1 1,1-1-1,0 0 0,-1-1 1,1 0-1,-1-1 1,0 0-1,0-1 0,3-2-63,12-8 271,0-1-1,-1-1 0,9-10-270,27-19 113,-11 6-9,2 2 0,1 3-1,15-5-103,-64 38 1,-4 0-10,1 1 0,0 0 0,0 0 0,-1 0 0,1 0 0,0 0 0,0 1 0,0-1 0,0 1 0,0 0 0,0 0 0,0 0 0,0 0 9,-3 12-991,0-8 782,0 6-750,0 0-1,-1 0 1,0-1 0,0 1-1,-2 2 960,-10 16-8090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0T18:43:51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 4457,'0'0'1028,"0"0"-345,0 0 193,0 0-101,0 0-72,4-11 3368,18 11-2963,-13-1-839,1 1 0,0 0 0,0 1 0,0 0 0,0 0 0,-1 1 0,1 0 0,-1 1 0,1 0 1,3 2-270,36 16 359,1-3 1,0-1 0,19 1-360,-2 0 347,32 15-347,-59-18 173,2-2-1,0-2 0,0-2 0,1-2 0,0-2 0,42 0-172,-13 1 111,-1 4-1,0 3 1,2 3-111,16 3 140,-47-13-13,0-1 1,1-3-1,12-2-127,-11 1 129,1 1 0,36 7-129,-8 4 59,1-3-1,0-3 1,12-3-59,-21-4 43,113 0 139,156-21-182,-231 5 234,-1-5 0,-2-5 0,13-8-234,-28 10 46,0 4 1,41-2-47,175-12 47,-179 28-19,22 5-28,-82 2 3,-53 0-3,0 0 1,-1 1 0,1 0-1,0 0 1,-1 1 0,0 0-1,1 1 1,-1 0 0,-1 0-1,1 1 1,-1 0 0,1 0-1,-2 1 1,1 0 0,3 4-1,17 16 4,-2 1 1,-1 2 0,0 2-5,-6-7 5,30 38 11,-2 3 1,8 22-17,-48-75 5,0 0 0,-2 0 1,1 0-1,-1 0 0,-1 1 0,-1 0 0,1-1 0,-2 2-5,2 30 110,-2 35-110,-1-46 4,0-33 3,3-2 17,-1-1 0,0 1 1,1-1-1,-1 0 0,0 0 1,-1 0-1,1 0 1,0 0-1,-1 0 0,0 0 1,1-3-25,7-11 12,17-27-14,3 1 0,1 2 0,31-32 2,-39 50-2,0 1 0,2 1 1,1 1-1,0 1 0,2 1 1,24-12 1,96-52 4,-70 37 3,2 3-1,2 4 1,14-2-7,-64 32 9,1 1 1,0 1-1,1 2 0,0 1 1,-1 2-1,1 1 1,2 1-10,10 0 12,-5 1-3,0 3 0,-1 1 0,27 8-9,-14-3 16,111 27 156,155 59-172,-119-37 24,-156-49 1,1-3 0,0-1 0,33-1-25,673 14 808,-650-20-719,0-5 1,46-10-90,-107 9 134,0-2 0,0-2 0,-1-1-1,0-2 1,-1-1 0,-1-2 0,25-16-134,38-27 426,-15 7-213,84-36-213,-148 79 35,5-2 6,0-1 0,-1-1-1,9-7-40,-23 12 15,-1 0 0,-1 0 0,1-1 0,0-2-15,-5 6 3,1-1 0,0 0 0,0 1 0,0 0 0,1 0 0,-1 1 0,1-1 0,0 1 1,1 1-1,-1-1 0,6-1-3,-12 5-39,1 0-1,-1-1 1,0 1 0,0 0 0,0 0 0,0 0 0,1 0 0,-1 0-1,0 0 1,0 0 0,0 0 0,1 0 0,-1 0 0,0 0 0,0 0-1,0 0 1,0 1 0,1-1 0,-1 0 0,0 0 0,0 0 0,0 0-1,0 0 1,0 0 0,1 0 0,-1 0 0,0 0 0,0 1 0,0-1-1,0 0 1,0 0 0,0 0 0,0 0 0,1 0 0,-1 1 0,0-1-1,0 0 1,0 0 0,0 0 0,0 0 0,0 1 0,0-1 0,0 0-1,0 0 1,0 0 0,0 1 0,0-1 0,0 0 0,0 0 0,0 0-1,0 0 1,0 1 0,0-1 0,0 0 0,0 0 0,-1 0 0,1 0-1,0 0 1,0 1 0,0-1 0,0 0 0,0 0 39,0 4-57,0 1-267,-1-1-1,1 0 1,-1 1-1,1-1 0,-1 0 1,-1 1-1,1-1 0,0 0 1,-1 0-1,0 0 0,0 0 1,0-1-1,-1 1 0,0 1 326,-25 23-6958</inkml:trace>
  <inkml:trace contextRef="#ctx0" brushRef="#br0" timeOffset="1394.06">4836 904 1304,'0'0'1833,"0"0"-388,0 0-118,0 0-82,0 0-131,0 0 12,2-7-12,0 0-2328,3-7 6640,-3 36-1126,-2 107-3865,3 216-109,2-227-271,21 107-55,-2-103 0,6 40 10,-28-133 318,-1 1 0,-2 22-328,0-6-1263,3 6-4200,-2-52 657</inkml:trace>
  <inkml:trace contextRef="#ctx0" brushRef="#br0" timeOffset="2412.94">4625 1974 3753,'0'0'2367,"0"0"-631,0 0-503,0 0-256,0 0-69,0 0 11,0 0-23,0 0-151,0 0-72,0 0-66,0 0-70,0 0-23,0 0-8,0 0-461,1 0-1,0 1 0,0-1 0,0 0 0,-1 1 0,1-1 0,0 1 0,-1 0 0,1-1 0,0 1 0,-1-1 0,1 1 1,-1 0-1,1-1 0,-1 1 0,1 0 0,-1 0 0,1 0-44,17 40 277,3 0 0,1-2 0,2 0-1,1-2 1,29 33-277,-51-68 7,-1 0-1,0 1 0,1-1 1,-1 0-1,1 0 0,-1-1 1,1 1-1,0 0 0,0-1 1,0 0-1,0 0 0,0 0 1,3 1-7,14 5 20,-10 0 12,-9-6 10,0-1-1,-1 1 0,1-1 0,0 1 1,0-1-1,-1 1 0,1-1 0,0 1 1,0-1-1,0 0 0,0 1 0,-1-1 1,1 0-1,0 0 0,0 0 0,0 0 1,0 0-1,0 0-41,0 0 18,-1 0-4,0 0-5,0 0-1,0 0 5,19 0 24,-14-1-20,0 0 1,0-1 0,0 1 0,0-1-1,-1 0 1,1 0 0,0-1 0,-1 1 0,0-1-1,1-1-17,44-35 310,-29 21-192,194-176 388,-22 18-428,-184 169-77,-6 5-3,0-1 1,1 1 0,0 0 0,0-1-1,0 1 1,0 0 0,0 1 0,0-1-1,0 0 1,0 1 0,1 0-1,2-1 2,-5 2-8,-1 0 0,0 0 0,0 0 0,0 0-9,0 0-64,0 0-154,0 0-252,0 0-478,0 14-4464,0 3-3008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05CB-595F-498C-AA9C-1B82E9411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D2CB4-D980-4EB7-B6FC-2A98DC183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CB02-2DD2-4B0A-849D-49D398F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9FB0-65DC-4447-A00A-76CB8BB8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CE9D-F6A4-43C4-B81E-56A77D6C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B4D3-1A1B-44D0-A651-0BCBBD42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B6680-CFC7-42A3-A746-55AE42F38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6DA1B-BAC4-4A36-9666-592CFBE2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4640-B406-4DB3-BFA4-8A047797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C699-04B5-4B69-8138-2BEBE201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57B59-54F1-4368-96F1-E3E310A2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2C19-BAE6-4910-B0B4-A642D19F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8697-AFB1-4314-836F-A5D32EDE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0096-C86B-4749-A86C-F3505DE5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F4EE-3B69-4E6F-A893-E4D84E66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3F6E-FCE0-4190-9D78-05BF05FA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FA2B-CE0D-4AED-869E-E6929974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93FA-D1E8-4256-8873-93C93CED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9ED9-E93E-4A0B-8172-8EC82632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7EE2-F3DF-4B92-B67A-FBFEAF1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F759-AD69-4BED-A8C5-F7B6F6E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62C4-BF42-475E-B698-767A4300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25DC-3F14-4E55-882C-7B23194A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109D-0398-48E4-908B-4C0ECF0E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16FD-CB2B-4109-860E-9BACE67A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056-D69B-436D-B3C6-213A6B9E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7E98-26DD-4355-8D20-50A20D453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080DE-B193-4912-9244-0ED25850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45BDC-0958-47F2-A6BD-02151EE3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4D40B-F06B-48A8-AD86-9B1305E7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BEAC-98F3-4A5A-9AE4-F65BC95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AA6-9028-4299-9EFE-63239678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7142-F08A-4446-B050-AB2C502E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3496F-9985-482C-9D85-38A2B51A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B3384-BE91-44AA-A7F7-66E56C949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F573-481C-414D-8900-F007219BA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37BC3-E4D8-42F3-B90F-D8EB82E0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D7C35-8F30-4BC9-90F7-67DB5982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95CE8-0E48-46C8-9BFF-0E22DA1B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45A7-CB31-4058-8BE1-94001FB3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A1233-40D2-4BCA-BEF9-D3020A35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E53D0-F101-4D7F-A358-F482A106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0261-1024-4B08-955D-D80CEA61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C4411-0535-4400-BDF7-FF3A6D1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D692E-F652-422A-BE3A-CC40239F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3A897-D6CE-439A-AD54-F1F86B1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7BAA-A128-4AB0-83BE-85ACAA0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C392-96E4-471E-87B0-A270968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49873-7AA9-4FFA-9E45-82D22F352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C8CCD-86B6-466E-8A0E-113047E6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E5E0-5A82-4BDA-B22A-91325F57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64CA-5C19-4A6E-A3AF-56F8F12C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0262-E8FC-4B39-AD9D-9329E6BA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2934B-1A13-4100-86FA-F11BCF00C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BC52E-37D1-43B8-A675-8915EF53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5E7D7-2C6A-461F-8D58-D5593C5F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622D-5E12-4E6D-B1D6-D5BBBE5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8A594-ECF8-4AEE-B60F-F16A53A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AE423-6F24-480B-A0E9-06755912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01D8D-7C50-420A-93CE-339F8578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94A3-E876-474F-9CF8-CE6972A62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DC03-3AC6-4601-8F4A-C951E6C23D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070C-7690-4E96-A985-75EC9A586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7CD1-44EF-4479-A85F-4B23ED02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0DF2-3275-4CB4-9DAD-7C298C92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8B9B-AD30-4022-A671-99569DBA0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C018-3F7F-4A54-9200-5E43AD299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F79DB-CE6E-45B3-8FAB-0E587B36C7BC}"/>
                  </a:ext>
                </a:extLst>
              </p:cNvPr>
              <p:cNvSpPr txBox="1"/>
              <p:nvPr/>
            </p:nvSpPr>
            <p:spPr>
              <a:xfrm>
                <a:off x="2700169" y="4448286"/>
                <a:ext cx="2571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F79DB-CE6E-45B3-8FAB-0E587B36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69" y="4448286"/>
                <a:ext cx="2571078" cy="369332"/>
              </a:xfrm>
              <a:prstGeom prst="rect">
                <a:avLst/>
              </a:prstGeom>
              <a:blipFill>
                <a:blip r:embed="rId3"/>
                <a:stretch>
                  <a:fillRect l="-9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ECCB4D-9804-4540-8D64-C0210BB5B4DF}"/>
                  </a:ext>
                </a:extLst>
              </p14:cNvPr>
              <p14:cNvContentPartPr/>
              <p14:nvPr/>
            </p14:nvContentPartPr>
            <p14:xfrm>
              <a:off x="1359085" y="3642713"/>
              <a:ext cx="3802680" cy="727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ECCB4D-9804-4540-8D64-C0210BB5B4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085" y="3624713"/>
                <a:ext cx="3838320" cy="7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98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E085F8-8F27-4D09-AB00-BB92750EE83A}"/>
                  </a:ext>
                </a:extLst>
              </p:cNvPr>
              <p:cNvSpPr txBox="1"/>
              <p:nvPr/>
            </p:nvSpPr>
            <p:spPr>
              <a:xfrm>
                <a:off x="6799729" y="444828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E085F8-8F27-4D09-AB00-BB92750E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29" y="4448286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l="-26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171030-945B-4004-B016-D6976A1044F2}"/>
                  </a:ext>
                </a:extLst>
              </p14:cNvPr>
              <p14:cNvContentPartPr/>
              <p14:nvPr/>
            </p14:nvContentPartPr>
            <p14:xfrm>
              <a:off x="5432485" y="3592673"/>
              <a:ext cx="3079800" cy="82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171030-945B-4004-B016-D6976A1044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4845" y="3574681"/>
                <a:ext cx="3115440" cy="8621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4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84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520D-09E1-4518-A43E-195C9DC8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C837-93E8-45BB-9C1F-E85906F4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see how this works in the case of a “power of a function”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8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2FB0-C938-40DB-9944-3881D856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58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2FB0-C938-40DB-9944-3881D856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We know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which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3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2FB0-C938-40DB-9944-3881D856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We know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which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F3773D-1DBF-414C-891E-F6BE9C3EB7C6}"/>
                  </a:ext>
                </a:extLst>
              </p:cNvPr>
              <p:cNvSpPr txBox="1"/>
              <p:nvPr/>
            </p:nvSpPr>
            <p:spPr>
              <a:xfrm>
                <a:off x="1850315" y="5050715"/>
                <a:ext cx="6831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also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=30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F3773D-1DBF-414C-891E-F6BE9C3E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15" y="5050715"/>
                <a:ext cx="6831106" cy="523220"/>
              </a:xfrm>
              <a:prstGeom prst="rect">
                <a:avLst/>
              </a:prstGeom>
              <a:blipFill>
                <a:blip r:embed="rId3"/>
                <a:stretch>
                  <a:fillRect l="-1875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13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2FB0-C938-40DB-9944-3881D856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dirty="0"/>
                  <a:t>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2FB0-C938-40DB-9944-3881D856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dirty="0"/>
                  <a:t>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C470F-7B9B-4C5C-935C-AF5381548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4E331BB-A96A-49A8-9856-15922F566649}"/>
              </a:ext>
            </a:extLst>
          </p:cNvPr>
          <p:cNvSpPr txBox="1"/>
          <p:nvPr/>
        </p:nvSpPr>
        <p:spPr>
          <a:xfrm>
            <a:off x="2043953" y="4706470"/>
            <a:ext cx="816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not necessary to state the inner and outer functions each time you do a chain rule question.</a:t>
            </a:r>
          </a:p>
        </p:txBody>
      </p:sp>
    </p:spTree>
    <p:extLst>
      <p:ext uri="{BB962C8B-B14F-4D97-AF65-F5344CB8AC3E}">
        <p14:creationId xmlns:p14="http://schemas.microsoft.com/office/powerpoint/2010/main" val="127581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2ACC-A64E-40C3-9D66-7E11995E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D59F-6E60-4E49-96BF-B48621DAA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D59F-6E60-4E49-96BF-B48621DAA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5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CECA-ECA2-43E6-B5A2-AAA60BC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F188A-6DB0-4B42-A836-E889F3F9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F188A-6DB0-4B42-A836-E889F3F9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0EB47F-1BD5-4333-8853-C497DBEB5BCC}"/>
              </a:ext>
            </a:extLst>
          </p:cNvPr>
          <p:cNvSpPr txBox="1"/>
          <p:nvPr/>
        </p:nvSpPr>
        <p:spPr>
          <a:xfrm>
            <a:off x="7922023" y="1920239"/>
            <a:ext cx="3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Newton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47A46-DEE1-489E-86C8-9417D4353D54}"/>
              </a:ext>
            </a:extLst>
          </p:cNvPr>
          <p:cNvSpPr txBox="1"/>
          <p:nvPr/>
        </p:nvSpPr>
        <p:spPr>
          <a:xfrm>
            <a:off x="3270324" y="3059668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Leibniz notation</a:t>
            </a:r>
          </a:p>
        </p:txBody>
      </p:sp>
    </p:spTree>
    <p:extLst>
      <p:ext uri="{BB962C8B-B14F-4D97-AF65-F5344CB8AC3E}">
        <p14:creationId xmlns:p14="http://schemas.microsoft.com/office/powerpoint/2010/main" val="51676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2ACC-A64E-40C3-9D66-7E11995E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D59F-6E60-4E49-96BF-B48621DAA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D59F-6E60-4E49-96BF-B48621DAA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7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5BC-8C81-4F5A-938B-E7530CB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 then determine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5BC-8C81-4F5A-938B-E7530CB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 then determine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Method #1</a:t>
                </a:r>
              </a:p>
              <a:p>
                <a:pPr marL="0" indent="0">
                  <a:buNone/>
                </a:pPr>
                <a:r>
                  <a:rPr lang="en-US" dirty="0"/>
                  <a:t>We don’t have y expressed in terms of x. But we want to determine the derivative of y with respect to x. Therefore, we need to use the chain rule.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95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5BC-8C81-4F5A-938B-E7530CB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 then determine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−1→8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47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5BC-8C81-4F5A-938B-E7530CB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 then determine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Solution: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512−24+1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=978 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5BC-8C81-4F5A-938B-E7530CB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 then determine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Solution: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Rather than use the chain rule, sub in the expression for u to the expression for 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2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5BC-8C81-4F5A-938B-E7530CB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 then determine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Solution: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1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5BC-8C81-4F5A-938B-E7530CB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 then determine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Solution: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−48+2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At x =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=1024(1)−48+2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=1024−48+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=1024−48+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=1024−48+2=978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20703-BF22-4E6D-9C16-91DC3AD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97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5577-C513-41CD-9306-6A83B35F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3A01-1086-49F3-AE98-EAFCFA71A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=−7,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3A01-1086-49F3-AE98-EAFCFA71A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069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5577-C513-41CD-9306-6A83B35F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3A01-1086-49F3-AE98-EAFCFA71A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=−7,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=(11)(9)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=99</m:t>
                    </m:r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3A01-1086-49F3-AE98-EAFCFA71A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71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A14F4-0A42-4A42-B7EC-5CDBC3FE0E15}"/>
                  </a:ext>
                </a:extLst>
              </p:cNvPr>
              <p:cNvSpPr txBox="1"/>
              <p:nvPr/>
            </p:nvSpPr>
            <p:spPr>
              <a:xfrm>
                <a:off x="1925618" y="3717162"/>
                <a:ext cx="6228678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(in other words, we will multiply by 1)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A14F4-0A42-4A42-B7EC-5CDBC3FE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18" y="3717162"/>
                <a:ext cx="6228678" cy="536557"/>
              </a:xfrm>
              <a:prstGeom prst="rect">
                <a:avLst/>
              </a:prstGeom>
              <a:blipFill>
                <a:blip r:embed="rId3"/>
                <a:stretch>
                  <a:fillRect l="-881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715584-A282-4AAE-88E3-66A156CC92BF}"/>
                  </a:ext>
                </a:extLst>
              </p:cNvPr>
              <p:cNvSpPr txBox="1"/>
              <p:nvPr/>
            </p:nvSpPr>
            <p:spPr>
              <a:xfrm>
                <a:off x="1925617" y="5221926"/>
                <a:ext cx="87567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the denominator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restriction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In other words, this proof does not work over any interval for which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horizontal line.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715584-A282-4AAE-88E3-66A156CC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17" y="5221926"/>
                <a:ext cx="8756727" cy="923330"/>
              </a:xfrm>
              <a:prstGeom prst="rect">
                <a:avLst/>
              </a:prstGeom>
              <a:blipFill>
                <a:blip r:embed="rId4"/>
                <a:stretch>
                  <a:fillRect l="-627" t="-3974" r="-97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559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6712-89CE-4AAD-B18E-8EB9D011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6DAC-1B2D-46B4-A249-03C22AB22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′(−1)</m:t>
                    </m:r>
                  </m:oMath>
                </a14:m>
                <a:r>
                  <a:rPr lang="en-US" dirty="0"/>
                  <a:t> 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6DAC-1B2D-46B4-A249-03C22AB22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47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6712-89CE-4AAD-B18E-8EB9D011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6DAC-1B2D-46B4-A249-03C22AB22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′(−1)</m:t>
                    </m:r>
                  </m:oMath>
                </a14:m>
                <a:r>
                  <a:rPr lang="en-US" dirty="0"/>
                  <a:t> 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(−1)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−1−3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3(1)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−1+3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−1−3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3(1)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6DAC-1B2D-46B4-A249-03C22AB22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3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6712-89CE-4AAD-B18E-8EB9D011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6DAC-1B2D-46B4-A249-03C22AB22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′(−1)</m:t>
                    </m:r>
                  </m:oMath>
                </a14:m>
                <a:r>
                  <a:rPr lang="en-US" dirty="0"/>
                  <a:t> 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6+12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8(−128)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−1024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=−4608</m:t>
                    </m:r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66DAC-1B2D-46B4-A249-03C22AB22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0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A14F4-0A42-4A42-B7EC-5CDBC3FE0E15}"/>
                  </a:ext>
                </a:extLst>
              </p:cNvPr>
              <p:cNvSpPr txBox="1"/>
              <p:nvPr/>
            </p:nvSpPr>
            <p:spPr>
              <a:xfrm>
                <a:off x="1925618" y="3717162"/>
                <a:ext cx="6228678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(in other words, we will multiply by 1)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A14F4-0A42-4A42-B7EC-5CDBC3FE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18" y="3717162"/>
                <a:ext cx="6228678" cy="536557"/>
              </a:xfrm>
              <a:prstGeom prst="rect">
                <a:avLst/>
              </a:prstGeom>
              <a:blipFill>
                <a:blip r:embed="rId3"/>
                <a:stretch>
                  <a:fillRect l="-881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8990D6-B38F-45BE-BD23-299D1B851F3D}"/>
              </a:ext>
            </a:extLst>
          </p:cNvPr>
          <p:cNvSpPr txBox="1"/>
          <p:nvPr/>
        </p:nvSpPr>
        <p:spPr>
          <a:xfrm>
            <a:off x="1925618" y="5397500"/>
            <a:ext cx="734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the order of the denominators. We can do this because we are multiplying anyways.</a:t>
            </a:r>
          </a:p>
        </p:txBody>
      </p:sp>
    </p:spTree>
    <p:extLst>
      <p:ext uri="{BB962C8B-B14F-4D97-AF65-F5344CB8AC3E}">
        <p14:creationId xmlns:p14="http://schemas.microsoft.com/office/powerpoint/2010/main" val="34309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DA340A6-50AC-473A-B2AA-87777F531E2A}"/>
              </a:ext>
            </a:extLst>
          </p:cNvPr>
          <p:cNvSpPr txBox="1"/>
          <p:nvPr/>
        </p:nvSpPr>
        <p:spPr>
          <a:xfrm>
            <a:off x="1495312" y="3631962"/>
            <a:ext cx="627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we can distribute the limit notation</a:t>
            </a:r>
          </a:p>
        </p:txBody>
      </p:sp>
    </p:spTree>
    <p:extLst>
      <p:ext uri="{BB962C8B-B14F-4D97-AF65-F5344CB8AC3E}">
        <p14:creationId xmlns:p14="http://schemas.microsoft.com/office/powerpoint/2010/main" val="254597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B5A99B-029C-4B0B-9074-C543928CE93D}"/>
              </a:ext>
            </a:extLst>
          </p:cNvPr>
          <p:cNvSpPr txBox="1"/>
          <p:nvPr/>
        </p:nvSpPr>
        <p:spPr>
          <a:xfrm>
            <a:off x="1269402" y="4001294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the most interesting part</a:t>
            </a:r>
          </a:p>
        </p:txBody>
      </p:sp>
    </p:spTree>
    <p:extLst>
      <p:ext uri="{BB962C8B-B14F-4D97-AF65-F5344CB8AC3E}">
        <p14:creationId xmlns:p14="http://schemas.microsoft.com/office/powerpoint/2010/main" val="17096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B5A99B-029C-4B0B-9074-C543928CE93D}"/>
                  </a:ext>
                </a:extLst>
              </p:cNvPr>
              <p:cNvSpPr txBox="1"/>
              <p:nvPr/>
            </p:nvSpPr>
            <p:spPr>
              <a:xfrm>
                <a:off x="1269402" y="4001294"/>
                <a:ext cx="87782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Here’s the most interesting part.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also goes to zero. In other words, as the horizontal distance between the </a:t>
                </a:r>
                <a:r>
                  <a:rPr lang="en-US" dirty="0" err="1"/>
                  <a:t>the</a:t>
                </a:r>
                <a:r>
                  <a:rPr lang="en-US" dirty="0"/>
                  <a:t> two points gets infinitely small, so does the vertical distance between the two points.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B5A99B-029C-4B0B-9074-C543928C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02" y="4001294"/>
                <a:ext cx="8778240" cy="923330"/>
              </a:xfrm>
              <a:prstGeom prst="rect">
                <a:avLst/>
              </a:prstGeom>
              <a:blipFill>
                <a:blip r:embed="rId3"/>
                <a:stretch>
                  <a:fillRect l="-55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B5A99B-029C-4B0B-9074-C543928CE93D}"/>
                  </a:ext>
                </a:extLst>
              </p:cNvPr>
              <p:cNvSpPr txBox="1"/>
              <p:nvPr/>
            </p:nvSpPr>
            <p:spPr>
              <a:xfrm>
                <a:off x="1269402" y="4001294"/>
                <a:ext cx="87782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Here’s the most interesting part.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also goes to zero. In other words, as the horizontal distance between the </a:t>
                </a:r>
                <a:r>
                  <a:rPr lang="en-US" dirty="0" err="1"/>
                  <a:t>the</a:t>
                </a:r>
                <a:r>
                  <a:rPr lang="en-US" dirty="0"/>
                  <a:t> two points gets infinitely small, so does the vertical distance between the two points. </a:t>
                </a:r>
              </a:p>
              <a:p>
                <a:endParaRPr lang="en-US" dirty="0"/>
              </a:p>
              <a:p>
                <a:r>
                  <a:rPr lang="en-US" dirty="0"/>
                  <a:t>We can let that expression equal k.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B5A99B-029C-4B0B-9074-C543928C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02" y="4001294"/>
                <a:ext cx="8778240" cy="1477328"/>
              </a:xfrm>
              <a:prstGeom prst="rect">
                <a:avLst/>
              </a:prstGeom>
              <a:blipFill>
                <a:blip r:embed="rId3"/>
                <a:stretch>
                  <a:fillRect l="-55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8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061-5896-4D6E-BCB2-2DDAB0D8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3BED-5D4A-4931-B981-842F3424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B5A99B-029C-4B0B-9074-C543928CE93D}"/>
                  </a:ext>
                </a:extLst>
              </p:cNvPr>
              <p:cNvSpPr txBox="1"/>
              <p:nvPr/>
            </p:nvSpPr>
            <p:spPr>
              <a:xfrm>
                <a:off x="1269402" y="4001294"/>
                <a:ext cx="87782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Here’s the most interesting part.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also goes to zero. In other words, as the horizontal distance between the </a:t>
                </a:r>
                <a:r>
                  <a:rPr lang="en-US" dirty="0" err="1"/>
                  <a:t>the</a:t>
                </a:r>
                <a:r>
                  <a:rPr lang="en-US" dirty="0"/>
                  <a:t> two points gets infinitely small, so does the vertical distance between the two points. </a:t>
                </a:r>
              </a:p>
              <a:p>
                <a:endParaRPr lang="en-US" dirty="0"/>
              </a:p>
              <a:p>
                <a:r>
                  <a:rPr lang="en-US" dirty="0"/>
                  <a:t>We can let that expression equal k. And since as h goes to 0, k also goes to 0, we can replace the expression under the limit notation to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B5A99B-029C-4B0B-9074-C543928C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02" y="4001294"/>
                <a:ext cx="8778240" cy="1754326"/>
              </a:xfrm>
              <a:prstGeom prst="rect">
                <a:avLst/>
              </a:prstGeom>
              <a:blipFill>
                <a:blip r:embed="rId3"/>
                <a:stretch>
                  <a:fillRect l="-556" t="-1736" r="-694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14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1531</Words>
  <Application>Microsoft Office PowerPoint</Application>
  <PresentationFormat>Widescreen</PresentationFormat>
  <Paragraphs>156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Chain Rule</vt:lpstr>
      <vt:lpstr>Chain Rule</vt:lpstr>
      <vt:lpstr>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Rule</dc:title>
  <dc:creator>Jim Beland</dc:creator>
  <cp:lastModifiedBy>Jim</cp:lastModifiedBy>
  <cp:revision>1</cp:revision>
  <dcterms:created xsi:type="dcterms:W3CDTF">2020-07-10T17:21:15Z</dcterms:created>
  <dcterms:modified xsi:type="dcterms:W3CDTF">2022-02-27T19:31:41Z</dcterms:modified>
</cp:coreProperties>
</file>