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E3CAF0-FF4D-4D85-B706-210BDA351E72}" v="1072" dt="2020-07-10T22:00:08.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21"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57E3CAF0-FF4D-4D85-B706-210BDA351E72}"/>
    <pc:docChg chg="undo custSel addSld modSld">
      <pc:chgData name="Jim Beland" userId="d41a4da1a37fb713" providerId="LiveId" clId="{57E3CAF0-FF4D-4D85-B706-210BDA351E72}" dt="2020-07-10T22:01:49.645" v="2473" actId="9405"/>
      <pc:docMkLst>
        <pc:docMk/>
      </pc:docMkLst>
      <pc:sldChg chg="modSp add">
        <pc:chgData name="Jim Beland" userId="d41a4da1a37fb713" providerId="LiveId" clId="{57E3CAF0-FF4D-4D85-B706-210BDA351E72}" dt="2020-07-10T21:02:42.725" v="24" actId="20577"/>
        <pc:sldMkLst>
          <pc:docMk/>
          <pc:sldMk cId="4120358886" sldId="256"/>
        </pc:sldMkLst>
        <pc:spChg chg="mod">
          <ac:chgData name="Jim Beland" userId="d41a4da1a37fb713" providerId="LiveId" clId="{57E3CAF0-FF4D-4D85-B706-210BDA351E72}" dt="2020-07-10T21:02:42.725" v="24" actId="20577"/>
          <ac:spMkLst>
            <pc:docMk/>
            <pc:sldMk cId="4120358886" sldId="256"/>
            <ac:spMk id="2" creationId="{25D4A139-9D10-4DDA-B80C-5E7E9F3E4F6A}"/>
          </ac:spMkLst>
        </pc:spChg>
      </pc:sldChg>
      <pc:sldChg chg="modSp add">
        <pc:chgData name="Jim Beland" userId="d41a4da1a37fb713" providerId="LiveId" clId="{57E3CAF0-FF4D-4D85-B706-210BDA351E72}" dt="2020-07-10T21:09:52.380" v="459" actId="20577"/>
        <pc:sldMkLst>
          <pc:docMk/>
          <pc:sldMk cId="3776258515" sldId="257"/>
        </pc:sldMkLst>
        <pc:spChg chg="mod">
          <ac:chgData name="Jim Beland" userId="d41a4da1a37fb713" providerId="LiveId" clId="{57E3CAF0-FF4D-4D85-B706-210BDA351E72}" dt="2020-07-10T21:09:52.380" v="459" actId="20577"/>
          <ac:spMkLst>
            <pc:docMk/>
            <pc:sldMk cId="3776258515" sldId="257"/>
            <ac:spMk id="3" creationId="{A4E7B4FE-D7DD-45E1-87ED-B9F9F3A1B4CE}"/>
          </ac:spMkLst>
        </pc:spChg>
      </pc:sldChg>
      <pc:sldChg chg="modSp add">
        <pc:chgData name="Jim Beland" userId="d41a4da1a37fb713" providerId="LiveId" clId="{57E3CAF0-FF4D-4D85-B706-210BDA351E72}" dt="2020-07-10T21:13:55.969" v="663" actId="20577"/>
        <pc:sldMkLst>
          <pc:docMk/>
          <pc:sldMk cId="4178515460" sldId="258"/>
        </pc:sldMkLst>
        <pc:spChg chg="mod">
          <ac:chgData name="Jim Beland" userId="d41a4da1a37fb713" providerId="LiveId" clId="{57E3CAF0-FF4D-4D85-B706-210BDA351E72}" dt="2020-07-10T21:11:08.800" v="491" actId="20577"/>
          <ac:spMkLst>
            <pc:docMk/>
            <pc:sldMk cId="4178515460" sldId="258"/>
            <ac:spMk id="2" creationId="{D8395790-BB04-444E-9CF8-696153833393}"/>
          </ac:spMkLst>
        </pc:spChg>
        <pc:spChg chg="mod">
          <ac:chgData name="Jim Beland" userId="d41a4da1a37fb713" providerId="LiveId" clId="{57E3CAF0-FF4D-4D85-B706-210BDA351E72}" dt="2020-07-10T21:13:55.969" v="663" actId="20577"/>
          <ac:spMkLst>
            <pc:docMk/>
            <pc:sldMk cId="4178515460" sldId="258"/>
            <ac:spMk id="3" creationId="{A4E7B4FE-D7DD-45E1-87ED-B9F9F3A1B4CE}"/>
          </ac:spMkLst>
        </pc:spChg>
      </pc:sldChg>
      <pc:sldChg chg="modSp add">
        <pc:chgData name="Jim Beland" userId="d41a4da1a37fb713" providerId="LiveId" clId="{57E3CAF0-FF4D-4D85-B706-210BDA351E72}" dt="2020-07-10T21:17:51.077" v="837" actId="20577"/>
        <pc:sldMkLst>
          <pc:docMk/>
          <pc:sldMk cId="941222282" sldId="259"/>
        </pc:sldMkLst>
        <pc:spChg chg="mod">
          <ac:chgData name="Jim Beland" userId="d41a4da1a37fb713" providerId="LiveId" clId="{57E3CAF0-FF4D-4D85-B706-210BDA351E72}" dt="2020-07-10T21:14:26.226" v="671" actId="20577"/>
          <ac:spMkLst>
            <pc:docMk/>
            <pc:sldMk cId="941222282" sldId="259"/>
            <ac:spMk id="2" creationId="{E0A64BF9-D917-486A-8BF9-A00E8F5CADC0}"/>
          </ac:spMkLst>
        </pc:spChg>
        <pc:spChg chg="mod">
          <ac:chgData name="Jim Beland" userId="d41a4da1a37fb713" providerId="LiveId" clId="{57E3CAF0-FF4D-4D85-B706-210BDA351E72}" dt="2020-07-10T21:17:51.077" v="837" actId="20577"/>
          <ac:spMkLst>
            <pc:docMk/>
            <pc:sldMk cId="941222282" sldId="259"/>
            <ac:spMk id="3" creationId="{A511F72D-D587-4B69-99E9-CF1769798BBB}"/>
          </ac:spMkLst>
        </pc:spChg>
      </pc:sldChg>
      <pc:sldChg chg="addSp modSp add">
        <pc:chgData name="Jim Beland" userId="d41a4da1a37fb713" providerId="LiveId" clId="{57E3CAF0-FF4D-4D85-B706-210BDA351E72}" dt="2020-07-10T21:25:49.037" v="1212" actId="20577"/>
        <pc:sldMkLst>
          <pc:docMk/>
          <pc:sldMk cId="933938323" sldId="260"/>
        </pc:sldMkLst>
        <pc:spChg chg="mod">
          <ac:chgData name="Jim Beland" userId="d41a4da1a37fb713" providerId="LiveId" clId="{57E3CAF0-FF4D-4D85-B706-210BDA351E72}" dt="2020-07-10T21:18:04.283" v="845" actId="20577"/>
          <ac:spMkLst>
            <pc:docMk/>
            <pc:sldMk cId="933938323" sldId="260"/>
            <ac:spMk id="2" creationId="{E0A64BF9-D917-486A-8BF9-A00E8F5CADC0}"/>
          </ac:spMkLst>
        </pc:spChg>
        <pc:spChg chg="mod">
          <ac:chgData name="Jim Beland" userId="d41a4da1a37fb713" providerId="LiveId" clId="{57E3CAF0-FF4D-4D85-B706-210BDA351E72}" dt="2020-07-10T21:22:10.240" v="1032"/>
          <ac:spMkLst>
            <pc:docMk/>
            <pc:sldMk cId="933938323" sldId="260"/>
            <ac:spMk id="3" creationId="{A511F72D-D587-4B69-99E9-CF1769798BBB}"/>
          </ac:spMkLst>
        </pc:spChg>
        <pc:spChg chg="add mod">
          <ac:chgData name="Jim Beland" userId="d41a4da1a37fb713" providerId="LiveId" clId="{57E3CAF0-FF4D-4D85-B706-210BDA351E72}" dt="2020-07-10T21:25:24.530" v="1199" actId="1076"/>
          <ac:spMkLst>
            <pc:docMk/>
            <pc:sldMk cId="933938323" sldId="260"/>
            <ac:spMk id="4" creationId="{1EE42564-4861-425F-80E7-D66F615105E0}"/>
          </ac:spMkLst>
        </pc:spChg>
        <pc:spChg chg="add mod">
          <ac:chgData name="Jim Beland" userId="d41a4da1a37fb713" providerId="LiveId" clId="{57E3CAF0-FF4D-4D85-B706-210BDA351E72}" dt="2020-07-10T21:25:49.037" v="1212" actId="20577"/>
          <ac:spMkLst>
            <pc:docMk/>
            <pc:sldMk cId="933938323" sldId="260"/>
            <ac:spMk id="5" creationId="{0F4229F3-C037-42FD-BD26-D73108978592}"/>
          </ac:spMkLst>
        </pc:spChg>
      </pc:sldChg>
      <pc:sldChg chg="delSp modSp add">
        <pc:chgData name="Jim Beland" userId="d41a4da1a37fb713" providerId="LiveId" clId="{57E3CAF0-FF4D-4D85-B706-210BDA351E72}" dt="2020-07-10T21:31:50.275" v="1271" actId="20577"/>
        <pc:sldMkLst>
          <pc:docMk/>
          <pc:sldMk cId="2005078664" sldId="261"/>
        </pc:sldMkLst>
        <pc:spChg chg="mod">
          <ac:chgData name="Jim Beland" userId="d41a4da1a37fb713" providerId="LiveId" clId="{57E3CAF0-FF4D-4D85-B706-210BDA351E72}" dt="2020-07-10T21:31:50.275" v="1271" actId="20577"/>
          <ac:spMkLst>
            <pc:docMk/>
            <pc:sldMk cId="2005078664" sldId="261"/>
            <ac:spMk id="3" creationId="{A511F72D-D587-4B69-99E9-CF1769798BBB}"/>
          </ac:spMkLst>
        </pc:spChg>
        <pc:spChg chg="del">
          <ac:chgData name="Jim Beland" userId="d41a4da1a37fb713" providerId="LiveId" clId="{57E3CAF0-FF4D-4D85-B706-210BDA351E72}" dt="2020-07-10T21:26:27.841" v="1215" actId="478"/>
          <ac:spMkLst>
            <pc:docMk/>
            <pc:sldMk cId="2005078664" sldId="261"/>
            <ac:spMk id="4" creationId="{1EE42564-4861-425F-80E7-D66F615105E0}"/>
          </ac:spMkLst>
        </pc:spChg>
        <pc:spChg chg="del">
          <ac:chgData name="Jim Beland" userId="d41a4da1a37fb713" providerId="LiveId" clId="{57E3CAF0-FF4D-4D85-B706-210BDA351E72}" dt="2020-07-10T21:26:04.343" v="1214" actId="478"/>
          <ac:spMkLst>
            <pc:docMk/>
            <pc:sldMk cId="2005078664" sldId="261"/>
            <ac:spMk id="5" creationId="{0F4229F3-C037-42FD-BD26-D73108978592}"/>
          </ac:spMkLst>
        </pc:spChg>
      </pc:sldChg>
      <pc:sldChg chg="addSp modSp add">
        <pc:chgData name="Jim Beland" userId="d41a4da1a37fb713" providerId="LiveId" clId="{57E3CAF0-FF4D-4D85-B706-210BDA351E72}" dt="2020-07-10T21:35:19.909" v="1405" actId="20577"/>
        <pc:sldMkLst>
          <pc:docMk/>
          <pc:sldMk cId="2508323270" sldId="262"/>
        </pc:sldMkLst>
        <pc:spChg chg="add mod">
          <ac:chgData name="Jim Beland" userId="d41a4da1a37fb713" providerId="LiveId" clId="{57E3CAF0-FF4D-4D85-B706-210BDA351E72}" dt="2020-07-10T21:35:19.909" v="1405" actId="20577"/>
          <ac:spMkLst>
            <pc:docMk/>
            <pc:sldMk cId="2508323270" sldId="262"/>
            <ac:spMk id="4" creationId="{F157101D-4D86-4FB6-AAAD-13A1E2C14784}"/>
          </ac:spMkLst>
        </pc:spChg>
      </pc:sldChg>
      <pc:sldChg chg="addSp delSp modSp add">
        <pc:chgData name="Jim Beland" userId="d41a4da1a37fb713" providerId="LiveId" clId="{57E3CAF0-FF4D-4D85-B706-210BDA351E72}" dt="2020-07-10T21:39:45.901" v="1461" actId="9405"/>
        <pc:sldMkLst>
          <pc:docMk/>
          <pc:sldMk cId="1606765168" sldId="263"/>
        </pc:sldMkLst>
        <pc:spChg chg="mod">
          <ac:chgData name="Jim Beland" userId="d41a4da1a37fb713" providerId="LiveId" clId="{57E3CAF0-FF4D-4D85-B706-210BDA351E72}" dt="2020-07-10T21:36:15.380" v="1438" actId="20577"/>
          <ac:spMkLst>
            <pc:docMk/>
            <pc:sldMk cId="1606765168" sldId="263"/>
            <ac:spMk id="3" creationId="{A511F72D-D587-4B69-99E9-CF1769798BBB}"/>
          </ac:spMkLst>
        </pc:spChg>
        <pc:spChg chg="del">
          <ac:chgData name="Jim Beland" userId="d41a4da1a37fb713" providerId="LiveId" clId="{57E3CAF0-FF4D-4D85-B706-210BDA351E72}" dt="2020-07-10T21:36:04.123" v="1409" actId="478"/>
          <ac:spMkLst>
            <pc:docMk/>
            <pc:sldMk cId="1606765168" sldId="263"/>
            <ac:spMk id="4" creationId="{F157101D-4D86-4FB6-AAAD-13A1E2C14784}"/>
          </ac:spMkLst>
        </pc:spChg>
        <pc:spChg chg="add del mod">
          <ac:chgData name="Jim Beland" userId="d41a4da1a37fb713" providerId="LiveId" clId="{57E3CAF0-FF4D-4D85-B706-210BDA351E72}" dt="2020-07-10T21:37:00.908" v="1442" actId="11529"/>
          <ac:spMkLst>
            <pc:docMk/>
            <pc:sldMk cId="1606765168" sldId="263"/>
            <ac:spMk id="9" creationId="{085F23FD-ECB0-499F-9733-A603E173FF00}"/>
          </ac:spMkLst>
        </pc:spChg>
        <pc:spChg chg="add del mod">
          <ac:chgData name="Jim Beland" userId="d41a4da1a37fb713" providerId="LiveId" clId="{57E3CAF0-FF4D-4D85-B706-210BDA351E72}" dt="2020-07-10T21:37:11.862" v="1444" actId="11529"/>
          <ac:spMkLst>
            <pc:docMk/>
            <pc:sldMk cId="1606765168" sldId="263"/>
            <ac:spMk id="10" creationId="{37A95E94-CA0B-460E-AD63-95376A681E9B}"/>
          </ac:spMkLst>
        </pc:spChg>
        <pc:spChg chg="add del mod">
          <ac:chgData name="Jim Beland" userId="d41a4da1a37fb713" providerId="LiveId" clId="{57E3CAF0-FF4D-4D85-B706-210BDA351E72}" dt="2020-07-10T21:37:21.088" v="1446" actId="11529"/>
          <ac:spMkLst>
            <pc:docMk/>
            <pc:sldMk cId="1606765168" sldId="263"/>
            <ac:spMk id="11" creationId="{E5034846-B0A5-4E83-AD73-CB0ADB7A822E}"/>
          </ac:spMkLst>
        </pc:spChg>
        <pc:spChg chg="add del mod">
          <ac:chgData name="Jim Beland" userId="d41a4da1a37fb713" providerId="LiveId" clId="{57E3CAF0-FF4D-4D85-B706-210BDA351E72}" dt="2020-07-10T21:37:37.121" v="1448" actId="11529"/>
          <ac:spMkLst>
            <pc:docMk/>
            <pc:sldMk cId="1606765168" sldId="263"/>
            <ac:spMk id="12" creationId="{7657CE2E-D8BD-4B88-8E59-B2B350DD5D8D}"/>
          </ac:spMkLst>
        </pc:spChg>
        <pc:spChg chg="add mod">
          <ac:chgData name="Jim Beland" userId="d41a4da1a37fb713" providerId="LiveId" clId="{57E3CAF0-FF4D-4D85-B706-210BDA351E72}" dt="2020-07-10T21:37:53.675" v="1449" actId="11529"/>
          <ac:spMkLst>
            <pc:docMk/>
            <pc:sldMk cId="1606765168" sldId="263"/>
            <ac:spMk id="13" creationId="{BA897BE3-9E5E-43D5-BAEE-8626885E1F41}"/>
          </ac:spMkLst>
        </pc:spChg>
        <pc:spChg chg="add mod">
          <ac:chgData name="Jim Beland" userId="d41a4da1a37fb713" providerId="LiveId" clId="{57E3CAF0-FF4D-4D85-B706-210BDA351E72}" dt="2020-07-10T21:38:30.275" v="1457" actId="1076"/>
          <ac:spMkLst>
            <pc:docMk/>
            <pc:sldMk cId="1606765168" sldId="263"/>
            <ac:spMk id="14" creationId="{67574930-2700-4FDF-B6CD-B659AD0731E9}"/>
          </ac:spMkLst>
        </pc:spChg>
        <pc:inkChg chg="add">
          <ac:chgData name="Jim Beland" userId="d41a4da1a37fb713" providerId="LiveId" clId="{57E3CAF0-FF4D-4D85-B706-210BDA351E72}" dt="2020-07-10T21:39:45.901" v="1461" actId="9405"/>
          <ac:inkMkLst>
            <pc:docMk/>
            <pc:sldMk cId="1606765168" sldId="263"/>
            <ac:inkMk id="19" creationId="{6C94FD67-7EE2-4D6A-9BE1-00F8B461B7B1}"/>
          </ac:inkMkLst>
        </pc:inkChg>
        <pc:cxnChg chg="add mod">
          <ac:chgData name="Jim Beland" userId="d41a4da1a37fb713" providerId="LiveId" clId="{57E3CAF0-FF4D-4D85-B706-210BDA351E72}" dt="2020-07-10T21:36:41.048" v="1439" actId="11529"/>
          <ac:cxnSpMkLst>
            <pc:docMk/>
            <pc:sldMk cId="1606765168" sldId="263"/>
            <ac:cxnSpMk id="6" creationId="{FF155BBD-1E6E-405D-9241-2DD3E93FB4CC}"/>
          </ac:cxnSpMkLst>
        </pc:cxnChg>
        <pc:cxnChg chg="add mod">
          <ac:chgData name="Jim Beland" userId="d41a4da1a37fb713" providerId="LiveId" clId="{57E3CAF0-FF4D-4D85-B706-210BDA351E72}" dt="2020-07-10T21:36:47.651" v="1440" actId="11529"/>
          <ac:cxnSpMkLst>
            <pc:docMk/>
            <pc:sldMk cId="1606765168" sldId="263"/>
            <ac:cxnSpMk id="8" creationId="{3FB8DEA1-B2F0-4BF9-955B-5F014910CF68}"/>
          </ac:cxnSpMkLst>
        </pc:cxnChg>
        <pc:cxnChg chg="add del mod">
          <ac:chgData name="Jim Beland" userId="d41a4da1a37fb713" providerId="LiveId" clId="{57E3CAF0-FF4D-4D85-B706-210BDA351E72}" dt="2020-07-10T21:39:14.247" v="1459" actId="11529"/>
          <ac:cxnSpMkLst>
            <pc:docMk/>
            <pc:sldMk cId="1606765168" sldId="263"/>
            <ac:cxnSpMk id="16" creationId="{E8F01E87-E07C-4236-8F6F-42C0813D3D82}"/>
          </ac:cxnSpMkLst>
        </pc:cxnChg>
        <pc:cxnChg chg="add mod">
          <ac:chgData name="Jim Beland" userId="d41a4da1a37fb713" providerId="LiveId" clId="{57E3CAF0-FF4D-4D85-B706-210BDA351E72}" dt="2020-07-10T21:39:28.326" v="1460" actId="11529"/>
          <ac:cxnSpMkLst>
            <pc:docMk/>
            <pc:sldMk cId="1606765168" sldId="263"/>
            <ac:cxnSpMk id="18" creationId="{70EEF2E2-D65E-4C92-B30B-C8A91FB89C9E}"/>
          </ac:cxnSpMkLst>
        </pc:cxnChg>
      </pc:sldChg>
      <pc:sldChg chg="modSp add">
        <pc:chgData name="Jim Beland" userId="d41a4da1a37fb713" providerId="LiveId" clId="{57E3CAF0-FF4D-4D85-B706-210BDA351E72}" dt="2020-07-10T21:41:32.666" v="1532" actId="20577"/>
        <pc:sldMkLst>
          <pc:docMk/>
          <pc:sldMk cId="3754862677" sldId="264"/>
        </pc:sldMkLst>
        <pc:spChg chg="mod">
          <ac:chgData name="Jim Beland" userId="d41a4da1a37fb713" providerId="LiveId" clId="{57E3CAF0-FF4D-4D85-B706-210BDA351E72}" dt="2020-07-10T21:40:28.432" v="1469" actId="20577"/>
          <ac:spMkLst>
            <pc:docMk/>
            <pc:sldMk cId="3754862677" sldId="264"/>
            <ac:spMk id="2" creationId="{A62B8473-20DC-43DE-92A0-7B26AD8E9FAC}"/>
          </ac:spMkLst>
        </pc:spChg>
        <pc:spChg chg="mod">
          <ac:chgData name="Jim Beland" userId="d41a4da1a37fb713" providerId="LiveId" clId="{57E3CAF0-FF4D-4D85-B706-210BDA351E72}" dt="2020-07-10T21:41:32.666" v="1532" actId="20577"/>
          <ac:spMkLst>
            <pc:docMk/>
            <pc:sldMk cId="3754862677" sldId="264"/>
            <ac:spMk id="3" creationId="{470C8B5D-F73B-4785-BC50-BCEFE8FF658B}"/>
          </ac:spMkLst>
        </pc:spChg>
      </pc:sldChg>
      <pc:sldChg chg="addSp modSp add">
        <pc:chgData name="Jim Beland" userId="d41a4da1a37fb713" providerId="LiveId" clId="{57E3CAF0-FF4D-4D85-B706-210BDA351E72}" dt="2020-07-10T21:45:10.427" v="1896" actId="14100"/>
        <pc:sldMkLst>
          <pc:docMk/>
          <pc:sldMk cId="2649948486" sldId="265"/>
        </pc:sldMkLst>
        <pc:spChg chg="mod">
          <ac:chgData name="Jim Beland" userId="d41a4da1a37fb713" providerId="LiveId" clId="{57E3CAF0-FF4D-4D85-B706-210BDA351E72}" dt="2020-07-10T21:41:53.562" v="1551" actId="20577"/>
          <ac:spMkLst>
            <pc:docMk/>
            <pc:sldMk cId="2649948486" sldId="265"/>
            <ac:spMk id="2" creationId="{A62B8473-20DC-43DE-92A0-7B26AD8E9FAC}"/>
          </ac:spMkLst>
        </pc:spChg>
        <pc:spChg chg="mod">
          <ac:chgData name="Jim Beland" userId="d41a4da1a37fb713" providerId="LiveId" clId="{57E3CAF0-FF4D-4D85-B706-210BDA351E72}" dt="2020-07-10T21:42:22.316" v="1564" actId="20577"/>
          <ac:spMkLst>
            <pc:docMk/>
            <pc:sldMk cId="2649948486" sldId="265"/>
            <ac:spMk id="3" creationId="{470C8B5D-F73B-4785-BC50-BCEFE8FF658B}"/>
          </ac:spMkLst>
        </pc:spChg>
        <pc:spChg chg="add mod">
          <ac:chgData name="Jim Beland" userId="d41a4da1a37fb713" providerId="LiveId" clId="{57E3CAF0-FF4D-4D85-B706-210BDA351E72}" dt="2020-07-10T21:45:10.427" v="1896" actId="14100"/>
          <ac:spMkLst>
            <pc:docMk/>
            <pc:sldMk cId="2649948486" sldId="265"/>
            <ac:spMk id="4" creationId="{84A6812C-F526-4869-9FC8-B88E8A4E7E0B}"/>
          </ac:spMkLst>
        </pc:spChg>
      </pc:sldChg>
      <pc:sldChg chg="addSp delSp modSp add">
        <pc:chgData name="Jim Beland" userId="d41a4da1a37fb713" providerId="LiveId" clId="{57E3CAF0-FF4D-4D85-B706-210BDA351E72}" dt="2020-07-10T21:51:19.869" v="2154" actId="1076"/>
        <pc:sldMkLst>
          <pc:docMk/>
          <pc:sldMk cId="1153740490" sldId="266"/>
        </pc:sldMkLst>
        <pc:spChg chg="mod">
          <ac:chgData name="Jim Beland" userId="d41a4da1a37fb713" providerId="LiveId" clId="{57E3CAF0-FF4D-4D85-B706-210BDA351E72}" dt="2020-07-10T21:49:39.487" v="2086" actId="6549"/>
          <ac:spMkLst>
            <pc:docMk/>
            <pc:sldMk cId="1153740490" sldId="266"/>
            <ac:spMk id="3" creationId="{470C8B5D-F73B-4785-BC50-BCEFE8FF658B}"/>
          </ac:spMkLst>
        </pc:spChg>
        <pc:spChg chg="del">
          <ac:chgData name="Jim Beland" userId="d41a4da1a37fb713" providerId="LiveId" clId="{57E3CAF0-FF4D-4D85-B706-210BDA351E72}" dt="2020-07-10T21:45:26.777" v="1898" actId="478"/>
          <ac:spMkLst>
            <pc:docMk/>
            <pc:sldMk cId="1153740490" sldId="266"/>
            <ac:spMk id="4" creationId="{84A6812C-F526-4869-9FC8-B88E8A4E7E0B}"/>
          </ac:spMkLst>
        </pc:spChg>
        <pc:spChg chg="add mod">
          <ac:chgData name="Jim Beland" userId="d41a4da1a37fb713" providerId="LiveId" clId="{57E3CAF0-FF4D-4D85-B706-210BDA351E72}" dt="2020-07-10T21:50:02.618" v="2089" actId="1076"/>
          <ac:spMkLst>
            <pc:docMk/>
            <pc:sldMk cId="1153740490" sldId="266"/>
            <ac:spMk id="5" creationId="{1D48AF64-72E3-46C9-A8D6-CF991E4140D8}"/>
          </ac:spMkLst>
        </pc:spChg>
        <pc:spChg chg="add mod">
          <ac:chgData name="Jim Beland" userId="d41a4da1a37fb713" providerId="LiveId" clId="{57E3CAF0-FF4D-4D85-B706-210BDA351E72}" dt="2020-07-10T21:51:19.869" v="2154" actId="1076"/>
          <ac:spMkLst>
            <pc:docMk/>
            <pc:sldMk cId="1153740490" sldId="266"/>
            <ac:spMk id="6" creationId="{E05E656D-A54C-4071-86C5-278A90A72CC9}"/>
          </ac:spMkLst>
        </pc:spChg>
      </pc:sldChg>
      <pc:sldChg chg="addSp delSp modSp add">
        <pc:chgData name="Jim Beland" userId="d41a4da1a37fb713" providerId="LiveId" clId="{57E3CAF0-FF4D-4D85-B706-210BDA351E72}" dt="2020-07-10T21:58:08.169" v="2428" actId="20577"/>
        <pc:sldMkLst>
          <pc:docMk/>
          <pc:sldMk cId="2780598269" sldId="267"/>
        </pc:sldMkLst>
        <pc:spChg chg="mod">
          <ac:chgData name="Jim Beland" userId="d41a4da1a37fb713" providerId="LiveId" clId="{57E3CAF0-FF4D-4D85-B706-210BDA351E72}" dt="2020-07-10T21:58:08.169" v="2428" actId="20577"/>
          <ac:spMkLst>
            <pc:docMk/>
            <pc:sldMk cId="2780598269" sldId="267"/>
            <ac:spMk id="3" creationId="{470C8B5D-F73B-4785-BC50-BCEFE8FF658B}"/>
          </ac:spMkLst>
        </pc:spChg>
        <pc:spChg chg="add mod">
          <ac:chgData name="Jim Beland" userId="d41a4da1a37fb713" providerId="LiveId" clId="{57E3CAF0-FF4D-4D85-B706-210BDA351E72}" dt="2020-07-10T21:54:03.906" v="2290" actId="1076"/>
          <ac:spMkLst>
            <pc:docMk/>
            <pc:sldMk cId="2780598269" sldId="267"/>
            <ac:spMk id="4" creationId="{7A95EB9B-B6E8-4B04-9A9F-AE69FFCD6410}"/>
          </ac:spMkLst>
        </pc:spChg>
        <pc:spChg chg="del">
          <ac:chgData name="Jim Beland" userId="d41a4da1a37fb713" providerId="LiveId" clId="{57E3CAF0-FF4D-4D85-B706-210BDA351E72}" dt="2020-07-10T21:51:38.255" v="2157" actId="478"/>
          <ac:spMkLst>
            <pc:docMk/>
            <pc:sldMk cId="2780598269" sldId="267"/>
            <ac:spMk id="5" creationId="{1D48AF64-72E3-46C9-A8D6-CF991E4140D8}"/>
          </ac:spMkLst>
        </pc:spChg>
        <pc:spChg chg="del">
          <ac:chgData name="Jim Beland" userId="d41a4da1a37fb713" providerId="LiveId" clId="{57E3CAF0-FF4D-4D85-B706-210BDA351E72}" dt="2020-07-10T21:51:35.168" v="2156" actId="478"/>
          <ac:spMkLst>
            <pc:docMk/>
            <pc:sldMk cId="2780598269" sldId="267"/>
            <ac:spMk id="6" creationId="{E05E656D-A54C-4071-86C5-278A90A72CC9}"/>
          </ac:spMkLst>
        </pc:spChg>
        <pc:spChg chg="add mod">
          <ac:chgData name="Jim Beland" userId="d41a4da1a37fb713" providerId="LiveId" clId="{57E3CAF0-FF4D-4D85-B706-210BDA351E72}" dt="2020-07-10T21:57:42.296" v="2408" actId="14100"/>
          <ac:spMkLst>
            <pc:docMk/>
            <pc:sldMk cId="2780598269" sldId="267"/>
            <ac:spMk id="7" creationId="{3B438DA8-FA3C-4BB5-B337-B47B2EF9EC51}"/>
          </ac:spMkLst>
        </pc:spChg>
      </pc:sldChg>
      <pc:sldChg chg="addSp delSp modSp add">
        <pc:chgData name="Jim Beland" userId="d41a4da1a37fb713" providerId="LiveId" clId="{57E3CAF0-FF4D-4D85-B706-210BDA351E72}" dt="2020-07-10T22:01:49.645" v="2473" actId="9405"/>
        <pc:sldMkLst>
          <pc:docMk/>
          <pc:sldMk cId="365634000" sldId="268"/>
        </pc:sldMkLst>
        <pc:spChg chg="mod">
          <ac:chgData name="Jim Beland" userId="d41a4da1a37fb713" providerId="LiveId" clId="{57E3CAF0-FF4D-4D85-B706-210BDA351E72}" dt="2020-07-10T22:00:08.606" v="2471" actId="20577"/>
          <ac:spMkLst>
            <pc:docMk/>
            <pc:sldMk cId="365634000" sldId="268"/>
            <ac:spMk id="3" creationId="{470C8B5D-F73B-4785-BC50-BCEFE8FF658B}"/>
          </ac:spMkLst>
        </pc:spChg>
        <pc:spChg chg="del">
          <ac:chgData name="Jim Beland" userId="d41a4da1a37fb713" providerId="LiveId" clId="{57E3CAF0-FF4D-4D85-B706-210BDA351E72}" dt="2020-07-10T21:58:30.646" v="2431" actId="478"/>
          <ac:spMkLst>
            <pc:docMk/>
            <pc:sldMk cId="365634000" sldId="268"/>
            <ac:spMk id="4" creationId="{7A95EB9B-B6E8-4B04-9A9F-AE69FFCD6410}"/>
          </ac:spMkLst>
        </pc:spChg>
        <pc:spChg chg="del">
          <ac:chgData name="Jim Beland" userId="d41a4da1a37fb713" providerId="LiveId" clId="{57E3CAF0-FF4D-4D85-B706-210BDA351E72}" dt="2020-07-10T21:58:36.583" v="2432" actId="478"/>
          <ac:spMkLst>
            <pc:docMk/>
            <pc:sldMk cId="365634000" sldId="268"/>
            <ac:spMk id="7" creationId="{3B438DA8-FA3C-4BB5-B337-B47B2EF9EC51}"/>
          </ac:spMkLst>
        </pc:spChg>
        <pc:inkChg chg="add">
          <ac:chgData name="Jim Beland" userId="d41a4da1a37fb713" providerId="LiveId" clId="{57E3CAF0-FF4D-4D85-B706-210BDA351E72}" dt="2020-07-10T22:01:48.442" v="2472" actId="9405"/>
          <ac:inkMkLst>
            <pc:docMk/>
            <pc:sldMk cId="365634000" sldId="268"/>
            <ac:inkMk id="5" creationId="{43B06C2C-D961-4B84-9E47-3F4DDA476644}"/>
          </ac:inkMkLst>
        </pc:inkChg>
        <pc:inkChg chg="add">
          <ac:chgData name="Jim Beland" userId="d41a4da1a37fb713" providerId="LiveId" clId="{57E3CAF0-FF4D-4D85-B706-210BDA351E72}" dt="2020-07-10T22:01:49.645" v="2473" actId="9405"/>
          <ac:inkMkLst>
            <pc:docMk/>
            <pc:sldMk cId="365634000" sldId="268"/>
            <ac:inkMk id="6" creationId="{8F2FA982-6954-45B3-9FCA-684E9A55C811}"/>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0T21:39:45.901"/>
    </inkml:context>
    <inkml:brush xml:id="br0">
      <inkml:brushProperty name="width" value="0.05" units="cm"/>
      <inkml:brushProperty name="height" value="0.05" units="cm"/>
    </inkml:brush>
  </inkml:definitions>
  <inkml:trace contextRef="#ctx0" brushRef="#br0">138 25 1408,'0'0'993,"0"0"-491,0 0-112,0 0 183,0 0 94,1-3-91,6-17 818,-7 19-833,0 1 21,0 0-86,0 0-82,0 0-73,3 40 1267,-6 8-177,3-48-1395,0 0-5,0 0 53,0 0 6,0 0 20,0 0 2,0 0 52,0 0 44,0 0-8,26-3 83,-26 2-247,-1 0 1,0 0-1,1 0 1,-1 0-1,0 0 1,1 0-1,-1 0 1,0 0-1,0 0 1,0 1 0,0-1-1,0 0 1,0 0-1,0 1 1,0-1-1,0 1 1,0-1-1,0 1 1,0 0 0,0-1-1,-1 1 1,1 0-1,0 0 1,0 0-1,0-1 1,0 1-1,-1 1 1,0-1-37,0-1-9,0 1 0,0 0 0,0 0 0,0 0 0,0 0 0,0 0 0,0 1 0,0-1 0,-1 1 1,1-1-1,0 1 0,1 0 0,-1 0 0,0 0 0,0 0 0,0 0 0,0 0 0,1 0 0,-1 1 9,-7 10 0,1 0 0,1 0 0,0 1 0,0 0 0,1 1-1,1-1 1,1 1 0,0 0 0,0 0 0,2 1 0,0-1 0,0 0 0,1 1 0,1 12 0,1-27-3,-1 1 1,0-1 0,1 1-1,-1 0 1,0-1-1,1 1 1,-1-1 0,1 1-1,-1-1 1,1 1 0,-1-1-1,1 1 1,-1-1-1,1 1 1,0-1 0,-1 0-1,1 1 1,0-1 0,-1 0-1,1 0 1,0 0-1,-1 1 1,1-1 0,0 0-1,-1 0 1,1 0 0,0 0 2,25 3 13,-19-2-16,57 1-78,-63-2 80,0 0 0,0-1 1,0 0-1,0 1 0,0-1 0,0 0 0,0 1 0,0-1 1,0 0-1,0 0 0,-1 0 0,1 0 0,0 0 1,-1 0-1,1 0 0,-1 0 0,1 0 0,-1 0 0,1 0 1,-1 0-1,1-1 0,-1 1 0,0 0 0,0 0 1,0 0-1,0-1 1,5-37 168,-4 36-164,3-116 805,-6 118-811,-1 1 0,1 0 1,0 0-1,-1 0 0,1 1 0,0-1 0,0 0 0,-1 1 0,1 0 0,0-1 0,0 1 1,-2 1 1,-9 19 88,2 1 0,-4 10-88,-13 24 46,28-55-43,-1 0 1,0 0-1,1 0 0,-1 0 0,1 0 0,0 1 0,-1-1 0,1 0 1,0 0-1,-1 1 0,1-1 0,0 0 0,0 0 0,0 1 1,0-1-1,1 0 0,-1 0 0,0 1 0,0-1 0,1 0 0,-1 0 1,1 1-1,-1-1 0,1 0 0,-1 0 0,1 0 0,0 0 1,0 0-1,-1 0 0,1 0 0,1 1-3,0 0 1,1 0-1,0 0 1,0 0-1,0 0 1,0 0-1,1-1 1,-1 0 0,0 1-1,1-1 1,-1 0-1,2 0 0,-5-1-13,1 0 0,-1 0-1,1 0 1,-1 0 0,1 0-1,-1 0 1,0 0 0,1 0-1,-1 0 1,1 0 0,-1 0-1,1 0 1,-1-1 0,1 1-1,-1 0 1,0 0 0,1 0-1,-1-1 1,1 1 0,-1 0 0,0 0-1,1-1 1,-1 1 0,0 0-1,1-1 1,-1 1 0,0 0-1,0-1 1,1 1 0,-1-1 13,5-17-65,-5-31 429,-1 35-209,1-41 205,-1 55-348,0 0 0,0 0 0,0 0 0,0 0 0,0 0 0,0 1 1,0-1-1,0 0 0,0 1 0,0-1 0,0 1 0,0-1 0,0 1 0,0-1 0,0 1 0,0 0 0,0 0-12,-6 11 4,0 0-1,2 1 1,-1-1-1,1 1 0,1 0 1,0 1-1,1-1 0,1 1 1,0 0-1,1-1 1,0 1-1,1 0 0,1 7-3,1-20-9,-1 0 0,1 0-1,-1-1 1,1 1-1,0-1 1,0 1 0,-1-1-1,1 0 1,0 1-1,0-1 1,-1 0 0,1 0-1,0 0 1,0-1-1,-1 1 1,2 0 9,2-1-15,0 1 4,1-1 0,0 0-1,-1 0 1,1 0 0,0-1 0,-1 0-1,0 0 1,1-1 0,-1 1 0,0-1 0,0 0-1,-1-1 1,1 1 0,-1-1 0,1 0-1,1-2 12,11-12 42,-1 0-1,-1-1 0,4-8-41,-18 26 4,-1 0 7,24-38-23,-22 38 33,-1-1 0,-1 1 0,1-1 0,0 0 1,0 0-1,-1 1 0,1-1 0,-1 0 0,1 0 0,-1 0 0,0 0 1,1 0-1,-1 0 0,0 1 0,-1-1 0,1 0 0,0 0 1,0 0-1,-1 0 0,1 0 0,-1 1 0,0-1-21,-2 0 11,-1 1 1,0 0-1,0 0 0,1 1 0,-1-1 1,0 1-1,0-1 0,0 1 0,0 1 1,0-1-1,0 0 0,-1 1-11,-6 0 2,-7-1-43,11-1 41,-1 1 0,1 0 0,0 0 0,-1 1 0,1 0 0,0 0 0,0 1 0,-1 0 0,6-1 1,0 0 0,0 0-1,0 1 1,1-1 0,-1 0-1,0 1 1,0-1 0,1 1-1,-1 0 1,1 0 0,-1-1-1,1 1 1,0 0 0,0 0-1,0 0 1,0 0 0,0 0-1,0 1 1,1-1 0,-1 0-1,1 0 1,-1 1 0,1-1-1,0 0 1,0 0 0,0 1-1,0-1 1,0 2-1,0 120-322,1-129 311,0 0 0,1 0 0,-1 0 0,1 0 0,0 0 0,0 1 0,0-1 0,2-1 11,9-26 152,-9-15 434,-4 39-131,-23 8-106,15 1-324,-1 0 0,1 0 1,0 1-1,0 0 0,0 1 0,0 0 0,0 0 0,1 1 1,-1-1-1,-2 3-25,-20 9 209,29-14-209,0-1 0,1 1 0,-1-1 0,0 1-1,1-1 1,-1 1 0,1 0 0,-1-1-1,1 1 1,-1 0 0,1-1 0,-1 1-1,1 0 1,0 0 0,-1-1 0,1 1-1,0 0 1,0 0 0,0-1 0,-1 1-1,1 0 1,0 0 0,0 0 0,0 0 0,0-1-1,0 1 1,1 0 0,-1 0 0,0 0 0,6 18-52,-6-18 44,1 1 0,0-1-1,0 0 1,-1 1 0,1-1 0,0 0 0,0 0 0,0 0 0,0 0-1,1 0 1,-1 0 0,0 0 0,0 0 0,1 0 0,-1-1 0,0 1-1,1 0 1,-1-1 0,1 1 0,-1-1 0,1 0 0,-1 1 0,1-1-1,-1 0 1,1 0 0,-1 0 0,1 0 0,-1 0 0,1 0 0,-1-1-1,1 1 1,-1 0 0,0-1 0,1 1 0,-1-1 0,1 1 0,-1-1-1,0 0 1,2 0 8,1-2-14,1 0-1,-1 0 0,0-1 0,0 1 0,-1-1 1,1 0-1,-1 1 0,1-2 0,-1 1 0,0 0 1,1-3 14,4-9 2,-2 7 24,-1-1 0,0 1 1,0-1-1,-1 0 0,-1 0 0,0-1 1,0 1-1,0-8-26,-3 17 165,0 1-50,-60 0-134,59 2 2,0 1 0,0-1 1,1 1-1,-1-1 0,1 1 0,-1-1 0,1 1 1,0-1-1,0 1 0,0-1 0,0 1 0,1 2 17,-1-2 17,0 8-33,0-5 21,-1 1-1,1-1 1,1 0 0,-1 0 0,1 1-1,1 2-4,-2-8-8,1 0-1,-1 0 0,0 0 0,1-1 0,-1 1 0,1 0 0,-1 0 0,1 0 1,-1-1-1,1 1 0,-1 0 0,1 0 0,0-1 0,0 1 0,-1-1 0,1 1 1,0-1-1,0 1 0,0-1 0,-1 1 0,1-1 0,0 0 0,0 1 0,0-1 1,0 0-1,0 0 0,0 0 0,0 1 0,0-1 0,0 0 0,0 0 0,0-1 1,-1 1-1,1 0 0,0 0 0,0 0 0,0-1 0,0 1 0,0 0 0,0-1 1,0 1-1,-1-1 0,1 1 0,0-1 0,0 1 9,2-2-5,0 0 1,0-1-1,0 1 0,0 0 1,-1-1-1,1 0 1,-1 1-1,0-1 0,0 0 1,0 0-1,0 0 0,0-1 1,-1 1-1,2-2 5,-1-1 22,0 0-1,1 0 0,-2 0 1,1 0-1,-1 0 1,0 0-1,0-6-21,-1 8 53,1 1 0,-1 0 0,-1-1 0,1 1 0,0 0 0,-1 0 0,0-1 0,1 1 0,-2 0 0,1 0 0,0 0-1,0 0 1,-1 0 0,-1-2-53,0 2 23,0 0 1,0 1-1,0 0 0,0-1 0,-1 1 0,1 0 0,-1 0 0,0 1 0,1-1 0,-1 1 0,-3-1-23,0 1 7,1-1 1,0 1-1,0 1 0,0-1 0,0 1 1,0 0-1,-1 1-7,-7-1 69,13 0-18,1 0-46,0 0-57,0 0-42,0 0-24,0 0 24,2 31 54,-2-29 38,1 0 1,0-1 0,0 1 0,1 0 0,-1 0-1,0-1 1,0 1 0,1 0 0,-1-1 0,1 1-1,0-1 1,-1 0 0,1 0 0,0 1 0,0-1 0,0 0-1,-1-1 1,1 1 0,0 0 0,0 0 0,0-1-1,1 1 2,5 0-51,1 0 0,-1 0-1,1 0 1,6-1 51,-8 0-23,-4-1 18,0 1 1,-1-1-1,1 0 1,-1 0-1,1 0 0,0 0 1,-1 0-1,1 0 1,-1-1-1,0 1 1,0-1-1,1 0 1,-1 0-1,0 1 0,0-1 1,-1-1-1,1 1 1,0 0-1,-1 0 1,1-1-1,-1 1 1,0-1 4,2-2 5,0 0 0,-1 0 1,1-1-1,-1 1 0,-1-1 1,1 1-1,-1-1 0,0 1 1,0-1-1,0-1-5,-1 6 145,0 1 33,0 0-19,0 0-31,0 0-42,0 0-63,0 0-15,0 0 0,0 0 3,0 0-6,0 0-68,-26 45-225,-16 49 359,42-94-73,0 0-1,0 1 1,0-1 0,0 0 0,0 1 0,0-1-1,0 0 1,0 1 0,0-1 0,1 0-1,-1 0 1,0 1 0,0-1 0,0 0-1,0 1 1,0-1 0,0 0 0,1 0 0,-1 1-1,0-1 1,0 0 0,0 0 0,1 0-1,-1 1 1,0-1 0,0 0 0,1 0 0,-1 0-1,0 0 1,0 1 0,1-1 0,-1 0-1,0 0 1,1 0 0,-1 0 0,0 0-1,1 0 3,19 4-181,-15-4 142,0 0 0,0 0 1,0 0-1,0-1 0,0 1 1,0-1-1,1-1 39,0-2 4,-1 0 0,1-1 0,-1 0 0,0 0 0,0-1 1,0 1-1,-1-1 0,0 0 0,0 0 0,0-1 0,-1 1 0,0-1 0,0 0-4,7-12 114,-10 19-104,0-1 0,1 1 0,-1 0 0,0-1 0,0 1 0,0 0 0,0-1 1,0 1-1,1 0 0,-1-1 0,0 1 0,0 0 0,0-1 0,0 1 0,0 0 0,0-1 0,0 1 0,0 0 0,0-1 1,0 1-1,0 0 0,-1-1 0,1 1 0,0 0 0,0-1 0,0 1 0,0 0 0,0 0 0,-1-1 0,1 1 1,0 0-1,0-1 0,-1 1-10,-13-5 88,-29 5-245,28 1 110,14 0 47,-1-1 0,1 1-1,-1 0 1,1 0 0,0-1 0,0 1 0,0 0-1,-1 0 1,1 0 0,0 1 0,0-1-1,0 0 1,0 0 0,1 0 0,-1 1-1,0-1 1,0 1 0,1-1 0,-1 0-1,1 1 1,-1-1 0,1 1 0,0-1-1,0 1 1,-1-1 0,1 1 0,0-1 0,0 2 0,-3 52-17,3-54 16,0 42 23,0-42-42,0-1-26,0 0-19,0 0-17,0 0 2,4 0 65,-1-1-1,1 0 1,-1 0-1,0 0 0,1 0 1,-1 0-1,0 0 1,0-1-1,1 0 0,-1 0 1,-1 0-1,1 0 0,0 0 1,0 0-1,-1-1 1,1 1-1,1-4 16,-1 3 40,0 0-1,-1-1 1,1 1-1,-1-1 1,0 0 0,0 0-1,0 1 1,-1-2 0,1 1-1,-1 0 1,0 0 0,0 0-1,0 0 1,-1-2-40,-29 5 187,26 1-195,-1 0-2,-1 0-1,1 0 1,-1 0-1,1 0 1,0 1-1,-1 0 0,1 0 1,0 0-1,-4 1 11,7-1-2,0 1-1,-1-1 1,1 0 0,0 1-1,0-1 1,0 1-1,-1-1 1,2 1 0,-1-1-1,0 1 1,0 0-1,1 0 1,-1-1 0,0 1-1,1 0 1,0 0-1,-1 0 1,1-1 0,0 1-1,0 0 1,0 0-1,0 0 1,1 0 0,-1 0 2,0 6 12,2 13-108,-1-20 85,-1-1-1,1 1 1,-1-1 0,1 0 0,-1 1 0,1-1 0,0 1 0,-1-1 0,1 0 0,0 1 0,0-1 0,-1 0 0,1 0 0,0 0 0,-1 1 0,1-1-1,0 0 1,0 0 0,-1 0 0,1 0 0,0 0 0,0-1 0,-1 1 0,1 0 0,0 0 0,0 0 0,0-1 11,1 1-9,0-1 1,-1 0 0,1 0-1,0 0 1,-1 0 0,1 0-1,0 0 1,-1-1 0,0 1-1,1 0 1,-1-1-1,0 1 1,1-1 0,-1 1-1,0-1 1,0-1 8,18-32 10,-14 24-10,-1 1 48,0 0 0,0 0 0,-1 0 0,0-1 0,-1 1 0,-1-1 0,1 0 0,-2 1 0,1-1 0,-2-3-48,-22 16-44,18 1 35,1 0 1,-1 0-1,1 0 1,0 0-1,0 1 1,0 0-1,0 0 0,1 0 1,-1 0-1,1 0 1,0 1-1,1 0 1,-1-1-1,1 1 1,0 0-1,0 0 1,0 0-1,0 2 9,-2 7 3,0 1 0,1-1 0,1 1 0,0 0 0,1 0 0,0 1-3,1 15-75,0-31-34,0 0-10,23-1-202,-20 0 313,-1-1 0,0 1 0,1-1 0,-1 1 0,0-1 0,0 0 0,0 0 0,0 0 0,0 0 0,0-1 1,-1 1-1,1 0 0,-1-1 0,0 1 0,0-1 0,1 0 0,-1 0 8,1-3-31,1 0 0,-2 0 0,1-1 0,0 1 0,-1 0 0,0-1 0,-1-1 31,0-33 344,-4 41-358,1 0 1,-1 0-1,0 0 1,0 0-1,0 1 1,0-1-1,-3 2 14,4 1-4,0 1 0,0-1 0,0 1 0,1 0 0,-1 0 0,1 0 0,0 0 0,0 0 0,0 1 0,1-1 0,0 1 0,0-1 0,-1 4 4,2-7-103,0-1-278,6-2-1872,7-9-192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0T22:01:48.442"/>
    </inkml:context>
    <inkml:brush xml:id="br0">
      <inkml:brushProperty name="width" value="0.1" units="cm"/>
      <inkml:brushProperty name="height" value="0.1" units="cm"/>
      <inkml:brushProperty name="color" value="#E71224"/>
    </inkml:brush>
  </inkml:definitions>
  <inkml:trace contextRef="#ctx0" brushRef="#br0">7 542 3873,'0'0'1596,"0"0"-301,0 0-95,0 0-138,0 0-145,-1 0 90,-4-2 7272,4-1-8528,2-6 271,0 0 0,1 0 0,-1 0 1,2 0-1,-1 0 0,2 1 0,-1-1 0,1 1 0,0 0 0,0 0 0,1 0 0,1 1 1,3-6-24,15-15-13,1 0 0,23-17 14,-44 41 5,37-32-29,2 2-1,11-5 25,51-39 2,-90 65-2,3-3-11,1 1 0,0 0-1,1 2 1,0 0 0,1 1-1,10-3 12,11 8-101,-38 5 93,-3 1-1,-1 1-13,0 0-39,0 0-72,0 0-95,0 0-83,0 0-60,0 0-21,0 0-84,0 0-163,0 0-282,0 3-2987,0 1-1064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0T22:01:49.645"/>
    </inkml:context>
    <inkml:brush xml:id="br0">
      <inkml:brushProperty name="width" value="0.1" units="cm"/>
      <inkml:brushProperty name="height" value="0.1" units="cm"/>
      <inkml:brushProperty name="color" value="#E71224"/>
    </inkml:brush>
  </inkml:definitions>
  <inkml:trace contextRef="#ctx0" brushRef="#br0">0 500 1880,'0'0'1621,"0"0"-553,0 0-132,0 0-86,0 0-11,0 0 25,0 0-28,0 0-28,0 0-45,0 0-132,0 0-135,0 0-44,0 0-31,0 0-11,0 0-19,0 0-86,0 0-74,0 0 19,0 0 37,0 0-38,0 0-65,0 0-35,0 0-101,1-13-66,3 7 45,0 0 0,0 0 0,1 0-1,0 1 1,0 0 0,0 0 0,3-2-27,16-17 91,-2-2 8,134-151 742,-112 131-695,2 3-1,38-27-145,-69 60-4,1 0 0,1 1 0,-1 1-1,8-3 5,-8 5 0,-13 5 1,-3 1-5,0 0-88,0 0-242,-25 0-3910,11 0-630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B20-AE56-4DEA-80B1-F975046AB5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C57A5A-ED7D-4765-8E70-EC074566C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9D3667-447D-4F1F-BD5B-ECD40A207A89}"/>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5" name="Footer Placeholder 4">
            <a:extLst>
              <a:ext uri="{FF2B5EF4-FFF2-40B4-BE49-F238E27FC236}">
                <a16:creationId xmlns:a16="http://schemas.microsoft.com/office/drawing/2014/main" id="{2DF0BC5B-BCF3-41F9-ABF7-0980C8829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92E3A-6B19-41EE-AEE5-563114BF5DFB}"/>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96762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8765-289A-4387-B40A-F2CA6587CC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E31A0-81D4-4D66-B8AB-BBD7F2B40A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C20A6-6551-4098-8D54-C9066CACCAFE}"/>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5" name="Footer Placeholder 4">
            <a:extLst>
              <a:ext uri="{FF2B5EF4-FFF2-40B4-BE49-F238E27FC236}">
                <a16:creationId xmlns:a16="http://schemas.microsoft.com/office/drawing/2014/main" id="{1078A3CB-61D2-46C7-8B8C-94CDCAA1F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DDB94-6357-4660-B0AC-478CC571CE16}"/>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259667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7B40D-47DA-476C-9249-67BFA7A069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DB918-2E4B-4273-8982-854570D9B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65E74-52DA-44AD-9E31-A36D8123593F}"/>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5" name="Footer Placeholder 4">
            <a:extLst>
              <a:ext uri="{FF2B5EF4-FFF2-40B4-BE49-F238E27FC236}">
                <a16:creationId xmlns:a16="http://schemas.microsoft.com/office/drawing/2014/main" id="{45250C74-2C1D-4D8F-9FF9-DEDEFFA4C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50B7A-D90D-48C3-8047-5C4AED567B48}"/>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373903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C7F0-AE70-42A7-8865-A41DF2344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F6E8E-9E37-4459-9CE9-AC8A8DD903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6189B-B275-46F6-9703-1689AB4DC4C5}"/>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5" name="Footer Placeholder 4">
            <a:extLst>
              <a:ext uri="{FF2B5EF4-FFF2-40B4-BE49-F238E27FC236}">
                <a16:creationId xmlns:a16="http://schemas.microsoft.com/office/drawing/2014/main" id="{C9B7F800-31D7-4FE3-A0A4-6E36CCB8C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9B364-A88A-4BED-88CE-D6C224731DEE}"/>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60162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B66D-E0EC-44A2-BE0A-269728057C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565D23-A1DE-4B6D-BC36-4AFEEDD83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5DEB9-DC05-4E00-8C52-520B76CE1445}"/>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5" name="Footer Placeholder 4">
            <a:extLst>
              <a:ext uri="{FF2B5EF4-FFF2-40B4-BE49-F238E27FC236}">
                <a16:creationId xmlns:a16="http://schemas.microsoft.com/office/drawing/2014/main" id="{CD50DAC4-04A6-45A0-A54B-C7DDDB564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A1DD9-0400-4798-A1CD-BB22C0F8B4A3}"/>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420263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7EF9-179D-43FF-A9B9-E65C8510C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D2E1A-C2F2-4DCF-AAF1-0FBC9F1863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2BF24-A312-4884-8CCB-34AFB77E1E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FDC735-32C8-464A-BF2D-92E85C428333}"/>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6" name="Footer Placeholder 5">
            <a:extLst>
              <a:ext uri="{FF2B5EF4-FFF2-40B4-BE49-F238E27FC236}">
                <a16:creationId xmlns:a16="http://schemas.microsoft.com/office/drawing/2014/main" id="{DD5BF965-E9B9-4CFE-A587-3FA64F4BF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23802-F8AD-4A84-BC6D-06501A047801}"/>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365784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BB14-D80A-4B75-AA9D-7122565CAF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E8331F-ED1A-4E48-952B-D0834E91C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4FE415-044E-4283-BC22-14DD9CDAE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3E93D1-6E4D-4F2C-A08D-83A2B8D8D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9CFCD-A17F-48A6-AEFA-6618B892F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4B8A91-CA1B-4920-B65B-9D61DDAC70F8}"/>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8" name="Footer Placeholder 7">
            <a:extLst>
              <a:ext uri="{FF2B5EF4-FFF2-40B4-BE49-F238E27FC236}">
                <a16:creationId xmlns:a16="http://schemas.microsoft.com/office/drawing/2014/main" id="{C241DD85-F40D-462F-ABAC-AD14B2B09C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BFF849-23E0-42DA-A4F4-A0430A3173C5}"/>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92076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E93D-A7FC-45C3-9D90-60F3D0DE2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27430-17AC-48FC-B24D-65DE479D828B}"/>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4" name="Footer Placeholder 3">
            <a:extLst>
              <a:ext uri="{FF2B5EF4-FFF2-40B4-BE49-F238E27FC236}">
                <a16:creationId xmlns:a16="http://schemas.microsoft.com/office/drawing/2014/main" id="{863FF935-83C6-4738-A71A-A801C9636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F0439A-EE8F-4763-9929-1BAE7E0C29A5}"/>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135452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C723B0-0FEE-41DF-9495-281DA44747F6}"/>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3" name="Footer Placeholder 2">
            <a:extLst>
              <a:ext uri="{FF2B5EF4-FFF2-40B4-BE49-F238E27FC236}">
                <a16:creationId xmlns:a16="http://schemas.microsoft.com/office/drawing/2014/main" id="{EC6D20B1-BA20-468A-9FC4-48076B59B4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360303-13E8-4EB5-9189-C9DC0D331D5A}"/>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103210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9F78-D3C2-488F-A5E7-CCB9351B5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989A78-5041-42E9-B2D0-C3D381626D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60EE9-8D3F-4663-A755-4EB7B7F01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7F1A5-9788-4254-8D13-FCA445D81AD2}"/>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6" name="Footer Placeholder 5">
            <a:extLst>
              <a:ext uri="{FF2B5EF4-FFF2-40B4-BE49-F238E27FC236}">
                <a16:creationId xmlns:a16="http://schemas.microsoft.com/office/drawing/2014/main" id="{08AFF5B3-0377-4D6C-8E51-8F41BF016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F5092-874E-4112-BEC4-440AD8BCCEFE}"/>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174210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95C-8682-438F-B5D5-59DF1F8D0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893F0E-4EBE-4B2E-80C8-EC578D8DC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74F709-5BDA-4432-832D-1AA41CF5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8DB56-9EFB-43DF-8575-4E08C16C3D55}"/>
              </a:ext>
            </a:extLst>
          </p:cNvPr>
          <p:cNvSpPr>
            <a:spLocks noGrp="1"/>
          </p:cNvSpPr>
          <p:nvPr>
            <p:ph type="dt" sz="half" idx="10"/>
          </p:nvPr>
        </p:nvSpPr>
        <p:spPr/>
        <p:txBody>
          <a:bodyPr/>
          <a:lstStyle/>
          <a:p>
            <a:fld id="{193C1532-DDD2-4B01-90AC-AF0913B5C818}" type="datetimeFigureOut">
              <a:rPr lang="en-US" smtClean="0"/>
              <a:t>7/10/2020</a:t>
            </a:fld>
            <a:endParaRPr lang="en-US"/>
          </a:p>
        </p:txBody>
      </p:sp>
      <p:sp>
        <p:nvSpPr>
          <p:cNvPr id="6" name="Footer Placeholder 5">
            <a:extLst>
              <a:ext uri="{FF2B5EF4-FFF2-40B4-BE49-F238E27FC236}">
                <a16:creationId xmlns:a16="http://schemas.microsoft.com/office/drawing/2014/main" id="{56511158-EAB1-4FE6-A617-4EDAD65D9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4C5C0-69B0-4E21-8DE3-3316C034C5B6}"/>
              </a:ext>
            </a:extLst>
          </p:cNvPr>
          <p:cNvSpPr>
            <a:spLocks noGrp="1"/>
          </p:cNvSpPr>
          <p:nvPr>
            <p:ph type="sldNum" sz="quarter" idx="12"/>
          </p:nvPr>
        </p:nvSpPr>
        <p:spPr/>
        <p:txBody>
          <a:bodyPr/>
          <a:lstStyle/>
          <a:p>
            <a:fld id="{3E24E096-D6D2-4FC9-8A6A-7608C00AB094}" type="slidenum">
              <a:rPr lang="en-US" smtClean="0"/>
              <a:t>‹#›</a:t>
            </a:fld>
            <a:endParaRPr lang="en-US"/>
          </a:p>
        </p:txBody>
      </p:sp>
    </p:spTree>
    <p:extLst>
      <p:ext uri="{BB962C8B-B14F-4D97-AF65-F5344CB8AC3E}">
        <p14:creationId xmlns:p14="http://schemas.microsoft.com/office/powerpoint/2010/main" val="103627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9D121-47BA-4438-A618-56A1BEFDA2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BAAE88-58A3-4C25-B108-E95C57A71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C26CF-0457-498C-87C9-09C57554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C1532-DDD2-4B01-90AC-AF0913B5C818}" type="datetimeFigureOut">
              <a:rPr lang="en-US" smtClean="0"/>
              <a:t>7/10/2020</a:t>
            </a:fld>
            <a:endParaRPr lang="en-US"/>
          </a:p>
        </p:txBody>
      </p:sp>
      <p:sp>
        <p:nvSpPr>
          <p:cNvPr id="5" name="Footer Placeholder 4">
            <a:extLst>
              <a:ext uri="{FF2B5EF4-FFF2-40B4-BE49-F238E27FC236}">
                <a16:creationId xmlns:a16="http://schemas.microsoft.com/office/drawing/2014/main" id="{07C34E6D-7361-4ABF-9DD7-8A27D7F7A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684454-54E3-442B-ABCD-3C81E390A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4E096-D6D2-4FC9-8A6A-7608C00AB094}" type="slidenum">
              <a:rPr lang="en-US" smtClean="0"/>
              <a:t>‹#›</a:t>
            </a:fld>
            <a:endParaRPr lang="en-US"/>
          </a:p>
        </p:txBody>
      </p:sp>
    </p:spTree>
    <p:extLst>
      <p:ext uri="{BB962C8B-B14F-4D97-AF65-F5344CB8AC3E}">
        <p14:creationId xmlns:p14="http://schemas.microsoft.com/office/powerpoint/2010/main" val="2153680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A139-9D10-4DDA-B80C-5E7E9F3E4F6A}"/>
              </a:ext>
            </a:extLst>
          </p:cNvPr>
          <p:cNvSpPr>
            <a:spLocks noGrp="1"/>
          </p:cNvSpPr>
          <p:nvPr>
            <p:ph type="ctrTitle"/>
          </p:nvPr>
        </p:nvSpPr>
        <p:spPr/>
        <p:txBody>
          <a:bodyPr/>
          <a:lstStyle/>
          <a:p>
            <a:r>
              <a:rPr lang="en-US" dirty="0"/>
              <a:t>Implicit Differentiation</a:t>
            </a:r>
          </a:p>
        </p:txBody>
      </p:sp>
      <p:sp>
        <p:nvSpPr>
          <p:cNvPr id="3" name="Subtitle 2">
            <a:extLst>
              <a:ext uri="{FF2B5EF4-FFF2-40B4-BE49-F238E27FC236}">
                <a16:creationId xmlns:a16="http://schemas.microsoft.com/office/drawing/2014/main" id="{5AE656B3-8C86-4E3C-B2BA-F6402F4DB26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203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8473-20DC-43DE-92A0-7B26AD8E9FAC}"/>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0C8B5D-F73B-4785-BC50-BCEFE8FF658B}"/>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for the relation </a:t>
                </a:r>
                <a14:m>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3</m:t>
                        </m:r>
                      </m:sup>
                    </m:sSup>
                    <m:r>
                      <a:rPr lang="en-US" b="0" i="1" smtClean="0">
                        <a:latin typeface="Cambria Math" panose="02040503050406030204" pitchFamily="18" charset="0"/>
                      </a:rPr>
                      <m:t>−3</m:t>
                    </m:r>
                    <m:r>
                      <a:rPr lang="en-US" b="0" i="1" smtClean="0">
                        <a:latin typeface="Cambria Math" panose="02040503050406030204" pitchFamily="18" charset="0"/>
                      </a:rPr>
                      <m:t>𝑥𝑦</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endParaRPr lang="en-US" dirty="0"/>
              </a:p>
            </p:txBody>
          </p:sp>
        </mc:Choice>
        <mc:Fallback>
          <p:sp>
            <p:nvSpPr>
              <p:cNvPr id="3" name="Content Placeholder 2">
                <a:extLst>
                  <a:ext uri="{FF2B5EF4-FFF2-40B4-BE49-F238E27FC236}">
                    <a16:creationId xmlns:a16="http://schemas.microsoft.com/office/drawing/2014/main" id="{470C8B5D-F73B-4785-BC50-BCEFE8FF658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4A6812C-F526-4869-9FC8-B88E8A4E7E0B}"/>
              </a:ext>
            </a:extLst>
          </p:cNvPr>
          <p:cNvSpPr txBox="1"/>
          <p:nvPr/>
        </p:nvSpPr>
        <p:spPr>
          <a:xfrm>
            <a:off x="1753497" y="2974489"/>
            <a:ext cx="7637930" cy="1754326"/>
          </a:xfrm>
          <a:prstGeom prst="rect">
            <a:avLst/>
          </a:prstGeom>
          <a:noFill/>
        </p:spPr>
        <p:txBody>
          <a:bodyPr wrap="square" rtlCol="0">
            <a:spAutoFit/>
          </a:bodyPr>
          <a:lstStyle/>
          <a:p>
            <a:r>
              <a:rPr lang="en-US" dirty="0"/>
              <a:t>Differentiate both sides. </a:t>
            </a:r>
          </a:p>
          <a:p>
            <a:endParaRPr lang="en-US" dirty="0"/>
          </a:p>
          <a:p>
            <a:r>
              <a:rPr lang="en-US" dirty="0"/>
              <a:t>We will use implicit differentiation on the first term.</a:t>
            </a:r>
          </a:p>
          <a:p>
            <a:endParaRPr lang="en-US" dirty="0"/>
          </a:p>
          <a:p>
            <a:r>
              <a:rPr lang="en-US" dirty="0"/>
              <a:t>We will use the product rule and implicit differentiation on the second term (make sure to put it in brackets because later we will distribute the minus sign).</a:t>
            </a:r>
          </a:p>
        </p:txBody>
      </p:sp>
    </p:spTree>
    <p:extLst>
      <p:ext uri="{BB962C8B-B14F-4D97-AF65-F5344CB8AC3E}">
        <p14:creationId xmlns:p14="http://schemas.microsoft.com/office/powerpoint/2010/main" val="264994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8473-20DC-43DE-92A0-7B26AD8E9FAC}"/>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0C8B5D-F73B-4785-BC50-BCEFE8FF658B}"/>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for the relation </a:t>
                </a:r>
                <a14:m>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3</m:t>
                        </m:r>
                      </m:sup>
                    </m:sSup>
                    <m:r>
                      <a:rPr lang="en-US" b="0" i="1" smtClean="0">
                        <a:latin typeface="Cambria Math" panose="02040503050406030204" pitchFamily="18" charset="0"/>
                      </a:rPr>
                      <m:t>−3</m:t>
                    </m:r>
                    <m:r>
                      <a:rPr lang="en-US" b="0" i="1" smtClean="0">
                        <a:latin typeface="Cambria Math" panose="02040503050406030204" pitchFamily="18" charset="0"/>
                      </a:rPr>
                      <m:t>𝑥𝑦</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18</m:t>
                        </m:r>
                        <m:r>
                          <a:rPr lang="en-US" b="0" i="1" smtClean="0">
                            <a:latin typeface="Cambria Math" panose="02040503050406030204" pitchFamily="18" charset="0"/>
                          </a:rPr>
                          <m:t>𝑦</m:t>
                        </m:r>
                      </m:e>
                      <m:sup>
                        <m:r>
                          <a:rPr lang="en-US" b="0" i="1" smtClean="0">
                            <a:latin typeface="Cambria Math" panose="02040503050406030204" pitchFamily="18" charset="0"/>
                          </a:rPr>
                          <m:t>2</m:t>
                        </m:r>
                      </m:sup>
                    </m:sSup>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𝑥</m:t>
                        </m:r>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e>
                    </m:d>
                    <m:r>
                      <a:rPr lang="en-US" b="0" i="1" smtClean="0">
                        <a:latin typeface="Cambria Math" panose="02040503050406030204" pitchFamily="18" charset="0"/>
                      </a:rPr>
                      <m:t>=0</m:t>
                    </m:r>
                  </m:oMath>
                </a14:m>
                <a:r>
                  <a:rPr lang="en-US" dirty="0"/>
                  <a:t>    </a:t>
                </a:r>
              </a:p>
              <a:p>
                <a:pPr marL="0" indent="0">
                  <a:buNone/>
                </a:pPr>
                <a14:m>
                  <m:oMath xmlns:m="http://schemas.openxmlformats.org/officeDocument/2006/math">
                    <m:r>
                      <a:rPr lang="en-US" b="0" i="1" smtClean="0">
                        <a:latin typeface="Cambria Math" panose="02040503050406030204" pitchFamily="18" charset="0"/>
                      </a:rPr>
                      <m:t>18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𝑥</m:t>
                    </m:r>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=0</m:t>
                    </m:r>
                  </m:oMath>
                </a14:m>
                <a:r>
                  <a:rPr lang="en-US" dirty="0"/>
                  <a:t>   </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18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−3</m:t>
                    </m:r>
                    <m:r>
                      <a:rPr lang="en-US" b="0" i="1" smtClean="0">
                        <a:latin typeface="Cambria Math" panose="02040503050406030204" pitchFamily="18" charset="0"/>
                      </a:rPr>
                      <m:t>𝑥</m:t>
                    </m:r>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𝑦</m:t>
                    </m:r>
                  </m:oMath>
                </a14:m>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470C8B5D-F73B-4785-BC50-BCEFE8FF658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D48AF64-72E3-46C9-A8D6-CF991E4140D8}"/>
                  </a:ext>
                </a:extLst>
              </p:cNvPr>
              <p:cNvSpPr txBox="1"/>
              <p:nvPr/>
            </p:nvSpPr>
            <p:spPr>
              <a:xfrm>
                <a:off x="1167204" y="4383740"/>
                <a:ext cx="8939605" cy="508537"/>
              </a:xfrm>
              <a:prstGeom prst="rect">
                <a:avLst/>
              </a:prstGeom>
              <a:noFill/>
            </p:spPr>
            <p:txBody>
              <a:bodyPr wrap="square" rtlCol="0">
                <a:spAutoFit/>
              </a:bodyPr>
              <a:lstStyle/>
              <a:p>
                <a:r>
                  <a:rPr lang="en-US" dirty="0"/>
                  <a:t>Get all of the terms with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on one side and all of the other terms on the other side</a:t>
                </a:r>
              </a:p>
            </p:txBody>
          </p:sp>
        </mc:Choice>
        <mc:Fallback>
          <p:sp>
            <p:nvSpPr>
              <p:cNvPr id="5" name="TextBox 4">
                <a:extLst>
                  <a:ext uri="{FF2B5EF4-FFF2-40B4-BE49-F238E27FC236}">
                    <a16:creationId xmlns:a16="http://schemas.microsoft.com/office/drawing/2014/main" id="{1D48AF64-72E3-46C9-A8D6-CF991E4140D8}"/>
                  </a:ext>
                </a:extLst>
              </p:cNvPr>
              <p:cNvSpPr txBox="1">
                <a:spLocks noRot="1" noChangeAspect="1" noMove="1" noResize="1" noEditPoints="1" noAdjustHandles="1" noChangeArrowheads="1" noChangeShapeType="1" noTextEdit="1"/>
              </p:cNvSpPr>
              <p:nvPr/>
            </p:nvSpPr>
            <p:spPr>
              <a:xfrm>
                <a:off x="1167204" y="4383740"/>
                <a:ext cx="8939605" cy="508537"/>
              </a:xfrm>
              <a:prstGeom prst="rect">
                <a:avLst/>
              </a:prstGeom>
              <a:blipFill>
                <a:blip r:embed="rId3"/>
                <a:stretch>
                  <a:fillRect l="-545"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05E656D-A54C-4071-86C5-278A90A72CC9}"/>
                  </a:ext>
                </a:extLst>
              </p:cNvPr>
              <p:cNvSpPr txBox="1"/>
              <p:nvPr/>
            </p:nvSpPr>
            <p:spPr>
              <a:xfrm>
                <a:off x="1167204" y="5668426"/>
                <a:ext cx="5238974" cy="508537"/>
              </a:xfrm>
              <a:prstGeom prst="rect">
                <a:avLst/>
              </a:prstGeom>
              <a:noFill/>
            </p:spPr>
            <p:txBody>
              <a:bodyPr wrap="square" rtlCol="0">
                <a:spAutoFit/>
              </a:bodyPr>
              <a:lstStyle/>
              <a:p>
                <a:r>
                  <a:rPr lang="en-US" dirty="0"/>
                  <a:t>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from the terms on the left</a:t>
                </a:r>
              </a:p>
            </p:txBody>
          </p:sp>
        </mc:Choice>
        <mc:Fallback>
          <p:sp>
            <p:nvSpPr>
              <p:cNvPr id="6" name="TextBox 5">
                <a:extLst>
                  <a:ext uri="{FF2B5EF4-FFF2-40B4-BE49-F238E27FC236}">
                    <a16:creationId xmlns:a16="http://schemas.microsoft.com/office/drawing/2014/main" id="{E05E656D-A54C-4071-86C5-278A90A72CC9}"/>
                  </a:ext>
                </a:extLst>
              </p:cNvPr>
              <p:cNvSpPr txBox="1">
                <a:spLocks noRot="1" noChangeAspect="1" noMove="1" noResize="1" noEditPoints="1" noAdjustHandles="1" noChangeArrowheads="1" noChangeShapeType="1" noTextEdit="1"/>
              </p:cNvSpPr>
              <p:nvPr/>
            </p:nvSpPr>
            <p:spPr>
              <a:xfrm>
                <a:off x="1167204" y="5668426"/>
                <a:ext cx="5238974" cy="508537"/>
              </a:xfrm>
              <a:prstGeom prst="rect">
                <a:avLst/>
              </a:prstGeom>
              <a:blipFill>
                <a:blip r:embed="rId4"/>
                <a:stretch>
                  <a:fillRect l="-930" b="-4819"/>
                </a:stretch>
              </a:blipFill>
            </p:spPr>
            <p:txBody>
              <a:bodyPr/>
              <a:lstStyle/>
              <a:p>
                <a:r>
                  <a:rPr lang="en-US">
                    <a:noFill/>
                  </a:rPr>
                  <a:t> </a:t>
                </a:r>
              </a:p>
            </p:txBody>
          </p:sp>
        </mc:Fallback>
      </mc:AlternateContent>
    </p:spTree>
    <p:extLst>
      <p:ext uri="{BB962C8B-B14F-4D97-AF65-F5344CB8AC3E}">
        <p14:creationId xmlns:p14="http://schemas.microsoft.com/office/powerpoint/2010/main" val="115374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8473-20DC-43DE-92A0-7B26AD8E9FAC}"/>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0C8B5D-F73B-4785-BC50-BCEFE8FF658B}"/>
                  </a:ext>
                </a:extLst>
              </p:cNvPr>
              <p:cNvSpPr>
                <a:spLocks noGrp="1"/>
              </p:cNvSpPr>
              <p:nvPr>
                <p:ph idx="1"/>
              </p:nvPr>
            </p:nvSpPr>
            <p:spPr/>
            <p:txBody>
              <a:bodyPr>
                <a:normAutofit/>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for the relation </a:t>
                </a:r>
                <a14:m>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3</m:t>
                        </m:r>
                      </m:sup>
                    </m:sSup>
                    <m:r>
                      <a:rPr lang="en-US" b="0" i="1" smtClean="0">
                        <a:latin typeface="Cambria Math" panose="02040503050406030204" pitchFamily="18" charset="0"/>
                      </a:rPr>
                      <m:t>−3</m:t>
                    </m:r>
                    <m:r>
                      <a:rPr lang="en-US" b="0" i="1" smtClean="0">
                        <a:latin typeface="Cambria Math" panose="02040503050406030204" pitchFamily="18" charset="0"/>
                      </a:rPr>
                      <m:t>𝑥𝑦</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d>
                      <m:dPr>
                        <m:ctrlPr>
                          <a:rPr lang="en-US" b="0" i="1" smtClean="0">
                            <a:latin typeface="Cambria Math" panose="02040503050406030204" pitchFamily="18" charset="0"/>
                          </a:rPr>
                        </m:ctrlPr>
                      </m:dPr>
                      <m:e>
                        <m:r>
                          <a:rPr lang="en-US" b="0" i="1" smtClean="0">
                            <a:latin typeface="Cambria Math" panose="02040503050406030204" pitchFamily="18" charset="0"/>
                          </a:rPr>
                          <m:t>18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𝑦</m:t>
                    </m:r>
                  </m:oMath>
                </a14:m>
                <a:r>
                  <a:rPr lang="en-US" dirty="0"/>
                  <a:t> </a:t>
                </a:r>
              </a:p>
              <a:p>
                <a:pPr marL="0" indent="0">
                  <a:buNone/>
                </a:pPr>
                <a:endParaRPr lang="en-US" dirty="0"/>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𝑦</m:t>
                        </m:r>
                      </m:num>
                      <m:den>
                        <m:r>
                          <a:rPr lang="en-US" b="0" i="1" smtClean="0">
                            <a:latin typeface="Cambria Math" panose="02040503050406030204" pitchFamily="18" charset="0"/>
                          </a:rPr>
                          <m:t>18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𝑥</m:t>
                        </m:r>
                      </m:den>
                    </m:f>
                  </m:oMath>
                </a14:m>
                <a:r>
                  <a:rPr lang="en-US" dirty="0"/>
                  <a:t>     </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70C8B5D-F73B-4785-BC50-BCEFE8FF658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A95EB9B-B6E8-4B04-9A9F-AE69FFCD6410}"/>
                  </a:ext>
                </a:extLst>
              </p:cNvPr>
              <p:cNvSpPr txBox="1"/>
              <p:nvPr/>
            </p:nvSpPr>
            <p:spPr>
              <a:xfrm>
                <a:off x="1371600" y="3662680"/>
                <a:ext cx="6766560" cy="491288"/>
              </a:xfrm>
              <a:prstGeom prst="rect">
                <a:avLst/>
              </a:prstGeom>
              <a:noFill/>
            </p:spPr>
            <p:txBody>
              <a:bodyPr wrap="square" rtlCol="0">
                <a:spAutoFit/>
              </a:bodyPr>
              <a:lstStyle/>
              <a:p>
                <a:r>
                  <a:rPr lang="en-US" dirty="0"/>
                  <a:t>Now, we divide both sides by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18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𝑥</m:t>
                        </m:r>
                      </m:e>
                    </m:d>
                  </m:oMath>
                </a14:m>
                <a:r>
                  <a:rPr lang="en-US" dirty="0"/>
                  <a:t> so that we can isolate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r>
              </a:p>
            </p:txBody>
          </p:sp>
        </mc:Choice>
        <mc:Fallback>
          <p:sp>
            <p:nvSpPr>
              <p:cNvPr id="4" name="TextBox 3">
                <a:extLst>
                  <a:ext uri="{FF2B5EF4-FFF2-40B4-BE49-F238E27FC236}">
                    <a16:creationId xmlns:a16="http://schemas.microsoft.com/office/drawing/2014/main" id="{7A95EB9B-B6E8-4B04-9A9F-AE69FFCD6410}"/>
                  </a:ext>
                </a:extLst>
              </p:cNvPr>
              <p:cNvSpPr txBox="1">
                <a:spLocks noRot="1" noChangeAspect="1" noMove="1" noResize="1" noEditPoints="1" noAdjustHandles="1" noChangeArrowheads="1" noChangeShapeType="1" noTextEdit="1"/>
              </p:cNvSpPr>
              <p:nvPr/>
            </p:nvSpPr>
            <p:spPr>
              <a:xfrm>
                <a:off x="1371600" y="3662680"/>
                <a:ext cx="6766560" cy="491288"/>
              </a:xfrm>
              <a:prstGeom prst="rect">
                <a:avLst/>
              </a:prstGeom>
              <a:blipFill>
                <a:blip r:embed="rId3"/>
                <a:stretch>
                  <a:fillRect l="-721" b="-875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B438DA8-FA3C-4BB5-B337-B47B2EF9EC51}"/>
              </a:ext>
            </a:extLst>
          </p:cNvPr>
          <p:cNvSpPr txBox="1"/>
          <p:nvPr/>
        </p:nvSpPr>
        <p:spPr>
          <a:xfrm>
            <a:off x="1371600" y="4980799"/>
            <a:ext cx="7701280" cy="369332"/>
          </a:xfrm>
          <a:prstGeom prst="rect">
            <a:avLst/>
          </a:prstGeom>
          <a:noFill/>
        </p:spPr>
        <p:txBody>
          <a:bodyPr wrap="square" rtlCol="0">
            <a:spAutoFit/>
          </a:bodyPr>
          <a:lstStyle/>
          <a:p>
            <a:r>
              <a:rPr lang="en-US" dirty="0"/>
              <a:t>Factor 3 from both numerator and denominator in order to ultimately simplify. </a:t>
            </a:r>
          </a:p>
        </p:txBody>
      </p:sp>
    </p:spTree>
    <p:extLst>
      <p:ext uri="{BB962C8B-B14F-4D97-AF65-F5344CB8AC3E}">
        <p14:creationId xmlns:p14="http://schemas.microsoft.com/office/powerpoint/2010/main" val="278059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8473-20DC-43DE-92A0-7B26AD8E9FAC}"/>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0C8B5D-F73B-4785-BC50-BCEFE8FF658B}"/>
                  </a:ext>
                </a:extLst>
              </p:cNvPr>
              <p:cNvSpPr>
                <a:spLocks noGrp="1"/>
              </p:cNvSpPr>
              <p:nvPr>
                <p:ph idx="1"/>
              </p:nvPr>
            </p:nvSpPr>
            <p:spPr/>
            <p:txBody>
              <a:bodyPr>
                <a:normAutofit/>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for the relation </a:t>
                </a:r>
                <a14:m>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3</m:t>
                        </m:r>
                      </m:sup>
                    </m:sSup>
                    <m:r>
                      <a:rPr lang="en-US" b="0" i="1" smtClean="0">
                        <a:latin typeface="Cambria Math" panose="02040503050406030204" pitchFamily="18" charset="0"/>
                      </a:rPr>
                      <m:t>−3</m:t>
                    </m:r>
                    <m:r>
                      <a:rPr lang="en-US" b="0" i="1" smtClean="0">
                        <a:latin typeface="Cambria Math" panose="02040503050406030204" pitchFamily="18" charset="0"/>
                      </a:rPr>
                      <m:t>𝑥𝑦</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3(6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a:t>
                </a:r>
              </a:p>
              <a:p>
                <a:pPr marL="0" indent="0">
                  <a:buNone/>
                </a:pPr>
                <a:endParaRPr lang="en-US" dirty="0"/>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  </m:t>
                    </m:r>
                  </m:oMath>
                </a14:m>
                <a:r>
                  <a:rPr lang="en-US" dirty="0"/>
                  <a:t>     </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70C8B5D-F73B-4785-BC50-BCEFE8FF658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3B06C2C-D961-4B84-9E47-3F4DDA476644}"/>
                  </a:ext>
                </a:extLst>
              </p14:cNvPr>
              <p14:cNvContentPartPr/>
              <p14:nvPr/>
            </p14:nvContentPartPr>
            <p14:xfrm>
              <a:off x="2025720" y="3044600"/>
              <a:ext cx="217080" cy="195480"/>
            </p14:xfrm>
          </p:contentPart>
        </mc:Choice>
        <mc:Fallback>
          <p:pic>
            <p:nvPicPr>
              <p:cNvPr id="5" name="Ink 4">
                <a:extLst>
                  <a:ext uri="{FF2B5EF4-FFF2-40B4-BE49-F238E27FC236}">
                    <a16:creationId xmlns:a16="http://schemas.microsoft.com/office/drawing/2014/main" id="{43B06C2C-D961-4B84-9E47-3F4DDA476644}"/>
                  </a:ext>
                </a:extLst>
              </p:cNvPr>
              <p:cNvPicPr/>
              <p:nvPr/>
            </p:nvPicPr>
            <p:blipFill>
              <a:blip r:embed="rId4"/>
              <a:stretch>
                <a:fillRect/>
              </a:stretch>
            </p:blipFill>
            <p:spPr>
              <a:xfrm>
                <a:off x="2007720" y="3026600"/>
                <a:ext cx="2527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F2FA982-6954-45B3-9FCA-684E9A55C811}"/>
                  </a:ext>
                </a:extLst>
              </p14:cNvPr>
              <p14:cNvContentPartPr/>
              <p14:nvPr/>
            </p14:nvContentPartPr>
            <p14:xfrm>
              <a:off x="1742040" y="3476600"/>
              <a:ext cx="189000" cy="180360"/>
            </p14:xfrm>
          </p:contentPart>
        </mc:Choice>
        <mc:Fallback>
          <p:pic>
            <p:nvPicPr>
              <p:cNvPr id="6" name="Ink 5">
                <a:extLst>
                  <a:ext uri="{FF2B5EF4-FFF2-40B4-BE49-F238E27FC236}">
                    <a16:creationId xmlns:a16="http://schemas.microsoft.com/office/drawing/2014/main" id="{8F2FA982-6954-45B3-9FCA-684E9A55C811}"/>
                  </a:ext>
                </a:extLst>
              </p:cNvPr>
              <p:cNvPicPr/>
              <p:nvPr/>
            </p:nvPicPr>
            <p:blipFill>
              <a:blip r:embed="rId6"/>
              <a:stretch>
                <a:fillRect/>
              </a:stretch>
            </p:blipFill>
            <p:spPr>
              <a:xfrm>
                <a:off x="1724040" y="3458600"/>
                <a:ext cx="224640" cy="216000"/>
              </a:xfrm>
              <a:prstGeom prst="rect">
                <a:avLst/>
              </a:prstGeom>
            </p:spPr>
          </p:pic>
        </mc:Fallback>
      </mc:AlternateContent>
    </p:spTree>
    <p:extLst>
      <p:ext uri="{BB962C8B-B14F-4D97-AF65-F5344CB8AC3E}">
        <p14:creationId xmlns:p14="http://schemas.microsoft.com/office/powerpoint/2010/main" val="36563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5790-BB04-444E-9CF8-6961538333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E7B4FE-D7DD-45E1-87ED-B9F9F3A1B4CE}"/>
              </a:ext>
            </a:extLst>
          </p:cNvPr>
          <p:cNvSpPr>
            <a:spLocks noGrp="1"/>
          </p:cNvSpPr>
          <p:nvPr>
            <p:ph idx="1"/>
          </p:nvPr>
        </p:nvSpPr>
        <p:spPr/>
        <p:txBody>
          <a:bodyPr/>
          <a:lstStyle/>
          <a:p>
            <a:pPr marL="0" indent="0">
              <a:buNone/>
            </a:pPr>
            <a:r>
              <a:rPr lang="en-US" dirty="0"/>
              <a:t>Until now, we have been determining derivatives when y is stated explicitly in terms of x.</a:t>
            </a:r>
          </a:p>
          <a:p>
            <a:pPr marL="0" indent="0">
              <a:buNone/>
            </a:pPr>
            <a:endParaRPr lang="en-US" dirty="0"/>
          </a:p>
          <a:p>
            <a:pPr marL="0" indent="0">
              <a:buNone/>
            </a:pPr>
            <a:r>
              <a:rPr lang="en-US" dirty="0"/>
              <a:t>However, sometimes an equation defines y implicitly as a differentiable function of x. When that happens, we need to differentiate each side of the equation in terms of x, and remember to use the chain rule when differentiating terms containing y.</a:t>
            </a:r>
          </a:p>
          <a:p>
            <a:pPr marL="0" indent="0">
              <a:buNone/>
            </a:pPr>
            <a:endParaRPr lang="en-US" dirty="0"/>
          </a:p>
          <a:p>
            <a:pPr marL="0" indent="0">
              <a:buNone/>
            </a:pPr>
            <a:r>
              <a:rPr lang="en-US" dirty="0"/>
              <a:t>We may need to use other rules of differentiation as well.</a:t>
            </a:r>
          </a:p>
        </p:txBody>
      </p:sp>
    </p:spTree>
    <p:extLst>
      <p:ext uri="{BB962C8B-B14F-4D97-AF65-F5344CB8AC3E}">
        <p14:creationId xmlns:p14="http://schemas.microsoft.com/office/powerpoint/2010/main" val="377625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5790-BB04-444E-9CF8-696153833393}"/>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E7B4FE-D7DD-45E1-87ED-B9F9F3A1B4CE}"/>
                  </a:ext>
                </a:extLst>
              </p:cNvPr>
              <p:cNvSpPr>
                <a:spLocks noGrp="1"/>
              </p:cNvSpPr>
              <p:nvPr>
                <p:ph idx="1"/>
              </p:nvPr>
            </p:nvSpPr>
            <p:spPr/>
            <p:txBody>
              <a:bodyPr/>
              <a:lstStyle/>
              <a:p>
                <a:pPr marL="0" indent="0">
                  <a:buNone/>
                </a:pPr>
                <a:r>
                  <a:rPr lang="en-US" dirty="0"/>
                  <a:t>The derivative of </a:t>
                </a:r>
                <a14:m>
                  <m:oMath xmlns:m="http://schemas.openxmlformats.org/officeDocument/2006/math">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oMath>
                </a14:m>
                <a:r>
                  <a:rPr lang="en-US" dirty="0"/>
                  <a:t> with respect to x is </a:t>
                </a:r>
                <a14:m>
                  <m:oMath xmlns:m="http://schemas.openxmlformats.org/officeDocument/2006/math">
                    <m:r>
                      <a:rPr lang="en-US" b="0" i="1" smtClean="0">
                        <a:latin typeface="Cambria Math" panose="02040503050406030204" pitchFamily="18" charset="0"/>
                      </a:rPr>
                      <m:t>15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𝑑𝑥</m:t>
                            </m:r>
                          </m:den>
                        </m:f>
                      </m:e>
                    </m:d>
                  </m:oMath>
                </a14:m>
                <a:r>
                  <a:rPr lang="en-US" dirty="0"/>
                  <a:t>. Since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𝑑𝑥</m:t>
                        </m:r>
                      </m:den>
                    </m:f>
                    <m:r>
                      <a:rPr lang="en-US" b="0" i="1" smtClean="0">
                        <a:latin typeface="Cambria Math" panose="02040503050406030204" pitchFamily="18" charset="0"/>
                      </a:rPr>
                      <m:t>=1</m:t>
                    </m:r>
                  </m:oMath>
                </a14:m>
                <a:r>
                  <a:rPr lang="en-US" dirty="0"/>
                  <a:t>, therefore the derivative of </a:t>
                </a:r>
                <a14:m>
                  <m:oMath xmlns:m="http://schemas.openxmlformats.org/officeDocument/2006/math">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oMath>
                </a14:m>
                <a:r>
                  <a:rPr lang="en-US" dirty="0"/>
                  <a:t> with respect to x is </a:t>
                </a:r>
                <a14:m>
                  <m:oMath xmlns:m="http://schemas.openxmlformats.org/officeDocument/2006/math">
                    <m:r>
                      <a:rPr lang="en-US" b="0" i="1" smtClean="0">
                        <a:latin typeface="Cambria Math" panose="02040503050406030204" pitchFamily="18" charset="0"/>
                      </a:rPr>
                      <m:t>15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a:t>
                </a:r>
              </a:p>
              <a:p>
                <a:pPr marL="0" indent="0">
                  <a:buNone/>
                </a:pPr>
                <a:endParaRPr lang="en-US" dirty="0"/>
              </a:p>
              <a:p>
                <a:pPr marL="0" indent="0">
                  <a:buNone/>
                </a:pPr>
                <a:r>
                  <a:rPr lang="en-US" dirty="0"/>
                  <a:t>The derivative of </a:t>
                </a:r>
                <a14:m>
                  <m:oMath xmlns:m="http://schemas.openxmlformats.org/officeDocument/2006/math">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3</m:t>
                        </m:r>
                      </m:sup>
                    </m:sSup>
                  </m:oMath>
                </a14:m>
                <a:r>
                  <a:rPr lang="en-US" dirty="0"/>
                  <a:t> with respect to x is </a:t>
                </a:r>
                <a14:m>
                  <m:oMath xmlns:m="http://schemas.openxmlformats.org/officeDocument/2006/math">
                    <m:r>
                      <a:rPr lang="en-US" b="0" i="1" smtClean="0">
                        <a:latin typeface="Cambria Math" panose="02040503050406030204" pitchFamily="18" charset="0"/>
                      </a:rPr>
                      <m:t>15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𝑦</m:t>
                            </m:r>
                          </m:num>
                          <m:den>
                            <m:r>
                              <a:rPr lang="en-US" b="0" i="1" smtClean="0">
                                <a:latin typeface="Cambria Math" panose="02040503050406030204" pitchFamily="18" charset="0"/>
                              </a:rPr>
                              <m:t>𝑑𝑥</m:t>
                            </m:r>
                          </m:den>
                        </m:f>
                      </m:e>
                    </m:d>
                  </m:oMath>
                </a14:m>
                <a:r>
                  <a:rPr lang="en-US" dirty="0"/>
                  <a:t>.</a:t>
                </a:r>
              </a:p>
            </p:txBody>
          </p:sp>
        </mc:Choice>
        <mc:Fallback>
          <p:sp>
            <p:nvSpPr>
              <p:cNvPr id="3" name="Content Placeholder 2">
                <a:extLst>
                  <a:ext uri="{FF2B5EF4-FFF2-40B4-BE49-F238E27FC236}">
                    <a16:creationId xmlns:a16="http://schemas.microsoft.com/office/drawing/2014/main" id="{A4E7B4FE-D7DD-45E1-87ED-B9F9F3A1B4CE}"/>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417851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4BF9-D917-486A-8BF9-A00E8F5CADC0}"/>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11F72D-D587-4B69-99E9-CF1769798BBB}"/>
                  </a:ext>
                </a:extLst>
              </p:cNvPr>
              <p:cNvSpPr>
                <a:spLocks noGrp="1"/>
              </p:cNvSpPr>
              <p:nvPr>
                <p:ph idx="1"/>
              </p:nvPr>
            </p:nvSpPr>
            <p:spPr/>
            <p:txBody>
              <a:bodyPr/>
              <a:lstStyle/>
              <a:p>
                <a:pPr marL="0" indent="0">
                  <a:buNone/>
                </a:pPr>
                <a:r>
                  <a:rPr lang="en-US" dirty="0"/>
                  <a:t>If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=25</m:t>
                    </m:r>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and determine the slope of the tangent to the curve at the point </a:t>
                </a:r>
                <a14:m>
                  <m:oMath xmlns:m="http://schemas.openxmlformats.org/officeDocument/2006/math">
                    <m:r>
                      <a:rPr lang="en-US" b="0" i="1" smtClean="0">
                        <a:latin typeface="Cambria Math" panose="02040503050406030204" pitchFamily="18" charset="0"/>
                      </a:rPr>
                      <m:t>(3,−4)</m:t>
                    </m:r>
                  </m:oMath>
                </a14:m>
                <a:r>
                  <a:rPr lang="en-US" dirty="0"/>
                  <a:t>.</a:t>
                </a:r>
              </a:p>
              <a:p>
                <a:pPr marL="0" indent="0">
                  <a:buNone/>
                </a:pPr>
                <a:endParaRPr lang="en-US" dirty="0"/>
              </a:p>
            </p:txBody>
          </p:sp>
        </mc:Choice>
        <mc:Fallback>
          <p:sp>
            <p:nvSpPr>
              <p:cNvPr id="3" name="Content Placeholder 2">
                <a:extLst>
                  <a:ext uri="{FF2B5EF4-FFF2-40B4-BE49-F238E27FC236}">
                    <a16:creationId xmlns:a16="http://schemas.microsoft.com/office/drawing/2014/main" id="{A511F72D-D587-4B69-99E9-CF1769798BBB}"/>
                  </a:ext>
                </a:extLst>
              </p:cNvPr>
              <p:cNvSpPr>
                <a:spLocks noGrp="1" noRot="1" noChangeAspect="1" noMove="1" noResize="1" noEditPoints="1" noAdjustHandles="1" noChangeArrowheads="1" noChangeShapeType="1" noTextEdit="1"/>
              </p:cNvSpPr>
              <p:nvPr>
                <p:ph idx="1"/>
              </p:nvPr>
            </p:nvSpPr>
            <p:spPr>
              <a:blipFill>
                <a:blip r:embed="rId2"/>
                <a:stretch>
                  <a:fillRect l="-1217" r="-348"/>
                </a:stretch>
              </a:blipFill>
            </p:spPr>
            <p:txBody>
              <a:bodyPr/>
              <a:lstStyle/>
              <a:p>
                <a:r>
                  <a:rPr lang="en-US">
                    <a:noFill/>
                  </a:rPr>
                  <a:t> </a:t>
                </a:r>
              </a:p>
            </p:txBody>
          </p:sp>
        </mc:Fallback>
      </mc:AlternateContent>
    </p:spTree>
    <p:extLst>
      <p:ext uri="{BB962C8B-B14F-4D97-AF65-F5344CB8AC3E}">
        <p14:creationId xmlns:p14="http://schemas.microsoft.com/office/powerpoint/2010/main" val="94122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4BF9-D917-486A-8BF9-A00E8F5CADC0}"/>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11F72D-D587-4B69-99E9-CF1769798BBB}"/>
                  </a:ext>
                </a:extLst>
              </p:cNvPr>
              <p:cNvSpPr>
                <a:spLocks noGrp="1"/>
              </p:cNvSpPr>
              <p:nvPr>
                <p:ph idx="1"/>
              </p:nvPr>
            </p:nvSpPr>
            <p:spPr/>
            <p:txBody>
              <a:bodyPr/>
              <a:lstStyle/>
              <a:p>
                <a:pPr marL="0" indent="0">
                  <a:buNone/>
                </a:pPr>
                <a:r>
                  <a:rPr lang="en-US" dirty="0"/>
                  <a:t>If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=25</m:t>
                    </m:r>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and determine the slope of the tangent to the curve at the point </a:t>
                </a:r>
                <a14:m>
                  <m:oMath xmlns:m="http://schemas.openxmlformats.org/officeDocument/2006/math">
                    <m:r>
                      <a:rPr lang="en-US" b="0" i="1" smtClean="0">
                        <a:latin typeface="Cambria Math" panose="02040503050406030204" pitchFamily="18" charset="0"/>
                      </a:rPr>
                      <m:t>(3,−4)</m:t>
                    </m:r>
                  </m:oMath>
                </a14:m>
                <a:r>
                  <a:rPr lang="en-US" dirty="0"/>
                  <a:t>.</a:t>
                </a:r>
              </a:p>
              <a:p>
                <a:pPr marL="0" indent="0">
                  <a:buNone/>
                </a:pPr>
                <a:r>
                  <a:rPr lang="en-US" dirty="0"/>
                  <a:t>Solution:</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=25</m:t>
                    </m:r>
                  </m:oMath>
                </a14:m>
                <a:r>
                  <a:rPr lang="en-US" dirty="0"/>
                  <a:t>   </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=0</m:t>
                    </m:r>
                  </m:oMath>
                </a14:m>
                <a:r>
                  <a:rPr lang="en-US" dirty="0"/>
                  <a:t>  </a:t>
                </a:r>
              </a:p>
            </p:txBody>
          </p:sp>
        </mc:Choice>
        <mc:Fallback>
          <p:sp>
            <p:nvSpPr>
              <p:cNvPr id="3" name="Content Placeholder 2">
                <a:extLst>
                  <a:ext uri="{FF2B5EF4-FFF2-40B4-BE49-F238E27FC236}">
                    <a16:creationId xmlns:a16="http://schemas.microsoft.com/office/drawing/2014/main" id="{A511F72D-D587-4B69-99E9-CF1769798BBB}"/>
                  </a:ext>
                </a:extLst>
              </p:cNvPr>
              <p:cNvSpPr>
                <a:spLocks noGrp="1" noRot="1" noChangeAspect="1" noMove="1" noResize="1" noEditPoints="1" noAdjustHandles="1" noChangeArrowheads="1" noChangeShapeType="1" noTextEdit="1"/>
              </p:cNvSpPr>
              <p:nvPr>
                <p:ph idx="1"/>
              </p:nvPr>
            </p:nvSpPr>
            <p:spPr>
              <a:blipFill>
                <a:blip r:embed="rId2"/>
                <a:stretch>
                  <a:fillRect l="-1217" r="-34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EE42564-4861-425F-80E7-D66F615105E0}"/>
              </a:ext>
            </a:extLst>
          </p:cNvPr>
          <p:cNvSpPr txBox="1"/>
          <p:nvPr/>
        </p:nvSpPr>
        <p:spPr>
          <a:xfrm>
            <a:off x="1408356" y="3835100"/>
            <a:ext cx="7025640" cy="646331"/>
          </a:xfrm>
          <a:prstGeom prst="rect">
            <a:avLst/>
          </a:prstGeom>
          <a:noFill/>
        </p:spPr>
        <p:txBody>
          <a:bodyPr wrap="square" rtlCol="0">
            <a:spAutoFit/>
          </a:bodyPr>
          <a:lstStyle/>
          <a:p>
            <a:r>
              <a:rPr lang="en-US" dirty="0"/>
              <a:t>Differentiate both sides of the equation with respect to x. This means to differentiate each term in the equation with respect to x.</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F4229F3-C037-42FD-BD26-D73108978592}"/>
                  </a:ext>
                </a:extLst>
              </p:cNvPr>
              <p:cNvSpPr txBox="1"/>
              <p:nvPr/>
            </p:nvSpPr>
            <p:spPr>
              <a:xfrm>
                <a:off x="1408356" y="4975411"/>
                <a:ext cx="7025640" cy="768287"/>
              </a:xfrm>
              <a:prstGeom prst="rect">
                <a:avLst/>
              </a:prstGeom>
              <a:noFill/>
            </p:spPr>
            <p:txBody>
              <a:bodyPr wrap="square" rtlCol="0">
                <a:spAutoFit/>
              </a:bodyPr>
              <a:lstStyle/>
              <a:p>
                <a:r>
                  <a:rPr lang="en-US" dirty="0"/>
                  <a:t>Now we need to isolate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First, we’ll subtract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oMath>
                </a14:m>
                <a:r>
                  <a:rPr lang="en-US" dirty="0"/>
                  <a:t> and then we’ll divide both sides by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𝑦</m:t>
                    </m:r>
                  </m:oMath>
                </a14:m>
                <a:r>
                  <a:rPr lang="en-US" dirty="0"/>
                  <a:t> . Then, we’ll reduce the fraction.</a:t>
                </a:r>
              </a:p>
            </p:txBody>
          </p:sp>
        </mc:Choice>
        <mc:Fallback>
          <p:sp>
            <p:nvSpPr>
              <p:cNvPr id="5" name="TextBox 4">
                <a:extLst>
                  <a:ext uri="{FF2B5EF4-FFF2-40B4-BE49-F238E27FC236}">
                    <a16:creationId xmlns:a16="http://schemas.microsoft.com/office/drawing/2014/main" id="{0F4229F3-C037-42FD-BD26-D73108978592}"/>
                  </a:ext>
                </a:extLst>
              </p:cNvPr>
              <p:cNvSpPr txBox="1">
                <a:spLocks noRot="1" noChangeAspect="1" noMove="1" noResize="1" noEditPoints="1" noAdjustHandles="1" noChangeArrowheads="1" noChangeShapeType="1" noTextEdit="1"/>
              </p:cNvSpPr>
              <p:nvPr/>
            </p:nvSpPr>
            <p:spPr>
              <a:xfrm>
                <a:off x="1408356" y="4975411"/>
                <a:ext cx="7025640" cy="768287"/>
              </a:xfrm>
              <a:prstGeom prst="rect">
                <a:avLst/>
              </a:prstGeom>
              <a:blipFill>
                <a:blip r:embed="rId3"/>
                <a:stretch>
                  <a:fillRect l="-694" b="-11905"/>
                </a:stretch>
              </a:blipFill>
            </p:spPr>
            <p:txBody>
              <a:bodyPr/>
              <a:lstStyle/>
              <a:p>
                <a:r>
                  <a:rPr lang="en-US">
                    <a:noFill/>
                  </a:rPr>
                  <a:t> </a:t>
                </a:r>
              </a:p>
            </p:txBody>
          </p:sp>
        </mc:Fallback>
      </mc:AlternateContent>
    </p:spTree>
    <p:extLst>
      <p:ext uri="{BB962C8B-B14F-4D97-AF65-F5344CB8AC3E}">
        <p14:creationId xmlns:p14="http://schemas.microsoft.com/office/powerpoint/2010/main" val="93393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4BF9-D917-486A-8BF9-A00E8F5CADC0}"/>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11F72D-D587-4B69-99E9-CF1769798BBB}"/>
                  </a:ext>
                </a:extLst>
              </p:cNvPr>
              <p:cNvSpPr>
                <a:spLocks noGrp="1"/>
              </p:cNvSpPr>
              <p:nvPr>
                <p:ph idx="1"/>
              </p:nvPr>
            </p:nvSpPr>
            <p:spPr/>
            <p:txBody>
              <a:bodyPr/>
              <a:lstStyle/>
              <a:p>
                <a:pPr marL="0" indent="0">
                  <a:buNone/>
                </a:pPr>
                <a:r>
                  <a:rPr lang="en-US" dirty="0"/>
                  <a:t>If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=25</m:t>
                    </m:r>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and determine the slope of the tangent to the curve at the point </a:t>
                </a:r>
                <a14:m>
                  <m:oMath xmlns:m="http://schemas.openxmlformats.org/officeDocument/2006/math">
                    <m:r>
                      <a:rPr lang="en-US" b="0" i="1" smtClean="0">
                        <a:latin typeface="Cambria Math" panose="02040503050406030204" pitchFamily="18" charset="0"/>
                      </a:rPr>
                      <m:t>(3,−4)</m:t>
                    </m:r>
                  </m:oMath>
                </a14:m>
                <a:r>
                  <a:rPr lang="en-US" dirty="0"/>
                  <a:t>.</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𝑦</m:t>
                    </m:r>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=−2</m:t>
                    </m:r>
                    <m:r>
                      <a:rPr lang="en-US" b="0" i="1" smtClean="0">
                        <a:latin typeface="Cambria Math" panose="02040503050406030204" pitchFamily="18" charset="0"/>
                      </a:rPr>
                      <m:t>𝑥</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num>
                      <m:den>
                        <m:r>
                          <a:rPr lang="en-US" b="0" i="1" smtClean="0">
                            <a:latin typeface="Cambria Math" panose="02040503050406030204" pitchFamily="18" charset="0"/>
                          </a:rPr>
                          <m:t>2</m:t>
                        </m:r>
                        <m:r>
                          <a:rPr lang="en-US" b="0" i="1" smtClean="0">
                            <a:latin typeface="Cambria Math" panose="02040503050406030204" pitchFamily="18" charset="0"/>
                          </a:rPr>
                          <m:t>𝑦</m:t>
                        </m:r>
                      </m:den>
                    </m:f>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𝑥</m:t>
                        </m:r>
                      </m:num>
                      <m:den>
                        <m:r>
                          <a:rPr lang="en-US" b="0" i="1" smtClean="0">
                            <a:latin typeface="Cambria Math" panose="02040503050406030204" pitchFamily="18" charset="0"/>
                          </a:rPr>
                          <m:t>𝑦</m:t>
                        </m:r>
                      </m:den>
                    </m:f>
                  </m:oMath>
                </a14:m>
                <a:r>
                  <a:rPr lang="en-US" dirty="0"/>
                  <a:t>   </a:t>
                </a:r>
              </a:p>
            </p:txBody>
          </p:sp>
        </mc:Choice>
        <mc:Fallback>
          <p:sp>
            <p:nvSpPr>
              <p:cNvPr id="3" name="Content Placeholder 2">
                <a:extLst>
                  <a:ext uri="{FF2B5EF4-FFF2-40B4-BE49-F238E27FC236}">
                    <a16:creationId xmlns:a16="http://schemas.microsoft.com/office/drawing/2014/main" id="{A511F72D-D587-4B69-99E9-CF1769798BBB}"/>
                  </a:ext>
                </a:extLst>
              </p:cNvPr>
              <p:cNvSpPr>
                <a:spLocks noGrp="1" noRot="1" noChangeAspect="1" noMove="1" noResize="1" noEditPoints="1" noAdjustHandles="1" noChangeArrowheads="1" noChangeShapeType="1" noTextEdit="1"/>
              </p:cNvSpPr>
              <p:nvPr>
                <p:ph idx="1"/>
              </p:nvPr>
            </p:nvSpPr>
            <p:spPr>
              <a:blipFill>
                <a:blip r:embed="rId2"/>
                <a:stretch>
                  <a:fillRect l="-1217" r="-348"/>
                </a:stretch>
              </a:blipFill>
            </p:spPr>
            <p:txBody>
              <a:bodyPr/>
              <a:lstStyle/>
              <a:p>
                <a:r>
                  <a:rPr lang="en-US">
                    <a:noFill/>
                  </a:rPr>
                  <a:t> </a:t>
                </a:r>
              </a:p>
            </p:txBody>
          </p:sp>
        </mc:Fallback>
      </mc:AlternateContent>
    </p:spTree>
    <p:extLst>
      <p:ext uri="{BB962C8B-B14F-4D97-AF65-F5344CB8AC3E}">
        <p14:creationId xmlns:p14="http://schemas.microsoft.com/office/powerpoint/2010/main" val="200507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4BF9-D917-486A-8BF9-A00E8F5CADC0}"/>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11F72D-D587-4B69-99E9-CF1769798BBB}"/>
                  </a:ext>
                </a:extLst>
              </p:cNvPr>
              <p:cNvSpPr>
                <a:spLocks noGrp="1"/>
              </p:cNvSpPr>
              <p:nvPr>
                <p:ph idx="1"/>
              </p:nvPr>
            </p:nvSpPr>
            <p:spPr/>
            <p:txBody>
              <a:bodyPr/>
              <a:lstStyle/>
              <a:p>
                <a:pPr marL="0" indent="0">
                  <a:buNone/>
                </a:pPr>
                <a:r>
                  <a:rPr lang="en-US" dirty="0"/>
                  <a:t>If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=25</m:t>
                    </m:r>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and determine the slope of the tangent to the curve at the point </a:t>
                </a:r>
                <a14:m>
                  <m:oMath xmlns:m="http://schemas.openxmlformats.org/officeDocument/2006/math">
                    <m:r>
                      <a:rPr lang="en-US" b="0" i="1" smtClean="0">
                        <a:latin typeface="Cambria Math" panose="02040503050406030204" pitchFamily="18" charset="0"/>
                      </a:rPr>
                      <m:t>(3,−4)</m:t>
                    </m:r>
                  </m:oMath>
                </a14:m>
                <a:r>
                  <a:rPr lang="en-US" dirty="0"/>
                  <a:t>.</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𝑦</m:t>
                    </m:r>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=−2</m:t>
                    </m:r>
                    <m:r>
                      <a:rPr lang="en-US" b="0" i="1" smtClean="0">
                        <a:latin typeface="Cambria Math" panose="02040503050406030204" pitchFamily="18" charset="0"/>
                      </a:rPr>
                      <m:t>𝑥</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num>
                      <m:den>
                        <m:r>
                          <a:rPr lang="en-US" b="0" i="1" smtClean="0">
                            <a:latin typeface="Cambria Math" panose="02040503050406030204" pitchFamily="18" charset="0"/>
                          </a:rPr>
                          <m:t>2</m:t>
                        </m:r>
                        <m:r>
                          <a:rPr lang="en-US" b="0" i="1" smtClean="0">
                            <a:latin typeface="Cambria Math" panose="02040503050406030204" pitchFamily="18" charset="0"/>
                          </a:rPr>
                          <m:t>𝑦</m:t>
                        </m:r>
                      </m:den>
                    </m:f>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𝑥</m:t>
                        </m:r>
                      </m:num>
                      <m:den>
                        <m:r>
                          <a:rPr lang="en-US" b="0" i="1" smtClean="0">
                            <a:latin typeface="Cambria Math" panose="02040503050406030204" pitchFamily="18" charset="0"/>
                          </a:rPr>
                          <m:t>𝑦</m:t>
                        </m:r>
                      </m:den>
                    </m:f>
                  </m:oMath>
                </a14:m>
                <a:r>
                  <a:rPr lang="en-US" dirty="0"/>
                  <a:t>   </a:t>
                </a:r>
              </a:p>
            </p:txBody>
          </p:sp>
        </mc:Choice>
        <mc:Fallback>
          <p:sp>
            <p:nvSpPr>
              <p:cNvPr id="3" name="Content Placeholder 2">
                <a:extLst>
                  <a:ext uri="{FF2B5EF4-FFF2-40B4-BE49-F238E27FC236}">
                    <a16:creationId xmlns:a16="http://schemas.microsoft.com/office/drawing/2014/main" id="{A511F72D-D587-4B69-99E9-CF1769798BBB}"/>
                  </a:ext>
                </a:extLst>
              </p:cNvPr>
              <p:cNvSpPr>
                <a:spLocks noGrp="1" noRot="1" noChangeAspect="1" noMove="1" noResize="1" noEditPoints="1" noAdjustHandles="1" noChangeArrowheads="1" noChangeShapeType="1" noTextEdit="1"/>
              </p:cNvSpPr>
              <p:nvPr>
                <p:ph idx="1"/>
              </p:nvPr>
            </p:nvSpPr>
            <p:spPr>
              <a:blipFill>
                <a:blip r:embed="rId2"/>
                <a:stretch>
                  <a:fillRect l="-1217" r="-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157101D-4D86-4FB6-AAAD-13A1E2C14784}"/>
                  </a:ext>
                </a:extLst>
              </p:cNvPr>
              <p:cNvSpPr txBox="1"/>
              <p:nvPr/>
            </p:nvSpPr>
            <p:spPr>
              <a:xfrm>
                <a:off x="4303059" y="3706009"/>
                <a:ext cx="6142616" cy="1937710"/>
              </a:xfrm>
              <a:prstGeom prst="rect">
                <a:avLst/>
              </a:prstGeom>
              <a:noFill/>
            </p:spPr>
            <p:txBody>
              <a:bodyPr wrap="square" rtlCol="0">
                <a:spAutoFit/>
              </a:bodyPr>
              <a:lstStyle/>
              <a:p>
                <a:r>
                  <a:rPr lang="en-US" sz="2800" dirty="0"/>
                  <a:t>At the point </a:t>
                </a:r>
                <a14:m>
                  <m:oMath xmlns:m="http://schemas.openxmlformats.org/officeDocument/2006/math">
                    <m:d>
                      <m:dPr>
                        <m:ctrlPr>
                          <a:rPr lang="en-US" sz="2800" i="1" smtClean="0">
                            <a:latin typeface="Cambria Math" panose="02040503050406030204" pitchFamily="18" charset="0"/>
                          </a:rPr>
                        </m:ctrlPr>
                      </m:dPr>
                      <m:e>
                        <m:r>
                          <a:rPr lang="en-US" sz="2800" b="0" i="1" smtClean="0">
                            <a:latin typeface="Cambria Math" panose="02040503050406030204" pitchFamily="18" charset="0"/>
                          </a:rPr>
                          <m:t>3,−4</m:t>
                        </m:r>
                      </m:e>
                    </m:d>
                  </m:oMath>
                </a14:m>
                <a:r>
                  <a:rPr lang="en-US" sz="2800" dirty="0"/>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𝑑𝑦</m:t>
                        </m:r>
                      </m:num>
                      <m:den>
                        <m:r>
                          <a:rPr lang="en-US" sz="2800" b="0" i="1" smtClean="0">
                            <a:latin typeface="Cambria Math" panose="02040503050406030204" pitchFamily="18" charset="0"/>
                          </a:rPr>
                          <m:t>𝑑𝑥</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−4</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4</m:t>
                        </m:r>
                      </m:den>
                    </m:f>
                  </m:oMath>
                </a14:m>
                <a:r>
                  <a:rPr lang="en-US" sz="2800" dirty="0"/>
                  <a:t>   </a:t>
                </a:r>
              </a:p>
              <a:p>
                <a:endParaRPr lang="en-US" sz="1200" dirty="0"/>
              </a:p>
              <a:p>
                <a:r>
                  <a:rPr lang="en-US" sz="2800" dirty="0"/>
                  <a:t>Therefore, the slope of the tangent to the curve at the point </a:t>
                </a:r>
                <a14:m>
                  <m:oMath xmlns:m="http://schemas.openxmlformats.org/officeDocument/2006/math">
                    <m:d>
                      <m:dPr>
                        <m:ctrlPr>
                          <a:rPr lang="en-US" sz="2800" i="1" smtClean="0">
                            <a:latin typeface="Cambria Math" panose="02040503050406030204" pitchFamily="18" charset="0"/>
                          </a:rPr>
                        </m:ctrlPr>
                      </m:dPr>
                      <m:e>
                        <m:r>
                          <a:rPr lang="en-US" sz="2800" b="0" i="1" smtClean="0">
                            <a:latin typeface="Cambria Math" panose="02040503050406030204" pitchFamily="18" charset="0"/>
                          </a:rPr>
                          <m:t>3,−4</m:t>
                        </m:r>
                      </m:e>
                    </m:d>
                  </m:oMath>
                </a14:m>
                <a:r>
                  <a:rPr lang="en-US" sz="2800" dirty="0"/>
                  <a:t> is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4</m:t>
                        </m:r>
                      </m:den>
                    </m:f>
                  </m:oMath>
                </a14:m>
                <a:r>
                  <a:rPr lang="en-US" sz="2800" dirty="0"/>
                  <a:t>.</a:t>
                </a:r>
              </a:p>
            </p:txBody>
          </p:sp>
        </mc:Choice>
        <mc:Fallback>
          <p:sp>
            <p:nvSpPr>
              <p:cNvPr id="4" name="TextBox 3">
                <a:extLst>
                  <a:ext uri="{FF2B5EF4-FFF2-40B4-BE49-F238E27FC236}">
                    <a16:creationId xmlns:a16="http://schemas.microsoft.com/office/drawing/2014/main" id="{F157101D-4D86-4FB6-AAAD-13A1E2C14784}"/>
                  </a:ext>
                </a:extLst>
              </p:cNvPr>
              <p:cNvSpPr txBox="1">
                <a:spLocks noRot="1" noChangeAspect="1" noMove="1" noResize="1" noEditPoints="1" noAdjustHandles="1" noChangeArrowheads="1" noChangeShapeType="1" noTextEdit="1"/>
              </p:cNvSpPr>
              <p:nvPr/>
            </p:nvSpPr>
            <p:spPr>
              <a:xfrm>
                <a:off x="4303059" y="3706009"/>
                <a:ext cx="6142616" cy="1937710"/>
              </a:xfrm>
              <a:prstGeom prst="rect">
                <a:avLst/>
              </a:prstGeom>
              <a:blipFill>
                <a:blip r:embed="rId3"/>
                <a:stretch>
                  <a:fillRect l="-2083" b="-3459"/>
                </a:stretch>
              </a:blipFill>
            </p:spPr>
            <p:txBody>
              <a:bodyPr/>
              <a:lstStyle/>
              <a:p>
                <a:r>
                  <a:rPr lang="en-US">
                    <a:noFill/>
                  </a:rPr>
                  <a:t> </a:t>
                </a:r>
              </a:p>
            </p:txBody>
          </p:sp>
        </mc:Fallback>
      </mc:AlternateContent>
    </p:spTree>
    <p:extLst>
      <p:ext uri="{BB962C8B-B14F-4D97-AF65-F5344CB8AC3E}">
        <p14:creationId xmlns:p14="http://schemas.microsoft.com/office/powerpoint/2010/main" val="250832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4BF9-D917-486A-8BF9-A00E8F5CADC0}"/>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11F72D-D587-4B69-99E9-CF1769798BBB}"/>
                  </a:ext>
                </a:extLst>
              </p:cNvPr>
              <p:cNvSpPr>
                <a:spLocks noGrp="1"/>
              </p:cNvSpPr>
              <p:nvPr>
                <p:ph idx="1"/>
              </p:nvPr>
            </p:nvSpPr>
            <p:spPr>
              <a:xfrm>
                <a:off x="838200" y="1825625"/>
                <a:ext cx="10515600" cy="4351338"/>
              </a:xfrm>
            </p:spPr>
            <p:txBody>
              <a:bodyPr/>
              <a:lstStyle/>
              <a:p>
                <a:pPr marL="0" indent="0">
                  <a:buNone/>
                </a:pPr>
                <a:r>
                  <a:rPr lang="en-US" dirty="0"/>
                  <a:t>If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=25</m:t>
                    </m:r>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and determine the slope of the tangent to the curve at the point </a:t>
                </a:r>
                <a14:m>
                  <m:oMath xmlns:m="http://schemas.openxmlformats.org/officeDocument/2006/math">
                    <m:r>
                      <a:rPr lang="en-US" b="0" i="1" smtClean="0">
                        <a:latin typeface="Cambria Math" panose="02040503050406030204" pitchFamily="18" charset="0"/>
                      </a:rPr>
                      <m:t>(3,−4)</m:t>
                    </m:r>
                  </m:oMath>
                </a14:m>
                <a:r>
                  <a:rPr lang="en-US" dirty="0"/>
                  <a:t>.</a:t>
                </a:r>
              </a:p>
              <a:p>
                <a:pPr marL="0" indent="0">
                  <a:buNone/>
                </a:pPr>
                <a:r>
                  <a:rPr lang="en-US" dirty="0"/>
                  <a:t>Solution:</a:t>
                </a:r>
              </a:p>
              <a:p>
                <a:pPr marL="0" indent="0">
                  <a:buNone/>
                </a:pPr>
                <a:endParaRPr lang="en-US" dirty="0"/>
              </a:p>
            </p:txBody>
          </p:sp>
        </mc:Choice>
        <mc:Fallback>
          <p:sp>
            <p:nvSpPr>
              <p:cNvPr id="3" name="Content Placeholder 2">
                <a:extLst>
                  <a:ext uri="{FF2B5EF4-FFF2-40B4-BE49-F238E27FC236}">
                    <a16:creationId xmlns:a16="http://schemas.microsoft.com/office/drawing/2014/main" id="{A511F72D-D587-4B69-99E9-CF1769798BB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r="-34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F155BBD-1E6E-405D-9241-2DD3E93FB4CC}"/>
              </a:ext>
            </a:extLst>
          </p:cNvPr>
          <p:cNvCxnSpPr/>
          <p:nvPr/>
        </p:nvCxnSpPr>
        <p:spPr>
          <a:xfrm>
            <a:off x="4260028" y="3429000"/>
            <a:ext cx="0" cy="2358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FB8DEA1-B2F0-4BF9-955B-5F014910CF68}"/>
              </a:ext>
            </a:extLst>
          </p:cNvPr>
          <p:cNvCxnSpPr/>
          <p:nvPr/>
        </p:nvCxnSpPr>
        <p:spPr>
          <a:xfrm>
            <a:off x="2753958" y="4668819"/>
            <a:ext cx="305517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A897BE3-9E5E-43D5-BAEE-8626885E1F41}"/>
              </a:ext>
            </a:extLst>
          </p:cNvPr>
          <p:cNvSpPr/>
          <p:nvPr/>
        </p:nvSpPr>
        <p:spPr>
          <a:xfrm>
            <a:off x="3614569" y="4109421"/>
            <a:ext cx="1323188" cy="11940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574930-2700-4FDF-B6CD-B659AD0731E9}"/>
              </a:ext>
            </a:extLst>
          </p:cNvPr>
          <p:cNvSpPr txBox="1"/>
          <p:nvPr/>
        </p:nvSpPr>
        <p:spPr>
          <a:xfrm>
            <a:off x="4668816" y="5233596"/>
            <a:ext cx="914400" cy="369332"/>
          </a:xfrm>
          <a:prstGeom prst="rect">
            <a:avLst/>
          </a:prstGeom>
          <a:noFill/>
        </p:spPr>
        <p:txBody>
          <a:bodyPr wrap="square" rtlCol="0">
            <a:spAutoFit/>
          </a:bodyPr>
          <a:lstStyle/>
          <a:p>
            <a:r>
              <a:rPr lang="en-US" dirty="0"/>
              <a:t>(3,-4)</a:t>
            </a:r>
          </a:p>
        </p:txBody>
      </p:sp>
      <p:cxnSp>
        <p:nvCxnSpPr>
          <p:cNvPr id="18" name="Straight Connector 17">
            <a:extLst>
              <a:ext uri="{FF2B5EF4-FFF2-40B4-BE49-F238E27FC236}">
                <a16:creationId xmlns:a16="http://schemas.microsoft.com/office/drawing/2014/main" id="{70EEF2E2-D65E-4C92-B30B-C8A91FB89C9E}"/>
              </a:ext>
            </a:extLst>
          </p:cNvPr>
          <p:cNvCxnSpPr/>
          <p:nvPr/>
        </p:nvCxnSpPr>
        <p:spPr>
          <a:xfrm flipV="1">
            <a:off x="3840480" y="4533882"/>
            <a:ext cx="2054711" cy="111388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9" name="Ink 18">
                <a:extLst>
                  <a:ext uri="{FF2B5EF4-FFF2-40B4-BE49-F238E27FC236}">
                    <a16:creationId xmlns:a16="http://schemas.microsoft.com/office/drawing/2014/main" id="{6C94FD67-7EE2-4D6A-9BE1-00F8B461B7B1}"/>
                  </a:ext>
                </a:extLst>
              </p14:cNvPr>
              <p14:cNvContentPartPr/>
              <p14:nvPr/>
            </p14:nvContentPartPr>
            <p14:xfrm>
              <a:off x="4581360" y="5151473"/>
              <a:ext cx="107640" cy="137880"/>
            </p14:xfrm>
          </p:contentPart>
        </mc:Choice>
        <mc:Fallback>
          <p:pic>
            <p:nvPicPr>
              <p:cNvPr id="19" name="Ink 18">
                <a:extLst>
                  <a:ext uri="{FF2B5EF4-FFF2-40B4-BE49-F238E27FC236}">
                    <a16:creationId xmlns:a16="http://schemas.microsoft.com/office/drawing/2014/main" id="{6C94FD67-7EE2-4D6A-9BE1-00F8B461B7B1}"/>
                  </a:ext>
                </a:extLst>
              </p:cNvPr>
              <p:cNvPicPr/>
              <p:nvPr/>
            </p:nvPicPr>
            <p:blipFill>
              <a:blip r:embed="rId4"/>
              <a:stretch>
                <a:fillRect/>
              </a:stretch>
            </p:blipFill>
            <p:spPr>
              <a:xfrm>
                <a:off x="4572360" y="5142833"/>
                <a:ext cx="125280" cy="155520"/>
              </a:xfrm>
              <a:prstGeom prst="rect">
                <a:avLst/>
              </a:prstGeom>
            </p:spPr>
          </p:pic>
        </mc:Fallback>
      </mc:AlternateContent>
    </p:spTree>
    <p:extLst>
      <p:ext uri="{BB962C8B-B14F-4D97-AF65-F5344CB8AC3E}">
        <p14:creationId xmlns:p14="http://schemas.microsoft.com/office/powerpoint/2010/main" val="160676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8473-20DC-43DE-92A0-7B26AD8E9FAC}"/>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0C8B5D-F73B-4785-BC50-BCEFE8FF658B}"/>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for the relation </a:t>
                </a:r>
                <a14:m>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3</m:t>
                        </m:r>
                      </m:sup>
                    </m:sSup>
                    <m:r>
                      <a:rPr lang="en-US" b="0" i="1" smtClean="0">
                        <a:latin typeface="Cambria Math" panose="02040503050406030204" pitchFamily="18" charset="0"/>
                      </a:rPr>
                      <m:t>−3</m:t>
                    </m:r>
                    <m:r>
                      <a:rPr lang="en-US" b="0" i="1" smtClean="0">
                        <a:latin typeface="Cambria Math" panose="02040503050406030204" pitchFamily="18" charset="0"/>
                      </a:rPr>
                      <m:t>𝑥𝑦</m:t>
                    </m:r>
                    <m:r>
                      <a:rPr lang="en-US" b="0" i="1" smtClean="0">
                        <a:latin typeface="Cambria Math" panose="02040503050406030204" pitchFamily="18" charset="0"/>
                      </a:rPr>
                      <m:t>=7</m:t>
                    </m:r>
                  </m:oMath>
                </a14:m>
                <a:r>
                  <a:rPr lang="en-US" dirty="0"/>
                  <a:t>   </a:t>
                </a:r>
              </a:p>
            </p:txBody>
          </p:sp>
        </mc:Choice>
        <mc:Fallback>
          <p:sp>
            <p:nvSpPr>
              <p:cNvPr id="3" name="Content Placeholder 2">
                <a:extLst>
                  <a:ext uri="{FF2B5EF4-FFF2-40B4-BE49-F238E27FC236}">
                    <a16:creationId xmlns:a16="http://schemas.microsoft.com/office/drawing/2014/main" id="{470C8B5D-F73B-4785-BC50-BCEFE8FF658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754862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610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Implicit Differentiation</vt:lpstr>
      <vt:lpstr>PowerPoint Presentation</vt:lpstr>
      <vt:lpstr>PowerPoint Presentation</vt:lpstr>
      <vt:lpstr>Example</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Implicit Differentiation</dc:title>
  <dc:creator>Jim Beland</dc:creator>
  <cp:lastModifiedBy>Jim Beland</cp:lastModifiedBy>
  <cp:revision>1</cp:revision>
  <dcterms:created xsi:type="dcterms:W3CDTF">2020-07-10T21:02:27Z</dcterms:created>
  <dcterms:modified xsi:type="dcterms:W3CDTF">2020-07-10T22:01:58Z</dcterms:modified>
</cp:coreProperties>
</file>