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1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userId="d2b0b001-55fe-407b-99b0-e0721bf5a6fa" providerId="ADAL" clId="{79B59DAC-DB01-42A4-B85B-5A88ABB01BB5}"/>
    <pc:docChg chg="modSld">
      <pc:chgData name="James" userId="d2b0b001-55fe-407b-99b0-e0721bf5a6fa" providerId="ADAL" clId="{79B59DAC-DB01-42A4-B85B-5A88ABB01BB5}" dt="2021-02-18T18:34:50.658" v="3" actId="9405"/>
      <pc:docMkLst>
        <pc:docMk/>
      </pc:docMkLst>
      <pc:sldChg chg="addSp mod">
        <pc:chgData name="James" userId="d2b0b001-55fe-407b-99b0-e0721bf5a6fa" providerId="ADAL" clId="{79B59DAC-DB01-42A4-B85B-5A88ABB01BB5}" dt="2021-02-18T18:34:50.658" v="3" actId="9405"/>
        <pc:sldMkLst>
          <pc:docMk/>
          <pc:sldMk cId="1406851247" sldId="278"/>
        </pc:sldMkLst>
        <pc:inkChg chg="add">
          <ac:chgData name="James" userId="d2b0b001-55fe-407b-99b0-e0721bf5a6fa" providerId="ADAL" clId="{79B59DAC-DB01-42A4-B85B-5A88ABB01BB5}" dt="2021-02-18T18:31:31.680" v="0" actId="9405"/>
          <ac:inkMkLst>
            <pc:docMk/>
            <pc:sldMk cId="1406851247" sldId="278"/>
            <ac:inkMk id="4" creationId="{DC1722BE-02EB-4F15-8B00-49AC36009607}"/>
          </ac:inkMkLst>
        </pc:inkChg>
        <pc:inkChg chg="add">
          <ac:chgData name="James" userId="d2b0b001-55fe-407b-99b0-e0721bf5a6fa" providerId="ADAL" clId="{79B59DAC-DB01-42A4-B85B-5A88ABB01BB5}" dt="2021-02-18T18:33:06.142" v="1" actId="9405"/>
          <ac:inkMkLst>
            <pc:docMk/>
            <pc:sldMk cId="1406851247" sldId="278"/>
            <ac:inkMk id="5" creationId="{4B623E0E-2520-44E5-8D8A-19478ABF39AA}"/>
          </ac:inkMkLst>
        </pc:inkChg>
        <pc:inkChg chg="add">
          <ac:chgData name="James" userId="d2b0b001-55fe-407b-99b0-e0721bf5a6fa" providerId="ADAL" clId="{79B59DAC-DB01-42A4-B85B-5A88ABB01BB5}" dt="2021-02-18T18:34:09.500" v="2" actId="9405"/>
          <ac:inkMkLst>
            <pc:docMk/>
            <pc:sldMk cId="1406851247" sldId="278"/>
            <ac:inkMk id="6" creationId="{0B87744B-D32D-4AB7-992E-4D26416A9878}"/>
          </ac:inkMkLst>
        </pc:inkChg>
        <pc:inkChg chg="add">
          <ac:chgData name="James" userId="d2b0b001-55fe-407b-99b0-e0721bf5a6fa" providerId="ADAL" clId="{79B59DAC-DB01-42A4-B85B-5A88ABB01BB5}" dt="2021-02-18T18:34:50.658" v="3" actId="9405"/>
          <ac:inkMkLst>
            <pc:docMk/>
            <pc:sldMk cId="1406851247" sldId="278"/>
            <ac:inkMk id="7" creationId="{3D17E5A1-2422-4620-9C76-2A1D0CD8FE88}"/>
          </ac:inkMkLst>
        </pc:inkChg>
      </pc:sldChg>
    </pc:docChg>
  </pc:docChgLst>
  <pc:docChgLst>
    <pc:chgData name="Jim Beland" userId="d41a4da1a37fb713" providerId="LiveId" clId="{49576F97-A81A-4E5B-8A0B-F9CF5BC57606}"/>
    <pc:docChg chg="undo custSel addSld modSld sldOrd">
      <pc:chgData name="Jim Beland" userId="d41a4da1a37fb713" providerId="LiveId" clId="{49576F97-A81A-4E5B-8A0B-F9CF5BC57606}" dt="2020-07-23T20:29:46.221" v="10550" actId="20577"/>
      <pc:docMkLst>
        <pc:docMk/>
      </pc:docMkLst>
      <pc:sldChg chg="modSp add">
        <pc:chgData name="Jim Beland" userId="d41a4da1a37fb713" providerId="LiveId" clId="{49576F97-A81A-4E5B-8A0B-F9CF5BC57606}" dt="2020-07-23T18:03:01.318" v="21" actId="20577"/>
        <pc:sldMkLst>
          <pc:docMk/>
          <pc:sldMk cId="723262190" sldId="256"/>
        </pc:sldMkLst>
        <pc:spChg chg="mod">
          <ac:chgData name="Jim Beland" userId="d41a4da1a37fb713" providerId="LiveId" clId="{49576F97-A81A-4E5B-8A0B-F9CF5BC57606}" dt="2020-07-23T18:03:01.318" v="21" actId="20577"/>
          <ac:spMkLst>
            <pc:docMk/>
            <pc:sldMk cId="723262190" sldId="256"/>
            <ac:spMk id="2" creationId="{AED57F04-A34B-464E-938F-CFF2650E9248}"/>
          </ac:spMkLst>
        </pc:spChg>
      </pc:sldChg>
      <pc:sldChg chg="modSp add">
        <pc:chgData name="Jim Beland" userId="d41a4da1a37fb713" providerId="LiveId" clId="{49576F97-A81A-4E5B-8A0B-F9CF5BC57606}" dt="2020-07-23T18:11:18.524" v="1107" actId="20577"/>
        <pc:sldMkLst>
          <pc:docMk/>
          <pc:sldMk cId="1630580750" sldId="257"/>
        </pc:sldMkLst>
        <pc:spChg chg="mod">
          <ac:chgData name="Jim Beland" userId="d41a4da1a37fb713" providerId="LiveId" clId="{49576F97-A81A-4E5B-8A0B-F9CF5BC57606}" dt="2020-07-23T18:11:18.524" v="1107" actId="20577"/>
          <ac:spMkLst>
            <pc:docMk/>
            <pc:sldMk cId="1630580750" sldId="257"/>
            <ac:spMk id="3" creationId="{9ECB42CA-F408-4985-8F4E-C1D0953C5080}"/>
          </ac:spMkLst>
        </pc:spChg>
      </pc:sldChg>
      <pc:sldChg chg="modSp add">
        <pc:chgData name="Jim Beland" userId="d41a4da1a37fb713" providerId="LiveId" clId="{49576F97-A81A-4E5B-8A0B-F9CF5BC57606}" dt="2020-07-23T18:12:01.364" v="1213" actId="20577"/>
        <pc:sldMkLst>
          <pc:docMk/>
          <pc:sldMk cId="3460779363" sldId="258"/>
        </pc:sldMkLst>
        <pc:spChg chg="mod">
          <ac:chgData name="Jim Beland" userId="d41a4da1a37fb713" providerId="LiveId" clId="{49576F97-A81A-4E5B-8A0B-F9CF5BC57606}" dt="2020-07-23T18:12:01.364" v="1213" actId="20577"/>
          <ac:spMkLst>
            <pc:docMk/>
            <pc:sldMk cId="3460779363" sldId="258"/>
            <ac:spMk id="3" creationId="{9ECB42CA-F408-4985-8F4E-C1D0953C5080}"/>
          </ac:spMkLst>
        </pc:spChg>
      </pc:sldChg>
      <pc:sldChg chg="modSp add">
        <pc:chgData name="Jim Beland" userId="d41a4da1a37fb713" providerId="LiveId" clId="{49576F97-A81A-4E5B-8A0B-F9CF5BC57606}" dt="2020-07-23T18:11:29.424" v="1196" actId="20577"/>
        <pc:sldMkLst>
          <pc:docMk/>
          <pc:sldMk cId="2416802389" sldId="259"/>
        </pc:sldMkLst>
        <pc:spChg chg="mod">
          <ac:chgData name="Jim Beland" userId="d41a4da1a37fb713" providerId="LiveId" clId="{49576F97-A81A-4E5B-8A0B-F9CF5BC57606}" dt="2020-07-23T18:11:29.424" v="1196" actId="20577"/>
          <ac:spMkLst>
            <pc:docMk/>
            <pc:sldMk cId="2416802389" sldId="259"/>
            <ac:spMk id="3" creationId="{9ECB42CA-F408-4985-8F4E-C1D0953C5080}"/>
          </ac:spMkLst>
        </pc:spChg>
      </pc:sldChg>
      <pc:sldChg chg="modSp add ord">
        <pc:chgData name="Jim Beland" userId="d41a4da1a37fb713" providerId="LiveId" clId="{49576F97-A81A-4E5B-8A0B-F9CF5BC57606}" dt="2020-07-23T18:11:03.693" v="928"/>
        <pc:sldMkLst>
          <pc:docMk/>
          <pc:sldMk cId="4269756618" sldId="260"/>
        </pc:sldMkLst>
        <pc:spChg chg="mod">
          <ac:chgData name="Jim Beland" userId="d41a4da1a37fb713" providerId="LiveId" clId="{49576F97-A81A-4E5B-8A0B-F9CF5BC57606}" dt="2020-07-23T18:10:58.385" v="927" actId="20577"/>
          <ac:spMkLst>
            <pc:docMk/>
            <pc:sldMk cId="4269756618" sldId="260"/>
            <ac:spMk id="3" creationId="{9ECB42CA-F408-4985-8F4E-C1D0953C5080}"/>
          </ac:spMkLst>
        </pc:spChg>
      </pc:sldChg>
      <pc:sldChg chg="modSp add">
        <pc:chgData name="Jim Beland" userId="d41a4da1a37fb713" providerId="LiveId" clId="{49576F97-A81A-4E5B-8A0B-F9CF5BC57606}" dt="2020-07-23T18:14:28.262" v="1635" actId="20577"/>
        <pc:sldMkLst>
          <pc:docMk/>
          <pc:sldMk cId="1858526226" sldId="261"/>
        </pc:sldMkLst>
        <pc:spChg chg="mod">
          <ac:chgData name="Jim Beland" userId="d41a4da1a37fb713" providerId="LiveId" clId="{49576F97-A81A-4E5B-8A0B-F9CF5BC57606}" dt="2020-07-23T18:14:28.262" v="1635" actId="20577"/>
          <ac:spMkLst>
            <pc:docMk/>
            <pc:sldMk cId="1858526226" sldId="261"/>
            <ac:spMk id="3" creationId="{9ECB42CA-F408-4985-8F4E-C1D0953C5080}"/>
          </ac:spMkLst>
        </pc:spChg>
      </pc:sldChg>
      <pc:sldChg chg="modSp add">
        <pc:chgData name="Jim Beland" userId="d41a4da1a37fb713" providerId="LiveId" clId="{49576F97-A81A-4E5B-8A0B-F9CF5BC57606}" dt="2020-07-23T18:25:06.948" v="3075" actId="20577"/>
        <pc:sldMkLst>
          <pc:docMk/>
          <pc:sldMk cId="3159372243" sldId="262"/>
        </pc:sldMkLst>
        <pc:spChg chg="mod">
          <ac:chgData name="Jim Beland" userId="d41a4da1a37fb713" providerId="LiveId" clId="{49576F97-A81A-4E5B-8A0B-F9CF5BC57606}" dt="2020-07-23T18:25:06.948" v="3075" actId="20577"/>
          <ac:spMkLst>
            <pc:docMk/>
            <pc:sldMk cId="3159372243" sldId="262"/>
            <ac:spMk id="3" creationId="{9ECB42CA-F408-4985-8F4E-C1D0953C5080}"/>
          </ac:spMkLst>
        </pc:spChg>
      </pc:sldChg>
      <pc:sldChg chg="modSp add">
        <pc:chgData name="Jim Beland" userId="d41a4da1a37fb713" providerId="LiveId" clId="{49576F97-A81A-4E5B-8A0B-F9CF5BC57606}" dt="2020-07-23T18:38:44.823" v="3832" actId="6549"/>
        <pc:sldMkLst>
          <pc:docMk/>
          <pc:sldMk cId="1573796314" sldId="263"/>
        </pc:sldMkLst>
        <pc:spChg chg="mod">
          <ac:chgData name="Jim Beland" userId="d41a4da1a37fb713" providerId="LiveId" clId="{49576F97-A81A-4E5B-8A0B-F9CF5BC57606}" dt="2020-07-23T18:25:52.586" v="3122" actId="20577"/>
          <ac:spMkLst>
            <pc:docMk/>
            <pc:sldMk cId="1573796314" sldId="263"/>
            <ac:spMk id="2" creationId="{2273E490-0869-40C3-A033-41FDD3EBCE04}"/>
          </ac:spMkLst>
        </pc:spChg>
        <pc:spChg chg="mod">
          <ac:chgData name="Jim Beland" userId="d41a4da1a37fb713" providerId="LiveId" clId="{49576F97-A81A-4E5B-8A0B-F9CF5BC57606}" dt="2020-07-23T18:38:44.823" v="3832" actId="6549"/>
          <ac:spMkLst>
            <pc:docMk/>
            <pc:sldMk cId="1573796314" sldId="263"/>
            <ac:spMk id="3" creationId="{4FAD4544-7940-4C78-9CCF-E90BDCAEF17E}"/>
          </ac:spMkLst>
        </pc:spChg>
      </pc:sldChg>
      <pc:sldChg chg="addSp delSp modSp add">
        <pc:chgData name="Jim Beland" userId="d41a4da1a37fb713" providerId="LiveId" clId="{49576F97-A81A-4E5B-8A0B-F9CF5BC57606}" dt="2020-07-23T18:31:26.154" v="3345" actId="20577"/>
        <pc:sldMkLst>
          <pc:docMk/>
          <pc:sldMk cId="659404871" sldId="264"/>
        </pc:sldMkLst>
        <pc:spChg chg="mod">
          <ac:chgData name="Jim Beland" userId="d41a4da1a37fb713" providerId="LiveId" clId="{49576F97-A81A-4E5B-8A0B-F9CF5BC57606}" dt="2020-07-23T18:29:34.862" v="3319" actId="20577"/>
          <ac:spMkLst>
            <pc:docMk/>
            <pc:sldMk cId="659404871" sldId="264"/>
            <ac:spMk id="2" creationId="{21389954-91AE-48EE-B2D2-8A9B904FB850}"/>
          </ac:spMkLst>
        </pc:spChg>
        <pc:spChg chg="mod">
          <ac:chgData name="Jim Beland" userId="d41a4da1a37fb713" providerId="LiveId" clId="{49576F97-A81A-4E5B-8A0B-F9CF5BC57606}" dt="2020-07-23T18:31:26.154" v="3345" actId="20577"/>
          <ac:spMkLst>
            <pc:docMk/>
            <pc:sldMk cId="659404871" sldId="264"/>
            <ac:spMk id="3" creationId="{DC6C167C-18D2-44FC-9CE5-7362154DC57A}"/>
          </ac:spMkLst>
        </pc:spChg>
        <pc:spChg chg="add del">
          <ac:chgData name="Jim Beland" userId="d41a4da1a37fb713" providerId="LiveId" clId="{49576F97-A81A-4E5B-8A0B-F9CF5BC57606}" dt="2020-07-23T18:29:44.226" v="3322"/>
          <ac:spMkLst>
            <pc:docMk/>
            <pc:sldMk cId="659404871" sldId="264"/>
            <ac:spMk id="6" creationId="{5BF4360C-3F8C-465D-9B31-4FF3DC72D27E}"/>
          </ac:spMkLst>
        </pc:spChg>
        <pc:spChg chg="add del">
          <ac:chgData name="Jim Beland" userId="d41a4da1a37fb713" providerId="LiveId" clId="{49576F97-A81A-4E5B-8A0B-F9CF5BC57606}" dt="2020-07-23T18:29:44.226" v="3322"/>
          <ac:spMkLst>
            <pc:docMk/>
            <pc:sldMk cId="659404871" sldId="264"/>
            <ac:spMk id="7" creationId="{BA659B3A-6106-4DAE-B9F6-85AE0C69B974}"/>
          </ac:spMkLst>
        </pc:spChg>
        <pc:graphicFrameChg chg="add del">
          <ac:chgData name="Jim Beland" userId="d41a4da1a37fb713" providerId="LiveId" clId="{49576F97-A81A-4E5B-8A0B-F9CF5BC57606}" dt="2020-07-23T18:29:44.226" v="3322"/>
          <ac:graphicFrameMkLst>
            <pc:docMk/>
            <pc:sldMk cId="659404871" sldId="264"/>
            <ac:graphicFrameMk id="4" creationId="{9525AE7C-03EA-4903-8ED9-E346068A21CE}"/>
          </ac:graphicFrameMkLst>
        </pc:graphicFrameChg>
        <pc:graphicFrameChg chg="add del">
          <ac:chgData name="Jim Beland" userId="d41a4da1a37fb713" providerId="LiveId" clId="{49576F97-A81A-4E5B-8A0B-F9CF5BC57606}" dt="2020-07-23T18:29:44.226" v="3322"/>
          <ac:graphicFrameMkLst>
            <pc:docMk/>
            <pc:sldMk cId="659404871" sldId="264"/>
            <ac:graphicFrameMk id="5" creationId="{040B6D72-604E-40E1-957A-A5CA9CA746E7}"/>
          </ac:graphicFrameMkLst>
        </pc:graphicFrameChg>
      </pc:sldChg>
      <pc:sldChg chg="addSp delSp modSp add">
        <pc:chgData name="Jim Beland" userId="d41a4da1a37fb713" providerId="LiveId" clId="{49576F97-A81A-4E5B-8A0B-F9CF5BC57606}" dt="2020-07-23T18:36:28.894" v="3560" actId="20577"/>
        <pc:sldMkLst>
          <pc:docMk/>
          <pc:sldMk cId="3795104770" sldId="265"/>
        </pc:sldMkLst>
        <pc:spChg chg="mod">
          <ac:chgData name="Jim Beland" userId="d41a4da1a37fb713" providerId="LiveId" clId="{49576F97-A81A-4E5B-8A0B-F9CF5BC57606}" dt="2020-07-23T18:32:03.071" v="3361" actId="20577"/>
          <ac:spMkLst>
            <pc:docMk/>
            <pc:sldMk cId="3795104770" sldId="265"/>
            <ac:spMk id="2" creationId="{21389954-91AE-48EE-B2D2-8A9B904FB850}"/>
          </ac:spMkLst>
        </pc:spChg>
        <pc:spChg chg="mod">
          <ac:chgData name="Jim Beland" userId="d41a4da1a37fb713" providerId="LiveId" clId="{49576F97-A81A-4E5B-8A0B-F9CF5BC57606}" dt="2020-07-23T18:36:28.894" v="3560" actId="20577"/>
          <ac:spMkLst>
            <pc:docMk/>
            <pc:sldMk cId="3795104770" sldId="265"/>
            <ac:spMk id="3" creationId="{DC6C167C-18D2-44FC-9CE5-7362154DC57A}"/>
          </ac:spMkLst>
        </pc:spChg>
        <pc:grpChg chg="del mod">
          <ac:chgData name="Jim Beland" userId="d41a4da1a37fb713" providerId="LiveId" clId="{49576F97-A81A-4E5B-8A0B-F9CF5BC57606}" dt="2020-07-23T18:34:34.280" v="3383"/>
          <ac:grpSpMkLst>
            <pc:docMk/>
            <pc:sldMk cId="3795104770" sldId="265"/>
            <ac:grpSpMk id="16" creationId="{367BA0FA-7BD2-4D38-A5ED-0B1A5480C482}"/>
          </ac:grpSpMkLst>
        </pc:grpChg>
        <pc:grpChg chg="del mod">
          <ac:chgData name="Jim Beland" userId="d41a4da1a37fb713" providerId="LiveId" clId="{49576F97-A81A-4E5B-8A0B-F9CF5BC57606}" dt="2020-07-23T18:34:38.173" v="3385"/>
          <ac:grpSpMkLst>
            <pc:docMk/>
            <pc:sldMk cId="3795104770" sldId="265"/>
            <ac:grpSpMk id="18" creationId="{DEC2A939-AE5A-40A5-A7F5-AF50BC95CBE2}"/>
          </ac:grpSpMkLst>
        </pc:grpChg>
        <pc:grpChg chg="del mod">
          <ac:chgData name="Jim Beland" userId="d41a4da1a37fb713" providerId="LiveId" clId="{49576F97-A81A-4E5B-8A0B-F9CF5BC57606}" dt="2020-07-23T18:34:41.047" v="3388"/>
          <ac:grpSpMkLst>
            <pc:docMk/>
            <pc:sldMk cId="3795104770" sldId="265"/>
            <ac:grpSpMk id="20" creationId="{FBD7D784-21B3-4729-91C3-F0AEC021C072}"/>
          </ac:grpSpMkLst>
        </pc:grpChg>
        <pc:grpChg chg="mod">
          <ac:chgData name="Jim Beland" userId="d41a4da1a37fb713" providerId="LiveId" clId="{49576F97-A81A-4E5B-8A0B-F9CF5BC57606}" dt="2020-07-23T18:34:41.047" v="3388"/>
          <ac:grpSpMkLst>
            <pc:docMk/>
            <pc:sldMk cId="3795104770" sldId="265"/>
            <ac:grpSpMk id="23" creationId="{EAEEFF77-AAC3-4252-B85B-CFC3BBC7B09C}"/>
          </ac:grpSpMkLst>
        </pc:grpChg>
        <pc:inkChg chg="add del">
          <ac:chgData name="Jim Beland" userId="d41a4da1a37fb713" providerId="LiveId" clId="{49576F97-A81A-4E5B-8A0B-F9CF5BC57606}" dt="2020-07-23T18:33:16.869" v="3366" actId="9405"/>
          <ac:inkMkLst>
            <pc:docMk/>
            <pc:sldMk cId="3795104770" sldId="265"/>
            <ac:inkMk id="4" creationId="{327C1F1B-1627-41A5-9360-49FF6E000EEB}"/>
          </ac:inkMkLst>
        </pc:inkChg>
        <pc:inkChg chg="add del">
          <ac:chgData name="Jim Beland" userId="d41a4da1a37fb713" providerId="LiveId" clId="{49576F97-A81A-4E5B-8A0B-F9CF5BC57606}" dt="2020-07-23T18:33:16.371" v="3365" actId="9405"/>
          <ac:inkMkLst>
            <pc:docMk/>
            <pc:sldMk cId="3795104770" sldId="265"/>
            <ac:inkMk id="5" creationId="{7CF76DF4-A043-4AE1-B69C-511445519436}"/>
          </ac:inkMkLst>
        </pc:inkChg>
        <pc:inkChg chg="add del">
          <ac:chgData name="Jim Beland" userId="d41a4da1a37fb713" providerId="LiveId" clId="{49576F97-A81A-4E5B-8A0B-F9CF5BC57606}" dt="2020-07-23T18:33:25.419" v="3368" actId="9405"/>
          <ac:inkMkLst>
            <pc:docMk/>
            <pc:sldMk cId="3795104770" sldId="265"/>
            <ac:inkMk id="6" creationId="{9CE61002-DA8D-4DD7-89EF-D6C1C4C10240}"/>
          </ac:inkMkLst>
        </pc:inkChg>
        <pc:inkChg chg="add del">
          <ac:chgData name="Jim Beland" userId="d41a4da1a37fb713" providerId="LiveId" clId="{49576F97-A81A-4E5B-8A0B-F9CF5BC57606}" dt="2020-07-23T18:33:31.526" v="3370" actId="9405"/>
          <ac:inkMkLst>
            <pc:docMk/>
            <pc:sldMk cId="3795104770" sldId="265"/>
            <ac:inkMk id="7" creationId="{6DECE7E0-DE11-4AC8-B984-69C8BE6EE29E}"/>
          </ac:inkMkLst>
        </pc:inkChg>
        <pc:inkChg chg="add del">
          <ac:chgData name="Jim Beland" userId="d41a4da1a37fb713" providerId="LiveId" clId="{49576F97-A81A-4E5B-8A0B-F9CF5BC57606}" dt="2020-07-23T18:33:36.868" v="3372" actId="9405"/>
          <ac:inkMkLst>
            <pc:docMk/>
            <pc:sldMk cId="3795104770" sldId="265"/>
            <ac:inkMk id="8" creationId="{F21FFDCE-B119-4100-886C-99A8CB8EA451}"/>
          </ac:inkMkLst>
        </pc:inkChg>
        <pc:inkChg chg="add del">
          <ac:chgData name="Jim Beland" userId="d41a4da1a37fb713" providerId="LiveId" clId="{49576F97-A81A-4E5B-8A0B-F9CF5BC57606}" dt="2020-07-23T18:33:41.743" v="3374" actId="9405"/>
          <ac:inkMkLst>
            <pc:docMk/>
            <pc:sldMk cId="3795104770" sldId="265"/>
            <ac:inkMk id="9" creationId="{DED91A90-3C79-4CBE-9555-61AC0D1C60E5}"/>
          </ac:inkMkLst>
        </pc:inkChg>
        <pc:inkChg chg="add">
          <ac:chgData name="Jim Beland" userId="d41a4da1a37fb713" providerId="LiveId" clId="{49576F97-A81A-4E5B-8A0B-F9CF5BC57606}" dt="2020-07-23T18:33:46.022" v="3375" actId="9405"/>
          <ac:inkMkLst>
            <pc:docMk/>
            <pc:sldMk cId="3795104770" sldId="265"/>
            <ac:inkMk id="10" creationId="{B0A22DB2-E4FB-4A11-A023-612A8AD4A944}"/>
          </ac:inkMkLst>
        </pc:inkChg>
        <pc:inkChg chg="add">
          <ac:chgData name="Jim Beland" userId="d41a4da1a37fb713" providerId="LiveId" clId="{49576F97-A81A-4E5B-8A0B-F9CF5BC57606}" dt="2020-07-23T18:33:57.288" v="3376" actId="9405"/>
          <ac:inkMkLst>
            <pc:docMk/>
            <pc:sldMk cId="3795104770" sldId="265"/>
            <ac:inkMk id="11" creationId="{43B5289A-838A-4714-86CF-A9EAF66B58DC}"/>
          </ac:inkMkLst>
        </pc:inkChg>
        <pc:inkChg chg="add">
          <ac:chgData name="Jim Beland" userId="d41a4da1a37fb713" providerId="LiveId" clId="{49576F97-A81A-4E5B-8A0B-F9CF5BC57606}" dt="2020-07-23T18:34:05.321" v="3377" actId="9405"/>
          <ac:inkMkLst>
            <pc:docMk/>
            <pc:sldMk cId="3795104770" sldId="265"/>
            <ac:inkMk id="12" creationId="{CB67270B-9F62-4943-AFD4-F2900978D35F}"/>
          </ac:inkMkLst>
        </pc:inkChg>
        <pc:inkChg chg="add">
          <ac:chgData name="Jim Beland" userId="d41a4da1a37fb713" providerId="LiveId" clId="{49576F97-A81A-4E5B-8A0B-F9CF5BC57606}" dt="2020-07-23T18:34:10.483" v="3378" actId="9405"/>
          <ac:inkMkLst>
            <pc:docMk/>
            <pc:sldMk cId="3795104770" sldId="265"/>
            <ac:inkMk id="13" creationId="{82145893-834C-469E-BD6E-9E57B28639DE}"/>
          </ac:inkMkLst>
        </pc:inkChg>
        <pc:inkChg chg="add mod">
          <ac:chgData name="Jim Beland" userId="d41a4da1a37fb713" providerId="LiveId" clId="{49576F97-A81A-4E5B-8A0B-F9CF5BC57606}" dt="2020-07-23T18:34:41.047" v="3388"/>
          <ac:inkMkLst>
            <pc:docMk/>
            <pc:sldMk cId="3795104770" sldId="265"/>
            <ac:inkMk id="14" creationId="{B05D002C-E175-48A9-9B50-C25C2EB11CFA}"/>
          </ac:inkMkLst>
        </pc:inkChg>
        <pc:inkChg chg="add mod">
          <ac:chgData name="Jim Beland" userId="d41a4da1a37fb713" providerId="LiveId" clId="{49576F97-A81A-4E5B-8A0B-F9CF5BC57606}" dt="2020-07-23T18:34:41.047" v="3388"/>
          <ac:inkMkLst>
            <pc:docMk/>
            <pc:sldMk cId="3795104770" sldId="265"/>
            <ac:inkMk id="15" creationId="{BFBE66ED-8109-4A3E-806B-2BA8B8BE8C73}"/>
          </ac:inkMkLst>
        </pc:inkChg>
        <pc:inkChg chg="add mod">
          <ac:chgData name="Jim Beland" userId="d41a4da1a37fb713" providerId="LiveId" clId="{49576F97-A81A-4E5B-8A0B-F9CF5BC57606}" dt="2020-07-23T18:34:41.047" v="3388"/>
          <ac:inkMkLst>
            <pc:docMk/>
            <pc:sldMk cId="3795104770" sldId="265"/>
            <ac:inkMk id="17" creationId="{99FA40B5-5F01-4A71-9EF9-EC746AE860D7}"/>
          </ac:inkMkLst>
        </pc:inkChg>
        <pc:inkChg chg="add mod">
          <ac:chgData name="Jim Beland" userId="d41a4da1a37fb713" providerId="LiveId" clId="{49576F97-A81A-4E5B-8A0B-F9CF5BC57606}" dt="2020-07-23T18:34:41.047" v="3388"/>
          <ac:inkMkLst>
            <pc:docMk/>
            <pc:sldMk cId="3795104770" sldId="265"/>
            <ac:inkMk id="19" creationId="{F0B96E2B-857A-4429-AE28-A64724BE8A42}"/>
          </ac:inkMkLst>
        </pc:inkChg>
        <pc:inkChg chg="add del mod">
          <ac:chgData name="Jim Beland" userId="d41a4da1a37fb713" providerId="LiveId" clId="{49576F97-A81A-4E5B-8A0B-F9CF5BC57606}" dt="2020-07-23T18:34:47.792" v="3390" actId="9405"/>
          <ac:inkMkLst>
            <pc:docMk/>
            <pc:sldMk cId="3795104770" sldId="265"/>
            <ac:inkMk id="21" creationId="{A4E39A3A-15AE-4A4B-9213-F889ED604919}"/>
          </ac:inkMkLst>
        </pc:inkChg>
        <pc:inkChg chg="add del mod">
          <ac:chgData name="Jim Beland" userId="d41a4da1a37fb713" providerId="LiveId" clId="{49576F97-A81A-4E5B-8A0B-F9CF5BC57606}" dt="2020-07-23T18:34:45.180" v="3389" actId="9405"/>
          <ac:inkMkLst>
            <pc:docMk/>
            <pc:sldMk cId="3795104770" sldId="265"/>
            <ac:inkMk id="22" creationId="{902EE2BC-46A7-4935-827F-84F2145D9B3B}"/>
          </ac:inkMkLst>
        </pc:inkChg>
      </pc:sldChg>
      <pc:sldChg chg="modSp add">
        <pc:chgData name="Jim Beland" userId="d41a4da1a37fb713" providerId="LiveId" clId="{49576F97-A81A-4E5B-8A0B-F9CF5BC57606}" dt="2020-07-23T18:40:41.758" v="3913" actId="20577"/>
        <pc:sldMkLst>
          <pc:docMk/>
          <pc:sldMk cId="3751949585" sldId="266"/>
        </pc:sldMkLst>
        <pc:spChg chg="mod">
          <ac:chgData name="Jim Beland" userId="d41a4da1a37fb713" providerId="LiveId" clId="{49576F97-A81A-4E5B-8A0B-F9CF5BC57606}" dt="2020-07-23T18:40:41.758" v="3913" actId="20577"/>
          <ac:spMkLst>
            <pc:docMk/>
            <pc:sldMk cId="3751949585" sldId="266"/>
            <ac:spMk id="3" creationId="{DC6C167C-18D2-44FC-9CE5-7362154DC57A}"/>
          </ac:spMkLst>
        </pc:spChg>
      </pc:sldChg>
      <pc:sldChg chg="addSp delSp modSp add">
        <pc:chgData name="Jim Beland" userId="d41a4da1a37fb713" providerId="LiveId" clId="{49576F97-A81A-4E5B-8A0B-F9CF5BC57606}" dt="2020-07-23T18:49:56.782" v="5080" actId="207"/>
        <pc:sldMkLst>
          <pc:docMk/>
          <pc:sldMk cId="2592654158" sldId="267"/>
        </pc:sldMkLst>
        <pc:spChg chg="mod">
          <ac:chgData name="Jim Beland" userId="d41a4da1a37fb713" providerId="LiveId" clId="{49576F97-A81A-4E5B-8A0B-F9CF5BC57606}" dt="2020-07-23T18:48:51.516" v="5022" actId="20577"/>
          <ac:spMkLst>
            <pc:docMk/>
            <pc:sldMk cId="2592654158" sldId="267"/>
            <ac:spMk id="3" creationId="{DC6C167C-18D2-44FC-9CE5-7362154DC57A}"/>
          </ac:spMkLst>
        </pc:spChg>
        <pc:spChg chg="add mod">
          <ac:chgData name="Jim Beland" userId="d41a4da1a37fb713" providerId="LiveId" clId="{49576F97-A81A-4E5B-8A0B-F9CF5BC57606}" dt="2020-07-23T18:49:56.782" v="5080" actId="207"/>
          <ac:spMkLst>
            <pc:docMk/>
            <pc:sldMk cId="2592654158" sldId="267"/>
            <ac:spMk id="4" creationId="{6873B548-7DDA-4B73-9A6D-20E285608A0A}"/>
          </ac:spMkLst>
        </pc:spChg>
        <pc:grpChg chg="del">
          <ac:chgData name="Jim Beland" userId="d41a4da1a37fb713" providerId="LiveId" clId="{49576F97-A81A-4E5B-8A0B-F9CF5BC57606}" dt="2020-07-23T18:42:57.396" v="4235" actId="478"/>
          <ac:grpSpMkLst>
            <pc:docMk/>
            <pc:sldMk cId="2592654158" sldId="267"/>
            <ac:grpSpMk id="20" creationId="{FBD7D784-21B3-4729-91C3-F0AEC021C072}"/>
          </ac:grpSpMkLst>
        </pc:grpChg>
        <pc:inkChg chg="del">
          <ac:chgData name="Jim Beland" userId="d41a4da1a37fb713" providerId="LiveId" clId="{49576F97-A81A-4E5B-8A0B-F9CF5BC57606}" dt="2020-07-23T18:43:00.127" v="4236" actId="478"/>
          <ac:inkMkLst>
            <pc:docMk/>
            <pc:sldMk cId="2592654158" sldId="267"/>
            <ac:inkMk id="10" creationId="{B0A22DB2-E4FB-4A11-A023-612A8AD4A944}"/>
          </ac:inkMkLst>
        </pc:inkChg>
        <pc:inkChg chg="del">
          <ac:chgData name="Jim Beland" userId="d41a4da1a37fb713" providerId="LiveId" clId="{49576F97-A81A-4E5B-8A0B-F9CF5BC57606}" dt="2020-07-23T18:43:06.347" v="4239" actId="478"/>
          <ac:inkMkLst>
            <pc:docMk/>
            <pc:sldMk cId="2592654158" sldId="267"/>
            <ac:inkMk id="11" creationId="{43B5289A-838A-4714-86CF-A9EAF66B58DC}"/>
          </ac:inkMkLst>
        </pc:inkChg>
        <pc:inkChg chg="del">
          <ac:chgData name="Jim Beland" userId="d41a4da1a37fb713" providerId="LiveId" clId="{49576F97-A81A-4E5B-8A0B-F9CF5BC57606}" dt="2020-07-23T18:43:01.958" v="4237" actId="478"/>
          <ac:inkMkLst>
            <pc:docMk/>
            <pc:sldMk cId="2592654158" sldId="267"/>
            <ac:inkMk id="12" creationId="{CB67270B-9F62-4943-AFD4-F2900978D35F}"/>
          </ac:inkMkLst>
        </pc:inkChg>
        <pc:inkChg chg="del">
          <ac:chgData name="Jim Beland" userId="d41a4da1a37fb713" providerId="LiveId" clId="{49576F97-A81A-4E5B-8A0B-F9CF5BC57606}" dt="2020-07-23T18:43:03.931" v="4238" actId="478"/>
          <ac:inkMkLst>
            <pc:docMk/>
            <pc:sldMk cId="2592654158" sldId="267"/>
            <ac:inkMk id="13" creationId="{82145893-834C-469E-BD6E-9E57B28639DE}"/>
          </ac:inkMkLst>
        </pc:inkChg>
      </pc:sldChg>
      <pc:sldChg chg="modSp add ord">
        <pc:chgData name="Jim Beland" userId="d41a4da1a37fb713" providerId="LiveId" clId="{49576F97-A81A-4E5B-8A0B-F9CF5BC57606}" dt="2020-07-23T18:52:12.849" v="5259" actId="27636"/>
        <pc:sldMkLst>
          <pc:docMk/>
          <pc:sldMk cId="17851909" sldId="268"/>
        </pc:sldMkLst>
        <pc:spChg chg="mod">
          <ac:chgData name="Jim Beland" userId="d41a4da1a37fb713" providerId="LiveId" clId="{49576F97-A81A-4E5B-8A0B-F9CF5BC57606}" dt="2020-07-23T18:52:12.849" v="5259" actId="27636"/>
          <ac:spMkLst>
            <pc:docMk/>
            <pc:sldMk cId="17851909" sldId="268"/>
            <ac:spMk id="3" creationId="{DC6C167C-18D2-44FC-9CE5-7362154DC57A}"/>
          </ac:spMkLst>
        </pc:spChg>
      </pc:sldChg>
      <pc:sldChg chg="modSp add">
        <pc:chgData name="Jim Beland" userId="d41a4da1a37fb713" providerId="LiveId" clId="{49576F97-A81A-4E5B-8A0B-F9CF5BC57606}" dt="2020-07-23T18:53:42.167" v="5432" actId="20577"/>
        <pc:sldMkLst>
          <pc:docMk/>
          <pc:sldMk cId="3429476292" sldId="269"/>
        </pc:sldMkLst>
        <pc:spChg chg="mod">
          <ac:chgData name="Jim Beland" userId="d41a4da1a37fb713" providerId="LiveId" clId="{49576F97-A81A-4E5B-8A0B-F9CF5BC57606}" dt="2020-07-23T18:53:42.167" v="5432" actId="20577"/>
          <ac:spMkLst>
            <pc:docMk/>
            <pc:sldMk cId="3429476292" sldId="269"/>
            <ac:spMk id="3" creationId="{DC6C167C-18D2-44FC-9CE5-7362154DC57A}"/>
          </ac:spMkLst>
        </pc:spChg>
      </pc:sldChg>
      <pc:sldChg chg="addSp delSp modSp add">
        <pc:chgData name="Jim Beland" userId="d41a4da1a37fb713" providerId="LiveId" clId="{49576F97-A81A-4E5B-8A0B-F9CF5BC57606}" dt="2020-07-23T18:56:49.348" v="5789" actId="20577"/>
        <pc:sldMkLst>
          <pc:docMk/>
          <pc:sldMk cId="1508155199" sldId="270"/>
        </pc:sldMkLst>
        <pc:spChg chg="mod">
          <ac:chgData name="Jim Beland" userId="d41a4da1a37fb713" providerId="LiveId" clId="{49576F97-A81A-4E5B-8A0B-F9CF5BC57606}" dt="2020-07-23T18:56:49.348" v="5789" actId="20577"/>
          <ac:spMkLst>
            <pc:docMk/>
            <pc:sldMk cId="1508155199" sldId="270"/>
            <ac:spMk id="3" creationId="{DC6C167C-18D2-44FC-9CE5-7362154DC57A}"/>
          </ac:spMkLst>
        </pc:spChg>
        <pc:grpChg chg="del">
          <ac:chgData name="Jim Beland" userId="d41a4da1a37fb713" providerId="LiveId" clId="{49576F97-A81A-4E5B-8A0B-F9CF5BC57606}" dt="2020-07-23T18:54:51.791" v="5472" actId="478"/>
          <ac:grpSpMkLst>
            <pc:docMk/>
            <pc:sldMk cId="1508155199" sldId="270"/>
            <ac:grpSpMk id="20" creationId="{FBD7D784-21B3-4729-91C3-F0AEC021C072}"/>
          </ac:grpSpMkLst>
        </pc:grpChg>
        <pc:inkChg chg="add">
          <ac:chgData name="Jim Beland" userId="d41a4da1a37fb713" providerId="LiveId" clId="{49576F97-A81A-4E5B-8A0B-F9CF5BC57606}" dt="2020-07-23T18:54:23.178" v="5469" actId="9405"/>
          <ac:inkMkLst>
            <pc:docMk/>
            <pc:sldMk cId="1508155199" sldId="270"/>
            <ac:inkMk id="4" creationId="{726E1EB4-4CEA-48D1-9999-262EB8228071}"/>
          </ac:inkMkLst>
        </pc:inkChg>
        <pc:inkChg chg="add">
          <ac:chgData name="Jim Beland" userId="d41a4da1a37fb713" providerId="LiveId" clId="{49576F97-A81A-4E5B-8A0B-F9CF5BC57606}" dt="2020-07-23T18:54:32.456" v="5470" actId="9405"/>
          <ac:inkMkLst>
            <pc:docMk/>
            <pc:sldMk cId="1508155199" sldId="270"/>
            <ac:inkMk id="5" creationId="{98961858-4E45-46CE-AB9D-944E1B70D5FA}"/>
          </ac:inkMkLst>
        </pc:inkChg>
        <pc:inkChg chg="del">
          <ac:chgData name="Jim Beland" userId="d41a4da1a37fb713" providerId="LiveId" clId="{49576F97-A81A-4E5B-8A0B-F9CF5BC57606}" dt="2020-07-23T18:54:48.171" v="5471" actId="478"/>
          <ac:inkMkLst>
            <pc:docMk/>
            <pc:sldMk cId="1508155199" sldId="270"/>
            <ac:inkMk id="14" creationId="{B05D002C-E175-48A9-9B50-C25C2EB11CFA}"/>
          </ac:inkMkLst>
        </pc:inkChg>
      </pc:sldChg>
      <pc:sldChg chg="modSp add">
        <pc:chgData name="Jim Beland" userId="d41a4da1a37fb713" providerId="LiveId" clId="{49576F97-A81A-4E5B-8A0B-F9CF5BC57606}" dt="2020-07-23T19:01:52.414" v="5960" actId="20577"/>
        <pc:sldMkLst>
          <pc:docMk/>
          <pc:sldMk cId="638659647" sldId="271"/>
        </pc:sldMkLst>
        <pc:spChg chg="mod">
          <ac:chgData name="Jim Beland" userId="d41a4da1a37fb713" providerId="LiveId" clId="{49576F97-A81A-4E5B-8A0B-F9CF5BC57606}" dt="2020-07-23T19:01:52.414" v="5960" actId="20577"/>
          <ac:spMkLst>
            <pc:docMk/>
            <pc:sldMk cId="638659647" sldId="271"/>
            <ac:spMk id="3" creationId="{DC6C167C-18D2-44FC-9CE5-7362154DC57A}"/>
          </ac:spMkLst>
        </pc:spChg>
      </pc:sldChg>
      <pc:sldChg chg="modSp add">
        <pc:chgData name="Jim Beland" userId="d41a4da1a37fb713" providerId="LiveId" clId="{49576F97-A81A-4E5B-8A0B-F9CF5BC57606}" dt="2020-07-23T19:02:37.377" v="5983" actId="20577"/>
        <pc:sldMkLst>
          <pc:docMk/>
          <pc:sldMk cId="3320612754" sldId="272"/>
        </pc:sldMkLst>
        <pc:spChg chg="mod">
          <ac:chgData name="Jim Beland" userId="d41a4da1a37fb713" providerId="LiveId" clId="{49576F97-A81A-4E5B-8A0B-F9CF5BC57606}" dt="2020-07-23T19:02:37.377" v="5983" actId="20577"/>
          <ac:spMkLst>
            <pc:docMk/>
            <pc:sldMk cId="3320612754" sldId="272"/>
            <ac:spMk id="3" creationId="{DC6C167C-18D2-44FC-9CE5-7362154DC57A}"/>
          </ac:spMkLst>
        </pc:spChg>
      </pc:sldChg>
      <pc:sldChg chg="addSp delSp modSp add">
        <pc:chgData name="Jim Beland" userId="d41a4da1a37fb713" providerId="LiveId" clId="{49576F97-A81A-4E5B-8A0B-F9CF5BC57606}" dt="2020-07-23T19:16:33.273" v="7533" actId="207"/>
        <pc:sldMkLst>
          <pc:docMk/>
          <pc:sldMk cId="1527627829" sldId="273"/>
        </pc:sldMkLst>
        <pc:spChg chg="mod">
          <ac:chgData name="Jim Beland" userId="d41a4da1a37fb713" providerId="LiveId" clId="{49576F97-A81A-4E5B-8A0B-F9CF5BC57606}" dt="2020-07-23T19:03:57.674" v="6176" actId="20577"/>
          <ac:spMkLst>
            <pc:docMk/>
            <pc:sldMk cId="1527627829" sldId="273"/>
            <ac:spMk id="3" creationId="{DC6C167C-18D2-44FC-9CE5-7362154DC57A}"/>
          </ac:spMkLst>
        </pc:spChg>
        <pc:spChg chg="add del mod">
          <ac:chgData name="Jim Beland" userId="d41a4da1a37fb713" providerId="LiveId" clId="{49576F97-A81A-4E5B-8A0B-F9CF5BC57606}" dt="2020-07-23T19:03:31.918" v="5989"/>
          <ac:spMkLst>
            <pc:docMk/>
            <pc:sldMk cId="1527627829" sldId="273"/>
            <ac:spMk id="6" creationId="{682D65D1-9144-4C35-94F8-5F51E24D1DEB}"/>
          </ac:spMkLst>
        </pc:spChg>
        <pc:spChg chg="add mod">
          <ac:chgData name="Jim Beland" userId="d41a4da1a37fb713" providerId="LiveId" clId="{49576F97-A81A-4E5B-8A0B-F9CF5BC57606}" dt="2020-07-23T19:16:33.273" v="7533" actId="207"/>
          <ac:spMkLst>
            <pc:docMk/>
            <pc:sldMk cId="1527627829" sldId="273"/>
            <ac:spMk id="7" creationId="{BC49E1F9-248E-4ED4-A3B1-2CA433E160FF}"/>
          </ac:spMkLst>
        </pc:spChg>
        <pc:inkChg chg="del">
          <ac:chgData name="Jim Beland" userId="d41a4da1a37fb713" providerId="LiveId" clId="{49576F97-A81A-4E5B-8A0B-F9CF5BC57606}" dt="2020-07-23T19:03:49.106" v="5993" actId="478"/>
          <ac:inkMkLst>
            <pc:docMk/>
            <pc:sldMk cId="1527627829" sldId="273"/>
            <ac:inkMk id="10" creationId="{B0A22DB2-E4FB-4A11-A023-612A8AD4A944}"/>
          </ac:inkMkLst>
        </pc:inkChg>
        <pc:inkChg chg="del">
          <ac:chgData name="Jim Beland" userId="d41a4da1a37fb713" providerId="LiveId" clId="{49576F97-A81A-4E5B-8A0B-F9CF5BC57606}" dt="2020-07-23T19:03:47.160" v="5992" actId="478"/>
          <ac:inkMkLst>
            <pc:docMk/>
            <pc:sldMk cId="1527627829" sldId="273"/>
            <ac:inkMk id="11" creationId="{43B5289A-838A-4714-86CF-A9EAF66B58DC}"/>
          </ac:inkMkLst>
        </pc:inkChg>
        <pc:inkChg chg="del">
          <ac:chgData name="Jim Beland" userId="d41a4da1a37fb713" providerId="LiveId" clId="{49576F97-A81A-4E5B-8A0B-F9CF5BC57606}" dt="2020-07-23T19:03:43.095" v="5990" actId="478"/>
          <ac:inkMkLst>
            <pc:docMk/>
            <pc:sldMk cId="1527627829" sldId="273"/>
            <ac:inkMk id="12" creationId="{CB67270B-9F62-4943-AFD4-F2900978D35F}"/>
          </ac:inkMkLst>
        </pc:inkChg>
        <pc:inkChg chg="del">
          <ac:chgData name="Jim Beland" userId="d41a4da1a37fb713" providerId="LiveId" clId="{49576F97-A81A-4E5B-8A0B-F9CF5BC57606}" dt="2020-07-23T19:03:45.220" v="5991" actId="478"/>
          <ac:inkMkLst>
            <pc:docMk/>
            <pc:sldMk cId="1527627829" sldId="273"/>
            <ac:inkMk id="13" creationId="{82145893-834C-469E-BD6E-9E57B28639DE}"/>
          </ac:inkMkLst>
        </pc:inkChg>
      </pc:sldChg>
      <pc:sldChg chg="modSp add ord">
        <pc:chgData name="Jim Beland" userId="d41a4da1a37fb713" providerId="LiveId" clId="{49576F97-A81A-4E5B-8A0B-F9CF5BC57606}" dt="2020-07-23T19:18:13.757" v="7602" actId="20577"/>
        <pc:sldMkLst>
          <pc:docMk/>
          <pc:sldMk cId="3081138009" sldId="274"/>
        </pc:sldMkLst>
        <pc:spChg chg="mod">
          <ac:chgData name="Jim Beland" userId="d41a4da1a37fb713" providerId="LiveId" clId="{49576F97-A81A-4E5B-8A0B-F9CF5BC57606}" dt="2020-07-23T19:18:13.757" v="7602" actId="20577"/>
          <ac:spMkLst>
            <pc:docMk/>
            <pc:sldMk cId="3081138009" sldId="274"/>
            <ac:spMk id="3" creationId="{DC6C167C-18D2-44FC-9CE5-7362154DC57A}"/>
          </ac:spMkLst>
        </pc:spChg>
      </pc:sldChg>
      <pc:sldChg chg="modSp add">
        <pc:chgData name="Jim Beland" userId="d41a4da1a37fb713" providerId="LiveId" clId="{49576F97-A81A-4E5B-8A0B-F9CF5BC57606}" dt="2020-07-23T19:20:50.612" v="7807" actId="20577"/>
        <pc:sldMkLst>
          <pc:docMk/>
          <pc:sldMk cId="2210108442" sldId="275"/>
        </pc:sldMkLst>
        <pc:spChg chg="mod">
          <ac:chgData name="Jim Beland" userId="d41a4da1a37fb713" providerId="LiveId" clId="{49576F97-A81A-4E5B-8A0B-F9CF5BC57606}" dt="2020-07-23T19:20:50.612" v="7807" actId="20577"/>
          <ac:spMkLst>
            <pc:docMk/>
            <pc:sldMk cId="2210108442" sldId="275"/>
            <ac:spMk id="3" creationId="{DC6C167C-18D2-44FC-9CE5-7362154DC57A}"/>
          </ac:spMkLst>
        </pc:spChg>
      </pc:sldChg>
      <pc:sldChg chg="modSp add">
        <pc:chgData name="Jim Beland" userId="d41a4da1a37fb713" providerId="LiveId" clId="{49576F97-A81A-4E5B-8A0B-F9CF5BC57606}" dt="2020-07-23T19:22:06.538" v="7887" actId="20577"/>
        <pc:sldMkLst>
          <pc:docMk/>
          <pc:sldMk cId="766831786" sldId="276"/>
        </pc:sldMkLst>
        <pc:spChg chg="mod">
          <ac:chgData name="Jim Beland" userId="d41a4da1a37fb713" providerId="LiveId" clId="{49576F97-A81A-4E5B-8A0B-F9CF5BC57606}" dt="2020-07-23T19:22:06.538" v="7887" actId="20577"/>
          <ac:spMkLst>
            <pc:docMk/>
            <pc:sldMk cId="766831786" sldId="276"/>
            <ac:spMk id="3" creationId="{DC6C167C-18D2-44FC-9CE5-7362154DC57A}"/>
          </ac:spMkLst>
        </pc:spChg>
      </pc:sldChg>
      <pc:sldChg chg="addSp modSp add">
        <pc:chgData name="Jim Beland" userId="d41a4da1a37fb713" providerId="LiveId" clId="{49576F97-A81A-4E5B-8A0B-F9CF5BC57606}" dt="2020-07-23T19:24:49.251" v="8055" actId="1076"/>
        <pc:sldMkLst>
          <pc:docMk/>
          <pc:sldMk cId="2463046667" sldId="277"/>
        </pc:sldMkLst>
        <pc:spChg chg="mod">
          <ac:chgData name="Jim Beland" userId="d41a4da1a37fb713" providerId="LiveId" clId="{49576F97-A81A-4E5B-8A0B-F9CF5BC57606}" dt="2020-07-23T19:23:09.266" v="7914" actId="20577"/>
          <ac:spMkLst>
            <pc:docMk/>
            <pc:sldMk cId="2463046667" sldId="277"/>
            <ac:spMk id="3" creationId="{DC6C167C-18D2-44FC-9CE5-7362154DC57A}"/>
          </ac:spMkLst>
        </pc:spChg>
        <pc:spChg chg="add mod">
          <ac:chgData name="Jim Beland" userId="d41a4da1a37fb713" providerId="LiveId" clId="{49576F97-A81A-4E5B-8A0B-F9CF5BC57606}" dt="2020-07-23T19:24:49.251" v="8055" actId="1076"/>
          <ac:spMkLst>
            <pc:docMk/>
            <pc:sldMk cId="2463046667" sldId="277"/>
            <ac:spMk id="6" creationId="{8C50081D-6C69-44D0-AF64-E7DAAD9FC9E8}"/>
          </ac:spMkLst>
        </pc:spChg>
      </pc:sldChg>
      <pc:sldChg chg="addSp delSp modSp add">
        <pc:chgData name="Jim Beland" userId="d41a4da1a37fb713" providerId="LiveId" clId="{49576F97-A81A-4E5B-8A0B-F9CF5BC57606}" dt="2020-07-23T19:32:32.610" v="8200" actId="20577"/>
        <pc:sldMkLst>
          <pc:docMk/>
          <pc:sldMk cId="1406851247" sldId="278"/>
        </pc:sldMkLst>
        <pc:spChg chg="mod">
          <ac:chgData name="Jim Beland" userId="d41a4da1a37fb713" providerId="LiveId" clId="{49576F97-A81A-4E5B-8A0B-F9CF5BC57606}" dt="2020-07-23T19:25:21.979" v="8063" actId="20577"/>
          <ac:spMkLst>
            <pc:docMk/>
            <pc:sldMk cId="1406851247" sldId="278"/>
            <ac:spMk id="2" creationId="{CBC98FBC-8038-409A-8302-B37922B3AA3D}"/>
          </ac:spMkLst>
        </pc:spChg>
        <pc:spChg chg="mod">
          <ac:chgData name="Jim Beland" userId="d41a4da1a37fb713" providerId="LiveId" clId="{49576F97-A81A-4E5B-8A0B-F9CF5BC57606}" dt="2020-07-23T19:32:32.610" v="8200" actId="20577"/>
          <ac:spMkLst>
            <pc:docMk/>
            <pc:sldMk cId="1406851247" sldId="278"/>
            <ac:spMk id="3" creationId="{8B0434EE-C6FA-43E6-96A3-09F4EEC436B3}"/>
          </ac:spMkLst>
        </pc:spChg>
        <pc:spChg chg="add del">
          <ac:chgData name="Jim Beland" userId="d41a4da1a37fb713" providerId="LiveId" clId="{49576F97-A81A-4E5B-8A0B-F9CF5BC57606}" dt="2020-07-23T19:25:32.649" v="8066"/>
          <ac:spMkLst>
            <pc:docMk/>
            <pc:sldMk cId="1406851247" sldId="278"/>
            <ac:spMk id="6" creationId="{A26195F5-0E36-43F1-AAE9-E8F4175DBDAA}"/>
          </ac:spMkLst>
        </pc:spChg>
        <pc:spChg chg="add del">
          <ac:chgData name="Jim Beland" userId="d41a4da1a37fb713" providerId="LiveId" clId="{49576F97-A81A-4E5B-8A0B-F9CF5BC57606}" dt="2020-07-23T19:25:32.649" v="8066"/>
          <ac:spMkLst>
            <pc:docMk/>
            <pc:sldMk cId="1406851247" sldId="278"/>
            <ac:spMk id="7" creationId="{8E9D0BF7-01E8-4093-AE88-FCE5C9C1AED4}"/>
          </ac:spMkLst>
        </pc:spChg>
        <pc:spChg chg="add del">
          <ac:chgData name="Jim Beland" userId="d41a4da1a37fb713" providerId="LiveId" clId="{49576F97-A81A-4E5B-8A0B-F9CF5BC57606}" dt="2020-07-23T19:25:32.649" v="8066"/>
          <ac:spMkLst>
            <pc:docMk/>
            <pc:sldMk cId="1406851247" sldId="278"/>
            <ac:spMk id="8" creationId="{56E5D4E0-928F-4125-85C6-D12A6324F918}"/>
          </ac:spMkLst>
        </pc:spChg>
        <pc:graphicFrameChg chg="add del">
          <ac:chgData name="Jim Beland" userId="d41a4da1a37fb713" providerId="LiveId" clId="{49576F97-A81A-4E5B-8A0B-F9CF5BC57606}" dt="2020-07-23T19:25:32.649" v="8066"/>
          <ac:graphicFrameMkLst>
            <pc:docMk/>
            <pc:sldMk cId="1406851247" sldId="278"/>
            <ac:graphicFrameMk id="4" creationId="{8764CFED-A769-4A93-AA89-0D5BD0373023}"/>
          </ac:graphicFrameMkLst>
        </pc:graphicFrameChg>
        <pc:graphicFrameChg chg="add del">
          <ac:chgData name="Jim Beland" userId="d41a4da1a37fb713" providerId="LiveId" clId="{49576F97-A81A-4E5B-8A0B-F9CF5BC57606}" dt="2020-07-23T19:25:32.649" v="8066"/>
          <ac:graphicFrameMkLst>
            <pc:docMk/>
            <pc:sldMk cId="1406851247" sldId="278"/>
            <ac:graphicFrameMk id="5" creationId="{E6CA6523-0E47-4366-AE89-1FB6905CDE18}"/>
          </ac:graphicFrameMkLst>
        </pc:graphicFrameChg>
      </pc:sldChg>
      <pc:sldChg chg="addSp delSp modSp add">
        <pc:chgData name="Jim Beland" userId="d41a4da1a37fb713" providerId="LiveId" clId="{49576F97-A81A-4E5B-8A0B-F9CF5BC57606}" dt="2020-07-23T19:42:11.384" v="8429" actId="20577"/>
        <pc:sldMkLst>
          <pc:docMk/>
          <pc:sldMk cId="3256408622" sldId="279"/>
        </pc:sldMkLst>
        <pc:spChg chg="mod">
          <ac:chgData name="Jim Beland" userId="d41a4da1a37fb713" providerId="LiveId" clId="{49576F97-A81A-4E5B-8A0B-F9CF5BC57606}" dt="2020-07-23T19:32:42.098" v="8208" actId="20577"/>
          <ac:spMkLst>
            <pc:docMk/>
            <pc:sldMk cId="3256408622" sldId="279"/>
            <ac:spMk id="2" creationId="{CBC98FBC-8038-409A-8302-B37922B3AA3D}"/>
          </ac:spMkLst>
        </pc:spChg>
        <pc:spChg chg="mod">
          <ac:chgData name="Jim Beland" userId="d41a4da1a37fb713" providerId="LiveId" clId="{49576F97-A81A-4E5B-8A0B-F9CF5BC57606}" dt="2020-07-23T19:42:11.384" v="8429" actId="20577"/>
          <ac:spMkLst>
            <pc:docMk/>
            <pc:sldMk cId="3256408622" sldId="279"/>
            <ac:spMk id="3" creationId="{8B0434EE-C6FA-43E6-96A3-09F4EEC436B3}"/>
          </ac:spMkLst>
        </pc:spChg>
        <pc:grpChg chg="del mod">
          <ac:chgData name="Jim Beland" userId="d41a4da1a37fb713" providerId="LiveId" clId="{49576F97-A81A-4E5B-8A0B-F9CF5BC57606}" dt="2020-07-23T19:39:22.473" v="8335"/>
          <ac:grpSpMkLst>
            <pc:docMk/>
            <pc:sldMk cId="3256408622" sldId="279"/>
            <ac:grpSpMk id="10" creationId="{9583B3A7-7D1A-4FEC-AE5F-515787631EFE}"/>
          </ac:grpSpMkLst>
        </pc:grpChg>
        <pc:grpChg chg="del mod">
          <ac:chgData name="Jim Beland" userId="d41a4da1a37fb713" providerId="LiveId" clId="{49576F97-A81A-4E5B-8A0B-F9CF5BC57606}" dt="2020-07-23T19:39:27.967" v="8340"/>
          <ac:grpSpMkLst>
            <pc:docMk/>
            <pc:sldMk cId="3256408622" sldId="279"/>
            <ac:grpSpMk id="12" creationId="{DB28FE4E-29A8-4E0C-ADC4-A1B80778D5F7}"/>
          </ac:grpSpMkLst>
        </pc:grpChg>
        <pc:grpChg chg="mod">
          <ac:chgData name="Jim Beland" userId="d41a4da1a37fb713" providerId="LiveId" clId="{49576F97-A81A-4E5B-8A0B-F9CF5BC57606}" dt="2020-07-23T19:39:27.967" v="8340"/>
          <ac:grpSpMkLst>
            <pc:docMk/>
            <pc:sldMk cId="3256408622" sldId="279"/>
            <ac:grpSpMk id="17" creationId="{765AE86B-65F3-41DD-9EB1-3D38FB80B59B}"/>
          </ac:grpSpMkLst>
        </pc:grpChg>
        <pc:inkChg chg="add">
          <ac:chgData name="Jim Beland" userId="d41a4da1a37fb713" providerId="LiveId" clId="{49576F97-A81A-4E5B-8A0B-F9CF5BC57606}" dt="2020-07-23T19:33:19.164" v="8218" actId="9405"/>
          <ac:inkMkLst>
            <pc:docMk/>
            <pc:sldMk cId="3256408622" sldId="279"/>
            <ac:inkMk id="4" creationId="{F6913F5D-93D4-4674-BB6F-5E8AC8B7910F}"/>
          </ac:inkMkLst>
        </pc:inkChg>
        <pc:inkChg chg="add">
          <ac:chgData name="Jim Beland" userId="d41a4da1a37fb713" providerId="LiveId" clId="{49576F97-A81A-4E5B-8A0B-F9CF5BC57606}" dt="2020-07-23T19:33:22.593" v="8219" actId="9405"/>
          <ac:inkMkLst>
            <pc:docMk/>
            <pc:sldMk cId="3256408622" sldId="279"/>
            <ac:inkMk id="5" creationId="{5F44358A-DACA-49B6-8110-09E589B55D0E}"/>
          </ac:inkMkLst>
        </pc:inkChg>
        <pc:inkChg chg="add">
          <ac:chgData name="Jim Beland" userId="d41a4da1a37fb713" providerId="LiveId" clId="{49576F97-A81A-4E5B-8A0B-F9CF5BC57606}" dt="2020-07-23T19:33:27.756" v="8220" actId="9405"/>
          <ac:inkMkLst>
            <pc:docMk/>
            <pc:sldMk cId="3256408622" sldId="279"/>
            <ac:inkMk id="6" creationId="{9D12D158-0D40-49BD-B777-45FD613E0463}"/>
          </ac:inkMkLst>
        </pc:inkChg>
        <pc:inkChg chg="add">
          <ac:chgData name="Jim Beland" userId="d41a4da1a37fb713" providerId="LiveId" clId="{49576F97-A81A-4E5B-8A0B-F9CF5BC57606}" dt="2020-07-23T19:33:36.066" v="8221" actId="9405"/>
          <ac:inkMkLst>
            <pc:docMk/>
            <pc:sldMk cId="3256408622" sldId="279"/>
            <ac:inkMk id="7" creationId="{8908D5DB-A201-4B74-89B9-87C631959F81}"/>
          </ac:inkMkLst>
        </pc:inkChg>
        <pc:inkChg chg="add mod">
          <ac:chgData name="Jim Beland" userId="d41a4da1a37fb713" providerId="LiveId" clId="{49576F97-A81A-4E5B-8A0B-F9CF5BC57606}" dt="2020-07-23T19:39:27.967" v="8340"/>
          <ac:inkMkLst>
            <pc:docMk/>
            <pc:sldMk cId="3256408622" sldId="279"/>
            <ac:inkMk id="8" creationId="{CA3801B9-6D08-482A-9C4E-9A4182C21BDD}"/>
          </ac:inkMkLst>
        </pc:inkChg>
        <pc:inkChg chg="add mod">
          <ac:chgData name="Jim Beland" userId="d41a4da1a37fb713" providerId="LiveId" clId="{49576F97-A81A-4E5B-8A0B-F9CF5BC57606}" dt="2020-07-23T19:39:27.967" v="8340"/>
          <ac:inkMkLst>
            <pc:docMk/>
            <pc:sldMk cId="3256408622" sldId="279"/>
            <ac:inkMk id="9" creationId="{D5E784EF-D535-4C73-BCAB-F3BBBB899706}"/>
          </ac:inkMkLst>
        </pc:inkChg>
        <pc:inkChg chg="add mod">
          <ac:chgData name="Jim Beland" userId="d41a4da1a37fb713" providerId="LiveId" clId="{49576F97-A81A-4E5B-8A0B-F9CF5BC57606}" dt="2020-07-23T19:39:27.967" v="8340"/>
          <ac:inkMkLst>
            <pc:docMk/>
            <pc:sldMk cId="3256408622" sldId="279"/>
            <ac:inkMk id="11" creationId="{8B7FB06F-F5B2-4F6C-AA42-AC75223B1838}"/>
          </ac:inkMkLst>
        </pc:inkChg>
        <pc:inkChg chg="add mod">
          <ac:chgData name="Jim Beland" userId="d41a4da1a37fb713" providerId="LiveId" clId="{49576F97-A81A-4E5B-8A0B-F9CF5BC57606}" dt="2020-07-23T19:39:27.967" v="8340"/>
          <ac:inkMkLst>
            <pc:docMk/>
            <pc:sldMk cId="3256408622" sldId="279"/>
            <ac:inkMk id="13" creationId="{CDEDAA6F-A483-4F70-AA9E-E7131B306537}"/>
          </ac:inkMkLst>
        </pc:inkChg>
        <pc:inkChg chg="add mod">
          <ac:chgData name="Jim Beland" userId="d41a4da1a37fb713" providerId="LiveId" clId="{49576F97-A81A-4E5B-8A0B-F9CF5BC57606}" dt="2020-07-23T19:39:27.967" v="8340"/>
          <ac:inkMkLst>
            <pc:docMk/>
            <pc:sldMk cId="3256408622" sldId="279"/>
            <ac:inkMk id="14" creationId="{FE0C48D9-4BDF-49DC-AD95-F5F2A97B8862}"/>
          </ac:inkMkLst>
        </pc:inkChg>
        <pc:inkChg chg="add mod">
          <ac:chgData name="Jim Beland" userId="d41a4da1a37fb713" providerId="LiveId" clId="{49576F97-A81A-4E5B-8A0B-F9CF5BC57606}" dt="2020-07-23T19:39:27.967" v="8340"/>
          <ac:inkMkLst>
            <pc:docMk/>
            <pc:sldMk cId="3256408622" sldId="279"/>
            <ac:inkMk id="15" creationId="{6967029D-0C68-42B3-9EB2-24E829DF8D5D}"/>
          </ac:inkMkLst>
        </pc:inkChg>
        <pc:inkChg chg="add mod">
          <ac:chgData name="Jim Beland" userId="d41a4da1a37fb713" providerId="LiveId" clId="{49576F97-A81A-4E5B-8A0B-F9CF5BC57606}" dt="2020-07-23T19:39:27.967" v="8340"/>
          <ac:inkMkLst>
            <pc:docMk/>
            <pc:sldMk cId="3256408622" sldId="279"/>
            <ac:inkMk id="16" creationId="{5EFFD302-9AA5-44F7-AA13-9C289D907DA0}"/>
          </ac:inkMkLst>
        </pc:inkChg>
      </pc:sldChg>
      <pc:sldChg chg="addSp delSp modSp add">
        <pc:chgData name="Jim Beland" userId="d41a4da1a37fb713" providerId="LiveId" clId="{49576F97-A81A-4E5B-8A0B-F9CF5BC57606}" dt="2020-07-23T19:44:33.877" v="8469" actId="5793"/>
        <pc:sldMkLst>
          <pc:docMk/>
          <pc:sldMk cId="314229012" sldId="280"/>
        </pc:sldMkLst>
        <pc:spChg chg="mod">
          <ac:chgData name="Jim Beland" userId="d41a4da1a37fb713" providerId="LiveId" clId="{49576F97-A81A-4E5B-8A0B-F9CF5BC57606}" dt="2020-07-23T19:44:33.877" v="8469" actId="5793"/>
          <ac:spMkLst>
            <pc:docMk/>
            <pc:sldMk cId="314229012" sldId="280"/>
            <ac:spMk id="3" creationId="{C58ECB6E-D010-4D8D-8FB3-0B82DBA06087}"/>
          </ac:spMkLst>
        </pc:spChg>
        <pc:inkChg chg="add">
          <ac:chgData name="Jim Beland" userId="d41a4da1a37fb713" providerId="LiveId" clId="{49576F97-A81A-4E5B-8A0B-F9CF5BC57606}" dt="2020-07-23T19:42:40.980" v="8431" actId="9405"/>
          <ac:inkMkLst>
            <pc:docMk/>
            <pc:sldMk cId="314229012" sldId="280"/>
            <ac:inkMk id="4" creationId="{E3D3F50C-5F21-4D5D-8A28-5DC1693DE01E}"/>
          </ac:inkMkLst>
        </pc:inkChg>
        <pc:inkChg chg="add">
          <ac:chgData name="Jim Beland" userId="d41a4da1a37fb713" providerId="LiveId" clId="{49576F97-A81A-4E5B-8A0B-F9CF5BC57606}" dt="2020-07-23T19:42:47.296" v="8432" actId="9405"/>
          <ac:inkMkLst>
            <pc:docMk/>
            <pc:sldMk cId="314229012" sldId="280"/>
            <ac:inkMk id="5" creationId="{0846B20A-F0ED-4C3B-997C-943DB166CBC3}"/>
          </ac:inkMkLst>
        </pc:inkChg>
        <pc:inkChg chg="add">
          <ac:chgData name="Jim Beland" userId="d41a4da1a37fb713" providerId="LiveId" clId="{49576F97-A81A-4E5B-8A0B-F9CF5BC57606}" dt="2020-07-23T19:43:11.347" v="8433" actId="9405"/>
          <ac:inkMkLst>
            <pc:docMk/>
            <pc:sldMk cId="314229012" sldId="280"/>
            <ac:inkMk id="6" creationId="{7E1622B5-A92D-49A3-B282-2896C3D42CDF}"/>
          </ac:inkMkLst>
        </pc:inkChg>
        <pc:inkChg chg="add">
          <ac:chgData name="Jim Beland" userId="d41a4da1a37fb713" providerId="LiveId" clId="{49576F97-A81A-4E5B-8A0B-F9CF5BC57606}" dt="2020-07-23T19:43:20.186" v="8434" actId="9405"/>
          <ac:inkMkLst>
            <pc:docMk/>
            <pc:sldMk cId="314229012" sldId="280"/>
            <ac:inkMk id="7" creationId="{F6C518ED-188F-4490-80F3-5A689C9A64F7}"/>
          </ac:inkMkLst>
        </pc:inkChg>
        <pc:inkChg chg="add">
          <ac:chgData name="Jim Beland" userId="d41a4da1a37fb713" providerId="LiveId" clId="{49576F97-A81A-4E5B-8A0B-F9CF5BC57606}" dt="2020-07-23T19:43:31.077" v="8435" actId="9405"/>
          <ac:inkMkLst>
            <pc:docMk/>
            <pc:sldMk cId="314229012" sldId="280"/>
            <ac:inkMk id="8" creationId="{F67B1E72-8630-4B69-931A-028BB590441E}"/>
          </ac:inkMkLst>
        </pc:inkChg>
        <pc:inkChg chg="add">
          <ac:chgData name="Jim Beland" userId="d41a4da1a37fb713" providerId="LiveId" clId="{49576F97-A81A-4E5B-8A0B-F9CF5BC57606}" dt="2020-07-23T19:43:34.711" v="8436" actId="9405"/>
          <ac:inkMkLst>
            <pc:docMk/>
            <pc:sldMk cId="314229012" sldId="280"/>
            <ac:inkMk id="9" creationId="{D1C17929-EA30-4903-AF12-06A6F00BDD55}"/>
          </ac:inkMkLst>
        </pc:inkChg>
        <pc:inkChg chg="add">
          <ac:chgData name="Jim Beland" userId="d41a4da1a37fb713" providerId="LiveId" clId="{49576F97-A81A-4E5B-8A0B-F9CF5BC57606}" dt="2020-07-23T19:43:47.231" v="8437" actId="9405"/>
          <ac:inkMkLst>
            <pc:docMk/>
            <pc:sldMk cId="314229012" sldId="280"/>
            <ac:inkMk id="10" creationId="{5F613D6E-3A9A-4098-9456-CEEDDE445637}"/>
          </ac:inkMkLst>
        </pc:inkChg>
        <pc:inkChg chg="add del">
          <ac:chgData name="Jim Beland" userId="d41a4da1a37fb713" providerId="LiveId" clId="{49576F97-A81A-4E5B-8A0B-F9CF5BC57606}" dt="2020-07-23T19:43:57.765" v="8439" actId="9405"/>
          <ac:inkMkLst>
            <pc:docMk/>
            <pc:sldMk cId="314229012" sldId="280"/>
            <ac:inkMk id="11" creationId="{38C774FA-FB5D-4326-A65A-FA7F4DAFE31C}"/>
          </ac:inkMkLst>
        </pc:inkChg>
        <pc:inkChg chg="add del">
          <ac:chgData name="Jim Beland" userId="d41a4da1a37fb713" providerId="LiveId" clId="{49576F97-A81A-4E5B-8A0B-F9CF5BC57606}" dt="2020-07-23T19:44:13.818" v="8443" actId="9405"/>
          <ac:inkMkLst>
            <pc:docMk/>
            <pc:sldMk cId="314229012" sldId="280"/>
            <ac:inkMk id="12" creationId="{1D8231FF-A44A-4BED-8707-7AD886F8E528}"/>
          </ac:inkMkLst>
        </pc:inkChg>
        <pc:inkChg chg="add del">
          <ac:chgData name="Jim Beland" userId="d41a4da1a37fb713" providerId="LiveId" clId="{49576F97-A81A-4E5B-8A0B-F9CF5BC57606}" dt="2020-07-23T19:44:13.315" v="8442" actId="9405"/>
          <ac:inkMkLst>
            <pc:docMk/>
            <pc:sldMk cId="314229012" sldId="280"/>
            <ac:inkMk id="13" creationId="{86D3E438-FF00-410D-8878-938D4DB373D1}"/>
          </ac:inkMkLst>
        </pc:inkChg>
      </pc:sldChg>
      <pc:sldChg chg="addSp delSp modSp add">
        <pc:chgData name="Jim Beland" userId="d41a4da1a37fb713" providerId="LiveId" clId="{49576F97-A81A-4E5B-8A0B-F9CF5BC57606}" dt="2020-07-23T19:45:32.902" v="8523" actId="5793"/>
        <pc:sldMkLst>
          <pc:docMk/>
          <pc:sldMk cId="1394722359" sldId="281"/>
        </pc:sldMkLst>
        <pc:spChg chg="mod">
          <ac:chgData name="Jim Beland" userId="d41a4da1a37fb713" providerId="LiveId" clId="{49576F97-A81A-4E5B-8A0B-F9CF5BC57606}" dt="2020-07-23T19:45:32.902" v="8523" actId="5793"/>
          <ac:spMkLst>
            <pc:docMk/>
            <pc:sldMk cId="1394722359" sldId="281"/>
            <ac:spMk id="3" creationId="{C58ECB6E-D010-4D8D-8FB3-0B82DBA06087}"/>
          </ac:spMkLst>
        </pc:spChg>
        <pc:grpChg chg="del mod">
          <ac:chgData name="Jim Beland" userId="d41a4da1a37fb713" providerId="LiveId" clId="{49576F97-A81A-4E5B-8A0B-F9CF5BC57606}" dt="2020-07-23T19:45:13.207" v="8483"/>
          <ac:grpSpMkLst>
            <pc:docMk/>
            <pc:sldMk cId="1394722359" sldId="281"/>
            <ac:grpSpMk id="23" creationId="{2885B84C-FBCB-4197-A244-07149A8406D4}"/>
          </ac:grpSpMkLst>
        </pc:grpChg>
        <pc:grpChg chg="mod">
          <ac:chgData name="Jim Beland" userId="d41a4da1a37fb713" providerId="LiveId" clId="{49576F97-A81A-4E5B-8A0B-F9CF5BC57606}" dt="2020-07-23T19:45:13.207" v="8483"/>
          <ac:grpSpMkLst>
            <pc:docMk/>
            <pc:sldMk cId="1394722359" sldId="281"/>
            <ac:grpSpMk id="24" creationId="{B4226DA2-D9EE-494B-AD92-68D060C4C65B}"/>
          </ac:grpSpMkLst>
        </pc:grpChg>
        <pc:inkChg chg="add">
          <ac:chgData name="Jim Beland" userId="d41a4da1a37fb713" providerId="LiveId" clId="{49576F97-A81A-4E5B-8A0B-F9CF5BC57606}" dt="2020-07-23T19:44:53.286" v="8471" actId="9405"/>
          <ac:inkMkLst>
            <pc:docMk/>
            <pc:sldMk cId="1394722359" sldId="281"/>
            <ac:inkMk id="11" creationId="{408DC6D3-8597-4817-8E39-0D80C93FB7D9}"/>
          </ac:inkMkLst>
        </pc:inkChg>
        <pc:inkChg chg="add">
          <ac:chgData name="Jim Beland" userId="d41a4da1a37fb713" providerId="LiveId" clId="{49576F97-A81A-4E5B-8A0B-F9CF5BC57606}" dt="2020-07-23T19:44:56.459" v="8472" actId="9405"/>
          <ac:inkMkLst>
            <pc:docMk/>
            <pc:sldMk cId="1394722359" sldId="281"/>
            <ac:inkMk id="12" creationId="{D5A746A8-1B42-427D-A6D2-3FBDC20247DD}"/>
          </ac:inkMkLst>
        </pc:inkChg>
        <pc:inkChg chg="add mod">
          <ac:chgData name="Jim Beland" userId="d41a4da1a37fb713" providerId="LiveId" clId="{49576F97-A81A-4E5B-8A0B-F9CF5BC57606}" dt="2020-07-23T19:45:13.207" v="8483"/>
          <ac:inkMkLst>
            <pc:docMk/>
            <pc:sldMk cId="1394722359" sldId="281"/>
            <ac:inkMk id="13" creationId="{A7E21EF5-1CAE-44A2-AFC5-C534FF1D7C2C}"/>
          </ac:inkMkLst>
        </pc:inkChg>
        <pc:inkChg chg="add mod">
          <ac:chgData name="Jim Beland" userId="d41a4da1a37fb713" providerId="LiveId" clId="{49576F97-A81A-4E5B-8A0B-F9CF5BC57606}" dt="2020-07-23T19:45:13.207" v="8483"/>
          <ac:inkMkLst>
            <pc:docMk/>
            <pc:sldMk cId="1394722359" sldId="281"/>
            <ac:inkMk id="14" creationId="{21885C5D-3A7A-4BBE-8AF2-28E82283BE9A}"/>
          </ac:inkMkLst>
        </pc:inkChg>
        <pc:inkChg chg="add mod">
          <ac:chgData name="Jim Beland" userId="d41a4da1a37fb713" providerId="LiveId" clId="{49576F97-A81A-4E5B-8A0B-F9CF5BC57606}" dt="2020-07-23T19:45:13.207" v="8483"/>
          <ac:inkMkLst>
            <pc:docMk/>
            <pc:sldMk cId="1394722359" sldId="281"/>
            <ac:inkMk id="15" creationId="{12F8B15B-208D-4830-B693-626508055DFC}"/>
          </ac:inkMkLst>
        </pc:inkChg>
        <pc:inkChg chg="add mod">
          <ac:chgData name="Jim Beland" userId="d41a4da1a37fb713" providerId="LiveId" clId="{49576F97-A81A-4E5B-8A0B-F9CF5BC57606}" dt="2020-07-23T19:45:13.207" v="8483"/>
          <ac:inkMkLst>
            <pc:docMk/>
            <pc:sldMk cId="1394722359" sldId="281"/>
            <ac:inkMk id="16" creationId="{AE801479-7EDA-4BE0-BF74-07CBB1DDD05A}"/>
          </ac:inkMkLst>
        </pc:inkChg>
        <pc:inkChg chg="add mod">
          <ac:chgData name="Jim Beland" userId="d41a4da1a37fb713" providerId="LiveId" clId="{49576F97-A81A-4E5B-8A0B-F9CF5BC57606}" dt="2020-07-23T19:45:13.207" v="8483"/>
          <ac:inkMkLst>
            <pc:docMk/>
            <pc:sldMk cId="1394722359" sldId="281"/>
            <ac:inkMk id="17" creationId="{9C81A76D-7141-42C8-8FC8-A24FA9129927}"/>
          </ac:inkMkLst>
        </pc:inkChg>
        <pc:inkChg chg="add mod">
          <ac:chgData name="Jim Beland" userId="d41a4da1a37fb713" providerId="LiveId" clId="{49576F97-A81A-4E5B-8A0B-F9CF5BC57606}" dt="2020-07-23T19:45:13.207" v="8483"/>
          <ac:inkMkLst>
            <pc:docMk/>
            <pc:sldMk cId="1394722359" sldId="281"/>
            <ac:inkMk id="18" creationId="{BE99FDF0-4E6E-441A-9FFB-FBADE24B1A86}"/>
          </ac:inkMkLst>
        </pc:inkChg>
        <pc:inkChg chg="add mod">
          <ac:chgData name="Jim Beland" userId="d41a4da1a37fb713" providerId="LiveId" clId="{49576F97-A81A-4E5B-8A0B-F9CF5BC57606}" dt="2020-07-23T19:45:13.207" v="8483"/>
          <ac:inkMkLst>
            <pc:docMk/>
            <pc:sldMk cId="1394722359" sldId="281"/>
            <ac:inkMk id="19" creationId="{C0687E35-8201-487D-8FB2-FAAF163CDEA6}"/>
          </ac:inkMkLst>
        </pc:inkChg>
        <pc:inkChg chg="add mod">
          <ac:chgData name="Jim Beland" userId="d41a4da1a37fb713" providerId="LiveId" clId="{49576F97-A81A-4E5B-8A0B-F9CF5BC57606}" dt="2020-07-23T19:45:13.207" v="8483"/>
          <ac:inkMkLst>
            <pc:docMk/>
            <pc:sldMk cId="1394722359" sldId="281"/>
            <ac:inkMk id="20" creationId="{1BC177F9-3D80-4053-BE14-5F469DA8CC9D}"/>
          </ac:inkMkLst>
        </pc:inkChg>
        <pc:inkChg chg="add mod">
          <ac:chgData name="Jim Beland" userId="d41a4da1a37fb713" providerId="LiveId" clId="{49576F97-A81A-4E5B-8A0B-F9CF5BC57606}" dt="2020-07-23T19:45:13.207" v="8483"/>
          <ac:inkMkLst>
            <pc:docMk/>
            <pc:sldMk cId="1394722359" sldId="281"/>
            <ac:inkMk id="21" creationId="{B12F510F-0538-4E52-8993-0819EA96F04A}"/>
          </ac:inkMkLst>
        </pc:inkChg>
        <pc:inkChg chg="add mod">
          <ac:chgData name="Jim Beland" userId="d41a4da1a37fb713" providerId="LiveId" clId="{49576F97-A81A-4E5B-8A0B-F9CF5BC57606}" dt="2020-07-23T19:45:13.207" v="8483"/>
          <ac:inkMkLst>
            <pc:docMk/>
            <pc:sldMk cId="1394722359" sldId="281"/>
            <ac:inkMk id="22" creationId="{9748F115-C018-4102-B236-FF5C61C2A379}"/>
          </ac:inkMkLst>
        </pc:inkChg>
      </pc:sldChg>
      <pc:sldChg chg="addSp delSp modSp add ord">
        <pc:chgData name="Jim Beland" userId="d41a4da1a37fb713" providerId="LiveId" clId="{49576F97-A81A-4E5B-8A0B-F9CF5BC57606}" dt="2020-07-23T19:47:35.663" v="8729"/>
        <pc:sldMkLst>
          <pc:docMk/>
          <pc:sldMk cId="2434395660" sldId="282"/>
        </pc:sldMkLst>
        <pc:spChg chg="mod">
          <ac:chgData name="Jim Beland" userId="d41a4da1a37fb713" providerId="LiveId" clId="{49576F97-A81A-4E5B-8A0B-F9CF5BC57606}" dt="2020-07-23T19:47:22.651" v="8728" actId="20577"/>
          <ac:spMkLst>
            <pc:docMk/>
            <pc:sldMk cId="2434395660" sldId="282"/>
            <ac:spMk id="3" creationId="{C58ECB6E-D010-4D8D-8FB3-0B82DBA06087}"/>
          </ac:spMkLst>
        </pc:spChg>
        <pc:grpChg chg="del mod">
          <ac:chgData name="Jim Beland" userId="d41a4da1a37fb713" providerId="LiveId" clId="{49576F97-A81A-4E5B-8A0B-F9CF5BC57606}" dt="2020-07-23T19:46:08.773" v="8530"/>
          <ac:grpSpMkLst>
            <pc:docMk/>
            <pc:sldMk cId="2434395660" sldId="282"/>
            <ac:grpSpMk id="29" creationId="{54A731FC-F6A5-45FF-9846-10044C520517}"/>
          </ac:grpSpMkLst>
        </pc:grpChg>
        <pc:grpChg chg="del mod">
          <ac:chgData name="Jim Beland" userId="d41a4da1a37fb713" providerId="LiveId" clId="{49576F97-A81A-4E5B-8A0B-F9CF5BC57606}" dt="2020-07-23T19:46:19.262" v="8536"/>
          <ac:grpSpMkLst>
            <pc:docMk/>
            <pc:sldMk cId="2434395660" sldId="282"/>
            <ac:grpSpMk id="30" creationId="{8B8B79FE-91C4-412D-8D32-FB2E40AC3C9B}"/>
          </ac:grpSpMkLst>
        </pc:grpChg>
        <pc:grpChg chg="del mod">
          <ac:chgData name="Jim Beland" userId="d41a4da1a37fb713" providerId="LiveId" clId="{49576F97-A81A-4E5B-8A0B-F9CF5BC57606}" dt="2020-07-23T19:46:19.262" v="8536"/>
          <ac:grpSpMkLst>
            <pc:docMk/>
            <pc:sldMk cId="2434395660" sldId="282"/>
            <ac:grpSpMk id="36" creationId="{5B49568A-A1BB-44E9-801E-28C0A63B8678}"/>
          </ac:grpSpMkLst>
        </pc:grpChg>
        <pc:grpChg chg="mod">
          <ac:chgData name="Jim Beland" userId="d41a4da1a37fb713" providerId="LiveId" clId="{49576F97-A81A-4E5B-8A0B-F9CF5BC57606}" dt="2020-07-23T19:46:19.262" v="8536"/>
          <ac:grpSpMkLst>
            <pc:docMk/>
            <pc:sldMk cId="2434395660" sldId="282"/>
            <ac:grpSpMk id="37" creationId="{BC196855-D9E2-4978-98E4-A2E9337B7304}"/>
          </ac:grpSpMkLst>
        </pc:grpChg>
        <pc:inkChg chg="add">
          <ac:chgData name="Jim Beland" userId="d41a4da1a37fb713" providerId="LiveId" clId="{49576F97-A81A-4E5B-8A0B-F9CF5BC57606}" dt="2020-07-23T19:45:49.676" v="8525" actId="9405"/>
          <ac:inkMkLst>
            <pc:docMk/>
            <pc:sldMk cId="2434395660" sldId="282"/>
            <ac:inkMk id="23" creationId="{C1608707-AD1B-439E-8CA4-3FEB663345B3}"/>
          </ac:inkMkLst>
        </pc:inkChg>
        <pc:inkChg chg="add mod">
          <ac:chgData name="Jim Beland" userId="d41a4da1a37fb713" providerId="LiveId" clId="{49576F97-A81A-4E5B-8A0B-F9CF5BC57606}" dt="2020-07-23T19:46:19.262" v="8536"/>
          <ac:inkMkLst>
            <pc:docMk/>
            <pc:sldMk cId="2434395660" sldId="282"/>
            <ac:inkMk id="25" creationId="{8C459D7F-7708-4152-8523-AD3752C25BE8}"/>
          </ac:inkMkLst>
        </pc:inkChg>
        <pc:inkChg chg="add mod">
          <ac:chgData name="Jim Beland" userId="d41a4da1a37fb713" providerId="LiveId" clId="{49576F97-A81A-4E5B-8A0B-F9CF5BC57606}" dt="2020-07-23T19:46:19.262" v="8536"/>
          <ac:inkMkLst>
            <pc:docMk/>
            <pc:sldMk cId="2434395660" sldId="282"/>
            <ac:inkMk id="26" creationId="{2A39C52B-8096-4BF3-A3ED-0CF4E53E6EC0}"/>
          </ac:inkMkLst>
        </pc:inkChg>
        <pc:inkChg chg="add mod">
          <ac:chgData name="Jim Beland" userId="d41a4da1a37fb713" providerId="LiveId" clId="{49576F97-A81A-4E5B-8A0B-F9CF5BC57606}" dt="2020-07-23T19:46:19.262" v="8536"/>
          <ac:inkMkLst>
            <pc:docMk/>
            <pc:sldMk cId="2434395660" sldId="282"/>
            <ac:inkMk id="27" creationId="{2E480E34-E518-4E94-B6F6-5E34E17EDEFD}"/>
          </ac:inkMkLst>
        </pc:inkChg>
        <pc:inkChg chg="add mod">
          <ac:chgData name="Jim Beland" userId="d41a4da1a37fb713" providerId="LiveId" clId="{49576F97-A81A-4E5B-8A0B-F9CF5BC57606}" dt="2020-07-23T19:46:19.262" v="8536"/>
          <ac:inkMkLst>
            <pc:docMk/>
            <pc:sldMk cId="2434395660" sldId="282"/>
            <ac:inkMk id="28" creationId="{5AC88C89-8849-42DA-9240-35A2EAF88925}"/>
          </ac:inkMkLst>
        </pc:inkChg>
        <pc:inkChg chg="add mod">
          <ac:chgData name="Jim Beland" userId="d41a4da1a37fb713" providerId="LiveId" clId="{49576F97-A81A-4E5B-8A0B-F9CF5BC57606}" dt="2020-07-23T19:46:19.262" v="8536"/>
          <ac:inkMkLst>
            <pc:docMk/>
            <pc:sldMk cId="2434395660" sldId="282"/>
            <ac:inkMk id="31" creationId="{3D94B9E2-7D40-49E7-A6D1-97AF95473291}"/>
          </ac:inkMkLst>
        </pc:inkChg>
        <pc:inkChg chg="add mod">
          <ac:chgData name="Jim Beland" userId="d41a4da1a37fb713" providerId="LiveId" clId="{49576F97-A81A-4E5B-8A0B-F9CF5BC57606}" dt="2020-07-23T19:46:19.262" v="8536"/>
          <ac:inkMkLst>
            <pc:docMk/>
            <pc:sldMk cId="2434395660" sldId="282"/>
            <ac:inkMk id="32" creationId="{0AD541AC-563B-4BEA-AF7D-4CC84793A1B1}"/>
          </ac:inkMkLst>
        </pc:inkChg>
        <pc:inkChg chg="add mod">
          <ac:chgData name="Jim Beland" userId="d41a4da1a37fb713" providerId="LiveId" clId="{49576F97-A81A-4E5B-8A0B-F9CF5BC57606}" dt="2020-07-23T19:46:19.262" v="8536"/>
          <ac:inkMkLst>
            <pc:docMk/>
            <pc:sldMk cId="2434395660" sldId="282"/>
            <ac:inkMk id="33" creationId="{5C1FB264-78A7-4929-B57F-AFB664F58595}"/>
          </ac:inkMkLst>
        </pc:inkChg>
        <pc:inkChg chg="add mod">
          <ac:chgData name="Jim Beland" userId="d41a4da1a37fb713" providerId="LiveId" clId="{49576F97-A81A-4E5B-8A0B-F9CF5BC57606}" dt="2020-07-23T19:46:19.262" v="8536"/>
          <ac:inkMkLst>
            <pc:docMk/>
            <pc:sldMk cId="2434395660" sldId="282"/>
            <ac:inkMk id="34" creationId="{A79B0FF6-7FE9-43F5-B5D7-7BB9C63EB14F}"/>
          </ac:inkMkLst>
        </pc:inkChg>
        <pc:inkChg chg="add mod">
          <ac:chgData name="Jim Beland" userId="d41a4da1a37fb713" providerId="LiveId" clId="{49576F97-A81A-4E5B-8A0B-F9CF5BC57606}" dt="2020-07-23T19:46:19.262" v="8536"/>
          <ac:inkMkLst>
            <pc:docMk/>
            <pc:sldMk cId="2434395660" sldId="282"/>
            <ac:inkMk id="35" creationId="{950B6F57-FA73-4C79-9FD1-ED80031A3423}"/>
          </ac:inkMkLst>
        </pc:inkChg>
      </pc:sldChg>
      <pc:sldChg chg="add">
        <pc:chgData name="Jim Beland" userId="d41a4da1a37fb713" providerId="LiveId" clId="{49576F97-A81A-4E5B-8A0B-F9CF5BC57606}" dt="2020-07-23T19:46:44.695" v="8594"/>
        <pc:sldMkLst>
          <pc:docMk/>
          <pc:sldMk cId="86482507" sldId="283"/>
        </pc:sldMkLst>
      </pc:sldChg>
      <pc:sldChg chg="modSp add ord">
        <pc:chgData name="Jim Beland" userId="d41a4da1a37fb713" providerId="LiveId" clId="{49576F97-A81A-4E5B-8A0B-F9CF5BC57606}" dt="2020-07-23T19:51:22.063" v="9187" actId="20577"/>
        <pc:sldMkLst>
          <pc:docMk/>
          <pc:sldMk cId="2371178231" sldId="284"/>
        </pc:sldMkLst>
        <pc:spChg chg="mod">
          <ac:chgData name="Jim Beland" userId="d41a4da1a37fb713" providerId="LiveId" clId="{49576F97-A81A-4E5B-8A0B-F9CF5BC57606}" dt="2020-07-23T19:51:22.063" v="9187" actId="20577"/>
          <ac:spMkLst>
            <pc:docMk/>
            <pc:sldMk cId="2371178231" sldId="284"/>
            <ac:spMk id="3" creationId="{8B0434EE-C6FA-43E6-96A3-09F4EEC436B3}"/>
          </ac:spMkLst>
        </pc:spChg>
      </pc:sldChg>
      <pc:sldChg chg="addSp delSp modSp add">
        <pc:chgData name="Jim Beland" userId="d41a4da1a37fb713" providerId="LiveId" clId="{49576F97-A81A-4E5B-8A0B-F9CF5BC57606}" dt="2020-07-23T19:52:09.574" v="9242" actId="20577"/>
        <pc:sldMkLst>
          <pc:docMk/>
          <pc:sldMk cId="1959035967" sldId="285"/>
        </pc:sldMkLst>
        <pc:spChg chg="mod">
          <ac:chgData name="Jim Beland" userId="d41a4da1a37fb713" providerId="LiveId" clId="{49576F97-A81A-4E5B-8A0B-F9CF5BC57606}" dt="2020-07-23T19:52:09.574" v="9242" actId="20577"/>
          <ac:spMkLst>
            <pc:docMk/>
            <pc:sldMk cId="1959035967" sldId="285"/>
            <ac:spMk id="3" creationId="{8B0434EE-C6FA-43E6-96A3-09F4EEC436B3}"/>
          </ac:spMkLst>
        </pc:spChg>
        <pc:grpChg chg="mod">
          <ac:chgData name="Jim Beland" userId="d41a4da1a37fb713" providerId="LiveId" clId="{49576F97-A81A-4E5B-8A0B-F9CF5BC57606}" dt="2020-07-23T19:50:17.466" v="9171"/>
          <ac:grpSpMkLst>
            <pc:docMk/>
            <pc:sldMk cId="1959035967" sldId="285"/>
            <ac:grpSpMk id="21" creationId="{6B7684B4-5996-4969-8707-BBEE45D4A8BA}"/>
          </ac:grpSpMkLst>
        </pc:grpChg>
        <pc:grpChg chg="del mod">
          <ac:chgData name="Jim Beland" userId="d41a4da1a37fb713" providerId="LiveId" clId="{49576F97-A81A-4E5B-8A0B-F9CF5BC57606}" dt="2020-07-23T19:50:45.886" v="9181"/>
          <ac:grpSpMkLst>
            <pc:docMk/>
            <pc:sldMk cId="1959035967" sldId="285"/>
            <ac:grpSpMk id="25" creationId="{14E936D4-D62C-432A-B822-11063ABBF39D}"/>
          </ac:grpSpMkLst>
        </pc:grpChg>
        <pc:grpChg chg="mod">
          <ac:chgData name="Jim Beland" userId="d41a4da1a37fb713" providerId="LiveId" clId="{49576F97-A81A-4E5B-8A0B-F9CF5BC57606}" dt="2020-07-23T19:50:39.340" v="9178"/>
          <ac:grpSpMkLst>
            <pc:docMk/>
            <pc:sldMk cId="1959035967" sldId="285"/>
            <ac:grpSpMk id="27" creationId="{6B1C8826-3AA6-4CEE-866E-E630C6FF2235}"/>
          </ac:grpSpMkLst>
        </pc:grpChg>
        <pc:grpChg chg="del mod">
          <ac:chgData name="Jim Beland" userId="d41a4da1a37fb713" providerId="LiveId" clId="{49576F97-A81A-4E5B-8A0B-F9CF5BC57606}" dt="2020-07-23T19:51:09.305" v="9185"/>
          <ac:grpSpMkLst>
            <pc:docMk/>
            <pc:sldMk cId="1959035967" sldId="285"/>
            <ac:grpSpMk id="29" creationId="{D4BF433B-E6A7-4BAB-9893-D6217F725C56}"/>
          </ac:grpSpMkLst>
        </pc:grpChg>
        <pc:grpChg chg="mod">
          <ac:chgData name="Jim Beland" userId="d41a4da1a37fb713" providerId="LiveId" clId="{49576F97-A81A-4E5B-8A0B-F9CF5BC57606}" dt="2020-07-23T19:51:09.305" v="9185"/>
          <ac:grpSpMkLst>
            <pc:docMk/>
            <pc:sldMk cId="1959035967" sldId="285"/>
            <ac:grpSpMk id="33" creationId="{0D4E320A-6D16-4B7A-B6A0-299A8683B806}"/>
          </ac:grpSpMkLst>
        </pc:grpChg>
        <pc:inkChg chg="add del">
          <ac:chgData name="Jim Beland" userId="d41a4da1a37fb713" providerId="LiveId" clId="{49576F97-A81A-4E5B-8A0B-F9CF5BC57606}" dt="2020-07-23T19:49:56.846" v="9164" actId="9405"/>
          <ac:inkMkLst>
            <pc:docMk/>
            <pc:sldMk cId="1959035967" sldId="285"/>
            <ac:inkMk id="10" creationId="{B222D1D4-8561-40BB-9EEE-595AC3BD18C4}"/>
          </ac:inkMkLst>
        </pc:inkChg>
        <pc:inkChg chg="add del">
          <ac:chgData name="Jim Beland" userId="d41a4da1a37fb713" providerId="LiveId" clId="{49576F97-A81A-4E5B-8A0B-F9CF5BC57606}" dt="2020-07-23T19:50:02.384" v="9166" actId="9405"/>
          <ac:inkMkLst>
            <pc:docMk/>
            <pc:sldMk cId="1959035967" sldId="285"/>
            <ac:inkMk id="12" creationId="{198C3CB7-F8CD-4D49-9955-5EEA45B2BE0F}"/>
          </ac:inkMkLst>
        </pc:inkChg>
        <pc:inkChg chg="add del">
          <ac:chgData name="Jim Beland" userId="d41a4da1a37fb713" providerId="LiveId" clId="{49576F97-A81A-4E5B-8A0B-F9CF5BC57606}" dt="2020-07-23T19:50:09.134" v="9168" actId="9405"/>
          <ac:inkMkLst>
            <pc:docMk/>
            <pc:sldMk cId="1959035967" sldId="285"/>
            <ac:inkMk id="18" creationId="{2226ACF0-A3DA-49F9-8611-EDFED78A9C68}"/>
          </ac:inkMkLst>
        </pc:inkChg>
        <pc:inkChg chg="add mod">
          <ac:chgData name="Jim Beland" userId="d41a4da1a37fb713" providerId="LiveId" clId="{49576F97-A81A-4E5B-8A0B-F9CF5BC57606}" dt="2020-07-23T19:50:17.466" v="9171"/>
          <ac:inkMkLst>
            <pc:docMk/>
            <pc:sldMk cId="1959035967" sldId="285"/>
            <ac:inkMk id="19" creationId="{9367785C-CDF8-4701-AFE7-805B09D6CD1C}"/>
          </ac:inkMkLst>
        </pc:inkChg>
        <pc:inkChg chg="add del mod">
          <ac:chgData name="Jim Beland" userId="d41a4da1a37fb713" providerId="LiveId" clId="{49576F97-A81A-4E5B-8A0B-F9CF5BC57606}" dt="2020-07-23T19:50:18.484" v="9172" actId="9405"/>
          <ac:inkMkLst>
            <pc:docMk/>
            <pc:sldMk cId="1959035967" sldId="285"/>
            <ac:inkMk id="20" creationId="{C4632F8F-A4EE-4AD5-976C-6483DC25055E}"/>
          </ac:inkMkLst>
        </pc:inkChg>
        <pc:inkChg chg="add">
          <ac:chgData name="Jim Beland" userId="d41a4da1a37fb713" providerId="LiveId" clId="{49576F97-A81A-4E5B-8A0B-F9CF5BC57606}" dt="2020-07-23T19:50:26.497" v="9173" actId="9405"/>
          <ac:inkMkLst>
            <pc:docMk/>
            <pc:sldMk cId="1959035967" sldId="285"/>
            <ac:inkMk id="22" creationId="{1A5AC260-3AA9-4925-AAD1-3F6BF0B60A01}"/>
          </ac:inkMkLst>
        </pc:inkChg>
        <pc:inkChg chg="add mod">
          <ac:chgData name="Jim Beland" userId="d41a4da1a37fb713" providerId="LiveId" clId="{49576F97-A81A-4E5B-8A0B-F9CF5BC57606}" dt="2020-07-23T19:51:09.305" v="9185"/>
          <ac:inkMkLst>
            <pc:docMk/>
            <pc:sldMk cId="1959035967" sldId="285"/>
            <ac:inkMk id="23" creationId="{CC5F6511-0326-4767-83E4-A7534B46A99F}"/>
          </ac:inkMkLst>
        </pc:inkChg>
        <pc:inkChg chg="add mod">
          <ac:chgData name="Jim Beland" userId="d41a4da1a37fb713" providerId="LiveId" clId="{49576F97-A81A-4E5B-8A0B-F9CF5BC57606}" dt="2020-07-23T19:51:09.305" v="9185"/>
          <ac:inkMkLst>
            <pc:docMk/>
            <pc:sldMk cId="1959035967" sldId="285"/>
            <ac:inkMk id="24" creationId="{0FC6CCFA-D5E6-4A48-A4DB-6522C2CA9F8C}"/>
          </ac:inkMkLst>
        </pc:inkChg>
        <pc:inkChg chg="add del mod">
          <ac:chgData name="Jim Beland" userId="d41a4da1a37fb713" providerId="LiveId" clId="{49576F97-A81A-4E5B-8A0B-F9CF5BC57606}" dt="2020-07-23T19:50:40.527" v="9179" actId="9405"/>
          <ac:inkMkLst>
            <pc:docMk/>
            <pc:sldMk cId="1959035967" sldId="285"/>
            <ac:inkMk id="26" creationId="{5BCA3217-C3B4-46D2-BE70-C90347F557E2}"/>
          </ac:inkMkLst>
        </pc:inkChg>
        <pc:inkChg chg="add mod">
          <ac:chgData name="Jim Beland" userId="d41a4da1a37fb713" providerId="LiveId" clId="{49576F97-A81A-4E5B-8A0B-F9CF5BC57606}" dt="2020-07-23T19:51:09.305" v="9185"/>
          <ac:inkMkLst>
            <pc:docMk/>
            <pc:sldMk cId="1959035967" sldId="285"/>
            <ac:inkMk id="28" creationId="{CAC88B29-86A4-4089-B7A0-FEBCDF480AAA}"/>
          </ac:inkMkLst>
        </pc:inkChg>
        <pc:inkChg chg="add mod">
          <ac:chgData name="Jim Beland" userId="d41a4da1a37fb713" providerId="LiveId" clId="{49576F97-A81A-4E5B-8A0B-F9CF5BC57606}" dt="2020-07-23T19:51:09.305" v="9185"/>
          <ac:inkMkLst>
            <pc:docMk/>
            <pc:sldMk cId="1959035967" sldId="285"/>
            <ac:inkMk id="30" creationId="{243D7261-C92C-46A3-A22C-E55DE8264254}"/>
          </ac:inkMkLst>
        </pc:inkChg>
        <pc:inkChg chg="add mod">
          <ac:chgData name="Jim Beland" userId="d41a4da1a37fb713" providerId="LiveId" clId="{49576F97-A81A-4E5B-8A0B-F9CF5BC57606}" dt="2020-07-23T19:51:09.305" v="9185"/>
          <ac:inkMkLst>
            <pc:docMk/>
            <pc:sldMk cId="1959035967" sldId="285"/>
            <ac:inkMk id="31" creationId="{971D10C7-FF67-4064-97D5-8A862A2260CD}"/>
          </ac:inkMkLst>
        </pc:inkChg>
        <pc:inkChg chg="add mod">
          <ac:chgData name="Jim Beland" userId="d41a4da1a37fb713" providerId="LiveId" clId="{49576F97-A81A-4E5B-8A0B-F9CF5BC57606}" dt="2020-07-23T19:51:09.305" v="9185"/>
          <ac:inkMkLst>
            <pc:docMk/>
            <pc:sldMk cId="1959035967" sldId="285"/>
            <ac:inkMk id="32" creationId="{7284D435-8319-4541-8D42-8D91D2A5E18C}"/>
          </ac:inkMkLst>
        </pc:inkChg>
        <pc:inkChg chg="add">
          <ac:chgData name="Jim Beland" userId="d41a4da1a37fb713" providerId="LiveId" clId="{49576F97-A81A-4E5B-8A0B-F9CF5BC57606}" dt="2020-07-23T19:51:10.944" v="9186" actId="9405"/>
          <ac:inkMkLst>
            <pc:docMk/>
            <pc:sldMk cId="1959035967" sldId="285"/>
            <ac:inkMk id="34" creationId="{DFCC7EE4-2734-47A7-8876-98690C18E98A}"/>
          </ac:inkMkLst>
        </pc:inkChg>
      </pc:sldChg>
      <pc:sldChg chg="modSp add">
        <pc:chgData name="Jim Beland" userId="d41a4da1a37fb713" providerId="LiveId" clId="{49576F97-A81A-4E5B-8A0B-F9CF5BC57606}" dt="2020-07-23T19:54:35.222" v="9648" actId="20577"/>
        <pc:sldMkLst>
          <pc:docMk/>
          <pc:sldMk cId="1314122094" sldId="286"/>
        </pc:sldMkLst>
        <pc:spChg chg="mod">
          <ac:chgData name="Jim Beland" userId="d41a4da1a37fb713" providerId="LiveId" clId="{49576F97-A81A-4E5B-8A0B-F9CF5BC57606}" dt="2020-07-23T19:54:35.222" v="9648" actId="20577"/>
          <ac:spMkLst>
            <pc:docMk/>
            <pc:sldMk cId="1314122094" sldId="286"/>
            <ac:spMk id="3" creationId="{8B0434EE-C6FA-43E6-96A3-09F4EEC436B3}"/>
          </ac:spMkLst>
        </pc:spChg>
      </pc:sldChg>
      <pc:sldChg chg="modSp add">
        <pc:chgData name="Jim Beland" userId="d41a4da1a37fb713" providerId="LiveId" clId="{49576F97-A81A-4E5B-8A0B-F9CF5BC57606}" dt="2020-07-23T20:11:19.693" v="9830" actId="20577"/>
        <pc:sldMkLst>
          <pc:docMk/>
          <pc:sldMk cId="1326023443" sldId="287"/>
        </pc:sldMkLst>
        <pc:spChg chg="mod">
          <ac:chgData name="Jim Beland" userId="d41a4da1a37fb713" providerId="LiveId" clId="{49576F97-A81A-4E5B-8A0B-F9CF5BC57606}" dt="2020-07-23T20:11:19.693" v="9830" actId="20577"/>
          <ac:spMkLst>
            <pc:docMk/>
            <pc:sldMk cId="1326023443" sldId="287"/>
            <ac:spMk id="3" creationId="{8B0434EE-C6FA-43E6-96A3-09F4EEC436B3}"/>
          </ac:spMkLst>
        </pc:spChg>
      </pc:sldChg>
      <pc:sldChg chg="modSp add">
        <pc:chgData name="Jim Beland" userId="d41a4da1a37fb713" providerId="LiveId" clId="{49576F97-A81A-4E5B-8A0B-F9CF5BC57606}" dt="2020-07-23T20:14:19.920" v="9994" actId="20577"/>
        <pc:sldMkLst>
          <pc:docMk/>
          <pc:sldMk cId="1916967982" sldId="288"/>
        </pc:sldMkLst>
        <pc:spChg chg="mod">
          <ac:chgData name="Jim Beland" userId="d41a4da1a37fb713" providerId="LiveId" clId="{49576F97-A81A-4E5B-8A0B-F9CF5BC57606}" dt="2020-07-23T20:14:19.920" v="9994" actId="20577"/>
          <ac:spMkLst>
            <pc:docMk/>
            <pc:sldMk cId="1916967982" sldId="288"/>
            <ac:spMk id="3" creationId="{8B0434EE-C6FA-43E6-96A3-09F4EEC436B3}"/>
          </ac:spMkLst>
        </pc:spChg>
      </pc:sldChg>
      <pc:sldChg chg="modSp add">
        <pc:chgData name="Jim Beland" userId="d41a4da1a37fb713" providerId="LiveId" clId="{49576F97-A81A-4E5B-8A0B-F9CF5BC57606}" dt="2020-07-23T20:16:51.815" v="10163" actId="20577"/>
        <pc:sldMkLst>
          <pc:docMk/>
          <pc:sldMk cId="4074303058" sldId="289"/>
        </pc:sldMkLst>
        <pc:spChg chg="mod">
          <ac:chgData name="Jim Beland" userId="d41a4da1a37fb713" providerId="LiveId" clId="{49576F97-A81A-4E5B-8A0B-F9CF5BC57606}" dt="2020-07-23T20:16:51.815" v="10163" actId="20577"/>
          <ac:spMkLst>
            <pc:docMk/>
            <pc:sldMk cId="4074303058" sldId="289"/>
            <ac:spMk id="3" creationId="{8B0434EE-C6FA-43E6-96A3-09F4EEC436B3}"/>
          </ac:spMkLst>
        </pc:spChg>
      </pc:sldChg>
      <pc:sldChg chg="modSp add ord">
        <pc:chgData name="Jim Beland" userId="d41a4da1a37fb713" providerId="LiveId" clId="{49576F97-A81A-4E5B-8A0B-F9CF5BC57606}" dt="2020-07-23T20:23:25.010" v="10291" actId="20577"/>
        <pc:sldMkLst>
          <pc:docMk/>
          <pc:sldMk cId="3307645909" sldId="290"/>
        </pc:sldMkLst>
        <pc:spChg chg="mod">
          <ac:chgData name="Jim Beland" userId="d41a4da1a37fb713" providerId="LiveId" clId="{49576F97-A81A-4E5B-8A0B-F9CF5BC57606}" dt="2020-07-23T20:23:25.010" v="10291" actId="20577"/>
          <ac:spMkLst>
            <pc:docMk/>
            <pc:sldMk cId="3307645909" sldId="290"/>
            <ac:spMk id="7" creationId="{BC49E1F9-248E-4ED4-A3B1-2CA433E160FF}"/>
          </ac:spMkLst>
        </pc:spChg>
      </pc:sldChg>
      <pc:sldChg chg="modSp add ord">
        <pc:chgData name="Jim Beland" userId="d41a4da1a37fb713" providerId="LiveId" clId="{49576F97-A81A-4E5B-8A0B-F9CF5BC57606}" dt="2020-07-23T20:27:03.537" v="10399" actId="20577"/>
        <pc:sldMkLst>
          <pc:docMk/>
          <pc:sldMk cId="3200676962" sldId="291"/>
        </pc:sldMkLst>
        <pc:spChg chg="mod">
          <ac:chgData name="Jim Beland" userId="d41a4da1a37fb713" providerId="LiveId" clId="{49576F97-A81A-4E5B-8A0B-F9CF5BC57606}" dt="2020-07-23T20:27:03.537" v="10399" actId="20577"/>
          <ac:spMkLst>
            <pc:docMk/>
            <pc:sldMk cId="3200676962" sldId="291"/>
            <ac:spMk id="3" creationId="{8B0434EE-C6FA-43E6-96A3-09F4EEC436B3}"/>
          </ac:spMkLst>
        </pc:spChg>
      </pc:sldChg>
      <pc:sldChg chg="modSp add">
        <pc:chgData name="Jim Beland" userId="d41a4da1a37fb713" providerId="LiveId" clId="{49576F97-A81A-4E5B-8A0B-F9CF5BC57606}" dt="2020-07-23T20:28:40.223" v="10443" actId="20577"/>
        <pc:sldMkLst>
          <pc:docMk/>
          <pc:sldMk cId="1272489778" sldId="292"/>
        </pc:sldMkLst>
        <pc:spChg chg="mod">
          <ac:chgData name="Jim Beland" userId="d41a4da1a37fb713" providerId="LiveId" clId="{49576F97-A81A-4E5B-8A0B-F9CF5BC57606}" dt="2020-07-23T20:28:40.223" v="10443" actId="20577"/>
          <ac:spMkLst>
            <pc:docMk/>
            <pc:sldMk cId="1272489778" sldId="292"/>
            <ac:spMk id="3" creationId="{8B0434EE-C6FA-43E6-96A3-09F4EEC436B3}"/>
          </ac:spMkLst>
        </pc:spChg>
      </pc:sldChg>
      <pc:sldChg chg="modSp add">
        <pc:chgData name="Jim Beland" userId="d41a4da1a37fb713" providerId="LiveId" clId="{49576F97-A81A-4E5B-8A0B-F9CF5BC57606}" dt="2020-07-23T20:29:46.221" v="10550" actId="20577"/>
        <pc:sldMkLst>
          <pc:docMk/>
          <pc:sldMk cId="990992271" sldId="293"/>
        </pc:sldMkLst>
        <pc:spChg chg="mod">
          <ac:chgData name="Jim Beland" userId="d41a4da1a37fb713" providerId="LiveId" clId="{49576F97-A81A-4E5B-8A0B-F9CF5BC57606}" dt="2020-07-23T20:29:46.221" v="10550" actId="20577"/>
          <ac:spMkLst>
            <pc:docMk/>
            <pc:sldMk cId="990992271" sldId="293"/>
            <ac:spMk id="3" creationId="{8B0434EE-C6FA-43E6-96A3-09F4EEC436B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7.296"/>
    </inkml:context>
    <inkml:brush xml:id="br0">
      <inkml:brushProperty name="width" value="0.1" units="cm"/>
      <inkml:brushProperty name="height" value="0.1" units="cm"/>
    </inkml:brush>
  </inkml:definitions>
  <inkml:trace contextRef="#ctx0" brushRef="#br0">1 1 4529,'0'0'1416,"0"0"-564,0 0-359,0 0-177,0 0-152,0 0-100,2 0 24,0 1 1,-1-1 0,1 1-1,-1-1 1,1 1 0,-1 0-1,1 0 1,-1 0 0,0 0 0,1 0-1,-1 0 1,0 0 0,0 0-1,1 0 1,-1 0 0,0 1-1,0-1 1,0 1 0,-1-1-1,2 1-88,17 37 1576,-14-27-1075,82 195 1361,-53-140-1928,16 31 717,-5 1 0,-4 3 0,0 14-651,3 35 411,7-1 0,24 38-411,-50-131 163,8 16 424,8 8-587,20 35 657,-4 2 1,-5 4-1,29 109-657,18 35 571,-15-43-349,8 38 928,53 90-1150,-68-170 243,-23-49-128,27 37-115,12-10 983,17 12-983,26 43 763,-102-150-623,-2 3 0,-3 0 0,-2 6-140,52 117 40,25 8-39,-39-76 23,11 37-24,-16-12 13,-1 0-18,10 2 5,-33-76 8,16 51-8,-45-104-5,2 1 1,0-1-1,1-1 1,1 0-1,10 14 5,40 54 16,-23-30 15,17 16-31,-50-67 8,-2-5 0,-2-1 0,2 0-3,9 24-31,10 3 12,-14-17 12,0 0-1,-1 0 0,0 1 1,-1 0-1,1 1 3,-1 3-2,-3-8-4,0 0 1,0-1-1,1 1 1,0-1 0,0 1-1,0-1 1,5 4 5,-9-10 2,0 0-1,1 0 1,-1 0 0,0 0-1,1 1 1,-1-1 0,1 0-1,-1 0 1,0-1 0,1 1-1,-1 0 1,0 0 0,1 0-1,-1 0 1,0 0 0,1 0-1,-1 0 1,0 0 0,0-1 0,1 1-1,-1 0 1,0 0 0,1 0-1,-1-1 1,0 1 0,0 0-1,1 0 1,-1-1 0,0 1-1,0 0 1,0 0 0,0-1-1,1 1 1,-1 0 0,0-1-1,0 1 1,0 0 0,0-1-1,0 1 1,0 0 0,0-1-1,0 1 1,0 0 0,0-1-1,0 1 1,0-1-2,6-20 106,-6 18-97,67-184-6,-14 41 2,-20 36 13,-24 73-19,1 1 1,2 1-1,1 0 1,2 0-1,2 2 1,11-17 0,0 8-14,3-2-1,-2-1 0,-2-2 0,-2-1 0,0-7 15,7-37-81,-3-3 81,24-71-36,-37 131 23,1 2 0,1 0 0,2 1 0,1 1 0,3-1 13,13-20-6,2-10 6,27-60 6,38-99-6,-24 56 4,6 4 1,42-50-5,41-74 8,-70 109-3,79-143 6,-104 182-8,59-117-11,-99 182 4,3 2 0,4 1 0,43-57 4,27-11-50,-14 16 45,47-79 5,-52 58 2,178-294 43,-177 278-20,9 0-25,65-60 50,-95 127 97,-3-2-1,-2-7-146,28-39 377,-71 105-364,-18 27 7,0-1 0,-1 1-1,0-1 1,0-1 0,3-6-20,-7 11-676,0 0 0,0 1 0,-1-1 0,1 0 0,-1 1 0,1-1 0,-1 0 0,-1-1 676,1 5-94,0-20-6278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11.347"/>
    </inkml:context>
    <inkml:brush xml:id="br0">
      <inkml:brushProperty name="width" value="0.1" units="cm"/>
      <inkml:brushProperty name="height" value="0.1" units="cm"/>
      <inkml:brushProperty name="color" value="#66CC00"/>
    </inkml:brush>
  </inkml:definitions>
  <inkml:trace contextRef="#ctx0" brushRef="#br0">0 573 1320,'0'0'1135,"0"0"-543,0 0-206,0 0 66,0 0 33,27 0 3608,-17 0-3645,0 1 0,0-2 0,0 1 0,0-1 0,0-1-1,0 0 1,0 0 0,0-1 0,-1 0 0,1-1 0,-1 0 0,6-3-448,32-19 1109,1 3 1,1 1-1,33-8-1109,181-55 943,-154 52-467,126-36-200,-179 54-117,137-32 656,-170 42-779,55-11 68,0 3 1,40-1-105,-25 6 571,73-18-571,-91 12 122,2 3 1,-1 4-1,4 3-122,24-1 141,1-4-1,8-6-140,-9 1 37,0 4 0,12 5-37,81-4 54,-89 2-30,161 5-4,-141 3-14,-13 3-1,24 9-5,33 1 3,-120-12 2,0 3 1,0 1 0,0 3-1,27 9-5,-15 1-4,-29-11 30,0 3 1,-1 0-1,0 3 1,-1 0-1,-1 2 1,4 4-27,-9-2 54,0 2 1,-1 0-1,0 2 1,-2 1-1,-1 1 1,-1 1-1,13 19-54,-24-30 6,3 5 17,0 0 1,-1 1 0,-2 0-1,10 21-23,-6-13 20,-12-23 13,0 0 1,0 0-1,-1 1 1,0-1-1,0 1 1,0-1-1,0 1 1,-1-1 0,0 1-1,0 0-33,2 20 143,-2-24-116,-1 1 0,1-1 0,-1 0 1,0 1-1,0-1 0,0 1 0,0-1 0,0 0 0,0 1 1,0-1-1,-1 1 0,1-1 0,-1 0 0,0 0 0,0 1 1,0-1-1,0 0 0,0 0 0,0 0 0,0 0 0,-1 0 1,1 0-1,-1 0 0,0 0-27,-19 18 36,0 0 0,-1-2 0,0-1-1,-25 14-35,26-18 6,1 1 0,0 0 0,1 2 0,0 0 0,2 1 0,0 1 0,0 2-6,3-2 9,-1 0 0,-1 0 0,0-1 0,-1-1 0,-1-1 0,-1-1 0,0 0 0,-6 2-9,-24 14 6,-87 49 35,61-44-9,-21 4-32,-20 9-7,87-36 19,-2-1 0,0-1-1,0-2 1,0-1-1,-6-1-11,-59 6 94,-6-4-94,75-7 14,-376 16 690,335-21-468,0-3-1,1-2 1,-34-12-236,14 4 109,-63-3-109,53 13 75,18 3 132,0-4 1,-58-14-208,81 10 32,0 2 0,-54-1-32,-200 6 20,216 6-16,69-3-2,1-1 0,0-1 0,0-1 0,0-1 0,-12-6-2,-11-1 7,22 5 4,1-1 0,1-2 0,-8-4-11,-47-20 14,47 25-12,1-2 0,1-1 0,0-1 0,0-1 0,2-2 0,0-1 0,-17-16-2,34 26-2,0 1 0,0 0 0,0 0 0,-1 1 0,0 0 0,0 1 0,-5-1 2,-19-7-42,-29-4 42,57 15-5,-1-1 3,1 1 0,0-2 0,0 1 0,1-1 0,-1 0 0,-4-4 2,4 3-10,0 0-1,-1 1 1,1 0-1,-1 0 1,-1 0 10,-126-26-180,111 23 100,14 5 41,0-1 0,1 0 0,-1-1 0,-8-5 39,3 2-73,10 6 66,1-1 0,0 0 1,0 0-1,0 0 0,0 0 1,1-1-1,-1 1 0,0-1 0,1 0 1,-2-2 6,4 4-11,1 1 0,0-1 0,-1 1 0,1-1 0,0 1 0,0-1 0,-1 0 0,1 1 0,0-1 0,0 1 0,0-1 0,0 0 0,0 1 0,0-1 0,0 0 0,0 1 0,0-1 0,0 1 0,0-1 0,0 0 0,0 1 0,0-1 0,0 0 0,1 1 0,-1-1 0,0 1 11,0-1-1,1 1 1,-1 0 0,0 0 0,0 0 0,0 0 0,0-1-1,0 1 1,0 0 0,0 0 0,0 0 0,0-1 0,0 1-1,0 0 1,0 0 0,0-1 0,0 1 0,0 0-1,0 0 1,0 0 0,0-1 0,0 1 0,0 0 0,0 0-1,0 0 1,0 0 0,0-1 0,-1 1 0,1 0-1,0 0 1,0 0 0,0 0 0,0-1 0,0 1 0,0 0-1,-1 0 1,1 0 0,0 0 0,0 0 0,0 0-1,-1-1 1,1 1 0,0 0 0,0 0 0,0 0 0,-1 0-1,1 0 1,0 0 0,0 0 0,-4-3-28,-1 1 0,1-1 1,0 1-1,-1 0 0,0 0 0,1 1 1,-1-1-1,0 1 0,0 0 0,0 0 1,-3 1 27,7 0-68,1 0 2,-1-1 12,-15-7 313,8 4-658,10 3-3625,2-2-1000,0-11-6418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20.186"/>
    </inkml:context>
    <inkml:brush xml:id="br0">
      <inkml:brushProperty name="width" value="0.1" units="cm"/>
      <inkml:brushProperty name="height" value="0.1" units="cm"/>
      <inkml:brushProperty name="color" value="#E71224"/>
    </inkml:brush>
  </inkml:definitions>
  <inkml:trace contextRef="#ctx0" brushRef="#br0">0 374 1840,'0'0'1183,"0"0"-281,0 0-35,0 0-75,0 0-235,0 0-139,0 0 47,0 0-23,0 0-61,0 0-102,0 0-114,0 0-66,0 0 37,0 0 56,0 0 143,0 0 134,0 0 34,0 0 12,0 0-67,0 0-82,0 0-52,0 0-17,0 0 66,0 0 10,0 0 2,0 0-49,0 0-109,0 0-30,0 0-37,0 0-62,0 0-20,0 0-14,0 0 92,0 0 32,0 0 47,0 0-21,0-1-169,1 0 0,-1-1 0,0 1 0,1 0 0,-1-1 0,1 1 0,-1 0 0,1 0 0,0 0 0,-1-1 0,1 1 0,1-1-35,21-10 51,-1 0 1,18-14-52,7-5 73,-8 11 158,0 1 0,1 3-1,13-3-230,-51 18 6,74-19 871,-57 16-303,1 0 1,-1-2-1,17-7-574,25-14 270,2 2 0,0 4 1,1 2-1,9 1-270,-1 5 108,0 2 1,1 4 0,63 2-109,651-2 663,-745 9-628,40 7-35,-35-3 9,11 2 53,0 3-1,-1 2 1,0 3 0,30 13-62,-65-22 15,2 0-1,-1-2 1,2-1-15,-5-1 1,0 2-1,0 0 1,0 1 0,9 4-1,1 7 5,-25-13-3,1 0-1,-1-1 1,1 0-1,0 0 1,0-1-1,0 0 1,1 1-2,29 4 6,-27-6-3,-1 1 0,1 0-1,0 0 1,-1 1 0,1 0 0,-1 1 0,0-1 0,0 2 0,0-1-3,23 16 14,-17-11 0,0 0 0,-1 0 0,6 7-14,-16-14-1,-1 0 3,1-1 0,-1 1-1,0 0 1,0 0-1,-1 0 1,1 0-1,0 0 1,-1 0 0,1 0-1,-1 1 1,0-1-1,1 1-1,-2-2 59,0-1 33,0 0 8,0 0-23,0 0-54,0 0-10,0 1-13,0 1 0,0-1 0,0 1 0,0-1 0,0 1 0,0-1 0,0 1 0,1-1 0,-1 1 0,1-1 0,-1 1 0,2 0 0,3 6 78,-5-7-75,0 0 0,0-1 0,0 1 0,1 0 0,-1-1 0,0 1 0,1 0 0,-1-1 0,0 1 0,1-1 0,-1 1 0,1-1 0,-1 1 0,1-1 0,-1 1 0,1-1 0,-1 1 0,1-1 0,0 0 0,-1 1 0,1-1 0,-1 0 0,1 0-3,14 27 49,5-14-50,-19-12 1,1 0-1,0-1 0,0 1 0,-1 0 1,1 0-1,-1 0 0,1 1 1,-1-1-1,1 0 0,-1 1 1,0-1-1,1 0 0,-1 1 0,0 0 1,0-1-1,0 1 0,0 0 1,-1-1-1,1 1 0,0 0 0,-1 0 1,1 0-1,-1-1 0,0 1 1,1 2 0,6 36 16,-7-40-8,0 27 17,0-27-12,0 0 23,0 0-8,0 0 31,0 0 56,0 0 57,0 0 6,0 0-29,-5 2-136,-1-1 0,0 1 1,0 0-1,1 0 1,-1 0-1,1 1 0,0 0 1,0 0-1,0 0 1,0 1-1,0 0 1,0 1-14,-1 0 7,-1 0 0,1-1 0,-1 0 0,0 0 0,0 0 0,-1-1 0,1 0-7,-13 5 7,1 0 1,1 1-1,0 1 0,-16 11-7,-15 8 10,44-27-2,0-1 1,1 1-1,-1-1 1,0 0-1,0 0 0,0-1 1,0 1-1,0-1 1,-4-1-9,-26 4 37,-44 22-50,62-18 17,1-1 1,-1-1 0,0-1 0,0 0 0,0-1 0,-18 0-5,8-1 5,0 0 0,0 2 0,-17 5-5,16-3 5,1-1 0,0-2 1,-19 0-6,-23-4 2,28-1-5,-1 2 0,0 2 0,-25 5 3,15 0 15,-1-4 0,0-1-1,-33-4-14,-5 0 14,26 3-3,29 1 6,0-2 0,-26-4-17,2-6 0,-46-15 0,-20-4 0,97 22 3,-1-1-1,1-1 1,0-1 0,1-2-1,0-1 1,1-2-3,20 12-1,0 1 1,0 0-1,0 0 1,0 0-1,0 1 1,0 0-1,-8 0 1,-29-5-20,35 4 16,0 1 0,0 0 0,0 0 0,0 1 0,0 1 0,-8 0 4,-15 1-13,-38-9 49,53 5-27,-16-1-13,-1 1 1,1 2-1,-10 2 4,-25 0-5,57-3 7,0-1-1,1 0 1,-1 0 0,0-1 0,1 0-1,-4-3-1,-40-10 5,47 14-25,-1 0 0,1 0 0,-1-1 0,1-1 0,0 1 0,-7-5 20,8 4-17,-1 0 0,1 1 0,-1-1 0,0 2 1,0-1-1,0 1 0,-1 0 0,-4-1 17,-40-2-2961,-35 1 2961,87 13-4387,0-1-1668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1.077"/>
    </inkml:context>
    <inkml:brush xml:id="br0">
      <inkml:brushProperty name="width" value="0.1" units="cm"/>
      <inkml:brushProperty name="height" value="0.1" units="cm"/>
      <inkml:brushProperty name="color" value="#E71224"/>
    </inkml:brush>
  </inkml:definitions>
  <inkml:trace contextRef="#ctx0" brushRef="#br0">136 7 96,'0'0'327,"0"0"104,0 0 167,0 0-99,-22 13 3863,-12-9-3946,34-4-368,0 0 52,0 0 61,0 0 32,0 0 27,0 0 63,0 0 234,0 0 107,0 0-209,0 0-244,0 0-67,0 0 8,0 0 21,0 0 48,0 0 76,0 0 71,0 0 62,0 0 98,0 0-74,0 0-123,0 0-73,0 0-27,0 0-59,-4-24 2513,1 45 487,2 38-3345,1-54 416,0 582 1206,-7-522-1470,7-39 49,-1 85 101,-5 14-89,3-97-12,2 1 0,1-1 0,4 26 12,2 4 278,-2 1 0,-4 11-278,0-50 55,0 51 169,3 0 0,5 18-224,0 3 346,-4 0 0,-6 58-346,0-25-1,2-109 2,1 7 21,-1 0 0,-1-1 1,-1 1-1,-1-1 0,-1 0 1,-5 13-23,5-17-3,0-1 0,1 1 0,1-1 0,1 1 0,0 14 3,1-10 1,-1 0 1,-1 0 0,-3 10-2,-1-6 24,2 1 0,1 0 0,1 0 0,2 5-24,-8 166 19,8 93 5,4-206-447,-4-122-133,1 14-370,-1 1 1,-1-1-1,-1 0 1,-3-9 925,-14-32-5490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4.711"/>
    </inkml:context>
    <inkml:brush xml:id="br0">
      <inkml:brushProperty name="width" value="0.1" units="cm"/>
      <inkml:brushProperty name="height" value="0.1" units="cm"/>
      <inkml:brushProperty name="color" value="#E71224"/>
    </inkml:brush>
  </inkml:definitions>
  <inkml:trace contextRef="#ctx0" brushRef="#br0">0 41 1568,'0'0'1942,"0"0"-576,0 0-242,0 0-125,0 0-174,0 0-134,0 0-141,0 0-58,0 0-122,0 0-178,0 0-77,0 0 117,0 0 66,0 0 42,0 0 126,0 0 52,0 0-61,0 0-122,0 0-80,0 0-74,0 0-85,0 0-62,0 0 28,0 0 41,0 0 110,0 0 93,0 0 55,0 0-53,0 0-44,0 0-58,0 0-45,0 0-48,0 0-78,0 0 0,23 0 483,68-7 2463,-83 7-2921,0-1 1,-1-1-1,1 1 0,-1-1 1,1 0-1,-1-1 0,6-3-60,-6 3 114,0 0 0,0 1 0,1-1 0,-1 2-1,1-1 1,-1 1 0,7-1-114,-13 2 36,29 0 305,344 0 1108,-247 7-1281,149-7-16,-273 2-152,0 0 0,0-1-1,1 2 1,-2-1 0,1 0 0,0 0 0,0 1 0,-1 0 0,1-1 0,1 4 0,5 4 2,-3-5 1,1 1 0,0-1 0,0 0 0,0-1 0,1 0 0,-1 0 0,1 0 0,2 0-3,12 9 2,-21-12-2,1 1 0,-1-1 1,1 0-1,-1 0 1,1 0-1,0 0 0,0 0 1,0 0-1,0 0 0,0-1 1,0 1-1,0 0 0,0-1 1,1 0-1,61 7 38,45-7-1633,-128 0-1528,5 0-1335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47.231"/>
    </inkml:context>
    <inkml:brush xml:id="br0">
      <inkml:brushProperty name="width" value="0.1" units="cm"/>
      <inkml:brushProperty name="height" value="0.1" units="cm"/>
      <inkml:brushProperty name="color" value="#E71224"/>
    </inkml:brush>
  </inkml:definitions>
  <inkml:trace contextRef="#ctx0" brushRef="#br0">1360 166 832,'0'0'1822,"0"0"-678,0 0-265,0 0-85,0 0-306,0 0-139,0 0-96,0 0-6,0 0 83,0 0 94,0 0-59,0 0-121,0 0-152,0 0-72,0 0 0,0 0 24,0 0 13,0 0 10,0 0 17,0 0 103,0 0 62,0 0 85,0 0-10,0 0-55,0 0-64,0 0-56,0 0-89,0 0-38,0 0 18,0 0-17,0 0 37,0 0 111,0 0 135,0 0 26,0 0-29,0 0-83,0 0-112,0 0 0,0 0 59,0 0-2,-1 17 313,-4 4-74,-1 0 1,-1 0-1,-1 0 1,-1-1-1,-2 2-404,-6 16 181,-2 9 40,-8 31-221,16-49 158,-1-1-1,-2 0 1,-1-1 0,-6 7-158,-11 20 217,-28 75 237,46-96-347,1 1 1,-4 23-108,10-31 169,-1-1 0,-1 0 0,-1 0 0,-1-1 0,-7 9-169,-53 93 818,55-95-401,-10 30-417,17-37 184,-1 0 1,-1-1-1,-2 0 1,-4 5-185,8-12 100,-1 1 0,2 0 1,0 1-1,2 0 1,-3 8-101,4-11 70,0 0 1,-1 0-1,0 0 0,-1-1 1,-1 1-1,-1-2 0,-9 13-70,-7 5 40,2 1 0,2 0 0,0 2-1,2 0 1,0 5-40,-11 17 302,-28 36-302,26-43 66,2 1 1,-4 15-67,19-29 119,-7 29-119,13-36 50,-2 0 0,-1 0 0,-6 10-50,11-27 10,1 0 0,0 0 0,1 0 0,0 1 0,1-1-1,0 1 1,1 0 0,1 0 0,0 0 0,0 5-10,2-10 9,-1 1-1,-1-1 1,0 0 0,0 0 0,0-1-1,-1 1 1,0 0 0,-3 5-9,-6 15 17,7 1-11,5-26-4,0 0-1,0 0 0,0 1 0,-1-1 0,0 0 0,1 0 1,-1 0-1,0 0 0,-1 2-1,1-5 1,1 1-1,-1 0 1,1 0-1,0 0 1,-1 0 0,1 0-1,0 0 1,0 0-1,0 0 1,0 0 0,0 0-1,0 0 1,0 0-1,0 0 1,0 0 0,0 1-1,0-2 0,1 1 1,-1-1-1,0 1 1,0 0-1,0-1 1,0 1-1,0 0 1,0-1 0,0 1-1,0 0 1,0-1-1,-1 1 1,1 0-1,0-1 1,0 1-1,0-1 1,-1 1 0,1 0-1,0-1 1,-1 1-1,1-1 1,-1 1-1,1-1 1,-1 1-1,1-1 1,-1 1-1,0 1 2,0 0 1,0 0-1,0 0 0,0 0 0,0 0 1,1 0-1,-1 0 0,1 0 0,-1 0 1,1 2-3,-7 1 44,7-5-43,-1 0 1,1 0-1,-1 0 0,0 0 0,1 1 0,-1-1 0,1 0 0,-1 0 0,1 1 1,-1-1-1,1 0 0,-1 1 0,1-1 0,-1 0 0,1 1 0,-1-1 1,1 1-1,0-1 0,-1 1 0,1-1 0,0 1 0,-1-1 0,1 1 1,0-1-1,0 1 0,0-1 0,-1 1 0,1 0 0,0-1 0,0 1-1,-22 30-180,17-20 77,5-9 67,-1 0 0,1 0 0,-1-1 0,0 1 0,1 0 0,-1-1 0,0 1 0,0-1 0,0 1 0,0-1 0,0 1-1,0-1 1,-1 0 0,1 1 0,0-1 0,-1 0 0,1 0 0,-1 0 0,0 1 36,1-2-169,1 0-15,0 0 4,0 0 81,0 0 75,0 0 11,0 0-11,0 0 1,0-1 0,0 1 0,0 0 0,0 0 1,0 0-1,0 0 0,0 0 0,0 0 0,0-1 0,0 1 1,0 0-1,0 0 0,0 0 0,0 0 0,0 0 0,0 0 1,0-1-1,0 1 0,0 0 0,-1 0 0,1 0 1,0 0-1,0 0 0,0 0 0,0 0 0,0 0 0,0-1 1,0 1-1,0 0 0,-1 0 0,1 0 0,0 0 0,0 0 1,0 0-1,0 0 0,0 0 0,0 0 0,0 0 1,-1 0-1,1 0 0,0 0 0,0 0 0,0 0 0,0 0 1,0 0-1,-1 0 0,1 0 0,0 0 0,0 0 0,0 0 1,0 0-1,0 0 0,0 0 0,0 0 0,-1 0 1,1 0-1,0 1 0,0-1 0,0 0 0,0 0 0,0 0 1,0 0-1,0 0 0,0 0 0,-1 0 23,-1-12-1617,3 3 1398,0 0 0,0 0 0,1 0 0,0 0-1,1 1 1,2-7 219,-1 4-351,0 1-1,-2-1 1,1 0-1,-1-1 352,-1-16-1747,-1 27 1671,0 1 168,-8-7 3338,8-2-3421,1-1 0,0 1-1,1 0 1,0 0 0,0 0 0,1 0-1,0 0 1,4-7-9,6-10-2,2 0 1,3-3 1,-5 10-38,-1-2-1,-1 1 1,6-17 38,-17 36-1,1 0 0,-1 0 0,1 0 0,-1 0-1,1 0 1,-1 0 0,0 0 0,1 0 0,-1 0 0,0-1-1,0 1 1,0 0 0,0 0 0,0 0 0,0 0-1,0-1 1,0 1 0,-1 0 0,1 0 0,0 0-1,-1-1 2,0 2 5,1 0-1,-1-1 0,0 1 0,0 0 0,1 0 0,-1 0 0,0 0 0,0 0 1,1 0-1,-1 0 0,0 1 0,1-1 0,-1 0 0,0 0 0,0 0 1,1 1-1,-1-1 0,0 0 0,1 1 0,-1-1 0,1 1 0,-1-1 0,0 1-4,-40 33 66,18-11-58,7-9 32,1 1 0,1 1 0,0 0 0,2 0 0,-1 2 0,-7 15-40,32-57-145,2 0 0,0 1-1,1 0 1,1 2 0,11-12 145,104-103 63,-50 53-529,-61 59-314,-23 22 644,-7 4 124,1-1 0,0 1 0,0 0 0,1 1 0,-1 0 0,0 0 0,1 1 0,0 0 0,-8 5 12,-72 50 545,65-40-351,22-17-465,11-10-444,33-38 556,-2-2 1,31-47 158,62-115-2232,-133 208 2232,4-4-262,-1-1-1,0 1 1,0-1-1,-1 0 1,0-1-1,0 1 1,-1 0 0,0-1-1,0 0 1,-1 1-1,1-3 263,-2 9-13,-1 1 1,1-1-1,0 1 0,0-1 1,0 1-1,0-1 0,0 1 1,0-1-1,-1 1 1,1 0-1,0-1 0,0 1 1,-1-1-1,1 1 0,0 0 1,0-1-1,-1 1 0,1 0 1,-1 0-1,1-1 0,0 1 1,-1 0-1,1 0 0,0-1 1,-1 1-1,1 0 0,-1 0 1,1 0-1,-1 0 0,1-1 1,-1 1-1,1 0 0,-1 0 1,1 0-1,0 0 0,-1 0 1,1 0-1,-1 0 0,1 1 13,-21 2 79,19-3-92,-10 5 184,0 0-1,0 1 1,1 0-1,0 1 1,0 0-1,0 1 1,1 0-1,0 1 1,-9 9-171,-4 3 419,-49 42 3695,-43 51-4114,108-106 187,5-6-149,0 0 0,0 0 0,0 0 0,1 0 0,-1 1 0,1-1-1,-1 0 1,1 1 0,-1 0-38,23-4 105,-9-6-80,-1 0-1,0 0 1,0-1-1,-1 0 0,0-1 1,0 0-1,-1-1 1,5-7-25,6-4 21,39-42-83,-4-2 0,3-8 62,-56 71-8,1-2-27,0-1 1,1 1 0,-2 0 0,1-1 0,0 1 0,-1-1 0,0 0 0,0 0-1,0 0 1,-1 0 0,0 0 0,1-5 34,-3 9-20,-1 1 0,1 0 1,-1-1-1,0 1 0,1 0 0,-1 0 0,1 0 1,-1 0-1,0 1 0,1-1 0,-1 0 1,1 1-1,-1-1 20,-10 4 5,1 0 1,0 0-1,0 1 1,1 1 0,0 0-1,0 0 1,0 1-1,-6 5-5,-23 21 531,-13 16-531,38-35 169,10-10-127,-2 1 41,0 0 0,1 1 0,0 0 0,0 0 0,-3 6-83,7-11-96,1-1-66,2 0 139,-1-1 0,1 1 0,0-1 0,-1 1 0,1-1 0,-1 0 1,1 1-1,-1-1 0,0 0 0,1 0 0,-1 0 0,0 0 0,0 0 0,1 0 1,-1-1-1,0 1 0,0 0 23,20-28 7,-13 17-30,238-358-1289,-244 367 1301,2-3-7,0 1 1,-1-1-1,0 0 0,0 0 0,0 0 0,-1 0 0,1-1 0,-2 1 0,1-1 0,-1 1 0,0-2 18,-1 7 4,-1 1 1,0 0-1,1 0 0,-1-1 0,0 1 0,1 0 1,-1 0-1,0 0 0,1 0 0,-1 0 0,0 0 1,0 0-1,1 0 0,-1 0 0,0 0 0,1 1 1,-1-1-1,0 0 0,1 0 0,-2 1-4,-15 7 20,0 1 1,1 0-1,0 1 0,1 1 0,0 1 1,0 0-1,-9 11-20,-11 7 152,7-7 119,1 1 1,1 2 0,0 1-1,-5 10-271,30-35-58,13-7-142,40-38 251,-2-2 0,1-6-51,27-23 40,-20 21-192,12-9-661,-4-3-1,-2-3 1,10-18 813,-67 78-207,-3 3 50,-1 0 0,1 1 0,-1-1 1,0 0-1,0 0 0,-1-1 0,0 1 0,2-5 157,-4-2-26,-6 13 177,4-1-104,-5 2 32,-1 1 0,0-1 0,1 2-1,-1-1 1,1 1 0,0 0 0,0 0 0,-5 4-79,-58 51 428,26-22-73,36-31-296,-325 271 3568,332-276-3860,1-1-155,59-64-217,15-25 605,22-25 50,39-25-528,45-30 478,-170 160-201,-7 6 20,-1 0 0,1 0 1,1 0-1,-1 0 0,0 1 0,1-1 1,0 1-1,-1 0 0,1 0 0,0 0 1,0 0-1,0 1 0,0 0 0,0 0 1,3-1 180,-7 3-53,0 0 0,1 0 0,-1 0 0,0 0 0,0 0 0,0 0 0,0 0 0,1 0 0,-1-1 0,-1 1 0,1 0 0,0 0 0,0 0 0,0 0 0,0 0 0,-1 0 0,1 0 0,0 0 53,-4 11 93,0 1 0,-1-1-1,0 0 1,-1-1 0,0 1-1,-1-1 1,-3 3-93,-62 80 1029,47-64-669,-137 150 944,19-23 139,142-157-1450,0 0-1,1 1 1,-1-1-1,0 1 1,1 0-1,-1-1 1,1 1-1,-1 0 1,1-1-1,-1 1 1,1 0-1,0-1 1,-1 1-1,1 0 1,0 0-1,-1-1 1,1 1-1,0 0 1,0 0-1,0 0 1,0-1-1,0 1 1,0 0-1,0 0 1,0 0 7,1-1-4,0 0 1,-1 1-1,1-1 1,0 0-1,0 0 1,0 0-1,0 0 1,0 0-1,0 0 1,0 0-1,0-1 1,0 1-1,-1 0 1,1 0-1,0-1 1,0 1-1,0-1 4,43-20 13,-3-7-30,-2-1 1,-1-3-1,-1-1 1,14-18 16,32-29-20,-80 77 20,0 0-6,0 0-1,0 1 1,0-1 0,0 1 0,1-1-1,-1 1 1,1 0 0,-1 0 0,1 0 0,0 1-1,-1-1 1,1 1 0,2 0 6,-5 6-114,-2 5 109,0 0-1,0-1 0,-1 1 0,-1 0 0,1-1 1,-2 0-1,1 0 0,-1 0 0,-1 0 0,-2 3 6,-13 22 47,-2-1 0,-3 0-47,18-24-9,-124 154 41,54-70 354,-2 13-386,99-119-151,14-16 174,-1-2-11,2 1 0,36-21-12,-52 37 6,-16 12 3,0 0-1,1 0 1,-1-1-1,0 0 1,0 1-1,0-1 1,0 0-1,-1 0 1,1 0-1,-1-1 1,0 1-1,0-1 1,0 1-1,0-1 1,-1 0-1,1 1 1,-1-1-1,0 0 1,0-1-9,-24 7 612,10 2-521,0 0 0,1 1 1,-1 0-1,1 1 1,0 0-1,-1 2-91,-74 51 123,40-25-73,-196 126 306,231-155-443,8-8-378,10-19-7,16-17 262,1 1-1,2 1 1,29-33 210,-15 20-57,113-136-51,24-11 108,-141 159-1,3-6-6,-36 42-17,-6 6-108,-418 413 187,280-280 797,133-128-783,1-2-56,11-10-93,27-27 24,84-90 120,137-150-73,-200 208-214,-2-1 0,-3-3 0,18-38 223,-60 98-17,1-3-11,0 1 0,0-1-1,-1 0 1,0-1-1,-1 1 1,1-1-1,-2 1 1,0-1-1,1-7 29,-3 17 1,0 0-1,0 0 0,0 0 0,0 0 0,0 0 0,0 0 0,0 0 0,0 0 0,0-1 0,0 1 0,0 0 0,0 0 1,0 0-1,0 0 0,0 0 0,0 0 0,0 0 0,0 0 0,0 0 0,0 0 0,-1-1 0,1 1 0,0 0 0,0 0 1,0 0-1,0 0 0,0 0 0,0 0 0,0 0 0,0 0 0,0 0 0,0 0 0,-1 0 0,1 0 0,0 0 0,0 0 0,0 0 1,0 0-1,0 0 0,0 0 0,0 0 0,0 0 0,-1 0 0,1 0 0,0 0 0,0 0 0,0 0 0,0 0 0,0 0 1,0 0-1,0 0 0,0 0 0,0 0 0,-1 0 0,1 0 0,0 0 0,0 1 0,0-1 0,0 0 0,0 0 0,0 0 1,0 0-1,0 0 0,0 0 0,0 0 0,0 0 0,-6 2 1,0 1 0,0-1-1,0 1 1,1 0 0,-1 0 0,1 1 0,0 0 0,0 0 0,-1 0-1,-45 47 47,25-24-6,-13 10 4,-66 65 454,5 4 1,-49 69-500,148-173-1,-1 0 0,0 1 0,0-1 0,1 0-1,-1 1 1,1-1 0,0 1 0,0 0 0,0-1 0,0 1 0,0 0 0,1-1-1,-1 4 2,1-7-2,0 1 0,0 0 0,0 0-1,0 0 1,0 0 0,0 0 0,0 0-1,0 0 1,0 0 0,0 0-1,0 0 1,0-1 0,0 1 0,0 0-1,1 0 1,-1 0 0,0 0 0,0 0-1,0 0 1,0 0 0,0 0 0,0 0-1,0 0 1,0 0 0,0 0 0,0 0-1,1 0 1,-1 0 0,0 0-1,0 0 1,0 0 0,0 0 0,0 0-1,0 0 1,0 0 0,0 0 0,0 0-1,1 0 1,-1 0 0,0 0 0,0 0-1,0 0 1,0 0 0,0 0 0,0 0-1,0 0 1,0 0 0,0 0-1,1 0 1,-1 0 0,0 0 0,0 0-1,0 0 1,0 0 0,0 1 0,0-1-1,0 0 1,0 0 0,0 0 0,0 0-1,0 0 1,0 0 0,0 0 0,0 0-1,0 0 1,0 1 2,12-9 4,-1 0 0,0-1 0,-1 0-1,0 0 1,0-1 0,-1 0 0,-1-1 0,3-3-4,12-14 13,54-63-77,-4-4 0,-5-2 0,-4-3 0,22-53 64,-77 135-5,-1 5 4,-1-1 1,0-1 0,-1 1-1,0-1 1,-2 0 0,0 0 0,0-1-1,-1 1 1,-1-5 0,-2 20 1,0 0 0,0 0 0,-1 0 0,1-1 0,0 1 0,0 0 0,0 0 0,-1 0 0,1 0 1,0 0-1,0 0 0,-1 0 0,1 0 0,0 0 0,0 0 0,0 0 0,-1 0 0,1 0 0,0 0 0,0 0 0,-1 0 0,1 0 0,0 0 0,0 0 0,-1 0 0,1 0 0,0 1 1,0-1-1,0 0 0,-1 0 0,1 0 0,0 0 0,0 0 0,0 1 0,0-1 0,-1 0 0,1 0 0,0 0 0,0 0 0,0 1 0,0-1 0,0 0 0,0 0 0,0 1 0,0-1 1,-1 0-1,1 0 0,0 1-1,-31 28-21,1 1 0,2 2 0,-8 12 21,-27 30 21,-236 263 1373,294-332-1350,5-5-40,-1 1 0,0 0 0,1-1-1,-1 1 1,0 0 0,1-1 0,-1 1 0,1 0 0,-1 0-1,1 0 1,-1-1 0,1 1 0,0 0 0,-1 0-1,1 0 1,0 1-4,0-2-102,2-2 52,32-25 34,0-2-1,-3-2 0,0-1 1,-2-1-1,2-6 17,22-24-25,29-31-43,3-6-13,4 3 1,57-43 80,-105 108-622,-40 32 597,-1 1 0,0-1 0,0 1 0,0-1 0,1 0 0,-1 1-1,0-1 1,0 1 0,0-1 0,0 0 0,0 1 0,0-1 0,0 1 0,0-1-1,0 0 1,0 1 0,0-1 0,0 1 0,0-1 0,-1 0 0,1 1 0,0-1-1,0 1 1,0-1 0,0 0 0,-1 1 0,1-1 0,0 0 0,0 1-1,-1-1 1,1 0 0,0 1 25,-13 23-24,-1-1 1,0 0-1,-2 0 0,-1-2 0,-18 19 24,6-5 49,-150 168 1275,-195 173-1324,345-350 81,13-13-29,0 2 0,0 1 0,2 0 0,0 0 0,-6 11-52,19-21-616,10-6 435,13-9 43,11-13 46,-1-1 0,-1-2 0,-1-1 0,10-14 92,-7 9-16,284-296-155,-102 99 70,-204 220 93,-9 7-10,-2 2-78,-1 6 70,-1 0 0,0 0 1,-1 0-1,1-1 1,-1 1-1,0-1 1,-1 0-1,1 0 1,-1 0-1,-1 0 0,-4 4 26,-1 4-19,-142 191 52,-21 29 731,168-226-722,-3 1-21,2 0 0,-1 1-1,1 0 1,1 0 0,0 0-1,0 1 1,1 0 0,0 0-1,1 0 1,0 4-21,3-15-5,0 1-1,0-1 1,0 1-1,0-1 1,0 1 0,0-1-1,0 1 1,0-1-1,0 1 1,0-1 0,0 1-1,0-1 1,0 0-1,0 1 1,1-1-1,-1 1 1,0-1 0,0 1-1,1-1 1,-1 0-1,0 1 1,1-1 0,-1 1-1,0-1 1,1 0-1,-1 1 1,0-1 0,1 0-1,-1 0 1,1 1-1,-1-1 1,1 0-1,-1 0 1,1 0 0,-1 0-1,1 0 1,-1 1-1,0-1 1,1 0 0,-1 0-1,1 0 1,-1 0-1,1 0 1,-1 0 0,1 0-1,-1-1 6,26-5-95,-18 2 79,1 0 1,-1-1-1,-1 0 1,1 0-1,-1-1 1,0 0-1,0 0 1,3-4 15,52-62-17,-50 56 15,25-32 177,-2-1 0,-3-1 1,-2-2-1,-2-1 0,-2-2 0,-3 0 0,3-17-175,-22 62 2807,-6 19-2395,-7 24-688,-5-4 229,-1 0-1,-1 0 0,-2-2 1,0 0-1,-2-1 1,-16 16 47,26-37-739,11-15 366,10-21 110,8-4 28,1 0-1,2 2 1,10-12 235,3-5-238,12-18-143,85-130-313,-129 195 677,-1-1 0,1 0 0,-1 0 0,0 0 0,-1 0 0,1 0 0,-1-1 0,1 1 0,-1 0 0,0-1 0,-1 1 1,1-1-1,-1 0 17,-6 5-187,1 1 167,0 0 0,0 0 0,1 1 1,-1-1-1,0 1 0,1 0 0,-1 1 0,1-1 1,0 1-1,-1 0 0,1 0 20,-47 42 14,33-28-27,-62 59 13,-31 29 402,-5-5 0,-44 26-402,100-85 189,57-40-303,6-7-41,24-37-30,1 1 1,2 2-1,2 1 1,2 0 184,16-20-128,55-64-9,109-139-2,-213 261 286,-15 21 186,-119 140-229,16-22-97,112-128-138,10-9-324,15-13 155,36-42 297,-3-2 0,-2-3 0,17-28 3,-68 87 6,0 0-1,0 0 1,0 0-1,0 0 1,0-1 0,0 1-1,0 0 1,0 0-1,0 0 1,0 0-1,0 0 1,0-1 0,0 1-1,0 0 1,0 0-1,0 0 1,-1 0-1,1 0 1,0-1 0,0 1-1,0 0 1,0 0-1,0 0 1,0 0-1,0 0 1,0 0 0,0 0-1,-1 0 1,1-1-1,0 1 1,0 0-1,0 0 1,0 0 0,0 0-1,0 0 1,-1 0-1,1 0 1,0 0-1,0 0 1,0 0 0,0 0-1,0 0 1,-1 0-1,1 0 1,0 0-1,0 0 1,0 0 0,0 0-1,0 0 1,-1 0-1,1 0 1,0 0-1,0 0 1,0 0 0,0 0-1,0 0 1,0 1-1,-1-1 1,1 0-1,0 0 1,0 0 0,0 0-1,0 0 1,0 0-1,0 0 1,0 0-1,0 1-5,-12 2 406,2 3-373,-1 1 93,11-7-123,-1 0-1,1 0 1,0 0 0,0 0-1,-1 0 1,1 0 0,0 0-1,0 0 1,0-1 0,-1 1-1,1 0 1,0 0 0,0 0-1,0 0 1,-1 0-1,1 0 1,0 0 0,0 0-1,0-1 1,0 1 0,-1 0-1,1 0 1,0 0 0,0 0-1,0-1 1,0 1 0,0 0-1,0 0 1,-1 0 0,1-1-1,0 1 1,0 0 0,0 0-1,0 0 1,0-1 0,0 1-1,0 0 1,0 0 0,0-1-1,0 1 1,0 0 0,0 0-1,0 0 1,0-1 0,0 1-1,0 0 1,0 0 0,1-1-3,-1-98-455,1 97 449,1-1 0,0 0 0,0 1 0,0 0-1,0-1 1,1 1 0,-1 0 0,1 0 0,-1 0 0,1 0 0,0 1 0,0-1 0,0 1 6,11-10 3,-24 41 97,10-29-173,0-1 3,0-6 2,1 1 47,0 0 0,0 0 0,0 0 0,0 0 0,1 0-1,-1 1 1,1-1 0,0 1 0,1-1 0,1-1 21,33-47-197,-28 41 172,-70 79-1296,16-30 1683,-1-1-1,-17 6-361,62-41 10,-9 6 17,-1 2 1,1-1-1,0 2 1,1-1-1,0 1 1,-2 4-28,5-3-568,15-16-472,14-15 537,163-178 496,-346 339 1390,127-110-1018,-13 12 927,-10 15-1292,56-58-30,0 0 1,0 0 0,0 0 0,0 0 0,0 0 0,0 0 0,0 0 0,0 0 0,0 0 0,0 0 0,0 1 0,0-1 0,0 0 0,0 0 0,0 0 0,0 0 0,0 0 0,0 0 0,0 0 0,0 0 0,0 0 0,0 0 0,0 0 0,0 0 0,0 0 0,0 0 0,0 0 0,0 0 0,0 0 0,0 1 0,0-1 29,10-7-233,13-13 212,81-103-385,77-83-114,-208 233 1467,-136 137 471,113-118-946,-2-2 1,-34 21-473,63-53 142,23-13-149,0 1 0,0 0-1,0 0 1,0 0 0,-1-1 0,1 1 0,0 0 0,0 0 0,0 0 0,0-1 0,0 1 0,0 0 0,0 0 0,0-1 0,0 1 0,0 0 0,0 0 0,0-1 0,0 1 0,0 0 0,0 0 0,0-1 0,0 1-1,0 0 1,0 0 0,0-1 0,0 1 0,1 0 0,-1 0 0,0-1 0,0 1 0,0 0 0,0 0 0,0 0 0,1-1 0,-1 1 0,0 0 0,0 0 0,0 0 0,1 0 0,-1 0 0,0-1 7,32-38-684,-26 31 726,69-86-769,22-43 727,-91 130 21,-4 4 2,1-1-1,-1 1 1,0-1 0,0 0 0,0 1 0,0-1 0,0 0 0,-1 0 0,0 0-1,0 0 1,0 0 0,0-2-23,-12 13 347,-57 55-292,-142 122 183,166-146-538,93-90 193,-18 22 90,-2-2 0,-2-1 0,-1-1 1,0-3 16,-23 33 0,-2 2 3,0 0 1,0 0-1,0 0 0,0 0 1,0 0-1,0 0 0,0 0 1,0 0-1,-1-1 1,1 1-1,-1-2-3,0 2 257,-7 4-150,0-1 1,0 1-1,0 0 0,0 1 0,0 0 0,1 0 0,-1 0 0,1 1 0,-5 3-107,-53 46-28,27-21 94,-60 56-86,95-87-252,12-8-450,8-11 701,0 0 0,-2-2-1,0 0 1,-1-1 0,8-16 21,-23 36 4,1 1 0,-1 0 0,0-1 0,1 1 0,-1-1 0,0 1 0,1 0 0,-1-1 0,0 1 0,0-1 0,0 1 0,1 0 1,-1-1-1,0 1 0,0-1 0,0 1 0,0-1 0,0 1 0,0-1 0,0 1 0,0-1 0,0 1 0,0-1 0,0 1 0,0-1 0,0 1 1,0-1-1,-1 1 0,1 0 0,0-1 0,0 1 0,0-1 0,-1 1 0,1 0 0,0-1 0,-1 1 0,1-1 0,0 1 0,-1 0-4,0-1 4,0 1-1,0 0 1,0 0-1,-1 0 0,1 0 1,0 0-1,0 0 0,0 0 1,-1 0-1,1 1 0,0-1 1,0 0-1,0 1 1,0-1-1,-1 1-3,-7 3 5,0 1-1,1 0 1,-1 0 0,1 1-1,1 0 1,-1 1 0,-2 3-5,-51 54 57,53-55-54,-9 10 3,3-5 5,1 1 0,1 1 0,1-1 0,-2 4-11,13-17-140,0-2-164,9-17-382,19-25 594,-19 32 83,-1-1 1,-1-1-1,0 1 1,0-1-1,-1 0 0,0-1 1,-1 0-1,-1 1 1,1-6 8,-5 18 11,0 0-1,0-1 1,0 1 0,1-1 0,-1 1 0,0-1 0,0 1 0,0 0 0,0-1 0,0 1-1,0-1 1,0 1 0,0-1 0,0 1 0,0 0 0,-1-1 0,1 1 0,0-1 0,0 1-1,0 0 1,0-1 0,-1 1 0,1-1 0,0 1 0,0 0 0,-1-1 0,1 1 0,0 0-1,-1 0 1,1-1 0,0 1 0,-1 0 0,1 0 0,0-1 0,-1 1 0,1 0 0,-1 0-11,-16 5 70,-16 20-134,-98 95-107,130-119-67,2-5 165,0-1 0,0 1 0,0-1 1,1 1-1,0 0 0,0-1 0,0 1 1,1 0-1,-1 0 0,1 0 0,0 1 0,3-4 73,9-14-64,-10 13 58,0 0 7,0 1 0,-1-2 0,1 1 0,-2 0 0,1-1-1,-1 0 1,0 0 0,-1 0 0,0 0 0,0-2-1,-7 10 13,-1 1-14,0 1 0,1 0 0,-1 0 0,0 1 0,1-1 0,-1 1 0,1 1 1,-1-1-1,1 1 0,0 0 0,0 0 0,-3 2 1,-13 11 5,1 0 0,-7 10-5,-10 7 12,12-14-127,34-33-207,20-30 296,-25 35-1,-1 1 1,0 0-1,-1-1 0,1 0 1,-2 0-1,1 0 0,-1 0 1,-1 0-1,1-1 27,-1 10 19,0 0 42,0 0-22,0 0-47,-3 1 4,1 0 0,0 0-1,1 0 1,-1 1 0,0-1 0,0 1 0,0-1 0,1 1 0,-1 0 0,1-1 0,-1 1 0,1 0 0,0 0-1,0 0 1,-1 1 4,2-2-130,1-4 47,7-11 82,0 0 1,1 1-1,0 1 1,1-1-1,0 1 1,8-6 0,10-14 12,-13 16 75,-15 16-78,0 0 0,1 0 0,-1 0 0,0 0-1,0 0 1,0 0 0,0 0 0,0-1 0,0 1-1,0 0 1,0 0 0,0 0 0,1 0-1,-1 0 1,0 0 0,0 0 0,0 0 0,0 0-1,0 0 1,0 0 0,1 0 0,-1 0 0,0 0-1,0 0 1,0 0 0,0 0 0,0 0 0,1 0-1,-1 0 1,0 0 0,0 0 0,0 0 0,0 0-1,0 0 1,0 0 0,1 0 0,-1 0 0,0 0-1,0 0 1,0 0 0,0 0 0,0 0 0,0 0-1,0 0 1,1 1 0,-1-1 0,0 0-1,0 0 1,0 0 0,0 0 0,0 0-9,0 4 62,-1-1 1,0 0-1,1 0 1,-1 0-1,-1 1 1,1-1-1,0 0 0,-1 0 1,0 1-63,-16 28 145,-2-1 0,-3 3-145,4-8 61,2 1-1,1 1 1,-3 9-61,18-36-2,0 1 0,1-1 0,-1 1 0,1 0 0,0-1 0,-1 1-1,1 0 1,0-1 0,0 1 0,0 0 0,0-1 0,0 1 0,1 0 0,-1-1 0,0 1 0,1 0 0,0-1 0,-1 1 0,1-1 0,0 2 2,22 27-64,-3-6 60,-18-20 0,0 0 1,0 0-1,1 0 1,0-1 0,-1 1-1,2-1 1,-1 1-1,0-1 1,0 0 0,1 0-1,0-1 1,-1 1-1,1-1 1,0 1 0,1-1-1,-1-1 1,0 1-1,0 0 1,1-1-1,-1 0 1,1 0 0,-1 0-1,1-1 1,-1 0-1,1 0 1,-1 0 0,1 0-1,0 0 1,-1-1-1,1 0 1,-1 0 0,0 0-1,1-1 1,-1 0-1,0 1 1,4-3 3,96-59-63,-102 62-29,-3 7 102,0 1 0,0-1 0,0 0-1,0 0 1,-1 0 0,0 0 0,-1 0-1,1-1 1,-1 1 0,-3 3-10,-39 56 293,26-40-212,-93 141 729,110-163-783,1-1-13,-1 0-1,1-1 1,0 1 0,0 0-1,0 0 1,1 0-1,-1 0 1,0 0 0,1 0-1,-1 0 1,1 0-1,0 0 1,-1 1-14,1-2-87,3-2 82,0 0-1,0 0 1,0 0-1,0-1 1,0 1-1,0-1 1,0 0-1,-1 0 1,1 0-1,-1 0 1,1 0-1,-1 0 1,0-1-1,0 1 1,0-1-1,0 1 1,0-1 5,6-8-7,103-107 47,111-90-40,-214 201-1,15-9-20,-36 44-46,-50 55 314,-6-2-247,-33 42 174,58-68-108,4-5 33,2 1-1,1 3 1,-17 36-99,50-82 19,1 0 1,-1 0-1,2 0 1,-1 0-1,1 0 1,-1 9-20,3-17-1,0 0 1,0 1-1,0-1 1,0 0-1,0 1 1,0-1-1,0 0 1,0 1-1,0-1 0,0 0 1,0 1-1,0-1 1,0 0-1,1 1 1,-1-1-1,0 0 0,0 0 1,0 1-1,1-1 1,-1 0-1,0 0 1,0 1-1,1-1 1,-1 0-1,0 0 0,0 0 1,1 1-1,-1-1 1,0 0-1,1 0 1,-1 0-1,0 0 0,0 0 1,1 0-1,-1 1 1,18-1 22,16-9 63,-10-5-38,0-1 1,-1-1-1,-1-1 1,-1-1-1,15-16-47,4-2 3,102-98 4,-114 105-4,-2-2-1,-1-1 0,16-26-2,-37 52 3,-1 0-1,1 0 0,-1 0 0,0 0 1,-1-1-1,0 1 0,0-1 0,0 0 0,-1 1 1,0-1-1,0 0 0,0-4-2,-1 10 6,0 0 0,-1 1 0,1-1-1,0 0 1,0 1 0,-1-1 0,1 1-1,0-1 1,-1 0 0,1 1 0,-1-1 0,1 1-1,-1-1 1,1 1 0,-1-1 0,1 1 0,-1-1-1,1 1 1,-1 0 0,0-1 0,1 1 0,-1 0-1,0-1 1,1 1 0,-1 0 0,0 0 0,1 0-1,-1 0 1,0-1 0,1 1 0,-1 0-1,0 0 1,0 0 0,1 0 0,-1 1 0,0-1-6,-31 3 97,30-3-85,-10 3 5,0 0 0,0 1 0,0 1 0,1 0 0,0 0 0,0 1 1,0 0-1,-8 8-17,-19 14 19,-23 24-19,43-36 21,11-10-20,-33 29 87,-16 20-88,46-44 14,1 0 1,-1 0-1,2 1 1,0 1 0,0-1-1,1 1 1,-4 11-15,7-6-354,16-31-582,-3-3 928,-1-1 0,0 1 1,-1-1-1,-1 0 0,0-1 0,-2 1 1,0-1-1,-1 0 0,-1 0 0,0-1 0,-1 1 1,-2-10 7,1 27 3,0 0 1,0 0-1,-1 0 0,1 0 1,0 0-1,0 0 1,-1 1-1,1-1 0,-1 0 1,1 0-1,-1 0 1,1 0-1,-1 1 1,1-1-1,-1 0 0,0 0 1,0 1-1,1-1 1,-1 1-1,0-1 1,0 1-1,0-1 0,1 1 1,-1-1-1,0 1 1,0 0-1,0-1 1,0 1-1,0 0 0,0 0 1,0 0-1,0-1 1,0 1-1,0 0 1,0 0-1,0 1 0,0-1 1,0 0-1,0 0 1,1 0-1,-1 1-3,-3-1 0,0 1-1,1-1 1,-1 1 0,1 0-1,0 0 1,-1 1 0,1-1-1,0 1 1,0-1-1,-1 1 1,1 0 0,0 1 0,-22 21-89,2 2 1,0 1 88,0 0-37,-2-1 0,-1 0 37,25-25-15,1-1-25,2-30-217,0 1-1,7-28 258,-3 27-785,-2 0 0,0-28 785,-4 58-4,0-1 1,0 1-1,0-1 1,0 0-1,0 1 1,0-1-1,0 1 1,0-1-1,-1 1 1,1-1 0,0 0-1,0 1 1,0-1-1,-1 1 1,1-1-1,0 1 1,0-1-1,-1 1 1,1-1 0,-1 1-1,1-1 1,0 1-1,-1 0 1,1-1-1,-1 1 1,1 0-1,-1-1 1,1 1 0,-1 0-1,1 0 1,-1-1 3,-19 5-134,14-2 115,0 1 0,1 0 0,-1 1 1,1-1-1,0 1 0,-1 2 19,1-1 3,1 0-1,0 0 1,0 0 0,1 0-1,0 1 1,0 0 0,0 0-1,-1 5-2,3-9 15,0 0-1,0 0 0,0 0 1,1 1-1,-1-1 1,1 1-1,0-1 1,0 0-1,0 1 0,0-1 1,0 0-1,0 1 1,0-1-1,1 0 1,-1 1-1,1-1 0,0 0 1,0 1-1,0-1 1,0 0-1,0 0 0,0 0 1,0 0-1,1 0 1,-1 0-1,2 1-14,3 1 95,0 0 0,0 0 0,0-1 0,1 0-1,0 0 1,-1 0 0,1-1 0,0 0 0,0 0 0,0-1 0,0 0-1,1 0 1,0 0-95,25 0 439,0 0-1,11-3-438,-30 1 29,-5 0-16,-1-1 0,1 0 0,-1-1 0,1 0-1,-1 0 1,0-1 0,0 0 0,-1-1 0,1 1-1,-1-1 1,0-1 0,0 1 0,-1-1 0,0 0 0,0-1-1,0 0 1,0 0 0,3-7-13,-7 13 574,-3 5-234,-3 14-143,-11 27-208,-24 53 50,-23 93-39,57-169-146,8-26-149,16-24 122,20-16 72,2 3 0,41-34 101,-71 67-226,-9 7-63,-2 8-124,0-2 380,-1 1 1,0 0 0,0-1 0,-1 1 0,1 0 0,-1-1 0,0 0 0,-1 1 0,-2 3 32,-33 51 120,17-28-34,-57 87 184,-63 105 112,135-214-338,0 0 1,1 0-1,0 0 1,1 0-1,0 1 0,0 0 1,1 0-1,1 0 1,0 0-1,-1 8-44,24-20 8,-14-1 11,0-1 0,0 0-1,0 0 1,0-1 0,-1 0 0,1 0 0,-1-1-1,0 1 1,0-1 0,-1-1 0,1 1-1,-1-1 1,1-1-19,10-10 27,5-3-16,-2-1 1,0-1-1,-1-1 0,6-12-11,-17 24 2,-1 1 0,-1-1 0,1 0 0,-2-1 0,0 1 0,0-1 0,-1 0 0,-1 0 0,0 0 0,0 0 0,-1-10-2,-1 21 4,0-1 0,1 1 0,-1 0 1,0 0-1,0 0 0,-1 0 0,1 0 1,0 0-1,0 0 0,0 0 0,-1 0 1,1 0-1,0 0 0,-1 0 0,1 0 1,-1 0-1,1 0 0,-1 1 0,0-1 1,1 0-1,-1 0-4,-23-2 148,23 3-144,-3 0 6,-1 1 0,1 0-1,0 0 1,-1 1 0,1-1 0,0 1 0,0 0 0,0 0 0,0 0-1,0 1 1,0 0 0,1-1 0,-1 1 0,1 0 0,0 1 0,-3 2-10,-9 12 45,0 1 1,-9 15-46,17-24 18,-3 4-24,0 1 1,0 0-1,2 1 0,0 0 1,1 0-1,0 0 1,2 1-1,0 0 1,0 0-1,2 1 1,0-1-1,1 1 1,1 3 5,1 38 38,0-59-39,0 0-1,0 0 0,0 1 0,0-1 1,0 0-1,1 0 0,-1 0 0,0 1 1,0-1-1,0 0 0,0 0 1,1 0-1,-1 0 0,0 1 0,0-1 1,0 0-1,1 0 0,-1 0 0,0 0 1,0 0-1,0 0 0,1 0 0,-1 1 1,0-1-1,0 0 0,1 0 1,-1 0-1,0 0 0,0 0 0,1 0 1,-1 0-1,0 0 0,0 0 0,1 0 1,-1-1-1,0 1 0,0 0 1,1 0-1,-1 0 0,0 0 0,0 0 2,2-1-22,4 0 5,0-1 0,0 0-1,0-1 1,-1 1 0,1-1 0,0 0 0,-1-1 0,0 1-1,0-1 1,0 0 0,1-2 17,19-13-24,-16 13 21,14-10-100,2 1 1,6-1 102,-24 12-38,2 0 0,-1 1 0,0 1 0,1-1 0,-1 1 0,1 0 0,0 1 0,-1 0 0,4 1 38,-12 0-7,1 0 0,-1 0 1,0 0-1,0 0 0,0 0 0,1 0 0,-1 0 1,0 0-1,0 0 0,0 0 0,1 0 0,-1 0 1,0 0-1,0 0 0,0 0 0,0 0 0,1 0 1,-1 0-1,0 1 0,0-1 0,0 0 0,0 0 0,1 0 1,-1 0-1,0 0 0,0 1 0,0-1 0,0 0 1,0 0-1,0 0 0,0 1 0,0-1 0,0 0 1,0 0-1,1 0 0,-1 0 0,0 1 0,0-1 0,0 0 1,0 0-1,0 0 0,0 1 0,0-1 0,-1 0 1,1 0-1,0 0 0,0 1 7,1 9-23,-1 0-1,-1 0 1,1 0 0,-2 0-1,1 0 1,-1 0 0,-1 0-1,0-1 1,0 1 0,-1-1-1,0 0 1,-1 1 23,-13 21 93,-1 0 0,-18 22-93,4-6 51,-5 6 31,11-16 108,2 1-1,2 1 0,0 3-189,21-38-6,0 0 1,0 0-1,1 0 1,-1 0-1,1 1 1,0-1-1,0 1 1,0-1-1,1 0 1,-1 1-1,1-1 1,0 1-1,0-1 1,1 1-1,0-1 1,0 3 5,0-6 1,0 0 0,1 0-1,-1 0 1,0 0 0,0-1 0,1 1 0,-1 0 0,0-1 0,1 1 0,-1-1 0,1 0 0,-1 1-1,0-1 1,1 0 0,-1 0 0,1 0 0,-1 0 0,2 0-1,30-4-34,-27 2 36,0-1 0,0 0 0,0 0-1,-1 0 1,1-1 0,-1 0-1,0 0 1,0 0 0,0-1-1,0-1-1,45-54 46,-40 47-46,2-2 16,25-34-47,-35 45 48,1 0 1,-1 0-1,0 0 0,0-1 1,0 1-1,-1-1 1,1 1-1,-1-1 0,0 1 1,-1-1-1,1-1-17,-23 15 463,-4 14-407,1 2 1,2 0 0,0 2-1,2 0 1,-9 17-57,13-21-2,17-23 1,-15 21 18,0 0 0,-3 9-17,15-23-34,-1 0 0,1 0-1,1 0 1,-1 0 0,1 0 0,1 1 0,-1-1-1,1 1 1,1-1 0,-1 2 34,1-8-136,2-2 121,0 1 0,-1 0 0,1-1 0,-1 1 0,1-1 1,0 1-1,-1-1 0,1 0 0,-1 0 0,0 1 0,1-1 0,0-1 15,21-18-1,-1 0-1,-1-2 1,0-1 1,20-20 6,256-252-487,-296 292 347,-5 5 86,-10 8-10,-76 74-34,4 4-1,-31 45 93,95-102-71,33-39-1078,81-94-2849,-52 47-1793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3.286"/>
    </inkml:context>
    <inkml:brush xml:id="br0">
      <inkml:brushProperty name="width" value="0.1" units="cm"/>
      <inkml:brushProperty name="height" value="0.1" units="cm"/>
      <inkml:brushProperty name="color" value="#66CC00"/>
    </inkml:brush>
  </inkml:definitions>
  <inkml:trace contextRef="#ctx0" brushRef="#br0">72 4772 2905,'0'0'857,"0"0"-411,0 0-73,0 0 175,0 0 196,0-1 6209,0-3-3544,-4-22-3139,-4-17-54,3 14-62,1-1 1,1 1 0,1-9-155,-13-170 858,15-396 3983,-15 502-4303,7-92-427,8-107 400,-7 99-238,10-41 231,0 190-283,1 1 1,8-27-222,-1 0 31,-3-3 156,-3 24 233,9-33-420,-1 17 36,-4 0 0,-1-33-36,-4-152 85,-4 230-84,7-366 129,-15 316-136,1 20 18,-4-197-2,11-11 7,11 189-10,-8 51-9,0 0 0,2 0 0,0 1 0,5-10 2,29-69-16,-36 97 29,-1-1 0,0 0 0,0 0 0,-1 0 0,0-5-13,-1 14 20,0 0 16,0 0-15,0 0 14,0 0-20,0 0-7,3 0 1,-2 0 4,-1 0-3,0 0-2,0 0 0,0 0 0,0 0 1,0 0 4,0 0-3,0 0-2,0 0 0,0 0-3,0 0-10,0 0-5,16 0-83,0-1 95,-1-1-1,1-1 1,-1 0 0,0-1-1,0 0 1,7-4-2,-7 2 2,1 1 0,-1 1 0,1 0 0,0 1 1,0 1-1,9 0-2,-10 2-1,57 0-14,0-3-1,10-4 16,170-20-255,-166 15 225,-29 4 1,35-9 29,-63 11-7,1 2 0,0 1 0,16 1 7,-19 1-1,0-1 1,-1-1-1,0-1 0,20-6 1,2-5-3,-20 6 0,0 0 0,1 2 0,-1 1 1,11 1 2,51-7-6,-51 5 0,-1 3 0,25 0 6,36 3-40,-5-1-113,19 6 153,38 16-156,-144-18 134,1-1 0,-1 2 0,0-1 0,0 1 0,0 0 0,0 0 0,0 1 0,-1 0 22,40 17-551,-41-20 468,-2 0-171,1 5-8910,-4-6 3323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6.459"/>
    </inkml:context>
    <inkml:brush xml:id="br0">
      <inkml:brushProperty name="width" value="0.1" units="cm"/>
      <inkml:brushProperty name="height" value="0.1" units="cm"/>
      <inkml:brushProperty name="color" value="#66CC00"/>
    </inkml:brush>
  </inkml:definitions>
  <inkml:trace contextRef="#ctx0" brushRef="#br0">2430 1 4113,'0'0'2831,"0"0"-1098,0 0-625,0 0-56,0 0-352,0 0-392,-5 9-141,-20 40 518,9-23 3688,-12 27-3734,-67 199 320,30-71 249,-112 267-165,151-389-976,-2-2 1,-2-1-1,-3-2 1,-31 37-68,41-53 8,1 0 1,1 1-1,-10 29-8,17-34 8,-2 0 0,-1-1-1,-2-1 1,-1-1 0,-16 20-8,14-23 13,2 1 0,-13 25-13,14-22 59,-2-1 0,-13 15-59,-111 127 141,59-54 446,-59 109-587,123-191 11,-59 105 763,-1 16-774,57-106 63,-7 15 14,3 0 1,3 2 0,2 1-78,1 0 72,-3-2 0,-33 62-72,15-37-17,4 5 17,-19 40-64,-6-3 0,-40 57 64,92-169-52,-36 52-26,36-58 51,1 1 0,0 1 1,2 0-1,0 1 0,-1 3 27,-57 124-23,42-87 22,16-38-2,0 1 1,2 0-1,-2 7 3,6-17 0,0 0 0,-2-1 0,1 1 0,-8 9 0,-11 27 8,23-34-87,1-13 74,0-1-1,0 0 1,0 1 0,0-1 0,0 0-1,0 0 1,-1 1 0,1-1 0,0 0-1,-1 0 1,1 1 0,-1-1 0,1 0 0,-1 0-1,0 0 1,1 0 0,-1 1 5,3-45-1870,50-145 1370,-12 55-307,35-191-61,12-40 707,-138 437 134,20-26 77,-44 66 971,-46 92-1021,116-192-102,11-17-262,12-19-16,13-28 221,-2-2 0,-3-1 0,16-51 159,-1 6-160,46-90-428,7 5 1,31-34 587,-119 207-228,-6 9 177,1 1 0,-1-1 1,1 1-1,0-1 1,0 1-1,0 0 1,-1-1-1,1 1 1,0 0-1,1 0 1,-1-1-1,0 1 1,0 0-1,0 0 1,1 0-1,-1 0 1,0 1-1,1-1 1,-1 0-1,1 0 51,-1 11-447,-3 2 400,0 0 0,-1 0 0,0 0 0,0 0 0,-1 0 0,-4 7 47,-39 73 38,27-55-32,-324 562 1059,330-576-792,-1-1 0,-2 0 0,0-1-273,11-15 167,3-9-118,2-7-93,0 1 0,0-1 1,1 1-1,0-1 0,1 1 0,0-1 1,1 1-1,2-8 44,25-81-124,-25 86 97,177-477-407,-116 337 437,7 3-1,18-18-2,-83 155-31,20-31-31,-26 41 23,0 0-1,0 1 1,0-1-1,1 0 1,-1 1 0,0-1-1,1 1 1,0 0-1,-1-1 1,1 1-1,0 0 1,-1 0 0,1 0-1,0 0 1,0 0-1,0 0 1,0 1 0,0-1 39,0 6-387,-3 18 415,-1 1-1,0-1 1,-2 0 0,-1-1-1,0 1 1,-2-1 0,-1 0 0,0 0-1,-5 5-27,-69 132 1067,-56 74-1067,80-135 419,50-84-400,-7 11 151,13-23-399,5-14-449,18-39 485,1 1-1,3 1 194,14-29-2,1-6 8,392-786 208,-423 855-215,-8 11-2,1 0-1,0 0 1,0 1 0,0-1-1,1 1 1,-1 0-1,1 0 1,0 0 0,0 0-1,1-1 4,-3 3-14,4-1-95,-3 12-169,-3 24 308,-2-1 1,-1-1-1,-1 1 0,-2 0 0,-1-1 1,-2-1-1,-7 17-30,-60 128-13,-7-4 0,-32 40 13,-57 112-93,166-310 82,2-6-10,2 0 1,-1-1 0,1 2-1,0-1 1,1 0 0,-1 7 20,18-36-1299,104-175-644,71-166 1943,78-226 1044,-188 406-1024,-67 156-6,-9 20 5,-1 0 1,0-1-1,0 1 1,-1-1-1,0 1 1,0-1-1,0 1 1,-1-1 0,1-6-20,-6 19 349,-145 261 483,3 28-832,48-96 28,49-104-58,-34 70-65,66-126-197,1 0 0,2 1 0,0 7 292,12-40-211,-2 17-707,6-23-217,8-13-966,24-39-865,10-20-880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5.750"/>
    </inkml:context>
    <inkml:brush xml:id="br0">
      <inkml:brushProperty name="width" value="0.1" units="cm"/>
      <inkml:brushProperty name="height" value="0.1" units="cm"/>
      <inkml:brushProperty name="color" value="#66CC00"/>
    </inkml:brush>
  </inkml:definitions>
  <inkml:trace contextRef="#ctx0" brushRef="#br0">677 775 3913,'0'0'2391,"0"0"-652,0 0-140,0 0 72,0 0-525,0 0-632,-31 42-278,5-9-195,7-10-19,1 1 1,1 1-1,1 0 0,1 1 1,1 0-1,1 2 0,2-1 1,1 1-1,1 1 1,-3 20-23,-14 88 83,1 3-4,-40 121-79,64-290 68,3-17-106,2 1 1,2-1-1,12-42 38,57-238-65,39-193 54,-112 511 11,6-35 1,-1-1 0,-2 1 0,-2-6-1,-2 32 5,0 0 31,-1 0-1,0 0 1,-3-11-36,3 27 19,0-1 0,0 1 0,-1 0 0,1-1 0,0 1 0,-1 0 0,1 0 0,-1-1 0,1 1 0,-1 0 0,0 0 0,1 0 0,-1 0 0,0 0 0,0 0 0,0 0 0,0 0 0,0 0 0,0 0-19,0 0 19,0 1 0,0 0 0,0 0 0,0-1 0,1 1 0,-1 0 0,0 0 0,0 0 0,0 0 0,0 0 0,0 0 0,0 0 0,0 0 0,1 1 0,-1-1 0,0 0 0,0 0 0,0 1 0,0-1 0,1 1 0,-2-1-19,-2 3 35,1 0 0,-1 0 0,0 0 0,1 0 0,0 0 0,0 0-1,0 1 1,0 0 0,0 0 0,1 0 0,-1 0-35,-12 27 90,1 0 1,2 1-1,-8 30-90,-21 108 108,38-156-98,-45 247 101,10 11-111,34-237-155,1 1-1,1 2 156,5-86-87,2 0 0,2 0 0,13-43 87,4-31-172,-8 9-450,-6 0 0,-5-1 0,-5-22 622,0 128-3,0 0 1,-1 0-1,0 0 1,0 1-1,-1-1 1,0 0-1,0 1 1,-1-1-1,0 1 1,-1 0-1,1-1 0,-1 1 3,2 5 36,0-1 0,0 1 0,-1-1 0,1 1 0,-1 0 0,1 0 0,-1 0 0,1 0 0,-1 1 0,0-1 0,0 1 0,0 0 0,0-1 0,0 1 0,0 1 0,0-1 0,0 0 0,0 1 0,-1-1 0,1 1 0,0 0 0,0 0 0,-1 1-1,1-1 1,0 0 0,0 1 0,0 0 0,0 0 0,0 0 0,-1 0-36,0 1 6,-1 1-1,1-1 1,-1 1-1,1 0 1,0 0 0,0 0-1,0 0 1,0 1-1,1 0 1,-1 0-1,1 0 1,0 0 0,0 0-1,0 1 1,0 2-6,-9 15-167,1 1 1,-4 15 166,11-27-124,1-4 52,-8 16-716,11-22 748,-1 0 0,1-1 0,-1 1-1,1-1 1,-1 1 0,1 0-1,-1-1 1,0 1 0,1-1 0,-1 0-1,0 1 1,0-1 0,1 1-1,-1-1 1,0 0 0,0 0 0,1 1-1,-1-1 1,0 0 0,0 0-1,0 0 1,1 0 0,-1 0 0,0 0-1,0 0 1,0 0 0,0-1 40,0 0-10,0 1 1,0-1 0,-1-1-1,1 1 1,0 0 0,1 0-1,-1 0 1,0 0 0,0-1-1,0 1 1,1 0 0,-1-1-1,1 1 1,-1-1 0,1 1-1,0 0 1,-1-1 0,1 1-1,0-1 1,0 1 0,0-1-1,0 1 1,0-1 9,-1-4-24,-8-60-235,3 0 1,2-42 258,4 107-231,0 1 434,-12 11 43,1 1 1,0 0 0,0 1 0,2-1 0,-1 2 0,2 0 0,0 0-1,0 0 1,1 1 0,-2 10-247,19-149-1219,-12 123 1227,1 1 0,-1 0-1,1 0 1,-1 0 0,1 0-1,-1 0 1,1 1 0,-1-1-1,1 0 1,-1 1 0,1-1-1,0 1 1,-1-1 0,1 1-1,0 0 1,-2 0-8,1-14-352,1 0 0,0-1 0,0-12 352,1 16-286,0 9 332,0 0 1,0 0 0,-1 1 0,1-1 0,0 0 0,0 0 0,0 0 0,0 0-1,0 1 1,0-1 0,0 0 0,0 0 0,1 0 0,-1 0 0,0 1 0,0-1-1,1 0 1,-1 0 0,1 1 0,-1-1 0,0 0 0,1 0 0,-1 1 0,1-1-1,0 1 1,-1-1 0,1 0 0,0 1 0,-1-1 0,1 1 0,0-1 0,-1 1-1,1 0 1,0-1 0,0 1 0,-1 0 0,1-1 0,0 1 0,0 0 0,0 0-1,0 0 1,-1 0 0,1 0 0,0 0-47,6-3 25,-1-1 1,0 1-1,0-1 0,-1 0 0,1 0 1,-1-1-1,0 0 0,0 0 0,0 0 1,4-6-26,21-20 90,-25 28-46,0-1 0,1 1 1,0 0-1,0 0 0,0 0 0,0 1 1,0 0-1,0 0 0,0 1 0,1-1 0,-1 1 1,1 1-1,-1-1 0,1 1 0,-1 0 1,5 1-45,47-4 328,-51 1-338,0-1-1,-1 1 1,0-1 0,1-1-1,-1 1 1,-1-1-1,1 0 1,0-1 0,-1 1-1,0-1 1,0 0-1,0-1 1,-1 1 0,0-1 10,23-22-18,-25 27 78,-2 1 291,0 3-266,1 0 1,-1 1-1,0-1 1,0 1-1,-1-1 0,1 0 1,-1 1-1,0-1 1,1 0-1,-1 0 0,-1 1 1,1-1-1,-1 2-85,1-2 74,-53 121 116,49-103-562,5-20-42,0-1 118,0 0 105,0 0 65,0 0 63,0 0 70,0 0 43,0 0-30,0 0-5,20-1 130,-16 0-123,0 0 0,0-1 0,0 1-1,0-1 1,0 0 0,0 0 0,0 0-1,-1-1 1,1 1 0,-1-1 0,0 0 0,0 0-1,2-2-21,-1 1 13,1 0-1,-1 0 1,1 0-1,0 0 0,0 1 1,2-1-13,-7 4 4,1 0-1,-1 0 1,0-1 0,1 1 0,-1 0-1,0 0 1,0 0 0,1 0 0,-1 0-1,0-1 1,1 1 0,-1 0 0,0 0-1,1 0 1,-1 0 0,0 0 0,1 0 0,-1 0-1,1 0 1,-1 0 0,0 0 0,1 0-1,-1 0 1,0 1 0,0-1 0,1 0-1,-1 0 1,0 0 0,1 0 0,-1 1-1,0-1 1,1 0 0,-1 0 0,0 0-1,0 1 1,1-1 0,-1 0 0,0 0-1,0 1 1,0-1 0,0 0 0,1 1 0,-1-1-1,0 0 1,0 1 0,0-1 0,0 0-4,0 19 290,0-11-284,-1 9 50,0 0-1,-2 1 1,0-1-1,0-1 0,-2 1 1,0 0-1,-1-1 1,0 0-1,-2 0 1,1-1-1,-2 0 1,0 0-1,-1-1 0,-7 8-55,17-22 1,0 0-1,0 0 0,0-1 0,0 1 0,0 0 0,0 0 1,0 0-1,0 0 0,0 0 0,0 0 0,0 0 0,0 0 1,0 0-1,0 0 0,0 0 0,0 0 0,-1 0 0,1-1 1,0 1-1,0 0 0,0 0 0,0 0 0,0 0 0,0 0 1,0 0-1,0 0 0,0 0 0,0 0 0,0 0 0,0 0 1,0 0-1,0 0 0,0 0 0,0 0 0,-1 0 0,1 0 1,0 0-1,0 0 0,0 0 0,0 0 0,0 0 0,0 0 0,0 0 1,0 0-1,0 0 0,0 0 0,0 0 0,0 0 0,0 0 1,-1 0-1,1 0 0,0 0 0,0 0 0,0 0 0,0 0 1,0 0-1,0 0 0,0 0 0,0 0 0,0 0 0,0 0 1,0 0-1,0 1 0,0-1 0,0 0 0,0 0 0,0 0 0,0-11 6,7-14 1,7 1-2,0 1 0,2 0 0,0 1 0,2 1 0,0 0 0,2 2 0,0 0 0,7-4-5,-23 19-25,1 0 0,0 0 0,0 0 0,0 1 0,0-1 0,1 1 0,-1 0 0,1 1 0,0 0 0,0-1 0,0 2 0,0-1 0,0 1 0,5-1 25,-10 22-156,-1-14 195,-1 0 0,0-1-1,0 1 1,0-1 0,0 1 0,-1-1 0,0 1 0,0-1 0,-1 0 0,-1 3-39,-35 50 565,31-48-467,0-1-1,1 2 0,1-1 1,0 1-1,0 0 1,1 0-1,-4 11-97,9-21-5,0-1-1,-1 0 1,1 1-1,0-1 1,0 0-1,0 1 1,0-1 0,0 1-1,0-1 1,-1 0-1,1 1 1,0-1-1,0 1 1,0-1 0,0 0-1,0 1 1,1-1-1,-1 1 1,0-1-1,0 0 1,0 1 0,0-1-1,0 0 1,0 1-1,1-1 1,-1 1-1,0-1 1,0 0 0,0 1-1,1-1 1,-1 0-1,0 0 1,1 1-1,-1-1 1,0 0 0,1 0-1,-1 1 1,0-1-1,1 0 1,-1 0 0,0 0-1,1 0 1,-1 1-1,0-1 1,1 0-1,0 0 6,19-7-86,-4-5 108,1-1 0,-1-1 0,-1-1 0,-1 0 0,0 0 0,0-3-22,17-18 35,-10 13-29,-12 11-6,1 2 1,-1-1-1,2 1 0,0 0 0,0 1 0,1 1 1,4-3-1,6 6-128,-21 5 2,-1 4 5,-1 9 171,0 0 0,-1 0 0,0 0 0,-1 0 0,-1-1 0,0 1 0,-1-1 0,0 0 0,-1 0 0,-2 3-50,-41 77 383,48-91-545,12-18-82,10-13 248,0 1-1,2 1 1,2 1-1,0 1 1,26-20-4,-49 44-8,0 1 1,0-1-1,0 1 1,0 0 0,1-1-1,-1 1 1,1 0-1,-1 0 1,1 1 0,-1-1-1,1 0 1,-1 1-1,1 0 1,0-1-1,-1 1 1,2 0 7,-4 0-65,0 3 69,-1 0 0,1 0 0,-1-1 1,1 1-1,0 0 0,0 0 0,0 0 1,0 0-1,1 1-4,0 11 110,-3-3-24,0-1-1,0 1 1,-1-1 0,-1 0 0,0 0 0,-4 8-86,-2 7 174,7-14-285,9-15-29,13-19-11,-16 19 182,43-57-34,-34 41 3,1 1-1,1 1 1,1 0-1,0 1 1,1 0-1,1 1 1,14-9 0,-31 24-19,0 0 1,1 0-1,-1-1 0,0 1 1,1 0-1,-1 0 1,0 0-1,1-1 0,-1 1 1,0 0-1,1 0 1,-1 0-1,0 0 0,1 0 1,-1 0-1,0 0 1,1 0-1,-1 0 0,1 0 1,-1 0-1,0 0 1,1 0-1,-1 0 0,0 0 1,1 0-1,-1 0 1,0 0-1,1 1 0,-1-1 1,0 0-1,1 0 1,-1 0-1,0 1 1,0-1-1,1 0 0,-1 0 1,0 1-1,1-1 1,-1 0-1,0 0 0,0 1 1,0-1-1,0 0 1,1 1-1,-1-1 19,2 25-180,-12 29 330,-1-28-31,-1-1 1,-11 15-120,12-21 83,1 1 1,0-1-1,1 2 1,1-1-1,0 4-83,8-23-9,0-1 0,0 0-1,0 0 1,0 0 0,0 0 0,-1 1-1,1-1 1,0 0 0,0 0 0,0 0-1,0 0 1,0 1 0,0-1 0,0 0-1,0 0 1,0 0 0,0 1 0,0-1-1,0 0 1,0 0 0,0 0 0,0 1-1,0-1 1,0 0 0,0 0 0,0 0-1,0 1 1,0-1 0,1 0 0,-1 0-1,0 0 1,0 1 0,0-1 0,0 0-1,0 0 1,0 0 0,1 0 0,-1 0 0,0 1-1,0-1 1,0 0 0,0 0 0,1 0-1,-1 0 1,0 0 0,0 0 0,0 0-1,1 0 1,-1 0 0,0 0 0,0 0-1,0 0 1,1 0 9,13-7-217,13-16 65,168-173 106,-194 195 32,1-1-30,1-1 0,-1 1 0,0 0 1,1-1-1,-1 1 0,1 1 0,0-1 0,-1 0 1,1 1-1,0-1 0,0 1 0,0 0 0,0 0 0,0 0 1,1 0 43,-3 6-230,-2 13 299,-1 1 0,-1 0 0,-1 0 0,0-1 0,-1 0 0,-1 0 0,-1 0 0,-6 11-69,-4 9 105,-13 31 80,2 2-1,1 9-184,27-77-300,2-8-74,90-170 12,32-57 354,-119 223-30,10-11-151,-12 42 96,-3 188 245,0-208-159,0-1 0,0 0 0,0 0 1,0 0-1,1 0 0,-1 0 0,0 1 0,1-1 1,-1 0-1,0 0 0,1 0 0,-1 0 1,1 0-1,0 0 0,-1 0 0,1 0 1,0 0-1,-1 0 0,1-1 0,0 1 0,0 0 1,0 0-1,0-1 0,0 1 0,0 0 7,1 0-11,1 0-1,-1-1 1,1 1-1,-1 0 1,1-1-1,-1 1 1,1-1-1,0 0 1,-1 0-1,1 0 1,1 0 11,3-1-39,0 0-1,0-1 1,0 1 0,-1-1-1,1 0 1,-1-1 0,1 0-1,-1 0 1,2-1 39,18-18-56,0-1-1,-1-1 1,-1-1-1,-2-2 0,14-20 57,-19 26-122,-10 13 127,-6 15 439,-5 6-414,0-1 1,-1 1-1,0-1 0,-1 0 1,-1 0-1,0 0 0,-6 7-30,-7 14 55,-27 51-7,64-114-441,2 1 1,8-8 392,24-36 106,5-13-57,35-36-49,-91 120 8,1 1 0,0 0 0,0 0 0,-1 0 0,1 1 0,0-1 0,0 0 0,0 0 0,0 0 0,0 1 0,0-1 0,0 0 0,1 1 0,-1-1 0,0 1-8,0 0 17,-1 0-1,0 0 0,1 0 0,-1 0 0,0 0 1,1 0-1,-1 1 0,0-1 0,1 0 0,-1 0 0,0 0 1,0 1-1,1-1 0,-1 0 0,0 1 0,0-1 1,0 0-1,1 0 0,-1 1 0,0-1 0,0 0 1,0 1-1,0-1 0,0 0 0,0 1 0,0-1 1,0 0-1,0 1 0,1-1 0,-1 0 0,0 1 0,-1-1 1,1 0-17,-2 42 764,1-36-857,-3 17 200,-2 0-1,0 0 1,-6 12-107,5-18-18,1 1 0,1-1 1,1 1-1,1 1 0,0-1 0,0 10 18,14-36-733,33-49 272,-2-4 461,-11 16 19,2 1 0,35-37-19,-65 78-3,-3 2 1,0 1 0,1-1 0,-1 0 0,1 1 0,-1-1 0,1 1 0,-1-1 1,1 1-1,0-1 0,-1 1 0,1-1 0,-1 1 0,1 0 0,0-1 0,-1 1 0,1 0 0,0 0 0,0-1 0,-1 1 0,1 0 0,0 0 0,-1 0 0,1 0 0,0 0 0,0 0 2,0 22 238,0-4-189,-2 1 1,-1-1-1,0 1 1,-1-1-1,-1 0 1,-1 0-1,-1 1-49,3-12-126,1 1 1,0-1-1,1 0 0,-1 1 0,1-1 0,1 7 126,31-13-172,-25-2 165,-1 1-1,1-1 1,-1 0 0,0-1-1,1 1 1,-1-1-1,0 0 1,0 0-1,0-1 1,0 0-1,4-3 8,52-42-46,-29 21-127,4-1-381,-4 3-1069,0 1-1,4 0 1624,-31 21-196,-4 2 160,0 0 1,1 0-1,-1 0 1,1 0-1,-1 0 1,0 1 0,1-1-1,0 1 1,-1-1-1,1 1 1,-1-1-1,1 1 1,0 0-1,-1 0 1,1 0 0,0 0-1,-1 0 1,1 0-1,-1 0 1,1 0-1,0 1 1,1 0 35,-2 2 96,1 0-1,-1 0 1,0 0-1,0 0 1,0 0-1,0 0 1,-1 1-1,1-1 1,-1 3-96,3 7 211,1 2-368,-1 0 0,0 1 0,-1 0-1,0 0 1,-1 15 157,-1-30-82,0 0 0,0 0 0,0 0 0,0 0-1,-1 0 1,1 0 0,0 0 0,0 1-1,-1-1 1,1 0 0,-1 0 0,1 0 0,-1-1-1,1 1 1,-1 0 0,0 0 0,1 0-1,-1 0 1,0 0 0,0-1 0,1 1 0,-1 0-1,-1-1 83,-9 8-2035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244"/>
    </inkml:context>
    <inkml:brush xml:id="br0">
      <inkml:brushProperty name="width" value="0.1" units="cm"/>
      <inkml:brushProperty name="height" value="0.1" units="cm"/>
      <inkml:brushProperty name="color" value="#66CC00"/>
    </inkml:brush>
  </inkml:definitions>
  <inkml:trace contextRef="#ctx0" brushRef="#br0">883 1797 5617,'110'-277'6599,"61"-95"-6599,-164 366-557,-5 15 430,-5 22 167,-10 20 15,-2-1 0,-2 0 0,-18 36-55,6-17 30,-343 782 67,231-540 15,129-285-68,-10 23 99,21-45-161,0-1 0,0 0 0,0 0 0,1 1 0,-1-1 0,1 0 0,0 1 0,0-1 0,0 1 0,0-1 0,0 0 0,1 2 18,2-4-462,5-9-83,13-17 142,-2-1 0,0 0 0,-2-2 1,-1 0-1,8-20 403,180-399-3358,-23-16 3134,-73 183 2932,-1-20 410,-31 81-2189,-69 205-915,-4 16-36,-1 27 41,-2-27-12,0 45 188,-2 1 0,-2-1-1,-2 0 1,-7 24-195,-52 169 461,-13 5-461,-10 29 881,85-267-1166,2-14 214,5-24 89,19-40 126,27-56-144,-21 53 8,-5 13-61,133-328 545,-83 225 516,34-47-1008,-96 186 25,-9 19-24,0-1 1,0 0-1,1 1 0,-1 0 0,1 0 1,1 0-1,-1 0 0,1 1 0,0 0 1,0 0-1,5-3-1,-10 8-1,0-1-1,0 1 1,1 0 0,-1 0-1,0 0 1,0 0 0,1-1-1,-1 1 1,0 0-1,1 0 1,-1 0 0,0 0-1,0 0 1,1 0 0,-1 0-1,0 0 1,1 0 0,-1 0-1,0 0 1,1 0 0,-1 0-1,0 0 1,0 0 0,1 0-1,-1 0 1,0 0-1,1 0 1,-1 1 0,0-1-1,0 0 1,1 0 0,-1 0-1,0 0 1,0 1 0,1-1-1,-1 0 1,0 0 0,0 1-1,0-1 1,0 0 0,1 0-1,-1 1 1,0-1 0,0 0-1,0 0 1,0 1-1,0-1 1,0 0 0,0 1-1,0-1 1,1 0 1,-1 21 96,0-14-52,1 28 79,-2 0 1,-1 0 0,-1 0-1,-2 0 1,-2 0 0,-1-1-1,-2 1-123,-48 113 83,21-55-90,-12 52 7,44-122-381,5-23 364,0 0-1,0 0 1,0-1 0,0 1 0,0 0 0,0 0 0,1 0 0,-1 0 0,0 0 0,0 0 0,0 0 0,0 0-1,0-1 1,0 1 0,0 0 0,0 0 0,0 0 0,0 0 0,0 0 0,0 0 0,0 0 0,0 0 0,0 0-1,1 0 1,-1 0 0,0-1 0,0 1 0,0 0 0,0 0 0,0 0 0,0 0 0,0 0 0,0 0 0,1 0-1,-1 0 1,0 0 0,0 0 0,0 0 0,0 0 0,0 0 0,0 0 0,0 0 0,0 0 0,1 0 0,-1 0 0,0 0-1,0 0 1,0 0 0,0 0 0,0 1 0,0-1 0,0 0 0,0 0 0,0 0 0,1 0 0,-1 0 0,0 0-1,0 0 1,0 0 0,0 0 0,0 0 0,0 0 0,0 1 0,0-1 0,0 0 0,0 0 0,0 0 17,21-36-818,47-111 650,9-46 168,38-86 636,-82 206-392,5 1-1,2 1 1,3 3 0,3 1 0,23-23-244,-67 88-5,15-16 30,-16 18-28,-1-1 0,0 1-1,1-1 1,-1 1 0,1-1-1,-1 1 1,1 0 0,-1-1-1,1 1 1,-1-1 0,1 1-1,-1 0 1,1 0 0,0-1-1,-1 1 1,1 0 0,-1 0-1,1 0 1,0 0 0,-1 0-1,1-1 1,-1 1 0,1 0-1,0 1 1,-1-1 0,1 0-1,0 0 1,-1 0 0,1 0 3,-1 5-180,0 14 202,-2 0-1,0-1 1,-1 1 0,-1-1 0,0 1 0,-7 13-22,-7 14 114,-2-1-1,-3 1-113,6-13 40,-19 38-63,2 1 1,-2 18 22,33-81-293,1 0 0,-1 0-1,2 0 1,-1 0 0,1 1 0,1-1 0,0 6 293,0-14-128,1-1 1,-1 0 0,1 0 0,0 0-1,-1 0 1,1-1 0,0 1 0,-1 0-1,1 0 1,-1 0 0,1 0-1,-1-1 1,1 1 0,0 0 0,-1 0-1,1-1 1,-1 1 0,1 0 0,-1-1-1,1 1 1,-1-1 127,6-6-113,-1 0 1,0-1-1,0 1 0,0-1 0,-1 0 0,-1 0 1,1-1-1,0-3 113,23-80 115,-17 55-141,19-67 791,-5-1 1,10-102-766,-27 168 101,1 0-1,2 1 1,1 1 0,3 0 0,1-1-101,2-8 758,-16 44-92,-1 2 142,0 0-64,-1 4-204,-7 14-504,0 1 0,-1-2 0,-10 15-36,-11 21-106,1 9-272,7-16-1263,-24 40 1641,44-99-445,0 0 1,2-1-1,0-12 445,3 8 24,1 0 0,1 0-1,1 0 1,0 0 0,1 1 0,1 0-1,1 1 1,0 0 0,1 0 0,1 1-1,2-2-23,-11 14 176,-2 22 1195,-1-9-1240,0 0-1,-1 1 1,0-1-1,0 0 0,-1 0 1,-1 0-1,-4 9-130,-39 73 259,29-58-114,-42 69 1027,-29 34-1172,67-104 265,14-23-312,9-14-491,12-19 94,129-212 374,-130 213 55,3-3-38,-2 0-1,-1-1 1,0 0 0,-2-1 0,3-17 53,-13 44 10,1-1 0,-1 1 0,0-1 0,0 1 0,0-1 0,1 1 0,-1-1 0,0 1 0,0-1 0,0 1 0,0-1 1,0 1-1,0-1 0,0 1 0,0-1 0,0 1 0,0 0 0,0-1 0,-1 1 0,1-1 0,0 1 0,0-1 0,0 1 0,-1-1 0,1 1 0,0-1 0,0 1 0,-1 0 0,1-1 0,0 1 0,-1 0 0,1-1 0,0 1 0,-1 0 0,1-1 1,-1 1-1,1 0 0,-1 0 0,1 0 0,0-1 0,-1 1 0,1 0 0,-1 0 0,1 0 0,-1 0 0,1 0 0,-1 0 0,1 0 0,-1 0 0,1 0 0,-1 0 0,1 0 0,-1 0 0,1 0 0,-1 0 0,1 0 0,-1 1 0,1-1 0,-1 0 0,1 0 1,0 0-1,-1 1 0,1-1 0,-1 0 0,1 1 0,0-1 0,-1 1-10,-29 18 51,-12 18-17,1 3 0,3 1 0,1 2 0,3 1 0,1 2 0,2 1 0,-6 16-34,34-58-34,-1 2-15,0-1 0,0 1-1,0 0 1,1 0 0,0 0 0,1 1 0,0-1-1,0 1 1,0-1 0,1 1 0,0 3 49,21-29-1997,3-18 1822,-1-2-1,-2 0 1,-1-1-1,-3 0 1,1-7 175,-11 31-24,1-4 41,47-127-90,-45 117 211,-1 1 0,-2-1-1,0 0 1,-2-6-138,-3 21 512,-1 11 336,-5 6-141,-4 5-662,-1 1 0,2 0 0,-1 1 0,1 0 1,0 0-1,1 1 0,1-1 0,-1 2 0,2-1-45,-11 17 56,-46 75 47,1 1-5,-5-3 0,-45 51-98,89-128 147,21-24-146,1 0 0,0 0 0,0 0 1,0 0-1,0 1 0,0-1 0,0 0 0,0 0 0,0 0 1,-1 0-1,1 1 0,0-1 0,0 0 0,0 0 0,0 0 1,-1 0-1,1 0 0,0 0 0,0 0 0,0 0 0,-1 0 1,1 0-1,0 1 0,0-1 0,0 0 0,0 0 0,-1 0 1,1 0-1,0 0 0,0 0 0,0 0 0,-1-1 0,1 1 1,0 0-1,0 0 0,0 0 0,-1 0 0,1 0 0,0 0 1,0 0-1,0 0 0,0 0 0,-1 0 0,1-1 0,0 1 1,0 0-1,0 0 0,0 0 0,0 0 0,-1 0 0,1-1 1,0 1-1,0 0 0,0 0 0,0 0 0,0-1 0,0 1 1,0 0-1,0 0 0,0 0 0,0 0 0,0-1 1,0 1-1,0 0-1,-2-10-79,1 0 0,1 1 0,0-1 0,0 0 0,1 0 0,0 1 0,1-1 0,0 0 0,1 1 0,1-5 79,10-26-465,16-32 465,-17 43-110,26-57-228,-10 24-47,18-60 385,-57 174 1407,-25 34-1285,-4-1-1,-15 18-121,38-72-1,-31 56 16,-4-2-1,-48 60-14,93-137-7,5-7 2,1 1 0,-1-1 0,0 0 0,1 0 0,-1 0 0,0 0-1,0 0 1,0 0 0,0 0 0,0 0 0,0 0 0,0 0 0,0 0 0,-1 0-1,1-1 1,0 1 0,0-1 0,-1 1 0,1-1 0,-1 1 5,1-10-571,2-8 324,1 1-1,1-1 1,0 1 0,1 0 0,1 0-1,4-11 248,47-104-779,-32 80 457,44-107 703,16-72-381,-114 272 1533,4-10-917,-60 98-769,6 4 0,-30 77 153,107-206-152,-20 49 232,17-18-3321,7-49 2801,1 1-1,1 0 1,0 0 0,0 0-1,1 0 1,1 0 0,5-8 440,14-43-325,-17 35 414,-2 0 0,0 0 1,-2-2-90,1-49 3543,-16 18-3191,13 61-347,-1 0 1,0 0-1,0-1 0,0 1 1,0 0-1,0 0 0,0 0 0,0 0 1,0 0-1,0 0 0,0-1 1,0 1-1,0 0 0,0 0 1,0 0-1,0 0 0,0 0 0,-1 0 1,1-1-1,0 1 0,0 0 1,0 0-1,0 0 0,0 0 1,0 0-1,0 0 0,0 0 0,0 0 1,0-1-1,0 1 0,-1 0 1,1 0-1,0 0 0,0 0 1,0 0-1,0 0 0,0 0 0,0 0 1,-1 0-1,1 0 0,0 0 1,0 0-1,0 0 0,0 0 0,0 0 1,0 0-1,-1 0 0,1 0 1,0 0-1,0 0 0,0 0 1,0 0-1,0 0 0,0 0 0,-1 0 1,1 0-1,0 0 0,0 0-5,-10 9 306,-8 12-39,-94 146 57,-84 91-324,193-256-3,-2 5-22,0 0 0,-1-1 0,0 0 1,0 0-1,-1 0 0,-5 3 25,6-9-810,6-9 146,0 4 246,1-15-376,1 1 0,1 0 1,0 0-1,2 0 0,0 0 0,4-8 794,17-42-2686,7-4 2686,-10 22-770,1-2 167,-12 30 663,-1-1 0,-2-1 0,2-6-60,-10 29 1547,-2 6-1005,1 0 0,-1 0 0,1 0 0,-1 0-1,0 0 1,0 0 0,-1 0 0,0 1-542,-29 47 577,13-25-25,14-20-500,-42 72 885,-4-2 1,-6 1-938,52-72 34,3-5-26,1 0 0,-1 0-1,1-1 1,-1 1 0,0 0-1,0 0 1,1 0-1,-1-1 1,0 1 0,0 0-1,0 0 1,0-1 0,1 1-1,-1-1 1,0 1 0,0-1-1,0 0 1,0 1-1,0-1 1,-1 0 0,1 1-8,0-6 82,1-15-82,1 1-1,1-1 0,1 0 0,1 1 1,1 0-1,0-1 0,2 2 0,0-1 1,4-6 0,9-20 2,-10 21 0,1 0 1,1 0 0,1 1 0,1 1 0,14-18-3,-23 35 73,-7 27 693,-4-6-577,0-1 0,-1 0 0,-1-1 1,0 1-1,-1-2 0,-1 1 0,0-1 1,-1-1-1,0 0 0,-1 0 0,0-1 1,-11 7-190,21-16 70,-1 0 0,0 0 0,0-1 0,1 1 1,-1-1-1,0 0 0,0 0 0,0 0 0,0 0 1,0-1-1,-3 1-70,5-17 228,1 8-248,1 0 1,0 0 0,1 0-1,0 0 1,0 1-1,1-1 1,0 1-1,0 0 1,4-6 19,2-3-134,0 1-1,1 1 1,1 0 0,1 0 134,-12 13-23,0 0 1,1 0 0,0 0-1,-1 1 1,1-1 0,-1 0-1,1 1 1,0-1 0,0 1-1,-1-1 1,1 1 0,0-1-1,0 1 1,-1-1 0,1 1-1,0 0 1,0 0 0,0-1-1,0 1 23,-1 0-4,1 1-1,-1-1 1,0 0-1,1 0 1,-1 1 0,0-1-1,0 0 1,1 1-1,-1-1 1,0 0-1,0 1 1,0-1-1,1 1 1,-1-1-1,0 0 1,0 1 0,0-1-1,0 1 1,0-1-1,0 0 1,0 1-1,0-1 1,0 1-1,0-1 1,0 0-1,0 1 1,0-1 4,-1 5 48,0 0 0,1 0 0,-2 0 0,1-1 1,0 1-1,-3 3-48,-12 20 103,-1-1-1,-2-1 1,0 0 0,-2-1 0,-1-2 0,0 0 0,-12 7-103,27-24 7,0 0 1,-1 0-1,1 0 1,-1-1-1,-1-1 1,1 1-1,0-1 1,-1-1 0,0 0-1,0 0 1,-6 1-8,14-4 0,1 0 1,-1 0 0,0 0 0,0 0 0,1 0 0,-1 0 0,0 0 0,0 0 0,1 0 0,-1 0 0,0-1 0,0 1 0,1 0 0,-1 0 0,0-1 0,1 1-1,-1-1 1,0 1 0,1 0 0,-1-1 0,1 1 0,-1-1 0,1 1 0,-1-1 0,1 0 0,-1 1 0,1-1 0,-1 0 0,1 1 0,0-1 0,-1 0-1,1 1 1,0-1 0,0 0 0,0 0 0,-1 1 0,1-1 0,0 0 0,0 0-1,0-37 32,1 27-44,0-7-17,2-1 1,-1 1-1,2 0 1,1 0-1,5-14 29,40-87-156,-24 60-12,-4 9 60,-13 34 81,-1-1 1,-1 0 0,-1 0 0,0-1 0,-1 1-1,0-10 27,-11 32 314,-41 39-209,2 2 0,3 2 0,-23 33-105,0 0 8,39-50-4,-41 49 8,-44 38-12,106-113-4,4-3 1,-1-1 1,1 1-1,0-1 0,-1 0 1,1 1-1,-1-1 1,1 0-1,-1 0 0,0 0 1,0 0-1,1 0 1,-1-1-1,0 1 0,0 0 1,0-1-1,0 1 0,0-1 1,0 0 2,0-6-284,3-7 220,0 0-1,1 1 1,0-1 0,1 0 0,0 1-1,1-1 1,1 0 64,41-88-92,-23 53-5,70-153-743,-134 284 1242,-4-1 0,-21 24-402,21-32 113,39-63-200,8-10-102,14-18-61,16-26 296,-3-1 0,-1-2 0,-2 0 0,19-50-46,-43 91-2,1-1-1,-1 0 1,0 0 0,0 0 0,-1 0 0,0 0 0,0 0 0,0 0 0,-1-5 2,0 11 7,0 0-1,0 0 1,-1 0 0,1 0 0,0 0-1,-1-1 1,1 1 0,0 0 0,0 0-1,-1 0 1,1 0 0,0 0 0,-1 0-1,1 0 1,0 0 0,-1 0 0,1 0-1,0 0 1,-1 0 0,1 0 0,0 0-1,-1 0 1,1 1 0,0-1 0,-1 0-1,1 0 1,0 0 0,0 0 0,-1 1-1,1-1 1,0 0 0,0 0 0,-1 1-7,-5 3 12,1 1 0,-1 0 0,1 0 0,0 0 0,0 1 0,0-1 0,1 1 0,0 1 0,0-1 0,-2 4-12,-33 73 93,35-74-81,-7 18 14,0 2 0,2-1 0,-4 25-26,7 7-3088,8-67 2999,0-1 1,0 1-1,1 0 0,0 1 1,0-1-1,1 0 0,0 1 0,0 0 1,1 0-1,3-4 89,2-4-53,-1 2 66,-1 1 1,2 0-1,-1 0 1,2 1-1,8-6-13,-14 12 1,0 0 0,0 1-1,0-1 1,1 1 0,-1 0-1,1 1 1,0-1 0,0 1 0,0 1-1,0-1 1,0 1 0,0 0-1,1 0 1,-1 0-1,-4 2-3,-1-1 0,0 0 1,0 1-1,0-1 0,0 1 0,0-1 0,0 1 0,0-1 0,0 1 0,-1 0 0,1 0 1,0-1-1,0 1 0,0 0 0,-1 0 0,1 0 0,0 0 0,-1 0 0,1 0 0,-1 0 1,1 0-1,-1 0 0,0 0 0,1 0 0,-1 0 0,0 0 0,0 0 0,0 0 0,1 1 1,-1-1-1,0 0 0,-1 1 3,2 49 18,-1-36-12,-1 8 20,-1 0 0,-1 0 0,-1 0 0,-1-1 0,-5 14-26,-13 34 454,-7 6-454,3-7 605,1 8-605,20-55 116,0 0 1,2 1 0,0 0 0,2-1 0,0 16-117,2-38-5,1 0 1,-1 1 0,1-1 0,-1 0 0,1 0 0,-1 1-1,1-1 1,-1 0 0,1 0 0,-1 0 0,1 0 0,0 1-1,-1-1 1,1 0 0,-1 0 0,1 0 0,-1 0 0,1 0-1,-1 0 1,1-1 0,0 1 0,-1 0 0,1 0 0,-1 0-1,1 0 1,-1-1 0,1 1 0,-1 0 0,1-1 0,-1 1 0,1 0-1,-1-1 1,0 1 4,5-3 3,0 0 0,0-1 0,-1 0 0,0 1 0,0-2 0,0 1 0,0 0 0,-1-1 0,1 1 0,1-5-3,29-59 42,-19 37-24,16-32-10,-2-1 0,-3-2 0,-3-1 0,-4-1 0,-1-3-8,-15 53 69,0 0 0,-1-1 1,-1-14-70,-6 36 356,-5 8-292,-1 1 1,1 0-1,1 1 1,0-1-1,1 2 1,-2 4-65,-45 95-28,38-75 42,-105 239-86,96-209 154,3 1 0,4 1 1,-1 12-83,15-38-67,10-41-752,-3-3 582,-1 0 148,1 0 0,-1-1-1,0 1 1,1 0 0,-1-1 0,1 1 0,-1-1-1,0 1 1,1-1 0,-1 1 0,0-1 0,1 0-1,-1 0 1,0 0 0,0 0 0,0 0 0,0 0 0,0 0-1,0 0 1,0 0 0,0 0 0,0-1 89,2-3-170,-1 0-1,0 1 1,0-1 0,0 0 0,-1 0-1,1 0 1,-1-2 170,2-14-261,-1 1-1,0-1 1,-2-6 261,-1-9 139,2 0 0,2-1 0,1 1 1,2 1-1,2-5-139,61-176 290,-6 25-1392,-59 178 888,1-21-194,-10 37 882,-7 10-315,1 0 1,0 0-1,1 1 1,1 0 0,0 1-1,1 0 1,0 1-1,-2 9-159,-7 18 704,2 2 0,-6 30-704,12-29 191,3 0 0,1 0 0,2 1 0,3-1 0,1 1 0,2 0-191,9 11-219,-9-49 173,-1 0 0,0 0 0,0-1 0,-1 1 0,0 0 0,0 1 0,-1-1 0,-1 0 0,1 0 0,-2 6 46,-14-1-1,15-14 6,1 0 0,0 1 0,-1-1 0,1 0-1,0 0 1,-1 1 0,1-1 0,0 0 0,-1 0 0,1 0 0,-1 1 0,1-1 0,0 0 0,-1 0 0,1 0 0,-1 0-1,1 0 1,-1 0 0,1 0 0,0 0 0,-1 0 0,1 0 0,-1 0 0,1 0 0,0 0 0,-1 0 0,1-1-1,-1 1 1,1 0 0,0 0 0,-1 0 0,1-1 0,0 1 0,-1 0 0,1 0 0,0-1 0,-1 1 0,1 0 0,0-1-1,-1 1 1,1 0 0,0-1 0,0 1 0,0 0 0,-1-1-5,-1-17 11,1 0 0,1 0 0,0-1 0,1 1 1,1 0-1,1 0 0,4-15-11,10-27 38,17-40-38,2-8 7,-25 74-70,-6 18-49,0-1 0,-1 1 0,0-1 0,-1 1 0,-1-1 0,-1-2 112,-1 18-6,0 1 0,1 0 0,-1-1 0,0 1 0,0-1 0,0 1 0,0-1 1,0 1-1,0-1 0,0 1 0,0-1 0,0 1 0,0-1 0,0 1 0,0-1 0,0 1 0,0-1 0,0 1 0,-1-1 0,1 1 1,0-1-1,0 1 0,0-1 0,-1 1 0,1 0 0,0-1 0,-1 1 0,1-1 0,0 1 0,-1 0 0,1-1 0,-1 1 0,1 0 1,0 0-1,-1-1 0,1 1 6,-8 8 58,6-6-67,-9 15 53,-1 0-1,2 1 1,1 0 0,0 1 0,1 0 0,-3 14-44,-14 47 524,4 2-524,3 5 207,4 2 0,4-1 0,4 1 0,4 50-207,1-116-53,0-9 77,1 1 1,0-1-1,1 1 1,2 6-25,-3-19-35,0 0 0,0-1 0,0 1 0,1 0 0,-1 0 0,1 0 0,0 0 0,-1 0 0,1-1 0,0 1 0,0 0 0,0-1 0,0 1 0,0 0 0,1-1 0,-1 0 0,0 1 0,1-1 0,-1 0 0,1 1 0,-1-1 0,1 0 0,0 0 0,-1 0 0,1-1 0,0 1 0,0 0 0,0-1 0,0 1 0,-1-1 0,1 1 0,0-1 0,1 0 35,-2 0-389,-1-3 252,3-65 347,2 1 0,4 0 1,2 0-1,20-61-210,26-62 532,11-1-532,-63 178 0,7-23-27,3 1-1,13-25 28,-27 69-268,-2 26 324,-2 0-1,-2-1 0,-6 24-55,-32 114 482,12-54-133,-35 196 871,-10 196-1220,69-451-52,1 56 52,6-114-22,0 0 1,0 0-1,0-1 0,0 1 1,0 0-1,0 0 0,0 0 1,0 0-1,1 0 0,-1 0 1,0 0-1,1-1 0,-1 1 1,0 0-1,1 0 0,-1 0 1,1-1-1,-1 1 0,1 0 1,-1 0-1,1-1 0,0 1 1,-1-1-1,1 1 0,0 0 0,0-1 1,-1 0-1,1 1 0,0-1 1,0 1 21,0-1-25,0 0 1,0 0 0,0 0-1,0-1 1,0 1-1,1 0 1,-1 0 0,0-1-1,0 1 1,0-1-1,0 1 1,0-1 0,0 1-1,0-1 1,-1 1 0,1-1-1,0 0 1,0 0-1,0 1 1,0-1 0,-1 0-1,1 0 1,0 0-1,-1 0 1,1 0 0,-1 0 24,6-10-6,-1 0 1,0 0 0,-1-1-1,0 1 1,-1-1-1,-1-1 6,5-10 15,209-667 285,-214 683-298,19-53 24,-3-2 0,9-57-26,-26 100 75,-1 19-72,0 0-1,0 0 1,0 0-1,0 0 0,0 0 1,0 0-1,0 0 1,0 0-1,0 0 0,0 0 1,0 0-1,-1-1 1,1 1-1,0 0 1,0 0-1,0 0 0,0 0 1,0 0-1,0 0 1,0 0-1,0 0 1,0 0-1,0 0 0,-1 0 1,1 0-1,0 0 1,0 0-1,0 0 0,0 0 1,0 0-1,0 0 1,0 0-1,0 0 1,0 0-1,-1 0 0,1 0 1,0 0-1,0 0 1,0 0-1,0 0 1,0 0-1,0 0 0,0 0 1,0 1-1,0-1 1,0 0-1,-1 0 0,1 0 1,0 0-1,0 0 1,0 0-1,0 0 1,0 0-1,0 0 0,0 0 1,0 0-1,0 1 1,0-1-1,0 0 1,0 0-1,0 0 0,0 0 1,0 0-1,0 0 1,0 0-1,0 0 0,0 1-2,-15 29 215,13-28-221,-47 115 199,6 2-1,-19 86-192,-49 260 236,69-276-164,-53 175-61,34-136-173,60-225 120,-4 16-526,0 1-1,1-1 1,1 1 0,0 19 568,8-108-379,2 0 0,4 1 0,2 0 0,10-19 379,-16 55-67,190-647 1798,-186 648-1725,-10 28-4,2-2-15,-2 17-34,-2 36 87,-2-1 1,-8 32-41,-66 350 277,-15 93 42,87-470-137,2 1 0,3 11-182,0-60-6,0-3-1,0 0-1,-1 1 1,1-1 0,0 0 0,0 1 0,1-1 0,-1 0 0,0 0 0,0 1 0,1-1 0,-1 0 0,1 0 0,-1 1-1,1-1 1,-1 0 0,1 0 0,0 0 0,0 0 0,-1 0 0,1 0 0,1 1 7,-1-2-5,0 0 0,0 0 0,0 0 1,0 0-1,0 0 0,0 0 0,0-1 0,0 1 0,0 0 1,0 0-1,0-1 0,0 1 0,0-1 0,0 1 1,0-1-1,0 1 0,0-1 0,0 0 0,-1 1 1,1-1-1,0 0 0,0 0 0,-1 1 0,1-1 1,-1 0-1,1 0 0,0-1 5,8-12-5,0-1-1,0-1 1,-2 0-1,0 0 1,-1 0-1,2-10 6,-2 9-2,118-362-21,-62 183 18,100-330 5,-7-72 0,-131 492-1,51-257-63,-114 539-84,-8 18 195,-170 634 64,132-551-56,-120 260-55,155-423 63,-31 115-63,77-215-209,1 0-1,0 0 1,1 0-1,0 0 1,1 7 209,1-18-228,1 3-1583,7-17-468,9-27 1174,-2-1-1,-1 0 1,0-9 1105,-3 13-236,53-174 98,31-92 927,222-764 6143,-273 874-6378,2-4-376,-44 194-758,-1 10 242,2 30 146,-2 54 30,0-18 75,0 18 453,-4 1 0,-4-1 0,-4 5-366,-29 94 266,17-90-273,-6 76 7,27-123-1398,6-63-143,62-185 368,-6-9 1173,-30 101-40,61-220 741,110-348 2415,-194 648-3106,-5 14-13,0 0 1,1 0-1,-1 0 1,1 1-1,0-1 0,1 1 1,0-1-1,0 1 1,0 0 2,-4 6-6,0 0 0,0 0 0,1-1 0,-1 1 0,0 0 0,0 0 0,0-1 1,1 1-1,-1 0 0,0 0 0,0 0 0,0 0 0,1-1 0,-1 1 0,0 0 0,0 0 0,1 0 1,-1 0-1,0 0 0,0 0 0,1-1 0,-1 1 0,0 0 0,1 0 0,-1 0 0,0 0 0,0 0 1,1 0-1,-1 0 0,0 0 0,1 0 0,-1 0 0,0 1 0,0-1 0,1 0 0,-1 0 0,0 0 1,0 0-1,1 0 0,-1 0 0,0 1 0,0-1 0,1 0 0,-1 0 0,0 0 6,4 19-301,-2 233 672,-3-129-271,-1-22-106,-5 1 0,-12 55 6,7-85-24,-4-1 1,-2 0-1,-26 61 24,42-130-776,2-6 220,0-14-143,7-33-747,23-45-2353,4-10-165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614"/>
    </inkml:context>
    <inkml:brush xml:id="br0">
      <inkml:brushProperty name="width" value="0.1" units="cm"/>
      <inkml:brushProperty name="height" value="0.1" units="cm"/>
      <inkml:brushProperty name="color" value="#66CC00"/>
    </inkml:brush>
  </inkml:definitions>
  <inkml:trace contextRef="#ctx0" brushRef="#br0">593 1 4961,'0'0'1734,"0"0"-351,0 0 76,0 0 124,0 0 162,0 0-716,-9 11-591,0 2-402,0 1 0,1 0 0,1 0 0,0 0 0,1 1 0,-4 15-36,-7 28 13,0 18-13,2-7-1,-30 109-602,-29 63 603,50-172-170,-3-2-1,-4-2 0,-2 0 1,-41 58 170,68-113-22,0-1-1,0 0 1,-1 0 0,0 0-1,-1-1 1,0-1 0,0 1-1,-1-1 1,0 0 0,0-1-1,-1 0 23,9-5-42,0-1 0,0 1 0,-1-1 0,1 1 0,0-1-1,0 0 1,-1 0 0,1 1 0,0-1 0,0 0 0,-1 0-1,1 0 1,0-1 0,0 1 0,-1 0 0,1 0-1,0-1 1,0 1 0,0 0 0,-1-1 0,1 0 0,0 1-1,0-1 1,0 1 0,0-1 0,0 0 0,0 0 0,0 0-1,0 0 1,1 0 0,-1 1 0,0-2 0,0 1-1,1 0 1,-1 0 42,-2-5-280,0 0 0,0-1 0,0 1 0,1-1 0,1 0 0,-1 1 280,2 6-2,-13-85-3377,5-12 704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471"/>
    </inkml:context>
    <inkml:brush xml:id="br0">
      <inkml:brushProperty name="width" value="0.1" units="cm"/>
      <inkml:brushProperty name="height" value="0.1" units="cm"/>
      <inkml:brushProperty name="color" value="#66CC00"/>
    </inkml:brush>
  </inkml:definitions>
  <inkml:trace contextRef="#ctx0" brushRef="#br0">990 643 5113,'0'0'2731,"0"0"-1790,0 0-737,3-36-138,15-121-55,-14 137-13,0 1 1,1 0-1,2 1 1,0-1-1,0 1 1,10-15 1,-2 3-15,-8 16-56,7-17-226,1 1 0,2 0 1,0 1-1,19-22 297,-34 49-205,-2 7 150,-3 7 154,0 0-1,-1 0 1,-1-1-1,0 1 1,-1-1-1,0 0 1,0-1-1,-1 0 1,-4 5-99,-8 14 294,14-21-183,-96 150 2036,-7-5 1,-12 3-2148,75-102 905,41-50-1094,3-5-9,4-7-224,8-16 13,2 2 0,0-1 0,5-3 409,18-29-583,54-105-2029,-5-8 2612,17-55 1620,-82 164 2061,-34 85-3181,0 0 0,-2-2 0,-1 2-500,-17 25 5,-435 691-849,426-678 837,18-30 76,2 2 1,1 0-1,2 1 1,-9 24-70,24-33 55,6-24-61,8-9 1,11-6 6,-1-2-1,-1 0 1,0-1-1,0-1 1,11-13-1,81-96 9,-98 110-9,207-267-391,116-205 391,-322 466-47,9-12-121,13-30 168,-32 55 604,-9 13-411,-14 20-71,-114 171-23,8 6 0,9 5-1,-30 91-98,140-285-7,-34 86 19,36-87-42,1 0-1,1 1 1,1-1 0,-1 1-1,2-1 1,0 8 30,1-21-11,0 1 0,0-1 1,-1 0-1,1 1 0,0-1 0,0 1 1,0-1-1,0 1 0,0-1 0,0 1 1,0-1-1,1 0 0,-1 1 0,0-1 1,0 1-1,0-1 0,0 1 0,0-1 1,1 0-1,-1 1 0,0-1 0,0 0 1,1 1-1,-1-1 0,0 0 0,1 1 1,-1-1-1,0 0 0,1 1 0,-1-1 1,0 0-1,1 0 0,-1 0 0,1 1 1,-1-1-1,0 0 0,1 0 0,-1 0 1,1 0-1,-1 0 0,1 0 11,16-6-243,-7 0 145,-1-1 1,0 1-1,-1-1 1,0-1-1,0 1 1,0-1-1,3-6 98,48-69-301,-37 50 198,84-136-122,82-181 225,-115 209 332,-42 81 202,-40 99 1303,-88 142-1461,-193 344-1448,-110 121 1072,362-590-35,10-15 84,-10 22-49,31-52 41,2 0 1,-1 1-1,2 0 0,0 0 0,0 1 0,1-1 0,-1 10-41,3-21-2,1 1 0,0-1 0,0 0 0,0 1 0,0-1 0,0 0 0,0 1 0,0-1-1,0 0 1,0 0 0,0 1 0,1-1 0,-1 0 0,1 1 0,-1-1 0,1 0 2,0 0-8,0-1 0,0 1 0,0-1 0,0 1 0,0-1-1,0 0 1,1 0 0,-1 1 0,0-1 0,0 0 0,0 0 0,0 0 0,0 0 0,1-1 0,-1 1 0,0 0 0,0 0 0,0-1 0,0 1 0,0-1 0,0 1 0,0-1 0,1 1 8,12-6-8,0 0 0,-1-1 0,0 0 0,0-1 0,0-1 1,-1 0-1,0 0 0,8-10 8,21-24 3,27-34-3,-52 56-3,172-220-308,-10-8 1,2-31 310,-47 52-2365,-128 220 2290,-1 0 1,1 0-1,-2-1 1,1 1-1,-1-1 1,0 0-1,-1 0 1,0 0-1,0-1 1,-1-2 74,-1 11 27,0 1 1,0-1 0,0 1 0,0 0 0,0-1 0,0 1 0,0-1-1,-1 1 1,1 0 0,0-1 0,0 1 0,0 0 0,-1-1 0,1 1 0,0 0-1,0-1 1,-1 1 0,1 0 0,0-1 0,-1 1 0,1 0 0,0 0 0,-1-1-1,1 1 1,0 0 0,-1 0 0,1 0 0,-1 0 0,1-1 0,0 1-1,-1 0 1,1 0 0,-1 0 0,1 0 0,0 0 0,-1 0 0,1 0 0,-1 0-1,1 0 1,0 0 0,-1 1 0,1-1 0,-1 0 0,1 0 0,-1 0-28,-19 8 550,2 5-358,1 0 0,1 2 0,0 0 1,2 0-1,-1 2 0,-6 10-192,16-21 31,-65 81 59,4 4-1,4 2 1,5 3-1,3 2 1,5 2 0,-8 33-90,47-107-29,0 0 1,2 1 0,1 0 0,1 0 0,2 1-1,0 0 1,1 19 28,3-45-28,0-1-1,0 1 1,0 0-1,0 0 1,0 0-1,0 0 1,1 0-1,-1 0 1,1-1-1,-1 1 1,1 0-1,0 0 1,-1-1-1,1 1 1,0 0-1,0-1 1,0 1-1,1-1 1,-1 1-1,0-1 1,0 1-1,1-1 1,-1 0-1,1 0 29,0 0-65,1 0-1,-1 0 0,1-1 0,-1 1 0,1-1 0,0 0 0,-1 0 0,1 0 0,-1 0 0,1 0 0,-1 0 0,1-1 0,-1 0 0,1 1 0,-1-1 0,1 0 0,-1 0 0,1 0 66,3-2-177,0 0-1,-1 0 0,1 0 1,-1-1-1,1 0 1,-1 0-1,0-1 0,-1 1 1,4-4 177,37-51-1133,-7 1 773,-3-2-1,-3-1 1,-2-2 0,-2-3 360,92-268 235,-101 276-160,1-1 106,105-349 1965,-124 404-2115,2-9 98,0 1-1,-1-1 0,0 1 0,0-13-128,-2 25 21,0 0-1,0 0 0,-1-1 1,1 1-1,0 0 1,0 0-1,0 0 0,0 0 1,-1 0-1,1-1 0,0 1 1,0 0-1,0 0 1,-1 0-1,1 0 0,0 0 1,0 0-1,0 0 0,-1 0 1,1 0-1,0 0 1,0 0-1,-1 0 0,1 0 1,0 0-1,0 0 0,-1 0 1,1 0-1,0 0 0,0 0 1,0 0-1,-1 0 1,1 0-1,0 0 0,0 1 1,0-1-1,-1 0 0,1 0 1,0 0-1,0 0 1,0 0-1,0 1 0,0-1 1,-1 0-1,1 0 0,0 0 1,0 1-1,0-1-20,-14 11 93,-10 20-66,1 1-1,-9 21-26,8-16 1,-301 492 126,-12 18-8,130-223-57,195-305-85,-11 18 373,-17 36-350,35-62 48,0-1-1,1 1 0,1 0 1,0 1-1,0-1 0,1 0 1,0 1-1,1 0 0,1 0-47,-1-12-9,1 1-1,0 0 1,0 0 0,0-1 0,0 1-1,0 0 1,0-1 0,0 1-1,0 0 1,1 0 0,-1-1 0,0 1-1,0 0 1,1-1 0,-1 1-1,0 0 1,1-1 0,-1 1-1,0-1 1,1 1 0,-1 0 0,1-1-1,-1 1 1,1-1 0,-1 1-1,1-1 1,0 0 0,-1 1 0,1-1-1,-1 1 1,1-1 0,0 0-1,-1 0 10,3 1-30,-1-1 0,0-1 0,1 1 0,-1 0-1,0 0 1,1-1 0,-1 0 0,0 1 0,0-1-1,0 0 1,1 0 30,11-5-148,-1-1 0,0-1 0,-1 0-1,1 0 1,-2-1 0,1-1 0,4-4 148,23-25-632,12-18 632,-34 37-87,29-33-18,-3-3 0,-2-1 0,-3-2 0,-2-2 0,-3-1 0,-2-2 0,-4-1 0,17-58 105,-3-15 2475,18-117-2475,-55 230 121,-1 1 1,0-24-122,-3 48 2,0 0 1,0 0-1,0 0 1,0 0-1,0-1 1,0 1 0,0 0-1,0 0 1,0 0-1,0 0 1,0-1-1,0 1 1,0 0-1,0 0 1,0 0-1,0 0 1,0-1 0,0 1-1,0 0 1,0 0-1,0 0 1,0 0-1,0 0 1,0-1-1,0 1 1,0 0 0,0 0-1,-1 0 1,1 0-1,0 0 1,0 0-1,0-1 1,0 1-1,0 0 1,0 0 0,-1 0-1,1 0 1,0 0-1,0 0 1,0 0-1,0 0 1,0 0-1,-1 0 1,1 0-1,0 0 1,0 0 0,0 0-1,0 0 1,-1 0-1,1 0 1,0 0-1,0 0 1,0 0-1,0 0 1,-1 0 0,1 0-1,0 0 1,0 0-1,0 0 1,0 0-1,0 0 1,-1 0-1,1 1 1,0-1 0,0 0-1,0 0 1,0 0-1,0 0 1,0 0-3,-7 3 4,1 0 0,0 0 1,0 1-1,0 0 0,0 0 1,1 0-1,-1 0 1,1 1-1,0 0 0,1 0 1,-1 1-1,1-1 0,0 1 1,-2 4-5,-4 4-11,-77 107 46,5 3 0,6 4-1,-44 103-34,104-198 22,1 1 0,2 0 0,1 1 0,2 0 0,2 1-1,1 0 1,1 0 0,0 33-22,6-67-12,0-1-1,0 1 1,0-1-1,0 1 1,0 0-1,0-1 1,1 1-1,-1-1 1,1 1-1,-1-1 1,1 1-1,-1-1 1,1 1-1,0-1 1,0 1-1,0-1 1,0 0-1,0 1 1,0-1-1,0 0 1,0 0 0,0 0-1,1 0 1,-1 0-1,0 0 1,1 0-1,-1 0 1,1-1-1,-1 1 1,1-1-1,-1 1 1,1-1-1,-1 1 1,1-1-1,0 0 1,-1 0-1,1 1 1,-1-1-1,1-1 1,0 1-1,-1 0 1,1 0-1,-1 0 1,1-1-1,0 1 1,-1-1 12,5 0-72,0-1 0,0 0 0,0 0 0,0 0 0,0-1 0,0 0-1,-1 0 1,0 0 0,1-1 0,-1 0 0,-1 0 0,4-3 72,8-13-169,-1 0 1,0-1-1,-2-1 0,0-1 1,-2 0-1,0 0 1,6-24 168,8-29-192,12-76 192,-25 98-36,42-211 783,-43 196-341,-3-1 1,-2-55-407,-6 123 9,0 0 0,0 0 0,0 0 1,0 0-1,0 0 0,-1 0 0,1 0 0,0 0 0,-1 0 0,0 0 0,1 0 1,-2-1-10,2 3 1,-1-1 0,0 1 0,0-1 0,1 1 1,-1 0-1,0-1 0,0 1 0,0 0 1,0-1-1,1 1 0,-1 0 0,0 0 1,0 0-1,0 0 0,0 0 0,0 0 0,0 0 1,1 0-1,-1 0 0,0 1 0,0-1 1,0 0-1,0 0 0,0 1 0,1-1 1,-2 1-2,-2 1-9,-1 0 0,0 0 0,1 1 0,0 0 0,0-1 0,0 2 0,0-1 0,0 0 0,1 1 0,-1-1 0,1 1 0,0 0 9,-37 55-32,31-42 34,-20 30 84,3 1 0,2 1-1,3 1 1,1 1 0,3 1-1,2 1 1,2 0 0,3 0 0,2 2-1,2-1 1,2 46-86,4-98-929,0-11 418,1-30 352,-4-57 586,0 62-334,-8-90 497,4-21-590,7-100 112,0 245-114,0 0 0,0 0 1,0 1-1,0-1 0,0 0 1,0 0-1,-1 0 1,1 0-1,0 0 0,0 0 1,0 0-1,0 0 0,-1 0 1,1 0-1,0 1 1,0-1-1,0 0 0,0 0 1,-1 0-1,1 0 0,0 0 1,0 0-1,0 0 0,0 0 1,-1 0-1,1 0 1,0-1-1,0 1 0,0 0 1,0 0-1,-1 0 0,1 0 1,0 0-1,0 0 1,0 0-1,0 0 0,0 0 1,0 0-1,-1-1 0,1 1 1,0 0-1,0 0 1,0 0-1,0 0 0,0 0 1,0-1-1,0 1 0,0 0 1,0 0-1,-1 0 0,1 0 1,0-1-1,0 1 2,-10 17-63,-49 112 462,6 2-1,5 3 0,7 1 1,1 20-399,32-119 67,1 0-1,2 1 1,2 0 0,1 14-67,2-51-16,0 1 1,1-1-1,-1 0 0,0 0 1,0 0-1,0 0 1,0 1-1,0-1 1,1 0-1,-1 0 1,0 0-1,0 0 1,0 0-1,1 0 1,-1 1-1,0-1 0,0 0 1,0 0-1,1 0 1,-1 0-1,0 0 1,0 0-1,0 0 1,1 0-1,-1 0 1,0 0-1,0 0 0,0 0 1,1 0-1,-1 0 1,0 0-1,0 0 1,1 0-1,-1 0 1,0-1-1,0 1 1,0 0-1,0 0 1,1 0-1,-1 0 0,0 0 1,0 0-1,0-1 1,0 1-1,1 0 1,-1 0-1,0 0 1,0 0-1,0-1 16,3-2-76,0 1-1,-1-1 0,1-1 1,-1 1-1,0 0 0,1-1 1,-2 1-1,1-1 1,0 1-1,-1-1 0,1 0 1,-1 0-1,0-1 77,10-56-151,-11 60 145,5-61-137,-2-1-1,-6-40 144,3 66 2,-5-17-5,-1 0 0,-3 1-1,-3 0 1,-1 0 0,-3 1-1,-20-44 4,26 78-138,9 18 128,1 0 0,0 0 0,0 0 0,0 0 0,-1 0 0,1 0 1,0 1-1,0-1 0,0 0 0,0 0 0,-1 0 0,1 0 0,0 0 0,0 0 0,0 0 1,-1 0-1,1 0 0,0 0 0,0 1 0,0-1 0,0 0 0,0 0 0,0 0 0,-1 0 1,1 0-1,0 1 0,0-1 0,0 0 0,0 0 0,0 0 0,0 1 0,0-1 0,0 0 1,0 0-1,0 0 0,0 0 0,0 1 0,0-1 0,0 0 0,0 0 0,0 0 0,0 1 1,0-1-1,0 0 0,0 0 10,-1 41-657,1-30 808,0 589 732,-1-572-697,-2 0 0,-1-1 0,-1 1 0,-1-1-186,-4 22 271,10-48-293,-1 0 0,1 0 0,0 0 0,0 1 0,-1-1 0,1 0 0,0 0 0,0 0 0,0 1 1,1-1-1,-1 0 0,0 0 0,0 0 0,1 0 0,-1 0 0,0 1 0,1-1 0,-1 0 0,1 0 0,0 0 0,-1 0 1,1 0-1,0 0 0,-1-1 0,1 1 0,0 0 0,0 0 0,0 0 0,0 0 22,1-1-75,0 1-1,0-1 1,0 1 0,0-1-1,0 0 1,-1 0 0,1 1-1,0-1 1,0-1 0,0 1-1,0 0 1,0 0 0,0-1-1,0 1 1,-1-1 0,1 0-1,0 1 1,0-1 0,0 0 75,1-1-60,1-1 0,-1 1 0,0-1 0,0 1 0,0-1 1,0 0-1,0 0 0,-1 0 0,1-1 0,-1 1 1,0 0-1,0-1 0,0 0 0,0 0 60,20-56-9,-21 58 1,13-50 58,-2-1 1,-2 0 0,-3-1-1,-2 0 1,-2 0 0,-3 0-1,-2-2-50,-2 23 245,3 32-218,1 0-1,0 0 0,0 0 1,-1 1-1,1-1 1,-1 0-1,1 0 1,0 0-1,-1 0 0,0 1 1,1-1-1,-1 0 1,1 1-1,-1-1 0,0 0 1,0 1-1,1-1 1,-1 1-1,0-1 1,0 1-1,0-1 0,0 1 1,1 0-1,-1-1 1,0 1-1,0 0 0,0 0 1,0 0-1,-1 0-26,2 0 24,-1 0-1,1 0 0,-1 0 1,1 0-1,-1 0 1,1 0-1,0 1 0,-1-1 1,1 0-1,-1 0 0,1 1 1,0-1-1,-1 0 0,1 1 1,0-1-1,-1 0 1,1 1-1,0-1 0,-1 0 1,1 1-1,0-1 0,0 1 1,-1-1-1,1 1 0,0-1 1,0 0-1,0 1 1,0-1-1,0 1 0,0-1 1,0 1-1,0-1-23,-2 22-14,2-15 74,-7 361 380,20 85-440,-11-225 402,-3-120-612,6 33 210,-4-126-339,1 0-1,1 0 1,0-1-1,2 4 340,-5-15-245,1-1 1,-1 1-1,1-1 1,0 1-1,0-1 0,0 0 1,0 1-1,0-1 0,1 0 1,-1 0-1,1 0 0,-1 0 1,1 0-1,0 0 1,0 0-1,0-1 0,0 1 1,0-1-1,0 1 0,0-1 1,0 0-1,1 0 0,-1 0 1,0 0-1,1 0 1,-1 0-1,3 0 245,-4-2-21,-1 1 0,1 0 1,-1 0-1,1-1 0,-1 1 0,1 0 0,-1-1 0,1 1 1,-1 0-1,0-1 0,1 1 0,-1-1 0,0 1 1,1-1-1,-1 1 0,0-1 0,1 1 0,-1-1 1,0 1-1,0-1 0,0 1 0,1-1 0,-1 1 1,0-1-1,0 0 0,0 1 0,0-1 21,3-20 530,-3 16-409,4-30 880,-4 21-376,1 0 0,1 1 0,1-1 0,0 0 0,0 1 0,1 0 0,2-4-625,-5 17 8,-1-1 0,0 1 0,0-1 0,0 0 0,1 1 0,-1-1-1,0 1 1,1-1 0,-1 1 0,0-1 0,1 1 0,-1-1 0,1 1 0,-1-1 0,1 1 0,-1-1-1,1 1 1,-1 0 0,1-1 0,-1 1 0,1 0 0,0-1 0,-1 1 0,1 0 0,-1 0 0,1 0-1,0 0 1,-1-1 0,1 1 0,0 0 0,-1 0 0,1 0 0,0 0 0,-1 1 0,1-1 0,0 0-1,-1 0 1,1 0 0,-1 0 0,1 1 0,0-1 0,-1 0 0,1 0 0,-1 1 0,1-1 0,-1 1 0,1-1-1,-1 0 1,1 1 0,-1-1 0,1 1 0,-1-1 0,0 1 0,1-1 0,-1 1 0,0 0 0,1-1-1,-1 1 1,0-1 0,0 1 0,1 0 0,-1-1 0,0 1 0,0 0 0,0-1 0,0 1 0,0 0-8,3 21 132,0 0 1,-2 0-1,-1 1 1,-1 15-133,-1 15 278,-1 0 100,-2-1 1,-3-1-1,-2 0 1,-4 11-379,-2 7 1150,-6 64-1150,22-133-7,0 1-1506,10-65 1141,26-51-113,5 1 0,42-78 485,120-208-787,-163 324 619,416-794-1133,-429 823 1360,-26 56 1106,-1 15-940,-2 0 0,-1-1-1,-1 0 1,-1 1 0,-1-1-1,-1-1 1,-1 0 0,-2 4-225,-156 320 2050,36-81-1056,120-244-1069,2 1-1,0 0 1,2 0-1,0 0 1,2 1-1,0-1 0,1 1 1,2 0-1,0 5 76,1-27-59,1-1-1,-1 0 1,1 0 0,-1 0-1,0 0 1,1 0-1,-1 1 1,1-1-1,-1 0 1,1 0-1,-1 0 1,0 0-1,1 0 1,-1-1 0,1 1-1,-1 0 1,1 0-1,-1 0 1,0 0-1,1 0 1,-1 0-1,0-1 1,1 1-1,-1 0 1,1 0 0,-1-1-1,0 1 1,1 0-1,-1-1 1,0 1-1,1 0 60,4-7-115,0 0 0,0 0 0,0 0-1,-1-1 1,0 0 0,0 1 0,-1-1-1,2-8 116,-1 7-19,158-469-1,-46 129 58,-99 299-22,85-217 251,-102 267-253,0 0-1,0 0 1,0 0-1,0 0 1,0 0-1,0 0 1,1 0-1,-1 1 1,0-1-1,0 0 1,0 0-1,0 0 1,0 0-1,0 0 1,0 0-1,0 0 1,0 0-1,0 0 1,1 0-1,-1 0 1,0 0 0,0 0-1,0 0 1,0 0-1,0 0 1,0 0-1,0 1 1,0-1-1,1 0 1,-1 0-1,0-1 1,0 1-1,0 0 1,0 0-1,0 0 1,0 0-1,0 0 1,1 0-1,-1 0 1,0 0-1,0 0 1,0 0-1,0 0 1,0 0-1,0 0-13,0 24 156,-7 37-162,-24 56 24,-28 67-18,40-129 0,-37 104 236,-8-2-1,-9 3-235,55-127 171,18-32-165,-6 4-87,6-19-379,4-9 370,0-1 1,1 1-1,2 0 0,0 0 0,2 1 1,9-18 89,-15 31-15,518-1221-237,-488 1151 430,1-18-178,-26 72 50,-2 0 0,0 0 0,-2 0 0,-1-1 0,0-22-50,-3 47 32,0 1 1,0-1 0,1 1-1,-1-1 1,0 1 0,0-1-1,0 1 1,0-1 0,-1 1 0,1 0-1,0-1 1,0 1 0,0-1-1,0 1 1,0-1 0,-1 1-1,1-1 1,0 1 0,0-1 0,-1 1-1,1 0 1,0-1 0,-1 1-1,1-1 1,0 1 0,-1 0-1,1-1 1,0 1 0,-1 0 0,1 0-1,-1-1-32,-12 7 474,-14 23-132,4 3-206,2 0-1,2 2 1,1 1-1,-10 26-135,-52 159 253,-12 67-10,-206 570-180,232-695-161,-171 465-758,212-546 320,-18 54-3837,43-133 84,0-2-1839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925"/>
    </inkml:context>
    <inkml:brush xml:id="br0">
      <inkml:brushProperty name="width" value="0.1" units="cm"/>
      <inkml:brushProperty name="height" value="0.1" units="cm"/>
      <inkml:brushProperty name="color" value="#66CC00"/>
    </inkml:brush>
  </inkml:definitions>
  <inkml:trace contextRef="#ctx0" brushRef="#br0">566 949 2961,'24'-49'1756,"285"-544"2070,-267 520-3459,2 1 1,4 2-1,20-19-367,-64 86 197,-4 13 189,-3 9-123,0 1 1,-2 0 0,0-1-1,-1 0 1,-1 0 0,-1 0 0,0-1-1,-2 1-263,-8 19 202,-91 208 503,-365 750 972,270-660-1596,-9 16-301,205-338-74,1 1 0,1-1 0,-4 15 294,16-31-1716,6-10 1385,17-28-33,-1-1-1,-3-2 1,3-8 364,69-150-80,-83 170 74,516-1229 196,-513 1213-225,-20 59 48,-1 1 0,0-1 0,-1 0 0,0 0 0,-1-1 0,-4 7-13,-6 12 82,-241 509 2610,102-202-2383,107-232-3679,-29 95 3370,68-173-3755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276"/>
    </inkml:context>
    <inkml:brush xml:id="br0">
      <inkml:brushProperty name="width" value="0.1" units="cm"/>
      <inkml:brushProperty name="height" value="0.1" units="cm"/>
      <inkml:brushProperty name="color" value="#66CC00"/>
    </inkml:brush>
  </inkml:definitions>
  <inkml:trace contextRef="#ctx0" brushRef="#br0">0 1 5841,'0'0'1609,"0"0"-1297,0 0-312,0 0-184,0 0-328,0 0-793,0 0-1695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624"/>
    </inkml:context>
    <inkml:brush xml:id="br0">
      <inkml:brushProperty name="width" value="0.1" units="cm"/>
      <inkml:brushProperty name="height" value="0.1" units="cm"/>
      <inkml:brushProperty name="color" value="#66CC00"/>
    </inkml:brush>
  </inkml:definitions>
  <inkml:trace contextRef="#ctx0" brushRef="#br0">261 1314 512,'-50'87'2615,"50"-87"-2595,0 1 0,0-1-1,0 0 1,0 0 0,0 0-1,0 1 1,0-1-1,0 0 1,0 0 0,-1 0-1,1 0 1,0 0 0,0 1-1,0-1 1,0 0 0,0 0-1,0 0 1,-1 0 0,1 0-1,0 0 1,0 1 0,0-1-1,0 0 1,0 0-1,-1 0 1,1 0 0,0 0-1,0 0 1,0 0 0,-1 0-1,1 0 1,0 0 0,0 0-1,0 0 1,0 0 0,-1 0-1,1 0 1,0 0-1,0 0 1,0 0 0,0 0-1,-1 0 1,1 0 0,0 0-1,0 0 1,0-1 0,0 1-1,-1 0 1,1 0 0,0 0-1,0 0 1,0 0 0,0 0-1,0 0 1,0-1-1,-1 1 1,1 0 0,0 0-20,-2-17 817,6-27 516,8 8-265,1 0-1,2 1 0,1 1 0,7-8-1067,-7 10 608,155-278 458,-171 310-1139,1-1-1,-1 1 1,1-1-1,-1 1 1,1-1-1,-1 1 1,0-1 0,1 0-1,-1 1 1,0-1-1,1 1 1,-1-1 0,0 0-1,0 1 1,0-1-1,1 0 1,-1 1-1,0-1 1,0 0 0,0 1-1,0-1 1,0 0-1,0 1 1,-1-1-1,1 0 1,0 1 0,0-1-1,0 0 1,-1 1-1,1-1 1,0 1 0,-1-1 73,0 1-76,-1 0 0,0 0 0,0 0 0,0 1 0,1-1 0,-1 1 1,0 0-1,1-1 0,-1 1 0,0 0 0,1 0 0,-1 0 1,1 0 75,-21 13-42,1 0 1,1 2-1,0 0 1,-6 9 41,-74 80 564,44-39 557,-9 18-1121,47-59 71,1 1 0,1 1 0,2 0 0,0 1 1,1 4-72,16-69-4637,46-109 618,-1 5 3635,-16 24 4422,11-90-4038,-32 135 1638,-4-1 0,-3-1 0,-3-37-1638,-1 108 120,0-1 0,0 1-1,0-1 1,-1 1 0,0-1 0,1 1 0,-1-1 0,0 1 0,0 0 0,-1-1 0,1 1 0,-1 0 0,0 0 0,-1-3-120,1 5 83,0-1 1,-1 0-1,1 1 1,0 0-1,-1-1 1,1 1-1,0 0 1,-1 0-1,0 0 1,1 0-1,-1 1 1,1-1-1,-1 1 1,0 0-1,1 0 1,-1 0-1,0 0 1,-1 0-84,-1 1 28,1 0-1,-1 0 1,0 0 0,1 1 0,-1-1 0,1 1 0,-1 0 0,1 1 0,0-1 0,0 1 0,0 0-1,0 0 1,0 0 0,1 0 0,-1 1 0,1-1 0,0 1 0,0 0 0,1 0 0,-1 0 0,-1 4-28,-10 16-143,2-1 0,1 2 1,-3 12 142,12-33-32,0 3-32,-2 2-144,0 0 0,1 1 0,0 0-1,1 0 1,0 0 0,0 0 0,1 2 208,1-9-627,34-90-1432,-9 27 2044,-3-1 1,5-26 14,-20 60-86,-1 0 1,-1 0-1,-2 0 1,0 0-1,-2-1 0,-1 1 1,-2-2 85,2 29-40,0-1 1,0 0-1,-1 0 1,1 0-1,0 1 1,-1-1-1,1 0 1,-1 1-1,1-1 1,-1 0-1,1 1 1,-1-1 0,0 0-1,1 1 1,-1-1-1,0 1 1,1-1-1,-1 1 1,0 0-1,0-1 1,1 1-1,-1 0 1,0-1-1,0 1 1,0 0-1,1 0 1,-1 0-1,0 0 1,0 0-1,0 0 1,0 0 0,1 0-1,-2 0 40,0 0-48,-1 0 0,1 0 0,-1 0 0,1 1 0,0-1 0,-1 1 0,1 0 0,0-1 0,-1 1 0,1 0 0,-1 1 48,-1 1-2,1 1 1,-1 0 0,1 0 0,0 0 0,0 0 0,0 0-1,1 1 1,0-1 0,0 1 0,0-1 0,0 1 0,1 0-1,-1 2 2,-14 70 472,11-18-249,3 0 1,3 21-224,0-21-65,-1 32-541,3-13-959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980"/>
    </inkml:context>
    <inkml:brush xml:id="br0">
      <inkml:brushProperty name="width" value="0.1" units="cm"/>
      <inkml:brushProperty name="height" value="0.1" units="cm"/>
      <inkml:brushProperty name="color" value="#66CC00"/>
    </inkml:brush>
  </inkml:definitions>
  <inkml:trace contextRef="#ctx0" brushRef="#br0">8 0 3569,'0'0'1360,"0"0"-784,-7 228-248,7-143-224,0-17-96,0-11 8,0-9 48,0-11-16,0-3-32,0-3 0,0-7 24,0-14-40,0-7-160,0-3-872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283"/>
    </inkml:context>
    <inkml:brush xml:id="br0">
      <inkml:brushProperty name="width" value="0.1" units="cm"/>
      <inkml:brushProperty name="height" value="0.1" units="cm"/>
      <inkml:brushProperty name="color" value="#66CC00"/>
    </inkml:brush>
  </inkml:definitions>
  <inkml:trace contextRef="#ctx0" brushRef="#br0">16 1771 2737,'22'-43'1835,"0"0"-1441,135-271 957,30-114-1267,-82 183-988,-82 197 62,-18 43 352,-13 31 630,-20 44 1546,-17 27-1686,4-11 1076,-280 566 4537,306-622-5497,-2 0 48,2 2 1,1 0-1,1 0 1,-4 21-165,16-50-202,0 4 304,7-13-2487,40-61 1393,-4-2 1,-2-1-1,-4-3 0,10-31 992,107-314-556,-113 300 555,12-34 300,0-7 4267,60-120-4566,-110 276 81,3-6-33,-3 20 744,-3 20-507,-2-1 1,-1 1 0,-1-1 0,-4 9-286,-39 128 280,31-110-120,-180 579 6,192-619-221,0-1 0,1 1 0,1 0-1,1 0 1,0 10 55,2-27-25,0 0 0,0 0 0,0 0-1,0 1 1,1-1 0,-1 0 0,0 0-1,0 0 1,0 0 0,1 0 0,-1 0-1,0 0 1,0 0 0,0 0 0,1 0-1,-1 0 1,0 0 0,0 0 0,0 0-1,1 0 1,-1 0 0,0 0 0,0 0-1,0 0 1,0 0 0,1-1 0,-1 1-1,0 0 1,0 0 0,0 0 0,0 0-1,1 0 1,-1 0 0,0-1 0,0 1-1,0 0 1,0 0 0,0 0 0,0 0-1,1-1 1,-1 1 0,0 0 0,0 0-1,0 0 1,0 0 0,0-1 0,0 1-1,0 0 1,0 0 0,0 0 0,0-1 25,13-15-242,29-49-153,-3-1 1,0-7 394,69-151-903,-48 95 629,-40 88 292,151-322 801,-172 390 2293,-2 29-3106,-55 166-17,29-116-288,-20 67-571,70-239 165,2 2 0,4 0 0,14-22 705,105-179 235,-141 256-220,-4 6-9,0 0 1,1 0 0,-1 1 0,1-1-1,0 0 1,-1 0 0,1 1 0,1-1-1,-1 1 1,0-1 0,1 1 0,-1 0-1,1 0 1,0 0-7,-3 20 1092,-2 3-981,-1 0-1,-1 0 1,-1-1-1,-1 1 1,0-1-1,-10 18-110,-2 10 32,8-19-64,-2 1-73,1 1 0,2 0 0,1 0 0,1 0 1,2 1-1,-1 30 105,11-67-1381,24-45 818,-2-1 0,-2-1 0,-2-1 0,1-13 563,-7 21-467,19-45-92,-4 0 1,16-85 558,-44 144 2231,-19 64-791,-48 139 267,4 18-1707,10-32 197,44-143-184,4-10-8,0 1 1,-1-1-1,0 0 1,0 0-1,-1 0 0,1 0 1,-1 0-1,-3 3-5,6-7-17,-5 2-1,2-15-795,3-74-2054,3-1 1,4 0-1,12-50 2867,-14 106 70,-4 22 309,1 1 0,-1 0 0,1-1-1,1 1 1,-1 0 0,1 0 0,1-1-379,0 24 2532,-3 14-1973,-3 33-129,-3 1 0,-2-1-1,-11 41-429,-9 10 333,-23 56-333,47-158 103,3-9-84,-1 0-1,1 0 0,-1 0 0,1 0 0,-1-1 0,0 1 0,0 0 0,0 0 0,0-1 0,0 1 0,0 0 0,0-1 0,-1 1-18,1-10-236,5-33-261,1 0 0,2 1 0,2 0 0,2 1-1,2-3 498,21-84-828,-16 34-520,-4 0-1,-4-1 0,-3-88 1349,-6 170 24,-2 0 0,1 0 0,-1-1 0,-1 1 0,0 0 1,-1 0-1,0-1-24,1 8 80,1 1 0,-1-1 1,0 1-1,1 0 0,-2 0 1,1 0-1,0 0 0,0 0 1,-1 0-1,0 1 0,1-1 1,-1 1-1,0 0 0,0 0 1,0 0-1,-1 0 0,1 0 1,0 1-1,-1-1 0,1 1 1,-1 0-1,1 0 1,-1 0-81,-3 0 136,1 0 0,-1 0 1,0 1-1,1 0 1,-1 0-1,0 0 1,1 1-1,-1 0 1,1 0-1,-1 1 1,1 0-1,-1 0 0,1 0 1,0 1-1,0 0 1,0 0-1,1 1 1,-1-1-1,-3 4-136,-9 9 133,0 1 0,1 0 0,0 1 0,-10 16-133,21-26 32,-45 62 535,-38 68-567,52-77 27,-2-1-1,-3-3 0,-12 11-26,50-63-72,-3 2 32,1 0 0,-1 0 0,-1 0 0,1-1 0,-1 0 40,7-5-46,-1 0 1,1 0 0,0-1-1,0 1 1,0 0 0,0-1 0,-1 1-1,1 0 1,0-1 0,-1 0-1,1 1 1,0-1 0,-1 0-1,1 0 1,-1 0 0,1 1-1,0-2 1,-1 1 0,1 0 0,-1 0-1,1 0 1,0-1 0,-1 1-1,1 0 1,0-1 0,-1 1-1,1-1 1,0 0 0,0 0-1,0 1 1,-1-1 0,1 0 0,0 0-1,0 0 1,0 0 0,0-1 45,-3-3-271,2 0 1,-1 0 0,0 0 0,1 0 0,0-1 0,1 1 0,-1-3 270,-11-50-3803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622"/>
    </inkml:context>
    <inkml:brush xml:id="br0">
      <inkml:brushProperty name="width" value="0.1" units="cm"/>
      <inkml:brushProperty name="height" value="0.1" units="cm"/>
      <inkml:brushProperty name="color" value="#66CC00"/>
    </inkml:brush>
  </inkml:definitions>
  <inkml:trace contextRef="#ctx0" brushRef="#br0">395 290 3449,'0'0'1441,"0"0"-284,0 0-187,-27 30-492,-92 104-433,102-111-119,1 0 0,0 0 0,2 2 0,1 0 0,-3 7 74,-2 6-126,-16 32 60,12-20-167,-3-2 1,-24 34 232,41-74 671,8-26-21,8-18-573,2-1 1,2 1 0,1 0-1,1 1 1,13-19-78,4-14 124,18-41 119,-7 21 53,-5-3 1,-3 0 0,-2-10-297,-28 86 139,-1-1-1,0 1 0,-1-1 1,0-14-139,-2 30 40,0 0 0,0-1 0,0 1 0,-1-1 0,1 1 0,0 0 0,0-1 1,0 1-1,0 0 0,0-1 0,-1 1 0,1 0 0,0-1 0,0 1 0,0 0 0,-1-1 0,1 1 0,0 0 1,-1 0-1,1-1 0,0 1 0,0 0 0,-1 0 0,1 0 0,-1-1 0,1 1 0,0 0 0,-1 0 0,1 0 1,0 0-1,-1 0 0,1 0 0,0 0 0,-1 0 0,1 0 0,-1 0 0,1 0 0,0 0 0,-1 0 0,1 0 1,-1 0-41,-15 4 509,16-4-459,-5 2 33,1 0 1,-1 1-1,1 0 0,-1-1 0,1 2 1,0-1-1,0 0 0,0 1 1,1 0-1,-1 0 0,1 0 0,0 0 1,0 0-1,-1 2-83,-6 13 150,0 0 0,-7 18-150,10-17 37,0 0 1,2 0 0,0 1 0,1-1 0,1 1 0,1 0-1,0 0 1,2 2-38,0-19-8,0-1 0,0 1-1,0 0 1,0-1 0,1 1-1,-1-1 1,1 1-1,0-1 1,0 1 0,0-1-1,1 1 1,-1-1 0,1 0-1,0 0 1,0 0 0,0 0-1,2 2 9,-1-2-7,1-1-1,0 0 0,0 1 1,0-2-1,0 1 0,0 0 1,0-1-1,0 1 1,1-1-1,-1-1 0,0 1 1,1 0-1,-1-1 1,1 0-1,-1 0 0,3-1 8,13 0-136,0 0 1,0-2-1,0 0 0,0-2 0,-1 0 0,0-1 0,0-1 0,16-8 136,50-34-1667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0.980"/>
    </inkml:context>
    <inkml:brush xml:id="br0">
      <inkml:brushProperty name="width" value="0.1" units="cm"/>
      <inkml:brushProperty name="height" value="0.1" units="cm"/>
    </inkml:brush>
  </inkml:definitions>
  <inkml:trace contextRef="#ctx0" brushRef="#br0">14 527 4217,'0'0'2170,"0"0"34,0 0-377,0 0-192,0 0-212,-12 5-4,11-3 2022,18-3-3276,0-1 0,0 0-1,-1-1 1,1 0 0,-1-2 0,14-5-165,23-11 465,21-13-465,-34 15 120,1 1 0,35-10-120,11 7 187,47-4-187,49-11 326,69-21-143,2 12 1,92 1-184,-27 19 10,-57 6 10,46-19-20,67-16 16,-232 40 0,92 4-16,-74 10 18,637 11 393,-556 4-238,0 10-1,67 23-172,105 45 299,130 58-299,-478-131 70,-1 4 1,-1 2-1,-2 2 1,0 4-1,-2 2 0,42 33-70,-96-63-1,-1 0 0,0 0-1,-1 1 1,1-1 0,-1 1-1,0 0 1,0 0 0,0 0-1,0 1 1,-1-1 0,0 1-1,-1 0 1,1 0 0,-1 0-1,0 0 1,0 0 0,-1 1-1,0-1 1,0 0 0,-1 1-1,1-1 1,-1 1 0,-1-1-1,1 1 1,-1-1 0,0 0-1,-1 1 1,1-1 0,-1 0-1,-1 0 1,0 2 1,-9 11-18,0 0 0,-2-1 0,0-1-1,-1 0 1,-6 4 18,-16 19-4,26-28 2,-24 29-63,-37 32 65,59-62-1,0 0-1,0-1 1,-1 0 0,0-1-1,-1-1 1,0-1-1,0 0 1,-6 1 1,-22 5 28,-2-1 1,1-3-1,-35 2-28,-140 5 56,104-9-39,-776 37 82,-34-41 886,476-5-406,255-6 420,-138-26-999,62 5 403,88 21-332,91 5 10,-86-14-81,50 3-2,-18 3 2,40 5 22,1-5-1,-22-8-21,-68-15 91,-118-3-91,217 24 91,-87-23-91,-20-4 43,188 38-43,0 1 1,-1-1 1,1 0-1,0-1 1,0-1 0,0 0-1,0-1 1,1 0-1,0-1 1,0-1 0,-8-6-2,5 1-7,-1 0 0,1 1 1,-2 1-1,0 0 0,0 1 1,0 1-1,-1 1 0,0 1 1,-1 1-1,1 0 0,-1 1 1,-3 1 6,22 3-23,0 0 0,0 0 0,0 0 0,0 0 0,0 0 0,0 0 0,0-1 0,0 1 0,0 0 0,0-1 0,0 1 0,0 0 1,0-1-1,0 1 0,0-1 0,0 1 0,1-1 0,-1 0 0,0 1 0,0-1 0,1 0 0,-1 0 0,0 1 0,1-1 0,-1 0 1,1 0-1,-1 0 0,1 0 0,-1 0 0,1 0 0,0 0 0,0 0 0,-1 0 0,1 0 0,0 0 0,0 0 0,0 0 0,0 0 1,0 0-1,0 0 0,0 0 0,0 0 0,1 0 0,-1 0 0,0 0 0,1 0 23,-1-8-235,0-3-28,2 0 0,-1 1-1,2 0 1,2-9 263,-2 9-240,0-1-1,-1 0 0,0-1 1,-1-8 240,-1-43-2333,17 63-1670,4 1-2280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7.296"/>
    </inkml:context>
    <inkml:brush xml:id="br0">
      <inkml:brushProperty name="width" value="0.1" units="cm"/>
      <inkml:brushProperty name="height" value="0.1" units="cm"/>
    </inkml:brush>
  </inkml:definitions>
  <inkml:trace contextRef="#ctx0" brushRef="#br0">1 1 4529,'0'0'1416,"0"0"-564,0 0-359,0 0-177,0 0-152,0 0-100,2 0 24,0 1 1,-1-1 0,1 1-1,-1-1 1,1 1 0,-1 0-1,1 0 1,-1 0 0,0 0 0,1 0-1,-1 0 1,0 0 0,0 0-1,1 0 1,-1 0 0,0 1-1,0-1 1,0 1 0,-1-1-1,2 1-88,17 37 1576,-14-27-1075,82 195 1361,-53-140-1928,16 31 717,-5 1 0,-4 3 0,0 14-651,3 35 411,7-1 0,24 38-411,-50-131 163,8 16 424,8 8-587,20 35 657,-4 2 1,-5 4-1,29 109-657,18 35 571,-15-43-349,8 38 928,53 90-1150,-68-170 243,-23-49-128,27 37-115,12-10 983,17 12-983,26 43 763,-102-150-623,-2 3 0,-3 0 0,-2 6-140,52 117 40,25 8-39,-39-76 23,11 37-24,-16-12 13,-1 0-18,10 2 5,-33-76 8,16 51-8,-45-104-5,2 1 1,0-1-1,1-1 1,1 0-1,10 14 5,40 54 16,-23-30 15,17 16-31,-50-67 8,-2-5 0,-2-1 0,2 0-3,9 24-31,10 3 12,-14-17 12,0 0-1,-1 0 0,0 1 1,-1 0-1,1 1 3,-1 3-2,-3-8-4,0 0 1,0-1-1,1 1 1,0-1 0,0 1-1,0-1 1,5 4 5,-9-10 2,0 0-1,1 0 1,-1 0 0,0 0-1,1 1 1,-1-1 0,1 0-1,-1 0 1,0-1 0,1 1-1,-1 0 1,0 0 0,1 0-1,-1 0 1,0 0 0,1 0-1,-1 0 1,0 0 0,0-1 0,1 1-1,-1 0 1,0 0 0,1 0-1,-1-1 1,0 1 0,0 0-1,1 0 1,-1-1 0,0 1-1,0 0 1,0 0 0,0-1-1,1 1 1,-1 0 0,0-1-1,0 1 1,0 0 0,0-1-1,0 1 1,0 0 0,0-1-1,0 1 1,0 0 0,0-1-1,0 1 1,0-1-2,6-20 106,-6 18-97,67-184-6,-14 41 2,-20 36 13,-24 73-19,1 1 1,2 1-1,1 0 1,2 0-1,2 2 1,11-17 0,0 8-14,3-2-1,-2-1 0,-2-2 0,-2-1 0,0-7 15,7-37-81,-3-3 81,24-71-36,-37 131 23,1 2 0,1 0 0,2 1 0,1 1 0,3-1 13,13-20-6,2-10 6,27-60 6,38-99-6,-24 56 4,6 4 1,42-50-5,41-74 8,-70 109-3,79-143 6,-104 182-8,59-117-11,-99 182 4,3 2 0,4 1 0,43-57 4,27-11-50,-14 16 45,47-79 5,-52 58 2,178-294 43,-177 278-20,9 0-25,65-60 50,-95 127 97,-3-2-1,-2-7-146,28-39 377,-71 105-364,-18 27 7,0-1 0,-1 1-1,0-1 1,0-1 0,3-6-20,-7 11-676,0 0 0,0 1 0,-1-1 0,1 0 0,-1 1 0,1-1 0,-1 0 0,-1-1 676,1 5-94,0-20-6278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11.347"/>
    </inkml:context>
    <inkml:brush xml:id="br0">
      <inkml:brushProperty name="width" value="0.1" units="cm"/>
      <inkml:brushProperty name="height" value="0.1" units="cm"/>
      <inkml:brushProperty name="color" value="#66CC00"/>
    </inkml:brush>
  </inkml:definitions>
  <inkml:trace contextRef="#ctx0" brushRef="#br0">0 573 1320,'0'0'1135,"0"0"-543,0 0-206,0 0 66,0 0 33,27 0 3608,-17 0-3645,0 1 0,0-2 0,0 1 0,0-1 0,0-1-1,0 0 1,0 0 0,0-1 0,-1 0 0,1-1 0,-1 0 0,6-3-448,32-19 1109,1 3 1,1 1-1,33-8-1109,181-55 943,-154 52-467,126-36-200,-179 54-117,137-32 656,-170 42-779,55-11 68,0 3 1,40-1-105,-25 6 571,73-18-571,-91 12 122,2 3 1,-1 4-1,4 3-122,24-1 141,1-4-1,8-6-140,-9 1 37,0 4 0,12 5-37,81-4 54,-89 2-30,161 5-4,-141 3-14,-13 3-1,24 9-5,33 1 3,-120-12 2,0 3 1,0 1 0,0 3-1,27 9-5,-15 1-4,-29-11 30,0 3 1,-1 0-1,0 3 1,-1 0-1,-1 2 1,4 4-27,-9-2 54,0 2 1,-1 0-1,0 2 1,-2 1-1,-1 1 1,-1 1-1,13 19-54,-24-30 6,3 5 17,0 0 1,-1 1 0,-2 0-1,10 21-23,-6-13 20,-12-23 13,0 0 1,0 0-1,-1 1 1,0-1-1,0 1 1,0-1-1,0 1 1,-1-1 0,0 1-1,0 0-33,2 20 143,-2-24-116,-1 1 0,1-1 0,-1 0 1,0 1-1,0-1 0,0 1 0,0-1 0,0 0 0,0 1 1,0-1-1,-1 1 0,1-1 0,-1 0 0,0 0 0,0 1 1,0-1-1,0 0 0,0 0 0,0 0 0,0 0 0,-1 0 1,1 0-1,-1 0 0,0 0-27,-19 18 36,0 0 0,-1-2 0,0-1-1,-25 14-35,26-18 6,1 1 0,0 0 0,1 2 0,0 0 0,2 1 0,0 1 0,0 2-6,3-2 9,-1 0 0,-1 0 0,0-1 0,-1-1 0,-1-1 0,-1-1 0,0 0 0,-6 2-9,-24 14 6,-87 49 35,61-44-9,-21 4-32,-20 9-7,87-36 19,-2-1 0,0-1-1,0-2 1,0-1-1,-6-1-11,-59 6 94,-6-4-94,75-7 14,-376 16 690,335-21-468,0-3-1,1-2 1,-34-12-236,14 4 109,-63-3-109,53 13 75,18 3 132,0-4 1,-58-14-208,81 10 32,0 2 0,-54-1-32,-200 6 20,216 6-16,69-3-2,1-1 0,0-1 0,0-1 0,0-1 0,-12-6-2,-11-1 7,22 5 4,1-1 0,1-2 0,-8-4-11,-47-20 14,47 25-12,1-2 0,1-1 0,0-1 0,0-1 0,2-2 0,0-1 0,-17-16-2,34 26-2,0 1 0,0 0 0,0 0 0,-1 1 0,0 0 0,0 1 0,-5-1 2,-19-7-42,-29-4 42,57 15-5,-1-1 3,1 1 0,0-2 0,0 1 0,1-1 0,-1 0 0,-4-4 2,4 3-10,0 0-1,-1 1 1,1 0-1,-1 0 1,-1 0 10,-126-26-180,111 23 100,14 5 41,0-1 0,1 0 0,-1-1 0,-8-5 39,3 2-73,10 6 66,1-1 0,0 0 1,0 0-1,0 0 0,0 0 1,1-1-1,-1 1 0,0-1 0,1 0 1,-2-2 6,4 4-11,1 1 0,0-1 0,-1 1 0,1-1 0,0 1 0,0-1 0,-1 0 0,1 1 0,0-1 0,0 1 0,0-1 0,0 0 0,0 1 0,0-1 0,0 0 0,0 1 0,0-1 0,0 1 0,0-1 0,0 0 0,0 1 0,0-1 0,0 0 0,1 1 0,-1-1 0,0 1 11,0-1-1,1 1 1,-1 0 0,0 0 0,0 0 0,0 0 0,0-1-1,0 1 1,0 0 0,0 0 0,0 0 0,0-1 0,0 1-1,0 0 1,0 0 0,0-1 0,0 1 0,0 0-1,0 0 1,0 0 0,0-1 0,0 1 0,0 0 0,0 0-1,0 0 1,0 0 0,0-1 0,-1 1 0,1 0-1,0 0 1,0 0 0,0 0 0,0-1 0,0 1 0,0 0-1,-1 0 1,1 0 0,0 0 0,0 0 0,0 0-1,-1-1 1,1 1 0,0 0 0,0 0 0,0 0 0,-1 0-1,1 0 1,0 0 0,0 0 0,-4-3-28,-1 1 0,1-1 1,0 1-1,-1 0 0,0 0 0,1 1 1,-1-1-1,0 1 0,0 0 0,0 0 1,-3 1 27,7 0-68,1 0 2,-1-1 12,-15-7 313,8 4-658,10 3-3625,2-2-1000,0-11-6418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20.186"/>
    </inkml:context>
    <inkml:brush xml:id="br0">
      <inkml:brushProperty name="width" value="0.1" units="cm"/>
      <inkml:brushProperty name="height" value="0.1" units="cm"/>
      <inkml:brushProperty name="color" value="#E71224"/>
    </inkml:brush>
  </inkml:definitions>
  <inkml:trace contextRef="#ctx0" brushRef="#br0">0 374 1840,'0'0'1183,"0"0"-281,0 0-35,0 0-75,0 0-235,0 0-139,0 0 47,0 0-23,0 0-61,0 0-102,0 0-114,0 0-66,0 0 37,0 0 56,0 0 143,0 0 134,0 0 34,0 0 12,0 0-67,0 0-82,0 0-52,0 0-17,0 0 66,0 0 10,0 0 2,0 0-49,0 0-109,0 0-30,0 0-37,0 0-62,0 0-20,0 0-14,0 0 92,0 0 32,0 0 47,0 0-21,0-1-169,1 0 0,-1-1 0,0 1 0,1 0 0,-1-1 0,1 1 0,-1 0 0,1 0 0,0 0 0,-1-1 0,1 1 0,1-1-35,21-10 51,-1 0 1,18-14-52,7-5 73,-8 11 158,0 1 0,1 3-1,13-3-230,-51 18 6,74-19 871,-57 16-303,1 0 1,-1-2-1,17-7-574,25-14 270,2 2 0,0 4 1,1 2-1,9 1-270,-1 5 108,0 2 1,1 4 0,63 2-109,651-2 663,-745 9-628,40 7-35,-35-3 9,11 2 53,0 3-1,-1 2 1,0 3 0,30 13-62,-65-22 15,2 0-1,-1-2 1,2-1-15,-5-1 1,0 2-1,0 0 1,0 1 0,9 4-1,1 7 5,-25-13-3,1 0-1,-1-1 1,1 0-1,0 0 1,0-1-1,0 0 1,1 1-2,29 4 6,-27-6-3,-1 1 0,1 0-1,0 0 1,-1 1 0,1 0 0,-1 1 0,0-1 0,0 2 0,0-1-3,23 16 14,-17-11 0,0 0 0,-1 0 0,6 7-14,-16-14-1,-1 0 3,1-1 0,-1 1-1,0 0 1,0 0-1,-1 0 1,1 0-1,0 0 1,-1 0 0,1 0-1,-1 1 1,0-1-1,1 1-1,-2-2 59,0-1 33,0 0 8,0 0-23,0 0-54,0 0-10,0 1-13,0 1 0,0-1 0,0 1 0,0-1 0,0 1 0,0-1 0,0 1 0,1-1 0,-1 1 0,1-1 0,-1 1 0,2 0 0,3 6 78,-5-7-75,0 0 0,0-1 0,0 1 0,1 0 0,-1-1 0,0 1 0,1 0 0,-1-1 0,0 1 0,1-1 0,-1 1 0,1-1 0,-1 1 0,1-1 0,-1 1 0,1-1 0,-1 1 0,1-1 0,0 0 0,-1 1 0,1-1 0,-1 0 0,1 0-3,14 27 49,5-14-50,-19-12 1,1 0-1,0-1 0,0 1 0,-1 0 1,1 0-1,-1 0 0,1 1 1,-1-1-1,1 0 0,-1 1 1,0-1-1,1 0 0,-1 1 0,0 0 1,0-1-1,0 1 0,0 0 1,-1-1-1,1 1 0,0 0 0,-1 0 1,1 0-1,-1-1 0,0 1 1,1 2 0,6 36 16,-7-40-8,0 27 17,0-27-12,0 0 23,0 0-8,0 0 31,0 0 56,0 0 57,0 0 6,0 0-29,-5 2-136,-1-1 0,0 1 1,0 0-1,1 0 1,-1 0-1,1 1 0,0 0 1,0 0-1,0 0 1,0 1-1,0 0 1,0 1-14,-1 0 7,-1 0 0,1-1 0,-1 0 0,0 0 0,0 0 0,-1-1 0,1 0-7,-13 5 7,1 0 1,1 1-1,0 1 0,-16 11-7,-15 8 10,44-27-2,0-1 1,1 1-1,-1-1 1,0 0-1,0 0 0,0-1 1,0 1-1,0-1 1,-4-1-9,-26 4 37,-44 22-50,62-18 17,1-1 1,-1-1 0,0-1 0,0 0 0,0-1 0,-18 0-5,8-1 5,0 0 0,0 2 0,-17 5-5,16-3 5,1-1 0,0-2 1,-19 0-6,-23-4 2,28-1-5,-1 2 0,0 2 0,-25 5 3,15 0 15,-1-4 0,0-1-1,-33-4-14,-5 0 14,26 3-3,29 1 6,0-2 0,-26-4-17,2-6 0,-46-15 0,-20-4 0,97 22 3,-1-1-1,1-1 1,0-1 0,1-2-1,0-1 1,1-2-3,20 12-1,0 1 1,0 0-1,0 0 1,0 0-1,0 1 1,0 0-1,-8 0 1,-29-5-20,35 4 16,0 1 0,0 0 0,0 0 0,0 1 0,0 1 0,-8 0 4,-15 1-13,-38-9 49,53 5-27,-16-1-13,-1 1 1,1 2-1,-10 2 4,-25 0-5,57-3 7,0-1-1,1 0 1,-1 0 0,0-1 0,1 0-1,-4-3-1,-40-10 5,47 14-25,-1 0 0,1 0 0,-1-1 0,1-1 0,0 1 0,-7-5 20,8 4-17,-1 0 0,1 1 0,-1-1 0,0 2 1,0-1-1,0 1 0,-1 0 0,-4-1 17,-40-2-2961,-35 1 2961,87 13-4387,0-1-1668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1.077"/>
    </inkml:context>
    <inkml:brush xml:id="br0">
      <inkml:brushProperty name="width" value="0.1" units="cm"/>
      <inkml:brushProperty name="height" value="0.1" units="cm"/>
      <inkml:brushProperty name="color" value="#E71224"/>
    </inkml:brush>
  </inkml:definitions>
  <inkml:trace contextRef="#ctx0" brushRef="#br0">136 7 96,'0'0'327,"0"0"104,0 0 167,0 0-99,-22 13 3863,-12-9-3946,34-4-368,0 0 52,0 0 61,0 0 32,0 0 27,0 0 63,0 0 234,0 0 107,0 0-209,0 0-244,0 0-67,0 0 8,0 0 21,0 0 48,0 0 76,0 0 71,0 0 62,0 0 98,0 0-74,0 0-123,0 0-73,0 0-27,0 0-59,-4-24 2513,1 45 487,2 38-3345,1-54 416,0 582 1206,-7-522-1470,7-39 49,-1 85 101,-5 14-89,3-97-12,2 1 0,1-1 0,4 26 12,2 4 278,-2 1 0,-4 11-278,0-50 55,0 51 169,3 0 0,5 18-224,0 3 346,-4 0 0,-6 58-346,0-25-1,2-109 2,1 7 21,-1 0 0,-1-1 1,-1 1-1,-1-1 0,-1 0 1,-5 13-23,5-17-3,0-1 0,1 1 0,1-1 0,1 1 0,0 14 3,1-10 1,-1 0 1,-1 0 0,-3 10-2,-1-6 24,2 1 0,1 0 0,1 0 0,2 5-24,-8 166 19,8 93 5,4-206-447,-4-122-133,1 14-370,-1 1 1,-1-1-1,-1 0 1,-3-9 925,-14-32-5490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4.711"/>
    </inkml:context>
    <inkml:brush xml:id="br0">
      <inkml:brushProperty name="width" value="0.1" units="cm"/>
      <inkml:brushProperty name="height" value="0.1" units="cm"/>
      <inkml:brushProperty name="color" value="#E71224"/>
    </inkml:brush>
  </inkml:definitions>
  <inkml:trace contextRef="#ctx0" brushRef="#br0">0 41 1568,'0'0'1942,"0"0"-576,0 0-242,0 0-125,0 0-174,0 0-134,0 0-141,0 0-58,0 0-122,0 0-178,0 0-77,0 0 117,0 0 66,0 0 42,0 0 126,0 0 52,0 0-61,0 0-122,0 0-80,0 0-74,0 0-85,0 0-62,0 0 28,0 0 41,0 0 110,0 0 93,0 0 55,0 0-53,0 0-44,0 0-58,0 0-45,0 0-48,0 0-78,0 0 0,23 0 483,68-7 2463,-83 7-2921,0-1 1,-1-1-1,1 1 0,-1-1 1,1 0-1,-1-1 0,6-3-60,-6 3 114,0 0 0,0 1 0,1-1 0,-1 2-1,1-1 1,-1 1 0,7-1-114,-13 2 36,29 0 305,344 0 1108,-247 7-1281,149-7-16,-273 2-152,0 0 0,0-1-1,1 2 1,-2-1 0,1 0 0,0 0 0,0 1 0,-1 0 0,1-1 0,1 4 0,5 4 2,-3-5 1,1 1 0,0-1 0,0 0 0,0-1 0,1 0 0,-1 0 0,1 0 0,2 0-3,12 9 2,-21-12-2,1 1 0,-1-1 1,1 0-1,-1 0 1,1 0-1,0 0 0,0 0 1,0 0-1,0 0 0,0-1 1,0 1-1,0 0 0,0-1 1,1 0-1,61 7 38,45-7-1633,-128 0-1528,5 0-1335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47.231"/>
    </inkml:context>
    <inkml:brush xml:id="br0">
      <inkml:brushProperty name="width" value="0.1" units="cm"/>
      <inkml:brushProperty name="height" value="0.1" units="cm"/>
      <inkml:brushProperty name="color" value="#E71224"/>
    </inkml:brush>
  </inkml:definitions>
  <inkml:trace contextRef="#ctx0" brushRef="#br0">1360 166 832,'0'0'1822,"0"0"-678,0 0-265,0 0-85,0 0-306,0 0-139,0 0-96,0 0-6,0 0 83,0 0 94,0 0-59,0 0-121,0 0-152,0 0-72,0 0 0,0 0 24,0 0 13,0 0 10,0 0 17,0 0 103,0 0 62,0 0 85,0 0-10,0 0-55,0 0-64,0 0-56,0 0-89,0 0-38,0 0 18,0 0-17,0 0 37,0 0 111,0 0 135,0 0 26,0 0-29,0 0-83,0 0-112,0 0 0,0 0 59,0 0-2,-1 17 313,-4 4-74,-1 0 1,-1 0-1,-1 0 1,-1-1-1,-2 2-404,-6 16 181,-2 9 40,-8 31-221,16-49 158,-1-1-1,-2 0 1,-1-1 0,-6 7-158,-11 20 217,-28 75 237,46-96-347,1 1 1,-4 23-108,10-31 169,-1-1 0,-1 0 0,-1 0 0,-1-1 0,-7 9-169,-53 93 818,55-95-401,-10 30-417,17-37 184,-1 0 1,-1-1-1,-2 0 1,-4 5-185,8-12 100,-1 1 0,2 0 1,0 1-1,2 0 1,-3 8-101,4-11 70,0 0 1,-1 0-1,0 0 0,-1-1 1,-1 1-1,-1-2 0,-9 13-70,-7 5 40,2 1 0,2 0 0,0 2-1,2 0 1,0 5-40,-11 17 302,-28 36-302,26-43 66,2 1 1,-4 15-67,19-29 119,-7 29-119,13-36 50,-2 0 0,-1 0 0,-6 10-50,11-27 10,1 0 0,0 0 0,1 0 0,0 1 0,1-1-1,0 1 1,1 0 0,1 0 0,0 0 0,0 5-10,2-10 9,-1 1-1,-1-1 1,0 0 0,0 0 0,0-1-1,-1 1 1,0 0 0,-3 5-9,-6 15 17,7 1-11,5-26-4,0 0-1,0 0 0,0 1 0,-1-1 0,0 0 0,1 0 1,-1 0-1,0 0 0,-1 2-1,1-5 1,1 1-1,-1 0 1,1 0-1,0 0 1,-1 0 0,1 0-1,0 0 1,0 0-1,0 0 1,0 0 0,0 0-1,0 0 1,0 0-1,0 0 1,0 0 0,0 1-1,0-2 0,1 1 1,-1-1-1,0 1 1,0 0-1,0-1 1,0 1-1,0 0 1,0-1 0,0 1-1,0 0 1,0-1-1,-1 1 1,1 0-1,0-1 1,0 1-1,0-1 1,-1 1 0,1 0-1,0-1 1,-1 1-1,1-1 1,-1 1-1,1-1 1,-1 1-1,1-1 1,-1 1-1,0 1 2,0 0 1,0 0-1,0 0 0,0 0 0,0 0 1,1 0-1,-1 0 0,1 0 0,-1 0 1,1 2-3,-7 1 44,7-5-43,-1 0 1,1 0-1,-1 0 0,0 0 0,1 1 0,-1-1 0,1 0 0,-1 0 0,1 1 1,-1-1-1,1 0 0,-1 1 0,1-1 0,-1 0 0,1 1 0,-1-1 1,1 1-1,0-1 0,-1 1 0,1-1 0,0 1 0,-1-1 0,1 1 1,0-1-1,0 1 0,0-1 0,-1 1 0,1 0 0,0-1 0,0 1-1,-22 30-180,17-20 77,5-9 67,-1 0 0,1 0 0,-1-1 0,0 1 0,1 0 0,-1-1 0,0 1 0,0-1 0,0 1 0,0-1 0,0 1-1,0-1 1,-1 0 0,1 1 0,0-1 0,-1 0 0,1 0 0,-1 0 0,0 1 36,1-2-169,1 0-15,0 0 4,0 0 81,0 0 75,0 0 11,0 0-11,0 0 1,0-1 0,0 1 0,0 0 0,0 0 1,0 0-1,0 0 0,0 0 0,0 0 0,0-1 0,0 1 1,0 0-1,0 0 0,0 0 0,0 0 0,0 0 0,0 0 1,0-1-1,0 1 0,0 0 0,-1 0 0,1 0 1,0 0-1,0 0 0,0 0 0,0 0 0,0 0 0,0-1 1,0 1-1,0 0 0,-1 0 0,1 0 0,0 0 0,0 0 1,0 0-1,0 0 0,0 0 0,0 0 0,0 0 1,-1 0-1,1 0 0,0 0 0,0 0 0,0 0 0,0 0 1,0 0-1,-1 0 0,1 0 0,0 0 0,0 0 0,0 0 1,0 0-1,0 0 0,0 0 0,0 0 0,-1 0 1,1 0-1,0 1 0,0-1 0,0 0 0,0 0 0,0 0 1,0 0-1,0 0 0,0 0 0,-1 0 23,-1-12-1617,3 3 1398,0 0 0,0 0 0,1 0 0,0 0-1,1 1 1,2-7 219,-1 4-351,0 1-1,-2-1 1,1 0-1,-1-1 352,-1-16-1747,-1 27 1671,0 1 168,-8-7 3338,8-2-3421,1-1 0,0 1-1,1 0 1,0 0 0,0 0 0,1 0-1,0 0 1,4-7-9,6-10-2,2 0 1,3-3 1,-5 10-38,-1-2-1,-1 1 1,6-17 38,-17 36-1,1 0 0,-1 0 0,1 0 0,-1 0-1,1 0 1,-1 0 0,0 0 0,1 0 0,-1 0 0,0-1-1,0 1 1,0 0 0,0 0 0,0 0 0,0 0-1,0-1 1,0 1 0,-1 0 0,1 0 0,0 0-1,-1-1 2,0 2 5,1 0-1,-1-1 0,0 1 0,0 0 0,1 0 0,-1 0 0,0 0 0,0 0 1,1 0-1,-1 0 0,0 1 0,1-1 0,-1 0 0,0 0 0,0 0 1,1 1-1,-1-1 0,0 0 0,1 1 0,-1-1 0,1 1 0,-1-1 0,0 1-4,-40 33 66,18-11-58,7-9 32,1 1 0,1 1 0,0 0 0,2 0 0,-1 2 0,-7 15-40,32-57-145,2 0 0,0 1-1,1 0 1,1 2 0,11-12 145,104-103 63,-50 53-529,-61 59-314,-23 22 644,-7 4 124,1-1 0,0 1 0,0 0 0,1 1 0,-1 0 0,0 0 0,1 1 0,0 0 0,-8 5 12,-72 50 545,65-40-351,22-17-465,11-10-444,33-38 556,-2-2 1,31-47 158,62-115-2232,-133 208 2232,4-4-262,-1-1-1,0 1 1,0-1-1,-1 0 1,0-1-1,0 1 1,-1 0 0,0-1-1,0 0 1,-1 1-1,1-3 263,-2 9-13,-1 1 1,1-1-1,0 1 0,0-1 1,0 1-1,0-1 0,0 1 1,0-1-1,-1 1 1,1 0-1,0-1 0,0 1 1,-1-1-1,1 1 0,0 0 1,0-1-1,-1 1 0,1 0 1,-1 0-1,1-1 0,0 1 1,-1 0-1,1 0 0,0-1 1,-1 1-1,1 0 0,-1 0 1,1 0-1,-1 0 0,1-1 1,-1 1-1,1 0 0,-1 0 1,1 0-1,0 0 0,-1 0 1,1 0-1,-1 0 0,1 1 13,-21 2 79,19-3-92,-10 5 184,0 0-1,0 1 1,1 0-1,0 1 1,0 0-1,0 1 1,1 0-1,0 1 1,-9 9-171,-4 3 419,-49 42 3695,-43 51-4114,108-106 187,5-6-149,0 0 0,0 0 0,0 0 0,1 0 0,-1 1 0,1-1-1,-1 0 1,1 1 0,-1 0-38,23-4 105,-9-6-80,-1 0-1,0 0 1,0-1-1,-1 0 0,0-1 1,0 0-1,-1-1 1,5-7-25,6-4 21,39-42-83,-4-2 0,3-8 62,-56 71-8,1-2-27,0-1 1,1 1 0,-2 0 0,1-1 0,0 1 0,-1-1 0,0 0 0,0 0-1,0 0 1,-1 0 0,0 0 0,1-5 34,-3 9-20,-1 1 0,1 0 1,-1-1-1,0 1 0,1 0 0,-1 0 0,1 0 1,-1 0-1,0 1 0,1-1 0,-1 0 1,1 1-1,-1-1 20,-10 4 5,1 0 1,0 0-1,0 1 1,1 1 0,0 0-1,0 0 1,0 1-1,-6 5-5,-23 21 531,-13 16-531,38-35 169,10-10-127,-2 1 41,0 0 0,1 1 0,0 0 0,0 0 0,-3 6-83,7-11-96,1-1-66,2 0 139,-1-1 0,1 1 0,0-1 0,-1 1 0,1-1 0,-1 0 1,1 1-1,-1-1 0,0 0 0,1 0 0,-1 0 0,0 0 0,0 0 0,1 0 1,-1-1-1,0 1 0,0 0 23,20-28 7,-13 17-30,238-358-1289,-244 367 1301,2-3-7,0 1 1,-1-1-1,0 0 0,0 0 0,0 0 0,-1 0 0,1-1 0,-2 1 0,1-1 0,-1 1 0,0-2 18,-1 7 4,-1 1 1,0 0-1,1 0 0,-1-1 0,0 1 0,1 0 1,-1 0-1,0 0 0,1 0 0,-1 0 0,0 0 1,0 0-1,1 0 0,-1 0 0,0 0 0,1 1 1,-1-1-1,0 0 0,1 0 0,-2 1-4,-15 7 20,0 1 1,1 0-1,0 1 0,1 1 0,0 1 1,0 0-1,-9 11-20,-11 7 152,7-7 119,1 1 1,1 2 0,0 1-1,-5 10-271,30-35-58,13-7-142,40-38 251,-2-2 0,1-6-51,27-23 40,-20 21-192,12-9-661,-4-3-1,-2-3 1,10-18 813,-67 78-207,-3 3 50,-1 0 0,1 1 0,-1-1 1,0 0-1,0 0 0,-1-1 0,0 1 0,2-5 157,-4-2-26,-6 13 177,4-1-104,-5 2 32,-1 1 0,0-1 0,1 2-1,-1-1 1,1 1 0,0 0 0,0 0 0,-5 4-79,-58 51 428,26-22-73,36-31-296,-325 271 3568,332-276-3860,1-1-155,59-64-217,15-25 605,22-25 50,39-25-528,45-30 478,-170 160-201,-7 6 20,-1 0 0,1 0 1,1 0-1,-1 0 0,0 1 0,1-1 1,0 1-1,-1 0 0,1 0 0,0 0 1,0 0-1,0 1 0,0 0 0,0 0 1,3-1 180,-7 3-53,0 0 0,1 0 0,-1 0 0,0 0 0,0 0 0,0 0 0,0 0 0,1 0 0,-1-1 0,-1 1 0,1 0 0,0 0 0,0 0 0,0 0 0,0 0 0,-1 0 0,1 0 0,0 0 53,-4 11 93,0 1 0,-1-1-1,0 0 1,-1-1 0,0 1-1,-1-1 1,-3 3-93,-62 80 1029,47-64-669,-137 150 944,19-23 139,142-157-1450,0 0-1,1 1 1,-1-1-1,0 1 1,1 0-1,-1-1 1,1 1-1,-1 0 1,1-1-1,-1 1 1,1 0-1,0-1 1,-1 1-1,1 0 1,0 0-1,-1-1 1,1 1-1,0 0 1,0 0-1,0 0 1,0-1-1,0 1 1,0 0-1,0 0 1,0 0 7,1-1-4,0 0 1,-1 1-1,1-1 1,0 0-1,0 0 1,0 0-1,0 0 1,0 0-1,0 0 1,0 0-1,0-1 1,0 1-1,-1 0 1,1 0-1,0-1 1,0 1-1,0-1 4,43-20 13,-3-7-30,-2-1 1,-1-3-1,-1-1 1,14-18 16,32-29-20,-80 77 20,0 0-6,0 0-1,0 1 1,0-1 0,0 1 0,1-1-1,-1 1 1,1 0 0,-1 0 0,1 0 0,0 1-1,-1-1 1,1 1 0,2 0 6,-5 6-114,-2 5 109,0 0-1,0-1 0,-1 1 0,-1 0 0,1-1 1,-2 0-1,1 0 0,-1 0 0,-1 0 0,-2 3 6,-13 22 47,-2-1 0,-3 0-47,18-24-9,-124 154 41,54-70 354,-2 13-386,99-119-151,14-16 174,-1-2-11,2 1 0,36-21-12,-52 37 6,-16 12 3,0 0-1,1 0 1,-1-1-1,0 0 1,0 1-1,0-1 1,0 0-1,-1 0 1,1 0-1,-1-1 1,0 1-1,0-1 1,0 1-1,0-1 1,-1 0-1,1 1 1,-1-1-1,0 0 1,0-1-9,-24 7 612,10 2-521,0 0 0,1 1 1,-1 0-1,1 1 1,0 0-1,-1 2-91,-74 51 123,40-25-73,-196 126 306,231-155-443,8-8-378,10-19-7,16-17 262,1 1-1,2 1 1,29-33 210,-15 20-57,113-136-51,24-11 108,-141 159-1,3-6-6,-36 42-17,-6 6-108,-418 413 187,280-280 797,133-128-783,1-2-56,11-10-93,27-27 24,84-90 120,137-150-73,-200 208-214,-2-1 0,-3-3 0,18-38 223,-60 98-17,1-3-11,0 1 0,0-1-1,-1 0 1,0-1-1,-1 1 1,1-1-1,-2 1 1,0-1-1,1-7 29,-3 17 1,0 0-1,0 0 0,0 0 0,0 0 0,0 0 0,0 0 0,0 0 0,0 0 0,0-1 0,0 1 0,0 0 0,0 0 1,0 0-1,0 0 0,0 0 0,0 0 0,0 0 0,0 0 0,0 0 0,0 0 0,-1-1 0,1 1 0,0 0 0,0 0 1,0 0-1,0 0 0,0 0 0,0 0 0,0 0 0,0 0 0,0 0 0,0 0 0,-1 0 0,1 0 0,0 0 0,0 0 0,0 0 1,0 0-1,0 0 0,0 0 0,0 0 0,0 0 0,-1 0 0,1 0 0,0 0 0,0 0 0,0 0 0,0 0 0,0 0 1,0 0-1,0 0 0,0 0 0,0 0 0,-1 0 0,1 0 0,0 0 0,0 1 0,0-1 0,0 0 0,0 0 0,0 0 1,0 0-1,0 0 0,0 0 0,0 0 0,0 0 0,-6 2 1,0 1 0,0-1-1,0 1 1,1 0 0,-1 0 0,1 1 0,0 0 0,0 0 0,-1 0-1,-45 47 47,25-24-6,-13 10 4,-66 65 454,5 4 1,-49 69-500,148-173-1,-1 0 0,0 1 0,0-1 0,1 0-1,-1 1 1,1-1 0,0 1 0,0 0 0,0-1 0,0 1 0,0 0 0,1-1-1,-1 4 2,1-7-2,0 1 0,0 0 0,0 0-1,0 0 1,0 0 0,0 0 0,0 0-1,0 0 1,0 0 0,0 0-1,0 0 1,0-1 0,0 1 0,0 0-1,1 0 1,-1 0 0,0 0 0,0 0-1,0 0 1,0 0 0,0 0 0,0 0-1,0 0 1,0 0 0,0 0 0,0 0-1,1 0 1,-1 0 0,0 0-1,0 0 1,0 0 0,0 0 0,0 0-1,0 0 1,0 0 0,0 0 0,0 0-1,1 0 1,-1 0 0,0 0 0,0 0-1,0 0 1,0 0 0,0 0 0,0 0-1,0 0 1,0 0 0,0 0-1,1 0 1,-1 0 0,0 0 0,0 0-1,0 0 1,0 0 0,0 1 0,0-1-1,0 0 1,0 0 0,0 0 0,0 0-1,0 0 1,0 0 0,0 0 0,0 0-1,0 0 1,0 1 2,12-9 4,-1 0 0,0-1 0,-1 0-1,0 0 1,0-1 0,-1 0 0,-1-1 0,3-3-4,12-14 13,54-63-77,-4-4 0,-5-2 0,-4-3 0,22-53 64,-77 135-5,-1 5 4,-1-1 1,0-1 0,-1 1-1,0-1 1,-2 0 0,0 0 0,0-1-1,-1 1 1,-1-5 0,-2 20 1,0 0 0,0 0 0,-1 0 0,1-1 0,0 1 0,0 0 0,0 0 0,-1 0 0,1 0 1,0 0-1,0 0 0,-1 0 0,1 0 0,0 0 0,0 0 0,0 0 0,-1 0 0,1 0 0,0 0 0,0 0 0,-1 0 0,1 0 0,0 0 0,0 0 0,-1 0 0,1 0 0,0 1 1,0-1-1,0 0 0,-1 0 0,1 0 0,0 0 0,0 0 0,0 1 0,0-1 0,-1 0 0,1 0 0,0 0 0,0 0 0,0 1 0,0-1 0,0 0 0,0 0 0,0 1 0,0-1 1,-1 0-1,1 0 0,0 1-1,-31 28-21,1 1 0,2 2 0,-8 12 21,-27 30 21,-236 263 1373,294-332-1350,5-5-40,-1 1 0,0 0 0,1-1-1,-1 1 1,0 0 0,1-1 0,-1 1 0,1 0 0,-1 0-1,1 0 1,-1-1 0,1 1 0,0 0 0,-1 0-1,1 0 1,0 1-4,0-2-102,2-2 52,32-25 34,0-2-1,-3-2 0,0-1 1,-2-1-1,2-6 17,22-24-25,29-31-43,3-6-13,4 3 1,57-43 80,-105 108-622,-40 32 597,-1 1 0,0-1 0,0 1 0,0-1 0,1 0 0,-1 1-1,0-1 1,0 1 0,0-1 0,0 0 0,0 1 0,0-1 0,0 1 0,0-1-1,0 0 1,0 1 0,0-1 0,0 1 0,0-1 0,-1 0 0,1 1 0,0-1-1,0 1 1,0-1 0,0 0 0,-1 1 0,1-1 0,0 0 0,0 1-1,-1-1 1,1 0 0,0 1 25,-13 23-24,-1-1 1,0 0-1,-2 0 0,-1-2 0,-18 19 24,6-5 49,-150 168 1275,-195 173-1324,345-350 81,13-13-29,0 2 0,0 1 0,2 0 0,0 0 0,-6 11-52,19-21-616,10-6 435,13-9 43,11-13 46,-1-1 0,-1-2 0,-1-1 0,10-14 92,-7 9-16,284-296-155,-102 99 70,-204 220 93,-9 7-10,-2 2-78,-1 6 70,-1 0 0,0 0 1,-1 0-1,1-1 1,-1 1-1,0-1 1,-1 0-1,1 0 1,-1 0-1,-1 0 0,-4 4 26,-1 4-19,-142 191 52,-21 29 731,168-226-722,-3 1-21,2 0 0,-1 1-1,1 0 1,1 0 0,0 0-1,0 1 1,1 0 0,0 0-1,1 0 1,0 4-21,3-15-5,0 1-1,0-1 1,0 1-1,0-1 1,0 1 0,0-1-1,0 1 1,0-1-1,0 1 1,0-1 0,0 1-1,0-1 1,0 0-1,0 1 1,1-1-1,-1 1 1,0-1 0,0 1-1,1-1 1,-1 0-1,0 1 1,1-1 0,-1 1-1,0-1 1,1 0-1,-1 1 1,0-1 0,1 0-1,-1 0 1,1 1-1,-1-1 1,1 0-1,-1 0 1,1 0 0,-1 0-1,1 0 1,-1 1-1,0-1 1,1 0 0,-1 0-1,1 0 1,-1 0-1,1 0 1,-1 0 0,1 0-1,-1-1 6,26-5-95,-18 2 79,1 0 1,-1-1-1,-1 0 1,1 0-1,-1-1 1,0 0-1,0 0 1,3-4 15,52-62-17,-50 56 15,25-32 177,-2-1 0,-3-1 1,-2-2-1,-2-1 0,-2-2 0,-3 0 0,3-17-175,-22 62 2807,-6 19-2395,-7 24-688,-5-4 229,-1 0-1,-1 0 0,-2-2 1,0 0-1,-2-1 1,-16 16 47,26-37-739,11-15 366,10-21 110,8-4 28,1 0-1,2 2 1,10-12 235,3-5-238,12-18-143,85-130-313,-129 195 677,-1-1 0,1 0 0,-1 0 0,0 0 0,-1 0 0,1 0 0,-1-1 0,1 1 0,-1 0 0,0-1 0,-1 1 1,1-1-1,-1 0 17,-6 5-187,1 1 167,0 0 0,0 0 0,1 1 1,-1-1-1,0 1 0,1 0 0,-1 1 0,1-1 1,0 1-1,-1 0 0,1 0 20,-47 42 14,33-28-27,-62 59 13,-31 29 402,-5-5 0,-44 26-402,100-85 189,57-40-303,6-7-41,24-37-30,1 1 1,2 2-1,2 1 1,2 0 184,16-20-128,55-64-9,109-139-2,-213 261 286,-15 21 186,-119 140-229,16-22-97,112-128-138,10-9-324,15-13 155,36-42 297,-3-2 0,-2-3 0,17-28 3,-68 87 6,0 0-1,0 0 1,0 0-1,0 0 1,0-1 0,0 1-1,0 0 1,0 0-1,0 0 1,0 0-1,0 0 1,0-1 0,0 1-1,0 0 1,0 0-1,0 0 1,-1 0-1,1 0 1,0-1 0,0 1-1,0 0 1,0 0-1,0 0 1,0 0-1,0 0 1,0 0 0,0 0-1,-1 0 1,1-1-1,0 1 1,0 0-1,0 0 1,0 0 0,0 0-1,0 0 1,-1 0-1,1 0 1,0 0-1,0 0 1,0 0 0,0 0-1,0 0 1,-1 0-1,1 0 1,0 0-1,0 0 1,0 0 0,0 0-1,0 0 1,-1 0-1,1 0 1,0 0-1,0 0 1,0 0 0,0 0-1,0 0 1,0 1-1,-1-1 1,1 0-1,0 0 1,0 0 0,0 0-1,0 0 1,0 0-1,0 0 1,0 0-1,0 1-5,-12 2 406,2 3-373,-1 1 93,11-7-123,-1 0-1,1 0 1,0 0 0,0 0-1,-1 0 1,1 0 0,0 0-1,0 0 1,0-1 0,-1 1-1,1 0 1,0 0 0,0 0-1,0 0 1,-1 0-1,1 0 1,0 0 0,0 0-1,0-1 1,0 1 0,-1 0-1,1 0 1,0 0 0,0 0-1,0-1 1,0 1 0,0 0-1,0 0 1,-1 0 0,1-1-1,0 1 1,0 0 0,0 0-1,0 0 1,0-1 0,0 1-1,0 0 1,0 0 0,0-1-1,0 1 1,0 0 0,0 0-1,0 0 1,0-1 0,0 1-1,0 0 1,0 0 0,1-1-3,-1-98-455,1 97 449,1-1 0,0 0 0,0 1 0,0 0-1,0-1 1,1 1 0,-1 0 0,1 0 0,-1 0 0,1 0 0,0 1 0,0-1 0,0 1 6,11-10 3,-24 41 97,10-29-173,0-1 3,0-6 2,1 1 47,0 0 0,0 0 0,0 0 0,0 0 0,1 0-1,-1 1 1,1-1 0,0 1 0,1-1 0,1-1 21,33-47-197,-28 41 172,-70 79-1296,16-30 1683,-1-1-1,-17 6-361,62-41 10,-9 6 17,-1 2 1,1-1-1,0 2 1,1-1-1,0 1 1,-2 4-28,5-3-568,15-16-472,14-15 537,163-178 496,-346 339 1390,127-110-1018,-13 12 927,-10 15-1292,56-58-30,0 0 1,0 0 0,0 0 0,0 0 0,0 0 0,0 0 0,0 0 0,0 0 0,0 0 0,0 0 0,0 1 0,0-1 0,0 0 0,0 0 0,0 0 0,0 0 0,0 0 0,0 0 0,0 0 0,0 0 0,0 0 0,0 0 0,0 0 0,0 0 0,0 0 0,0 0 0,0 0 0,0 0 0,0 0 0,0 1 0,0-1 29,10-7-233,13-13 212,81-103-385,77-83-114,-208 233 1467,-136 137 471,113-118-946,-2-2 1,-34 21-473,63-53 142,23-13-149,0 1 0,0 0-1,0 0 1,0 0 0,-1-1 0,1 1 0,0 0 0,0 0 0,0 0 0,0-1 0,0 1 0,0 0 0,0 0 0,0-1 0,0 1 0,0 0 0,0 0 0,0-1 0,0 1 0,0 0 0,0 0 0,0-1 0,0 1-1,0 0 1,0 0 0,0-1 0,0 1 0,1 0 0,-1 0 0,0-1 0,0 1 0,0 0 0,0 0 0,0 0 0,1-1 0,-1 1 0,0 0 0,0 0 0,0 0 0,1 0 0,-1 0 0,0-1 7,32-38-684,-26 31 726,69-86-769,22-43 727,-91 130 21,-4 4 2,1-1-1,-1 1 1,0-1 0,0 0 0,0 1 0,0-1 0,0 0 0,-1 0 0,0 0-1,0 0 1,0 0 0,0-2-23,-12 13 347,-57 55-292,-142 122 183,166-146-538,93-90 193,-18 22 90,-2-2 0,-2-1 0,-1-1 1,0-3 16,-23 33 0,-2 2 3,0 0 1,0 0-1,0 0 0,0 0 1,0 0-1,0 0 0,0 0 1,0 0-1,-1-1 1,1 1-1,-1-2-3,0 2 257,-7 4-150,0-1 1,0 1-1,0 0 0,0 1 0,0 0 0,1 0 0,-1 0 0,1 1 0,-5 3-107,-53 46-28,27-21 94,-60 56-86,95-87-252,12-8-450,8-11 701,0 0 0,-2-2-1,0 0 1,-1-1 0,8-16 21,-23 36 4,1 1 0,-1 0 0,0-1 0,1 1 0,-1-1 0,0 1 0,1 0 0,-1-1 0,0 1 0,0-1 0,0 1 0,1 0 1,-1-1-1,0 1 0,0-1 0,0 1 0,0-1 0,0 1 0,0-1 0,0 1 0,0-1 0,0 1 0,0-1 0,0 1 0,0-1 0,0 1 1,0-1-1,-1 1 0,1 0 0,0-1 0,0 1 0,0-1 0,-1 1 0,1 0 0,0-1 0,-1 1 0,1-1 0,0 1 0,-1 0-4,0-1 4,0 1-1,0 0 1,0 0-1,-1 0 0,1 0 1,0 0-1,0 0 0,0 0 1,-1 0-1,1 1 0,0-1 1,0 0-1,0 1 1,0-1-1,-1 1-3,-7 3 5,0 1-1,1 0 1,-1 0 0,1 1-1,1 0 1,-1 1 0,-2 3-5,-51 54 57,53-55-54,-9 10 3,3-5 5,1 1 0,1 1 0,1-1 0,-2 4-11,13-17-140,0-2-164,9-17-382,19-25 594,-19 32 83,-1-1 1,-1-1-1,0 1 1,0-1-1,-1 0 0,0-1 1,-1 0-1,-1 1 1,1-6 8,-5 18 11,0 0-1,0-1 1,0 1 0,1-1 0,-1 1 0,0-1 0,0 1 0,0 0 0,0-1 0,0 1-1,0-1 1,0 1 0,0-1 0,0 1 0,0 0 0,-1-1 0,1 1 0,0-1 0,0 1-1,0 0 1,0-1 0,-1 1 0,1-1 0,0 1 0,0 0 0,-1-1 0,1 1 0,0 0-1,-1 0 1,1-1 0,0 1 0,-1 0 0,1 0 0,0-1 0,-1 1 0,1 0 0,-1 0-11,-16 5 70,-16 20-134,-98 95-107,130-119-67,2-5 165,0-1 0,0 1 0,0-1 1,1 1-1,0 0 0,0-1 0,0 1 1,1 0-1,-1 0 0,1 0 0,0 1 0,3-4 73,9-14-64,-10 13 58,0 0 7,0 1 0,-1-2 0,1 1 0,-2 0 0,1-1-1,-1 0 1,0 0 0,-1 0 0,0 0 0,0-2-1,-7 10 13,-1 1-14,0 1 0,1 0 0,-1 0 0,0 1 0,1-1 0,-1 1 0,1 1 1,-1-1-1,1 1 0,0 0 0,0 0 0,-3 2 1,-13 11 5,1 0 0,-7 10-5,-10 7 12,12-14-127,34-33-207,20-30 296,-25 35-1,-1 1 1,0 0-1,-1-1 0,1 0 1,-2 0-1,1 0 0,-1 0 1,-1 0-1,1-1 27,-1 10 19,0 0 42,0 0-22,0 0-47,-3 1 4,1 0 0,0 0-1,1 0 1,-1 1 0,0-1 0,0 1 0,0-1 0,1 1 0,-1 0 0,1-1 0,-1 1 0,1 0 0,0 0-1,0 0 1,-1 1 4,2-2-130,1-4 47,7-11 82,0 0 1,1 1-1,0 1 1,1-1-1,0 1 1,8-6 0,10-14 12,-13 16 75,-15 16-78,0 0 0,1 0 0,-1 0 0,0 0-1,0 0 1,0 0 0,0 0 0,0-1 0,0 1-1,0 0 1,0 0 0,0 0 0,1 0-1,-1 0 1,0 0 0,0 0 0,0 0 0,0 0-1,0 0 1,0 0 0,1 0 0,-1 0 0,0 0-1,0 0 1,0 0 0,0 0 0,0 0 0,1 0-1,-1 0 1,0 0 0,0 0 0,0 0 0,0 0-1,0 0 1,0 0 0,1 0 0,-1 0 0,0 0-1,0 0 1,0 0 0,0 0 0,0 0 0,0 0-1,0 0 1,1 1 0,-1-1 0,0 0-1,0 0 1,0 0 0,0 0 0,0 0-9,0 4 62,-1-1 1,0 0-1,1 0 1,-1 0-1,-1 1 1,1-1-1,0 0 0,-1 0 1,0 1-63,-16 28 145,-2-1 0,-3 3-145,4-8 61,2 1-1,1 1 1,-3 9-61,18-36-2,0 1 0,1-1 0,-1 1 0,1 0 0,0-1 0,-1 1-1,1 0 1,0-1 0,0 1 0,0 0 0,0-1 0,0 1 0,1 0 0,-1-1 0,0 1 0,1 0 0,0-1 0,-1 1 0,1-1 0,0 2 2,22 27-64,-3-6 60,-18-20 0,0 0 1,0 0-1,1 0 1,0-1 0,-1 1-1,2-1 1,-1 1-1,0-1 1,0 0 0,1 0-1,0-1 1,-1 1-1,1-1 1,0 1 0,1-1-1,-1-1 1,0 1-1,0 0 1,1-1-1,-1 0 1,1 0 0,-1 0-1,1-1 1,-1 0-1,1 0 1,-1 0 0,1 0-1,0 0 1,-1-1-1,1 0 1,-1 0 0,0 0-1,1-1 1,-1 0-1,0 1 1,4-3 3,96-59-63,-102 62-29,-3 7 102,0 1 0,0-1 0,0 0-1,0 0 1,-1 0 0,0 0 0,-1 0-1,1-1 1,-1 1 0,-3 3-10,-39 56 293,26-40-212,-93 141 729,110-163-783,1-1-13,-1 0-1,1-1 1,0 1 0,0 0-1,0 0 1,1 0-1,-1 0 1,0 0 0,1 0-1,-1 0 1,1 0-1,0 0 1,-1 1-14,1-2-87,3-2 82,0 0-1,0 0 1,0 0-1,0-1 1,0 1-1,0-1 1,0 0-1,-1 0 1,1 0-1,-1 0 1,1 0-1,-1 0 1,0-1-1,0 1 1,0-1-1,0 1 1,0-1 5,6-8-7,103-107 47,111-90-40,-214 201-1,15-9-20,-36 44-46,-50 55 314,-6-2-247,-33 42 174,58-68-108,4-5 33,2 1-1,1 3 1,-17 36-99,50-82 19,1 0 1,-1 0-1,2 0 1,-1 0-1,1 0 1,-1 9-20,3-17-1,0 0 1,0 1-1,0-1 1,0 0-1,0 1 1,0-1-1,0 0 1,0 1-1,0-1 0,0 0 1,0 1-1,0-1 1,0 0-1,1 1 1,-1-1-1,0 0 0,0 0 1,0 1-1,1-1 1,-1 0-1,0 0 1,0 1-1,1-1 1,-1 0-1,0 0 0,0 0 1,1 1-1,-1-1 1,0 0-1,1 0 1,-1 0-1,0 0 0,0 0 1,1 0-1,-1 1 1,18-1 22,16-9 63,-10-5-38,0-1 1,-1-1-1,-1-1 1,-1-1-1,15-16-47,4-2 3,102-98 4,-114 105-4,-2-2-1,-1-1 0,16-26-2,-37 52 3,-1 0-1,1 0 0,-1 0 0,0 0 1,-1-1-1,0 1 0,0-1 0,0 0 0,-1 1 1,0-1-1,0 0 0,0-4-2,-1 10 6,0 0 0,-1 1 0,1-1-1,0 0 1,0 1 0,-1-1 0,1 1-1,0-1 1,-1 0 0,1 1 0,-1-1 0,1 1-1,-1-1 1,1 1 0,-1-1 0,1 1 0,-1-1-1,1 1 1,-1 0 0,0-1 0,1 1 0,-1 0-1,0-1 1,1 1 0,-1 0 0,0 0 0,1 0-1,-1 0 1,0-1 0,1 1 0,-1 0-1,0 0 1,0 0 0,1 0 0,-1 1 0,0-1-6,-31 3 97,30-3-85,-10 3 5,0 0 0,0 1 0,0 1 0,1 0 0,0 0 0,0 1 1,0 0-1,-8 8-17,-19 14 19,-23 24-19,43-36 21,11-10-20,-33 29 87,-16 20-88,46-44 14,1 0 1,-1 0-1,2 1 1,0 1 0,0-1-1,1 1 1,-4 11-15,7-6-354,16-31-582,-3-3 928,-1-1 0,0 1 1,-1-1-1,-1 0 0,0-1 0,-2 1 1,0-1-1,-1 0 0,-1 0 0,0-1 0,-1 1 1,-2-10 7,1 27 3,0 0 1,0 0-1,-1 0 0,1 0 1,0 0-1,0 0 1,-1 1-1,1-1 0,-1 0 1,1 0-1,-1 0 1,1 0-1,-1 1 1,1-1-1,-1 0 0,0 0 1,0 1-1,1-1 1,-1 1-1,0-1 1,0 1-1,0-1 0,1 1 1,-1-1-1,0 1 1,0 0-1,0-1 1,0 1-1,0 0 0,0 0 1,0 0-1,0-1 1,0 1-1,0 0 1,0 0-1,0 1 0,0-1 1,0 0-1,0 0 1,1 0-1,-1 1-3,-3-1 0,0 1-1,1-1 1,-1 1 0,1 0-1,0 0 1,-1 1 0,1-1-1,0 1 1,0-1-1,-1 1 1,1 0 0,0 1 0,-22 21-89,2 2 1,0 1 88,0 0-37,-2-1 0,-1 0 37,25-25-15,1-1-25,2-30-217,0 1-1,7-28 258,-3 27-785,-2 0 0,0-28 785,-4 58-4,0-1 1,0 1-1,0-1 1,0 0-1,0 1 1,0-1-1,0 1 1,0-1-1,-1 1 1,1-1 0,0 0-1,0 1 1,0-1-1,-1 1 1,1-1-1,0 1 1,0-1-1,-1 1 1,1-1 0,-1 1-1,1-1 1,0 1-1,-1 0 1,1-1-1,-1 1 1,1 0-1,-1-1 1,1 1 0,-1 0-1,1 0 1,-1-1 3,-19 5-134,14-2 115,0 1 0,1 0 0,-1 1 1,1-1-1,0 1 0,-1 2 19,1-1 3,1 0-1,0 0 1,0 0 0,1 0-1,0 1 1,0 0 0,0 0-1,-1 5-2,3-9 15,0 0-1,0 0 0,0 0 1,1 1-1,-1-1 1,1 1-1,0-1 1,0 0-1,0 1 0,0-1 1,0 0-1,0 1 1,0-1-1,1 0 1,-1 1-1,1-1 0,0 0 1,0 1-1,0-1 1,0 0-1,0 0 0,0 0 1,0 0-1,1 0 1,-1 0-1,2 1-14,3 1 95,0 0 0,0 0 0,0-1 0,1 0-1,0 0 1,-1 0 0,1-1 0,0 0 0,0 0 0,0-1 0,0 0-1,1 0 1,0 0-95,25 0 439,0 0-1,11-3-438,-30 1 29,-5 0-16,-1-1 0,1 0 0,-1-1 0,1 0-1,-1 0 1,0-1 0,0 0 0,-1-1 0,1 1-1,-1-1 1,0-1 0,0 1 0,-1-1 0,0 0 0,0-1-1,0 0 1,0 0 0,3-7-13,-7 13 574,-3 5-234,-3 14-143,-11 27-208,-24 53 50,-23 93-39,57-169-146,8-26-149,16-24 122,20-16 72,2 3 0,41-34 101,-71 67-226,-9 7-63,-2 8-124,0-2 380,-1 1 1,0 0 0,0-1 0,-1 1 0,1 0 0,-1-1 0,0 0 0,-1 1 0,-2 3 32,-33 51 120,17-28-34,-57 87 184,-63 105 112,135-214-338,0 0 1,1 0-1,0 0 1,1 0-1,0 1 0,0 0 1,1 0-1,1 0 1,0 0-1,-1 8-44,24-20 8,-14-1 11,0-1 0,0 0-1,0 0 1,0-1 0,-1 0 0,1 0 0,-1-1-1,0 1 1,0-1 0,-1-1 0,1 1-1,-1-1 1,1-1-19,10-10 27,5-3-16,-2-1 1,0-1-1,-1-1 0,6-12-11,-17 24 2,-1 1 0,-1-1 0,1 0 0,-2-1 0,0 1 0,0-1 0,-1 0 0,-1 0 0,0 0 0,0 0 0,-1-10-2,-1 21 4,0-1 0,1 1 0,-1 0 1,0 0-1,0 0 0,-1 0 0,1 0 1,0 0-1,0 0 0,0 0 0,-1 0 1,1 0-1,0 0 0,-1 0 0,1 0 1,-1 0-1,1 0 0,-1 1 0,0-1 1,1 0-1,-1 0-4,-23-2 148,23 3-144,-3 0 6,-1 1 0,1 0-1,0 0 1,-1 1 0,1-1 0,0 1 0,0 0 0,0 0 0,0 0-1,0 1 1,0 0 0,1-1 0,-1 1 0,1 0 0,0 1 0,-3 2-10,-9 12 45,0 1 1,-9 15-46,17-24 18,-3 4-24,0 1 1,0 0-1,2 1 0,0 0 1,1 0-1,0 0 1,2 1-1,0 0 1,0 0-1,2 1 1,0-1-1,1 1 1,1 3 5,1 38 38,0-59-39,0 0-1,0 0 0,0 1 0,0-1 1,0 0-1,1 0 0,-1 0 0,0 1 1,0-1-1,0 0 0,0 0 1,1 0-1,-1 0 0,0 1 0,0-1 1,0 0-1,1 0 0,-1 0 0,0 0 1,0 0-1,0 0 0,1 0 0,-1 1 1,0-1-1,0 0 0,1 0 1,-1 0-1,0 0 0,0 0 0,1 0 1,-1 0-1,0 0 0,0 0 0,1 0 1,-1-1-1,0 1 0,0 0 1,1 0-1,-1 0 0,0 0 0,0 0 2,2-1-22,4 0 5,0-1 0,0 0-1,0-1 1,-1 1 0,1-1 0,0 0 0,-1-1 0,0 1-1,0-1 1,0 0 0,1-2 17,19-13-24,-16 13 21,14-10-100,2 1 1,6-1 102,-24 12-38,2 0 0,-1 1 0,0 1 0,1-1 0,-1 1 0,1 0 0,0 1 0,-1 0 0,4 1 38,-12 0-7,1 0 0,-1 0 1,0 0-1,0 0 0,0 0 0,1 0 0,-1 0 1,0 0-1,0 0 0,0 0 0,1 0 0,-1 0 1,0 0-1,0 0 0,0 0 0,0 0 0,1 0 1,-1 0-1,0 1 0,0-1 0,0 0 0,0 0 0,1 0 1,-1 0-1,0 0 0,0 1 0,0-1 0,0 0 1,0 0-1,0 0 0,0 1 0,0-1 0,0 0 1,0 0-1,1 0 0,-1 0 0,0 1 0,0-1 0,0 0 1,0 0-1,0 0 0,0 1 0,0-1 0,-1 0 1,1 0-1,0 0 0,0 1 7,1 9-23,-1 0-1,-1 0 1,1 0 0,-2 0-1,1 0 1,-1 0 0,-1 0-1,0-1 1,0 1 0,-1-1-1,0 0 1,-1 1 23,-13 21 93,-1 0 0,-18 22-93,4-6 51,-5 6 31,11-16 108,2 1-1,2 1 0,0 3-189,21-38-6,0 0 1,0 0-1,1 0 1,-1 0-1,1 1 1,0-1-1,0 1 1,0-1-1,1 0 1,-1 1-1,1-1 1,0 1-1,0-1 1,1 1-1,0-1 1,0 3 5,0-6 1,0 0 0,1 0-1,-1 0 1,0 0 0,0-1 0,1 1 0,-1 0 0,0-1 0,1 1 0,-1-1 0,1 0 0,-1 1-1,0-1 1,1 0 0,-1 0 0,1 0 0,-1 0 0,2 0-1,30-4-34,-27 2 36,0-1 0,0 0 0,0 0-1,-1 0 1,1-1 0,-1 0-1,0 0 1,0 0 0,0-1-1,0-1-1,45-54 46,-40 47-46,2-2 16,25-34-47,-35 45 48,1 0 1,-1 0-1,0 0 0,0-1 1,0 1-1,-1-1 1,1 1-1,-1-1 0,0 1 1,-1-1-1,1-1-17,-23 15 463,-4 14-407,1 2 1,2 0 0,0 2-1,2 0 1,-9 17-57,13-21-2,17-23 1,-15 21 18,0 0 0,-3 9-17,15-23-34,-1 0 0,1 0-1,1 0 1,-1 0 0,1 0 0,1 1 0,-1-1-1,1 1 1,1-1 0,-1 2 34,1-8-136,2-2 121,0 1 0,-1 0 0,1-1 0,-1 1 0,1-1 1,0 1-1,-1-1 0,1 0 0,-1 0 0,0 1 0,1-1 0,0-1 15,21-18-1,-1 0-1,-1-2 1,0-1 1,20-20 6,256-252-487,-296 292 347,-5 5 86,-10 8-10,-76 74-34,4 4-1,-31 45 93,95-102-71,33-39-1078,81-94-2849,-52 47-1793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3.286"/>
    </inkml:context>
    <inkml:brush xml:id="br0">
      <inkml:brushProperty name="width" value="0.1" units="cm"/>
      <inkml:brushProperty name="height" value="0.1" units="cm"/>
      <inkml:brushProperty name="color" value="#66CC00"/>
    </inkml:brush>
  </inkml:definitions>
  <inkml:trace contextRef="#ctx0" brushRef="#br0">72 4772 2905,'0'0'857,"0"0"-411,0 0-73,0 0 175,0 0 196,0-1 6209,0-3-3544,-4-22-3139,-4-17-54,3 14-62,1-1 1,1 1 0,1-9-155,-13-170 858,15-396 3983,-15 502-4303,7-92-427,8-107 400,-7 99-238,10-41 231,0 190-283,1 1 1,8-27-222,-1 0 31,-3-3 156,-3 24 233,9-33-420,-1 17 36,-4 0 0,-1-33-36,-4-152 85,-4 230-84,7-366 129,-15 316-136,1 20 18,-4-197-2,11-11 7,11 189-10,-8 51-9,0 0 0,2 0 0,0 1 0,5-10 2,29-69-16,-36 97 29,-1-1 0,0 0 0,0 0 0,-1 0 0,0-5-13,-1 14 20,0 0 16,0 0-15,0 0 14,0 0-20,0 0-7,3 0 1,-2 0 4,-1 0-3,0 0-2,0 0 0,0 0 0,0 0 1,0 0 4,0 0-3,0 0-2,0 0 0,0 0-3,0 0-10,0 0-5,16 0-83,0-1 95,-1-1-1,1-1 1,-1 0 0,0-1-1,0 0 1,7-4-2,-7 2 2,1 1 0,-1 1 0,1 0 0,0 1 1,0 1-1,9 0-2,-10 2-1,57 0-14,0-3-1,10-4 16,170-20-255,-166 15 225,-29 4 1,35-9 29,-63 11-7,1 2 0,0 1 0,16 1 7,-19 1-1,0-1 1,-1-1-1,0-1 0,20-6 1,2-5-3,-20 6 0,0 0 0,1 2 0,-1 1 1,11 1 2,51-7-6,-51 5 0,-1 3 0,25 0 6,36 3-40,-5-1-113,19 6 153,38 16-156,-144-18 134,1-1 0,-1 2 0,0-1 0,0 1 0,0 0 0,0 0 0,0 1 0,-1 0 22,40 17-551,-41-20 468,-2 0-171,1 5-8910,-4-6 3323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6.459"/>
    </inkml:context>
    <inkml:brush xml:id="br0">
      <inkml:brushProperty name="width" value="0.1" units="cm"/>
      <inkml:brushProperty name="height" value="0.1" units="cm"/>
      <inkml:brushProperty name="color" value="#66CC00"/>
    </inkml:brush>
  </inkml:definitions>
  <inkml:trace contextRef="#ctx0" brushRef="#br0">2430 1 4113,'0'0'2831,"0"0"-1098,0 0-625,0 0-56,0 0-352,0 0-392,-5 9-141,-20 40 518,9-23 3688,-12 27-3734,-67 199 320,30-71 249,-112 267-165,151-389-976,-2-2 1,-2-1-1,-3-2 1,-31 37-68,41-53 8,1 0 1,1 1-1,-10 29-8,17-34 8,-2 0 0,-1-1-1,-2-1 1,-1-1 0,-16 20-8,14-23 13,2 1 0,-13 25-13,14-22 59,-2-1 0,-13 15-59,-111 127 141,59-54 446,-59 109-587,123-191 11,-59 105 763,-1 16-774,57-106 63,-7 15 14,3 0 1,3 2 0,2 1-78,1 0 72,-3-2 0,-33 62-72,15-37-17,4 5 17,-19 40-64,-6-3 0,-40 57 64,92-169-52,-36 52-26,36-58 51,1 1 0,0 1 1,2 0-1,0 1 0,-1 3 27,-57 124-23,42-87 22,16-38-2,0 1 1,2 0-1,-2 7 3,6-17 0,0 0 0,-2-1 0,1 1 0,-8 9 0,-11 27 8,23-34-87,1-13 74,0-1-1,0 0 1,0 1 0,0-1 0,0 0-1,0 0 1,-1 1 0,1-1 0,0 0-1,-1 0 1,1 1 0,-1-1 0,1 0 0,-1 0-1,0 0 1,1 0 0,-1 1 5,3-45-1870,50-145 1370,-12 55-307,35-191-61,12-40 707,-138 437 134,20-26 77,-44 66 971,-46 92-1021,116-192-102,11-17-262,12-19-16,13-28 221,-2-2 0,-3-1 0,16-51 159,-1 6-160,46-90-428,7 5 1,31-34 587,-119 207-228,-6 9 177,1 1 0,-1-1 1,1 1-1,0-1 1,0 1-1,0 0 1,-1-1-1,1 1 1,0 0-1,1 0 1,-1-1-1,0 1 1,0 0-1,0 0 1,1 0-1,-1 0 1,0 1-1,1-1 1,-1 0-1,1 0 51,-1 11-447,-3 2 400,0 0 0,-1 0 0,0 0 0,0 0 0,-1 0 0,-4 7 47,-39 73 38,27-55-32,-324 562 1059,330-576-792,-1-1 0,-2 0 0,0-1-273,11-15 167,3-9-118,2-7-93,0 1 0,0-1 1,1 1-1,0-1 0,1 1 0,0-1 1,1 1-1,2-8 44,25-81-124,-25 86 97,177-477-407,-116 337 437,7 3-1,18-18-2,-83 155-31,20-31-31,-26 41 23,0 0-1,0 1 1,0-1-1,1 0 1,-1 1 0,0-1-1,1 1 1,0 0-1,-1-1 1,1 1-1,0 0 1,-1 0 0,1 0-1,0 0 1,0 0-1,0 0 1,0 1 0,0-1 39,0 6-387,-3 18 415,-1 1-1,0-1 1,-2 0 0,-1-1-1,0 1 1,-2-1 0,-1 0 0,0 0-1,-5 5-27,-69 132 1067,-56 74-1067,80-135 419,50-84-400,-7 11 151,13-23-399,5-14-449,18-39 485,1 1-1,3 1 194,14-29-2,1-6 8,392-786 208,-423 855-215,-8 11-2,1 0-1,0 0 1,0 1 0,0-1-1,1 1 1,-1 0-1,1 0 1,0 0 0,0 0-1,1-1 4,-3 3-14,4-1-95,-3 12-169,-3 24 308,-2-1 1,-1-1-1,-1 1 0,-2 0 0,-1-1 1,-2-1-1,-7 17-30,-60 128-13,-7-4 0,-32 40 13,-57 112-93,166-310 82,2-6-10,2 0 1,-1-1 0,1 2-1,0-1 1,1 0 0,-1 7 20,18-36-1299,104-175-644,71-166 1943,78-226 1044,-188 406-1024,-67 156-6,-9 20 5,-1 0 1,0-1-1,0 1 1,-1-1-1,0 1 1,0-1-1,0 1 1,-1-1 0,1-6-20,-6 19 349,-145 261 483,3 28-832,48-96 28,49-104-58,-34 70-65,66-126-197,1 0 0,2 1 0,0 7 292,12-40-211,-2 17-707,6-23-217,8-13-966,24-39-865,10-20-880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5.750"/>
    </inkml:context>
    <inkml:brush xml:id="br0">
      <inkml:brushProperty name="width" value="0.1" units="cm"/>
      <inkml:brushProperty name="height" value="0.1" units="cm"/>
      <inkml:brushProperty name="color" value="#66CC00"/>
    </inkml:brush>
  </inkml:definitions>
  <inkml:trace contextRef="#ctx0" brushRef="#br0">677 775 3913,'0'0'2391,"0"0"-652,0 0-140,0 0 72,0 0-525,0 0-632,-31 42-278,5-9-195,7-10-19,1 1 1,1 1-1,1 0 0,1 1 1,1 0-1,1 2 0,2-1 1,1 1-1,1 1 1,-3 20-23,-14 88 83,1 3-4,-40 121-79,64-290 68,3-17-106,2 1 1,2-1-1,12-42 38,57-238-65,39-193 54,-112 511 11,6-35 1,-1-1 0,-2 1 0,-2-6-1,-2 32 5,0 0 31,-1 0-1,0 0 1,-3-11-36,3 27 19,0-1 0,0 1 0,-1 0 0,1-1 0,0 1 0,-1 0 0,1 0 0,-1-1 0,1 1 0,-1 0 0,0 0 0,1 0 0,-1 0 0,0 0 0,0 0 0,0 0 0,0 0 0,0 0 0,0 0-19,0 0 19,0 1 0,0 0 0,0 0 0,0-1 0,1 1 0,-1 0 0,0 0 0,0 0 0,0 0 0,0 0 0,0 0 0,0 0 0,0 0 0,1 1 0,-1-1 0,0 0 0,0 0 0,0 1 0,0-1 0,1 1 0,-2-1-19,-2 3 35,1 0 0,-1 0 0,0 0 0,1 0 0,0 0 0,0 0-1,0 1 1,0 0 0,0 0 0,1 0 0,-1 0-35,-12 27 90,1 0 1,2 1-1,-8 30-90,-21 108 108,38-156-98,-45 247 101,10 11-111,34-237-155,1 1-1,1 2 156,5-86-87,2 0 0,2 0 0,13-43 87,4-31-172,-8 9-450,-6 0 0,-5-1 0,-5-22 622,0 128-3,0 0 1,-1 0-1,0 0 1,0 1-1,-1-1 1,0 0-1,0 1 1,-1-1-1,0 1 1,-1 0-1,1-1 0,-1 1 3,2 5 36,0-1 0,0 1 0,-1-1 0,1 1 0,-1 0 0,1 0 0,-1 0 0,1 0 0,-1 1 0,0-1 0,0 1 0,0 0 0,0-1 0,0 1 0,0 1 0,0-1 0,0 0 0,0 1 0,-1-1 0,1 1 0,0 0 0,0 0 0,-1 1-1,1-1 1,0 0 0,0 1 0,0 0 0,0 0 0,0 0 0,-1 0-36,0 1 6,-1 1-1,1-1 1,-1 1-1,1 0 1,0 0 0,0 0-1,0 0 1,0 1-1,1 0 1,-1 0-1,1 0 1,0 0 0,0 0-1,0 1 1,0 2-6,-9 15-167,1 1 1,-4 15 166,11-27-124,1-4 52,-8 16-716,11-22 748,-1 0 0,1-1 0,-1 1-1,1-1 1,-1 1 0,1 0-1,-1-1 1,0 1 0,1-1 0,-1 0-1,0 1 1,0-1 0,1 1-1,-1-1 1,0 0 0,0 0 0,1 1-1,-1-1 1,0 0 0,0 0-1,0 0 1,1 0 0,-1 0 0,0 0-1,0 0 1,0 0 0,0-1 40,0 0-10,0 1 1,0-1 0,-1-1-1,1 1 1,0 0 0,1 0-1,-1 0 1,0 0 0,0-1-1,0 1 1,1 0 0,-1-1-1,1 1 1,-1-1 0,1 1-1,0 0 1,-1-1 0,1 1-1,0-1 1,0 1 0,0-1-1,0 1 1,0-1 9,-1-4-24,-8-60-235,3 0 1,2-42 258,4 107-231,0 1 434,-12 11 43,1 1 1,0 0 0,0 1 0,2-1 0,-1 2 0,2 0 0,0 0-1,0 0 1,1 1 0,-2 10-247,19-149-1219,-12 123 1227,1 1 0,-1 0-1,1 0 1,-1 0 0,1 0-1,-1 0 1,1 1 0,-1-1-1,1 0 1,-1 1 0,1-1-1,0 1 1,-1-1 0,1 1-1,0 0 1,-2 0-8,1-14-352,1 0 0,0-1 0,0-12 352,1 16-286,0 9 332,0 0 1,0 0 0,-1 1 0,1-1 0,0 0 0,0 0 0,0 0 0,0 0-1,0 1 1,0-1 0,0 0 0,0 0 0,1 0 0,-1 0 0,0 1 0,0-1-1,1 0 1,-1 0 0,1 1 0,-1-1 0,0 0 0,1 0 0,-1 1 0,1-1-1,0 1 1,-1-1 0,1 0 0,0 1 0,-1-1 0,1 1 0,0-1 0,-1 1-1,1 0 1,0-1 0,0 1 0,-1 0 0,1-1 0,0 1 0,0 0 0,0 0-1,0 0 1,-1 0 0,1 0 0,0 0-47,6-3 25,-1-1 1,0 1-1,0-1 0,-1 0 0,1 0 1,-1-1-1,0 0 0,0 0 0,0 0 1,4-6-26,21-20 90,-25 28-46,0-1 0,1 1 1,0 0-1,0 0 0,0 0 0,0 1 1,0 0-1,0 0 0,0 1 0,1-1 0,-1 1 1,1 1-1,-1-1 0,1 1 0,-1 0 1,5 1-45,47-4 328,-51 1-338,0-1-1,-1 1 1,0-1 0,1-1-1,-1 1 1,-1-1-1,1 0 1,0-1 0,-1 1-1,0-1 1,0 0-1,0-1 1,-1 1 0,0-1 10,23-22-18,-25 27 78,-2 1 291,0 3-266,1 0 1,-1 1-1,0-1 1,0 1-1,-1-1 0,1 0 1,-1 1-1,0-1 1,1 0-1,-1 0 0,-1 1 1,1-1-1,-1 2-85,1-2 74,-53 121 116,49-103-562,5-20-42,0-1 118,0 0 105,0 0 65,0 0 63,0 0 70,0 0 43,0 0-30,0 0-5,20-1 130,-16 0-123,0 0 0,0-1 0,0 1-1,0-1 1,0 0 0,0 0 0,0 0-1,-1-1 1,1 1 0,-1-1 0,0 0 0,0 0-1,2-2-21,-1 1 13,1 0-1,-1 0 1,1 0-1,0 0 0,0 1 1,2-1-13,-7 4 4,1 0-1,-1 0 1,0-1 0,1 1 0,-1 0-1,0 0 1,0 0 0,1 0 0,-1 0-1,0-1 1,1 1 0,-1 0 0,0 0-1,1 0 1,-1 0 0,0 0 0,1 0 0,-1 0-1,1 0 1,-1 0 0,0 0 0,1 0-1,-1 0 1,0 1 0,0-1 0,1 0-1,-1 0 1,0 0 0,1 0 0,-1 1-1,0-1 1,1 0 0,-1 0 0,0 0-1,0 1 1,1-1 0,-1 0 0,0 0-1,0 1 1,0-1 0,0 0 0,1 1 0,-1-1-1,0 0 1,0 1 0,0-1 0,0 0-4,0 19 290,0-11-284,-1 9 50,0 0-1,-2 1 1,0-1-1,0-1 0,-2 1 1,0 0-1,-1-1 1,0 0-1,-2 0 1,1-1-1,-2 0 1,0 0-1,-1-1 0,-7 8-55,17-22 1,0 0-1,0 0 0,0-1 0,0 1 0,0 0 0,0 0 1,0 0-1,0 0 0,0 0 0,0 0 0,0 0 0,0 0 1,0 0-1,0 0 0,0 0 0,0 0 0,-1 0 0,1-1 1,0 1-1,0 0 0,0 0 0,0 0 0,0 0 0,0 0 1,0 0-1,0 0 0,0 0 0,0 0 0,0 0 0,0 0 1,0 0-1,0 0 0,0 0 0,0 0 0,-1 0 0,1 0 1,0 0-1,0 0 0,0 0 0,0 0 0,0 0 0,0 0 0,0 0 1,0 0-1,0 0 0,0 0 0,0 0 0,0 0 0,0 0 1,-1 0-1,1 0 0,0 0 0,0 0 0,0 0 0,0 0 1,0 0-1,0 0 0,0 0 0,0 0 0,0 0 0,0 0 1,0 0-1,0 1 0,0-1 0,0 0 0,0 0 0,0 0 0,0-11 6,7-14 1,7 1-2,0 1 0,2 0 0,0 1 0,2 1 0,0 0 0,2 2 0,0 0 0,7-4-5,-23 19-25,1 0 0,0 0 0,0 0 0,0 1 0,0-1 0,1 1 0,-1 0 0,1 1 0,0 0 0,0-1 0,0 2 0,0-1 0,0 1 0,5-1 25,-10 22-156,-1-14 195,-1 0 0,0-1-1,0 1 1,0-1 0,0 1 0,-1-1 0,0 1 0,0-1 0,-1 0 0,-1 3-39,-35 50 565,31-48-467,0-1-1,1 2 0,1-1 1,0 1-1,0 0 1,1 0-1,-4 11-97,9-21-5,0-1-1,-1 0 1,1 1-1,0-1 1,0 0-1,0 1 1,0-1 0,0 1-1,0-1 1,-1 0-1,1 1 1,0-1-1,0 1 1,0-1 0,0 0-1,0 1 1,1-1-1,-1 1 1,0-1-1,0 0 1,0 1 0,0-1-1,0 0 1,0 1-1,1-1 1,-1 1-1,0-1 1,0 0 0,0 1-1,1-1 1,-1 0-1,0 0 1,1 1-1,-1-1 1,0 0 0,1 0-1,-1 1 1,0-1-1,1 0 1,-1 0 0,0 0-1,1 0 1,-1 1-1,0-1 1,1 0-1,0 0 6,19-7-86,-4-5 108,1-1 0,-1-1 0,-1-1 0,-1 0 0,0 0 0,0-3-22,17-18 35,-10 13-29,-12 11-6,1 2 1,-1-1-1,2 1 0,0 0 0,0 1 0,1 1 1,4-3-1,6 6-128,-21 5 2,-1 4 5,-1 9 171,0 0 0,-1 0 0,0 0 0,-1 0 0,-1-1 0,0 1 0,-1-1 0,0 0 0,-1 0 0,-2 3-50,-41 77 383,48-91-545,12-18-82,10-13 248,0 1-1,2 1 1,2 1-1,0 1 1,26-20-4,-49 44-8,0 1 1,0-1-1,0 1 1,0 0 0,1-1-1,-1 1 1,1 0-1,-1 0 1,1 1 0,-1-1-1,1 0 1,-1 1-1,1 0 1,0-1-1,-1 1 1,2 0 7,-4 0-65,0 3 69,-1 0 0,1 0 0,-1-1 1,1 1-1,0 0 0,0 0 0,0 0 1,0 0-1,1 1-4,0 11 110,-3-3-24,0-1-1,0 1 1,-1-1 0,-1 0 0,0 0 0,-4 8-86,-2 7 174,7-14-285,9-15-29,13-19-11,-16 19 182,43-57-34,-34 41 3,1 1-1,1 1 1,1 0-1,0 1 1,1 0-1,1 1 1,14-9 0,-31 24-19,0 0 1,1 0-1,-1-1 0,0 1 1,1 0-1,-1 0 1,0 0-1,1-1 0,-1 1 1,0 0-1,1 0 1,-1 0-1,0 0 0,1 0 1,-1 0-1,0 0 1,1 0-1,-1 0 0,1 0 1,-1 0-1,0 0 1,1 0-1,-1 0 0,0 0 1,1 0-1,-1 0 1,0 0-1,1 1 0,-1-1 1,0 0-1,1 0 1,-1 0-1,0 1 1,0-1-1,1 0 0,-1 0 1,0 1-1,1-1 1,-1 0-1,0 0 0,0 1 1,0-1-1,0 0 1,1 1-1,-1-1 19,2 25-180,-12 29 330,-1-28-31,-1-1 1,-11 15-120,12-21 83,1 1 1,0-1-1,1 2 1,1-1-1,0 4-83,8-23-9,0-1 0,0 0-1,0 0 1,0 0 0,0 0 0,-1 1-1,1-1 1,0 0 0,0 0 0,0 0-1,0 0 1,0 1 0,0-1 0,0 0-1,0 0 1,0 0 0,0 1 0,0-1-1,0 0 1,0 0 0,0 0 0,0 1-1,0-1 1,0 0 0,0 0 0,0 0-1,0 1 1,0-1 0,1 0 0,-1 0-1,0 0 1,0 1 0,0-1 0,0 0-1,0 0 1,0 0 0,1 0 0,-1 0 0,0 1-1,0-1 1,0 0 0,0 0 0,1 0-1,-1 0 1,0 0 0,0 0 0,0 0-1,1 0 1,-1 0 0,0 0 0,0 0-1,0 0 1,1 0 9,13-7-217,13-16 65,168-173 106,-194 195 32,1-1-30,1-1 0,-1 1 0,0 0 1,1-1-1,-1 1 0,1 1 0,0-1 0,-1 0 1,1 1-1,0-1 0,0 1 0,0 0 0,0 0 0,0 0 1,1 0 43,-3 6-230,-2 13 299,-1 1 0,-1 0 0,-1 0 0,0-1 0,-1 0 0,-1 0 0,-1 0 0,-6 11-69,-4 9 105,-13 31 80,2 2-1,1 9-184,27-77-300,2-8-74,90-170 12,32-57 354,-119 223-30,10-11-151,-12 42 96,-3 188 245,0-208-159,0-1 0,0 0 0,0 0 1,0 0-1,1 0 0,-1 0 0,0 1 0,1-1 1,-1 0-1,0 0 0,1 0 0,-1 0 1,1 0-1,0 0 0,-1 0 0,1 0 1,0 0-1,-1 0 0,1-1 0,0 1 0,0 0 1,0 0-1,0-1 0,0 1 0,0 0 7,1 0-11,1 0-1,-1-1 1,1 1-1,-1 0 1,1-1-1,-1 1 1,1-1-1,0 0 1,-1 0-1,1 0 1,1 0 11,3-1-39,0 0-1,0-1 1,0 1 0,-1-1-1,1 0 1,-1-1 0,1 0-1,-1 0 1,2-1 39,18-18-56,0-1-1,-1-1 1,-1-1-1,-2-2 0,14-20 57,-19 26-122,-10 13 127,-6 15 439,-5 6-414,0-1 1,-1 1-1,0-1 0,-1 0 1,-1 0-1,0 0 0,-6 7-30,-7 14 55,-27 51-7,64-114-441,2 1 1,8-8 392,24-36 106,5-13-57,35-36-49,-91 120 8,1 1 0,0 0 0,0 0 0,-1 0 0,1 1 0,0-1 0,0 0 0,0 0 0,0 0 0,0 1 0,0-1 0,0 0 0,1 1 0,-1-1 0,0 1-8,0 0 17,-1 0-1,0 0 0,1 0 0,-1 0 0,0 0 1,1 0-1,-1 1 0,0-1 0,1 0 0,-1 0 0,0 0 1,0 1-1,1-1 0,-1 0 0,0 1 0,0-1 1,0 0-1,1 0 0,-1 1 0,0-1 0,0 0 1,0 1-1,0-1 0,0 0 0,0 1 0,0-1 1,0 0-1,0 1 0,1-1 0,-1 0 0,0 1 0,-1-1 1,1 0-17,-2 42 764,1-36-857,-3 17 200,-2 0-1,0 0 1,-6 12-107,5-18-18,1 1 0,1-1 1,1 1-1,1 1 0,0-1 0,0 10 18,14-36-733,33-49 272,-2-4 461,-11 16 19,2 1 0,35-37-19,-65 78-3,-3 2 1,0 1 0,1-1 0,-1 0 0,1 1 0,-1-1 0,1 1 0,-1-1 1,1 1-1,0-1 0,-1 1 0,1-1 0,-1 1 0,1 0 0,0-1 0,-1 1 0,1 0 0,0 0 0,0-1 0,-1 1 0,1 0 0,0 0 0,-1 0 0,1 0 0,0 0 0,0 0 2,0 22 238,0-4-189,-2 1 1,-1-1-1,0 1 1,-1-1-1,-1 0 1,-1 0-1,-1 1-49,3-12-126,1 1 1,0-1-1,1 0 0,-1 1 0,1-1 0,1 7 126,31-13-172,-25-2 165,-1 1-1,1-1 1,-1 0 0,0-1-1,1 1 1,-1-1-1,0 0 1,0 0-1,0-1 1,0 0-1,4-3 8,52-42-46,-29 21-127,4-1-381,-4 3-1069,0 1-1,4 0 1624,-31 21-196,-4 2 160,0 0 1,1 0-1,-1 0 1,1 0-1,-1 0 1,0 1 0,1-1-1,0 1 1,-1-1-1,1 1 1,-1-1-1,1 1 1,0 0-1,-1 0 1,1 0 0,0 0-1,-1 0 1,1 0-1,-1 0 1,1 0-1,0 1 1,1 0 35,-2 2 96,1 0-1,-1 0 1,0 0-1,0 0 1,0 0-1,0 0 1,-1 1-1,1-1 1,-1 3-96,3 7 211,1 2-368,-1 0 0,0 1 0,-1 0-1,0 0 1,-1 15 157,-1-30-82,0 0 0,0 0 0,0 0 0,0 0-1,-1 0 1,1 0 0,0 0 0,0 1-1,-1-1 1,1 0 0,-1 0 0,1 0 0,-1-1-1,1 1 1,-1 0 0,0 0 0,1 0-1,-1 0 1,0 0 0,0-1 0,1 1 0,-1 0-1,-1-1 83,-9 8-2035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244"/>
    </inkml:context>
    <inkml:brush xml:id="br0">
      <inkml:brushProperty name="width" value="0.1" units="cm"/>
      <inkml:brushProperty name="height" value="0.1" units="cm"/>
      <inkml:brushProperty name="color" value="#66CC00"/>
    </inkml:brush>
  </inkml:definitions>
  <inkml:trace contextRef="#ctx0" brushRef="#br0">883 1797 5617,'110'-277'6599,"61"-95"-6599,-164 366-557,-5 15 430,-5 22 167,-10 20 15,-2-1 0,-2 0 0,-18 36-55,6-17 30,-343 782 67,231-540 15,129-285-68,-10 23 99,21-45-161,0-1 0,0 0 0,0 0 0,1 1 0,-1-1 0,1 0 0,0 1 0,0-1 0,0 1 0,0-1 0,0 0 0,1 2 18,2-4-462,5-9-83,13-17 142,-2-1 0,0 0 0,-2-2 1,-1 0-1,8-20 403,180-399-3358,-23-16 3134,-73 183 2932,-1-20 410,-31 81-2189,-69 205-915,-4 16-36,-1 27 41,-2-27-12,0 45 188,-2 1 0,-2-1-1,-2 0 1,-7 24-195,-52 169 461,-13 5-461,-10 29 881,85-267-1166,2-14 214,5-24 89,19-40 126,27-56-144,-21 53 8,-5 13-61,133-328 545,-83 225 516,34-47-1008,-96 186 25,-9 19-24,0-1 1,0 0-1,1 1 0,-1 0 0,1 0 1,1 0-1,-1 0 0,1 1 0,0 0 1,0 0-1,5-3-1,-10 8-1,0-1-1,0 1 1,1 0 0,-1 0-1,0 0 1,0 0 0,1-1-1,-1 1 1,0 0-1,1 0 1,-1 0 0,0 0-1,0 0 1,1 0 0,-1 0-1,0 0 1,1 0 0,-1 0-1,0 0 1,1 0 0,-1 0-1,0 0 1,0 0 0,1 0-1,-1 0 1,0 0-1,1 0 1,-1 1 0,0-1-1,0 0 1,1 0 0,-1 0-1,0 0 1,0 1 0,1-1-1,-1 0 1,0 0 0,0 1-1,0-1 1,0 0 0,1 0-1,-1 1 1,0-1 0,0 0-1,0 0 1,0 1-1,0-1 1,0 0 0,0 1-1,0-1 1,1 0 1,-1 21 96,0-14-52,1 28 79,-2 0 1,-1 0 0,-1 0-1,-2 0 1,-2 0 0,-1-1-1,-2 1-123,-48 113 83,21-55-90,-12 52 7,44-122-381,5-23 364,0 0-1,0 0 1,0-1 0,0 1 0,0 0 0,0 0 0,1 0 0,-1 0 0,0 0 0,0 0 0,0 0 0,0 0-1,0-1 1,0 1 0,0 0 0,0 0 0,0 0 0,0 0 0,0 0 0,0 0 0,0 0 0,0 0 0,0 0-1,1 0 1,-1 0 0,0-1 0,0 1 0,0 0 0,0 0 0,0 0 0,0 0 0,0 0 0,0 0 0,1 0-1,-1 0 1,0 0 0,0 0 0,0 0 0,0 0 0,0 0 0,0 0 0,0 0 0,0 0 0,1 0 0,-1 0 0,0 0-1,0 0 1,0 0 0,0 0 0,0 1 0,0-1 0,0 0 0,0 0 0,0 0 0,1 0 0,-1 0 0,0 0-1,0 0 1,0 0 0,0 0 0,0 0 0,0 0 0,0 1 0,0-1 0,0 0 0,0 0 0,0 0 17,21-36-818,47-111 650,9-46 168,38-86 636,-82 206-392,5 1-1,2 1 1,3 3 0,3 1 0,23-23-244,-67 88-5,15-16 30,-16 18-28,-1-1 0,0 1-1,1-1 1,-1 1 0,1-1-1,-1 1 1,1 0 0,-1-1-1,1 1 1,-1-1 0,1 1-1,-1 0 1,1 0 0,0-1-1,-1 1 1,1 0 0,-1 0-1,1 0 1,0 0 0,-1 0-1,1-1 1,-1 1 0,1 0-1,0 1 1,-1-1 0,1 0-1,0 0 1,-1 0 0,1 0 3,-1 5-180,0 14 202,-2 0-1,0-1 1,-1 1 0,-1-1 0,0 1 0,-7 13-22,-7 14 114,-2-1-1,-3 1-113,6-13 40,-19 38-63,2 1 1,-2 18 22,33-81-293,1 0 0,-1 0-1,2 0 1,-1 0 0,1 1 0,1-1 0,0 6 293,0-14-128,1-1 1,-1 0 0,1 0 0,0 0-1,-1 0 1,1-1 0,0 1 0,-1 0-1,1 0 1,-1 0 0,1 0-1,-1-1 1,1 1 0,0 0 0,-1 0-1,1-1 1,-1 1 0,1 0 0,-1-1-1,1 1 1,-1-1 127,6-6-113,-1 0 1,0-1-1,0 1 0,0-1 0,-1 0 0,-1 0 1,1-1-1,0-3 113,23-80 115,-17 55-141,19-67 791,-5-1 1,10-102-766,-27 168 101,1 0-1,2 1 1,1 1 0,3 0 0,1-1-101,2-8 758,-16 44-92,-1 2 142,0 0-64,-1 4-204,-7 14-504,0 1 0,-1-2 0,-10 15-36,-11 21-106,1 9-272,7-16-1263,-24 40 1641,44-99-445,0 0 1,2-1-1,0-12 445,3 8 24,1 0 0,1 0-1,1 0 1,0 0 0,1 1 0,1 0-1,1 1 1,0 0 0,1 0 0,1 1-1,2-2-23,-11 14 176,-2 22 1195,-1-9-1240,0 0-1,-1 1 1,0-1-1,0 0 0,-1 0 1,-1 0-1,-4 9-130,-39 73 259,29-58-114,-42 69 1027,-29 34-1172,67-104 265,14-23-312,9-14-491,12-19 94,129-212 374,-130 213 55,3-3-38,-2 0-1,-1-1 1,0 0 0,-2-1 0,3-17 53,-13 44 10,1-1 0,-1 1 0,0-1 0,0 1 0,0-1 0,1 1 0,-1-1 0,0 1 0,0-1 0,0 1 0,0-1 1,0 1-1,0-1 0,0 1 0,0-1 0,0 1 0,0 0 0,0-1 0,-1 1 0,1-1 0,0 1 0,0-1 0,0 1 0,-1-1 0,1 1 0,0-1 0,0 1 0,-1 0 0,1-1 0,0 1 0,-1 0 0,1-1 0,0 1 0,-1 0 0,1-1 1,-1 1-1,1 0 0,-1 0 0,1 0 0,0-1 0,-1 1 0,1 0 0,-1 0 0,1 0 0,-1 0 0,1 0 0,-1 0 0,1 0 0,-1 0 0,1 0 0,-1 0 0,1 0 0,-1 0 0,1 0 0,-1 0 0,1 0 0,-1 1 0,1-1 0,-1 0 0,1 0 1,0 0-1,-1 1 0,1-1 0,-1 0 0,1 1 0,0-1 0,-1 1-10,-29 18 51,-12 18-17,1 3 0,3 1 0,1 2 0,3 1 0,1 2 0,2 1 0,-6 16-34,34-58-34,-1 2-15,0-1 0,0 1-1,0 0 1,1 0 0,0 0 0,1 1 0,0-1-1,0 1 1,0-1 0,1 1 0,0 3 49,21-29-1997,3-18 1822,-1-2-1,-2 0 1,-1-1-1,-3 0 1,1-7 175,-11 31-24,1-4 41,47-127-90,-45 117 211,-1 1 0,-2-1-1,0 0 1,-2-6-138,-3 21 512,-1 11 336,-5 6-141,-4 5-662,-1 1 0,2 0 0,-1 1 0,1 0 1,0 0-1,1 1 0,1-1 0,-1 2 0,2-1-45,-11 17 56,-46 75 47,1 1-5,-5-3 0,-45 51-98,89-128 147,21-24-146,1 0 0,0 0 0,0 0 1,0 0-1,0 1 0,0-1 0,0 0 0,0 0 0,0 0 1,-1 0-1,1 1 0,0-1 0,0 0 0,0 0 0,0 0 1,-1 0-1,1 0 0,0 0 0,0 0 0,0 0 0,-1 0 1,1 0-1,0 1 0,0-1 0,0 0 0,0 0 0,-1 0 1,1 0-1,0 0 0,0 0 0,0 0 0,-1-1 0,1 1 1,0 0-1,0 0 0,0 0 0,-1 0 0,1 0 0,0 0 1,0 0-1,0 0 0,0 0 0,-1 0 0,1-1 0,0 1 1,0 0-1,0 0 0,0 0 0,0 0 0,-1 0 0,1-1 1,0 1-1,0 0 0,0 0 0,0 0 0,0-1 0,0 1 1,0 0-1,0 0 0,0 0 0,0 0 0,0-1 1,0 1-1,0 0-1,-2-10-79,1 0 0,1 1 0,0-1 0,0 0 0,1 0 0,0 1 0,1-1 0,0 0 0,1 1 0,1-5 79,10-26-465,16-32 465,-17 43-110,26-57-228,-10 24-47,18-60 385,-57 174 1407,-25 34-1285,-4-1-1,-15 18-121,38-72-1,-31 56 16,-4-2-1,-48 60-14,93-137-7,5-7 2,1 1 0,-1-1 0,0 0 0,1 0 0,-1 0 0,0 0-1,0 0 1,0 0 0,0 0 0,0 0 0,0 0 0,0 0 0,0 0 0,-1 0-1,1-1 1,0 1 0,0-1 0,-1 1 0,1-1 0,-1 1 5,1-10-571,2-8 324,1 1-1,1-1 1,0 1 0,1 0 0,1 0-1,4-11 248,47-104-779,-32 80 457,44-107 703,16-72-381,-114 272 1533,4-10-917,-60 98-769,6 4 0,-30 77 153,107-206-152,-20 49 232,17-18-3321,7-49 2801,1 1-1,1 0 1,0 0 0,0 0-1,1 0 1,1 0 0,5-8 440,14-43-325,-17 35 414,-2 0 0,0 0 1,-2-2-90,1-49 3543,-16 18-3191,13 61-347,-1 0 1,0 0-1,0-1 0,0 1 1,0 0-1,0 0 0,0 0 0,0 0 1,0 0-1,0 0 0,0-1 1,0 1-1,0 0 0,0 0 1,0 0-1,0 0 0,0 0 0,-1 0 1,1-1-1,0 1 0,0 0 1,0 0-1,0 0 0,0 0 1,0 0-1,0 0 0,0 0 0,0 0 1,0-1-1,0 1 0,-1 0 1,1 0-1,0 0 0,0 0 1,0 0-1,0 0 0,0 0 0,0 0 1,-1 0-1,1 0 0,0 0 1,0 0-1,0 0 0,0 0 0,0 0 1,0 0-1,-1 0 0,1 0 1,0 0-1,0 0 0,0 0 1,0 0-1,0 0 0,0 0 0,-1 0 1,1 0-1,0 0 0,0 0-5,-10 9 306,-8 12-39,-94 146 57,-84 91-324,193-256-3,-2 5-22,0 0 0,-1-1 0,0 0 1,0 0-1,-1 0 0,-5 3 25,6-9-810,6-9 146,0 4 246,1-15-376,1 1 0,1 0 1,0 0-1,2 0 0,0 0 0,4-8 794,17-42-2686,7-4 2686,-10 22-770,1-2 167,-12 30 663,-1-1 0,-2-1 0,2-6-60,-10 29 1547,-2 6-1005,1 0 0,-1 0 0,1 0 0,-1 0-1,0 0 1,0 0 0,-1 0 0,0 1-542,-29 47 577,13-25-25,14-20-500,-42 72 885,-4-2 1,-6 1-938,52-72 34,3-5-26,1 0 0,-1 0-1,1-1 1,-1 1 0,0 0-1,0 0 1,1 0-1,-1-1 1,0 1 0,0 0-1,0 0 1,0-1 0,1 1-1,-1-1 1,0 1 0,0-1-1,0 0 1,0 1-1,0-1 1,-1 0 0,1 1-8,0-6 82,1-15-82,1 1-1,1-1 0,1 0 0,1 1 1,1 0-1,0-1 0,2 2 0,0-1 1,4-6 0,9-20 2,-10 21 0,1 0 1,1 0 0,1 1 0,1 1 0,14-18-3,-23 35 73,-7 27 693,-4-6-577,0-1 0,-1 0 0,-1-1 1,0 1-1,-1-2 0,-1 1 0,0-1 1,-1-1-1,0 0 0,-1 0 0,0-1 1,-11 7-190,21-16 70,-1 0 0,0 0 0,0-1 0,1 1 1,-1-1-1,0 0 0,0 0 0,0 0 0,0 0 1,0-1-1,-3 1-70,5-17 228,1 8-248,1 0 1,0 0 0,1 0-1,0 0 1,0 1-1,1-1 1,0 1-1,0 0 1,4-6 19,2-3-134,0 1-1,1 1 1,1 0 0,1 0 134,-12 13-23,0 0 1,1 0 0,0 0-1,-1 1 1,1-1 0,-1 0-1,1 1 1,0-1 0,0 1-1,-1-1 1,1 1 0,0-1-1,0 1 1,-1-1 0,1 1-1,0 0 1,0 0 0,0-1-1,0 1 23,-1 0-4,1 1-1,-1-1 1,0 0-1,1 0 1,-1 1 0,0-1-1,0 0 1,1 1-1,-1-1 1,0 0-1,0 1 1,0-1-1,1 1 1,-1-1-1,0 0 1,0 1 0,0-1-1,0 1 1,0-1-1,0 0 1,0 1-1,0-1 1,0 1-1,0-1 1,0 0-1,0 1 1,0-1 4,-1 5 48,0 0 0,1 0 0,-2 0 0,1-1 1,0 1-1,-3 3-48,-12 20 103,-1-1-1,-2-1 1,0 0 0,-2-1 0,-1-2 0,0 0 0,-12 7-103,27-24 7,0 0 1,-1 0-1,1 0 1,-1-1-1,-1-1 1,1 1-1,0-1 1,-1-1 0,0 0-1,0 0 1,-6 1-8,14-4 0,1 0 1,-1 0 0,0 0 0,0 0 0,1 0 0,-1 0 0,0 0 0,0 0 0,1 0 0,-1 0 0,0-1 0,0 1 0,1 0 0,-1 0 0,0-1 0,1 1-1,-1-1 1,0 1 0,1 0 0,-1-1 0,1 1 0,-1-1 0,1 1 0,-1-1 0,1 0 0,-1 1 0,1-1 0,-1 0 0,1 1 0,0-1 0,-1 0-1,1 1 1,0-1 0,0 0 0,0 0 0,-1 1 0,1-1 0,0 0 0,0 0-1,0-37 32,1 27-44,0-7-17,2-1 1,-1 1-1,2 0 1,1 0-1,5-14 29,40-87-156,-24 60-12,-4 9 60,-13 34 81,-1-1 1,-1 0 0,-1 0 0,0-1 0,-1 1-1,0-10 27,-11 32 314,-41 39-209,2 2 0,3 2 0,-23 33-105,0 0 8,39-50-4,-41 49 8,-44 38-12,106-113-4,4-3 1,-1-1 1,1 1-1,0-1 0,-1 0 1,1 1-1,-1-1 1,1 0-1,-1 0 0,0 0 1,0 0-1,1 0 1,-1-1-1,0 1 0,0 0 1,0-1-1,0 1 0,0-1 1,0 0 2,0-6-284,3-7 220,0 0-1,1 1 1,0-1 0,1 0 0,0 1-1,1-1 1,1 0 64,41-88-92,-23 53-5,70-153-743,-134 284 1242,-4-1 0,-21 24-402,21-32 113,39-63-200,8-10-102,14-18-61,16-26 296,-3-1 0,-1-2 0,-2 0 0,19-50-46,-43 91-2,1-1-1,-1 0 1,0 0 0,0 0 0,-1 0 0,0 0 0,0 0 0,0 0 0,-1-5 2,0 11 7,0 0-1,0 0 1,-1 0 0,1 0 0,0 0-1,-1-1 1,1 1 0,0 0 0,0 0-1,-1 0 1,1 0 0,0 0 0,-1 0-1,1 0 1,0 0 0,-1 0 0,1 0-1,0 0 1,-1 0 0,1 0 0,0 0-1,-1 0 1,1 1 0,0-1 0,-1 0-1,1 0 1,0 0 0,0 0 0,-1 1-1,1-1 1,0 0 0,0 0 0,-1 1-7,-5 3 12,1 1 0,-1 0 0,1 0 0,0 0 0,0 1 0,0-1 0,1 1 0,0 1 0,0-1 0,-2 4-12,-33 73 93,35-74-81,-7 18 14,0 2 0,2-1 0,-4 25-26,7 7-3088,8-67 2999,0-1 1,0 1-1,1 0 0,0 1 1,0-1-1,1 0 0,0 1 0,0 0 1,1 0-1,3-4 89,2-4-53,-1 2 66,-1 1 1,2 0-1,-1 0 1,2 1-1,8-6-13,-14 12 1,0 0 0,0 1-1,0-1 1,1 1 0,-1 0-1,1 1 1,0-1 0,0 1 0,0 1-1,0-1 1,0 1 0,0 0-1,1 0 1,-1 0-1,-4 2-3,-1-1 0,0 0 1,0 1-1,0-1 0,0 1 0,0-1 0,0 1 0,0-1 0,0 1 0,-1 0 0,1 0 1,0-1-1,0 1 0,0 0 0,-1 0 0,1 0 0,0 0 0,-1 0 0,1 0 0,-1 0 1,1 0-1,-1 0 0,0 0 0,1 0 0,-1 0 0,0 0 0,0 0 0,0 0 0,1 1 1,-1-1-1,0 0 0,-1 1 3,2 49 18,-1-36-12,-1 8 20,-1 0 0,-1 0 0,-1 0 0,-1-1 0,-5 14-26,-13 34 454,-7 6-454,3-7 605,1 8-605,20-55 116,0 0 1,2 1 0,0 0 0,2-1 0,0 16-117,2-38-5,1 0 1,-1 1 0,1-1 0,-1 0 0,1 0 0,-1 1-1,1-1 1,-1 0 0,1 0 0,-1 0 0,1 0 0,0 1-1,-1-1 1,1 0 0,-1 0 0,1 0 0,-1 0 0,1 0-1,-1 0 1,1-1 0,0 1 0,-1 0 0,1 0 0,-1 0-1,1 0 1,-1-1 0,1 1 0,-1 0 0,1-1 0,-1 1 0,1 0-1,-1-1 1,0 1 4,5-3 3,0 0 0,0-1 0,-1 0 0,0 1 0,0-2 0,0 1 0,0 0 0,-1-1 0,1 1 0,1-5-3,29-59 42,-19 37-24,16-32-10,-2-1 0,-3-2 0,-3-1 0,-4-1 0,-1-3-8,-15 53 69,0 0 0,-1-1 1,-1-14-70,-6 36 356,-5 8-292,-1 1 1,1 0-1,1 1 1,0-1-1,1 2 1,-2 4-65,-45 95-28,38-75 42,-105 239-86,96-209 154,3 1 0,4 1 1,-1 12-83,15-38-67,10-41-752,-3-3 582,-1 0 148,1 0 0,-1-1-1,0 1 1,1 0 0,-1-1 0,1 1 0,-1-1-1,0 1 1,1-1 0,-1 1 0,0-1 0,1 0-1,-1 0 1,0 0 0,0 0 0,0 0 0,0 0 0,0 0-1,0 0 1,0 0 0,0 0 0,0-1 89,2-3-170,-1 0-1,0 1 1,0-1 0,0 0 0,-1 0-1,1 0 1,-1-2 170,2-14-261,-1 1-1,0-1 1,-2-6 261,-1-9 139,2 0 0,2-1 0,1 1 1,2 1-1,2-5-139,61-176 290,-6 25-1392,-59 178 888,1-21-194,-10 37 882,-7 10-315,1 0 1,0 0-1,1 1 1,1 0 0,0 1-1,1 0 1,0 1-1,-2 9-159,-7 18 704,2 2 0,-6 30-704,12-29 191,3 0 0,1 0 0,2 1 0,3-1 0,1 1 0,2 0-191,9 11-219,-9-49 173,-1 0 0,0 0 0,0-1 0,-1 1 0,0 0 0,0 1 0,-1-1 0,-1 0 0,1 0 0,-2 6 46,-14-1-1,15-14 6,1 0 0,0 1 0,-1-1 0,1 0-1,0 0 1,-1 1 0,1-1 0,0 0 0,-1 0 0,1 0 0,-1 1 0,1-1 0,0 0 0,-1 0 0,1 0 0,-1 0-1,1 0 1,-1 0 0,1 0 0,0 0 0,-1 0 0,1 0 0,-1 0 0,1 0 0,0 0 0,-1 0 0,1-1-1,-1 1 1,1 0 0,0 0 0,-1 0 0,1-1 0,0 1 0,-1 0 0,1 0 0,0-1 0,-1 1 0,1 0 0,0-1-1,-1 1 1,1 0 0,0-1 0,0 1 0,0 0 0,-1-1-5,-1-17 11,1 0 0,1 0 0,0-1 0,1 1 1,1 0-1,1 0 0,4-15-11,10-27 38,17-40-38,2-8 7,-25 74-70,-6 18-49,0-1 0,-1 1 0,0-1 0,-1 1 0,-1-1 0,-1-2 112,-1 18-6,0 1 0,1 0 0,-1-1 0,0 1 0,0-1 0,0 1 0,0-1 1,0 1-1,0-1 0,0 1 0,0-1 0,0 1 0,0-1 0,0 1 0,0-1 0,0 1 0,0-1 0,0 1 0,-1-1 0,1 1 1,0-1-1,0 1 0,0-1 0,-1 1 0,1 0 0,0-1 0,-1 1 0,1-1 0,0 1 0,-1 0 0,1-1 0,-1 1 0,1 0 1,0 0-1,-1-1 0,1 1 6,-8 8 58,6-6-67,-9 15 53,-1 0-1,2 1 1,1 0 0,0 1 0,1 0 0,-3 14-44,-14 47 524,4 2-524,3 5 207,4 2 0,4-1 0,4 1 0,4 50-207,1-116-53,0-9 77,1 1 1,0-1-1,1 1 1,2 6-25,-3-19-35,0 0 0,0-1 0,0 1 0,1 0 0,-1 0 0,1 0 0,0 0 0,-1 0 0,1-1 0,0 1 0,0 0 0,0-1 0,0 1 0,0 0 0,1-1 0,-1 0 0,0 1 0,1-1 0,-1 0 0,1 1 0,-1-1 0,1 0 0,0 0 0,-1 0 0,1-1 0,0 1 0,0 0 0,0-1 0,0 1 0,-1-1 0,1 1 0,0-1 0,1 0 35,-2 0-389,-1-3 252,3-65 347,2 1 0,4 0 1,2 0-1,20-61-210,26-62 532,11-1-532,-63 178 0,7-23-27,3 1-1,13-25 28,-27 69-268,-2 26 324,-2 0-1,-2-1 0,-6 24-55,-32 114 482,12-54-133,-35 196 871,-10 196-1220,69-451-52,1 56 52,6-114-22,0 0 1,0 0-1,0-1 0,0 1 1,0 0-1,0 0 0,0 0 1,0 0-1,1 0 0,-1 0 1,0 0-1,1-1 0,-1 1 1,0 0-1,1 0 0,-1 0 1,1-1-1,-1 1 0,1 0 1,-1 0-1,1-1 0,0 1 1,-1-1-1,1 1 0,0 0 0,0-1 1,-1 0-1,1 1 0,0-1 1,0 1 21,0-1-25,0 0 1,0 0 0,0 0-1,0-1 1,0 1-1,1 0 1,-1 0 0,0-1-1,0 1 1,0-1-1,0 1 1,0-1 0,0 1-1,0-1 1,-1 1 0,1-1-1,0 0 1,0 0-1,0 1 1,0-1 0,-1 0-1,1 0 1,0 0-1,-1 0 1,1 0 0,-1 0 24,6-10-6,-1 0 1,0 0 0,-1-1-1,0 1 1,-1-1-1,-1-1 6,5-10 15,209-667 285,-214 683-298,19-53 24,-3-2 0,9-57-26,-26 100 75,-1 19-72,0 0-1,0 0 1,0 0-1,0 0 0,0 0 1,0 0-1,0 0 1,0 0-1,0 0 0,0 0 1,0 0-1,-1-1 1,1 1-1,0 0 1,0 0-1,0 0 0,0 0 1,0 0-1,0 0 1,0 0-1,0 0 1,0 0-1,0 0 0,-1 0 1,1 0-1,0 0 1,0 0-1,0 0 0,0 0 1,0 0-1,0 0 1,0 0-1,0 0 1,0 0-1,-1 0 0,1 0 1,0 0-1,0 0 1,0 0-1,0 0 1,0 0-1,0 0 0,0 0 1,0 1-1,0-1 1,0 0-1,-1 0 0,1 0 1,0 0-1,0 0 1,0 0-1,0 0 1,0 0-1,0 0 0,0 0 1,0 0-1,0 1 1,0-1-1,0 0 1,0 0-1,0 0 0,0 0 1,0 0-1,0 0 1,0 0-1,0 0 0,0 1-2,-15 29 215,13-28-221,-47 115 199,6 2-1,-19 86-192,-49 260 236,69-276-164,-53 175-61,34-136-173,60-225 120,-4 16-526,0 1-1,1-1 1,1 1 0,0 19 568,8-108-379,2 0 0,4 1 0,2 0 0,10-19 379,-16 55-67,190-647 1798,-186 648-1725,-10 28-4,2-2-15,-2 17-34,-2 36 87,-2-1 1,-8 32-41,-66 350 277,-15 93 42,87-470-137,2 1 0,3 11-182,0-60-6,0-3-1,0 0-1,-1 1 1,1-1 0,0 0 0,0 1 0,1-1 0,-1 0 0,0 0 0,0 1 0,1-1 0,-1 0 0,1 0 0,-1 1-1,1-1 1,-1 0 0,1 0 0,0 0 0,0 0 0,-1 0 0,1 0 0,1 1 7,-1-2-5,0 0 0,0 0 0,0 0 1,0 0-1,0 0 0,0 0 0,0-1 0,0 1 0,0 0 1,0 0-1,0-1 0,0 1 0,0-1 0,0 1 1,0-1-1,0 1 0,0-1 0,0 0 0,-1 1 1,1-1-1,0 0 0,0 0 0,-1 1 0,1-1 1,-1 0-1,1 0 0,0-1 5,8-12-5,0-1-1,0-1 1,-2 0-1,0 0 1,-1 0-1,2-10 6,-2 9-2,118-362-21,-62 183 18,100-330 5,-7-72 0,-131 492-1,51-257-63,-114 539-84,-8 18 195,-170 634 64,132-551-56,-120 260-55,155-423 63,-31 115-63,77-215-209,1 0-1,0 0 1,1 0-1,0 0 1,1 7 209,1-18-228,1 3-1583,7-17-468,9-27 1174,-2-1-1,-1 0 1,0-9 1105,-3 13-236,53-174 98,31-92 927,222-764 6143,-273 874-6378,2-4-376,-44 194-758,-1 10 242,2 30 146,-2 54 30,0-18 75,0 18 453,-4 1 0,-4-1 0,-4 5-366,-29 94 266,17-90-273,-6 76 7,27-123-1398,6-63-143,62-185 368,-6-9 1173,-30 101-40,61-220 741,110-348 2415,-194 648-3106,-5 14-13,0 0 1,1 0-1,-1 0 1,1 1-1,0-1 0,1 1 1,0-1-1,0 1 1,0 0 2,-4 6-6,0 0 0,0 0 0,1-1 0,-1 1 0,0 0 0,0 0 0,0-1 1,1 1-1,-1 0 0,0 0 0,0 0 0,0 0 0,1-1 0,-1 1 0,0 0 0,0 0 0,1 0 1,-1 0-1,0 0 0,0 0 0,1-1 0,-1 1 0,0 0 0,1 0 0,-1 0 0,0 0 0,0 0 1,1 0-1,-1 0 0,0 0 0,1 0 0,-1 0 0,0 1 0,0-1 0,1 0 0,-1 0 0,0 0 1,0 0-1,1 0 0,-1 0 0,0 1 0,0-1 0,1 0 0,-1 0 0,0 0 6,4 19-301,-2 233 672,-3-129-271,-1-22-106,-5 1 0,-12 55 6,7-85-24,-4-1 1,-2 0-1,-26 61 24,42-130-776,2-6 220,0-14-143,7-33-747,23-45-2353,4-10-165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614"/>
    </inkml:context>
    <inkml:brush xml:id="br0">
      <inkml:brushProperty name="width" value="0.1" units="cm"/>
      <inkml:brushProperty name="height" value="0.1" units="cm"/>
      <inkml:brushProperty name="color" value="#66CC00"/>
    </inkml:brush>
  </inkml:definitions>
  <inkml:trace contextRef="#ctx0" brushRef="#br0">593 1 4961,'0'0'1734,"0"0"-351,0 0 76,0 0 124,0 0 162,0 0-716,-9 11-591,0 2-402,0 1 0,1 0 0,1 0 0,0 0 0,1 1 0,-4 15-36,-7 28 13,0 18-13,2-7-1,-30 109-602,-29 63 603,50-172-170,-3-2-1,-4-2 0,-2 0 1,-41 58 170,68-113-22,0-1-1,0 0 1,-1 0 0,0 0-1,-1-1 1,0-1 0,0 1-1,-1-1 1,0 0 0,0-1-1,-1 0 23,9-5-42,0-1 0,0 1 0,-1-1 0,1 1 0,0-1-1,0 0 1,-1 0 0,1 1 0,0-1 0,0 0 0,-1 0-1,1 0 1,0-1 0,0 1 0,-1 0 0,1 0-1,0-1 1,0 1 0,0 0 0,-1-1 0,1 0 0,0 1-1,0-1 1,0 1 0,0-1 0,0 0 0,0 0 0,0 0-1,0 0 1,1 0 0,-1 1 0,0-2 0,0 1-1,1 0 1,-1 0 42,-2-5-280,0 0 0,0-1 0,0 1 0,1-1 0,1 0 0,-1 1 280,2 6-2,-13-85-3377,5-12 704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29.411"/>
    </inkml:context>
    <inkml:brush xml:id="br0">
      <inkml:brushProperty name="width" value="0.1" units="cm"/>
      <inkml:brushProperty name="height" value="0.1" units="cm"/>
    </inkml:brush>
  </inkml:definitions>
  <inkml:trace contextRef="#ctx0" brushRef="#br0">5814 2216 3185,'0'0'1896,"0"0"-421,0 0-349,0 0-3,0 0-22,-8-7 6742,8 1-7761,-1 1 0,-1-1 0,1 1 0,-1-1 0,0 1 0,0-1 0,0 1 0,-1 0-1,0 0 1,0 0 0,0 1-82,-18-39 293,4-18-148,11 36 146,-1 0-1,-1 1 1,-11-21-291,-1 4 152,-1 2 407,-10-33-559,-11-23 808,-25-35-244,14 32-68,30 44-444,6 12 161,-3 1-1,-1 0 0,-8-9-212,10 25 169,-1 0 1,-9-8-170,-30-36 249,-48-60 251,2 20 180,54 53-504,-2 2 0,-21-13-176,16 10 45,37 34 65,-2 0 1,-1 2-1,-3-1-110,-47-40 250,54 43-238,-1 1 1,-23-15-13,18 16 24,-1 1 0,-1 0 0,-1 3 0,-17-7-24,-6-5 89,42 19-83,0 1 0,0 0 0,0 0 0,-1 1 0,1 1 0,-9-2-6,-13-1-23,-57-10-42,-7 4 65,68 8 61,0-1-1,-12-4-60,19 3-2,-1 2 0,1 0 0,-1 2 1,-12-1 1,12 2 12,0-1 0,0-2 0,0 0 1,-12-5-13,-56-9 40,36 7-27,41 8-6,0 0-1,0 1 0,0 0 1,-9 0-7,-4 1 1,1-2 1,-1-1 0,1-1-1,-10-4-1,-1 1-6,-29-3 6,-88-15-28,90 14 33,22 2 10,31 7-17,-1 0 1,0 1 0,0 0-1,1 0 1,-8 1 1,-31 0-62,1 2 0,-1 2 0,1 2-1,0 3 1,-12 4 62,-27 15-25,2 3 0,-58 31 25,101-45 12,0-1 0,-2-3 0,-9 0-12,-47 14 5,65-14-178,0 1 0,0 1 0,-11 9 173,-91 31-237,74-18 176,48-26 46,-2 0 1,1-1-1,-1-1 1,0 0-1,-3 0 15,1-1-17,0 1 0,1 1-1,1 1 1,-1 0 0,2 1 0,-1 1-1,2 1 1,-6 5 17,0 0-23,0-1-1,-1-2 1,-1 0-1,-7 2 24,-25 12-28,1 3-1,-33 25 29,-40 42-15,101-78 11,0 2-1,2 0 0,-10 13 5,10-10-9,-1-1 0,-28 21 9,-7 5-3,35-29-2,-26 18 5,-7-3 16,0-3 0,-3-2 0,-7 0-16,61-27-9,1 0-1,0 0 1,1 0-1,-1 1 1,1-1-1,0 1 1,0 0-1,1 1 1,0-1-1,0 1 1,0 1 9,-19 27 2,-3-4-1,19-25-7,1 0 0,1 0 0,-1 1 0,1 0 0,0 0 0,1 0 0,0 1 0,0-1-1,1 1 1,-1 0 0,2 0 0,-1 1 0,0 2 6,2-1-6,-1 12 11,-1 1 0,-1-1-1,0 0 1,-2 0 0,-1 0 0,-1-1 0,-1 2-5,-4 7 6,1 1 0,2 0 0,-2 17-6,-5 12 8,-8 30-8,4-15 14,-5 4-14,24-67-5,-1 1-1,2 0 0,-1-1 1,2 1-1,0 0 0,0 0 0,2 9 6,0 21 0,-6 262 96,5-294-76,1 0 1,0 0-1,0 0 0,1-1 0,1 1 0,1 4-20,11 35 66,-10-9-7,-1 1 1,-3 1-1,-1-1 0,-3 23-59,1 13 40,2-58-27,1 0 0,1-1 0,4 15-13,5 40 47,-10-54-29,0 13 1,2 0 0,1 0-1,6 21-18,-1-10 61,-1 1-1,-2 12-60,4 21 121,-4-51-61,1-1 0,1 1 0,1-1 0,1-1 0,13 21-60,21 49 35,-31-60-29,20 51 158,12 51-164,15 40 343,-53-145-305,2 0 1,1-1-1,1 0 1,2-1-1,1 0 0,1-2 1,2 1-1,1-2 1,1-1-1,14 15-38,29 29 35,-39-41-14,1-1 0,1-1 0,2-2 0,22 17-21,-22-23 19,-1 2 0,-1 1 0,-1 1 1,0 1-1,16 22-19,-29-33-1,1-2 0,0 1 0,1-2 1,0 1-1,0-2 0,1 0 0,1-1 1,-1-1-1,10 4 1,52 27 16,-53-23-12,0-1-1,2-2 1,-1 0 0,2-2-1,-1-1 1,1-1 0,1-1-1,-1-1 1,1-2-1,0-1 1,6-1-4,43 1 42,7 4-42,12 1 19,-61-6-11,54 4-15,0-3 0,1-5 0,9-4 7,-55 2 0,34 3 0,-46 2 0,-1-2 0,0-1 0,1-2 0,4-2 0,10-2 5,0 3-1,45-1-4,-50 5 4,-1-2-1,1-2 0,-1-2 1,8-3-4,25-11-1,22-7-6,42-3 7,29 0-14,53-17 2,-42 7 14,-132 30 14,-1-3 1,0-2 0,13-7-17,3-1 6,14-7-1,36-13 6,-65 26-16,-1-1 0,0-3 0,-2-1 0,4-6 5,12-5-12,41-18 12,-48 27-19,-2-3 0,28-22 19,29-16-18,-54 33 18,-2-2 0,40-37 0,-53 40 1,-2-2 1,-1-2 0,-2-1-1,-1-1 1,16-30-2,45-55 15,-61 84-5,-1-1 0,-2-1 0,-2-1-1,12-30-9,-35 66-3,27-61 88,2-19-85,-1 10 0,-19 51 21,-1-2-1,3-15-20,-7 18 35,9-33-18,-2-1 1,-2-10-18,4-21 0,-9 54 46,-1 0-1,-1 0 1,-2-22-46,-3-113 39,12 51 153,-10 86-151,2 0 0,1-1 0,1 2 0,7-18-41,1-9 21,5-16 11,-15 56 14,-1-1 1,-1 1-1,-1-1 0,-1 0 1,-1-11-47,0-13-25,1 44 18,0 0-1,0 0-7,0 0-19,0 0 10,0 0-28,0 0 1,0 0-2,0 0-29,0 0-62,0 0-144,0 0-137,3 0-109,0 0-1,0 1 1,0-1 0,0 1 0,0-1 0,0 1 0,0 0 0,-1 0-1,1 1 1,2 0 534,3 2-2229,3 0-3019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471"/>
    </inkml:context>
    <inkml:brush xml:id="br0">
      <inkml:brushProperty name="width" value="0.1" units="cm"/>
      <inkml:brushProperty name="height" value="0.1" units="cm"/>
      <inkml:brushProperty name="color" value="#66CC00"/>
    </inkml:brush>
  </inkml:definitions>
  <inkml:trace contextRef="#ctx0" brushRef="#br0">990 643 5113,'0'0'2731,"0"0"-1790,0 0-737,3-36-138,15-121-55,-14 137-13,0 1 1,1 0-1,2 1 1,0-1-1,0 1 1,10-15 1,-2 3-15,-8 16-56,7-17-226,1 1 0,2 0 1,0 1-1,19-22 297,-34 49-205,-2 7 150,-3 7 154,0 0-1,-1 0 1,-1-1-1,0 1 1,-1-1-1,0 0 1,0-1-1,-1 0 1,-4 5-99,-8 14 294,14-21-183,-96 150 2036,-7-5 1,-12 3-2148,75-102 905,41-50-1094,3-5-9,4-7-224,8-16 13,2 2 0,0-1 0,5-3 409,18-29-583,54-105-2029,-5-8 2612,17-55 1620,-82 164 2061,-34 85-3181,0 0 0,-2-2 0,-1 2-500,-17 25 5,-435 691-849,426-678 837,18-30 76,2 2 1,1 0-1,2 1 1,-9 24-70,24-33 55,6-24-61,8-9 1,11-6 6,-1-2-1,-1 0 1,0-1-1,0-1 1,11-13-1,81-96 9,-98 110-9,207-267-391,116-205 391,-322 466-47,9-12-121,13-30 168,-32 55 604,-9 13-411,-14 20-71,-114 171-23,8 6 0,9 5-1,-30 91-98,140-285-7,-34 86 19,36-87-42,1 0-1,1 1 1,1-1 0,-1 1-1,2-1 1,0 8 30,1-21-11,0 1 0,0-1 1,-1 0-1,1 1 0,0-1 0,0 1 1,0-1-1,0 1 0,0-1 0,0 1 1,0-1-1,1 0 0,-1 1 0,0-1 1,0 1-1,0-1 0,0 1 0,0-1 1,1 0-1,-1 1 0,0-1 0,0 0 1,1 1-1,-1-1 0,0 0 0,1 1 1,-1-1-1,0 0 0,1 1 0,-1-1 1,0 0-1,1 0 0,-1 0 0,1 1 1,-1-1-1,0 0 0,1 0 0,-1 0 1,1 0-1,-1 0 0,1 0 11,16-6-243,-7 0 145,-1-1 1,0 1-1,-1-1 1,0-1-1,0 1 1,0-1-1,3-6 98,48-69-301,-37 50 198,84-136-122,82-181 225,-115 209 332,-42 81 202,-40 99 1303,-88 142-1461,-193 344-1448,-110 121 1072,362-590-35,10-15 84,-10 22-49,31-52 41,2 0 1,-1 1-1,2 0 0,0 0 0,0 1 0,1-1 0,-1 10-41,3-21-2,1 1 0,0-1 0,0 0 0,0 1 0,0-1 0,0 0 0,0 1 0,0-1-1,0 0 1,0 0 0,0 1 0,1-1 0,-1 0 0,1 1 0,-1-1 0,1 0 2,0 0-8,0-1 0,0 1 0,0-1 0,0 1 0,0-1-1,0 0 1,1 0 0,-1 1 0,0-1 0,0 0 0,0 0 0,0 0 0,0 0 0,1-1 0,-1 1 0,0 0 0,0 0 0,0-1 0,0 1 0,0-1 0,0 1 0,0-1 0,1 1 8,12-6-8,0 0 0,-1-1 0,0 0 0,0-1 0,0-1 1,-1 0-1,0 0 0,8-10 8,21-24 3,27-34-3,-52 56-3,172-220-308,-10-8 1,2-31 310,-47 52-2365,-128 220 2290,-1 0 1,1 0-1,-2-1 1,1 1-1,-1-1 1,0 0-1,-1 0 1,0 0-1,0-1 1,-1-2 74,-1 11 27,0 1 1,0-1 0,0 1 0,0 0 0,0-1 0,0 1 0,0-1-1,-1 1 1,1 0 0,0-1 0,0 1 0,0 0 0,-1-1 0,1 1 0,0 0-1,0-1 1,-1 1 0,1 0 0,0-1 0,-1 1 0,1 0 0,0 0 0,-1-1-1,1 1 1,0 0 0,-1 0 0,1 0 0,-1 0 0,1-1 0,0 1-1,-1 0 1,1 0 0,-1 0 0,1 0 0,0 0 0,-1 0 0,1 0 0,-1 0-1,1 0 1,0 0 0,-1 1 0,1-1 0,-1 0 0,1 0 0,-1 0-28,-19 8 550,2 5-358,1 0 0,1 2 0,0 0 1,2 0-1,-1 2 0,-6 10-192,16-21 31,-65 81 59,4 4-1,4 2 1,5 3-1,3 2 1,5 2 0,-8 33-90,47-107-29,0 0 1,2 1 0,1 0 0,1 0 0,2 1-1,0 0 1,1 19 28,3-45-28,0-1-1,0 1 1,0 0-1,0 0 1,0 0-1,0 0 1,1 0-1,-1 0 1,1-1-1,-1 1 1,1 0-1,0 0 1,-1-1-1,1 1 1,0 0-1,0-1 1,0 1-1,1-1 1,-1 1-1,0-1 1,0 1-1,1-1 1,-1 0-1,1 0 29,0 0-65,1 0-1,-1 0 0,1-1 0,-1 1 0,1-1 0,0 0 0,-1 0 0,1 0 0,-1 0 0,1 0 0,-1 0 0,1-1 0,-1 0 0,1 1 0,-1-1 0,1 0 0,-1 0 0,1 0 66,3-2-177,0 0-1,-1 0 0,1 0 1,-1-1-1,1 0 1,-1 0-1,0-1 0,-1 1 1,4-4 177,37-51-1133,-7 1 773,-3-2-1,-3-1 1,-2-2 0,-2-3 360,92-268 235,-101 276-160,1-1 106,105-349 1965,-124 404-2115,2-9 98,0 1-1,-1-1 0,0 1 0,0-13-128,-2 25 21,0 0-1,0 0 0,-1-1 1,1 1-1,0 0 1,0 0-1,0 0 0,0 0 1,-1 0-1,1-1 0,0 1 1,0 0-1,0 0 1,-1 0-1,1 0 0,0 0 1,0 0-1,0 0 0,-1 0 1,1 0-1,0 0 1,0 0-1,-1 0 0,1 0 1,0 0-1,0 0 0,-1 0 1,1 0-1,0 0 0,0 0 1,0 0-1,-1 0 1,1 0-1,0 0 0,0 1 1,0-1-1,-1 0 0,1 0 1,0 0-1,0 0 1,0 0-1,0 1 0,0-1 1,-1 0-1,1 0 0,0 0 1,0 1-1,0-1-20,-14 11 93,-10 20-66,1 1-1,-9 21-26,8-16 1,-301 492 126,-12 18-8,130-223-57,195-305-85,-11 18 373,-17 36-350,35-62 48,0-1-1,1 1 0,1 0 1,0 1-1,0-1 0,1 0 1,0 1-1,1 0 0,1 0-47,-1-12-9,1 1-1,0 0 1,0 0 0,0-1 0,0 1-1,0 0 1,0-1 0,0 1-1,0 0 1,1 0 0,-1-1 0,0 1-1,0 0 1,1-1 0,-1 1-1,0 0 1,1-1 0,-1 1-1,0-1 1,1 1 0,-1 0 0,1-1-1,-1 1 1,1-1 0,-1 1-1,1-1 1,0 0 0,-1 1 0,1-1-1,-1 1 1,1-1 0,0 0-1,-1 0 10,3 1-30,-1-1 0,0-1 0,1 1 0,-1 0-1,0 0 1,1-1 0,-1 0 0,0 1 0,0-1-1,0 0 1,1 0 30,11-5-148,-1-1 0,0-1 0,-1 0-1,1 0 1,-2-1 0,1-1 0,4-4 148,23-25-632,12-18 632,-34 37-87,29-33-18,-3-3 0,-2-1 0,-3-2 0,-2-2 0,-3-1 0,-2-2 0,-4-1 0,17-58 105,-3-15 2475,18-117-2475,-55 230 121,-1 1 1,0-24-122,-3 48 2,0 0 1,0 0-1,0 0 1,0 0-1,0-1 1,0 1 0,0 0-1,0 0 1,0 0-1,0 0 1,0-1-1,0 1 1,0 0-1,0 0 1,0 0-1,0 0 1,0-1 0,0 1-1,0 0 1,0 0-1,0 0 1,0 0-1,0 0 1,0-1-1,0 1 1,0 0 0,0 0-1,-1 0 1,1 0-1,0 0 1,0 0-1,0-1 1,0 1-1,0 0 1,0 0 0,-1 0-1,1 0 1,0 0-1,0 0 1,0 0-1,0 0 1,0 0-1,-1 0 1,1 0-1,0 0 1,0 0 0,0 0-1,0 0 1,-1 0-1,1 0 1,0 0-1,0 0 1,0 0-1,0 0 1,-1 0 0,1 0-1,0 0 1,0 0-1,0 0 1,0 0-1,0 0 1,-1 0-1,1 1 1,0-1 0,0 0-1,0 0 1,0 0-1,0 0 1,0 0-3,-7 3 4,1 0 0,0 0 1,0 1-1,0 0 0,0 0 1,1 0-1,-1 0 1,1 1-1,0 0 0,1 0 1,-1 1-1,1-1 0,0 1 1,-2 4-5,-4 4-11,-77 107 46,5 3 0,6 4-1,-44 103-34,104-198 22,1 1 0,2 0 0,1 1 0,2 0 0,2 1-1,1 0 1,1 0 0,0 33-22,6-67-12,0-1-1,0 1 1,0-1-1,0 1 1,0 0-1,0-1 1,1 1-1,-1-1 1,1 1-1,-1-1 1,1 1-1,-1-1 1,1 1-1,0-1 1,0 1-1,0-1 1,0 0-1,0 1 1,0-1-1,0 0 1,0 0 0,0 0-1,1 0 1,-1 0-1,0 0 1,1 0-1,-1 0 1,1-1-1,-1 1 1,1-1-1,-1 1 1,1-1-1,-1 1 1,1-1-1,0 0 1,-1 0-1,1 1 1,-1-1-1,1-1 1,0 1-1,-1 0 1,1 0-1,-1 0 1,1-1-1,0 1 1,-1-1 12,5 0-72,0-1 0,0 0 0,0 0 0,0 0 0,0-1 0,0 0-1,-1 0 1,0 0 0,1-1 0,-1 0 0,-1 0 0,4-3 72,8-13-169,-1 0 1,0-1-1,-2-1 0,0-1 1,-2 0-1,0 0 1,6-24 168,8-29-192,12-76 192,-25 98-36,42-211 783,-43 196-341,-3-1 1,-2-55-407,-6 123 9,0 0 0,0 0 0,0 0 1,0 0-1,0 0 0,-1 0 0,1 0 0,0 0 0,-1 0 0,0 0 0,1 0 1,-2-1-10,2 3 1,-1-1 0,0 1 0,0-1 0,1 1 1,-1 0-1,0-1 0,0 1 0,0 0 1,0-1-1,1 1 0,-1 0 0,0 0 1,0 0-1,0 0 0,0 0 0,0 0 0,0 0 1,1 0-1,-1 0 0,0 1 0,0-1 1,0 0-1,0 0 0,0 1 0,1-1 1,-2 1-2,-2 1-9,-1 0 0,0 0 0,1 1 0,0 0 0,0-1 0,0 2 0,0-1 0,0 0 0,1 1 0,-1-1 0,1 1 0,0 0 9,-37 55-32,31-42 34,-20 30 84,3 1 0,2 1-1,3 1 1,1 1 0,3 1-1,2 1 1,2 0 0,3 0 0,2 2-1,2-1 1,2 46-86,4-98-929,0-11 418,1-30 352,-4-57 586,0 62-334,-8-90 497,4-21-590,7-100 112,0 245-114,0 0 0,0 0 1,0 1-1,0-1 0,0 0 1,0 0-1,-1 0 1,1 0-1,0 0 0,0 0 1,0 0-1,0 0 0,-1 0 1,1 0-1,0 1 1,0-1-1,0 0 0,0 0 1,-1 0-1,1 0 0,0 0 1,0 0-1,0 0 0,0 0 1,-1 0-1,1 0 1,0-1-1,0 1 0,0 0 1,0 0-1,-1 0 0,1 0 1,0 0-1,0 0 1,0 0-1,0 0 0,0 0 1,0 0-1,-1-1 0,1 1 1,0 0-1,0 0 1,0 0-1,0 0 0,0 0 1,0-1-1,0 1 0,0 0 1,0 0-1,-1 0 0,1 0 1,0-1-1,0 1 2,-10 17-63,-49 112 462,6 2-1,5 3 0,7 1 1,1 20-399,32-119 67,1 0-1,2 1 1,2 0 0,1 14-67,2-51-16,0 1 1,1-1-1,-1 0 0,0 0 1,0 0-1,0 0 1,0 1-1,0-1 1,1 0-1,-1 0 1,0 0-1,0 0 1,0 0-1,1 0 1,-1 1-1,0-1 0,0 0 1,0 0-1,1 0 1,-1 0-1,0 0 1,0 0-1,0 0 1,1 0-1,-1 0 1,0 0-1,0 0 0,0 0 1,1 0-1,-1 0 1,0 0-1,0 0 1,1 0-1,-1 0 1,0-1-1,0 1 1,0 0-1,0 0 1,1 0-1,-1 0 0,0 0 1,0 0-1,0-1 1,0 1-1,1 0 1,-1 0-1,0 0 1,0 0-1,0-1 16,3-2-76,0 1-1,-1-1 0,1-1 1,-1 1-1,0 0 0,1-1 1,-2 1-1,1-1 1,0 1-1,-1-1 0,1 0 1,-1 0-1,0-1 77,10-56-151,-11 60 145,5-61-137,-2-1-1,-6-40 144,3 66 2,-5-17-5,-1 0 0,-3 1-1,-3 0 1,-1 0 0,-3 1-1,-20-44 4,26 78-138,9 18 128,1 0 0,0 0 0,0 0 0,0 0 0,-1 0 0,1 0 1,0 1-1,0-1 0,0 0 0,0 0 0,-1 0 0,1 0 0,0 0 0,0 0 0,0 0 1,-1 0-1,1 0 0,0 0 0,0 1 0,0-1 0,0 0 0,0 0 0,0 0 0,-1 0 1,1 0-1,0 1 0,0-1 0,0 0 0,0 0 0,0 0 0,0 1 0,0-1 0,0 0 1,0 0-1,0 0 0,0 0 0,0 1 0,0-1 0,0 0 0,0 0 0,0 0 0,0 1 1,0-1-1,0 0 0,0 0 10,-1 41-657,1-30 808,0 589 732,-1-572-697,-2 0 0,-1-1 0,-1 1 0,-1-1-186,-4 22 271,10-48-293,-1 0 0,1 0 0,0 0 0,0 1 0,-1-1 0,1 0 0,0 0 0,0 0 0,0 1 1,1-1-1,-1 0 0,0 0 0,0 0 0,1 0 0,-1 0 0,0 1 0,1-1 0,-1 0 0,1 0 0,0 0 0,-1 0 1,1 0-1,0 0 0,-1-1 0,1 1 0,0 0 0,0 0 0,0 0 0,0 0 22,1-1-75,0 1-1,0-1 1,0 1 0,0-1-1,0 0 1,-1 0 0,1 1-1,0-1 1,0-1 0,0 1-1,0 0 1,0 0 0,0-1-1,0 1 1,-1-1 0,1 0-1,0 1 1,0-1 0,0 0 75,1-1-60,1-1 0,-1 1 0,0-1 0,0 1 0,0-1 1,0 0-1,0 0 0,-1 0 0,1-1 0,-1 1 1,0 0-1,0-1 0,0 0 0,0 0 60,20-56-9,-21 58 1,13-50 58,-2-1 1,-2 0 0,-3-1-1,-2 0 1,-2 0 0,-3 0-1,-2-2-50,-2 23 245,3 32-218,1 0-1,0 0 0,0 0 1,-1 1-1,1-1 1,-1 0-1,1 0 1,0 0-1,-1 0 0,0 1 1,1-1-1,-1 0 1,1 1-1,-1-1 0,0 0 1,0 1-1,1-1 1,-1 1-1,0-1 1,0 1-1,0-1 0,0 1 1,1 0-1,-1-1 1,0 1-1,0 0 0,0 0 1,0 0-1,-1 0-26,2 0 24,-1 0-1,1 0 0,-1 0 1,1 0-1,-1 0 1,1 0-1,0 1 0,-1-1 1,1 0-1,-1 0 0,1 1 1,0-1-1,-1 0 0,1 1 1,0-1-1,-1 0 1,1 1-1,0-1 0,-1 0 1,1 1-1,0-1 0,0 1 1,-1-1-1,1 1 0,0-1 1,0 0-1,0 1 1,0-1-1,0 1 0,0-1 1,0 1-1,0-1-23,-2 22-14,2-15 74,-7 361 380,20 85-440,-11-225 402,-3-120-612,6 33 210,-4-126-339,1 0-1,1 0 1,0-1-1,2 4 340,-5-15-245,1-1 1,-1 1-1,1-1 1,0 1-1,0-1 0,0 0 1,0 1-1,0-1 0,1 0 1,-1 0-1,1 0 0,-1 0 1,1 0-1,0 0 1,0 0-1,0-1 0,0 1 1,0-1-1,0 1 0,0-1 1,0 0-1,1 0 0,-1 0 1,0 0-1,1 0 1,-1 0-1,3 0 245,-4-2-21,-1 1 0,1 0 1,-1 0-1,1-1 0,-1 1 0,1 0 0,-1-1 0,1 1 1,-1 0-1,0-1 0,1 1 0,-1-1 0,0 1 1,1-1-1,-1 1 0,0-1 0,1 1 0,-1-1 1,0 1-1,0-1 0,0 1 0,1-1 0,-1 1 1,0-1-1,0 0 0,0 1 0,0-1 21,3-20 530,-3 16-409,4-30 880,-4 21-376,1 0 0,1 1 0,1-1 0,0 0 0,0 1 0,1 0 0,2-4-625,-5 17 8,-1-1 0,0 1 0,0-1 0,0 0 0,1 1 0,-1-1-1,0 1 1,1-1 0,-1 1 0,0-1 0,1 1 0,-1-1 0,1 1 0,-1-1 0,1 1 0,-1-1-1,1 1 1,-1 0 0,1-1 0,-1 1 0,1 0 0,0-1 0,-1 1 0,1 0 0,-1 0 0,1 0-1,0 0 1,-1-1 0,1 1 0,0 0 0,-1 0 0,1 0 0,0 0 0,-1 1 0,1-1 0,0 0-1,-1 0 1,1 0 0,-1 0 0,1 1 0,0-1 0,-1 0 0,1 0 0,-1 1 0,1-1 0,-1 1 0,1-1-1,-1 0 1,1 1 0,-1-1 0,1 1 0,-1-1 0,0 1 0,1-1 0,-1 1 0,0 0 0,1-1-1,-1 1 1,0-1 0,0 1 0,1 0 0,-1-1 0,0 1 0,0 0 0,0-1 0,0 1 0,0 0-8,3 21 132,0 0 1,-2 0-1,-1 1 1,-1 15-133,-1 15 278,-1 0 100,-2-1 1,-3-1-1,-2 0 1,-4 11-379,-2 7 1150,-6 64-1150,22-133-7,0 1-1506,10-65 1141,26-51-113,5 1 0,42-78 485,120-208-787,-163 324 619,416-794-1133,-429 823 1360,-26 56 1106,-1 15-940,-2 0 0,-1-1-1,-1 0 1,-1 1 0,-1-1-1,-1-1 1,-1 0 0,-2 4-225,-156 320 2050,36-81-1056,120-244-1069,2 1-1,0 0 1,2 0-1,0 0 1,2 1-1,0-1 0,1 1 1,2 0-1,0 5 76,1-27-59,1-1-1,-1 0 1,1 0 0,-1 0-1,0 0 1,1 0-1,-1 1 1,1-1-1,-1 0 1,1 0-1,-1 0 1,0 0-1,1 0 1,-1-1 0,1 1-1,-1 0 1,1 0-1,-1 0 1,0 0-1,1 0 1,-1 0-1,0-1 1,1 1-1,-1 0 1,1 0 0,-1-1-1,0 1 1,1 0-1,-1-1 1,0 1-1,1 0 60,4-7-115,0 0 0,0 0 0,0 0-1,-1-1 1,0 0 0,0 1 0,-1-1-1,2-8 116,-1 7-19,158-469-1,-46 129 58,-99 299-22,85-217 251,-102 267-253,0 0-1,0 0 1,0 0-1,0 0 1,0 0-1,0 0 1,1 0-1,-1 1 1,0-1-1,0 0 1,0 0-1,0 0 1,0 0-1,0 0 1,0 0-1,0 0 1,0 0-1,0 0 1,1 0-1,-1 0 1,0 0 0,0 0-1,0 0 1,0 0-1,0 0 1,0 0-1,0 1 1,0-1-1,1 0 1,-1 0-1,0-1 1,0 1-1,0 0 1,0 0-1,0 0 1,0 0-1,0 0 1,1 0-1,-1 0 1,0 0-1,0 0 1,0 0-1,0 0 1,0 0-1,0 0-13,0 24 156,-7 37-162,-24 56 24,-28 67-18,40-129 0,-37 104 236,-8-2-1,-9 3-235,55-127 171,18-32-165,-6 4-87,6-19-379,4-9 370,0-1 1,1 1-1,2 0 0,0 0 0,2 1 1,9-18 89,-15 31-15,518-1221-237,-488 1151 430,1-18-178,-26 72 50,-2 0 0,0 0 0,-2 0 0,-1-1 0,0-22-50,-3 47 32,0 1 1,0-1 0,1 1-1,-1-1 1,0 1 0,0-1-1,0 1 1,0-1 0,-1 1 0,1 0-1,0-1 1,0 1 0,0-1-1,0 1 1,0-1 0,-1 1-1,1-1 1,0 1 0,0-1 0,-1 1-1,1 0 1,0-1 0,-1 1-1,1-1 1,0 1 0,-1 0-1,1-1 1,0 1 0,-1 0 0,1 0-1,-1-1-32,-12 7 474,-14 23-132,4 3-206,2 0-1,2 2 1,1 1-1,-10 26-135,-52 159 253,-12 67-10,-206 570-180,232-695-161,-171 465-758,212-546 320,-18 54-3837,43-133 84,0-2-1839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925"/>
    </inkml:context>
    <inkml:brush xml:id="br0">
      <inkml:brushProperty name="width" value="0.1" units="cm"/>
      <inkml:brushProperty name="height" value="0.1" units="cm"/>
      <inkml:brushProperty name="color" value="#66CC00"/>
    </inkml:brush>
  </inkml:definitions>
  <inkml:trace contextRef="#ctx0" brushRef="#br0">566 949 2961,'24'-49'1756,"285"-544"2070,-267 520-3459,2 1 1,4 2-1,20-19-367,-64 86 197,-4 13 189,-3 9-123,0 1 1,-2 0 0,0-1-1,-1 0 1,-1 0 0,-1 0 0,0-1-1,-2 1-263,-8 19 202,-91 208 503,-365 750 972,270-660-1596,-9 16-301,205-338-74,1 1 0,1-1 0,-4 15 294,16-31-1716,6-10 1385,17-28-33,-1-1-1,-3-2 1,3-8 364,69-150-80,-83 170 74,516-1229 196,-513 1213-225,-20 59 48,-1 1 0,0-1 0,-1 0 0,0 0 0,-1-1 0,-4 7-13,-6 12 82,-241 509 2610,102-202-2383,107-232-3679,-29 95 3370,68-173-3755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276"/>
    </inkml:context>
    <inkml:brush xml:id="br0">
      <inkml:brushProperty name="width" value="0.1" units="cm"/>
      <inkml:brushProperty name="height" value="0.1" units="cm"/>
      <inkml:brushProperty name="color" value="#66CC00"/>
    </inkml:brush>
  </inkml:definitions>
  <inkml:trace contextRef="#ctx0" brushRef="#br0">0 1 5841,'0'0'1609,"0"0"-1297,0 0-312,0 0-184,0 0-328,0 0-793,0 0-1695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624"/>
    </inkml:context>
    <inkml:brush xml:id="br0">
      <inkml:brushProperty name="width" value="0.1" units="cm"/>
      <inkml:brushProperty name="height" value="0.1" units="cm"/>
      <inkml:brushProperty name="color" value="#66CC00"/>
    </inkml:brush>
  </inkml:definitions>
  <inkml:trace contextRef="#ctx0" brushRef="#br0">261 1314 512,'-50'87'2615,"50"-87"-2595,0 1 0,0-1-1,0 0 1,0 0 0,0 0-1,0 1 1,0-1-1,0 0 1,0 0 0,-1 0-1,1 0 1,0 0 0,0 1-1,0-1 1,0 0 0,0 0-1,0 0 1,-1 0 0,1 0-1,0 0 1,0 1 0,0-1-1,0 0 1,0 0-1,-1 0 1,1 0 0,0 0-1,0 0 1,0 0 0,-1 0-1,1 0 1,0 0 0,0 0-1,0 0 1,0 0 0,-1 0-1,1 0 1,0 0-1,0 0 1,0 0 0,0 0-1,-1 0 1,1 0 0,0 0-1,0 0 1,0-1 0,0 1-1,-1 0 1,1 0 0,0 0-1,0 0 1,0 0 0,0 0-1,0 0 1,0-1-1,-1 1 1,1 0 0,0 0-20,-2-17 817,6-27 516,8 8-265,1 0-1,2 1 0,1 1 0,7-8-1067,-7 10 608,155-278 458,-171 310-1139,1-1-1,-1 1 1,1-1-1,-1 1 1,1-1-1,-1 1 1,0-1 0,1 0-1,-1 1 1,0-1-1,1 1 1,-1-1 0,0 0-1,0 1 1,0-1-1,1 0 1,-1 1-1,0-1 1,0 0 0,0 1-1,0-1 1,0 0-1,0 1 1,-1-1-1,1 0 1,0 1 0,0-1-1,0 0 1,-1 1-1,1-1 1,0 1 0,-1-1 73,0 1-76,-1 0 0,0 0 0,0 0 0,0 1 0,1-1 0,-1 1 1,0 0-1,1-1 0,-1 1 0,0 0 0,1 0 0,-1 0 1,1 0 75,-21 13-42,1 0 1,1 2-1,0 0 1,-6 9 41,-74 80 564,44-39 557,-9 18-1121,47-59 71,1 1 0,1 1 0,2 0 0,0 1 1,1 4-72,16-69-4637,46-109 618,-1 5 3635,-16 24 4422,11-90-4038,-32 135 1638,-4-1 0,-3-1 0,-3-37-1638,-1 108 120,0-1 0,0 1-1,0-1 1,-1 1 0,0-1 0,1 1 0,-1-1 0,0 1 0,0 0 0,-1-1 0,1 1 0,-1 0 0,0 0 0,-1-3-120,1 5 83,0-1 1,-1 0-1,1 1 1,0 0-1,-1-1 1,1 1-1,0 0 1,-1 0-1,0 0 1,1 0-1,-1 1 1,1-1-1,-1 1 1,0 0-1,1 0 1,-1 0-1,0 0 1,-1 0-84,-1 1 28,1 0-1,-1 0 1,0 0 0,1 1 0,-1-1 0,1 1 0,-1 0 0,1 1 0,0-1 0,0 1 0,0 0-1,0 0 1,0 0 0,1 0 0,-1 1 0,1-1 0,0 1 0,0 0 0,1 0 0,-1 0 0,-1 4-28,-10 16-143,2-1 0,1 2 1,-3 12 142,12-33-32,0 3-32,-2 2-144,0 0 0,1 1 0,0 0-1,1 0 1,0 0 0,0 0 0,1 2 208,1-9-627,34-90-1432,-9 27 2044,-3-1 1,5-26 14,-20 60-86,-1 0 1,-1 0-1,-2 0 1,0 0-1,-2-1 0,-1 1 1,-2-2 85,2 29-40,0-1 1,0 0-1,-1 0 1,1 0-1,0 1 1,-1-1-1,1 0 1,-1 1-1,1-1 1,-1 0-1,1 1 1,-1-1 0,0 0-1,1 1 1,-1-1-1,0 1 1,1-1-1,-1 1 1,0 0-1,0-1 1,1 1-1,-1 0 1,0-1-1,0 1 1,0 0-1,1 0 1,-1 0-1,0 0 1,0 0-1,0 0 1,0 0 0,1 0-1,-2 0 40,0 0-48,-1 0 0,1 0 0,-1 0 0,1 1 0,0-1 0,-1 1 0,1 0 0,0-1 0,-1 1 0,1 0 0,-1 1 48,-1 1-2,1 1 1,-1 0 0,1 0 0,0 0 0,0 0 0,0 0-1,1 1 1,0-1 0,0 1 0,0-1 0,0 1 0,1 0-1,-1 2 2,-14 70 472,11-18-249,3 0 1,3 21-224,0-21-65,-1 32-541,3-13-959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980"/>
    </inkml:context>
    <inkml:brush xml:id="br0">
      <inkml:brushProperty name="width" value="0.1" units="cm"/>
      <inkml:brushProperty name="height" value="0.1" units="cm"/>
      <inkml:brushProperty name="color" value="#66CC00"/>
    </inkml:brush>
  </inkml:definitions>
  <inkml:trace contextRef="#ctx0" brushRef="#br0">8 0 3569,'0'0'1360,"0"0"-784,-7 228-248,7-143-224,0-17-96,0-11 8,0-9 48,0-11-16,0-3-32,0-3 0,0-7 24,0-14-40,0-7-160,0-3-872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283"/>
    </inkml:context>
    <inkml:brush xml:id="br0">
      <inkml:brushProperty name="width" value="0.1" units="cm"/>
      <inkml:brushProperty name="height" value="0.1" units="cm"/>
      <inkml:brushProperty name="color" value="#66CC00"/>
    </inkml:brush>
  </inkml:definitions>
  <inkml:trace contextRef="#ctx0" brushRef="#br0">16 1771 2737,'22'-43'1835,"0"0"-1441,135-271 957,30-114-1267,-82 183-988,-82 197 62,-18 43 352,-13 31 630,-20 44 1546,-17 27-1686,4-11 1076,-280 566 4537,306-622-5497,-2 0 48,2 2 1,1 0-1,1 0 1,-4 21-165,16-50-202,0 4 304,7-13-2487,40-61 1393,-4-2 1,-2-1-1,-4-3 0,10-31 992,107-314-556,-113 300 555,12-34 300,0-7 4267,60-120-4566,-110 276 81,3-6-33,-3 20 744,-3 20-507,-2-1 1,-1 1 0,-1-1 0,-4 9-286,-39 128 280,31-110-120,-180 579 6,192-619-221,0-1 0,1 1 0,1 0-1,1 0 1,0 10 55,2-27-25,0 0 0,0 0 0,0 0-1,0 1 1,1-1 0,-1 0 0,0 0-1,0 0 1,0 0 0,1 0 0,-1 0-1,0 0 1,0 0 0,0 0 0,1 0-1,-1 0 1,0 0 0,0 0 0,0 0-1,1 0 1,-1 0 0,0 0 0,0 0-1,0 0 1,0 0 0,1-1 0,-1 1-1,0 0 1,0 0 0,0 0 0,0 0-1,1 0 1,-1 0 0,0-1 0,0 1-1,0 0 1,0 0 0,0 0 0,0 0-1,1-1 1,-1 1 0,0 0 0,0 0-1,0 0 1,0 0 0,0-1 0,0 1-1,0 0 1,0 0 0,0 0 0,0-1 25,13-15-242,29-49-153,-3-1 1,0-7 394,69-151-903,-48 95 629,-40 88 292,151-322 801,-172 390 2293,-2 29-3106,-55 166-17,29-116-288,-20 67-571,70-239 165,2 2 0,4 0 0,14-22 705,105-179 235,-141 256-220,-4 6-9,0 0 1,1 0 0,-1 1 0,1-1-1,0 0 1,-1 0 0,1 1 0,1-1-1,-1 1 1,0-1 0,1 1 0,-1 0-1,1 0 1,0 0-7,-3 20 1092,-2 3-981,-1 0-1,-1 0 1,-1-1-1,-1 1 1,0-1-1,-10 18-110,-2 10 32,8-19-64,-2 1-73,1 1 0,2 0 0,1 0 0,1 0 1,2 1-1,-1 30 105,11-67-1381,24-45 818,-2-1 0,-2-1 0,-2-1 0,1-13 563,-7 21-467,19-45-92,-4 0 1,16-85 558,-44 144 2231,-19 64-791,-48 139 267,4 18-1707,10-32 197,44-143-184,4-10-8,0 1 1,-1-1-1,0 0 1,0 0-1,-1 0 0,1 0 1,-1 0-1,-3 3-5,6-7-17,-5 2-1,2-15-795,3-74-2054,3-1 1,4 0-1,12-50 2867,-14 106 70,-4 22 309,1 1 0,-1 0 0,1-1-1,1 1 1,-1 0 0,1 0 0,1-1-379,0 24 2532,-3 14-1973,-3 33-129,-3 1 0,-2-1-1,-11 41-429,-9 10 333,-23 56-333,47-158 103,3-9-84,-1 0-1,1 0 0,-1 0 0,1 0 0,-1-1 0,0 1 0,0 0 0,0 0 0,0-1 0,0 1 0,0 0 0,0-1 0,-1 1-18,1-10-236,5-33-261,1 0 0,2 1 0,2 0 0,2 1-1,2-3 498,21-84-828,-16 34-520,-4 0-1,-4-1 0,-3-88 1349,-6 170 24,-2 0 0,1 0 0,-1-1 0,-1 1 0,0 0 1,-1 0-1,0-1-24,1 8 80,1 1 0,-1-1 1,0 1-1,1 0 0,-2 0 1,1 0-1,0 0 0,0 0 1,-1 0-1,0 1 0,1-1 1,-1 1-1,0 0 0,0 0 1,0 0-1,-1 0 0,1 0 1,0 1-1,-1-1 0,1 1 1,-1 0-1,1 0 1,-1 0-81,-3 0 136,1 0 0,-1 0 1,0 1-1,1 0 1,-1 0-1,0 0 1,1 1-1,-1 0 1,1 0-1,-1 1 1,1 0-1,-1 0 0,1 0 1,0 1-1,0 0 1,0 0-1,1 1 1,-1-1-1,-3 4-136,-9 9 133,0 1 0,1 0 0,0 1 0,-10 16-133,21-26 32,-45 62 535,-38 68-567,52-77 27,-2-1-1,-3-3 0,-12 11-26,50-63-72,-3 2 32,1 0 0,-1 0 0,-1 0 0,1-1 0,-1 0 40,7-5-46,-1 0 1,1 0 0,0-1-1,0 1 1,0 0 0,0-1 0,-1 1-1,1 0 1,0-1 0,-1 0-1,1 1 1,0-1 0,-1 0-1,1 0 1,-1 0 0,1 1-1,0-2 1,-1 1 0,1 0 0,-1 0-1,1 0 1,0-1 0,-1 1-1,1 0 1,0-1 0,-1 1-1,1-1 1,0 0 0,0 0-1,0 1 1,-1-1 0,1 0 0,0 0-1,0 0 1,0 0 0,0-1 45,-3-3-271,2 0 1,-1 0 0,0 0 0,1 0 0,0-1 0,1 1 0,-1-3 270,-11-50-3803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622"/>
    </inkml:context>
    <inkml:brush xml:id="br0">
      <inkml:brushProperty name="width" value="0.1" units="cm"/>
      <inkml:brushProperty name="height" value="0.1" units="cm"/>
      <inkml:brushProperty name="color" value="#66CC00"/>
    </inkml:brush>
  </inkml:definitions>
  <inkml:trace contextRef="#ctx0" brushRef="#br0">395 290 3449,'0'0'1441,"0"0"-284,0 0-187,-27 30-492,-92 104-433,102-111-119,1 0 0,0 0 0,2 2 0,1 0 0,-3 7 74,-2 6-126,-16 32 60,12-20-167,-3-2 1,-24 34 232,41-74 671,8-26-21,8-18-573,2-1 1,2 1 0,1 0-1,1 1 1,13-19-78,4-14 124,18-41 119,-7 21 53,-5-3 1,-3 0 0,-2-10-297,-28 86 139,-1-1-1,0 1 0,-1-1 1,0-14-139,-2 30 40,0 0 0,0-1 0,0 1 0,-1-1 0,1 1 0,0 0 0,0-1 1,0 1-1,0 0 0,0-1 0,-1 1 0,1 0 0,0-1 0,0 1 0,0 0 0,-1-1 0,1 1 0,0 0 1,-1 0-1,1-1 0,0 1 0,0 0 0,-1 0 0,1 0 0,-1-1 0,1 1 0,0 0 0,-1 0 0,1 0 1,0 0-1,-1 0 0,1 0 0,0 0 0,-1 0 0,1 0 0,-1 0 0,1 0 0,0 0 0,-1 0 0,1 0 1,-1 0-41,-15 4 509,16-4-459,-5 2 33,1 0 1,-1 1-1,1 0 0,-1-1 0,1 2 1,0-1-1,0 0 0,0 1 1,1 0-1,-1 0 0,1 0 0,0 0 1,0 0-1,-1 2-83,-6 13 150,0 0 0,-7 18-150,10-17 37,0 0 1,2 0 0,0 1 0,1-1 0,1 1 0,1 0-1,0 0 1,2 2-38,0-19-8,0-1 0,0 1-1,0 0 1,0-1 0,1 1-1,-1-1 1,1 1-1,0-1 1,0 1 0,0-1-1,1 1 1,-1-1 0,1 0-1,0 0 1,0 0 0,0 0-1,2 2 9,-1-2-7,1-1-1,0 0 0,0 1 1,0-2-1,0 1 0,0 0 1,0-1-1,0 1 1,1-1-1,-1-1 0,0 1 1,1 0-1,-1-1 1,1 0-1,-1 0 0,3-1 8,13 0-136,0 0 1,0-2-1,0 0 0,0-2 0,-1 0 0,0-1 0,0-1 0,16-8 136,50-34-1667</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49.674"/>
    </inkml:context>
    <inkml:brush xml:id="br0">
      <inkml:brushProperty name="width" value="0.1" units="cm"/>
      <inkml:brushProperty name="height" value="0.1" units="cm"/>
    </inkml:brush>
  </inkml:definitions>
  <inkml:trace contextRef="#ctx0" brushRef="#br0">96 0 3105,'0'0'721,"0"0"326,0 0 157,0 0-170,0 0-113,0 0 73,0 0-230,-8 17 4190,4-16-4775,-1 0 0,1 0-1,0 1 1,0-1 0,0 1-1,0 0 1,1 0-1,-1 0 1,1 0 0,-1 1-1,1-1 1,-2 2-179,-23 14 324,28-17-258,-1-1 1,1 0-1,-1 0 1,1 0-1,-1 1 1,1-1-1,-1 0 1,1 1 0,-1-1-1,1 0 1,0 1-1,-1-1 1,1 1-1,0-1 1,-1 1-1,1-1 1,0 0-1,0 1 1,-1-1 0,1 1-1,0-1 1,0 1-1,0-1 1,0 1-1,0 0 1,0-1-1,0 1 1,0-1-1,0 1 1,0-1 0,0 1-1,0-1 1,0 1-1,0-1 1,0 1-1,0 0-66,1 7-336,33-8 928,-5 1 71,-12 0-525,-1-1 1,1-1-1,0 0 1,-1-1-1,1-1 1,1-1-139,8-2 170,0 1 1,0 1 0,0 2-1,11 0-170,60-7 551,-52 4-191,-1 3 0,1 1 0,16 4-360,23-1 250,32-7 104,-69 1-193,1 3 0,0 1 0,2 3-161,21 14 104,-1-1 7,-3-2-86,-46-8-25,0-2-1,0 0 1,3-1 0,90 0 97,1-4-97,-4-1 16,-61 0 5,1-3-1,-2-2 1,10-4-21,-10 1-50,1 3-1,0 2 1,9 1 50,51 9-79,-68-2 72,-1-2-1,1-1 1,26-5 7,-28 2-31,1 2 0,-1 1 0,0 3 0,31 5 31,-42-5 1,-19-1-4,1 1-1,-1 0 1,0 0 0,5 2 3,-5-1-7,0 0 1,1-1 0,0 0-1,8 0 7,29-2-8,18 3-24,-24 7 14,-30-7 14,0 0 1,0-2 0,0 1-1,3-1 4,52-3-14,-50 0-13,0 0 1,0 2-1,0 0 0,6 1 27,-4 2-141,1-2 1,0 0-1,9 0 141,-14-3-12,0-1 0,0-1 0,0 0 0,0 0 0,0-2 0,-1 0 0,1-1 12,44-13-254,-44 18-355,-13 1-3214,-2 0-298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53.326"/>
    </inkml:context>
    <inkml:brush xml:id="br0">
      <inkml:brushProperty name="width" value="0.1" units="cm"/>
      <inkml:brushProperty name="height" value="0.1" units="cm"/>
    </inkml:brush>
  </inkml:definitions>
  <inkml:trace contextRef="#ctx0" brushRef="#br0">206 0 1072,'0'0'2869,"0"0"-1023,0 0-714,0 0-284,0 0-21,0 0 138,3 3 4032,-2 1-4650,10 68 2307,-9 20-2280,0-14 440,-6 41-814,-12-15 86,10-70-55,0 1 0,3 0 0,1 7-31,2-9 32,1-5 83,-2 1-1,-1-1 0,0 1 0,-5 13-114,-4 14 399,3 1 0,1 33-399,-6 35 383,-39 157 29,48-253-274,1 1-1,2 0 1,0-1 0,4 22-138,-1 17 321,-3 11-167,0 3-96,3 2-58,3-53 59,0-1 0,2 1-1,1-1 1,7 15-59,-1-3 81,4 30-81,-13-35 52,-1 1-1,-2-1 1,-3 25-52,1-22 88,1 0 1,1 0-1,3 4-88,1 5 98,-3 1-1,-1 0 0,-4 16-97,1 7 15,-2-19-2,-2-1-1,-6 26-12,-4 30 103,7-1 20,5-55-105,-2 1 1,-2-1 0,-8 23-19,-4 15 22,4 2 1,2 16-23,-8 52 16,0 12 16,5 38-32,14-51 15,14 123-15,-7-200 1,5 8-23,3-1-1,15 47 23,-16-80-3,-2 3 29,1 37-26,-4-28 6,4 4-6,0 2-147,-2 1 1,-5 0-1,-2 23 147,-3-97-114,0 1 1,-1-1-1,1 0 1,-1 1-1,1-1 0,-1 0 1,0 0-1,0 0 0,-2 2 114,-8 10-575,5-5 51,3-4-55,1 0 0,-1 1 0,1-1 0,0 1 0,0 0 0,1-1 0,0 1 0,-1 4 579,3-9-1486,0-1-983,0 0-2137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8.810"/>
    </inkml:context>
    <inkml:brush xml:id="br0">
      <inkml:brushProperty name="width" value="0.1" units="cm"/>
      <inkml:brushProperty name="height" value="0.1" units="cm"/>
    </inkml:brush>
  </inkml:definitions>
  <inkml:trace contextRef="#ctx0" brushRef="#br0">494 2768 6849,'0'0'1417,"0"0"-973,0 0-193,24-43-106,0 3-129,31-58 52,39-98-68,-4-23 904,6-56-904,-51 126 1308,-7-2 1,4-59-1309,-36 170 247,-2 0 0,-1-24-247,-2 63 8,-1 1 0,0-1 0,0 0-1,0 1 1,0-1 0,0 0-1,0 1 1,0-1 0,0 1-1,0-1 1,0 0 0,0 1 0,0-1-1,0 0 1,0 1 0,-1-1-1,1 1 1,0-1 0,0 1-1,-1-1 1,1 1 0,0-1 0,-1 0-1,1 1 1,-1 0 0,1-1-1,-1 1 1,1-1 0,-1 1-1,1 0 1,-1-1 0,1 1-1,-1 0 1,1-1 0,-1 1 0,1 0-1,-1 0 1,0-1-8,-1 2 0,0-1 1,1 1-1,-1 0 1,0-1-1,0 1 1,1 0-1,-1 0 1,1 0-1,-1 0 1,1 0-1,-1 1 1,1-1-1,-1 1 0,-13 16-8,0 1 0,2 1-1,0 0 1,1 0 0,1 1 0,-6 19 8,-5 5 8,-192 422 71,6-10-265,177-401 283,22-40 385,1 1 1,0 0 0,1 0-483,14-30 169,0 0 1,1 0 0,6-7-170,21-34-21,202-338-693,111-273 714,-309 581-35,-4-1 1,0-12 34,-29 80 30,-1 2 60,0-1 0,-1 1 0,0-1 0,-2 0 1,0 0-1,0-1-90,-3 15 291,-3 8 2,-23 43 215,-16 38-508,24-47 48,-233 540 117,51-108-657,190-449 336,-14 31-1289,-11 16 1445,28-57 13,0 0 0,0-1 0,-1-1 0,0 0-1,-1 0 1,-1 0 0,-5 3-13,-11 3 627,26-17-619,1 1 0,0-1 0,0 0 0,-1 0 0,1 0 0,0 1 0,-1-1 0,1 0 0,0 0 0,-1 0 0,1 0 1,0 0-1,-1 0 0,1 0 0,0 0 0,-1 0 0,1 0 0,0 0 0,0 0 0,-1 0 0,1 0 0,0 0 0,-1 0 0,1 0 0,0 0 0,-1 0 0,1-1 0,0 1 0,-1 0 0,1 0 0,0 0 1,0 0-1,-1-1 0,1 1 0,0 0 0,0 0 0,0-1 0,-1 1 0,1 0 0,0 0 0,0-1 0,0 1 0,0 0 0,-1-1 0,1 1 0,0 0 0,0-1 0,0 1 0,0 0 0,0-1 1,0 1-1,0 0 0,0-1 0,0 1-8,-3-16-13,2 0 1,0-1 0,0 1-1,2 0 1,0-1 0,2-10 12,6-25-675,9-27 675,84-275-1441,18-78 1333,-115 412 389,-1 0 1,-2-1-1,0 1 0,-1-5-281,0 21 288,-2-3 344,-8 12 55,-21 28-491,1 1-1,2 1 0,1 1 0,-16 31-195,1-3 32,-42 58-162,-43 43 130,124-164-6,2-6-20,1-3 14,0 0 0,1 0 0,0 1 0,0-1 0,1 0 0,0 1 0,0 0-1,1 0 1,0 0 0,0 0 0,3-4 12,1-2-1,20-34-1,135-237 66,-108 178-21,29-81-43,-78 173 19,-1-1 0,0 1 0,-1-1 0,2-14-19,-8 26 87,-3 11-98,3-6 16,-217 405-10,98-174 12,100-194-1,-98 170-86,119-209 75,0 0-1,0 0 1,0 0 0,-1 0-1,1 0 1,0 0-1,0 0 1,0-1 0,0 1-1,0 0 1,0 0-1,0 0 1,0 0-1,0 0 1,-1 0 0,1 0-1,0 0 1,0 0-1,0 0 1,0 0 0,0 0-1,0 0 1,-1 0-1,1 0 1,0 0-1,0 0 1,0 0 0,0 0-1,0 0 1,0 0-1,0 0 1,-1 0 0,1 0-1,0 0 1,0 0-1,0 0 1,0 0 0,0 0-1,0 0 1,0 0-1,0 1 1,-1-1-1,1 0 1,0 0 0,0 0-1,0 0 1,0 0-1,0 0 1,0 0 5,2-15-187,5-14 109,2 1-1,2 0 0,0 0 1,9-13 78,13-35-15,-16 37 45,-2-1 1,-2 0 0,-2-1-1,-2-1 1,-1 0 0,-2 0-1,-1-28-30,-5 69 9,0 0-1,0 1 0,0-1 0,0 0 0,0 0 0,0 1 1,0-1-1,0 0 0,0 1 0,0-1 0,0 0 0,-1 1 1,1-1-1,0 1 0,-1-1 0,1 0 0,0 1 0,-1-1 1,1 1-1,0-1 0,-1 0-8,-10 4 45,-12 22-47,0 9 2,2 2 1,2 1-1,1 0 0,-3 12 0,3-6 0,-37 78-76,7 3 0,-7 38 76,65-219-65,95-236 285,-98 271-216,11-31 16,-3-2-1,5-41-19,-19 77-46,-2 55-352,-2 0-1,-3 8 399,0-6-118,2 1 0,2 9 118,3-31 554,2-32 338,0 0-908,12-79 121,-5-1 1,-4 1 0,-4-2-1,-5-21-105,3 102-14,-5-60-110,4 69 74,0 0 0,0 0 0,0 0 1,-1 0-1,0 0 0,-1 1 0,1-1 1,-1 1-1,0-1 0,-2-2 50,5 8-13,0-1 0,-1 1 0,1-1-1,0 1 1,-1-1 0,1 1 0,0 0 0,-1-1-1,1 1 1,-1 0 0,1-1 0,0 1 0,-1 0-1,1-1 1,-1 1 0,1 0 0,-1 0 0,1-1-1,-1 1 1,1 0 0,-1 0 0,0 0-1,1 0 1,-1 0 0,1 0 0,-1 0 0,1 0-1,-1 0 1,1 0 0,-1 0 0,1 0 0,-1 0-1,1 0 1,-1 1 0,1-1 0,-1 0 0,1 0-1,-1 1 1,1-1 0,-1 0 0,1 1 0,-1-1-1,1 0 1,0 1 0,-1-1 0,1 0 0,0 1-1,-1-1 1,1 1 0,0-1 0,-1 1 0,1-1-1,0 1 1,0-1 0,0 1 0,-1-1 0,1 1-1,0-1 1,0 1 0,0-1 0,0 1 13,-6 22-164,0-1 0,2 1 0,0 0 0,1 13 164,0-10-20,-15 167-36,9 14 56,6 201 265,3-282 99,8-561-1486,-9 304 636,2-151 95,3 247 310,-2 23-397,-1 14-1372,-5 47 1965,-2 0-1,-2-1 1,-2 0-1,-2 0 1,-7 13-115,-15 63 226,24-80-202,8-27-5,-2-1 0,0 0-1,-1 0 1,0 0 0,-7 12-19,13-30 39,-1 1 0,0-1 0,1 0 0,-1 0 1,0 0-1,0 0 0,0 0 0,0 1 0,0-1 1,0 0-1,-1-1-39,1-13 67,6-22-21,1 0 0,2 0 0,13-31-46,4-18 42,-9 13-142,-3 0-1,-3-1 1,-2-12 100,0-226-2966,-14 335 2226,-49 293 2146,8 60-1406,31-243 130,7-67-40,1-7 587,2 0 1,2 7-678,11-78 566,19-45-458,-2-1 0,-2-1 0,-3-1 0,-3-1 0,-3 0 0,-2-1-1,-3-1 1,-3 0 0,-2-7-108,-6-440-242,-2 184-879,2 400 2101,0-27-831,2 0 0,2 0 0,3 9-149,1-4 313,-4 0 0,-2 37-313,0-36 572,0-50-411,0-20 211,4-59-538,13-76 166,0 2-122,-10-82-198,-11 187 1074,5 46-754,-1 0 0,0 0 0,0-1 1,0 1-1,0 0 0,0 0 0,0 0 0,0-1 1,0 1-1,0 0 0,0 0 0,0 0 1,1-1-1,-1 1 0,0 0 0,-1 0 1,1-1-1,0 1 0,0 0 0,0 0 0,0-1 1,0 1-1,0 0 0,0 0 0,0 0 1,0-1-1,0 1 0,0 0 0,-1 0 1,1 0-1,0-1 0,0 1 0,0 0 0,0 0 1,-1 0-1,1 0 0,0 0 0,0-1 1,0 1-1,0 0 0,-1 0 0,1 0 1,0 0-1,0 0 0,-1 0 0,1 0 0,0 0 1,0 0-1,-4 4 2,-5 13 41,1 0 1,1 1-1,1 0 1,-4 16-44,1-1 43,5-22-33,2-4 1,-1 0-1,1 0 1,1 0 0,0 0-1,0 0 1,0 4-11,1-9 41,0-2 120,0-3 105,0-218-850,-1 225 515,0 0-1,-1 0 1,1 0 0,-1 0 0,1 0 0,-1 0 0,0-1 0,-1 1-1,0 0 70,-5 11-47,6-11 43,-5 11 1,0 1 0,1 0 0,0 0 0,0 8 3,5-18-7,2-11 26,0 0-1,0 0 0,0-1 0,1 1 0,0 0 0,0 0 0,0 0 1,0 1-1,1-1 0,0 0 0,1-1-18,-1 1 24,1 0 0,-2 0 1,1 0-1,0 0 0,-1 0 0,0 0 0,-1-1 0,1 1 1,-1-1-1,0 1 0,0-4-24,-1 11-31,-1 1 1,0 0-1,0 0 1,0 0-1,0 0 1,-1-1-1,1 1 1,-1 0-1,0-1 1,1 0-1,-2 2 31,-7 11-83,7-9 84,0-1-7,0 0-1,1 1 1,-1-1 0,1 0 0,1 1 0,-1-1 0,1 1 0,0 0 0,0-1 0,1 1-1,-1 5 7,3-12-105,4-7 121,0-1 0,0 1-1,-1-1 1,1 0 0,-2 0 0,0 0 0,0 0-1,0-1 1,-1 0 0,-1 0 0,0 0-1,1-6-15,-4 32-91,1-7 140,0 0-1,0 0 0,0-1 0,1 1 1,1 4-49,-2-12 11,1 1 0,-1-1 0,1 1-1,-1-1 1,1 1 0,-1-1 0,1 1 0,0-1 0,-1 0 0,1 1 0,0-1 0,0 0 0,0 0 0,0 0 0,0 0 0,1 0 0,-1 0 0,0 0-1,0 0 1,1 0 0,-1 0 0,0-1 0,1 1 0,-1-1 0,1 1 0,-1-1 0,1 1 0,-1-1 0,1 0 0,-1 0 0,1 0 0,0 0-11,3 0 43,0 0 1,0 0 0,-1-1 0,1 0 0,0 0 0,-1 0 0,1-1-1,-1 1 1,1-1 0,-1 0 0,0-1 0,0 1 0,2-2-44,5-5 91,-1 1 0,-1-1 0,0-1 0,1-1-91,26-26 305,-35 36-64,-11 14 231,-37 38-164,-25 20-308,72-71 1,0 0 1,0 0-1,0 0 1,0 0-1,0 0 0,0 0 1,0 0-1,-1 0 1,1 0-1,0 0 0,0 0 1,0 0-1,0 0 1,0 0-1,0 0 0,0 0 1,-1 0-1,1 0 1,0 0-1,0 0 0,0 0 1,0 0-1,0 0 1,0 0-1,0 0 0,0 0 1,-1 0-1,1 0 1,0 0-1,0 0 0,0 0 1,0 0-1,0 0 1,0-1-1,0 1 0,0 0 1,0 0-1,0 0 1,0 0-1,0 0 0,0 0 1,-1 0-1,1 0 1,0-1-1,0 1 0,0 0 1,0 0-1,0 0 1,0 0-1,0 0 0,0 0 1,0 0-1,0-1 0,0 1 1,0 0-1,0 0 1,0 0-1,1 0 0,-1 0 1,0 0-1,0 0 1,0 0-1,0-1 0,0 1 1,0 0-1,0 0 1,0 0-1,0 0-1,2-11-56,3 0 39,0 0 1,0 1-1,1-1 1,0 2-1,1-1 1,0 1-1,1-1 17,61-63 28,-57 61-35,16-16 1,1 2 1,1 1-1,32-21 6,-61 45-30,0 0 1,-1 1 0,1-1 0,0 1-1,-1-1 1,1 1 0,0-1-1,0 1 1,0 0 0,-1-1-1,1 1 1,0 0 0,0-1-1,0 1 1,0 0 0,0 0 0,-1 0-1,1 0 1,0 0 0,0 0-1,0 0 1,0 0 0,0 0-1,0 1 1,-1-1 0,2 0 29,-2 1-10,1 0 0,-1 0 1,1 0-1,-1 0 0,0 0 1,1 0-1,-1 0 0,0 0 1,0-1-1,0 1 0,1 0 1,-1 0-1,0 0 0,-1 0 1,1 0-1,0 0 0,0 0 1,0 0-1,-1 1 10,-1 7 37,0-1 0,-1 1 0,0-1 0,-5 8-37,-15 23 147,-2-2-1,-2 0 0,-18 17-146,-5 7 316,42-48-220,37-58 27,2 1 0,2 1 0,18-16-123,22-28 17,-39 45-9,-33 41-39,-1 1-145,0 4-188,0 3 268,1 7 116,-1-1-1,-1 0 1,0 0 0,-1 0-1,0 1 1,-1-2 0,0 1-1,-1 0 1,-1 2-20,-98 182 486,98-186-497,6-14-58,1 1 1,-1-1-1,1 1 0,0-1 1,-1 1-1,1 0 1,0 0-1,0 0 0,2-1 69,8-10 14,234-282-124,-244 292 33,-4 15-308,-9 16 458,0-1 1,-2 0-1,-1 0 1,-2-2-1,-12 18-73,9-14 50,-160 237 505,171-253-600,8-9-262,21-20-91,50-54 461,-2-4 0,9-20-63,39-42 100,-63 84-175,-55 70-112,-2-4 258,-1 0-1,-1 0 1,0 0-1,-1 0 1,0-1-1,-1 0 1,-1 0-1,-3 4-70,-13 24 115,-75 124 119,-26 48-102,120-199-404,18-32-134,-8 11 450,311-418 87,-282 387-134,-32 36-89,-3 14 83,-1-1 0,0 0 1,-1 0-1,0 0 0,0 0 0,-1 0 0,-1-1 0,-3 7 9,-45 88 80,-5-2 0,-4-4-1,-69 84-79,99-146 21,13-19-293,24-28 25,-5 9 198,35-60-687,2 1 1,25-28 735,-4 5-400,189-318-573,-239 388 1034,-6 11-22,-1 0 0,1-1 0,-1 1 0,0-1 0,0 1 0,0 0 0,0-1 1,0 0-1,-1 1 0,1-1 0,-1 1 0,1-1 0,-1-1-39,-17 22 1207,-69 94-1050,5 3 1,5 4-1,5 2 1,-26 71-158,91-181 22,3-6-9,1 0 0,-1 1 0,1-1 0,0 1 0,0 0 0,0-1 0,1 1 0,0 0 1,0 4-14,1-10-1,0 0 1,0 0-1,0 0 1,0 0 0,0 0-1,0 0 1,1-1-1,-1 1 1,0 0 0,0 0-1,0 0 1,0 0-1,0 0 1,0 0-1,0 0 1,0 0 0,1 0-1,-1 0 1,0 0-1,0 0 1,0 0 0,0 0-1,0 0 1,0 0-1,1 0 1,-1 0 0,0 0-1,0 0 1,0 0-1,0 0 1,0 0 0,0 0-1,0 0 1,1 0-1,-1 0 1,0 0 0,0 0-1,0 0 1,0 0-1,0 0 1,0 0 0,0 0-1,0 0 1,1 1-1,-1-1 1,0 0-1,0 0 1,0 0 0,0 0-1,0 0 1,0 0-1,0 0 1,0 1 0,0-1-1,0 0 1,0 0-1,0 0 1,0 0 0,0 0-1,0 0 1,0 0-1,0 1 1,0-1 0,0 0-1,0 0 1,0 0-1,0 0 1,0 0 0,0 0 0,7-2-6,-1-2 1,1 1 0,-1-1 0,0 0 0,0 0 0,0-1 0,-1 0 0,0 0 0,1 0-1,-2 0 1,5-6 5,2-2 3,293-359-673,-122 144 345,-151 187 708,-30 37-82,-17 25-84,-306 432 100,309-437-293,12-16-48,10-9 28,155-165 440,-93 102-420,-38 37-32,34-35-177,3 3 1,18-10 184,-83 73-63,-4 3 34,1 0 0,-1 0 0,0 0 0,0 0 0,1 0 0,-1 0 0,1 0 0,-1 0 0,1 1 0,-1-1 0,1 0 0,0 1 0,-1 0 0,1-1 0,0 1 0,0 0 29,-2 2-36,0 0 1,0 0-1,0 0 1,0 0-1,0 0 0,0-1 1,0 1-1,0 0 1,-1 0-1,1 0 1,-1 0-1,0 0 36,-9 23 96,-1-1-1,-1 0 1,-2-1-1,0 0 1,-7 7-96,-16 25 212,-179 261 470,108-165-439,102-145-511,7-14 172,10-19 20,25-32 13,20-22 63,-8 12-60,-8 8-31,13-20-44,4 2 0,54-58 135,-109 135-133,0-1 0,0 1 0,0 0 0,0 0 0,0 0 0,0 0 0,1 0 0,-1 1 0,1-1 1,-1 1-1,1 0 0,0-1 0,-1 1 0,1 0 0,0 0 0,0 1 0,0-1 0,-1 1 0,1-1 0,0 1 0,0 0 0,1 0 133,-3 5-64,0 0-1,0 0 1,0 0 0,-1 0-1,0-1 1,1 1-1,-2 0 1,1 0-1,-1 3 65,1-7 8,-2 10 116,0 0 0,-1-1 0,0 1 0,0-1 0,-1 0 0,-1 0 0,0 0 0,0-1 0,-1 1 0,0-1 0,-2 1-124,-11 21 258,-140 213 677,196-296-3162,25-23 2227,-9 10-305,18-26-257,150-177-1636,-219 266 2198,5-6-2,1-1 0,0 1 0,0 1-1,1 0 1,9-7 2,-18 14 0,0 0 0,0 0 0,0 0 0,0 0 0,0-1 0,1 1 1,-1 0-1,0 0 0,0 0 0,0 0 0,1 0 0,-1 0 0,0 0 0,0 0 0,0 0 0,1 0 0,-1-1 0,0 1 0,0 0 0,1 0 0,-1 0 0,0 0 0,0 1 0,0-1 0,1 0 0,-1 0 0,0 0 0,0 0 0,0 0 1,1 0-1,-1 0 0,0 0 0,0 0 0,0 0 0,1 1 0,-1-1 0,0 0 0,0 0 0,0 0 0,0 0 0,1 0 0,-1 1 0,0-1 0,0 0 0,0 0 0,0 0 0,0 1 0,0-1 0,0 0 0,0 0 0,0 0 0,0 1 1,0-1-1,1 0 0,-1 0 0,0 1 0,0-1 0,-1 0 0,1 0 0,0 0 0,0 1 0,0-1 0,1 8 74,-1-1-1,0 1 1,-1 0 0,0 0 0,0-1 0,0 1-1,-1 0 1,0-1 0,-1 1 0,0-1 0,-3 5-74,-12 26 926,-19 27-926,7-12 501,5-5-96,-197 362 1675,204-379-1518,11-22-166,12-21 293,11-18-710,2 0 1,1 1-1,2 0 0,6-4 21,6-9-127,93-117-1510,101-95 1637,-213 238-26,-8 10-7,-1 0 1,1 0 0,-1 0-1,2 1 1,-1 0 0,0 0-1,1 0 1,0 1-1,0 0 1,5-2 32,-9 5-83,1 1-126,-2 10-140,-3-2 370,1 0 1,-1 0 0,-1-1 0,0 1 0,0 0-1,0-1 1,-1 0 0,0 0 0,-1 1-22,-39 67 498,25-46-356,-494 735 3061,511-763-3199,-10 17 42,11-14-278,10-12-387,127-127 355,72-96 264,-100 107-167,-60 69 154,66-73 45,67-53-32,-182 181-5,0 0 1,0-1 0,0 1 0,0 0 0,0 0 0,0-1-1,0 1 1,0 0 0,1 0 0,-1 0 0,0-1-1,0 1 1,0 0 0,0 0 0,1 0 0,-1 0 0,0 0-1,0-1 1,0 1 0,0 0 0,1 0 0,-1 0 0,0 0-1,0 0 1,1 0 0,-1 0 0,0 0 0,0 0-1,0 0 1,1 0 0,-1 0 0,0 0 0,0 0 0,1 0-1,-1 0 1,0 0 0,0 0 0,1 0 0,-1 0-1,0 0 1,0 0 0,0 0 0,1 0 0,-1 0 0,0 1-1,0-1 1,0 0 0,1 0 0,-1 0 0,0 0 4,-1 14-233,1-9 252,-4 11 32,-1 0 0,0-1 0,-1 1 1,0-1-1,-2-1 0,1 1 0,-2-1 1,0 0-1,-8 8-51,-10 18 122,-214 297 617,16-24-273,218-304-452,4-4-19,0-1 1,0 1-1,0 0 1,1 0-1,-1 0 1,1 0-1,1 0 1,-1 2 4,3-4-770,6-7 502,-7 3 219,39-32-47,-2-2 1,-2-1 0,26-35 95,-4 5-25,90-101-113,5-6 107,37-23 31,-138 153 1,-51 43-52,0 4 51,0 0 0,-1 0 0,1 0 0,-1 0 0,0 1 0,-1-1 0,1-1-1,-1 1 1,1 0 0,-1 0 0,0 0 0,-1-1 0,1 1 0,-3 2 0,-4 7 44,-106 150 916,-25 16-960,-48 65 331,176-229-335,10-13-9,1 0-1,-1 0 0,0 0 0,1 0 0,0 0 0,-1 0 0,1 1 0,0-1 1,0 0-1,0 1 0,0-1 0,0 0 0,1 1 0,-1-1 0,1 1 0,0 0 14,6-6-858,49-48 41,-2-2-1,36-48 818,-36 40-525,140-167-434,40-46 1752,-223 263-761,1-2-9,0 1 0,0 0-1,2 0 1,-1 1-1,1 1 1,1 0 0,0 1-1,4-2-22,-17 11-3,-1 0-1,0-1 0,0 1 1,1 0-1,-1 0 1,0 0-1,1 0 0,-1-1 1,0 1-1,1 0 0,-1 0 1,0 0-1,1 0 1,-1 0-1,0 0 0,1 0 1,-1 0-1,0 0 1,1 0-1,-1 0 0,1 0 1,-1 0-1,0 0 1,1 1-1,-1-1 0,0 0 1,0 0-1,1 0 1,-1 0-1,0 1 0,1-1 1,-1 0-1,0 0 1,0 0-1,1 1 0,-1-1 1,0 0-1,0 1 1,1-1-1,-1 0 0,0 0 1,0 1-1,0-1 1,0 0-1,0 1 4,0 18-131,-1-12 192,0 4-12,-1 1 1,-1-1-1,0 0 1,-1 0-1,0 0 1,0 0-1,-6 8-49,-9 16 203,-18 21-203,22-33 37,-241 325 610,53-76-30,185-247-554,3-6-60,2 1 0,0 0 0,1 1-1,1 0 1,1 3-3,9-23-139,1-1 110,1 0 0,-1 0 0,0 0 0,0 0-1,0 0 1,0 0 0,0-1 0,1 1 0,-1 0 0,0 1-1,0-1 1,0 0 0,0 0 0,1 0 0,-1 0-1,0 0 1,0 0 0,0 0 0,0 0 0,1 0-1,-1 0 1,0 0 0,0 0 0,0 0 0,0 0 0,0 1-1,0-1 1,1 0 0,-1 0 0,0 0 0,0 0-1,0 0 1,0 1 0,0-1 0,0 0 0,0 0-1,0 0 1,0 0 0,0 0 0,0 1 0,0-1 0,0 0-1,0 0 1,0 0 0,0 0 0,0 1 0,0-1-1,0 0 1,0 0 0,0 0 0,0 0 0,0 1-1,0-1 30,16-11-200,0 0-1,-1-1 0,-1-1 0,0 0 1,-1-1-1,11-14 201,7-7-191,287-303 1433,39-7-1242,-351 340 32,-6 4-28,1 0-1,0 0 0,0 0 0,-1 1 0,1-1 1,0 0-1,0 1 0,0-1 0,0 0 0,0 1 1,0-1-1,0 1 0,0-1 0,0 1 0,1 0 1,-1 0-1,1-1-3,-2 2-2,0 0 1,0 0 0,0 0-1,0 0 1,1 0-1,-2 0 1,1 0 0,0 0-1,0 0 1,0 0-1,0 0 1,-1 0-1,1 0 1,0 0 0,-1 0-1,1 0 1,-1 0-1,1 0 2,-14 24 105,-1-1 0,0-1 0,-2 0 1,-17 17-106,-8 12 134,-92 119 223,-4 3 116,-27 57-473,156-219-15,1 1 1,0 0 0,0 1-1,2-1 1,0 1 0,0 1-1,1-1 1,-2 13 14,7-25-77,0 3-638,9-10-359,18-18 415,-2-1-1,-1-1 0,-1-1 0,4-8 660,17-18-977,60-67-441,154-174-195,-158 189 5792,77-61-4179,-152 145 931,-25 19-916,0 1 0,1-1 1,-1 1-1,0 0 1,1-1-1,-1 1 0,0 0 1,1-1-1,-1 1 0,0 0 1,1 0-1,-1-1 1,1 1-1,-1 0 0,0 0 1,1 0-1,-1-1 0,1 1 1,-1 0-1,1 0 1,-1 0-1,1 0 0,-1 0 1,1 0-1,-1 0 0,1 0 1,-1 0-1,1 0 1,-1 0-1,0 0 0,1 0 1,-1 1-16,-2 6 0,2-7 37,-6 14 45,0 0 0,-1-1 0,-1 0 0,0 0-1,-1-1 1,0 0 0,-11 10-82,-4 8 77,-298 344 142,207-243-194,100-113-199,15-18 156,0 0-1,0 0 1,0 0-1,0 0 0,0 0 1,0 0-1,0 0 1,0 0-1,1 0 1,-1 0-1,0 0 0,0 0 1,0 0-1,0 0 1,0 0-1,0 0 1,0 0-1,0 0 0,0 1 1,0-1-1,0 0 1,0 0-1,0 0 1,0 0-1,1 0 0,-1 0 1,0 0-1,0 0 1,0 0-1,0 0 1,0 0-1,0 0 0,0 0 1,0 0-1,0 0 1,0 1-1,0-1 1,0 0-1,0 0 0,0 0 1,0 0-1,0 0 1,0 0-1,0 0 0,0 0 1,0 0-1,0 0 19,32-26-1064,55-60-2594,57-77 3658,71-106-1480,-209 260 1532,-3 6-45,68-89 1515,50-87-1522,-116 171 364,-4 7-177,0 0-1,0-1 1,0 1 0,-1 0-1,1-1 1,0 1-1,-1-1 1,1 0-1,-1 1 1,1-1 0,-1 1-1,0-1 1,1 0-187,-1 1 972,-2 2-948,0-1 1,0 1-1,1-1 0,-1 1 1,1 0-1,-1 0 1,0 0-1,1 0 0,0 0 1,-1 0-1,1 0 1,-1 0-1,1 0 0,0 1 1,-1 0-25,-18 23-91,19-23 101,-93 139-115,18-26 149,-10 3-44,45-67 79,-234 307 1435,159-196 248,-20 49-1762,-8 42-40,158-276-1927,1 0-1,13-12 1968,7-11-526,336-488-2918,44-61 3293,-388 560 468,-20 27 26,-7 12-196,-6 12 39,-27 36 24,-2 0 0,-9 7-210,-8 10 161,-229 300 3525,-119 104-3686,234-280 1300,-38 43-1071,183-216-638,11-13-681,9-7 1025,1 0-1,0 1 1,0-1-1,0 0 1,0 0-1,0 0 1,0 0-1,-1 0 1,1 0-1,0 0 1,0 0-1,0 0 1,0 0-1,0 0 1,0 0-1,-1 0 1,1 0-1,0 0 1,0 0-1,0 0 1,0 0-1,0 0 1,-1 0-1,1 0 1,0-1-1,0 1 1,0 0-1,0 0 1,0 0-1,0 0 1,0 0-1,0 0 1,-1 0-1,1 0 1,0 0 0,0-1-1,0 1 1,0 0-1,0 0 1,0 0-1,0 0 1,0 0-1,0 0 1,0-1-1,0 1 1,0 0-1,0 0 1,0 0-1,0 0 1,0 0-1,0 0 1,0-1-1,0 1 1,0 0-1,0 0 66,0-33-3310,0-10-1119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1.385"/>
    </inkml:context>
    <inkml:brush xml:id="br0">
      <inkml:brushProperty name="width" value="0.1" units="cm"/>
      <inkml:brushProperty name="height" value="0.1" units="cm"/>
    </inkml:brush>
  </inkml:definitions>
  <inkml:trace contextRef="#ctx0" brushRef="#br0">18 249 2817,'0'0'1107,"0"0"-433,0 0 60,0 0 106,0 0-68,0 0 74,0 0-389,0 0-106,-5 1 635,-7 0 10661,39-19-11548,-1-1 0,-1-2 0,14-15-99,-20 18 52,0 0-1,2 2 0,0 0 0,0 1 0,2 1 0,9-4-51,54-22 263,-85 39-195,0 1 1,0 0-1,0 0 0,0 0 0,1 0 0,-1 0 1,0 0-1,0 0 0,0 0 0,0 1 1,0-1-1,0 0 0,0 1 0,0-1 1,0 1-1,0-1 0,0 1 0,0-1 0,0 1 1,0 0-1,0-1 0,0 2-68,23 21 188,-14-13-11,0 0-70,-1 1 1,1 0-1,-2 1 1,6 9-108,-4-6 60,0 0-1,1-2 1,1 2-60,89 106 71,-35-43 82,-63-77-145,16 13 14,-18-14-51,0 1 1,0 0 0,0 0 0,0 0 0,0-1-1,0 1 1,0 0 0,0-1 0,0 1 0,0-1-1,0 1 1,0-1 0,0 0 0,1 1 0,-1-1-1,0 0 1,0 0 0,0 0 0,1 0 0,0 0 28,0 0-107,0 0 1,0 0-1,0 0 1,0 0 0,-1-1-1,1 1 1,0 0 0,0-1-1,0 0 1,0 0 0,0 1-1,-1-1 1,1 0 0,0 0-1,-1 0 1,1-1 0,-1 1-1,1 0 1,-1-1 0,0 1-1,1-1 107,2-4-1040,-1 1 0,0-1-1,-1 0 1,1 0 0,-1 0-1,1-3 1041,5-28-10954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1.301"/>
    </inkml:context>
    <inkml:brush xml:id="br0">
      <inkml:brushProperty name="width" value="0.1" units="cm"/>
      <inkml:brushProperty name="height" value="0.1" units="cm"/>
    </inkml:brush>
  </inkml:definitions>
  <inkml:trace contextRef="#ctx0" brushRef="#br0">265 4993 5249,'0'0'1408,"0"0"-51,0 0 203,0 0-280,0 0-437,0 0-240,-1 0-534,1 0-1,0 0 1,0 0 0,-1 0 0,1 0-1,0 0 1,0 0 0,-1 0-1,1 0 1,0 0 0,0 0 0,-1 0-1,1 0 1,0 0 0,0 0 0,-1 0-1,1 0 1,0 0 0,0 0-1,-1-1 1,1 1 0,0 0 0,0 0-1,0 0 1,-1 0 0,1-1-1,0 1 1,0 0 0,0 0 0,0 0-1,0-1 1,-1 1 0,1 0 0,0 0-1,0-1 1,0 1 0,0 0-1,0 0 1,0-1 0,0 1 0,0 0-1,0 0 1,0-1 0,0 1 0,0 0-1,0 0 1,0-1-69,1-5 67,0 0 0,0-1 1,1 1-1,0 0 0,0 0 1,1 0-1,0 0 0,0 0 0,0 1 1,2-3-68,11-21 91,72-162 52,-15 32-1202,62-98 1059,-119 231-109,14-26-547,3 1 1,2 2 0,3 1 655,-35 45-80,-2 3 68,-1-1-1,1 1 1,0-1 0,-1 1-1,1-1 1,-1 1 0,1-1 0,-1 0-1,1 0 1,-1 1 0,1-1-1,-1 0 1,1 0 0,-1 1 0,0-1-1,0 0 1,1 0 0,-1 0-1,0 0 13,-7 3 91,-1 5-56,0-1-1,0 2 0,0-1 1,1 1-1,0 0 1,1 0-1,-1 2-34,-43 69 524,41-66-414,-85 160 823,46-81-312,-32 42-621,77-130 100,2-3-188,8-20-421,-4 15 432,154-262-264,429-748 35,-441 802 332,-20 40-849,-110 153 676,-11 19 144,-9 14 109,5-14-106,-16 33 112,-2 0 1,-2-1 0,0-1-1,-12 12-112,4-5 81,-174 222 1751,-102 91-1832,283-327 109,-5 5 98,-11 11 78,1 1-1,3 3 0,1 0 1,-8 18-285,38-59-4,0 0 0,1 1 1,-1-1-1,1 1 1,0-1-1,-1 1 0,1 0 1,1-1-1,-1 1 1,0 2 3,2-6-20,-1 1 0,0-1 0,0 0 0,0 0 0,0 0 0,1 1 0,-1-1 0,0 0 0,0 0 0,0 0 1,1 0-1,-1 1 0,0-1 0,0 0 0,1 0 0,-1 0 0,0 0 0,0 0 0,1 0 0,-1 0 0,0 0 0,0 0 0,1 0 1,-1 0-1,0 0 0,0 0 0,1 0 0,-1 0 0,0 0 0,0 0 0,1 0 0,-1 0 0,0 0 0,0 0 0,1-1 0,-1 1 1,0 0-1,0 0 0,0 0 0,1 0 0,-1-1 20,14-6-314,3-10 231,0-1 1,-2 0-1,0-1 0,9-15 83,-8 11-3,113-166 63,16-48-60,97-199 24,-121 213 6,34-52-9,-153 270-20,204-345 41,-158 275-401,54-66 359,-91 132-538,-10 19 17,-13 25 153,-14 19 290,-2 0-1,-36 48 79,17-26 13,13-20 35,-457 735 2413,256-404-401,215-347-3576,24-62 1342,1 0 0,0 1-1,2 0 1,0 0 0,2 1 0,0 0 0,5-7 174,7-17-88,381-799 59,-226 514-190,115-150 219,-258 422-2438,-37 67 2422,-1-1 1,0 0-1,-1 0 1,0 0-1,0 0 1,-3 2 15,-23 29 17,-415 657 887,79-117-325,174-306-551,-77 57-593,190-238 507,64-73 177,-87 105 1440,168-219-1939,4-17 380,0-1 118,713-1219 2121,-709 1197-2167,135-265-660,-188 357-1515,-29 74 2003,-1 0 0,-2-1 0,-13 22 100,7-12-15,-75 163 38,-33 83 62,-509 1070-41,451-976-245,147-294 973,3 2-772,47-125 283,5-11-384,220-405-652,-121 239 840,202-349 1846,-273 498-1660,-43 63-264,-3 9-13,-6 21 71,-1 0 0,-1-1-1,-1 0 1,-2 0-1,0-2 1,-11 17-67,-3 7 31,-256 457 130,113-216 11,155-259-22,11-22-467,6-13-1468,17-35 1541,44-91-1066,-54 106 995,-2 0 0,0-1 0,-1 0 0,2-22 315,-8 45 26,-1 0 0,0 0 1,0 0-1,0 0 0,0 0 0,1 0 0,-1 0 0,-1 0 0,1 0 0,0 1 1,0-1-1,0 0 0,0 0 0,-1 0 0,1 0 0,0 0 0,-1 0 0,1 0 1,-1 0-27,0 1 20,1 0 0,-1 0 0,0 0 0,0 0 0,1-1 0,-1 1 1,0 0-1,1 1 0,-1-1 0,0 0 0,0 0 0,1 0 0,-1 0 1,0 1-1,1-1 0,-1 0 0,0 0 0,1 1 0,-1-1 0,0 1 0,1-1 1,-1 1-1,1-1 0,-1 1 0,1-1 0,-1 1 0,1-1-20,-22 23 98,1 0 0,1 1-1,1 1 1,1 1-1,-6 14-97,-1-2 14,2 1 0,2 1 0,2 1-1,1 1 1,2 1 0,2 0-1,-6 39-13,15-56-38,-1 0 0,-1 0-1,-2 0 1,-4 10 38,10-29 11,0 0-1,-1 0 1,0 0 0,0 0-1,-1 0 1,1-1-1,-1 0 1,-1 0-1,1 0 1,-1-1 0,0 0-1,0 0 1,-1 0-1,1-1 1,-1 0 0,0 0-1,-1-1-10,7-2 24,-1 0-1,0 0 1,1 0-1,-1 1 1,1-1-1,-1 0 1,1 1-1,-1-1 1,1 1-1,0-1 0,0 1 1,0 0-1,0-1 1,0 1-1,0 0 1,0 0-1,0-1 1,1 1-1,-1 0 1,1 0-1,-1 0 1,1 0-24,-4 52 107,3-24 20,-2-11 9,-1 0 1,-1 0-1,0 0 0,-4 6-136,1 11 1173,-2-21-1154,2 1 1,0 0-1,0 0 1,2 1-1,0 0 0,1 0 1,1 1-1,0-1 1,1 1-1,1 10-19,2-27-253,0-1-20,-2 2 173,-8 15 280,-2-1 1,1-1 0,-5 4-181,2-2 51,1 0 0,-10 16-51,16-20 48,0 1 1,1 0 0,0 0-1,1 0 1,1 1 0,1-1-1,0 1 1,0 0 0,2 0-1,-1 13-48,2-26-274,3-3-141,2-2 403,0 0 0,0 0 0,0 0 0,-1 0 0,1-1-1,-1 0 1,0 0 0,0 0 0,-1 0 0,1-1 0,-1 1 0,1-3 12,39-67-47,-30 52-220,-14 22 264,1 0-1,0 0 0,0 0 0,0 0 1,0 1-1,0-1 0,0 0 0,0 0 1,1 0-1,-1 1 0,0-1 1,0 0-1,0 0 0,0 0 0,0 0 1,0 1-1,0-1 0,0 0 0,0 0 1,0 0-1,0 0 0,1 0 1,-1 1-1,0-1 0,0 0 0,0 0 1,0 0-1,0 0 0,1 0 1,-1 0-1,0 0 0,0 0 0,0 1 1,0-1-1,1 0 0,-1 0 0,0 0 1,0 0-1,0 0 0,1 0 1,-1 0-1,0 0 0,0 0 0,0 0 1,1 0-1,-1 0 0,0 0 0,0 0 1,0-1-1,0 1 0,1 0 1,-1 0-1,0 0 0,0 0 0,0 0 1,0 0-1,0 0 0,1 0 1,-1-1-1,0 1 0,0 0 0,0 0 1,0 0-1,0 0 4,4 20-90,-4-17 124,5 24 105,-1-5 85,-1 1-1,0 20-223,13-48 328,-6-5-324,-1-1 0,0 0 0,-1-1 0,6-8-4,-7 8-72,1 0-1,1 0 1,0 1 0,8-7 72,-15 15-46,-1-1-1,1 1 1,-1 0 0,0-1-1,0 1 1,0-1 0,-1 1 0,1-1-1,-1 0 1,0-2 46,2-10-17,62-262 84,-52 216-1142,-3-1 0,1-51 1075,-7-125-2387,-3 193 1260,0 44 1042,0 1 1,0-1 0,0 0-1,0 0 1,0 1 0,-1-1 0,1 0-1,-1 1 1,1-1 0,-1 0-1,0 1 1,1-1 0,-2 0 84,-4 3-832,0 14 445,-3 25 851,2 0 1,-1 27-465,2-15 938,-7 26-938,8-50 261,3-15-14,0-1 1,-1 0 0,0 0-1,0 0 1,-2 0-1,1 0 1,-2-1-1,-5 9-247,11-20 21,-3 3 743,2-14-458,2-25-357,2 0 0,2 1 1,1-1-1,1 1 0,4-6 51,62-174-1213,-57 172 757,38-99-1627,7 2-1,6 3 1,71-108 2083,-130 232-132,-1 1-123,0 1 0,1 0 0,0 1 0,1 0 0,8-8 255,-17 18-4,0 0 0,0 0 0,0 1 0,0-1 0,0 0 0,0 0 0,0 0 0,0 0 0,0 0 0,0 0 0,0 0 0,0 0 0,0 0 0,0 1 0,0-1 0,0 0 1,1 0-1,-1 0 0,0 0 0,0 0 0,0 0 0,0 0 0,0 0 0,0 0 0,0 0 0,0 0 0,0 0 0,1 0 0,-1 0 0,0 0 0,0 0 0,0 0 0,0 0 0,0 0 1,0 0-1,0 0 0,0 0 0,1 0 0,-1 0 0,0 0 0,0 0 0,0 0 0,0 0 0,0 0 0,0 0 0,0 0 0,0 0 0,1 0 4,-2 10 143,0 0 0,-1 0 0,0 0 0,0 0 0,-1 0 0,0 0 0,-1-1 0,0 1 0,-3 3-143,-13 23 1775,-20 27-1775,15-25 728,0 5 95,-2-2 0,-2-1-1,-2-1 1,-1-2-1,-8 5-822,-2-12 909,41-29-880,-1 0 0,1-1 0,0 1 0,-1 0 0,1-1 0,-1 0 0,0 1 0,1-1 0,-1 0 0,1 0 0,-1 1 0,1-1 0,-1-1 0,0 1-29,2 0 5,-1 0-1,0-1 0,1 1 1,-1 0-1,1-1 0,-1 1 0,0-1 1,1 1-1,-1-1 0,1 1 1,-1-1-1,1 1 0,-1-1 1,1 1-1,0-1 0,-1 0 1,1 1-1,0-1 0,-1 0 0,1 1 1,0-1-1,0 0 0,0 0 1,-1 1-1,1-1 0,0 0 1,0 1-1,0-1 0,0 0 1,0 0-5,0-18-162,1 0 1,1 1-1,0-1 1,1 0 0,1 1-1,1-1 1,0 1 0,2 1-1,0-1 1,2-1 161,20-39-380,4 0 1,11-13 379,-39 64-36,48-74 149,4 3-1,2 3 1,4 2 0,41-35-113,-96 101 50,-7 5-42,1 0 0,0 0-1,-1 0 1,1 0 0,0 1-1,0-1 1,0 1-1,1-1 1,-1 1 0,0 0-1,0 0 1,1 0 0,-1 0-1,1 0 1,-1 0 0,1 1-1,-1-1 1,1 1-8,-3 0 1,0 0 1,0 0-1,0 0 0,1 0 1,-1 0-1,0 0 1,0 0-1,0 0 1,0 0-1,0 0 0,1 0 1,-1 1-1,0-1 1,0 0-1,0 0 0,0 0 1,0 0-1,0 0 1,0 0-1,1 0 0,-1 0 1,0 0-1,0 1 1,0-1-1,0 0 0,0 0 1,0 0-1,0 0 1,0 0-1,0 1 1,0-1-1,0 0 0,0 0 1,0 0-1,0 0 1,0 0-1,0 1 0,0-1 1,0 0-1,0 0 1,0 0-1,0 0 0,0 0 1,0 1-1,0-1 1,0 0-1,0 0 0,0 0 1,0 0-1,0 0 1,0 0-1,0 1 1,-1-1-2,0 12 78,0-1 1,-1 1 0,0 0-1,-1-1 1,-1 0 0,0 1-1,0-1 1,-1-1 0,-4 8-79,-17 27 107,-21 27-107,22-35 35,-93 142 1060,-8-6 0,-49 44-1095,175-217 13,0 0 1,0 0-1,0 0 0,0 0 0,0-1 1,0 1-1,0 0 0,0 0 0,0 0 1,0 0-1,0 0 0,0 0 0,0-1 1,-1 1-1,1 0 0,0 0 0,0 0 1,0 0-1,0 0 0,0 0 0,0 0 1,0 0-1,0-1 0,-1 1 0,1 0 1,0 0-1,0 0 0,0 0 0,0 0 0,0 0 1,-1 0-1,1 0 0,0 0 0,0 0 1,0 0-1,0 0 0,0 0 0,-1 0 1,1 0-1,0 0 0,0 0 0,0 0 1,0 0-14,7-19-35,26-33-207,30-34 242,2-4-401,55-90-789,17-51 1190,-88 141-1,-5-2 0,-4-2 0,19-70 1,-52 141 5,-4 17-6,-1 1 0,-1 0 0,1-1 0,-1 0 0,0 1 0,0-1 0,0 0 0,-1 0 0,0 1 0,0-1 0,-1-3 1,-1 7-33,-7 10-22,-74 102-30,4 3 0,-30 63 85,34-56 42,38-60 62,-14 23 461,-3-3 0,-55 62-565,106-140 318,3-7-93,1-4-212,0-1 1,0 1 0,1-1-1,0 1 1,1 0-1,0 0 1,0 0 0,3-5-14,40-71-84,-25 49 37,70-124-548,110-199-269,-120 201 760,13-52 104,-79 174 223,9-36-223,-23 62 465,-10 19-14,-41 63-391,3 2 0,3 2 0,-8 26-60,39-76 15,-317 604 85,322-617-69,6-10-20,0 1 0,0-1 0,0 0 0,1 1 0,-1 0-1,1-1 1,0 1 0,0 0 0,0-1 0,0 4-11,6-22-73,0 1 0,1-1 0,0 1 0,1 0-1,1 1 1,7-10 73,6-12-49,47-81-293,128-231-300,-134 227 362,42-119 280,-92 207-295,-1-1 1,-2 0 0,1-9 294,-10 24-586,-5 17 235,-6 11-69,-15 25-216,2 0 0,-13 27 636,19-32-131,-218 387-177,96-163 2946,-113 151-2638,234-381 515,19-25-632,0-1 0,-1 0 0,1 1 0,0-1 0,0 1 0,0-1 0,0 0 0,0 1 0,1-1 0,-1 1-1,0-1 1,1 0 0,0 1 117,15-35-1483,3 2-1,11-15 1484,1-3-43,164-249 4538,-90 146-3922,-6-4-573,-80 123-330,-1-1 0,12-34 330,-23 53-570,-2-1 0,0 0 0,-1 0 0,0-1 0,-2 1 1,0-16 569,-1 34-47,-1 0 0,0 0 0,0 0 0,0 1 0,0-1 1,0 0-1,0 0 0,0 0 0,0 1 0,0-1 1,-1 0-1,1 0 0,0 1 0,0-1 0,-1 0 0,1 1 1,0-1-1,-1 0 0,1 1 0,-1-1 0,1 0 1,-1 1-1,1-1 0,-1 1 0,1-1 0,-1 1 0,0-1 1,1 1-1,-1-1 0,0 1 0,1 0 0,-1-1 1,0 1-1,0 0 47,-2-1-27,1 2 0,-1-1 0,0 0 0,1 1 0,-1-1 0,1 1 0,-1-1 0,1 1 0,0 0 0,-1 1 27,-5 1 1,1 1 0,0 0 0,1 0 1,-1 1-1,1 0 0,0 0 0,0 0 0,0 1 1,0 0-2,-48 63 365,0 13 230,3 2 0,5 2 0,2 2 0,5 1 0,4 3 0,4 1 0,2 5-595,25-83 77,1-4-11,0-1-1,0 1 1,1 0-1,0-1 1,1 1-1,0 0 1,1 0-1,0 0 1,1 0-1,0 1-65,-1-12 5,1 0 0,-1 0 1,0 0-1,0 0 0,0 1 0,0-1 1,1 0-1,-1 0 0,0 0 0,0 0 1,0 0-1,0 0 0,1 0 0,-1 0 0,0 0 1,0 0-1,0 0 0,1 0 0,-1 0 1,0 0-1,0 0 0,0 0 0,1 0 1,-1 0-1,0 0 0,0 0 0,0 0 0,1 0 1,-1 0-1,0 0 0,0 0 0,0 0 1,1 0-1,-1-1 0,0 1 0,0 0 1,0 0-1,0 0 0,0 0 0,1 0 1,-1-1-1,0 1 0,0 0 0,0 0 0,0 0 1,0 0-1,0-1 0,0 1 0,0 0 1,0 0-1,0 0 0,1-1-5,9-8 36,1-2 0,-1 0 0,0 0 0,-1-1 0,-1 0 0,0 0 0,2-5-36,89-149-119,-8-4-1,-7-4 0,25-89 120,-83 197-755,-3 0 0,-3-2 0,-2-1 0,-4 0 0,-3 0 0,0-41 755,-10 83-272,1 6 56,-2 0-1,0 1 1,-1-1-1,-2-3 217,3 23 1,0 1-1,0 0 0,0-1 0,0 1 1,0-1-1,0 1 0,0-1 0,-1 1 1,1-1-1,0 1 0,0 0 1,-1-1-1,1 1 0,0-1 0,0 1 1,-1 0-1,1-1 0,0 1 0,-1 0 1,1 0-1,-1-1 0,1 1 0,0 0 1,-1 0-1,1-1 0,-1 1 0,1 0 1,0 0-1,-1 0 0,1 0 0,-1 0 1,1 0-1,-1 0 0,1 0 0,-1 0 1,1 0-1,-1 0 0,1 0 0,-1 0 1,1 0-1,0 0 0,-1 0 0,-2 1 18,0-1 0,0 1 0,1-1 0,-1 1 0,0 0 0,0 0 0,1 0 0,-1 0 0,1 1-1,-1-1 1,1 1 0,0 0 0,-1-1 0,1 1 0,0 0 0,0 0 0,0 1-18,-32 46 147,29-41-125,-66 119 637,6 3 0,-12 44-659,-96 279 1396,117-300-883,33-97 1509,24-88-2282,7-2-53,2 0 0,1 1 0,2 1 0,1 0 0,7-10 313,11-28-4,375-770 1063,-364 765-1356,-42 74-34,0 8 15,-2 6 285,0-1-1,-1 1 1,0-1 0,-1 1 0,0-1-1,-1 0 1,-1 0 31,-40 89 117,22-55-44,-404 817 3113,440-908-2401,16-13-647,9-9-138,6-9-3,203-410-1156,-194 364 301,-4-3 1,-7-1-1,-1-14 858,-27 73-503,-4 0 0,-2-1 0,-3 0 0,-3-55 503,-5 67 307,3 55-280,0 0 1,0 1 0,0-1-1,0 0 1,-1 0-1,1 0 1,0 0 0,-1 0-1,1 0 1,-1 1-1,1-1 1,-1 0 0,1 0-1,-1 1 1,1-1 0,-1 0-1,0 1 1,1-1-1,-1 0 1,0 1 0,0-1-1,1 1 1,-1-1-1,0 1 1,0 0 0,0-1-1,0 1 1,1 0 0,-1 0-1,0-1 1,0 1-1,0 0 1,0 0 0,0 0-1,0 0-27,-1 0 46,0 1-1,0-1 1,-1 1-1,1-1 1,0 1-1,0 0 1,0 0-1,0 0 0,0 0 1,0 0-1,1 0 1,-1 1-1,-1 1-45,-11 13 106,0 2 0,2 0 0,0 1-1,1 0 1,1 1 0,-5 14-106,5-13 86,-52 120 829,-33 112-915,-29 153 131,118-387-116,0 1 145,0 1-1,2-1 0,0 1 1,1 0-1,1 0 0,2 0-159,4-27 7,75-126-171,-5-3-1,-6-3 1,-7-3-1,27-97 165,-67 169-168,-3 0-1,-3 0 0,-3-1 0,-4-1 0,-2 0 0,-4-31 169,-2 101 0,1 1-1,-1 0 1,0-1-1,0 1 1,0-1-1,0 1 1,0-1 0,0 1-1,0 0 1,0-1-1,0 1 1,0-1-1,0 1 1,0-1 0,0 1-1,0 0 1,0-1-1,0 1 1,-1-1-1,1 1 1,0 0 0,0-1-1,0 1 1,-1 0-1,1-1 1,0 1-1,0 0 1,-1-1 0,1 1-1,0 0 1,-1-1-1,1 1 1,0 0-1,-1 0 1,1-1 0,-1 1-1,1 0 1,0 0-1,-1 0 1,1 0 0,-1 0-1,1 0 1,-1-1-1,1 1 1,0 0-1,-1 0 1,1 0 0,-1 0-1,1 1 1,-1-1-1,1 0 1,-20 15 5,10 0-5,1-1 0,1 1 0,-5 15 0,-272 673 554,248-605-506,21-55-19,-11 27 865,3 1 0,-1 19-894,23-85 222,2-7-209,1 0 0,-1 0 0,0 0-1,1 1 1,0-1 0,-1 0 0,1 0-1,0 0 1,0 0 0,0 1 0,0-1-1,0 0-12,5-8 50,-5 8-43,71-145 32,-6-2-1,33-117-38,-77 193-34,-3 0 0,-3-2 0,-3 0 0,-4 0 0,-1-44 34,-11 104-170,3 15 160,0 0 0,-1 0 0,1 0 0,-1 0 0,1 0 0,-1 0 0,1 0 0,-1 0 0,1 0 0,0 0 0,-1 1 1,1-1-1,-1 0 0,1 0 0,-1 0 0,1 1 0,0-1 0,-1 0 0,1 0 0,0 1 0,-1-1 0,1 0 0,0 1 1,-1-1-1,1 0 0,0 1 0,-1-1 0,1 1 0,0-1 0,0 0 0,0 1 10,-16 21-40,2 1 0,1 0 0,0 1 0,2 0 0,1 1 1,-6 23 39,-2 0 14,-33 94 135,6 2 0,7 2 1,-11 94-150,43-187 421,1 0 1,3 53-422,2-105-1,0-1 0,0 0 0,0 1 1,0-1-1,0 0 0,0 1 0,0-1 0,0 0 1,0 1-1,0-1 0,0 0 0,0 1 1,0-1-1,1 0 0,-1 1 0,0-1 0,0 0 1,0 0-1,0 1 0,1-1 0,-1 0 1,0 1-1,0-1 0,1 0 0,-1 0 1,0 0-1,0 1 0,1-1 0,-1 0 0,0 0 1,1 0-1,-1 0 0,0 1 0,1-1 1,-1 0-1,0 0 0,1 0 0,-1 0 0,0 0 1,1 0-1,-1 0 0,0 0 0,1 0 1,-1 0-1,0 0 0,1 0 0,-1 0 1,0 0-1,1 0 0,-1-1 0,0 1 0,1 0 1,-1 0-1,0 0 0,0 0 0,1-1 1,-1 1-1,0 0 0,0 0 0,1-1 0,-1 1 1,0 0-1,0 0 0,1-1 0,-1 1 1,0 0-1,0-1 0,0 1 0,0 0 1,4-6 14,-1 0-1,0 1 0,-1-1 0,1 0 1,-1-1-1,0 1 0,-1 0 0,1-1-13,4-15 66,27-92-104,-5-2-1,-6 0 0,-4-2 1,-1-52 38,-7-50-1327,-13-142 1327,2 359-14,2-12-107,-2 1 0,0-1 0,-1 1 0,0-1 0,-1 1 0,-1 0 0,0 0 0,-1 0 0,-6-11 121,10 23-3,0 0 0,0 0 0,-1 0 0,1 0 0,-1 0 0,1 0 0,-1 1 0,0-1 0,1 0 0,-1 1 0,0 0 0,0-1 0,-1 1 0,1 0 0,0 0 0,0 0 0,0 0 0,-1 0 0,0 0 3,1 1 12,0 0 0,0 1 0,0-1 0,0 0 0,0 1-1,-1-1 1,1 1 0,0-1 0,0 1 0,1 0 0,-1 0 0,0 0 0,0 0 0,0 0 0,1 1 0,-1-1 0,0 0 0,1 1 0,-1-1 0,1 1 0,0 0-1,-1-1 1,1 1 0,0 0 0,0 0 0,0 0 0,0 1-12,-9 17 61,1 0 0,0 1-1,1 0 1,2 0 0,0 2-61,-26 126 311,6 16 49,8 1-1,5 40-359,5 343 250,8-488-265,3-62-238,2-9 192,11-49-31,-2-2 0,-4 0 0,1-24 92,-6 46-3,28-291-19,-14-1-1,-14-1 23,-6 342-31,-1 1 0,0-1-1,0-1 1,-1 1 0,0 0 0,0-1 0,-3 5 31,-7 19 11,-19 73 47,5 2 1,5 0-1,0 39-58,-20 326 32,37-203-131,5-244 102,0-21 1,-1 2 2,1 0 1,1 0 0,-1-1 0,1 1 0,0 0-1,1 0 1,0 1-7,-1-7-1,-1 1 0,1 0 0,0-1 0,0 1 0,0-1 0,0 1 0,0-1 0,1 1-1,-1-1 1,0 0 0,1 0 0,-1 0 0,1 0 0,-1 0 0,1 0 0,-1 0 0,1 0 0,0 0 0,0-1 0,-1 1 0,1-1 0,0 1-1,0-1 1,-1 0 0,1 0 0,0 0 0,0 0 0,0 0 0,0 0 1,1 0 1,1-1 1,-1 1-1,1-1 0,-1 0 1,0 0-1,1 0 0,-1-1 0,0 1 1,0-1-1,0 0 0,0 1 1,0-2-1,0 1 0,-1 0 1,1 0-1,-1-1 0,1 1 1,-1-1-1,0 0 0,0 0 0,0 0-1,8-13 32,-1 0-1,0 0 0,4-13-31,-4 9 24,24-61-15,-3-2-1,-3 0 1,-5-2-1,-3-1 1,-3 0-1,-5-1 1,-3 0-1,-4-11-8,-2-271-16,-7 234-614,-18-96 630,21 217-109,-6-30-209,8 43 309,0 0 0,0 0 0,0 0 0,0 1 0,-1-1 1,1 0-1,0 0 0,0 1 0,-1-1 0,1 0 1,0 0-1,-1 1 0,1-1 0,-1 0 0,1 1 0,-1-1 1,1 0-1,-1 1 0,0-1 0,1 1 0,-1-1 1,0 1-1,1-1 0,-1 1 0,0 0 0,1-1 0,-1 1 1,0 0-1,0-1 0,0 1 0,1 0 0,-1 0 1,0 0-1,-1 0 9,1 0-6,1 0 1,-1 1 0,0-1-1,0 1 1,0-1 0,0 1-1,0-1 1,1 1 0,-1 0-1,0-1 1,1 1 0,-1 0-1,0-1 1,1 1 0,-1 0-1,1 0 1,-1 0 0,1 0-1,-1 0 1,1-1 0,0 1-1,-1 1 6,-9 29 18,2 0-1,1 1 0,1-1 0,-1 29-17,5-48 9,-35 390 333,17 20-342,12-217 90,-3 12 58,-12 459-491,23-651 621,2 46 428,-2-65-656,1 0-1,0 0 1,1 0-1,-1-1 1,1 1-1,0-1 1,1 1-1,-1-1 1,1 0-1,2 3-49,-5-7 0,1 0 0,0 0 0,0 0 0,0 1 1,0-1-1,0 0 0,0-1 0,0 1 0,0 0 0,0 0 0,1 0 0,-1-1 0,0 1 0,0 0 0,1-1 0,-1 1 0,1-1 1,-1 0-1,0 1 0,1-1 0,-1 0 0,1 0 0,-1 0 0,0 0 0,1 0 0,-1 0 0,1 0 0,-1-1 0,2 0-14,0 0-1,0 0 1,0-1 0,0 1-1,0-1 1,0 0-1,-1 0 1,1 0-1,-1 0 1,1 0 0,-1 0-1,0-1 1,0 0 14,23-30 3,-3-2 1,-1 0-1,-1-2 1,-2 0-1,6-19-3,-6 14-4,62-151 60,-9-4-1,-8-2-55,91-409 125,-19-141-1711,-131 711 1337,-5 56 306,-2 1-1,0 0 1,-1-1-1,-1 1 0,0-1 1,-7 13-57,-9 30 156,-154 606 604,45-152-447,41-225-157,65-219 97,6-25 47,3 0 0,2 1 1,2 1-1,1 6-300,39-109-1364,55-129 1047,-8-3 1,-8-4-1,17-98 317,29-161 279,-14-44-279,-96 473 8,1-4 56,-13 46 127,-65 192 125,-68 316 140,24 17-170,21-94-268,82-394-139,2-8-521,-4 43 642,14-48-171,7-48 122,3-4 41,0-1 0,-1 0 0,0 0 0,-1-1 1,1 0-1,-2 0 0,1-1 0,-2 1 0,1-1 0,1-5 8,11-24-48,63-146-260,49-158-501,17-115 809,68-376-80,-144 530 253,24-80 453,-75 311-228,-18 70-303,3-7 18,-2 23 461,-5 45-392,-3 0 0,-2-1 1,-11 38-183,-210 948 553,195-895-545,27-114-19,-78 332-749,-50 107 760,80-328 1127,73-215-645,14-6-356,26-44-126,3-4-18,402-930-61,-436 992 90,-3-1 0,-3-1 0,-3-1 0,-2-1 0,-1-16-11,-16 76-67,-2 12-98,-11 24-254,4-6 240,-625 1561 94,606-1507 30,7-25 331,4 1-1,1 1 0,-1 21-275,45-138-767,64-135 130,77-177-39,5-44 271,226-495 313,-290 714 776,-114 232-120,-16 23-258,-2 0 0,-12 15-306,-6 13 64,-361 890 252,97-215-2300,292-730 1852,6-15 346,0 1 0,1 0 0,1 1 0,1-1 0,-3 17-214,7-28 264,5-9-86,30-46 213,14-32-391,-19 31 60,85-148-29,570-1133-763,-575 1119 797,-84 156 226,-128 264 412,7-7-631,-136 314-20,-128 267-970,322-707 982,-46 66-64,93-176 631,21-20-462,36-49-169,-23 37-21,249-405-565,118-184-3,-353 570 940,4 2-1,62-66-350,-122 150 8,4-4-8,-6 6 1,0 0 1,1 0-1,-1 0 0,0 0 0,0 0 0,0 0 0,0 0 1,0 0-1,1 0 0,-1 0 0,0 0 0,0 0 0,0 0 0,0 0 1,0 0-1,0 0 0,1 0 0,-1 0 0,0 1 0,0-1 1,0 0-1,0 0 0,0 0 0,0 0 0,0 0 0,1 0 1,-1 0-1,0 0 0,0 0 0,0 0 0,0 1 0,0-1 0,0 0 1,0 0-1,0 0 0,0 0 0,0 0 0,0 0 0,0 1 1,0-1-1,0 0 0,0 0 0,0 0 0,0 0 0,0 0 0,0 0 1,0 1-1,0-1 0,0 0 0,0 0 0,0 0 0,0 0 1,0 0-1,0 0 0,0 1 0,0-1 0,0 0 0,0 0 1,0 0-2,-1 11 15,-1 1 1,0-1-1,-1 0 1,0 0-1,0 0 1,-1-1-1,-1 1 1,0-1 0,-1 2-16,-552 1039-2633,529-996 2890,18-28-189,11-22-87,7-14-56,84-111 122,-5-3 1,34-72-48,134-275-1,-222 408-13,35-65 361,-7-2-1,-1-13-346,-46 104 182,-13 32 46,-3 8 28,-36 62 138,-39 93-247,-5 29-147,-61 176 52,59-145-59,-25 54-198,50-132-1474,-34 51 1679,78-159-204,11-21 289,0 0-1,0 0 1,-1-1-1,0 1 1,0-1-1,-1-1 0,0 1 1,-1-1-1,0 0-84,8-8 163,0 0-139,0 0-1,0-1 1,0 1-1,0 0 1,0 0-1,0 0 1,0-1 0,0 1-1,0 0 1,0 0-1,0-1 1,0 1-1,0 0 1,0 0-1,0 0 1,0-1 0,0 1-1,0 0 1,-1 0-1,1 0 1,0-1-1,0 1 1,0 0-1,0 0 1,0 0-1,0 0 1,-1-1 0,1 1-1,0 0 1,0 0-1,0 0 1,0 0-1,-1 0 1,1 0-1,0 0 1,0-1-1,0 1 1,-1 0 0,1 0-1,0 0 1,0 0-1,0 0 1,-1 0-1,1 0 1,0 0-1,0 0 1,0 0 0,-1 0-1,1 0 1,0 0-1,0 0 1,-1 0-1,1 0 1,0 1-1,0-1 1,0 0-1,0 0 1,-1 0 0,1 0-1,0 0 1,0 0-1,0 0 1,0 1-1,-1-1 1,1 0-24,1-14-45,1 0 0,0 1 0,1-1 0,1 1 0,0-1 0,1 1 0,0 1 0,6-11 45,65-132-1807,82-120 1807,-83 149-431,65-111-84,295-535 811,-415 734-32,-1-1-1,-2-1 0,-2 0 1,-2-1-1,-2 0 1,2-15-264,-13 55 8,0-1 0,1 1 0,-1 0 1,0-1-1,0 1 0,0 0 0,0-1 1,0 1-1,0 0 0,0-1 0,0 1 1,-1 0-1,1-1 0,0 1 0,-1 0 1,1 0-1,-1-1 0,0 1 1,1 0-9,-1 1 1,0-1 1,1 1 0,-1 0-1,0 0 1,1 0 0,-1 0 0,1-1-1,-1 1 1,0 0 0,1 0-1,-1 0 1,0 0 0,1 1 0,-1-1-1,0 0 1,1 0 0,-1 0-1,0 0 1,1 1 0,-1-1 0,1 0-1,-1 1 1,0-1 0,1 0-1,-1 1 1,1-1 0,-1 1-2,-8 6-8,0 1 0,0 0 0,0 1 1,-3 5 7,-59 76-119,4 3 0,-13 31 119,79-123-1,-245 393-252,-99 153-529,296-478 645,-3-2 1,-2-3-1,-4-2 0,-8 4 137,54-55 39,8-6-20,-1 0-1,1-1 1,-1 1-1,0-1 1,0 0-1,-1-1 1,1 1-1,-1-1 1,0 0-1,-5 1-18,8-6-5,8-18-96,17-46-2448,3 2 1,25-45 2548,20-28-4692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1.695"/>
    </inkml:context>
    <inkml:brush xml:id="br0">
      <inkml:brushProperty name="width" value="0.1" units="cm"/>
      <inkml:brushProperty name="height" value="0.1" units="cm"/>
    </inkml:brush>
  </inkml:definitions>
  <inkml:trace contextRef="#ctx0" brushRef="#br0">1163 1 3017,'0'0'3988,"0"0"-1984,0 0-151,-32 41-711,-85 121-319,-80 148-823,-26 100 212,-148 250-1444,333-597-2485,-3-2 1,-24 26 3716,32-51-225,1-11 4487,21-23-2026,10-3-2163,1 0 0,0-1-1,-1 1 1,1-1 0,0 1-1,0-1 1,0 1 0,0 0 0,0-1-1,0 1 1,1-1 0,-1 1-1,0 0 1,1-2-73,9-29-225,0 0 0,2 1 0,2 0 0,1 1-1,1 1 1,10-14 225,358-591-4084,-195 325 3491,2-10 3779,-176 296-2331,-9 13-284,1-1 0,-1 0 0,-1 0 0,0 0 0,0 0 0,0-5-571,-5 14 568,-5 7-69,-47 57-138,2 1 0,-8 19-361,-85 144-482,81-128 273,18-27-6,-330 517-2404,357-565 2754,12-17-105,0 0 1,1 1-1,0-1 0,0 1 1,1 0-1,-3 6-30,14-28-439,0 0-1,1 1 1,0 0 0,2 1 439,28-43-901,174-276-3818,-111 165 1715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2.049"/>
    </inkml:context>
    <inkml:brush xml:id="br0">
      <inkml:brushProperty name="width" value="0.1" units="cm"/>
      <inkml:brushProperty name="height" value="0.1" units="cm"/>
    </inkml:brush>
  </inkml:definitions>
  <inkml:trace contextRef="#ctx0" brushRef="#br0">831 350 2457,'0'0'1416,"42"-258"-608,-42 200-40,-4 24 464,-45 34 345,-34 48-1489,-38 118-80,-26 89-8,-8 44 0,11-3 0,43-79-920,33-71-3209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3.563"/>
    </inkml:context>
    <inkml:brush xml:id="br0">
      <inkml:brushProperty name="width" value="0.1" units="cm"/>
      <inkml:brushProperty name="height" value="0.1" units="cm"/>
    </inkml:brush>
  </inkml:definitions>
  <inkml:trace contextRef="#ctx0" brushRef="#br0">1860 1093 880,'10'-30'2207,"153"-369"862,-112 290-1998,-16 37 2780,6-28-3851,-63 130 2285,-146 233-542,-84 186-1743,115-198 797,192-361-2069,216-379-4084,-198 336 5300,-7-3 0,9-49 56,-70 190 277,-2 5 60,1 1-1,-2-1 1,1 0-1,-1 1 1,-1-1-1,0 0 1,0-4-337,-2 11 732,-6 7-91,-7 8-452,0 0-1,1 1 0,1 0 1,0 1-1,-4 6-188,-55 86 125,46-66-10,-169 281 283,-22 34-176,154-262-228,-4-2-1,-51 50 7,104-128 11,-14 18 48,-28 22-59,47-45 29,-1-1-1,0-1 1,-1 1 0,1-1 0,-1-1-1,0 0 1,-1 0 0,-9 2-29,19-6 4,0-1 1,0 0-1,0 1 1,0-1-1,0 0 1,1 1-1,-1-1 1,0 0-1,0 0 1,0 0-1,0 0 1,0 0-1,0 0 1,0 0-1,0 0 1,0 0-1,0-1 1,0 1-1,0 0 1,1 0-1,-1-1 1,0 1-1,0-1 1,0 1-1,0-1 1,1 1-1,-1-1 1,0 1-1,0-1 1,1 0-5,-2-2-6,1 0 1,0 0-1,1-1 1,-1 1-1,0 0 1,1-1-1,0 1 1,0 0-1,0-3 6,0-6-71,0 1-1,1-1 1,1 0-1,0 1 1,1-1-1,0 1 1,0 0-1,5-10 72,11-18-302,1 0 0,2 1 302,132-214-1050,12 7 1050,188-241 337,-254 351 281,-51 67 1774,-183 236-858,17-23-1484,-110 168 10,-2 4-37,149-217-19,-4-2 1,-5-4-5,86-91 1,-8 8 15,0 0 1,0 0-1,-1-1 1,-1-1-1,0 0 1,-6 3-17,19-11-2,-1-1 1,1 0-1,0 0 0,0 0 1,0 1-1,0-1 0,-1 0 1,1 0-1,0 0 0,0 0 1,0 1-1,-1-1 1,1 0-1,0 0 0,0 0 1,-1 0-1,1 0 0,0 0 1,0 0-1,-1 0 0,1 0 1,0 0-1,0 0 0,-1 0 1,1 0-1,0 0 1,0 0-1,0 0 0,-1 0 1,1 0-1,0 0 0,0 0 1,-1 0-1,1 0 0,0-1 1,0 1-1,-1 0 0,1 0 1,0 0-1,0 0 1,0 0-1,0-1 0,-1 1 1,1 0-1,0 0 0,0 0 1,0-1-1,0 1 0,0 0 1,-1 0-1,1-1 0,0 1 1,0 0-1,0 0 1,0-1-1,0 1 2,0-3-52,0 0 0,0-1-1,0 1 1,0 0 0,0-1 0,1 1 0,0 0 0,0 0 0,0-1-1,0 0 53,15-37-409,3 1 0,1 1 0,1 0 0,26-33 409,13-24-580,101-187-840,-109 183 842,33-94 578,-76 169 30,0-1-1,-1 1 1,-2-2 0,-1 1-1,2-24-29,-7 48 47,1 0-1,-1 0 1,0 0-1,0 0 0,0 0 1,0 0-1,0-1 1,0 1-1,-1 0 1,1 0-1,-1 0 1,1 0-1,-1 0 1,0 0-1,0 0 0,0 0 1,0 0-1,0 1 1,0-1-1,0 0 1,-1 0-1,1 1 1,0-1-1,-1 1 0,0 0-46,0 0 50,-1 0-1,0 0 0,1 1 0,-1-1 0,0 1 0,1 0 0,-1 0 0,0 0 0,0 0 0,1 1 0,-1-1 0,0 1 0,1-1 0,-1 1 0,0 0 1,1 0-1,-1 0 0,-1 2-49,-7 2 51,1 0 1,0 2-1,0-1 1,1 1 0,0 0-1,-6 7-51,-52 57 128,62-67-119,-56 69 179,3 1 0,-9 23-188,-98 165 221,63-96-169,88-148-36,10-18-27,6-16-59,-1 16 57,8-34-323,2 0-1,1 1 1,2 1 0,15-27 336,-4 7-223,56-118-266,152-333-57,-207 423 2252,-106 210-1348,-17 47-358,-63 149-93,49-96-510,28-60 553,86-201 86,18-20-238,1 2 1,14-18 201,1-5-230,84-175-1454,5-47 1684,-121 283 3,2-6 18,0 0 1,-2-1-1,1 0 1,-2 1-1,-1-1 1,0-1-1,0-8-21,-3 27 10,0 0-1,0-1 1,-1 1-1,1 0 0,0 0 1,0-1-1,0 1 1,0 0-1,-1 0 0,1 0 1,0-1-1,0 1 0,0 0 1,-1 0-1,1 0 1,0 0-1,0 0 0,-1-1 1,1 1-1,0 0 0,0 0 1,-1 0-1,1 0 1,0 0-1,-1 0 0,1 0 1,0 0-1,0 0 0,-1 0 1,1 0-1,0 0 1,0 0-1,-1 0 0,1 0 1,0 0-1,-1 0 0,1 0 1,0 1-1,0-1 1,0 0-1,-1 0 0,1 0 1,0 0-1,0 1 1,-1-1-1,1 0 0,0 0 1,0 0-1,0 1-9,-16 9 50,-8 16-4,1 1 1,2 1 0,-14 24-47,28-42 0,-96 157 177,-38 88-177,63-106-14,-7-3 0,-37 42 14,106-167 38,0 0 0,-2-1-1,0 0 1,-7 3-38,15-16 86,4-10-37,5-1-73,0 0 0,1 0 0,0 1 1,-1-1-1,1 0 0,1 0 0,-1 0 0,0 0 1,1 0-1,0 1 0,0-1 0,1-1 24,18-55-548,135-296-1758,-15 40 1439,-97 204 2424,26-102-1557,-64 190 525,-6 20 416,-15 34 355,8-14-1572,-136 289 817,-67 223-541,198-481-36,37-101 134,13-18-98,20-42 45,63-180-195,-91 208 154,-3-2-1,5-41-3,-23 82 8,-8 25-63,-3 17 13,-4 15-22,6-9 53,-31 59 47,1 1-1,4 1 1,-5 21-36,7-19 5,-199 473 466,222-534-238,1-5-91,2-14-52,6-29-127,28-59-605,10-15 642,15-42-569,-40 104 295,-3-2-1,-3 0 1,-2 0-1,-3-1 1,1-58 274,-9-10-228,-1 125 240,0-1 0,0 0 1,-1 0-1,1 0 0,-1 0 1,0 0-1,-1-2-12,2 6 3,-1-1 1,1 1 0,0-1-1,0 1 1,-1-1-1,1 0 1,0 1-1,-1 0 1,1-1-1,-1 1 1,1-1-1,0 1 1,-1-1-1,1 1 1,-1 0 0,1-1-1,-1 1 1,0 0-1,1 0 1,-1-1-1,1 1 1,-1 0-1,1 0 1,-1 0-1,0 0 1,1 0 0,-1 0-1,1 0 1,-1 0-1,0 0 1,1 0-1,-1 0 1,1 0-1,-1 0 1,0 0-1,1 0 1,-1 1-1,1-1 1,-1 0 0,1 1-1,-1-1 1,1 0-1,-1 1 1,1-1-1,-1 0 1,1 1-1,-1-1 1,1 1-1,0-1 1,-1 1-1,1-1-3,-5 6 0,0 0-1,1 0 0,0 0 1,0 1-1,0 0 0,1-1 1,0 1-1,0 1 0,-1 6 1,-2 2 1,-145 451 337,134-407-150,12-41 19,3-15 252,3-11-74,0-5-320,3-15 7,1 1 0,1 0 0,2 1-1,0-1 1,9-15-72,9-29-71,-14 33-156,-2-1 0,-2-1 1,-1 0-1,-2 1 0,-1-2 1,-3 1-1,-1 0 0,-2-6 227,2 45-9,0-1 0,0 0 0,0 1 0,0-1 0,0 1 0,0-1 0,0 0 0,0 1 0,0-1 0,0 1 0,0-1 0,0 1 0,-1-1 0,1 1 0,0-1 0,-1 0 0,1 1 0,0 0 0,0-1 0,-1 1 0,1-1 0,-1 1 0,1-1 0,-1 1 0,1 0 0,-1-1 0,1 1 0,-1 0 0,1-1 0,-1 1 0,1 0 0,-1 0 0,1-1 0,-1 1 0,1 0 0,-1 0 0,0 0 0,1 0 0,-1 0 0,1 0 0,-1 0 0,1 0 0,-1 0 0,0 0 0,1 0 0,-1 0 0,1 1 0,-1-1 0,0 0 9,-1 1-22,0 0 0,0 0 1,-1 1-1,1-1 0,0 1 1,0-1-1,1 1 0,-1 0 1,0-1-1,0 1 0,1 0 1,-2 1 21,-11 23 35,0 0 1,2 1-1,1 1 1,-2 8-36,-6 16 122,-2-1 21,1-3 30,2 0 0,2 1 0,2 1 0,-1 17-173,14-44 224,1-23-192,0-3 4,1-6-19,0 1 1,1-1 0,1 1 0,-1 0-1,1 0 1,1 0 0,0 0-1,1-2-17,8-20-5,8-25-147,-3-1 0,-2-1 0,-3 0 0,6-56 152,-13 74-31,2-30-404,-8 67-108,0 29-925,-2-1 1488,-2 1 1,0-1-1,-2 0 0,-1-1 1,-1 0-1,-2 0 0,-5 10-20,-22 70 427,29-79-268,2 1-1,1 0 1,1 0-1,1 0 1,2 14-159,1-40-194,5-5-262,3-14 484,0-1 0,0 0 0,-2 0 0,-1-1-1,0 1 1,-1-1 0,-1 0 0,-1-1-28,3-53 35,-4-41-35,-1 85 0,0 20-15,-2-31-35,2 39 30,0 1-1,-1 0 1,1-1 0,-1 1-1,1-1 1,-1 1-1,1 0 1,-1-1-1,0 1 1,1 0-1,-1 0 1,0-1-1,0 1 1,0 0-1,0 0 1,0 0 0,0 0-1,0 0 1,-1 0-1,1 1 1,0-1-1,0 0 1,-2 0 20,2 1-52,0 0 0,0 0 1,0 0-1,0 0 0,-1 0 0,1 0 0,0 0 1,0 1-1,0-1 0,0 0 0,0 1 1,0-1-1,0 1 0,0-1 0,0 1 1,0-1-1,0 1 0,0 0 0,0 0 1,0-1-1,0 1 0,1 0 0,-1 0 1,0 0-1,1 0 0,-1 0 0,0 0 1,1 0-1,-1 0 0,1 0 0,0 0 1,-1 0 51,-16 43-638,13-31 602,-23 59 186,4 1 1,2 2-1,4 0 0,3 1 1,4 1-1,3-1 0,3 9-150,4-82 66,0 1-1,0 0 0,0 0 1,0 0-1,1-1 1,0 1-1,0 0 1,0-1-1,0 1 1,1-1-1,-1 1 0,1-1 1,0 1-66,0-2 31,0 0 1,0 0-1,0 0 0,0 0 1,0 0-1,1-1 1,-1 1-1,0-1 0,1 1 1,-1-1-1,1 0 1,0 0-1,-1 0 0,1-1 1,0 1-1,-1 0 0,2-1-31,3 2 24,-6-1-76,-1-1 31,0 0-10,0-5-102,0-36-144,-1-24-794,3-1 0,9-51 1071,3 38-857,-1 5-615,-2-1 1,-1-71 1471,-26 214 2276,-7 45-44,5 1 0,3 31-2232,-5 233 914,14-228-626,3-88-173,-3 0 0,-2-1 0,-3 0 0,-3 0 0,-2-1 0,-4 1-115,27-76-68,1 1 0,0 0 1,1 1-1,0 0 0,5-5 68,11-15 5,78-109 10,209-313-5,-264 374-6,-3-2 0,-4-1-1,-4-3 1,22-74-4,-51 136 39,-1 0-1,-1 0 0,-2 0 1,0 0-1,0-12-38,-5 47 25,0 0 1,0 1-1,-1-1 0,0 0 0,-1 0 0,0 0 0,-1 2-25,-5 17 54,-134 467 417,-110 338-125,235-784-49,2 2 0,3 0 0,0 8-297,12-58 31,1 13-168,5-14-183,5-10-96,18-25 221,-1-1 0,-2-2 0,-1 0 0,9-23 195,-21 39-50,66-126-200,53-141 250,34-159-14,-156 420 14,37-105 71,-6-3 0,20-125-71,-56 228 78,-10 63 104,-1 0 1,-2 0-1,0-1 1,-7 11-183,-4 13 87,-183 569 176,72-218-183,68-238-77,33-89 65,-9 37-68,38-111 4,-1 5-27,14-20-148,57-79 257,34-60-86,60-118-11,78-170-153,-163 278 86,44-138 78,-110 267 94,-1-1 0,-2 0 0,-1-1 0,-1 1-1,-2-1 1,1-33-94,-8 62 748,-4 9-480,-11 18-21,-18 40-45,3 1 0,-8 26-202,-49 146 73,72-191-51,-97 291-366,-65 330 344,174-624-151,35-102 98,36-54 53,-18 34-3,207-372-72,55-92-342,-273 481 218,31-36 199,-31 51-72,-35 47-23,-2 6-22,0 7 98,-2 0 0,1 0-1,-2 0 1,0 0 0,0 0-1,-1 0 1,0-1 0,-1 0-1,-1 2 20,1 0-2,-164 367 237,80-184-170,33-67-26,-27 58 232,-67 108-271,136-268 507,44-94 302,85-122-1360,21-12 551,-42 63-254,108-174-283,72-105 1098,-274 417-557,0 0 1,0 0 0,0 0-1,0 0 1,0 1 0,0-1-1,0 0 1,0 0 0,0 0-1,0 0 1,0 0 0,0 0-1,0 0 1,0 0 0,0 0-1,0 0 1,0 0 0,0 0-1,0 0 1,0 0 0,0 0-1,1 1 1,-1-1 0,0 0-1,0 0 1,0 0-1,0 0 1,0 0 0,0 0-1,0 0 1,0 0 0,0 0-1,0 0 1,0 0 0,0 0-1,0 0 1,1 0 0,-1 0-1,0 0 1,0 0 0,0 0-1,0 0 1,0 0 0,0 0-1,0 0 1,0 0 0,0 0-1,0 0-4,-2 13 110,-5 14 23,-2-1 1,0 0-1,-2 0 1,-1-1-1,-4 5-133,3-4 46,-122 251 211,-167 320-15,275-547-169,-3 2 226,3 1 0,1 6-299,26-59-4,0 0-1,0 0 1,0 0 0,0 0-1,0 0 1,0 0 0,0 0-1,0 0 1,0 0 0,0 0-1,0 0 1,0 0-1,0 0 1,0 0 0,1 0-1,-1 0 1,0 0 0,0 0-1,0 0 1,0 0 0,0 1-1,0-1 1,0 0 0,0 0-1,0 0 1,0 0 0,0 0-1,0 0 1,0 0 0,0 0-1,0 0 1,0 0-1,0 0 1,0 0 0,0 0-1,0 1 1,0-1 0,0 0-1,0 0 1,0 0 0,0 0-1,0 0 1,0 0 4,7-9-45,17-22 46,263-381 167,108-148-113,-389 552-55,2-3-1,0 1 0,1-1 0,0 1 0,0 1 0,3-1 1,-11 8-1,4 0-124,-5 13-109,-1 1 235,-1-1 0,-1 0 0,1 1 1,-2-1-1,0-1 0,-4 11-1,-39 66 119,23-43-93,-157 262 97,4-7-46,142-225-93,35-74 7,0 0 1,0 0 0,0 0-1,0 0 1,0 1-1,0-1 1,0 0 0,1 0-1,-1 0 1,0 0 0,0 0-1,0 0 1,0 0 0,0 0-1,0 0 1,0 0-1,0 0 1,0 0 0,0 0-1,0 0 1,0 0 0,0 1-1,0-1 1,0 0 0,0 0-1,1 0 1,-1 0-1,0 0 1,0 0 0,0 0-1,0 0 1,0 0 0,0 1-1,0-1 1,0 0 0,0 0-1,0 0 1,-1 0 0,1 0-1,0 0 1,0 0-1,0 0 1,0 0 0,0 0-1,0 1 1,0-1 0,0 0-1,0 0 1,0 0 0,0 0-1,0 0 1,0 0-1,0 0 1,0 0 0,0 0-1,-1 0 9,10-7-201,79-89-128,51-72 329,-109 130-131,285-396-911,-255 347 633,-53 78 287,14-17-544,-20 33 315,-4 13 340,0-1 0,-1 1 0,-1-1 0,0 0 0,-2 0 0,0-1 0,-2 0 0,-2 4 11,-1 6 10,-159 331 177,119-255 154,46-91-250,2-6-30,0 0 0,1 0 0,0 0 0,0 0-1,1 1 1,0-1 0,0 1 0,0-1-1,1 5-60,14-24-86,223-297 223,52-61 64,-288 370-201,13-15-34,1 0 0,0 1 0,1 0 34,-13 13-65,1-2 38,-2 11-553,-4 4 567,0-1 1,0 1 0,-2-1 0,1 0-1,-1 0 1,-5 6 12,-43 66 118,33-53-70,-93 134 788,-110 120-836,212-271 50,-5 5 17,0 0 1,1 1-1,1 1 0,1 1 0,0 0 0,1 3-67,8-9-133,10-13-364,19-19 99,21-30 451,-1-3 1,18-29-54,76-114 21,-93 127-32,74-115-278,-116 177 185,-5 11 86,-9 19 43,-39 61 183,-22 25-208,11-17 98,-24 43 36,-157 241-64,230-362-97,7-11-23,1-1 1,-1 1-1,-1-1 0,1 0 1,-1 0-1,-1 0 50,5-4-271,2-6-101,4-15 69,2 1 0,1 0 1,0 1-1,1 0 0,1 0 0,1 1 0,2-2 303,17-30-540,27-48-539,237-434-3474,-290 521 4558,2 1 23,-2-1 1,0 0-1,0 0 0,0 0 0,-1-1 1,1-8-29,-5 16 301,-5 8 154,-34 28 79,2 3 1,2 0 0,-25 34-535,14-17 85,-407 485 111,151-173-133,301-363-66,-147 168 322,103-121 607,-3-2-1,-17 11-925,66-58 0,-17 12 111,17-12-116,0-1 1,0 1-1,0 0 1,0 0-1,0-1 1,0 1-1,0 0 1,0 0-1,0 0 1,0-1-1,0 1 1,0 0-1,0 0 1,0-1-1,0 1 0,0 0 1,0 0-1,0-1 1,0 1-1,0 0 1,0 0-1,0 0 1,-1-1-1,1 1 1,0 0-1,0 0 1,0 0-1,0 0 1,0-1-1,-1 1 1,1 0-1,0 0 1,0 0-1,0 0 1,-1 0-1,1-1 1,0 1-1,0 0 0,0 0 1,-1 0-1,1 0 1,0 0-1,0 0 1,-1 0-1,1 0 1,0 0-1,0 0 1,0 0-1,-1 0 1,1 0-1,0 0 1,0 0-1,-1 0 1,1 0-1,0 0 1,0 0-1,0 1 1,-1-1-1,1 0 1,0 0-1,0 0 0,0 0 1,-1 0-1,1 1 1,0-1-1,0 0 1,0 0-1,0 0 1,-1 1 4,10-26-705,0 2 1,1-1 0,1 1-1,1 1 1,3-2 704,40-72-2781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3.987"/>
    </inkml:context>
    <inkml:brush xml:id="br0">
      <inkml:brushProperty name="width" value="0.1" units="cm"/>
      <inkml:brushProperty name="height" value="0.1" units="cm"/>
    </inkml:brush>
  </inkml:definitions>
  <inkml:trace contextRef="#ctx0" brushRef="#br0">1156 298 3529,'11'-31'1823,"36"-106"-72,-27 63-220,-19 71-1392,-1 0 1,1 0-1,-1 0 1,1 0 0,-1 0-1,0 0 1,0 0 0,0 0-1,-1 0 1,1 0-1,-1 0 1,0 0 0,0 0-1,0 1 1,0-1 0,0 0-140,1 2 31,-1 1 1,1-1 0,0 1 0,-1 0-1,1-1 1,-1 1 0,1 0 0,-1 0-1,1-1 1,0 1 0,-1 0 0,1 0 0,-1 0-1,1-1 1,-1 1 0,1 0 0,-1 0-1,1 0 1,-1 0 0,1 0 0,-1 0-1,1 0 1,-1 0 0,1 0 0,-1 0-32,-23 11 645,4 3-479,2 0 1,-1 2-1,2 0 1,0 1-1,-5 7-166,-85 109 215,-3 22 15,7 4 0,-16 45-230,-166 346 425,278-536-421,-66 121 25,-6-2-1,-82 101-28,161-234-9,0 0-1,0 0 0,0 0 1,0-1-1,0 1 0,0 0 1,0 0-1,0 0 0,0 0 1,0 0-1,0 0 0,0 0 0,0 0 1,0 0-1,0 0 0,0 0 1,0 0-1,0 0 0,-1 0 1,1 0-1,0 0 0,0 0 1,0 0-1,0 0 0,0 0 1,0 0-1,0 0 0,0 0 1,0 0-1,0 0 0,0 0 0,0 0 1,0 0-1,0 0 0,0 0 1,0 0-1,0 0 0,-1 0 1,1 0-1,0 0 0,0 0 10,3-11-248,13-24 56,2 1 0,0 0 0,3 1 0,11-14 192,9-14-118,375-535 221,-218 344 2210,70-57-2313,-263 305 482,-5 8-298,-8 13 63,-140 203 581,-148 244-646,54-82-238,165-274-328,-5-4 1,-50 46 383,107-121 45,13-15-123,5-8-66,1 1 0,-1 0 0,2 1 0,-1 0 0,1 0 1,0 0-1,-2 6 144,7-13-1769,4-5-891,17-16-902,-1-7-2476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6.813"/>
    </inkml:context>
    <inkml:brush xml:id="br0">
      <inkml:brushProperty name="width" value="0.1" units="cm"/>
      <inkml:brushProperty name="height" value="0.1" units="cm"/>
    </inkml:brush>
  </inkml:definitions>
  <inkml:trace contextRef="#ctx0" brushRef="#br0">767 2738 5193,'0'0'2029,"0"-34"-877,-1-17-838,4-177 611,19 18-629,-10 122-372,-4 0 0,-3-9 76,-6 97-15,0 0 0,0-1-1,0 1 1,0 0 0,0 0 0,-1 0 0,1 0 0,0-1 0,0 1 0,0 1-1,0-1 1,0 0 0,0 0 0,0 0 0,0 0 0,0 1 0,0-1 0,-1 1 15,-6 3-16,-1 1 0,1 0 0,1 1 0,-1-1 1,1 1-1,0 1 0,0 0 0,1-1 0,0 2 1,-2 2 15,-19 20 39,19-22-75,-47 47 671,2 3 0,3 3-635,34-40 414,1 1 0,1 0 0,1 1 0,1 0 1,1 1-1,1 1 0,-6 24-414,5 0 662,2 1 1,0 35-663,3-27 346,-10 38-346,16-95-10,-1 0-1,1 0 1,0 0 0,0 0-1,-1 0 1,1 0 0,-1 0-1,1 0 1,-1 0 0,1-1-1,-1 1 1,1 0 0,-1 0-1,0-1 1,1 1 0,-1 0-1,0-1 1,0 1 0,1 0-1,-1-1 1,0 1 0,0-1-1,0 0 1,0 1 0,0-1-1,0 0 1,0 1 0,0-1-1,0 0 1,0 0 0,0 0-1,0 0 1,0 0 0,0 0-1,0 0 1,0 0 0,0 0-1,0-1 1,0 1 10,-1-1-15,-1 1 1,1-1-1,0 0 0,0 0 0,0 0 1,0 0-1,-1 0 0,1-1 0,1 1 1,-1-1-1,0 1 0,0-1 0,0 0 1,1 0-1,-1 1 0,1-2 15,-2-2-29,1 0 1,0-1-1,0 0 0,0 1 1,1-1-1,0 0 0,0 0 1,0 0-1,1 0 0,0 0 29,2-66-162,0 51 80,3-23-96,2 0-1,2 1 0,1 0 1,4-3 178,5-22-350,-3-2 350,-8 11-219,-2 0 1,-3 1-1,-4-22 219,1 71-25,0 0 0,-1-1 0,0 1 0,-1 0 0,1 0 0,-2 1 0,0-1 0,0 0 0,-3-5 25,5 12 3,0 0 1,0 0-1,-1 0 1,1 0-1,-1 0 1,1 0 0,-1 0-1,0 0 1,0 0-1,0 1 1,0-1-1,0 1 1,0-1-1,0 1 1,-1 0 0,1 0-1,0 0 1,-1 0-1,1 0 1,-1 1-1,1-1 1,-1 1 0,1 0-1,-1-1 1,1 1-1,-1 0 1,1 0-1,-1 1 1,1-1 0,-1 1-1,1-1 1,-1 1-1,1 0 1,-1 0-1,1 0 1,0 0 0,-1 0-4,-1 1-1,0 1 1,0-1 0,1 1-1,-1 0 1,1 0-1,0 0 1,-1 0 0,1 0-1,1 1 1,-1-1 0,0 1-1,1 0 1,0 0 0,-2 3 0,-5 13-9,1 1 0,-3 13 9,4-14 11,-8 31 27,2 1 0,3 0 1,1 1-1,3 11-38,-9 218 84,12-191-71,2-64-134,-26 450 680,16-374 120,-5 1 0,-5-2-1,-19 53-678,27-101-2055,53-121 1647,3 3-1,33-40 409,-36 51-104,297-372-1027,-121 158-56,38-79 1187,-251 344-515,-1 10 416,-5 17 161,-12 20 256,-1-1 0,-18 35-318,-7 16 310,-67 191 1016,-4 55-1326,105-316 137,1 0 0,1 0 0,-1 21-137,6-45 2,-1-1 0,1 1-1,0-1 1,0 1 0,0-1 0,0 1 0,0-1 0,0 1 0,0-1 0,0 1 0,0-1-1,0 1 1,0-1 0,0 1 0,0-1 0,0 1 0,0-1 0,1 1 0,-1-1-1,0 1 1,0-1 0,1 1 0,-1-1 0,0 0 0,1 1 0,-1-1 0,0 1-1,1-1 1,-1 0 0,0 1 0,1-1 0,-1 0 0,1 0 0,-1 1 0,1-1 0,-1 0-1,1 0-1,19-8 19,0-9 0,-2 0 0,1-2 0,-2 0 0,-1-1 0,2-3-19,-3 5-14,294-400-2020,-25-10 382,-195 291 1707,-3 4-133,60-91-104,-101 162 227,2 2-1,24-21-44,-44 57 149,-27 24-141,0 0 0,0-1 0,0 1 0,1 0-1,-1 0 1,0-1 0,1 1 0,-1 0 0,0 0 0,0 0-1,1-1 1,-1 1 0,0 0 0,1 0 0,-1 0-1,1 0 1,-1 0 0,0 0 0,1 0 0,-1 0 0,0 0-1,1 0 1,-1 0 0,0 0 0,1 0 0,-1 0-1,0 0 1,1 0 0,-1 0 0,1 0 0,-1 0-1,0 0 1,1 1 0,-1-1 0,0 0 0,1 0-8,-4 22 475,-14 23-52,-2-2-1,-1 0 1,-3-1 0,-10 13-423,-11 22 214,-417 697 526,447-751-706,-2 2 69,11-18-85,0 0 1,0 0-1,1 0 1,0 1-1,0 0 0,1-1 1,-1 2-1,2-1 0,-1 0 1,2 0-1,-2 8-18,3-16-36,0 0 0,0 1 0,0-1 0,1 0 0,-1 0 0,0 0 0,0 1 0,0-1 0,1 0 0,-1 0 0,0 0 0,0 0 0,1 1 0,-1-1 0,0 0 0,0 0 0,1 0 0,-1 0 0,0 0 0,1 0 0,-1 0 0,0 0 0,0 0 0,1 0 0,-1 0 0,0 0 0,0 0 0,1 0 0,-1 0 0,0 0 0,1 0 0,-1 0 0,0 0 0,0 0 0,1 0 0,-1 0 0,0-1 0,1 1 36,12-4-197,3-8 74,1 0 0,-1-1 0,-1 0 0,0-2 0,-1 1 1,-1-2-1,12-16 123,-8 11-185,240-322-1848,-141 166 3874,-6-8-1841,-75 124 520,-2-1-1,-4-2 0,16-50-519,-35 72 241,-10 33 443,-5 9-308,-13 15 161,-20 33-356,1 2-1,3 1 1,3 2 0,-9 21-181,6-13 64,-176 333-858,-83 241 794,270-569-1090,25-73 1164,2 0 0,-1 0 0,1 0 0,0 1 0,1-2-74,10-16 60,319-501-1550,-132 215 654,30-66 490,165-252 420,-360 574 104,2 1 0,36-35-178,-71 83 59,-3 4-51,-1 0 0,1-1 1,0 1-1,0 0 0,0 1 0,0-1 0,0 0 0,0 0 0,0 0 1,0 0-1,0 1 0,0-1 0,1 1 0,-1-1 0,0 1 0,1-1-8,7 21-481,-9-18 398,1-1 0,0 1 1,0-1-1,0 1 0,0-1 0,0 0 1,1 0-1,-1 1 0,0-1 0,0 0 0,1 0 1,-1 0-1,1 0 0,-1 0 0,1-1 0,-1 1 1,1 0-1,0-1 0,-1 1 0,1-1 1,0 0-1,-1 1 0,1-1 0,0 0 0,0 0 1,-1 0-1,1 0 0,0 0 0,-1-1 1,1 1-1,0 0 0,-1-1 0,1 1 0,0-1 1,-1 0-1,1 0 0,-1 1 0,2-2 83,5-3-292,0 0-1,0 0 0,-1-1 0,1 0 0,-1-1 1,2-2 292,34-42-170,-34 39 570,0 1 1,1-1 0,0 2-1,1-1 1,0 1-1,13-8-400,-20 17 215,-1-1-1,1 1 0,0 0 0,0 0 0,0 0 0,0 1 1,0-1-1,0 1 0,0 0 0,0 0 0,0 1 0,0-1 1,0 1-1,0 0-214,0 0 56,0-1 1,0 1 0,0-1-1,0 0 1,0 0 0,0 0-1,0 0 1,0-1 0,0 0-1,0 0 1,-1 0 0,1 0-1,0 0 1,0-1-57,4-3 16,-1-1 1,0 0-1,-1 0 1,1-1 0,-1 1-1,-1-1 1,1-1-1,3-5-16,35-66-273,-34 59 133,-1-1 1,-1 0-1,-1 0 1,0-1-1,-2 0 1,-1-1-1,-1 1 1,0 0 0,-2-20 139,-1 42-10,0-1 0,0 1 0,0-1 0,0 1 0,0 0 0,0-1 0,0 1 0,-1-1 0,1 1 0,0 0 0,0-1 0,0 1 0,-1 0 0,1-1 1,0 1-1,-1 0 0,1-1 0,0 1 0,-1 0 0,1 0 0,0-1 0,-1 1 0,1 0 0,-1 0 0,1-1 0,0 1 0,-1 0 0,1 0 0,-1 0 0,1 0 1,-1 0-1,1 0 0,0 0 0,-1 0 0,1 0 0,-1 0 0,1 0 0,-1 0 0,1 0 0,0 0 0,-1 0 10,-20 8-185,15-2 170,1-1 0,-1 1-1,2 0 1,-1 0 0,0 1-1,1 0 1,0 0 0,1 0-1,-3 7 16,-21 35-287,27-49 321,-1 1 0,1-1 1,-1 1-1,1 0 0,-1-1 0,1 1 0,-1-1 0,0 1 1,1-1-1,-1 0 0,1 1 0,-1-1 0,0 0 0,1 1 1,-1-1-1,0 0 0,0 0 0,1 1 0,-1-1 0,0 0 1,0 0-1,1 0 0,-1 0 0,0 0 0,0 0 1,1 0-1,-1 0 0,0-1 0,0 1 0,1 0 0,-1 0 1,0-1-1,1 1 0,-1 0 0,0-1 0,1 1 0,-1 0 1,1-1-1,-1 1 0,0-1 0,1 1 0,-1-1 0,1 0 1,-1 1-1,1-1 0,0 1 0,-1-2-34,-17-28 472,5-13-269,12 34-196,-2 0-1,1 0 1,-1 0-1,-1 1 1,-1-4-7,1 7 557,0-1 1,0 1-1,-1-1 1,0 1-1,0 0 1,-5-3-558,-10-10 564,17 15-543,0-1 0,0 1 0,0 0 0,0 0 0,-1 0 0,1 0 0,-1 1 0,0 0-1,1-1 1,-1 1 0,0 1 0,-1-1 0,1 0 0,0 1 0,0 0 0,-1 0 0,1 0 0,-1 1 0,1 0 0,0-1 0,-1 1 0,-1 1-21,-4-1 32,-1 1 0,1 0 0,0 1 0,0 0 0,0 1 0,0 0-1,1 1 1,-1 0 0,1 0 0,0 1 0,0 0 0,-1 1-32,5-5-151,8-7 2,10-10-118,43-35 102,2 2 1,44-27 164,-88 66-26,45-33-98,162-112 75,-216 150 441,-8 4 218,-13 6-8,-15 9-427,1 2-1,0 2 1,-8 6-175,-54 32 66,65-41-51,0-1 1,-1-2-1,0-1 1,-1-1-1,0-1 1,-1-2-1,0-1 1,0-1-1,0-1 1,-13-2-16,-90-2-245,132 1 236,0-1 0,0 1-1,-1 0 1,1 0 0,0 0-1,0 0 1,0 0-1,0 0 1,0 0 0,0 0-1,0 0 1,0 0-1,1 0 1,-1 1 0,0-1-1,1 0 1,-1 1 0,1-1-1,-1 0 1,1 1-1,-1-1 1,1 1 0,0-1-1,0 1 1,0-1-1,0 0 1,0 1 9,0-1-212,0-1-72,0 0-93,0 0-154,2 0-17,7-1 529,0 0 0,0-1 0,0 0 0,0 0-1,-1-1 1,1 0 0,-1-1 0,1 0 19,9-4 59,-1-2-1,0 0 0,3-3-58,-18 8 1403,-10 3-943,-15 0-598,18 2 254,-86-6 18,0-4-1,0-4 1,-22-10-134,90 19-220,-76-16 704,86 19-1183,0 0 1,0 1-1,0 0 1,0 1-1,-10 1 699,55-8 59,-1-1-1,0-2 0,0-1 1,21-12-59,27-9 555,-33 15-375,2 1 0,0 3 0,0 2 0,1 1 0,0 3 0,1 3 0,12 1-180,-62 3-8,1 0 0,0-1 0,0 2 0,-1-1-1,1 0 1,0 0 0,-1 0 0,1 0 0,0 0 0,0 0 0,-1 1 0,1-1 0,0 0 0,-1 1-1,1-1 1,-1 0 0,1 1 0,0-1 0,-1 1 0,1-1 0,-1 1 0,1-1 0,-1 1 0,1 0 0,-1-1-1,0 1 1,1-1 0,-1 1 0,0 0 0,1-1 0,-1 1 0,0 0 8,0 1 0,0-1 0,0 1 0,0-1 1,0 1-1,0-1 0,0 1 0,0-1 0,-1 1 0,1-1 1,-1 0-1,1 1 0,-1-1 0,1 1 0,-1-1 0,0 0 1,0 0-1,0 1 0,-5 5 47,1-1-1,-2 0 1,1 0 0,-1 0 0,1-1-1,-1 0 1,-1 0 0,-4 2-47,-70 33 170,73-36-154,-31 12 65,-1-2 0,-1-1 0,0-3 0,-1-1 0,1-2 0,-37 1-81,-66-2 519,-56-8-519,50 0 51,130 2-45,-11-1-32,1 1 0,-1 2 0,1 1 0,-1 1 0,-20 7 26,44-9-9,1 1 1,-1-1-1,1 1 0,0 1 1,0 0-1,0-1 0,0 2 1,1-1-1,-1 1 1,1 0-1,1 1 0,-1-1 1,1 1-1,0 0 0,0 0 1,0 1-1,1 0 1,0-1-1,0 2 0,1-1 1,0 0-1,0 0 0,1 1 1,0 0-1,0 1 9,-3 23-78,2 0 1,1 1-1,1-1 1,2 1-1,2 8 78,-3-32-174,2-1 1,-1 0-1,1 0 1,0 0-1,1 0 0,0 0 1,0-1-1,1 1 1,0-1-1,0 0 0,0 0 1,3 2 173,1 2-1125,1-1 0,1-1 0,-1 0 0,7 5 1125,19 9-3090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8.354"/>
    </inkml:context>
    <inkml:brush xml:id="br0">
      <inkml:brushProperty name="width" value="0.1" units="cm"/>
      <inkml:brushProperty name="height" value="0.1" units="cm"/>
    </inkml:brush>
  </inkml:definitions>
  <inkml:trace contextRef="#ctx0" brushRef="#br0">707 1 4305,'0'0'1691,"0"0"-97,-7 33-154,-21 113-391,20-90-508,2 0-1,3 1 0,3 20-540,-1 25 177,-3-27-2,-3-1-1,-3 0 1,-15 47-175,13-74 124,-3 1 1,-1-2-1,-3 0 0,-2-2 1,-1 0-1,-4 2-124,10-19 54,1 2 0,2 0 0,1 1 0,1 0 0,1 1 0,0 7-54,-2 22-3385,-2 30 3385,4-62-2143,2-23 845,0-16 129,5 1 950,3 7 319,-1 1 0,1-1-1,-1 0 1,0 1 0,0-1-1,0 1 1,0 0 0,0-1-1,0 1 1,0 0 0,-1 0-1,1-1 1,-1 1 0,0 0-1,0 1 1,0-2-100,-2 19 1414,5 33-418,0-34-914,-1 0-1,0 0 1,-2 8-82,2-20 13,-1 1 1,1-1 0,-1 1 0,0-1 0,0 1-1,0-1 1,-1 0 0,1 0 0,-1 0 0,0 0-1,0 0 1,0 0 0,0 0 0,-1 0 0,1-1-1,-2 2-13,-1 0 92,0 0-1,-1 0 0,1 0 1,-1-1-1,1 0 0,-1 0 1,0-1-1,0 0 0,0 0 0,0 0 1,-1 0-1,1-1 0,0 0 1,-1-1-1,-2 1-91,9-2-10,-1 1 0,0 0 0,0 0 0,1 0 0,-1-1 0,0 1 0,0 0 0,1-1 0,-1 1 0,0 0 0,1-1 0,-1 1 0,1-1 0,-1 1 0,0-1 0,1 1 0,-1-1 0,1 0 0,-1 1 0,1-1 0,0 0 0,-1 1 0,1-1 0,0 0 0,-1 0 0,1 1 0,0-1 0,0 0 0,0 0 0,-1 1 0,1-1 0,0 0 0,0 0 10,0-33-313,0 24 264,-1-18-196,1-1 0,2 0-1,1 1 1,1-1 0,1 1 0,8-26 245,0 24-4,4-13 48,-13 18 2791,-4 37-2649,-1-1-1,-1 0 0,0 1 1,-1-1-1,0 0 1,-3 6-186,-31 72 228,19-50-22,8-15-101,-21 48 351,-3 20-456,27-68 230,0 0 1,2 1 0,1-1-1,0 1 1,2 0 0,1 2-231,1-16 157,-1-4-17,1 0 0,1 1 0,-1-1 0,1 1 0,0-1-1,1 0 1,0 1-140,-1-6 23,-1 0-1,1 0 0,0 0 0,0 0 1,0 0-1,0-1 0,1 1 0,-1-1 1,0 1-1,1 0 0,-1-1 0,1 0 0,0 1 1,-1-1-1,1 0 0,0 0 0,0 0 1,-1 0-1,1 0 0,0-1 0,0 1 1,0-1-1,0 1 0,0-1 0,0 1 1,0-1-1,0 0 0,0 0 0,2 0-22,-2 0 47,-2 0 69,0 0 44,-8-22 58,7 20-231,0 1 0,0-1 0,0 0 0,1 0 0,-1 0-1,0 0 1,1 0 0,-1 0 0,1 0 0,0 0-1,0 0 14,-1-17-67,0 13-24,1 1-1,0-1 1,0 1-1,0-1 1,0 0 0,1 1-1,0 0 1,0-1-1,1 1 1,1-5 91,-3 72-383,-11 11 384,-3-1 0,-11 32-1,-6 24 14,11-10-93,34-145 104,-7 15-52,0 0 1,-1 0-1,-1-1 1,0 1-1,-1-1 0,0-1 1,-1 1-1,0 0 1,-1-3 26,2-18-2,1 1 0,2 0 1,1 0-1,2 1 1,1 0-1,8-17 2,4-1-11,3 1 1,1 1-1,20-24 11,-42 66-7,-3 2-7,1 0 0,-1 0 0,1 1 0,0-1 0,0 1 0,0 0 0,1 0 0,-1 0 0,4-2 14,-7 5-7,0-1-1,0 1 1,1 0 0,-1 0-1,0 0 1,0 0 0,0 0-1,0 0 1,0 0 0,0 0-1,1 0 1,-1 0 0,0 0-1,0 0 1,0 0 0,0 0-1,0 0 1,0 0 0,1 0-1,-1 0 1,0 0 0,0 0-1,0 0 1,0 0 0,0 0-1,1 0 1,-1 0 0,0 0-1,0 0 1,0 0 0,0 0-1,0 0 1,0 0 0,0 0-1,1 0 1,-1 1 0,0-1-1,0 0 1,0 0 0,0 0-1,0 0 1,0 0 0,0 0-1,0 0 1,0 1 0,0-1-1,0 0 1,0 0 0,0 0-1,1 0 1,-1 0 7,0 11-41,0-5 4,-1 16 89,-1 0 0,-1 0 1,-1 0-1,-5 17-52,-32 91 399,4-15-68,27-77-262,0-8-102,2 1 1,1 0-1,2 1 0,-2 24 33,16-120-2209,1 21-1171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0.980"/>
    </inkml:context>
    <inkml:brush xml:id="br0">
      <inkml:brushProperty name="width" value="0.1" units="cm"/>
      <inkml:brushProperty name="height" value="0.1" units="cm"/>
    </inkml:brush>
  </inkml:definitions>
  <inkml:trace contextRef="#ctx0" brushRef="#br0">14 527 4217,'0'0'2170,"0"0"34,0 0-377,0 0-192,0 0-212,-12 5-4,11-3 2022,18-3-3276,0-1 0,0 0-1,-1-1 1,1 0 0,-1-2 0,14-5-165,23-11 465,21-13-465,-34 15 120,1 1 0,35-10-120,11 7 187,47-4-187,49-11 326,69-21-143,2 12 1,92 1-184,-27 19 10,-57 6 10,46-19-20,67-16 16,-232 40 0,92 4-16,-74 10 18,637 11 393,-556 4-238,0 10-1,67 23-172,105 45 299,130 58-299,-478-131 70,-1 4 1,-1 2-1,-2 2 1,0 4-1,-2 2 0,42 33-70,-96-63-1,-1 0 0,0 0-1,-1 1 1,1-1 0,-1 1-1,0 0 1,0 0 0,0 0-1,0 1 1,-1-1 0,0 1-1,-1 0 1,1 0 0,-1 0-1,0 0 1,0 0 0,-1 1-1,0-1 1,0 0 0,-1 1-1,1-1 1,-1 1 0,-1-1-1,1 1 1,-1-1 0,0 0-1,-1 1 1,1-1 0,-1 0-1,-1 0 1,0 2 1,-9 11-18,0 0 0,-2-1 0,0-1-1,-1 0 1,-6 4 18,-16 19-4,26-28 2,-24 29-63,-37 32 65,59-62-1,0 0-1,0-1 1,-1 0 0,0-1-1,-1-1 1,0-1-1,0 0 1,-6 1 1,-22 5 28,-2-1 1,1-3-1,-35 2-28,-140 5 56,104-9-39,-776 37 82,-34-41 886,476-5-406,255-6 420,-138-26-999,62 5 403,88 21-332,91 5 10,-86-14-81,50 3-2,-18 3 2,40 5 22,1-5-1,-22-8-21,-68-15 91,-118-3-91,217 24 91,-87-23-91,-20-4 43,188 38-43,0 1 1,-1-1 1,1 0-1,0-1 1,0-1 0,0 0-1,0-1 1,1 0-1,0-1 1,0-1 0,-8-6-2,5 1-7,-1 0 0,1 1 1,-2 1-1,0 0 0,0 1 1,0 1-1,-1 1 0,0 1 1,-1 1-1,1 0 0,-1 1 1,-3 1 6,22 3-23,0 0 0,0 0 0,0 0 0,0 0 0,0 0 0,0 0 0,0-1 0,0 1 0,0 0 0,0-1 0,0 1 0,0 0 1,0-1-1,0 1 0,0-1 0,0 1 0,1-1 0,-1 0 0,0 1 0,0-1 0,1 0 0,-1 0 0,0 1 0,1-1 0,-1 0 1,1 0-1,-1 0 0,1 0 0,-1 0 0,1 0 0,0 0 0,0 0 0,-1 0 0,1 0 0,0 0 0,0 0 0,0 0 0,0 0 1,0 0-1,0 0 0,0 0 0,0 0 0,1 0 0,-1 0 0,0 0 0,1 0 23,-1-8-235,0-3-28,2 0 0,-1 1-1,2 0 1,2-9 263,-2 9-240,0-1-1,-1 0 0,0-1 1,-1-8 240,-1-43-2333,17 63-1670,4 1-2280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7.296"/>
    </inkml:context>
    <inkml:brush xml:id="br0">
      <inkml:brushProperty name="width" value="0.1" units="cm"/>
      <inkml:brushProperty name="height" value="0.1" units="cm"/>
    </inkml:brush>
  </inkml:definitions>
  <inkml:trace contextRef="#ctx0" brushRef="#br0">1 1 4529,'0'0'1416,"0"0"-564,0 0-359,0 0-177,0 0-152,0 0-100,2 0 24,0 1 1,-1-1 0,1 1-1,-1-1 1,1 1 0,-1 0-1,1 0 1,-1 0 0,0 0 0,1 0-1,-1 0 1,0 0 0,0 0-1,1 0 1,-1 0 0,0 1-1,0-1 1,0 1 0,-1-1-1,2 1-88,17 37 1576,-14-27-1075,82 195 1361,-53-140-1928,16 31 717,-5 1 0,-4 3 0,0 14-651,3 35 411,7-1 0,24 38-411,-50-131 163,8 16 424,8 8-587,20 35 657,-4 2 1,-5 4-1,29 109-657,18 35 571,-15-43-349,8 38 928,53 90-1150,-68-170 243,-23-49-128,27 37-115,12-10 983,17 12-983,26 43 763,-102-150-623,-2 3 0,-3 0 0,-2 6-140,52 117 40,25 8-39,-39-76 23,11 37-24,-16-12 13,-1 0-18,10 2 5,-33-76 8,16 51-8,-45-104-5,2 1 1,0-1-1,1-1 1,1 0-1,10 14 5,40 54 16,-23-30 15,17 16-31,-50-67 8,-2-5 0,-2-1 0,2 0-3,9 24-31,10 3 12,-14-17 12,0 0-1,-1 0 0,0 1 1,-1 0-1,1 1 3,-1 3-2,-3-8-4,0 0 1,0-1-1,1 1 1,0-1 0,0 1-1,0-1 1,5 4 5,-9-10 2,0 0-1,1 0 1,-1 0 0,0 0-1,1 1 1,-1-1 0,1 0-1,-1 0 1,0-1 0,1 1-1,-1 0 1,0 0 0,1 0-1,-1 0 1,0 0 0,1 0-1,-1 0 1,0 0 0,0-1 0,1 1-1,-1 0 1,0 0 0,1 0-1,-1-1 1,0 1 0,0 0-1,1 0 1,-1-1 0,0 1-1,0 0 1,0 0 0,0-1-1,1 1 1,-1 0 0,0-1-1,0 1 1,0 0 0,0-1-1,0 1 1,0 0 0,0-1-1,0 1 1,0 0 0,0-1-1,0 1 1,0-1-2,6-20 106,-6 18-97,67-184-6,-14 41 2,-20 36 13,-24 73-19,1 1 1,2 1-1,1 0 1,2 0-1,2 2 1,11-17 0,0 8-14,3-2-1,-2-1 0,-2-2 0,-2-1 0,0-7 15,7-37-81,-3-3 81,24-71-36,-37 131 23,1 2 0,1 0 0,2 1 0,1 1 0,3-1 13,13-20-6,2-10 6,27-60 6,38-99-6,-24 56 4,6 4 1,42-50-5,41-74 8,-70 109-3,79-143 6,-104 182-8,59-117-11,-99 182 4,3 2 0,4 1 0,43-57 4,27-11-50,-14 16 45,47-79 5,-52 58 2,178-294 43,-177 278-20,9 0-25,65-60 50,-95 127 97,-3-2-1,-2-7-146,28-39 377,-71 105-364,-18 27 7,0-1 0,-1 1-1,0-1 1,0-1 0,3-6-20,-7 11-676,0 0 0,0 1 0,-1-1 0,1 0 0,-1 1 0,1-1 0,-1 0 0,-1-1 676,1 5-94,0-20-6278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11.347"/>
    </inkml:context>
    <inkml:brush xml:id="br0">
      <inkml:brushProperty name="width" value="0.1" units="cm"/>
      <inkml:brushProperty name="height" value="0.1" units="cm"/>
      <inkml:brushProperty name="color" value="#66CC00"/>
    </inkml:brush>
  </inkml:definitions>
  <inkml:trace contextRef="#ctx0" brushRef="#br0">0 573 1320,'0'0'1135,"0"0"-543,0 0-206,0 0 66,0 0 33,27 0 3608,-17 0-3645,0 1 0,0-2 0,0 1 0,0-1 0,0-1-1,0 0 1,0 0 0,0-1 0,-1 0 0,1-1 0,-1 0 0,6-3-448,32-19 1109,1 3 1,1 1-1,33-8-1109,181-55 943,-154 52-467,126-36-200,-179 54-117,137-32 656,-170 42-779,55-11 68,0 3 1,40-1-105,-25 6 571,73-18-571,-91 12 122,2 3 1,-1 4-1,4 3-122,24-1 141,1-4-1,8-6-140,-9 1 37,0 4 0,12 5-37,81-4 54,-89 2-30,161 5-4,-141 3-14,-13 3-1,24 9-5,33 1 3,-120-12 2,0 3 1,0 1 0,0 3-1,27 9-5,-15 1-4,-29-11 30,0 3 1,-1 0-1,0 3 1,-1 0-1,-1 2 1,4 4-27,-9-2 54,0 2 1,-1 0-1,0 2 1,-2 1-1,-1 1 1,-1 1-1,13 19-54,-24-30 6,3 5 17,0 0 1,-1 1 0,-2 0-1,10 21-23,-6-13 20,-12-23 13,0 0 1,0 0-1,-1 1 1,0-1-1,0 1 1,0-1-1,0 1 1,-1-1 0,0 1-1,0 0-33,2 20 143,-2-24-116,-1 1 0,1-1 0,-1 0 1,0 1-1,0-1 0,0 1 0,0-1 0,0 0 0,0 1 1,0-1-1,-1 1 0,1-1 0,-1 0 0,0 0 0,0 1 1,0-1-1,0 0 0,0 0 0,0 0 0,0 0 0,-1 0 1,1 0-1,-1 0 0,0 0-27,-19 18 36,0 0 0,-1-2 0,0-1-1,-25 14-35,26-18 6,1 1 0,0 0 0,1 2 0,0 0 0,2 1 0,0 1 0,0 2-6,3-2 9,-1 0 0,-1 0 0,0-1 0,-1-1 0,-1-1 0,-1-1 0,0 0 0,-6 2-9,-24 14 6,-87 49 35,61-44-9,-21 4-32,-20 9-7,87-36 19,-2-1 0,0-1-1,0-2 1,0-1-1,-6-1-11,-59 6 94,-6-4-94,75-7 14,-376 16 690,335-21-468,0-3-1,1-2 1,-34-12-236,14 4 109,-63-3-109,53 13 75,18 3 132,0-4 1,-58-14-208,81 10 32,0 2 0,-54-1-32,-200 6 20,216 6-16,69-3-2,1-1 0,0-1 0,0-1 0,0-1 0,-12-6-2,-11-1 7,22 5 4,1-1 0,1-2 0,-8-4-11,-47-20 14,47 25-12,1-2 0,1-1 0,0-1 0,0-1 0,2-2 0,0-1 0,-17-16-2,34 26-2,0 1 0,0 0 0,0 0 0,-1 1 0,0 0 0,0 1 0,-5-1 2,-19-7-42,-29-4 42,57 15-5,-1-1 3,1 1 0,0-2 0,0 1 0,1-1 0,-1 0 0,-4-4 2,4 3-10,0 0-1,-1 1 1,1 0-1,-1 0 1,-1 0 10,-126-26-180,111 23 100,14 5 41,0-1 0,1 0 0,-1-1 0,-8-5 39,3 2-73,10 6 66,1-1 0,0 0 1,0 0-1,0 0 0,0 0 1,1-1-1,-1 1 0,0-1 0,1 0 1,-2-2 6,4 4-11,1 1 0,0-1 0,-1 1 0,1-1 0,0 1 0,0-1 0,-1 0 0,1 1 0,0-1 0,0 1 0,0-1 0,0 0 0,0 1 0,0-1 0,0 0 0,0 1 0,0-1 0,0 1 0,0-1 0,0 0 0,0 1 0,0-1 0,0 0 0,1 1 0,-1-1 0,0 1 11,0-1-1,1 1 1,-1 0 0,0 0 0,0 0 0,0 0 0,0-1-1,0 1 1,0 0 0,0 0 0,0 0 0,0-1 0,0 1-1,0 0 1,0 0 0,0-1 0,0 1 0,0 0-1,0 0 1,0 0 0,0-1 0,0 1 0,0 0 0,0 0-1,0 0 1,0 0 0,0-1 0,-1 1 0,1 0-1,0 0 1,0 0 0,0 0 0,0-1 0,0 1 0,0 0-1,-1 0 1,1 0 0,0 0 0,0 0 0,0 0-1,-1-1 1,1 1 0,0 0 0,0 0 0,0 0 0,-1 0-1,1 0 1,0 0 0,0 0 0,-4-3-28,-1 1 0,1-1 1,0 1-1,-1 0 0,0 0 0,1 1 1,-1-1-1,0 1 0,0 0 0,0 0 1,-3 1 27,7 0-68,1 0 2,-1-1 12,-15-7 313,8 4-658,10 3-3625,2-2-1000,0-11-6418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3.331"/>
    </inkml:context>
    <inkml:brush xml:id="br0">
      <inkml:brushProperty name="width" value="0.1" units="cm"/>
      <inkml:brushProperty name="height" value="0.1" units="cm"/>
    </inkml:brush>
  </inkml:definitions>
  <inkml:trace contextRef="#ctx0" brushRef="#br0">109 1 4721,'0'0'2377,"0"0"-969,0 0 69,0 0-78,0 0-428,0 0-293,-9 1-207,1-1-539,-33 1 1226,35-1-386,-1 1 1,1 0-1,0 0 1,0 1-1,0-1 1,-1 2-773,7-3 80,-1 1 1,0 0-1,1-1 1,-1 1-1,1 0 1,-1 0 0,1-1-1,-1 1 1,1 0-1,0 0 1,0 0-1,-1 0 1,1-1-1,0 1 1,0 0 0,0 0-1,0 0 1,0 0-1,0 0 1,0 0-1,0-1 1,0 1-1,0 0 1,0 0-1,1 0 1,-1 0 0,0 0-1,1-1 1,-1 2-81,12 23-66,-1-16 118,0 0 0,0-1 0,0-1 1,1 0-1,0 0 0,1-1 1,-1-1-1,12 4-52,-9-4 66,0 2 0,0 0 1,0 0-1,-1 1 0,14 11-66,-7-1 147,-15-12-114,1 0 0,0 0 0,0-1 1,0 1-1,1-2 0,0 1 0,0-1 0,0 0 1,0-1-1,2 1-33,-6-3 2,0 0 0,-1 1 0,1 0-1,-1 0 1,0 0 0,1 0 0,-1 0 0,0 0 0,0 1 0,0-1 0,-1 1 0,1 0 0,1 2-2,11 10 127,-15-15-96,1 1 0,-1-1 0,1 1-1,-1-1 1,0 1 0,1-1 0,-1 1 0,0 0 0,1-1 0,-1 1 0,0-1 0,0 1 0,1 0-1,-1-1 1,0 1 0,0 0 0,0-1 0,0 1 0,0 0 0,0-1 0,0 1 0,0 0 0,0-1-1,0 1 1,0-1 0,-1 1 0,1 0 0,0-1 0,0 1 0,-1 0 0,1-1 0,0 1 0,-1-1-1,1 1 1,0-1 0,-1 1-31,-19 19-236,12-13 339,-2 3-90,-35 35 3,2 3 0,2 1 0,-30 48-16,66-89-188,-1 0 1,2 0-1,-1 0 0,1 1 1,0 0-1,1 0 0,0 0 0,1 0 1,0 0-1,0 0 0,0 1 1,1 1 187,2-10-90,-1-1 0,1 1 0,-1 0 1,1-1-1,-1 1 0,1-1 1,-1 0-1,1 1 0,-1-1 0,1 1 1,0-1-1,-1 0 0,1 1 0,0-1 1,-1 0-1,1 0 0,0 0 1,-1 1-1,1-1 0,0 0 0,-1 0 1,1 0-1,0 0 0,0 0 0,-1 0 1,2-1 89,28 1-1904,-21 0 709,17 0-2619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20.186"/>
    </inkml:context>
    <inkml:brush xml:id="br0">
      <inkml:brushProperty name="width" value="0.1" units="cm"/>
      <inkml:brushProperty name="height" value="0.1" units="cm"/>
      <inkml:brushProperty name="color" value="#E71224"/>
    </inkml:brush>
  </inkml:definitions>
  <inkml:trace contextRef="#ctx0" brushRef="#br0">0 374 1840,'0'0'1183,"0"0"-281,0 0-35,0 0-75,0 0-235,0 0-139,0 0 47,0 0-23,0 0-61,0 0-102,0 0-114,0 0-66,0 0 37,0 0 56,0 0 143,0 0 134,0 0 34,0 0 12,0 0-67,0 0-82,0 0-52,0 0-17,0 0 66,0 0 10,0 0 2,0 0-49,0 0-109,0 0-30,0 0-37,0 0-62,0 0-20,0 0-14,0 0 92,0 0 32,0 0 47,0 0-21,0-1-169,1 0 0,-1-1 0,0 1 0,1 0 0,-1-1 0,1 1 0,-1 0 0,1 0 0,0 0 0,-1-1 0,1 1 0,1-1-35,21-10 51,-1 0 1,18-14-52,7-5 73,-8 11 158,0 1 0,1 3-1,13-3-230,-51 18 6,74-19 871,-57 16-303,1 0 1,-1-2-1,17-7-574,25-14 270,2 2 0,0 4 1,1 2-1,9 1-270,-1 5 108,0 2 1,1 4 0,63 2-109,651-2 663,-745 9-628,40 7-35,-35-3 9,11 2 53,0 3-1,-1 2 1,0 3 0,30 13-62,-65-22 15,2 0-1,-1-2 1,2-1-15,-5-1 1,0 2-1,0 0 1,0 1 0,9 4-1,1 7 5,-25-13-3,1 0-1,-1-1 1,1 0-1,0 0 1,0-1-1,0 0 1,1 1-2,29 4 6,-27-6-3,-1 1 0,1 0-1,0 0 1,-1 1 0,1 0 0,-1 1 0,0-1 0,0 2 0,0-1-3,23 16 14,-17-11 0,0 0 0,-1 0 0,6 7-14,-16-14-1,-1 0 3,1-1 0,-1 1-1,0 0 1,0 0-1,-1 0 1,1 0-1,0 0 1,-1 0 0,1 0-1,-1 1 1,0-1-1,1 1-1,-2-2 59,0-1 33,0 0 8,0 0-23,0 0-54,0 0-10,0 1-13,0 1 0,0-1 0,0 1 0,0-1 0,0 1 0,0-1 0,0 1 0,1-1 0,-1 1 0,1-1 0,-1 1 0,2 0 0,3 6 78,-5-7-75,0 0 0,0-1 0,0 1 0,1 0 0,-1-1 0,0 1 0,1 0 0,-1-1 0,0 1 0,1-1 0,-1 1 0,1-1 0,-1 1 0,1-1 0,-1 1 0,1-1 0,-1 1 0,1-1 0,0 0 0,-1 1 0,1-1 0,-1 0 0,1 0-3,14 27 49,5-14-50,-19-12 1,1 0-1,0-1 0,0 1 0,-1 0 1,1 0-1,-1 0 0,1 1 1,-1-1-1,1 0 0,-1 1 1,0-1-1,1 0 0,-1 1 0,0 0 1,0-1-1,0 1 0,0 0 1,-1-1-1,1 1 0,0 0 0,-1 0 1,1 0-1,-1-1 0,0 1 1,1 2 0,6 36 16,-7-40-8,0 27 17,0-27-12,0 0 23,0 0-8,0 0 31,0 0 56,0 0 57,0 0 6,0 0-29,-5 2-136,-1-1 0,0 1 1,0 0-1,1 0 1,-1 0-1,1 1 0,0 0 1,0 0-1,0 0 1,0 1-1,0 0 1,0 1-14,-1 0 7,-1 0 0,1-1 0,-1 0 0,0 0 0,0 0 0,-1-1 0,1 0-7,-13 5 7,1 0 1,1 1-1,0 1 0,-16 11-7,-15 8 10,44-27-2,0-1 1,1 1-1,-1-1 1,0 0-1,0 0 0,0-1 1,0 1-1,0-1 1,-4-1-9,-26 4 37,-44 22-50,62-18 17,1-1 1,-1-1 0,0-1 0,0 0 0,0-1 0,-18 0-5,8-1 5,0 0 0,0 2 0,-17 5-5,16-3 5,1-1 0,0-2 1,-19 0-6,-23-4 2,28-1-5,-1 2 0,0 2 0,-25 5 3,15 0 15,-1-4 0,0-1-1,-33-4-14,-5 0 14,26 3-3,29 1 6,0-2 0,-26-4-17,2-6 0,-46-15 0,-20-4 0,97 22 3,-1-1-1,1-1 1,0-1 0,1-2-1,0-1 1,1-2-3,20 12-1,0 1 1,0 0-1,0 0 1,0 0-1,0 1 1,0 0-1,-8 0 1,-29-5-20,35 4 16,0 1 0,0 0 0,0 0 0,0 1 0,0 1 0,-8 0 4,-15 1-13,-38-9 49,53 5-27,-16-1-13,-1 1 1,1 2-1,-10 2 4,-25 0-5,57-3 7,0-1-1,1 0 1,-1 0 0,0-1 0,1 0-1,-4-3-1,-40-10 5,47 14-25,-1 0 0,1 0 0,-1-1 0,1-1 0,0 1 0,-7-5 20,8 4-17,-1 0 0,1 1 0,-1-1 0,0 2 1,0-1-1,0 1 0,-1 0 0,-4-1 17,-40-2-2961,-35 1 2961,87 13-4387,0-1-1668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1.077"/>
    </inkml:context>
    <inkml:brush xml:id="br0">
      <inkml:brushProperty name="width" value="0.1" units="cm"/>
      <inkml:brushProperty name="height" value="0.1" units="cm"/>
      <inkml:brushProperty name="color" value="#E71224"/>
    </inkml:brush>
  </inkml:definitions>
  <inkml:trace contextRef="#ctx0" brushRef="#br0">136 7 96,'0'0'327,"0"0"104,0 0 167,0 0-99,-22 13 3863,-12-9-3946,34-4-368,0 0 52,0 0 61,0 0 32,0 0 27,0 0 63,0 0 234,0 0 107,0 0-209,0 0-244,0 0-67,0 0 8,0 0 21,0 0 48,0 0 76,0 0 71,0 0 62,0 0 98,0 0-74,0 0-123,0 0-73,0 0-27,0 0-59,-4-24 2513,1 45 487,2 38-3345,1-54 416,0 582 1206,-7-522-1470,7-39 49,-1 85 101,-5 14-89,3-97-12,2 1 0,1-1 0,4 26 12,2 4 278,-2 1 0,-4 11-278,0-50 55,0 51 169,3 0 0,5 18-224,0 3 346,-4 0 0,-6 58-346,0-25-1,2-109 2,1 7 21,-1 0 0,-1-1 1,-1 1-1,-1-1 0,-1 0 1,-5 13-23,5-17-3,0-1 0,1 1 0,1-1 0,1 1 0,0 14 3,1-10 1,-1 0 1,-1 0 0,-3 10-2,-1-6 24,2 1 0,1 0 0,1 0 0,2 5-24,-8 166 19,8 93 5,4-206-447,-4-122-133,1 14-370,-1 1 1,-1-1-1,-1 0 1,-3-9 925,-14-32-5490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4.711"/>
    </inkml:context>
    <inkml:brush xml:id="br0">
      <inkml:brushProperty name="width" value="0.1" units="cm"/>
      <inkml:brushProperty name="height" value="0.1" units="cm"/>
      <inkml:brushProperty name="color" value="#E71224"/>
    </inkml:brush>
  </inkml:definitions>
  <inkml:trace contextRef="#ctx0" brushRef="#br0">0 41 1568,'0'0'1942,"0"0"-576,0 0-242,0 0-125,0 0-174,0 0-134,0 0-141,0 0-58,0 0-122,0 0-178,0 0-77,0 0 117,0 0 66,0 0 42,0 0 126,0 0 52,0 0-61,0 0-122,0 0-80,0 0-74,0 0-85,0 0-62,0 0 28,0 0 41,0 0 110,0 0 93,0 0 55,0 0-53,0 0-44,0 0-58,0 0-45,0 0-48,0 0-78,0 0 0,23 0 483,68-7 2463,-83 7-2921,0-1 1,-1-1-1,1 1 0,-1-1 1,1 0-1,-1-1 0,6-3-60,-6 3 114,0 0 0,0 1 0,1-1 0,-1 2-1,1-1 1,-1 1 0,7-1-114,-13 2 36,29 0 305,344 0 1108,-247 7-1281,149-7-16,-273 2-152,0 0 0,0-1-1,1 2 1,-2-1 0,1 0 0,0 0 0,0 1 0,-1 0 0,1-1 0,1 4 0,5 4 2,-3-5 1,1 1 0,0-1 0,0 0 0,0-1 0,1 0 0,-1 0 0,1 0 0,2 0-3,12 9 2,-21-12-2,1 1 0,-1-1 1,1 0-1,-1 0 1,1 0-1,0 0 0,0 0 1,0 0-1,0 0 0,0-1 1,0 1-1,0 0 0,0-1 1,1 0-1,61 7 38,45-7-1633,-128 0-1528,5 0-1335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47.231"/>
    </inkml:context>
    <inkml:brush xml:id="br0">
      <inkml:brushProperty name="width" value="0.1" units="cm"/>
      <inkml:brushProperty name="height" value="0.1" units="cm"/>
      <inkml:brushProperty name="color" value="#E71224"/>
    </inkml:brush>
  </inkml:definitions>
  <inkml:trace contextRef="#ctx0" brushRef="#br0">1360 166 832,'0'0'1822,"0"0"-678,0 0-265,0 0-85,0 0-306,0 0-139,0 0-96,0 0-6,0 0 83,0 0 94,0 0-59,0 0-121,0 0-152,0 0-72,0 0 0,0 0 24,0 0 13,0 0 10,0 0 17,0 0 103,0 0 62,0 0 85,0 0-10,0 0-55,0 0-64,0 0-56,0 0-89,0 0-38,0 0 18,0 0-17,0 0 37,0 0 111,0 0 135,0 0 26,0 0-29,0 0-83,0 0-112,0 0 0,0 0 59,0 0-2,-1 17 313,-4 4-74,-1 0 1,-1 0-1,-1 0 1,-1-1-1,-2 2-404,-6 16 181,-2 9 40,-8 31-221,16-49 158,-1-1-1,-2 0 1,-1-1 0,-6 7-158,-11 20 217,-28 75 237,46-96-347,1 1 1,-4 23-108,10-31 169,-1-1 0,-1 0 0,-1 0 0,-1-1 0,-7 9-169,-53 93 818,55-95-401,-10 30-417,17-37 184,-1 0 1,-1-1-1,-2 0 1,-4 5-185,8-12 100,-1 1 0,2 0 1,0 1-1,2 0 1,-3 8-101,4-11 70,0 0 1,-1 0-1,0 0 0,-1-1 1,-1 1-1,-1-2 0,-9 13-70,-7 5 40,2 1 0,2 0 0,0 2-1,2 0 1,0 5-40,-11 17 302,-28 36-302,26-43 66,2 1 1,-4 15-67,19-29 119,-7 29-119,13-36 50,-2 0 0,-1 0 0,-6 10-50,11-27 10,1 0 0,0 0 0,1 0 0,0 1 0,1-1-1,0 1 1,1 0 0,1 0 0,0 0 0,0 5-10,2-10 9,-1 1-1,-1-1 1,0 0 0,0 0 0,0-1-1,-1 1 1,0 0 0,-3 5-9,-6 15 17,7 1-11,5-26-4,0 0-1,0 0 0,0 1 0,-1-1 0,0 0 0,1 0 1,-1 0-1,0 0 0,-1 2-1,1-5 1,1 1-1,-1 0 1,1 0-1,0 0 1,-1 0 0,1 0-1,0 0 1,0 0-1,0 0 1,0 0 0,0 0-1,0 0 1,0 0-1,0 0 1,0 0 0,0 1-1,0-2 0,1 1 1,-1-1-1,0 1 1,0 0-1,0-1 1,0 1-1,0 0 1,0-1 0,0 1-1,0 0 1,0-1-1,-1 1 1,1 0-1,0-1 1,0 1-1,0-1 1,-1 1 0,1 0-1,0-1 1,-1 1-1,1-1 1,-1 1-1,1-1 1,-1 1-1,1-1 1,-1 1-1,0 1 2,0 0 1,0 0-1,0 0 0,0 0 0,0 0 1,1 0-1,-1 0 0,1 0 0,-1 0 1,1 2-3,-7 1 44,7-5-43,-1 0 1,1 0-1,-1 0 0,0 0 0,1 1 0,-1-1 0,1 0 0,-1 0 0,1 1 1,-1-1-1,1 0 0,-1 1 0,1-1 0,-1 0 0,1 1 0,-1-1 1,1 1-1,0-1 0,-1 1 0,1-1 0,0 1 0,-1-1 0,1 1 1,0-1-1,0 1 0,0-1 0,-1 1 0,1 0 0,0-1 0,0 1-1,-22 30-180,17-20 77,5-9 67,-1 0 0,1 0 0,-1-1 0,0 1 0,1 0 0,-1-1 0,0 1 0,0-1 0,0 1 0,0-1 0,0 1-1,0-1 1,-1 0 0,1 1 0,0-1 0,-1 0 0,1 0 0,-1 0 0,0 1 36,1-2-169,1 0-15,0 0 4,0 0 81,0 0 75,0 0 11,0 0-11,0 0 1,0-1 0,0 1 0,0 0 0,0 0 1,0 0-1,0 0 0,0 0 0,0 0 0,0-1 0,0 1 1,0 0-1,0 0 0,0 0 0,0 0 0,0 0 0,0 0 1,0-1-1,0 1 0,0 0 0,-1 0 0,1 0 1,0 0-1,0 0 0,0 0 0,0 0 0,0 0 0,0-1 1,0 1-1,0 0 0,-1 0 0,1 0 0,0 0 0,0 0 1,0 0-1,0 0 0,0 0 0,0 0 0,0 0 1,-1 0-1,1 0 0,0 0 0,0 0 0,0 0 0,0 0 1,0 0-1,-1 0 0,1 0 0,0 0 0,0 0 0,0 0 1,0 0-1,0 0 0,0 0 0,0 0 0,-1 0 1,1 0-1,0 1 0,0-1 0,0 0 0,0 0 0,0 0 1,0 0-1,0 0 0,0 0 0,-1 0 23,-1-12-1617,3 3 1398,0 0 0,0 0 0,1 0 0,0 0-1,1 1 1,2-7 219,-1 4-351,0 1-1,-2-1 1,1 0-1,-1-1 352,-1-16-1747,-1 27 1671,0 1 168,-8-7 3338,8-2-3421,1-1 0,0 1-1,1 0 1,0 0 0,0 0 0,1 0-1,0 0 1,4-7-9,6-10-2,2 0 1,3-3 1,-5 10-38,-1-2-1,-1 1 1,6-17 38,-17 36-1,1 0 0,-1 0 0,1 0 0,-1 0-1,1 0 1,-1 0 0,0 0 0,1 0 0,-1 0 0,0-1-1,0 1 1,0 0 0,0 0 0,0 0 0,0 0-1,0-1 1,0 1 0,-1 0 0,1 0 0,0 0-1,-1-1 2,0 2 5,1 0-1,-1-1 0,0 1 0,0 0 0,1 0 0,-1 0 0,0 0 0,0 0 1,1 0-1,-1 0 0,0 1 0,1-1 0,-1 0 0,0 0 0,0 0 1,1 1-1,-1-1 0,0 0 0,1 1 0,-1-1 0,1 1 0,-1-1 0,0 1-4,-40 33 66,18-11-58,7-9 32,1 1 0,1 1 0,0 0 0,2 0 0,-1 2 0,-7 15-40,32-57-145,2 0 0,0 1-1,1 0 1,1 2 0,11-12 145,104-103 63,-50 53-529,-61 59-314,-23 22 644,-7 4 124,1-1 0,0 1 0,0 0 0,1 1 0,-1 0 0,0 0 0,1 1 0,0 0 0,-8 5 12,-72 50 545,65-40-351,22-17-465,11-10-444,33-38 556,-2-2 1,31-47 158,62-115-2232,-133 208 2232,4-4-262,-1-1-1,0 1 1,0-1-1,-1 0 1,0-1-1,0 1 1,-1 0 0,0-1-1,0 0 1,-1 1-1,1-3 263,-2 9-13,-1 1 1,1-1-1,0 1 0,0-1 1,0 1-1,0-1 0,0 1 1,0-1-1,-1 1 1,1 0-1,0-1 0,0 1 1,-1-1-1,1 1 0,0 0 1,0-1-1,-1 1 0,1 0 1,-1 0-1,1-1 0,0 1 1,-1 0-1,1 0 0,0-1 1,-1 1-1,1 0 0,-1 0 1,1 0-1,-1 0 0,1-1 1,-1 1-1,1 0 0,-1 0 1,1 0-1,0 0 0,-1 0 1,1 0-1,-1 0 0,1 1 13,-21 2 79,19-3-92,-10 5 184,0 0-1,0 1 1,1 0-1,0 1 1,0 0-1,0 1 1,1 0-1,0 1 1,-9 9-171,-4 3 419,-49 42 3695,-43 51-4114,108-106 187,5-6-149,0 0 0,0 0 0,0 0 0,1 0 0,-1 1 0,1-1-1,-1 0 1,1 1 0,-1 0-38,23-4 105,-9-6-80,-1 0-1,0 0 1,0-1-1,-1 0 0,0-1 1,0 0-1,-1-1 1,5-7-25,6-4 21,39-42-83,-4-2 0,3-8 62,-56 71-8,1-2-27,0-1 1,1 1 0,-2 0 0,1-1 0,0 1 0,-1-1 0,0 0 0,0 0-1,0 0 1,-1 0 0,0 0 0,1-5 34,-3 9-20,-1 1 0,1 0 1,-1-1-1,0 1 0,1 0 0,-1 0 0,1 0 1,-1 0-1,0 1 0,1-1 0,-1 0 1,1 1-1,-1-1 20,-10 4 5,1 0 1,0 0-1,0 1 1,1 1 0,0 0-1,0 0 1,0 1-1,-6 5-5,-23 21 531,-13 16-531,38-35 169,10-10-127,-2 1 41,0 0 0,1 1 0,0 0 0,0 0 0,-3 6-83,7-11-96,1-1-66,2 0 139,-1-1 0,1 1 0,0-1 0,-1 1 0,1-1 0,-1 0 1,1 1-1,-1-1 0,0 0 0,1 0 0,-1 0 0,0 0 0,0 0 0,1 0 1,-1-1-1,0 1 0,0 0 23,20-28 7,-13 17-30,238-358-1289,-244 367 1301,2-3-7,0 1 1,-1-1-1,0 0 0,0 0 0,0 0 0,-1 0 0,1-1 0,-2 1 0,1-1 0,-1 1 0,0-2 18,-1 7 4,-1 1 1,0 0-1,1 0 0,-1-1 0,0 1 0,1 0 1,-1 0-1,0 0 0,1 0 0,-1 0 0,0 0 1,0 0-1,1 0 0,-1 0 0,0 0 0,1 1 1,-1-1-1,0 0 0,1 0 0,-2 1-4,-15 7 20,0 1 1,1 0-1,0 1 0,1 1 0,0 1 1,0 0-1,-9 11-20,-11 7 152,7-7 119,1 1 1,1 2 0,0 1-1,-5 10-271,30-35-58,13-7-142,40-38 251,-2-2 0,1-6-51,27-23 40,-20 21-192,12-9-661,-4-3-1,-2-3 1,10-18 813,-67 78-207,-3 3 50,-1 0 0,1 1 0,-1-1 1,0 0-1,0 0 0,-1-1 0,0 1 0,2-5 157,-4-2-26,-6 13 177,4-1-104,-5 2 32,-1 1 0,0-1 0,1 2-1,-1-1 1,1 1 0,0 0 0,0 0 0,-5 4-79,-58 51 428,26-22-73,36-31-296,-325 271 3568,332-276-3860,1-1-155,59-64-217,15-25 605,22-25 50,39-25-528,45-30 478,-170 160-201,-7 6 20,-1 0 0,1 0 1,1 0-1,-1 0 0,0 1 0,1-1 1,0 1-1,-1 0 0,1 0 0,0 0 1,0 0-1,0 1 0,0 0 0,0 0 1,3-1 180,-7 3-53,0 0 0,1 0 0,-1 0 0,0 0 0,0 0 0,0 0 0,0 0 0,1 0 0,-1-1 0,-1 1 0,1 0 0,0 0 0,0 0 0,0 0 0,0 0 0,-1 0 0,1 0 0,0 0 53,-4 11 93,0 1 0,-1-1-1,0 0 1,-1-1 0,0 1-1,-1-1 1,-3 3-93,-62 80 1029,47-64-669,-137 150 944,19-23 139,142-157-1450,0 0-1,1 1 1,-1-1-1,0 1 1,1 0-1,-1-1 1,1 1-1,-1 0 1,1-1-1,-1 1 1,1 0-1,0-1 1,-1 1-1,1 0 1,0 0-1,-1-1 1,1 1-1,0 0 1,0 0-1,0 0 1,0-1-1,0 1 1,0 0-1,0 0 1,0 0 7,1-1-4,0 0 1,-1 1-1,1-1 1,0 0-1,0 0 1,0 0-1,0 0 1,0 0-1,0 0 1,0 0-1,0-1 1,0 1-1,-1 0 1,1 0-1,0-1 1,0 1-1,0-1 4,43-20 13,-3-7-30,-2-1 1,-1-3-1,-1-1 1,14-18 16,32-29-20,-80 77 20,0 0-6,0 0-1,0 1 1,0-1 0,0 1 0,1-1-1,-1 1 1,1 0 0,-1 0 0,1 0 0,0 1-1,-1-1 1,1 1 0,2 0 6,-5 6-114,-2 5 109,0 0-1,0-1 0,-1 1 0,-1 0 0,1-1 1,-2 0-1,1 0 0,-1 0 0,-1 0 0,-2 3 6,-13 22 47,-2-1 0,-3 0-47,18-24-9,-124 154 41,54-70 354,-2 13-386,99-119-151,14-16 174,-1-2-11,2 1 0,36-21-12,-52 37 6,-16 12 3,0 0-1,1 0 1,-1-1-1,0 0 1,0 1-1,0-1 1,0 0-1,-1 0 1,1 0-1,-1-1 1,0 1-1,0-1 1,0 1-1,0-1 1,-1 0-1,1 1 1,-1-1-1,0 0 1,0-1-9,-24 7 612,10 2-521,0 0 0,1 1 1,-1 0-1,1 1 1,0 0-1,-1 2-91,-74 51 123,40-25-73,-196 126 306,231-155-443,8-8-378,10-19-7,16-17 262,1 1-1,2 1 1,29-33 210,-15 20-57,113-136-51,24-11 108,-141 159-1,3-6-6,-36 42-17,-6 6-108,-418 413 187,280-280 797,133-128-783,1-2-56,11-10-93,27-27 24,84-90 120,137-150-73,-200 208-214,-2-1 0,-3-3 0,18-38 223,-60 98-17,1-3-11,0 1 0,0-1-1,-1 0 1,0-1-1,-1 1 1,1-1-1,-2 1 1,0-1-1,1-7 29,-3 17 1,0 0-1,0 0 0,0 0 0,0 0 0,0 0 0,0 0 0,0 0 0,0 0 0,0-1 0,0 1 0,0 0 0,0 0 1,0 0-1,0 0 0,0 0 0,0 0 0,0 0 0,0 0 0,0 0 0,0 0 0,-1-1 0,1 1 0,0 0 0,0 0 1,0 0-1,0 0 0,0 0 0,0 0 0,0 0 0,0 0 0,0 0 0,0 0 0,-1 0 0,1 0 0,0 0 0,0 0 0,0 0 1,0 0-1,0 0 0,0 0 0,0 0 0,0 0 0,-1 0 0,1 0 0,0 0 0,0 0 0,0 0 0,0 0 0,0 0 1,0 0-1,0 0 0,0 0 0,0 0 0,-1 0 0,1 0 0,0 0 0,0 1 0,0-1 0,0 0 0,0 0 0,0 0 1,0 0-1,0 0 0,0 0 0,0 0 0,0 0 0,-6 2 1,0 1 0,0-1-1,0 1 1,1 0 0,-1 0 0,1 1 0,0 0 0,0 0 0,-1 0-1,-45 47 47,25-24-6,-13 10 4,-66 65 454,5 4 1,-49 69-500,148-173-1,-1 0 0,0 1 0,0-1 0,1 0-1,-1 1 1,1-1 0,0 1 0,0 0 0,0-1 0,0 1 0,0 0 0,1-1-1,-1 4 2,1-7-2,0 1 0,0 0 0,0 0-1,0 0 1,0 0 0,0 0 0,0 0-1,0 0 1,0 0 0,0 0-1,0 0 1,0-1 0,0 1 0,0 0-1,1 0 1,-1 0 0,0 0 0,0 0-1,0 0 1,0 0 0,0 0 0,0 0-1,0 0 1,0 0 0,0 0 0,0 0-1,1 0 1,-1 0 0,0 0-1,0 0 1,0 0 0,0 0 0,0 0-1,0 0 1,0 0 0,0 0 0,0 0-1,1 0 1,-1 0 0,0 0 0,0 0-1,0 0 1,0 0 0,0 0 0,0 0-1,0 0 1,0 0 0,0 0-1,1 0 1,-1 0 0,0 0 0,0 0-1,0 0 1,0 0 0,0 1 0,0-1-1,0 0 1,0 0 0,0 0 0,0 0-1,0 0 1,0 0 0,0 0 0,0 0-1,0 0 1,0 1 2,12-9 4,-1 0 0,0-1 0,-1 0-1,0 0 1,0-1 0,-1 0 0,-1-1 0,3-3-4,12-14 13,54-63-77,-4-4 0,-5-2 0,-4-3 0,22-53 64,-77 135-5,-1 5 4,-1-1 1,0-1 0,-1 1-1,0-1 1,-2 0 0,0 0 0,0-1-1,-1 1 1,-1-5 0,-2 20 1,0 0 0,0 0 0,-1 0 0,1-1 0,0 1 0,0 0 0,0 0 0,-1 0 0,1 0 1,0 0-1,0 0 0,-1 0 0,1 0 0,0 0 0,0 0 0,0 0 0,-1 0 0,1 0 0,0 0 0,0 0 0,-1 0 0,1 0 0,0 0 0,0 0 0,-1 0 0,1 0 0,0 1 1,0-1-1,0 0 0,-1 0 0,1 0 0,0 0 0,0 0 0,0 1 0,0-1 0,-1 0 0,1 0 0,0 0 0,0 0 0,0 1 0,0-1 0,0 0 0,0 0 0,0 1 0,0-1 1,-1 0-1,1 0 0,0 1-1,-31 28-21,1 1 0,2 2 0,-8 12 21,-27 30 21,-236 263 1373,294-332-1350,5-5-40,-1 1 0,0 0 0,1-1-1,-1 1 1,0 0 0,1-1 0,-1 1 0,1 0 0,-1 0-1,1 0 1,-1-1 0,1 1 0,0 0 0,-1 0-1,1 0 1,0 1-4,0-2-102,2-2 52,32-25 34,0-2-1,-3-2 0,0-1 1,-2-1-1,2-6 17,22-24-25,29-31-43,3-6-13,4 3 1,57-43 80,-105 108-622,-40 32 597,-1 1 0,0-1 0,0 1 0,0-1 0,1 0 0,-1 1-1,0-1 1,0 1 0,0-1 0,0 0 0,0 1 0,0-1 0,0 1 0,0-1-1,0 0 1,0 1 0,0-1 0,0 1 0,0-1 0,-1 0 0,1 1 0,0-1-1,0 1 1,0-1 0,0 0 0,-1 1 0,1-1 0,0 0 0,0 1-1,-1-1 1,1 0 0,0 1 25,-13 23-24,-1-1 1,0 0-1,-2 0 0,-1-2 0,-18 19 24,6-5 49,-150 168 1275,-195 173-1324,345-350 81,13-13-29,0 2 0,0 1 0,2 0 0,0 0 0,-6 11-52,19-21-616,10-6 435,13-9 43,11-13 46,-1-1 0,-1-2 0,-1-1 0,10-14 92,-7 9-16,284-296-155,-102 99 70,-204 220 93,-9 7-10,-2 2-78,-1 6 70,-1 0 0,0 0 1,-1 0-1,1-1 1,-1 1-1,0-1 1,-1 0-1,1 0 1,-1 0-1,-1 0 0,-4 4 26,-1 4-19,-142 191 52,-21 29 731,168-226-722,-3 1-21,2 0 0,-1 1-1,1 0 1,1 0 0,0 0-1,0 1 1,1 0 0,0 0-1,1 0 1,0 4-21,3-15-5,0 1-1,0-1 1,0 1-1,0-1 1,0 1 0,0-1-1,0 1 1,0-1-1,0 1 1,0-1 0,0 1-1,0-1 1,0 0-1,0 1 1,1-1-1,-1 1 1,0-1 0,0 1-1,1-1 1,-1 0-1,0 1 1,1-1 0,-1 1-1,0-1 1,1 0-1,-1 1 1,0-1 0,1 0-1,-1 0 1,1 1-1,-1-1 1,1 0-1,-1 0 1,1 0 0,-1 0-1,1 0 1,-1 1-1,0-1 1,1 0 0,-1 0-1,1 0 1,-1 0-1,1 0 1,-1 0 0,1 0-1,-1-1 6,26-5-95,-18 2 79,1 0 1,-1-1-1,-1 0 1,1 0-1,-1-1 1,0 0-1,0 0 1,3-4 15,52-62-17,-50 56 15,25-32 177,-2-1 0,-3-1 1,-2-2-1,-2-1 0,-2-2 0,-3 0 0,3-17-175,-22 62 2807,-6 19-2395,-7 24-688,-5-4 229,-1 0-1,-1 0 0,-2-2 1,0 0-1,-2-1 1,-16 16 47,26-37-739,11-15 366,10-21 110,8-4 28,1 0-1,2 2 1,10-12 235,3-5-238,12-18-143,85-130-313,-129 195 677,-1-1 0,1 0 0,-1 0 0,0 0 0,-1 0 0,1 0 0,-1-1 0,1 1 0,-1 0 0,0-1 0,-1 1 1,1-1-1,-1 0 17,-6 5-187,1 1 167,0 0 0,0 0 0,1 1 1,-1-1-1,0 1 0,1 0 0,-1 1 0,1-1 1,0 1-1,-1 0 0,1 0 20,-47 42 14,33-28-27,-62 59 13,-31 29 402,-5-5 0,-44 26-402,100-85 189,57-40-303,6-7-41,24-37-30,1 1 1,2 2-1,2 1 1,2 0 184,16-20-128,55-64-9,109-139-2,-213 261 286,-15 21 186,-119 140-229,16-22-97,112-128-138,10-9-324,15-13 155,36-42 297,-3-2 0,-2-3 0,17-28 3,-68 87 6,0 0-1,0 0 1,0 0-1,0 0 1,0-1 0,0 1-1,0 0 1,0 0-1,0 0 1,0 0-1,0 0 1,0-1 0,0 1-1,0 0 1,0 0-1,0 0 1,-1 0-1,1 0 1,0-1 0,0 1-1,0 0 1,0 0-1,0 0 1,0 0-1,0 0 1,0 0 0,0 0-1,-1 0 1,1-1-1,0 1 1,0 0-1,0 0 1,0 0 0,0 0-1,0 0 1,-1 0-1,1 0 1,0 0-1,0 0 1,0 0 0,0 0-1,0 0 1,-1 0-1,1 0 1,0 0-1,0 0 1,0 0 0,0 0-1,0 0 1,-1 0-1,1 0 1,0 0-1,0 0 1,0 0 0,0 0-1,0 0 1,0 1-1,-1-1 1,1 0-1,0 0 1,0 0 0,0 0-1,0 0 1,0 0-1,0 0 1,0 0-1,0 1-5,-12 2 406,2 3-373,-1 1 93,11-7-123,-1 0-1,1 0 1,0 0 0,0 0-1,-1 0 1,1 0 0,0 0-1,0 0 1,0-1 0,-1 1-1,1 0 1,0 0 0,0 0-1,0 0 1,-1 0-1,1 0 1,0 0 0,0 0-1,0-1 1,0 1 0,-1 0-1,1 0 1,0 0 0,0 0-1,0-1 1,0 1 0,0 0-1,0 0 1,-1 0 0,1-1-1,0 1 1,0 0 0,0 0-1,0 0 1,0-1 0,0 1-1,0 0 1,0 0 0,0-1-1,0 1 1,0 0 0,0 0-1,0 0 1,0-1 0,0 1-1,0 0 1,0 0 0,1-1-3,-1-98-455,1 97 449,1-1 0,0 0 0,0 1 0,0 0-1,0-1 1,1 1 0,-1 0 0,1 0 0,-1 0 0,1 0 0,0 1 0,0-1 0,0 1 6,11-10 3,-24 41 97,10-29-173,0-1 3,0-6 2,1 1 47,0 0 0,0 0 0,0 0 0,0 0 0,1 0-1,-1 1 1,1-1 0,0 1 0,1-1 0,1-1 21,33-47-197,-28 41 172,-70 79-1296,16-30 1683,-1-1-1,-17 6-361,62-41 10,-9 6 17,-1 2 1,1-1-1,0 2 1,1-1-1,0 1 1,-2 4-28,5-3-568,15-16-472,14-15 537,163-178 496,-346 339 1390,127-110-1018,-13 12 927,-10 15-1292,56-58-30,0 0 1,0 0 0,0 0 0,0 0 0,0 0 0,0 0 0,0 0 0,0 0 0,0 0 0,0 0 0,0 1 0,0-1 0,0 0 0,0 0 0,0 0 0,0 0 0,0 0 0,0 0 0,0 0 0,0 0 0,0 0 0,0 0 0,0 0 0,0 0 0,0 0 0,0 0 0,0 0 0,0 0 0,0 0 0,0 1 0,0-1 29,10-7-233,13-13 212,81-103-385,77-83-114,-208 233 1467,-136 137 471,113-118-946,-2-2 1,-34 21-473,63-53 142,23-13-149,0 1 0,0 0-1,0 0 1,0 0 0,-1-1 0,1 1 0,0 0 0,0 0 0,0 0 0,0-1 0,0 1 0,0 0 0,0 0 0,0-1 0,0 1 0,0 0 0,0 0 0,0-1 0,0 1 0,0 0 0,0 0 0,0-1 0,0 1-1,0 0 1,0 0 0,0-1 0,0 1 0,1 0 0,-1 0 0,0-1 0,0 1 0,0 0 0,0 0 0,0 0 0,1-1 0,-1 1 0,0 0 0,0 0 0,0 0 0,1 0 0,-1 0 0,0-1 7,32-38-684,-26 31 726,69-86-769,22-43 727,-91 130 21,-4 4 2,1-1-1,-1 1 1,0-1 0,0 0 0,0 1 0,0-1 0,0 0 0,-1 0 0,0 0-1,0 0 1,0 0 0,0-2-23,-12 13 347,-57 55-292,-142 122 183,166-146-538,93-90 193,-18 22 90,-2-2 0,-2-1 0,-1-1 1,0-3 16,-23 33 0,-2 2 3,0 0 1,0 0-1,0 0 0,0 0 1,0 0-1,0 0 0,0 0 1,0 0-1,-1-1 1,1 1-1,-1-2-3,0 2 257,-7 4-150,0-1 1,0 1-1,0 0 0,0 1 0,0 0 0,1 0 0,-1 0 0,1 1 0,-5 3-107,-53 46-28,27-21 94,-60 56-86,95-87-252,12-8-450,8-11 701,0 0 0,-2-2-1,0 0 1,-1-1 0,8-16 21,-23 36 4,1 1 0,-1 0 0,0-1 0,1 1 0,-1-1 0,0 1 0,1 0 0,-1-1 0,0 1 0,0-1 0,0 1 0,1 0 1,-1-1-1,0 1 0,0-1 0,0 1 0,0-1 0,0 1 0,0-1 0,0 1 0,0-1 0,0 1 0,0-1 0,0 1 0,0-1 0,0 1 1,0-1-1,-1 1 0,1 0 0,0-1 0,0 1 0,0-1 0,-1 1 0,1 0 0,0-1 0,-1 1 0,1-1 0,0 1 0,-1 0-4,0-1 4,0 1-1,0 0 1,0 0-1,-1 0 0,1 0 1,0 0-1,0 0 0,0 0 1,-1 0-1,1 1 0,0-1 1,0 0-1,0 1 1,0-1-1,-1 1-3,-7 3 5,0 1-1,1 0 1,-1 0 0,1 1-1,1 0 1,-1 1 0,-2 3-5,-51 54 57,53-55-54,-9 10 3,3-5 5,1 1 0,1 1 0,1-1 0,-2 4-11,13-17-140,0-2-164,9-17-382,19-25 594,-19 32 83,-1-1 1,-1-1-1,0 1 1,0-1-1,-1 0 0,0-1 1,-1 0-1,-1 1 1,1-6 8,-5 18 11,0 0-1,0-1 1,0 1 0,1-1 0,-1 1 0,0-1 0,0 1 0,0 0 0,0-1 0,0 1-1,0-1 1,0 1 0,0-1 0,0 1 0,0 0 0,-1-1 0,1 1 0,0-1 0,0 1-1,0 0 1,0-1 0,-1 1 0,1-1 0,0 1 0,0 0 0,-1-1 0,1 1 0,0 0-1,-1 0 1,1-1 0,0 1 0,-1 0 0,1 0 0,0-1 0,-1 1 0,1 0 0,-1 0-11,-16 5 70,-16 20-134,-98 95-107,130-119-67,2-5 165,0-1 0,0 1 0,0-1 1,1 1-1,0 0 0,0-1 0,0 1 1,1 0-1,-1 0 0,1 0 0,0 1 0,3-4 73,9-14-64,-10 13 58,0 0 7,0 1 0,-1-2 0,1 1 0,-2 0 0,1-1-1,-1 0 1,0 0 0,-1 0 0,0 0 0,0-2-1,-7 10 13,-1 1-14,0 1 0,1 0 0,-1 0 0,0 1 0,1-1 0,-1 1 0,1 1 1,-1-1-1,1 1 0,0 0 0,0 0 0,-3 2 1,-13 11 5,1 0 0,-7 10-5,-10 7 12,12-14-127,34-33-207,20-30 296,-25 35-1,-1 1 1,0 0-1,-1-1 0,1 0 1,-2 0-1,1 0 0,-1 0 1,-1 0-1,1-1 27,-1 10 19,0 0 42,0 0-22,0 0-47,-3 1 4,1 0 0,0 0-1,1 0 1,-1 1 0,0-1 0,0 1 0,0-1 0,1 1 0,-1 0 0,1-1 0,-1 1 0,1 0 0,0 0-1,0 0 1,-1 1 4,2-2-130,1-4 47,7-11 82,0 0 1,1 1-1,0 1 1,1-1-1,0 1 1,8-6 0,10-14 12,-13 16 75,-15 16-78,0 0 0,1 0 0,-1 0 0,0 0-1,0 0 1,0 0 0,0 0 0,0-1 0,0 1-1,0 0 1,0 0 0,0 0 0,1 0-1,-1 0 1,0 0 0,0 0 0,0 0 0,0 0-1,0 0 1,0 0 0,1 0 0,-1 0 0,0 0-1,0 0 1,0 0 0,0 0 0,0 0 0,1 0-1,-1 0 1,0 0 0,0 0 0,0 0 0,0 0-1,0 0 1,0 0 0,1 0 0,-1 0 0,0 0-1,0 0 1,0 0 0,0 0 0,0 0 0,0 0-1,0 0 1,1 1 0,-1-1 0,0 0-1,0 0 1,0 0 0,0 0 0,0 0-9,0 4 62,-1-1 1,0 0-1,1 0 1,-1 0-1,-1 1 1,1-1-1,0 0 0,-1 0 1,0 1-63,-16 28 145,-2-1 0,-3 3-145,4-8 61,2 1-1,1 1 1,-3 9-61,18-36-2,0 1 0,1-1 0,-1 1 0,1 0 0,0-1 0,-1 1-1,1 0 1,0-1 0,0 1 0,0 0 0,0-1 0,0 1 0,1 0 0,-1-1 0,0 1 0,1 0 0,0-1 0,-1 1 0,1-1 0,0 2 2,22 27-64,-3-6 60,-18-20 0,0 0 1,0 0-1,1 0 1,0-1 0,-1 1-1,2-1 1,-1 1-1,0-1 1,0 0 0,1 0-1,0-1 1,-1 1-1,1-1 1,0 1 0,1-1-1,-1-1 1,0 1-1,0 0 1,1-1-1,-1 0 1,1 0 0,-1 0-1,1-1 1,-1 0-1,1 0 1,-1 0 0,1 0-1,0 0 1,-1-1-1,1 0 1,-1 0 0,0 0-1,1-1 1,-1 0-1,0 1 1,4-3 3,96-59-63,-102 62-29,-3 7 102,0 1 0,0-1 0,0 0-1,0 0 1,-1 0 0,0 0 0,-1 0-1,1-1 1,-1 1 0,-3 3-10,-39 56 293,26-40-212,-93 141 729,110-163-783,1-1-13,-1 0-1,1-1 1,0 1 0,0 0-1,0 0 1,1 0-1,-1 0 1,0 0 0,1 0-1,-1 0 1,1 0-1,0 0 1,-1 1-14,1-2-87,3-2 82,0 0-1,0 0 1,0 0-1,0-1 1,0 1-1,0-1 1,0 0-1,-1 0 1,1 0-1,-1 0 1,1 0-1,-1 0 1,0-1-1,0 1 1,0-1-1,0 1 1,0-1 5,6-8-7,103-107 47,111-90-40,-214 201-1,15-9-20,-36 44-46,-50 55 314,-6-2-247,-33 42 174,58-68-108,4-5 33,2 1-1,1 3 1,-17 36-99,50-82 19,1 0 1,-1 0-1,2 0 1,-1 0-1,1 0 1,-1 9-20,3-17-1,0 0 1,0 1-1,0-1 1,0 0-1,0 1 1,0-1-1,0 0 1,0 1-1,0-1 0,0 0 1,0 1-1,0-1 1,0 0-1,1 1 1,-1-1-1,0 0 0,0 0 1,0 1-1,1-1 1,-1 0-1,0 0 1,0 1-1,1-1 1,-1 0-1,0 0 0,0 0 1,1 1-1,-1-1 1,0 0-1,1 0 1,-1 0-1,0 0 0,0 0 1,1 0-1,-1 1 1,18-1 22,16-9 63,-10-5-38,0-1 1,-1-1-1,-1-1 1,-1-1-1,15-16-47,4-2 3,102-98 4,-114 105-4,-2-2-1,-1-1 0,16-26-2,-37 52 3,-1 0-1,1 0 0,-1 0 0,0 0 1,-1-1-1,0 1 0,0-1 0,0 0 0,-1 1 1,0-1-1,0 0 0,0-4-2,-1 10 6,0 0 0,-1 1 0,1-1-1,0 0 1,0 1 0,-1-1 0,1 1-1,0-1 1,-1 0 0,1 1 0,-1-1 0,1 1-1,-1-1 1,1 1 0,-1-1 0,1 1 0,-1-1-1,1 1 1,-1 0 0,0-1 0,1 1 0,-1 0-1,0-1 1,1 1 0,-1 0 0,0 0 0,1 0-1,-1 0 1,0-1 0,1 1 0,-1 0-1,0 0 1,0 0 0,1 0 0,-1 1 0,0-1-6,-31 3 97,30-3-85,-10 3 5,0 0 0,0 1 0,0 1 0,1 0 0,0 0 0,0 1 1,0 0-1,-8 8-17,-19 14 19,-23 24-19,43-36 21,11-10-20,-33 29 87,-16 20-88,46-44 14,1 0 1,-1 0-1,2 1 1,0 1 0,0-1-1,1 1 1,-4 11-15,7-6-354,16-31-582,-3-3 928,-1-1 0,0 1 1,-1-1-1,-1 0 0,0-1 0,-2 1 1,0-1-1,-1 0 0,-1 0 0,0-1 0,-1 1 1,-2-10 7,1 27 3,0 0 1,0 0-1,-1 0 0,1 0 1,0 0-1,0 0 1,-1 1-1,1-1 0,-1 0 1,1 0-1,-1 0 1,1 0-1,-1 1 1,1-1-1,-1 0 0,0 0 1,0 1-1,1-1 1,-1 1-1,0-1 1,0 1-1,0-1 0,1 1 1,-1-1-1,0 1 1,0 0-1,0-1 1,0 1-1,0 0 0,0 0 1,0 0-1,0-1 1,0 1-1,0 0 1,0 0-1,0 1 0,0-1 1,0 0-1,0 0 1,1 0-1,-1 1-3,-3-1 0,0 1-1,1-1 1,-1 1 0,1 0-1,0 0 1,-1 1 0,1-1-1,0 1 1,0-1-1,-1 1 1,1 0 0,0 1 0,-22 21-89,2 2 1,0 1 88,0 0-37,-2-1 0,-1 0 37,25-25-15,1-1-25,2-30-217,0 1-1,7-28 258,-3 27-785,-2 0 0,0-28 785,-4 58-4,0-1 1,0 1-1,0-1 1,0 0-1,0 1 1,0-1-1,0 1 1,0-1-1,-1 1 1,1-1 0,0 0-1,0 1 1,0-1-1,-1 1 1,1-1-1,0 1 1,0-1-1,-1 1 1,1-1 0,-1 1-1,1-1 1,0 1-1,-1 0 1,1-1-1,-1 1 1,1 0-1,-1-1 1,1 1 0,-1 0-1,1 0 1,-1-1 3,-19 5-134,14-2 115,0 1 0,1 0 0,-1 1 1,1-1-1,0 1 0,-1 2 19,1-1 3,1 0-1,0 0 1,0 0 0,1 0-1,0 1 1,0 0 0,0 0-1,-1 5-2,3-9 15,0 0-1,0 0 0,0 0 1,1 1-1,-1-1 1,1 1-1,0-1 1,0 0-1,0 1 0,0-1 1,0 0-1,0 1 1,0-1-1,1 0 1,-1 1-1,1-1 0,0 0 1,0 1-1,0-1 1,0 0-1,0 0 0,0 0 1,0 0-1,1 0 1,-1 0-1,2 1-14,3 1 95,0 0 0,0 0 0,0-1 0,1 0-1,0 0 1,-1 0 0,1-1 0,0 0 0,0 0 0,0-1 0,0 0-1,1 0 1,0 0-95,25 0 439,0 0-1,11-3-438,-30 1 29,-5 0-16,-1-1 0,1 0 0,-1-1 0,1 0-1,-1 0 1,0-1 0,0 0 0,-1-1 0,1 1-1,-1-1 1,0-1 0,0 1 0,-1-1 0,0 0 0,0-1-1,0 0 1,0 0 0,3-7-13,-7 13 574,-3 5-234,-3 14-143,-11 27-208,-24 53 50,-23 93-39,57-169-146,8-26-149,16-24 122,20-16 72,2 3 0,41-34 101,-71 67-226,-9 7-63,-2 8-124,0-2 380,-1 1 1,0 0 0,0-1 0,-1 1 0,1 0 0,-1-1 0,0 0 0,-1 1 0,-2 3 32,-33 51 120,17-28-34,-57 87 184,-63 105 112,135-214-338,0 0 1,1 0-1,0 0 1,1 0-1,0 1 0,0 0 1,1 0-1,1 0 1,0 0-1,-1 8-44,24-20 8,-14-1 11,0-1 0,0 0-1,0 0 1,0-1 0,-1 0 0,1 0 0,-1-1-1,0 1 1,0-1 0,-1-1 0,1 1-1,-1-1 1,1-1-19,10-10 27,5-3-16,-2-1 1,0-1-1,-1-1 0,6-12-11,-17 24 2,-1 1 0,-1-1 0,1 0 0,-2-1 0,0 1 0,0-1 0,-1 0 0,-1 0 0,0 0 0,0 0 0,-1-10-2,-1 21 4,0-1 0,1 1 0,-1 0 1,0 0-1,0 0 0,-1 0 0,1 0 1,0 0-1,0 0 0,0 0 0,-1 0 1,1 0-1,0 0 0,-1 0 0,1 0 1,-1 0-1,1 0 0,-1 1 0,0-1 1,1 0-1,-1 0-4,-23-2 148,23 3-144,-3 0 6,-1 1 0,1 0-1,0 0 1,-1 1 0,1-1 0,0 1 0,0 0 0,0 0 0,0 0-1,0 1 1,0 0 0,1-1 0,-1 1 0,1 0 0,0 1 0,-3 2-10,-9 12 45,0 1 1,-9 15-46,17-24 18,-3 4-24,0 1 1,0 0-1,2 1 0,0 0 1,1 0-1,0 0 1,2 1-1,0 0 1,0 0-1,2 1 1,0-1-1,1 1 1,1 3 5,1 38 38,0-59-39,0 0-1,0 0 0,0 1 0,0-1 1,0 0-1,1 0 0,-1 0 0,0 1 1,0-1-1,0 0 0,0 0 1,1 0-1,-1 0 0,0 1 0,0-1 1,0 0-1,1 0 0,-1 0 0,0 0 1,0 0-1,0 0 0,1 0 0,-1 1 1,0-1-1,0 0 0,1 0 1,-1 0-1,0 0 0,0 0 0,1 0 1,-1 0-1,0 0 0,0 0 0,1 0 1,-1-1-1,0 1 0,0 0 1,1 0-1,-1 0 0,0 0 0,0 0 2,2-1-22,4 0 5,0-1 0,0 0-1,0-1 1,-1 1 0,1-1 0,0 0 0,-1-1 0,0 1-1,0-1 1,0 0 0,1-2 17,19-13-24,-16 13 21,14-10-100,2 1 1,6-1 102,-24 12-38,2 0 0,-1 1 0,0 1 0,1-1 0,-1 1 0,1 0 0,0 1 0,-1 0 0,4 1 38,-12 0-7,1 0 0,-1 0 1,0 0-1,0 0 0,0 0 0,1 0 0,-1 0 1,0 0-1,0 0 0,0 0 0,1 0 0,-1 0 1,0 0-1,0 0 0,0 0 0,0 0 0,1 0 1,-1 0-1,0 1 0,0-1 0,0 0 0,0 0 0,1 0 1,-1 0-1,0 0 0,0 1 0,0-1 0,0 0 1,0 0-1,0 0 0,0 1 0,0-1 0,0 0 1,0 0-1,1 0 0,-1 0 0,0 1 0,0-1 0,0 0 1,0 0-1,0 0 0,0 1 0,0-1 0,-1 0 1,1 0-1,0 0 0,0 1 7,1 9-23,-1 0-1,-1 0 1,1 0 0,-2 0-1,1 0 1,-1 0 0,-1 0-1,0-1 1,0 1 0,-1-1-1,0 0 1,-1 1 23,-13 21 93,-1 0 0,-18 22-93,4-6 51,-5 6 31,11-16 108,2 1-1,2 1 0,0 3-189,21-38-6,0 0 1,0 0-1,1 0 1,-1 0-1,1 1 1,0-1-1,0 1 1,0-1-1,1 0 1,-1 1-1,1-1 1,0 1-1,0-1 1,1 1-1,0-1 1,0 3 5,0-6 1,0 0 0,1 0-1,-1 0 1,0 0 0,0-1 0,1 1 0,-1 0 0,0-1 0,1 1 0,-1-1 0,1 0 0,-1 1-1,0-1 1,1 0 0,-1 0 0,1 0 0,-1 0 0,2 0-1,30-4-34,-27 2 36,0-1 0,0 0 0,0 0-1,-1 0 1,1-1 0,-1 0-1,0 0 1,0 0 0,0-1-1,0-1-1,45-54 46,-40 47-46,2-2 16,25-34-47,-35 45 48,1 0 1,-1 0-1,0 0 0,0-1 1,0 1-1,-1-1 1,1 1-1,-1-1 0,0 1 1,-1-1-1,1-1-17,-23 15 463,-4 14-407,1 2 1,2 0 0,0 2-1,2 0 1,-9 17-57,13-21-2,17-23 1,-15 21 18,0 0 0,-3 9-17,15-23-34,-1 0 0,1 0-1,1 0 1,-1 0 0,1 0 0,1 1 0,-1-1-1,1 1 1,1-1 0,-1 2 34,1-8-136,2-2 121,0 1 0,-1 0 0,1-1 0,-1 1 0,1-1 1,0 1-1,-1-1 0,1 0 0,-1 0 0,0 1 0,1-1 0,0-1 15,21-18-1,-1 0-1,-1-2 1,0-1 1,20-20 6,256-252-487,-296 292 347,-5 5 86,-10 8-10,-76 74-34,4 4-1,-31 45 93,95-102-71,33-39-1078,81-94-2849,-52 47-1793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3.286"/>
    </inkml:context>
    <inkml:brush xml:id="br0">
      <inkml:brushProperty name="width" value="0.1" units="cm"/>
      <inkml:brushProperty name="height" value="0.1" units="cm"/>
      <inkml:brushProperty name="color" value="#66CC00"/>
    </inkml:brush>
  </inkml:definitions>
  <inkml:trace contextRef="#ctx0" brushRef="#br0">72 4772 2905,'0'0'857,"0"0"-411,0 0-73,0 0 175,0 0 196,0-1 6209,0-3-3544,-4-22-3139,-4-17-54,3 14-62,1-1 1,1 1 0,1-9-155,-13-170 858,15-396 3983,-15 502-4303,7-92-427,8-107 400,-7 99-238,10-41 231,0 190-283,1 1 1,8-27-222,-1 0 31,-3-3 156,-3 24 233,9-33-420,-1 17 36,-4 0 0,-1-33-36,-4-152 85,-4 230-84,7-366 129,-15 316-136,1 20 18,-4-197-2,11-11 7,11 189-10,-8 51-9,0 0 0,2 0 0,0 1 0,5-10 2,29-69-16,-36 97 29,-1-1 0,0 0 0,0 0 0,-1 0 0,0-5-13,-1 14 20,0 0 16,0 0-15,0 0 14,0 0-20,0 0-7,3 0 1,-2 0 4,-1 0-3,0 0-2,0 0 0,0 0 0,0 0 1,0 0 4,0 0-3,0 0-2,0 0 0,0 0-3,0 0-10,0 0-5,16 0-83,0-1 95,-1-1-1,1-1 1,-1 0 0,0-1-1,0 0 1,7-4-2,-7 2 2,1 1 0,-1 1 0,1 0 0,0 1 1,0 1-1,9 0-2,-10 2-1,57 0-14,0-3-1,10-4 16,170-20-255,-166 15 225,-29 4 1,35-9 29,-63 11-7,1 2 0,0 1 0,16 1 7,-19 1-1,0-1 1,-1-1-1,0-1 0,20-6 1,2-5-3,-20 6 0,0 0 0,1 2 0,-1 1 1,11 1 2,51-7-6,-51 5 0,-1 3 0,25 0 6,36 3-40,-5-1-113,19 6 153,38 16-156,-144-18 134,1-1 0,-1 2 0,0-1 0,0 1 0,0 0 0,0 0 0,0 1 0,-1 0 22,40 17-551,-41-20 468,-2 0-171,1 5-8910,-4-6 3323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4:56.459"/>
    </inkml:context>
    <inkml:brush xml:id="br0">
      <inkml:brushProperty name="width" value="0.1" units="cm"/>
      <inkml:brushProperty name="height" value="0.1" units="cm"/>
      <inkml:brushProperty name="color" value="#66CC00"/>
    </inkml:brush>
  </inkml:definitions>
  <inkml:trace contextRef="#ctx0" brushRef="#br0">2430 1 4113,'0'0'2831,"0"0"-1098,0 0-625,0 0-56,0 0-352,0 0-392,-5 9-141,-20 40 518,9-23 3688,-12 27-3734,-67 199 320,30-71 249,-112 267-165,151-389-976,-2-2 1,-2-1-1,-3-2 1,-31 37-68,41-53 8,1 0 1,1 1-1,-10 29-8,17-34 8,-2 0 0,-1-1-1,-2-1 1,-1-1 0,-16 20-8,14-23 13,2 1 0,-13 25-13,14-22 59,-2-1 0,-13 15-59,-111 127 141,59-54 446,-59 109-587,123-191 11,-59 105 763,-1 16-774,57-106 63,-7 15 14,3 0 1,3 2 0,2 1-78,1 0 72,-3-2 0,-33 62-72,15-37-17,4 5 17,-19 40-64,-6-3 0,-40 57 64,92-169-52,-36 52-26,36-58 51,1 1 0,0 1 1,2 0-1,0 1 0,-1 3 27,-57 124-23,42-87 22,16-38-2,0 1 1,2 0-1,-2 7 3,6-17 0,0 0 0,-2-1 0,1 1 0,-8 9 0,-11 27 8,23-34-87,1-13 74,0-1-1,0 0 1,0 1 0,0-1 0,0 0-1,0 0 1,-1 1 0,1-1 0,0 0-1,-1 0 1,1 1 0,-1-1 0,1 0 0,-1 0-1,0 0 1,1 0 0,-1 1 5,3-45-1870,50-145 1370,-12 55-307,35-191-61,12-40 707,-138 437 134,20-26 77,-44 66 971,-46 92-1021,116-192-102,11-17-262,12-19-16,13-28 221,-2-2 0,-3-1 0,16-51 159,-1 6-160,46-90-428,7 5 1,31-34 587,-119 207-228,-6 9 177,1 1 0,-1-1 1,1 1-1,0-1 1,0 1-1,0 0 1,-1-1-1,1 1 1,0 0-1,1 0 1,-1-1-1,0 1 1,0 0-1,0 0 1,1 0-1,-1 0 1,0 1-1,1-1 1,-1 0-1,1 0 51,-1 11-447,-3 2 400,0 0 0,-1 0 0,0 0 0,0 0 0,-1 0 0,-4 7 47,-39 73 38,27-55-32,-324 562 1059,330-576-792,-1-1 0,-2 0 0,0-1-273,11-15 167,3-9-118,2-7-93,0 1 0,0-1 1,1 1-1,0-1 0,1 1 0,0-1 1,1 1-1,2-8 44,25-81-124,-25 86 97,177-477-407,-116 337 437,7 3-1,18-18-2,-83 155-31,20-31-31,-26 41 23,0 0-1,0 1 1,0-1-1,1 0 1,-1 1 0,0-1-1,1 1 1,0 0-1,-1-1 1,1 1-1,0 0 1,-1 0 0,1 0-1,0 0 1,0 0-1,0 0 1,0 1 0,0-1 39,0 6-387,-3 18 415,-1 1-1,0-1 1,-2 0 0,-1-1-1,0 1 1,-2-1 0,-1 0 0,0 0-1,-5 5-27,-69 132 1067,-56 74-1067,80-135 419,50-84-400,-7 11 151,13-23-399,5-14-449,18-39 485,1 1-1,3 1 194,14-29-2,1-6 8,392-786 208,-423 855-215,-8 11-2,1 0-1,0 0 1,0 1 0,0-1-1,1 1 1,-1 0-1,1 0 1,0 0 0,0 0-1,1-1 4,-3 3-14,4-1-95,-3 12-169,-3 24 308,-2-1 1,-1-1-1,-1 1 0,-2 0 0,-1-1 1,-2-1-1,-7 17-30,-60 128-13,-7-4 0,-32 40 13,-57 112-93,166-310 82,2-6-10,2 0 1,-1-1 0,1 2-1,0-1 1,1 0 0,-1 7 20,18-36-1299,104-175-644,71-166 1943,78-226 1044,-188 406-1024,-67 156-6,-9 20 5,-1 0 1,0-1-1,0 1 1,-1-1-1,0 1 1,0-1-1,0 1 1,-1-1 0,1-6-20,-6 19 349,-145 261 483,3 28-832,48-96 28,49-104-58,-34 70-65,66-126-197,1 0 0,2 1 0,0 7 292,12-40-211,-2 17-707,6-23-217,8-13-966,24-39-865,10-20-880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5.750"/>
    </inkml:context>
    <inkml:brush xml:id="br0">
      <inkml:brushProperty name="width" value="0.1" units="cm"/>
      <inkml:brushProperty name="height" value="0.1" units="cm"/>
      <inkml:brushProperty name="color" value="#66CC00"/>
    </inkml:brush>
  </inkml:definitions>
  <inkml:trace contextRef="#ctx0" brushRef="#br0">677 775 3913,'0'0'2391,"0"0"-652,0 0-140,0 0 72,0 0-525,0 0-632,-31 42-278,5-9-195,7-10-19,1 1 1,1 1-1,1 0 0,1 1 1,1 0-1,1 2 0,2-1 1,1 1-1,1 1 1,-3 20-23,-14 88 83,1 3-4,-40 121-79,64-290 68,3-17-106,2 1 1,2-1-1,12-42 38,57-238-65,39-193 54,-112 511 11,6-35 1,-1-1 0,-2 1 0,-2-6-1,-2 32 5,0 0 31,-1 0-1,0 0 1,-3-11-36,3 27 19,0-1 0,0 1 0,-1 0 0,1-1 0,0 1 0,-1 0 0,1 0 0,-1-1 0,1 1 0,-1 0 0,0 0 0,1 0 0,-1 0 0,0 0 0,0 0 0,0 0 0,0 0 0,0 0 0,0 0-19,0 0 19,0 1 0,0 0 0,0 0 0,0-1 0,1 1 0,-1 0 0,0 0 0,0 0 0,0 0 0,0 0 0,0 0 0,0 0 0,0 0 0,1 1 0,-1-1 0,0 0 0,0 0 0,0 1 0,0-1 0,1 1 0,-2-1-19,-2 3 35,1 0 0,-1 0 0,0 0 0,1 0 0,0 0 0,0 0-1,0 1 1,0 0 0,0 0 0,1 0 0,-1 0-35,-12 27 90,1 0 1,2 1-1,-8 30-90,-21 108 108,38-156-98,-45 247 101,10 11-111,34-237-155,1 1-1,1 2 156,5-86-87,2 0 0,2 0 0,13-43 87,4-31-172,-8 9-450,-6 0 0,-5-1 0,-5-22 622,0 128-3,0 0 1,-1 0-1,0 0 1,0 1-1,-1-1 1,0 0-1,0 1 1,-1-1-1,0 1 1,-1 0-1,1-1 0,-1 1 3,2 5 36,0-1 0,0 1 0,-1-1 0,1 1 0,-1 0 0,1 0 0,-1 0 0,1 0 0,-1 1 0,0-1 0,0 1 0,0 0 0,0-1 0,0 1 0,0 1 0,0-1 0,0 0 0,0 1 0,-1-1 0,1 1 0,0 0 0,0 0 0,-1 1-1,1-1 1,0 0 0,0 1 0,0 0 0,0 0 0,0 0 0,-1 0-36,0 1 6,-1 1-1,1-1 1,-1 1-1,1 0 1,0 0 0,0 0-1,0 0 1,0 1-1,1 0 1,-1 0-1,1 0 1,0 0 0,0 0-1,0 1 1,0 2-6,-9 15-167,1 1 1,-4 15 166,11-27-124,1-4 52,-8 16-716,11-22 748,-1 0 0,1-1 0,-1 1-1,1-1 1,-1 1 0,1 0-1,-1-1 1,0 1 0,1-1 0,-1 0-1,0 1 1,0-1 0,1 1-1,-1-1 1,0 0 0,0 0 0,1 1-1,-1-1 1,0 0 0,0 0-1,0 0 1,1 0 0,-1 0 0,0 0-1,0 0 1,0 0 0,0-1 40,0 0-10,0 1 1,0-1 0,-1-1-1,1 1 1,0 0 0,1 0-1,-1 0 1,0 0 0,0-1-1,0 1 1,1 0 0,-1-1-1,1 1 1,-1-1 0,1 1-1,0 0 1,-1-1 0,1 1-1,0-1 1,0 1 0,0-1-1,0 1 1,0-1 9,-1-4-24,-8-60-235,3 0 1,2-42 258,4 107-231,0 1 434,-12 11 43,1 1 1,0 0 0,0 1 0,2-1 0,-1 2 0,2 0 0,0 0-1,0 0 1,1 1 0,-2 10-247,19-149-1219,-12 123 1227,1 1 0,-1 0-1,1 0 1,-1 0 0,1 0-1,-1 0 1,1 1 0,-1-1-1,1 0 1,-1 1 0,1-1-1,0 1 1,-1-1 0,1 1-1,0 0 1,-2 0-8,1-14-352,1 0 0,0-1 0,0-12 352,1 16-286,0 9 332,0 0 1,0 0 0,-1 1 0,1-1 0,0 0 0,0 0 0,0 0 0,0 0-1,0 1 1,0-1 0,0 0 0,0 0 0,1 0 0,-1 0 0,0 1 0,0-1-1,1 0 1,-1 0 0,1 1 0,-1-1 0,0 0 0,1 0 0,-1 1 0,1-1-1,0 1 1,-1-1 0,1 0 0,0 1 0,-1-1 0,1 1 0,0-1 0,-1 1-1,1 0 1,0-1 0,0 1 0,-1 0 0,1-1 0,0 1 0,0 0 0,0 0-1,0 0 1,-1 0 0,1 0 0,0 0-47,6-3 25,-1-1 1,0 1-1,0-1 0,-1 0 0,1 0 1,-1-1-1,0 0 0,0 0 0,0 0 1,4-6-26,21-20 90,-25 28-46,0-1 0,1 1 1,0 0-1,0 0 0,0 0 0,0 1 1,0 0-1,0 0 0,0 1 0,1-1 0,-1 1 1,1 1-1,-1-1 0,1 1 0,-1 0 1,5 1-45,47-4 328,-51 1-338,0-1-1,-1 1 1,0-1 0,1-1-1,-1 1 1,-1-1-1,1 0 1,0-1 0,-1 1-1,0-1 1,0 0-1,0-1 1,-1 1 0,0-1 10,23-22-18,-25 27 78,-2 1 291,0 3-266,1 0 1,-1 1-1,0-1 1,0 1-1,-1-1 0,1 0 1,-1 1-1,0-1 1,1 0-1,-1 0 0,-1 1 1,1-1-1,-1 2-85,1-2 74,-53 121 116,49-103-562,5-20-42,0-1 118,0 0 105,0 0 65,0 0 63,0 0 70,0 0 43,0 0-30,0 0-5,20-1 130,-16 0-123,0 0 0,0-1 0,0 1-1,0-1 1,0 0 0,0 0 0,0 0-1,-1-1 1,1 1 0,-1-1 0,0 0 0,0 0-1,2-2-21,-1 1 13,1 0-1,-1 0 1,1 0-1,0 0 0,0 1 1,2-1-13,-7 4 4,1 0-1,-1 0 1,0-1 0,1 1 0,-1 0-1,0 0 1,0 0 0,1 0 0,-1 0-1,0-1 1,1 1 0,-1 0 0,0 0-1,1 0 1,-1 0 0,0 0 0,1 0 0,-1 0-1,1 0 1,-1 0 0,0 0 0,1 0-1,-1 0 1,0 1 0,0-1 0,1 0-1,-1 0 1,0 0 0,1 0 0,-1 1-1,0-1 1,1 0 0,-1 0 0,0 0-1,0 1 1,1-1 0,-1 0 0,0 0-1,0 1 1,0-1 0,0 0 0,1 1 0,-1-1-1,0 0 1,0 1 0,0-1 0,0 0-4,0 19 290,0-11-284,-1 9 50,0 0-1,-2 1 1,0-1-1,0-1 0,-2 1 1,0 0-1,-1-1 1,0 0-1,-2 0 1,1-1-1,-2 0 1,0 0-1,-1-1 0,-7 8-55,17-22 1,0 0-1,0 0 0,0-1 0,0 1 0,0 0 0,0 0 1,0 0-1,0 0 0,0 0 0,0 0 0,0 0 0,0 0 1,0 0-1,0 0 0,0 0 0,0 0 0,-1 0 0,1-1 1,0 1-1,0 0 0,0 0 0,0 0 0,0 0 0,0 0 1,0 0-1,0 0 0,0 0 0,0 0 0,0 0 0,0 0 1,0 0-1,0 0 0,0 0 0,0 0 0,-1 0 0,1 0 1,0 0-1,0 0 0,0 0 0,0 0 0,0 0 0,0 0 0,0 0 1,0 0-1,0 0 0,0 0 0,0 0 0,0 0 0,0 0 1,-1 0-1,1 0 0,0 0 0,0 0 0,0 0 0,0 0 1,0 0-1,0 0 0,0 0 0,0 0 0,0 0 0,0 0 1,0 0-1,0 1 0,0-1 0,0 0 0,0 0 0,0 0 0,0-11 6,7-14 1,7 1-2,0 1 0,2 0 0,0 1 0,2 1 0,0 0 0,2 2 0,0 0 0,7-4-5,-23 19-25,1 0 0,0 0 0,0 0 0,0 1 0,0-1 0,1 1 0,-1 0 0,1 1 0,0 0 0,0-1 0,0 2 0,0-1 0,0 1 0,5-1 25,-10 22-156,-1-14 195,-1 0 0,0-1-1,0 1 1,0-1 0,0 1 0,-1-1 0,0 1 0,0-1 0,-1 0 0,-1 3-39,-35 50 565,31-48-467,0-1-1,1 2 0,1-1 1,0 1-1,0 0 1,1 0-1,-4 11-97,9-21-5,0-1-1,-1 0 1,1 1-1,0-1 1,0 0-1,0 1 1,0-1 0,0 1-1,0-1 1,-1 0-1,1 1 1,0-1-1,0 1 1,0-1 0,0 0-1,0 1 1,1-1-1,-1 1 1,0-1-1,0 0 1,0 1 0,0-1-1,0 0 1,0 1-1,1-1 1,-1 1-1,0-1 1,0 0 0,0 1-1,1-1 1,-1 0-1,0 0 1,1 1-1,-1-1 1,0 0 0,1 0-1,-1 1 1,0-1-1,1 0 1,-1 0 0,0 0-1,1 0 1,-1 1-1,0-1 1,1 0-1,0 0 6,19-7-86,-4-5 108,1-1 0,-1-1 0,-1-1 0,-1 0 0,0 0 0,0-3-22,17-18 35,-10 13-29,-12 11-6,1 2 1,-1-1-1,2 1 0,0 0 0,0 1 0,1 1 1,4-3-1,6 6-128,-21 5 2,-1 4 5,-1 9 171,0 0 0,-1 0 0,0 0 0,-1 0 0,-1-1 0,0 1 0,-1-1 0,0 0 0,-1 0 0,-2 3-50,-41 77 383,48-91-545,12-18-82,10-13 248,0 1-1,2 1 1,2 1-1,0 1 1,26-20-4,-49 44-8,0 1 1,0-1-1,0 1 1,0 0 0,1-1-1,-1 1 1,1 0-1,-1 0 1,1 1 0,-1-1-1,1 0 1,-1 1-1,1 0 1,0-1-1,-1 1 1,2 0 7,-4 0-65,0 3 69,-1 0 0,1 0 0,-1-1 1,1 1-1,0 0 0,0 0 0,0 0 1,0 0-1,1 1-4,0 11 110,-3-3-24,0-1-1,0 1 1,-1-1 0,-1 0 0,0 0 0,-4 8-86,-2 7 174,7-14-285,9-15-29,13-19-11,-16 19 182,43-57-34,-34 41 3,1 1-1,1 1 1,1 0-1,0 1 1,1 0-1,1 1 1,14-9 0,-31 24-19,0 0 1,1 0-1,-1-1 0,0 1 1,1 0-1,-1 0 1,0 0-1,1-1 0,-1 1 1,0 0-1,1 0 1,-1 0-1,0 0 0,1 0 1,-1 0-1,0 0 1,1 0-1,-1 0 0,1 0 1,-1 0-1,0 0 1,1 0-1,-1 0 0,0 0 1,1 0-1,-1 0 1,0 0-1,1 1 0,-1-1 1,0 0-1,1 0 1,-1 0-1,0 1 1,0-1-1,1 0 0,-1 0 1,0 1-1,1-1 1,-1 0-1,0 0 0,0 1 1,0-1-1,0 0 1,1 1-1,-1-1 19,2 25-180,-12 29 330,-1-28-31,-1-1 1,-11 15-120,12-21 83,1 1 1,0-1-1,1 2 1,1-1-1,0 4-83,8-23-9,0-1 0,0 0-1,0 0 1,0 0 0,0 0 0,-1 1-1,1-1 1,0 0 0,0 0 0,0 0-1,0 0 1,0 1 0,0-1 0,0 0-1,0 0 1,0 0 0,0 1 0,0-1-1,0 0 1,0 0 0,0 0 0,0 1-1,0-1 1,0 0 0,0 0 0,0 0-1,0 1 1,0-1 0,1 0 0,-1 0-1,0 0 1,0 1 0,0-1 0,0 0-1,0 0 1,0 0 0,1 0 0,-1 0 0,0 1-1,0-1 1,0 0 0,0 0 0,1 0-1,-1 0 1,0 0 0,0 0 0,0 0-1,1 0 1,-1 0 0,0 0 0,0 0-1,0 0 1,1 0 9,13-7-217,13-16 65,168-173 106,-194 195 32,1-1-30,1-1 0,-1 1 0,0 0 1,1-1-1,-1 1 0,1 1 0,0-1 0,-1 0 1,1 1-1,0-1 0,0 1 0,0 0 0,0 0 0,0 0 1,1 0 43,-3 6-230,-2 13 299,-1 1 0,-1 0 0,-1 0 0,0-1 0,-1 0 0,-1 0 0,-1 0 0,-6 11-69,-4 9 105,-13 31 80,2 2-1,1 9-184,27-77-300,2-8-74,90-170 12,32-57 354,-119 223-30,10-11-151,-12 42 96,-3 188 245,0-208-159,0-1 0,0 0 0,0 0 1,0 0-1,1 0 0,-1 0 0,0 1 0,1-1 1,-1 0-1,0 0 0,1 0 0,-1 0 1,1 0-1,0 0 0,-1 0 0,1 0 1,0 0-1,-1 0 0,1-1 0,0 1 0,0 0 1,0 0-1,0-1 0,0 1 0,0 0 7,1 0-11,1 0-1,-1-1 1,1 1-1,-1 0 1,1-1-1,-1 1 1,1-1-1,0 0 1,-1 0-1,1 0 1,1 0 11,3-1-39,0 0-1,0-1 1,0 1 0,-1-1-1,1 0 1,-1-1 0,1 0-1,-1 0 1,2-1 39,18-18-56,0-1-1,-1-1 1,-1-1-1,-2-2 0,14-20 57,-19 26-122,-10 13 127,-6 15 439,-5 6-414,0-1 1,-1 1-1,0-1 0,-1 0 1,-1 0-1,0 0 0,-6 7-30,-7 14 55,-27 51-7,64-114-441,2 1 1,8-8 392,24-36 106,5-13-57,35-36-49,-91 120 8,1 1 0,0 0 0,0 0 0,-1 0 0,1 1 0,0-1 0,0 0 0,0 0 0,0 0 0,0 1 0,0-1 0,0 0 0,1 1 0,-1-1 0,0 1-8,0 0 17,-1 0-1,0 0 0,1 0 0,-1 0 0,0 0 1,1 0-1,-1 1 0,0-1 0,1 0 0,-1 0 0,0 0 1,0 1-1,1-1 0,-1 0 0,0 1 0,0-1 1,0 0-1,1 0 0,-1 1 0,0-1 0,0 0 1,0 1-1,0-1 0,0 0 0,0 1 0,0-1 1,0 0-1,0 1 0,1-1 0,-1 0 0,0 1 0,-1-1 1,1 0-17,-2 42 764,1-36-857,-3 17 200,-2 0-1,0 0 1,-6 12-107,5-18-18,1 1 0,1-1 1,1 1-1,1 1 0,0-1 0,0 10 18,14-36-733,33-49 272,-2-4 461,-11 16 19,2 1 0,35-37-19,-65 78-3,-3 2 1,0 1 0,1-1 0,-1 0 0,1 1 0,-1-1 0,1 1 0,-1-1 1,1 1-1,0-1 0,-1 1 0,1-1 0,-1 1 0,1 0 0,0-1 0,-1 1 0,1 0 0,0 0 0,0-1 0,-1 1 0,1 0 0,0 0 0,-1 0 0,1 0 0,0 0 0,0 0 2,0 22 238,0-4-189,-2 1 1,-1-1-1,0 1 1,-1-1-1,-1 0 1,-1 0-1,-1 1-49,3-12-126,1 1 1,0-1-1,1 0 0,-1 1 0,1-1 0,1 7 126,31-13-172,-25-2 165,-1 1-1,1-1 1,-1 0 0,0-1-1,1 1 1,-1-1-1,0 0 1,0 0-1,0-1 1,0 0-1,4-3 8,52-42-46,-29 21-127,4-1-381,-4 3-1069,0 1-1,4 0 1624,-31 21-196,-4 2 160,0 0 1,1 0-1,-1 0 1,1 0-1,-1 0 1,0 1 0,1-1-1,0 1 1,-1-1-1,1 1 1,-1-1-1,1 1 1,0 0-1,-1 0 1,1 0 0,0 0-1,-1 0 1,1 0-1,-1 0 1,1 0-1,0 1 1,1 0 35,-2 2 96,1 0-1,-1 0 1,0 0-1,0 0 1,0 0-1,0 0 1,-1 1-1,1-1 1,-1 3-96,3 7 211,1 2-368,-1 0 0,0 1 0,-1 0-1,0 0 1,-1 15 157,-1-30-82,0 0 0,0 0 0,0 0 0,0 0-1,-1 0 1,1 0 0,0 0 0,0 1-1,-1-1 1,1 0 0,-1 0 0,1 0 0,-1-1-1,1 1 1,-1 0 0,0 0 0,1 0-1,-1 0 1,0 0 0,0-1 0,1 1 0,-1 0-1,-1-1 83,-9 8-2035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244"/>
    </inkml:context>
    <inkml:brush xml:id="br0">
      <inkml:brushProperty name="width" value="0.1" units="cm"/>
      <inkml:brushProperty name="height" value="0.1" units="cm"/>
      <inkml:brushProperty name="color" value="#66CC00"/>
    </inkml:brush>
  </inkml:definitions>
  <inkml:trace contextRef="#ctx0" brushRef="#br0">883 1797 5617,'110'-277'6599,"61"-95"-6599,-164 366-557,-5 15 430,-5 22 167,-10 20 15,-2-1 0,-2 0 0,-18 36-55,6-17 30,-343 782 67,231-540 15,129-285-68,-10 23 99,21-45-161,0-1 0,0 0 0,0 0 0,1 1 0,-1-1 0,1 0 0,0 1 0,0-1 0,0 1 0,0-1 0,0 0 0,1 2 18,2-4-462,5-9-83,13-17 142,-2-1 0,0 0 0,-2-2 1,-1 0-1,8-20 403,180-399-3358,-23-16 3134,-73 183 2932,-1-20 410,-31 81-2189,-69 205-915,-4 16-36,-1 27 41,-2-27-12,0 45 188,-2 1 0,-2-1-1,-2 0 1,-7 24-195,-52 169 461,-13 5-461,-10 29 881,85-267-1166,2-14 214,5-24 89,19-40 126,27-56-144,-21 53 8,-5 13-61,133-328 545,-83 225 516,34-47-1008,-96 186 25,-9 19-24,0-1 1,0 0-1,1 1 0,-1 0 0,1 0 1,1 0-1,-1 0 0,1 1 0,0 0 1,0 0-1,5-3-1,-10 8-1,0-1-1,0 1 1,1 0 0,-1 0-1,0 0 1,0 0 0,1-1-1,-1 1 1,0 0-1,1 0 1,-1 0 0,0 0-1,0 0 1,1 0 0,-1 0-1,0 0 1,1 0 0,-1 0-1,0 0 1,1 0 0,-1 0-1,0 0 1,0 0 0,1 0-1,-1 0 1,0 0-1,1 0 1,-1 1 0,0-1-1,0 0 1,1 0 0,-1 0-1,0 0 1,0 1 0,1-1-1,-1 0 1,0 0 0,0 1-1,0-1 1,0 0 0,1 0-1,-1 1 1,0-1 0,0 0-1,0 0 1,0 1-1,0-1 1,0 0 0,0 1-1,0-1 1,1 0 1,-1 21 96,0-14-52,1 28 79,-2 0 1,-1 0 0,-1 0-1,-2 0 1,-2 0 0,-1-1-1,-2 1-123,-48 113 83,21-55-90,-12 52 7,44-122-381,5-23 364,0 0-1,0 0 1,0-1 0,0 1 0,0 0 0,0 0 0,1 0 0,-1 0 0,0 0 0,0 0 0,0 0 0,0 0-1,0-1 1,0 1 0,0 0 0,0 0 0,0 0 0,0 0 0,0 0 0,0 0 0,0 0 0,0 0 0,0 0-1,1 0 1,-1 0 0,0-1 0,0 1 0,0 0 0,0 0 0,0 0 0,0 0 0,0 0 0,0 0 0,1 0-1,-1 0 1,0 0 0,0 0 0,0 0 0,0 0 0,0 0 0,0 0 0,0 0 0,0 0 0,1 0 0,-1 0 0,0 0-1,0 0 1,0 0 0,0 0 0,0 1 0,0-1 0,0 0 0,0 0 0,0 0 0,1 0 0,-1 0 0,0 0-1,0 0 1,0 0 0,0 0 0,0 0 0,0 0 0,0 1 0,0-1 0,0 0 0,0 0 0,0 0 17,21-36-818,47-111 650,9-46 168,38-86 636,-82 206-392,5 1-1,2 1 1,3 3 0,3 1 0,23-23-244,-67 88-5,15-16 30,-16 18-28,-1-1 0,0 1-1,1-1 1,-1 1 0,1-1-1,-1 1 1,1 0 0,-1-1-1,1 1 1,-1-1 0,1 1-1,-1 0 1,1 0 0,0-1-1,-1 1 1,1 0 0,-1 0-1,1 0 1,0 0 0,-1 0-1,1-1 1,-1 1 0,1 0-1,0 1 1,-1-1 0,1 0-1,0 0 1,-1 0 0,1 0 3,-1 5-180,0 14 202,-2 0-1,0-1 1,-1 1 0,-1-1 0,0 1 0,-7 13-22,-7 14 114,-2-1-1,-3 1-113,6-13 40,-19 38-63,2 1 1,-2 18 22,33-81-293,1 0 0,-1 0-1,2 0 1,-1 0 0,1 1 0,1-1 0,0 6 293,0-14-128,1-1 1,-1 0 0,1 0 0,0 0-1,-1 0 1,1-1 0,0 1 0,-1 0-1,1 0 1,-1 0 0,1 0-1,-1-1 1,1 1 0,0 0 0,-1 0-1,1-1 1,-1 1 0,1 0 0,-1-1-1,1 1 1,-1-1 127,6-6-113,-1 0 1,0-1-1,0 1 0,0-1 0,-1 0 0,-1 0 1,1-1-1,0-3 113,23-80 115,-17 55-141,19-67 791,-5-1 1,10-102-766,-27 168 101,1 0-1,2 1 1,1 1 0,3 0 0,1-1-101,2-8 758,-16 44-92,-1 2 142,0 0-64,-1 4-204,-7 14-504,0 1 0,-1-2 0,-10 15-36,-11 21-106,1 9-272,7-16-1263,-24 40 1641,44-99-445,0 0 1,2-1-1,0-12 445,3 8 24,1 0 0,1 0-1,1 0 1,0 0 0,1 1 0,1 0-1,1 1 1,0 0 0,1 0 0,1 1-1,2-2-23,-11 14 176,-2 22 1195,-1-9-1240,0 0-1,-1 1 1,0-1-1,0 0 0,-1 0 1,-1 0-1,-4 9-130,-39 73 259,29-58-114,-42 69 1027,-29 34-1172,67-104 265,14-23-312,9-14-491,12-19 94,129-212 374,-130 213 55,3-3-38,-2 0-1,-1-1 1,0 0 0,-2-1 0,3-17 53,-13 44 10,1-1 0,-1 1 0,0-1 0,0 1 0,0-1 0,1 1 0,-1-1 0,0 1 0,0-1 0,0 1 0,0-1 1,0 1-1,0-1 0,0 1 0,0-1 0,0 1 0,0 0 0,0-1 0,-1 1 0,1-1 0,0 1 0,0-1 0,0 1 0,-1-1 0,1 1 0,0-1 0,0 1 0,-1 0 0,1-1 0,0 1 0,-1 0 0,1-1 0,0 1 0,-1 0 0,1-1 1,-1 1-1,1 0 0,-1 0 0,1 0 0,0-1 0,-1 1 0,1 0 0,-1 0 0,1 0 0,-1 0 0,1 0 0,-1 0 0,1 0 0,-1 0 0,1 0 0,-1 0 0,1 0 0,-1 0 0,1 0 0,-1 0 0,1 0 0,-1 1 0,1-1 0,-1 0 0,1 0 1,0 0-1,-1 1 0,1-1 0,-1 0 0,1 1 0,0-1 0,-1 1-10,-29 18 51,-12 18-17,1 3 0,3 1 0,1 2 0,3 1 0,1 2 0,2 1 0,-6 16-34,34-58-34,-1 2-15,0-1 0,0 1-1,0 0 1,1 0 0,0 0 0,1 1 0,0-1-1,0 1 1,0-1 0,1 1 0,0 3 49,21-29-1997,3-18 1822,-1-2-1,-2 0 1,-1-1-1,-3 0 1,1-7 175,-11 31-24,1-4 41,47-127-90,-45 117 211,-1 1 0,-2-1-1,0 0 1,-2-6-138,-3 21 512,-1 11 336,-5 6-141,-4 5-662,-1 1 0,2 0 0,-1 1 0,1 0 1,0 0-1,1 1 0,1-1 0,-1 2 0,2-1-45,-11 17 56,-46 75 47,1 1-5,-5-3 0,-45 51-98,89-128 147,21-24-146,1 0 0,0 0 0,0 0 1,0 0-1,0 1 0,0-1 0,0 0 0,0 0 0,0 0 1,-1 0-1,1 1 0,0-1 0,0 0 0,0 0 0,0 0 1,-1 0-1,1 0 0,0 0 0,0 0 0,0 0 0,-1 0 1,1 0-1,0 1 0,0-1 0,0 0 0,0 0 0,-1 0 1,1 0-1,0 0 0,0 0 0,0 0 0,-1-1 0,1 1 1,0 0-1,0 0 0,0 0 0,-1 0 0,1 0 0,0 0 1,0 0-1,0 0 0,0 0 0,-1 0 0,1-1 0,0 1 1,0 0-1,0 0 0,0 0 0,0 0 0,-1 0 0,1-1 1,0 1-1,0 0 0,0 0 0,0 0 0,0-1 0,0 1 1,0 0-1,0 0 0,0 0 0,0 0 0,0-1 1,0 1-1,0 0-1,-2-10-79,1 0 0,1 1 0,0-1 0,0 0 0,1 0 0,0 1 0,1-1 0,0 0 0,1 1 0,1-5 79,10-26-465,16-32 465,-17 43-110,26-57-228,-10 24-47,18-60 385,-57 174 1407,-25 34-1285,-4-1-1,-15 18-121,38-72-1,-31 56 16,-4-2-1,-48 60-14,93-137-7,5-7 2,1 1 0,-1-1 0,0 0 0,1 0 0,-1 0 0,0 0-1,0 0 1,0 0 0,0 0 0,0 0 0,0 0 0,0 0 0,0 0 0,-1 0-1,1-1 1,0 1 0,0-1 0,-1 1 0,1-1 0,-1 1 5,1-10-571,2-8 324,1 1-1,1-1 1,0 1 0,1 0 0,1 0-1,4-11 248,47-104-779,-32 80 457,44-107 703,16-72-381,-114 272 1533,4-10-917,-60 98-769,6 4 0,-30 77 153,107-206-152,-20 49 232,17-18-3321,7-49 2801,1 1-1,1 0 1,0 0 0,0 0-1,1 0 1,1 0 0,5-8 440,14-43-325,-17 35 414,-2 0 0,0 0 1,-2-2-90,1-49 3543,-16 18-3191,13 61-347,-1 0 1,0 0-1,0-1 0,0 1 1,0 0-1,0 0 0,0 0 0,0 0 1,0 0-1,0 0 0,0-1 1,0 1-1,0 0 0,0 0 1,0 0-1,0 0 0,0 0 0,-1 0 1,1-1-1,0 1 0,0 0 1,0 0-1,0 0 0,0 0 1,0 0-1,0 0 0,0 0 0,0 0 1,0-1-1,0 1 0,-1 0 1,1 0-1,0 0 0,0 0 1,0 0-1,0 0 0,0 0 0,0 0 1,-1 0-1,1 0 0,0 0 1,0 0-1,0 0 0,0 0 0,0 0 1,0 0-1,-1 0 0,1 0 1,0 0-1,0 0 0,0 0 1,0 0-1,0 0 0,0 0 0,-1 0 1,1 0-1,0 0 0,0 0-5,-10 9 306,-8 12-39,-94 146 57,-84 91-324,193-256-3,-2 5-22,0 0 0,-1-1 0,0 0 1,0 0-1,-1 0 0,-5 3 25,6-9-810,6-9 146,0 4 246,1-15-376,1 1 0,1 0 1,0 0-1,2 0 0,0 0 0,4-8 794,17-42-2686,7-4 2686,-10 22-770,1-2 167,-12 30 663,-1-1 0,-2-1 0,2-6-60,-10 29 1547,-2 6-1005,1 0 0,-1 0 0,1 0 0,-1 0-1,0 0 1,0 0 0,-1 0 0,0 1-542,-29 47 577,13-25-25,14-20-500,-42 72 885,-4-2 1,-6 1-938,52-72 34,3-5-26,1 0 0,-1 0-1,1-1 1,-1 1 0,0 0-1,0 0 1,1 0-1,-1-1 1,0 1 0,0 0-1,0 0 1,0-1 0,1 1-1,-1-1 1,0 1 0,0-1-1,0 0 1,0 1-1,0-1 1,-1 0 0,1 1-8,0-6 82,1-15-82,1 1-1,1-1 0,1 0 0,1 1 1,1 0-1,0-1 0,2 2 0,0-1 1,4-6 0,9-20 2,-10 21 0,1 0 1,1 0 0,1 1 0,1 1 0,14-18-3,-23 35 73,-7 27 693,-4-6-577,0-1 0,-1 0 0,-1-1 1,0 1-1,-1-2 0,-1 1 0,0-1 1,-1-1-1,0 0 0,-1 0 0,0-1 1,-11 7-190,21-16 70,-1 0 0,0 0 0,0-1 0,1 1 1,-1-1-1,0 0 0,0 0 0,0 0 0,0 0 1,0-1-1,-3 1-70,5-17 228,1 8-248,1 0 1,0 0 0,1 0-1,0 0 1,0 1-1,1-1 1,0 1-1,0 0 1,4-6 19,2-3-134,0 1-1,1 1 1,1 0 0,1 0 134,-12 13-23,0 0 1,1 0 0,0 0-1,-1 1 1,1-1 0,-1 0-1,1 1 1,0-1 0,0 1-1,-1-1 1,1 1 0,0-1-1,0 1 1,-1-1 0,1 1-1,0 0 1,0 0 0,0-1-1,0 1 23,-1 0-4,1 1-1,-1-1 1,0 0-1,1 0 1,-1 1 0,0-1-1,0 0 1,1 1-1,-1-1 1,0 0-1,0 1 1,0-1-1,1 1 1,-1-1-1,0 0 1,0 1 0,0-1-1,0 1 1,0-1-1,0 0 1,0 1-1,0-1 1,0 1-1,0-1 1,0 0-1,0 1 1,0-1 4,-1 5 48,0 0 0,1 0 0,-2 0 0,1-1 1,0 1-1,-3 3-48,-12 20 103,-1-1-1,-2-1 1,0 0 0,-2-1 0,-1-2 0,0 0 0,-12 7-103,27-24 7,0 0 1,-1 0-1,1 0 1,-1-1-1,-1-1 1,1 1-1,0-1 1,-1-1 0,0 0-1,0 0 1,-6 1-8,14-4 0,1 0 1,-1 0 0,0 0 0,0 0 0,1 0 0,-1 0 0,0 0 0,0 0 0,1 0 0,-1 0 0,0-1 0,0 1 0,1 0 0,-1 0 0,0-1 0,1 1-1,-1-1 1,0 1 0,1 0 0,-1-1 0,1 1 0,-1-1 0,1 1 0,-1-1 0,1 0 0,-1 1 0,1-1 0,-1 0 0,1 1 0,0-1 0,-1 0-1,1 1 1,0-1 0,0 0 0,0 0 0,-1 1 0,1-1 0,0 0 0,0 0-1,0-37 32,1 27-44,0-7-17,2-1 1,-1 1-1,2 0 1,1 0-1,5-14 29,40-87-156,-24 60-12,-4 9 60,-13 34 81,-1-1 1,-1 0 0,-1 0 0,0-1 0,-1 1-1,0-10 27,-11 32 314,-41 39-209,2 2 0,3 2 0,-23 33-105,0 0 8,39-50-4,-41 49 8,-44 38-12,106-113-4,4-3 1,-1-1 1,1 1-1,0-1 0,-1 0 1,1 1-1,-1-1 1,1 0-1,-1 0 0,0 0 1,0 0-1,1 0 1,-1-1-1,0 1 0,0 0 1,0-1-1,0 1 0,0-1 1,0 0 2,0-6-284,3-7 220,0 0-1,1 1 1,0-1 0,1 0 0,0 1-1,1-1 1,1 0 64,41-88-92,-23 53-5,70-153-743,-134 284 1242,-4-1 0,-21 24-402,21-32 113,39-63-200,8-10-102,14-18-61,16-26 296,-3-1 0,-1-2 0,-2 0 0,19-50-46,-43 91-2,1-1-1,-1 0 1,0 0 0,0 0 0,-1 0 0,0 0 0,0 0 0,0 0 0,-1-5 2,0 11 7,0 0-1,0 0 1,-1 0 0,1 0 0,0 0-1,-1-1 1,1 1 0,0 0 0,0 0-1,-1 0 1,1 0 0,0 0 0,-1 0-1,1 0 1,0 0 0,-1 0 0,1 0-1,0 0 1,-1 0 0,1 0 0,0 0-1,-1 0 1,1 1 0,0-1 0,-1 0-1,1 0 1,0 0 0,0 0 0,-1 1-1,1-1 1,0 0 0,0 0 0,-1 1-7,-5 3 12,1 1 0,-1 0 0,1 0 0,0 0 0,0 1 0,0-1 0,1 1 0,0 1 0,0-1 0,-2 4-12,-33 73 93,35-74-81,-7 18 14,0 2 0,2-1 0,-4 25-26,7 7-3088,8-67 2999,0-1 1,0 1-1,1 0 0,0 1 1,0-1-1,1 0 0,0 1 0,0 0 1,1 0-1,3-4 89,2-4-53,-1 2 66,-1 1 1,2 0-1,-1 0 1,2 1-1,8-6-13,-14 12 1,0 0 0,0 1-1,0-1 1,1 1 0,-1 0-1,1 1 1,0-1 0,0 1 0,0 1-1,0-1 1,0 1 0,0 0-1,1 0 1,-1 0-1,-4 2-3,-1-1 0,0 0 1,0 1-1,0-1 0,0 1 0,0-1 0,0 1 0,0-1 0,0 1 0,-1 0 0,1 0 1,0-1-1,0 1 0,0 0 0,-1 0 0,1 0 0,0 0 0,-1 0 0,1 0 0,-1 0 1,1 0-1,-1 0 0,0 0 0,1 0 0,-1 0 0,0 0 0,0 0 0,0 0 0,1 1 1,-1-1-1,0 0 0,-1 1 3,2 49 18,-1-36-12,-1 8 20,-1 0 0,-1 0 0,-1 0 0,-1-1 0,-5 14-26,-13 34 454,-7 6-454,3-7 605,1 8-605,20-55 116,0 0 1,2 1 0,0 0 0,2-1 0,0 16-117,2-38-5,1 0 1,-1 1 0,1-1 0,-1 0 0,1 0 0,-1 1-1,1-1 1,-1 0 0,1 0 0,-1 0 0,1 0 0,0 1-1,-1-1 1,1 0 0,-1 0 0,1 0 0,-1 0 0,1 0-1,-1 0 1,1-1 0,0 1 0,-1 0 0,1 0 0,-1 0-1,1 0 1,-1-1 0,1 1 0,-1 0 0,1-1 0,-1 1 0,1 0-1,-1-1 1,0 1 4,5-3 3,0 0 0,0-1 0,-1 0 0,0 1 0,0-2 0,0 1 0,0 0 0,-1-1 0,1 1 0,1-5-3,29-59 42,-19 37-24,16-32-10,-2-1 0,-3-2 0,-3-1 0,-4-1 0,-1-3-8,-15 53 69,0 0 0,-1-1 1,-1-14-70,-6 36 356,-5 8-292,-1 1 1,1 0-1,1 1 1,0-1-1,1 2 1,-2 4-65,-45 95-28,38-75 42,-105 239-86,96-209 154,3 1 0,4 1 1,-1 12-83,15-38-67,10-41-752,-3-3 582,-1 0 148,1 0 0,-1-1-1,0 1 1,1 0 0,-1-1 0,1 1 0,-1-1-1,0 1 1,1-1 0,-1 1 0,0-1 0,1 0-1,-1 0 1,0 0 0,0 0 0,0 0 0,0 0 0,0 0-1,0 0 1,0 0 0,0 0 0,0-1 89,2-3-170,-1 0-1,0 1 1,0-1 0,0 0 0,-1 0-1,1 0 1,-1-2 170,2-14-261,-1 1-1,0-1 1,-2-6 261,-1-9 139,2 0 0,2-1 0,1 1 1,2 1-1,2-5-139,61-176 290,-6 25-1392,-59 178 888,1-21-194,-10 37 882,-7 10-315,1 0 1,0 0-1,1 1 1,1 0 0,0 1-1,1 0 1,0 1-1,-2 9-159,-7 18 704,2 2 0,-6 30-704,12-29 191,3 0 0,1 0 0,2 1 0,3-1 0,1 1 0,2 0-191,9 11-219,-9-49 173,-1 0 0,0 0 0,0-1 0,-1 1 0,0 0 0,0 1 0,-1-1 0,-1 0 0,1 0 0,-2 6 46,-14-1-1,15-14 6,1 0 0,0 1 0,-1-1 0,1 0-1,0 0 1,-1 1 0,1-1 0,0 0 0,-1 0 0,1 0 0,-1 1 0,1-1 0,0 0 0,-1 0 0,1 0 0,-1 0-1,1 0 1,-1 0 0,1 0 0,0 0 0,-1 0 0,1 0 0,-1 0 0,1 0 0,0 0 0,-1 0 0,1-1-1,-1 1 1,1 0 0,0 0 0,-1 0 0,1-1 0,0 1 0,-1 0 0,1 0 0,0-1 0,-1 1 0,1 0 0,0-1-1,-1 1 1,1 0 0,0-1 0,0 1 0,0 0 0,-1-1-5,-1-17 11,1 0 0,1 0 0,0-1 0,1 1 1,1 0-1,1 0 0,4-15-11,10-27 38,17-40-38,2-8 7,-25 74-70,-6 18-49,0-1 0,-1 1 0,0-1 0,-1 1 0,-1-1 0,-1-2 112,-1 18-6,0 1 0,1 0 0,-1-1 0,0 1 0,0-1 0,0 1 0,0-1 1,0 1-1,0-1 0,0 1 0,0-1 0,0 1 0,0-1 0,0 1 0,0-1 0,0 1 0,0-1 0,0 1 0,-1-1 0,1 1 1,0-1-1,0 1 0,0-1 0,-1 1 0,1 0 0,0-1 0,-1 1 0,1-1 0,0 1 0,-1 0 0,1-1 0,-1 1 0,1 0 1,0 0-1,-1-1 0,1 1 6,-8 8 58,6-6-67,-9 15 53,-1 0-1,2 1 1,1 0 0,0 1 0,1 0 0,-3 14-44,-14 47 524,4 2-524,3 5 207,4 2 0,4-1 0,4 1 0,4 50-207,1-116-53,0-9 77,1 1 1,0-1-1,1 1 1,2 6-25,-3-19-35,0 0 0,0-1 0,0 1 0,1 0 0,-1 0 0,1 0 0,0 0 0,-1 0 0,1-1 0,0 1 0,0 0 0,0-1 0,0 1 0,0 0 0,1-1 0,-1 0 0,0 1 0,1-1 0,-1 0 0,1 1 0,-1-1 0,1 0 0,0 0 0,-1 0 0,1-1 0,0 1 0,0 0 0,0-1 0,0 1 0,-1-1 0,1 1 0,0-1 0,1 0 35,-2 0-389,-1-3 252,3-65 347,2 1 0,4 0 1,2 0-1,20-61-210,26-62 532,11-1-532,-63 178 0,7-23-27,3 1-1,13-25 28,-27 69-268,-2 26 324,-2 0-1,-2-1 0,-6 24-55,-32 114 482,12-54-133,-35 196 871,-10 196-1220,69-451-52,1 56 52,6-114-22,0 0 1,0 0-1,0-1 0,0 1 1,0 0-1,0 0 0,0 0 1,0 0-1,1 0 0,-1 0 1,0 0-1,1-1 0,-1 1 1,0 0-1,1 0 0,-1 0 1,1-1-1,-1 1 0,1 0 1,-1 0-1,1-1 0,0 1 1,-1-1-1,1 1 0,0 0 0,0-1 1,-1 0-1,1 1 0,0-1 1,0 1 21,0-1-25,0 0 1,0 0 0,0 0-1,0-1 1,0 1-1,1 0 1,-1 0 0,0-1-1,0 1 1,0-1-1,0 1 1,0-1 0,0 1-1,0-1 1,-1 1 0,1-1-1,0 0 1,0 0-1,0 1 1,0-1 0,-1 0-1,1 0 1,0 0-1,-1 0 1,1 0 0,-1 0 24,6-10-6,-1 0 1,0 0 0,-1-1-1,0 1 1,-1-1-1,-1-1 6,5-10 15,209-667 285,-214 683-298,19-53 24,-3-2 0,9-57-26,-26 100 75,-1 19-72,0 0-1,0 0 1,0 0-1,0 0 0,0 0 1,0 0-1,0 0 1,0 0-1,0 0 0,0 0 1,0 0-1,-1-1 1,1 1-1,0 0 1,0 0-1,0 0 0,0 0 1,0 0-1,0 0 1,0 0-1,0 0 1,0 0-1,0 0 0,-1 0 1,1 0-1,0 0 1,0 0-1,0 0 0,0 0 1,0 0-1,0 0 1,0 0-1,0 0 1,0 0-1,-1 0 0,1 0 1,0 0-1,0 0 1,0 0-1,0 0 1,0 0-1,0 0 0,0 0 1,0 1-1,0-1 1,0 0-1,-1 0 0,1 0 1,0 0-1,0 0 1,0 0-1,0 0 1,0 0-1,0 0 0,0 0 1,0 0-1,0 1 1,0-1-1,0 0 1,0 0-1,0 0 0,0 0 1,0 0-1,0 0 1,0 0-1,0 0 0,0 1-2,-15 29 215,13-28-221,-47 115 199,6 2-1,-19 86-192,-49 260 236,69-276-164,-53 175-61,34-136-173,60-225 120,-4 16-526,0 1-1,1-1 1,1 1 0,0 19 568,8-108-379,2 0 0,4 1 0,2 0 0,10-19 379,-16 55-67,190-647 1798,-186 648-1725,-10 28-4,2-2-15,-2 17-34,-2 36 87,-2-1 1,-8 32-41,-66 350 277,-15 93 42,87-470-137,2 1 0,3 11-182,0-60-6,0-3-1,0 0-1,-1 1 1,1-1 0,0 0 0,0 1 0,1-1 0,-1 0 0,0 0 0,0 1 0,1-1 0,-1 0 0,1 0 0,-1 1-1,1-1 1,-1 0 0,1 0 0,0 0 0,0 0 0,-1 0 0,1 0 0,1 1 7,-1-2-5,0 0 0,0 0 0,0 0 1,0 0-1,0 0 0,0 0 0,0-1 0,0 1 0,0 0 1,0 0-1,0-1 0,0 1 0,0-1 0,0 1 1,0-1-1,0 1 0,0-1 0,0 0 0,-1 1 1,1-1-1,0 0 0,0 0 0,-1 1 0,1-1 1,-1 0-1,1 0 0,0-1 5,8-12-5,0-1-1,0-1 1,-2 0-1,0 0 1,-1 0-1,2-10 6,-2 9-2,118-362-21,-62 183 18,100-330 5,-7-72 0,-131 492-1,51-257-63,-114 539-84,-8 18 195,-170 634 64,132-551-56,-120 260-55,155-423 63,-31 115-63,77-215-209,1 0-1,0 0 1,1 0-1,0 0 1,1 7 209,1-18-228,1 3-1583,7-17-468,9-27 1174,-2-1-1,-1 0 1,0-9 1105,-3 13-236,53-174 98,31-92 927,222-764 6143,-273 874-6378,2-4-376,-44 194-758,-1 10 242,2 30 146,-2 54 30,0-18 75,0 18 453,-4 1 0,-4-1 0,-4 5-366,-29 94 266,17-90-273,-6 76 7,27-123-1398,6-63-143,62-185 368,-6-9 1173,-30 101-40,61-220 741,110-348 2415,-194 648-3106,-5 14-13,0 0 1,1 0-1,-1 0 1,1 1-1,0-1 0,1 1 1,0-1-1,0 1 1,0 0 2,-4 6-6,0 0 0,0 0 0,1-1 0,-1 1 0,0 0 0,0 0 0,0-1 1,1 1-1,-1 0 0,0 0 0,0 0 0,0 0 0,1-1 0,-1 1 0,0 0 0,0 0 0,1 0 1,-1 0-1,0 0 0,0 0 0,1-1 0,-1 1 0,0 0 0,1 0 0,-1 0 0,0 0 0,0 0 1,1 0-1,-1 0 0,0 0 0,1 0 0,-1 0 0,0 1 0,0-1 0,1 0 0,-1 0 0,0 0 1,0 0-1,1 0 0,-1 0 0,0 1 0,0-1 0,1 0 0,-1 0 0,0 0 6,4 19-301,-2 233 672,-3-129-271,-1-22-106,-5 1 0,-12 55 6,7-85-24,-4-1 1,-2 0-1,-26 61 24,42-130-776,2-6 220,0-14-143,7-33-747,23-45-2353,4-10-165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2.614"/>
    </inkml:context>
    <inkml:brush xml:id="br0">
      <inkml:brushProperty name="width" value="0.1" units="cm"/>
      <inkml:brushProperty name="height" value="0.1" units="cm"/>
      <inkml:brushProperty name="color" value="#66CC00"/>
    </inkml:brush>
  </inkml:definitions>
  <inkml:trace contextRef="#ctx0" brushRef="#br0">593 1 4961,'0'0'1734,"0"0"-351,0 0 76,0 0 124,0 0 162,0 0-716,-9 11-591,0 2-402,0 1 0,1 0 0,1 0 0,0 0 0,1 1 0,-4 15-36,-7 28 13,0 18-13,2-7-1,-30 109-602,-29 63 603,50-172-170,-3-2-1,-4-2 0,-2 0 1,-41 58 170,68-113-22,0-1-1,0 0 1,-1 0 0,0 0-1,-1-1 1,0-1 0,0 1-1,-1-1 1,0 0 0,0-1-1,-1 0 23,9-5-42,0-1 0,0 1 0,-1-1 0,1 1 0,0-1-1,0 0 1,-1 0 0,1 1 0,0-1 0,0 0 0,-1 0-1,1 0 1,0-1 0,0 1 0,-1 0 0,1 0-1,0-1 1,0 1 0,0 0 0,-1-1 0,1 0 0,0 1-1,0-1 1,0 1 0,0-1 0,0 0 0,0 0 0,0 0-1,0 0 1,1 0 0,-1 1 0,0-2 0,0 1-1,1 0 1,-1 0 42,-2-5-280,0 0 0,0-1 0,0 1 0,1-1 0,1 0 0,-1 1 280,2 6-2,-13-85-3377,5-12 704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471"/>
    </inkml:context>
    <inkml:brush xml:id="br0">
      <inkml:brushProperty name="width" value="0.1" units="cm"/>
      <inkml:brushProperty name="height" value="0.1" units="cm"/>
      <inkml:brushProperty name="color" value="#66CC00"/>
    </inkml:brush>
  </inkml:definitions>
  <inkml:trace contextRef="#ctx0" brushRef="#br0">990 643 5113,'0'0'2731,"0"0"-1790,0 0-737,3-36-138,15-121-55,-14 137-13,0 1 1,1 0-1,2 1 1,0-1-1,0 1 1,10-15 1,-2 3-15,-8 16-56,7-17-226,1 1 0,2 0 1,0 1-1,19-22 297,-34 49-205,-2 7 150,-3 7 154,0 0-1,-1 0 1,-1-1-1,0 1 1,-1-1-1,0 0 1,0-1-1,-1 0 1,-4 5-99,-8 14 294,14-21-183,-96 150 2036,-7-5 1,-12 3-2148,75-102 905,41-50-1094,3-5-9,4-7-224,8-16 13,2 2 0,0-1 0,5-3 409,18-29-583,54-105-2029,-5-8 2612,17-55 1620,-82 164 2061,-34 85-3181,0 0 0,-2-2 0,-1 2-500,-17 25 5,-435 691-849,426-678 837,18-30 76,2 2 1,1 0-1,2 1 1,-9 24-70,24-33 55,6-24-61,8-9 1,11-6 6,-1-2-1,-1 0 1,0-1-1,0-1 1,11-13-1,81-96 9,-98 110-9,207-267-391,116-205 391,-322 466-47,9-12-121,13-30 168,-32 55 604,-9 13-411,-14 20-71,-114 171-23,8 6 0,9 5-1,-30 91-98,140-285-7,-34 86 19,36-87-42,1 0-1,1 1 1,1-1 0,-1 1-1,2-1 1,0 8 30,1-21-11,0 1 0,0-1 1,-1 0-1,1 1 0,0-1 0,0 1 1,0-1-1,0 1 0,0-1 0,0 1 1,0-1-1,1 0 0,-1 1 0,0-1 1,0 1-1,0-1 0,0 1 0,0-1 1,1 0-1,-1 1 0,0-1 0,0 0 1,1 1-1,-1-1 0,0 0 0,1 1 1,-1-1-1,0 0 0,1 1 0,-1-1 1,0 0-1,1 0 0,-1 0 0,1 1 1,-1-1-1,0 0 0,1 0 0,-1 0 1,1 0-1,-1 0 0,1 0 11,16-6-243,-7 0 145,-1-1 1,0 1-1,-1-1 1,0-1-1,0 1 1,0-1-1,3-6 98,48-69-301,-37 50 198,84-136-122,82-181 225,-115 209 332,-42 81 202,-40 99 1303,-88 142-1461,-193 344-1448,-110 121 1072,362-590-35,10-15 84,-10 22-49,31-52 41,2 0 1,-1 1-1,2 0 0,0 0 0,0 1 0,1-1 0,-1 10-41,3-21-2,1 1 0,0-1 0,0 0 0,0 1 0,0-1 0,0 0 0,0 1 0,0-1-1,0 0 1,0 0 0,0 1 0,1-1 0,-1 0 0,1 1 0,-1-1 0,1 0 2,0 0-8,0-1 0,0 1 0,0-1 0,0 1 0,0-1-1,0 0 1,1 0 0,-1 1 0,0-1 0,0 0 0,0 0 0,0 0 0,0 0 0,1-1 0,-1 1 0,0 0 0,0 0 0,0-1 0,0 1 0,0-1 0,0 1 0,0-1 0,1 1 8,12-6-8,0 0 0,-1-1 0,0 0 0,0-1 0,0-1 1,-1 0-1,0 0 0,8-10 8,21-24 3,27-34-3,-52 56-3,172-220-308,-10-8 1,2-31 310,-47 52-2365,-128 220 2290,-1 0 1,1 0-1,-2-1 1,1 1-1,-1-1 1,0 0-1,-1 0 1,0 0-1,0-1 1,-1-2 74,-1 11 27,0 1 1,0-1 0,0 1 0,0 0 0,0-1 0,0 1 0,0-1-1,-1 1 1,1 0 0,0-1 0,0 1 0,0 0 0,-1-1 0,1 1 0,0 0-1,0-1 1,-1 1 0,1 0 0,0-1 0,-1 1 0,1 0 0,0 0 0,-1-1-1,1 1 1,0 0 0,-1 0 0,1 0 0,-1 0 0,1-1 0,0 1-1,-1 0 1,1 0 0,-1 0 0,1 0 0,0 0 0,-1 0 0,1 0 0,-1 0-1,1 0 1,0 0 0,-1 1 0,1-1 0,-1 0 0,1 0 0,-1 0-28,-19 8 550,2 5-358,1 0 0,1 2 0,0 0 1,2 0-1,-1 2 0,-6 10-192,16-21 31,-65 81 59,4 4-1,4 2 1,5 3-1,3 2 1,5 2 0,-8 33-90,47-107-29,0 0 1,2 1 0,1 0 0,1 0 0,2 1-1,0 0 1,1 19 28,3-45-28,0-1-1,0 1 1,0 0-1,0 0 1,0 0-1,0 0 1,1 0-1,-1 0 1,1-1-1,-1 1 1,1 0-1,0 0 1,-1-1-1,1 1 1,0 0-1,0-1 1,0 1-1,1-1 1,-1 1-1,0-1 1,0 1-1,1-1 1,-1 0-1,1 0 29,0 0-65,1 0-1,-1 0 0,1-1 0,-1 1 0,1-1 0,0 0 0,-1 0 0,1 0 0,-1 0 0,1 0 0,-1 0 0,1-1 0,-1 0 0,1 1 0,-1-1 0,1 0 0,-1 0 0,1 0 66,3-2-177,0 0-1,-1 0 0,1 0 1,-1-1-1,1 0 1,-1 0-1,0-1 0,-1 1 1,4-4 177,37-51-1133,-7 1 773,-3-2-1,-3-1 1,-2-2 0,-2-3 360,92-268 235,-101 276-160,1-1 106,105-349 1965,-124 404-2115,2-9 98,0 1-1,-1-1 0,0 1 0,0-13-128,-2 25 21,0 0-1,0 0 0,-1-1 1,1 1-1,0 0 1,0 0-1,0 0 0,0 0 1,-1 0-1,1-1 0,0 1 1,0 0-1,0 0 1,-1 0-1,1 0 0,0 0 1,0 0-1,0 0 0,-1 0 1,1 0-1,0 0 1,0 0-1,-1 0 0,1 0 1,0 0-1,0 0 0,-1 0 1,1 0-1,0 0 0,0 0 1,0 0-1,-1 0 1,1 0-1,0 0 0,0 1 1,0-1-1,-1 0 0,1 0 1,0 0-1,0 0 1,0 0-1,0 1 0,0-1 1,-1 0-1,1 0 0,0 0 1,0 1-1,0-1-20,-14 11 93,-10 20-66,1 1-1,-9 21-26,8-16 1,-301 492 126,-12 18-8,130-223-57,195-305-85,-11 18 373,-17 36-350,35-62 48,0-1-1,1 1 0,1 0 1,0 1-1,0-1 0,1 0 1,0 1-1,1 0 0,1 0-47,-1-12-9,1 1-1,0 0 1,0 0 0,0-1 0,0 1-1,0 0 1,0-1 0,0 1-1,0 0 1,1 0 0,-1-1 0,0 1-1,0 0 1,1-1 0,-1 1-1,0 0 1,1-1 0,-1 1-1,0-1 1,1 1 0,-1 0 0,1-1-1,-1 1 1,1-1 0,-1 1-1,1-1 1,0 0 0,-1 1 0,1-1-1,-1 1 1,1-1 0,0 0-1,-1 0 10,3 1-30,-1-1 0,0-1 0,1 1 0,-1 0-1,0 0 1,1-1 0,-1 0 0,0 1 0,0-1-1,0 0 1,1 0 30,11-5-148,-1-1 0,0-1 0,-1 0-1,1 0 1,-2-1 0,1-1 0,4-4 148,23-25-632,12-18 632,-34 37-87,29-33-18,-3-3 0,-2-1 0,-3-2 0,-2-2 0,-3-1 0,-2-2 0,-4-1 0,17-58 105,-3-15 2475,18-117-2475,-55 230 121,-1 1 1,0-24-122,-3 48 2,0 0 1,0 0-1,0 0 1,0 0-1,0-1 1,0 1 0,0 0-1,0 0 1,0 0-1,0 0 1,0-1-1,0 1 1,0 0-1,0 0 1,0 0-1,0 0 1,0-1 0,0 1-1,0 0 1,0 0-1,0 0 1,0 0-1,0 0 1,0-1-1,0 1 1,0 0 0,0 0-1,-1 0 1,1 0-1,0 0 1,0 0-1,0-1 1,0 1-1,0 0 1,0 0 0,-1 0-1,1 0 1,0 0-1,0 0 1,0 0-1,0 0 1,0 0-1,-1 0 1,1 0-1,0 0 1,0 0 0,0 0-1,0 0 1,-1 0-1,1 0 1,0 0-1,0 0 1,0 0-1,0 0 1,-1 0 0,1 0-1,0 0 1,0 0-1,0 0 1,0 0-1,0 0 1,-1 0-1,1 1 1,0-1 0,0 0-1,0 0 1,0 0-1,0 0 1,0 0-3,-7 3 4,1 0 0,0 0 1,0 1-1,0 0 0,0 0 1,1 0-1,-1 0 1,1 1-1,0 0 0,1 0 1,-1 1-1,1-1 0,0 1 1,-2 4-5,-4 4-11,-77 107 46,5 3 0,6 4-1,-44 103-34,104-198 22,1 1 0,2 0 0,1 1 0,2 0 0,2 1-1,1 0 1,1 0 0,0 33-22,6-67-12,0-1-1,0 1 1,0-1-1,0 1 1,0 0-1,0-1 1,1 1-1,-1-1 1,1 1-1,-1-1 1,1 1-1,-1-1 1,1 1-1,0-1 1,0 1-1,0-1 1,0 0-1,0 1 1,0-1-1,0 0 1,0 0 0,0 0-1,1 0 1,-1 0-1,0 0 1,1 0-1,-1 0 1,1-1-1,-1 1 1,1-1-1,-1 1 1,1-1-1,-1 1 1,1-1-1,0 0 1,-1 0-1,1 1 1,-1-1-1,1-1 1,0 1-1,-1 0 1,1 0-1,-1 0 1,1-1-1,0 1 1,-1-1 12,5 0-72,0-1 0,0 0 0,0 0 0,0 0 0,0-1 0,0 0-1,-1 0 1,0 0 0,1-1 0,-1 0 0,-1 0 0,4-3 72,8-13-169,-1 0 1,0-1-1,-2-1 0,0-1 1,-2 0-1,0 0 1,6-24 168,8-29-192,12-76 192,-25 98-36,42-211 783,-43 196-341,-3-1 1,-2-55-407,-6 123 9,0 0 0,0 0 0,0 0 1,0 0-1,0 0 0,-1 0 0,1 0 0,0 0 0,-1 0 0,0 0 0,1 0 1,-2-1-10,2 3 1,-1-1 0,0 1 0,0-1 0,1 1 1,-1 0-1,0-1 0,0 1 0,0 0 1,0-1-1,1 1 0,-1 0 0,0 0 1,0 0-1,0 0 0,0 0 0,0 0 0,0 0 1,1 0-1,-1 0 0,0 1 0,0-1 1,0 0-1,0 0 0,0 1 0,1-1 1,-2 1-2,-2 1-9,-1 0 0,0 0 0,1 1 0,0 0 0,0-1 0,0 2 0,0-1 0,0 0 0,1 1 0,-1-1 0,1 1 0,0 0 9,-37 55-32,31-42 34,-20 30 84,3 1 0,2 1-1,3 1 1,1 1 0,3 1-1,2 1 1,2 0 0,3 0 0,2 2-1,2-1 1,2 46-86,4-98-929,0-11 418,1-30 352,-4-57 586,0 62-334,-8-90 497,4-21-590,7-100 112,0 245-114,0 0 0,0 0 1,0 1-1,0-1 0,0 0 1,0 0-1,-1 0 1,1 0-1,0 0 0,0 0 1,0 0-1,0 0 0,-1 0 1,1 0-1,0 1 1,0-1-1,0 0 0,0 0 1,-1 0-1,1 0 0,0 0 1,0 0-1,0 0 0,0 0 1,-1 0-1,1 0 1,0-1-1,0 1 0,0 0 1,0 0-1,-1 0 0,1 0 1,0 0-1,0 0 1,0 0-1,0 0 0,0 0 1,0 0-1,-1-1 0,1 1 1,0 0-1,0 0 1,0 0-1,0 0 0,0 0 1,0-1-1,0 1 0,0 0 1,0 0-1,-1 0 0,1 0 1,0-1-1,0 1 2,-10 17-63,-49 112 462,6 2-1,5 3 0,7 1 1,1 20-399,32-119 67,1 0-1,2 1 1,2 0 0,1 14-67,2-51-16,0 1 1,1-1-1,-1 0 0,0 0 1,0 0-1,0 0 1,0 1-1,0-1 1,1 0-1,-1 0 1,0 0-1,0 0 1,0 0-1,1 0 1,-1 1-1,0-1 0,0 0 1,0 0-1,1 0 1,-1 0-1,0 0 1,0 0-1,0 0 1,1 0-1,-1 0 1,0 0-1,0 0 0,0 0 1,1 0-1,-1 0 1,0 0-1,0 0 1,1 0-1,-1 0 1,0-1-1,0 1 1,0 0-1,0 0 1,1 0-1,-1 0 0,0 0 1,0 0-1,0-1 1,0 1-1,1 0 1,-1 0-1,0 0 1,0 0-1,0-1 16,3-2-76,0 1-1,-1-1 0,1-1 1,-1 1-1,0 0 0,1-1 1,-2 1-1,1-1 1,0 1-1,-1-1 0,1 0 1,-1 0-1,0-1 77,10-56-151,-11 60 145,5-61-137,-2-1-1,-6-40 144,3 66 2,-5-17-5,-1 0 0,-3 1-1,-3 0 1,-1 0 0,-3 1-1,-20-44 4,26 78-138,9 18 128,1 0 0,0 0 0,0 0 0,0 0 0,-1 0 0,1 0 1,0 1-1,0-1 0,0 0 0,0 0 0,-1 0 0,1 0 0,0 0 0,0 0 0,0 0 1,-1 0-1,1 0 0,0 0 0,0 1 0,0-1 0,0 0 0,0 0 0,0 0 0,-1 0 1,1 0-1,0 1 0,0-1 0,0 0 0,0 0 0,0 0 0,0 1 0,0-1 0,0 0 1,0 0-1,0 0 0,0 0 0,0 1 0,0-1 0,0 0 0,0 0 0,0 0 0,0 1 1,0-1-1,0 0 0,0 0 10,-1 41-657,1-30 808,0 589 732,-1-572-697,-2 0 0,-1-1 0,-1 1 0,-1-1-186,-4 22 271,10-48-293,-1 0 0,1 0 0,0 0 0,0 1 0,-1-1 0,1 0 0,0 0 0,0 0 0,0 1 1,1-1-1,-1 0 0,0 0 0,0 0 0,1 0 0,-1 0 0,0 1 0,1-1 0,-1 0 0,1 0 0,0 0 0,-1 0 1,1 0-1,0 0 0,-1-1 0,1 1 0,0 0 0,0 0 0,0 0 0,0 0 22,1-1-75,0 1-1,0-1 1,0 1 0,0-1-1,0 0 1,-1 0 0,1 1-1,0-1 1,0-1 0,0 1-1,0 0 1,0 0 0,0-1-1,0 1 1,-1-1 0,1 0-1,0 1 1,0-1 0,0 0 75,1-1-60,1-1 0,-1 1 0,0-1 0,0 1 0,0-1 1,0 0-1,0 0 0,-1 0 0,1-1 0,-1 1 1,0 0-1,0-1 0,0 0 0,0 0 60,20-56-9,-21 58 1,13-50 58,-2-1 1,-2 0 0,-3-1-1,-2 0 1,-2 0 0,-3 0-1,-2-2-50,-2 23 245,3 32-218,1 0-1,0 0 0,0 0 1,-1 1-1,1-1 1,-1 0-1,1 0 1,0 0-1,-1 0 0,0 1 1,1-1-1,-1 0 1,1 1-1,-1-1 0,0 0 1,0 1-1,1-1 1,-1 1-1,0-1 1,0 1-1,0-1 0,0 1 1,1 0-1,-1-1 1,0 1-1,0 0 0,0 0 1,0 0-1,-1 0-26,2 0 24,-1 0-1,1 0 0,-1 0 1,1 0-1,-1 0 1,1 0-1,0 1 0,-1-1 1,1 0-1,-1 0 0,1 1 1,0-1-1,-1 0 0,1 1 1,0-1-1,-1 0 1,1 1-1,0-1 0,-1 0 1,1 1-1,0-1 0,0 1 1,-1-1-1,1 1 0,0-1 1,0 0-1,0 1 1,0-1-1,0 1 0,0-1 1,0 1-1,0-1-23,-2 22-14,2-15 74,-7 361 380,20 85-440,-11-225 402,-3-120-612,6 33 210,-4-126-339,1 0-1,1 0 1,0-1-1,2 4 340,-5-15-245,1-1 1,-1 1-1,1-1 1,0 1-1,0-1 0,0 0 1,0 1-1,0-1 0,1 0 1,-1 0-1,1 0 0,-1 0 1,1 0-1,0 0 1,0 0-1,0-1 0,0 1 1,0-1-1,0 1 0,0-1 1,0 0-1,1 0 0,-1 0 1,0 0-1,1 0 1,-1 0-1,3 0 245,-4-2-21,-1 1 0,1 0 1,-1 0-1,1-1 0,-1 1 0,1 0 0,-1-1 0,1 1 1,-1 0-1,0-1 0,1 1 0,-1-1 0,0 1 1,1-1-1,-1 1 0,0-1 0,1 1 0,-1-1 1,0 1-1,0-1 0,0 1 0,1-1 0,-1 1 1,0-1-1,0 0 0,0 1 0,0-1 21,3-20 530,-3 16-409,4-30 880,-4 21-376,1 0 0,1 1 0,1-1 0,0 0 0,0 1 0,1 0 0,2-4-625,-5 17 8,-1-1 0,0 1 0,0-1 0,0 0 0,1 1 0,-1-1-1,0 1 1,1-1 0,-1 1 0,0-1 0,1 1 0,-1-1 0,1 1 0,-1-1 0,1 1 0,-1-1-1,1 1 1,-1 0 0,1-1 0,-1 1 0,1 0 0,0-1 0,-1 1 0,1 0 0,-1 0 0,1 0-1,0 0 1,-1-1 0,1 1 0,0 0 0,-1 0 0,1 0 0,0 0 0,-1 1 0,1-1 0,0 0-1,-1 0 1,1 0 0,-1 0 0,1 1 0,0-1 0,-1 0 0,1 0 0,-1 1 0,1-1 0,-1 1 0,1-1-1,-1 0 1,1 1 0,-1-1 0,1 1 0,-1-1 0,0 1 0,1-1 0,-1 1 0,0 0 0,1-1-1,-1 1 1,0-1 0,0 1 0,1 0 0,-1-1 0,0 1 0,0 0 0,0-1 0,0 1 0,0 0-8,3 21 132,0 0 1,-2 0-1,-1 1 1,-1 15-133,-1 15 278,-1 0 100,-2-1 1,-3-1-1,-2 0 1,-4 11-379,-2 7 1150,-6 64-1150,22-133-7,0 1-1506,10-65 1141,26-51-113,5 1 0,42-78 485,120-208-787,-163 324 619,416-794-1133,-429 823 1360,-26 56 1106,-1 15-940,-2 0 0,-1-1-1,-1 0 1,-1 1 0,-1-1-1,-1-1 1,-1 0 0,-2 4-225,-156 320 2050,36-81-1056,120-244-1069,2 1-1,0 0 1,2 0-1,0 0 1,2 1-1,0-1 0,1 1 1,2 0-1,0 5 76,1-27-59,1-1-1,-1 0 1,1 0 0,-1 0-1,0 0 1,1 0-1,-1 1 1,1-1-1,-1 0 1,1 0-1,-1 0 1,0 0-1,1 0 1,-1-1 0,1 1-1,-1 0 1,1 0-1,-1 0 1,0 0-1,1 0 1,-1 0-1,0-1 1,1 1-1,-1 0 1,1 0 0,-1-1-1,0 1 1,1 0-1,-1-1 1,0 1-1,1 0 60,4-7-115,0 0 0,0 0 0,0 0-1,-1-1 1,0 0 0,0 1 0,-1-1-1,2-8 116,-1 7-19,158-469-1,-46 129 58,-99 299-22,85-217 251,-102 267-253,0 0-1,0 0 1,0 0-1,0 0 1,0 0-1,0 0 1,1 0-1,-1 1 1,0-1-1,0 0 1,0 0-1,0 0 1,0 0-1,0 0 1,0 0-1,0 0 1,0 0-1,0 0 1,1 0-1,-1 0 1,0 0 0,0 0-1,0 0 1,0 0-1,0 0 1,0 0-1,0 1 1,0-1-1,1 0 1,-1 0-1,0-1 1,0 1-1,0 0 1,0 0-1,0 0 1,0 0-1,0 0 1,1 0-1,-1 0 1,0 0-1,0 0 1,0 0-1,0 0 1,0 0-1,0 0-13,0 24 156,-7 37-162,-24 56 24,-28 67-18,40-129 0,-37 104 236,-8-2-1,-9 3-235,55-127 171,18-32-165,-6 4-87,6-19-379,4-9 370,0-1 1,1 1-1,2 0 0,0 0 0,2 1 1,9-18 89,-15 31-15,518-1221-237,-488 1151 430,1-18-178,-26 72 50,-2 0 0,0 0 0,-2 0 0,-1-1 0,0-22-50,-3 47 32,0 1 1,0-1 0,1 1-1,-1-1 1,0 1 0,0-1-1,0 1 1,0-1 0,-1 1 0,1 0-1,0-1 1,0 1 0,0-1-1,0 1 1,0-1 0,-1 1-1,1-1 1,0 1 0,0-1 0,-1 1-1,1 0 1,0-1 0,-1 1-1,1-1 1,0 1 0,-1 0-1,1-1 1,0 1 0,-1 0 0,1 0-1,-1-1-32,-12 7 474,-14 23-132,4 3-206,2 0-1,2 2 1,1 1-1,-10 26-135,-52 159 253,-12 67-10,-206 570-180,232-695-161,-171 465-758,212-546 320,-18 54-3837,43-133 84,0-2-1839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7.653"/>
    </inkml:context>
    <inkml:brush xml:id="br0">
      <inkml:brushProperty name="width" value="0.1" units="cm"/>
      <inkml:brushProperty name="height" value="0.1" units="cm"/>
    </inkml:brush>
  </inkml:definitions>
  <inkml:trace contextRef="#ctx0" brushRef="#br0">333 15 1824,'0'0'4688,"0"0"-2481,0 0-306,0 0-70,0 0-548,0 0-291,-5-2-252,-14-2 108,0 0 1,0 2-1,0 0 0,0 1 0,-16 2-848,31-1 9,-3 1-6,-1 0-1,1 0 0,-1 0 0,1 1 1,0 0-1,0 1 0,0 0 1,0 0-1,0 0 0,1 1 1,-1 0-1,1 0 0,0 1 0,0 0 1,1 0-1,-1 0 0,1 1 1,0-1-1,1 1 0,-1 0 1,1 1-1,-1 3-2,-3 2 7,1 1-1,1 0 1,0 1 0,1-1 0,1 1 0,0 0-1,0 1 1,1-1 0,1 1 0,1-1 0,0 3-7,1-12 16,0 0 1,0 0 0,0 0-1,1-1 1,-1 1-1,1 0 1,0-1 0,1 1-1,-1 0 1,2 3-17,0-5 13,-1 0 1,1 0-1,0 0 1,0 0-1,0 0 1,0-1-1,1 1 1,-1-1-1,0 0 1,1 0-1,0 0 1,3 1-14,11 5 34,0-1 1,1-1 0,1 0 0,-1-1-1,1-1 1,-1-2 0,12 1-35,14-1 2,0-1 1,36-6-3,-41-1-681,1-2 0,-1-2-1,-1-1 1,18-8 681,41-13-7562,-77 28 2088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09.925"/>
    </inkml:context>
    <inkml:brush xml:id="br0">
      <inkml:brushProperty name="width" value="0.1" units="cm"/>
      <inkml:brushProperty name="height" value="0.1" units="cm"/>
      <inkml:brushProperty name="color" value="#66CC00"/>
    </inkml:brush>
  </inkml:definitions>
  <inkml:trace contextRef="#ctx0" brushRef="#br0">566 949 2961,'24'-49'1756,"285"-544"2070,-267 520-3459,2 1 1,4 2-1,20-19-367,-64 86 197,-4 13 189,-3 9-123,0 1 1,-2 0 0,0-1-1,-1 0 1,-1 0 0,-1 0 0,0-1-1,-2 1-263,-8 19 202,-91 208 503,-365 750 972,270-660-1596,-9 16-301,205-338-74,1 1 0,1-1 0,-4 15 294,16-31-1716,6-10 1385,17-28-33,-1-1-1,-3-2 1,3-8 364,69-150-80,-83 170 74,516-1229 196,-513 1213-225,-20 59 48,-1 1 0,0-1 0,-1 0 0,0 0 0,-1-1 0,-4 7-13,-6 12 82,-241 509 2610,102-202-2383,107-232-3679,-29 95 3370,68-173-3755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276"/>
    </inkml:context>
    <inkml:brush xml:id="br0">
      <inkml:brushProperty name="width" value="0.1" units="cm"/>
      <inkml:brushProperty name="height" value="0.1" units="cm"/>
      <inkml:brushProperty name="color" value="#66CC00"/>
    </inkml:brush>
  </inkml:definitions>
  <inkml:trace contextRef="#ctx0" brushRef="#br0">0 1 5841,'0'0'1609,"0"0"-1297,0 0-312,0 0-184,0 0-328,0 0-793,0 0-1695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624"/>
    </inkml:context>
    <inkml:brush xml:id="br0">
      <inkml:brushProperty name="width" value="0.1" units="cm"/>
      <inkml:brushProperty name="height" value="0.1" units="cm"/>
      <inkml:brushProperty name="color" value="#66CC00"/>
    </inkml:brush>
  </inkml:definitions>
  <inkml:trace contextRef="#ctx0" brushRef="#br0">261 1314 512,'-50'87'2615,"50"-87"-2595,0 1 0,0-1-1,0 0 1,0 0 0,0 0-1,0 1 1,0-1-1,0 0 1,0 0 0,-1 0-1,1 0 1,0 0 0,0 1-1,0-1 1,0 0 0,0 0-1,0 0 1,-1 0 0,1 0-1,0 0 1,0 1 0,0-1-1,0 0 1,0 0-1,-1 0 1,1 0 0,0 0-1,0 0 1,0 0 0,-1 0-1,1 0 1,0 0 0,0 0-1,0 0 1,0 0 0,-1 0-1,1 0 1,0 0-1,0 0 1,0 0 0,0 0-1,-1 0 1,1 0 0,0 0-1,0 0 1,0-1 0,0 1-1,-1 0 1,1 0 0,0 0-1,0 0 1,0 0 0,0 0-1,0 0 1,0-1-1,-1 1 1,1 0 0,0 0-20,-2-17 817,6-27 516,8 8-265,1 0-1,2 1 0,1 1 0,7-8-1067,-7 10 608,155-278 458,-171 310-1139,1-1-1,-1 1 1,1-1-1,-1 1 1,1-1-1,-1 1 1,0-1 0,1 0-1,-1 1 1,0-1-1,1 1 1,-1-1 0,0 0-1,0 1 1,0-1-1,1 0 1,-1 1-1,0-1 1,0 0 0,0 1-1,0-1 1,0 0-1,0 1 1,-1-1-1,1 0 1,0 1 0,0-1-1,0 0 1,-1 1-1,1-1 1,0 1 0,-1-1 73,0 1-76,-1 0 0,0 0 0,0 0 0,0 1 0,1-1 0,-1 1 1,0 0-1,1-1 0,-1 1 0,0 0 0,1 0 0,-1 0 1,1 0 75,-21 13-42,1 0 1,1 2-1,0 0 1,-6 9 41,-74 80 564,44-39 557,-9 18-1121,47-59 71,1 1 0,1 1 0,2 0 0,0 1 1,1 4-72,16-69-4637,46-109 618,-1 5 3635,-16 24 4422,11-90-4038,-32 135 1638,-4-1 0,-3-1 0,-3-37-1638,-1 108 120,0-1 0,0 1-1,0-1 1,-1 1 0,0-1 0,1 1 0,-1-1 0,0 1 0,0 0 0,-1-1 0,1 1 0,-1 0 0,0 0 0,-1-3-120,1 5 83,0-1 1,-1 0-1,1 1 1,0 0-1,-1-1 1,1 1-1,0 0 1,-1 0-1,0 0 1,1 0-1,-1 1 1,1-1-1,-1 1 1,0 0-1,1 0 1,-1 0-1,0 0 1,-1 0-84,-1 1 28,1 0-1,-1 0 1,0 0 0,1 1 0,-1-1 0,1 1 0,-1 0 0,1 1 0,0-1 0,0 1 0,0 0-1,0 0 1,0 0 0,1 0 0,-1 1 0,1-1 0,0 1 0,0 0 0,1 0 0,-1 0 0,-1 4-28,-10 16-143,2-1 0,1 2 1,-3 12 142,12-33-32,0 3-32,-2 2-144,0 0 0,1 1 0,0 0-1,1 0 1,0 0 0,0 0 0,1 2 208,1-9-627,34-90-1432,-9 27 2044,-3-1 1,5-26 14,-20 60-86,-1 0 1,-1 0-1,-2 0 1,0 0-1,-2-1 0,-1 1 1,-2-2 85,2 29-40,0-1 1,0 0-1,-1 0 1,1 0-1,0 1 1,-1-1-1,1 0 1,-1 1-1,1-1 1,-1 0-1,1 1 1,-1-1 0,0 0-1,1 1 1,-1-1-1,0 1 1,1-1-1,-1 1 1,0 0-1,0-1 1,1 1-1,-1 0 1,0-1-1,0 1 1,0 0-1,1 0 1,-1 0-1,0 0 1,0 0-1,0 0 1,0 0 0,1 0-1,-2 0 40,0 0-48,-1 0 0,1 0 0,-1 0 0,1 1 0,0-1 0,-1 1 0,1 0 0,0-1 0,-1 1 0,1 0 0,-1 1 48,-1 1-2,1 1 1,-1 0 0,1 0 0,0 0 0,0 0 0,0 0-1,1 1 1,0-1 0,0 1 0,0-1 0,0 1 0,1 0-1,-1 2 2,-14 70 472,11-18-249,3 0 1,3 21-224,0-21-65,-1 32-541,3-13-959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0.980"/>
    </inkml:context>
    <inkml:brush xml:id="br0">
      <inkml:brushProperty name="width" value="0.1" units="cm"/>
      <inkml:brushProperty name="height" value="0.1" units="cm"/>
      <inkml:brushProperty name="color" value="#66CC00"/>
    </inkml:brush>
  </inkml:definitions>
  <inkml:trace contextRef="#ctx0" brushRef="#br0">8 0 3569,'0'0'1360,"0"0"-784,-7 228-248,7-143-224,0-17-96,0-11 8,0-9 48,0-11-16,0-3-32,0-3 0,0-7 24,0-14-40,0-7-160,0-3-872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283"/>
    </inkml:context>
    <inkml:brush xml:id="br0">
      <inkml:brushProperty name="width" value="0.1" units="cm"/>
      <inkml:brushProperty name="height" value="0.1" units="cm"/>
      <inkml:brushProperty name="color" value="#66CC00"/>
    </inkml:brush>
  </inkml:definitions>
  <inkml:trace contextRef="#ctx0" brushRef="#br0">16 1771 2737,'22'-43'1835,"0"0"-1441,135-271 957,30-114-1267,-82 183-988,-82 197 62,-18 43 352,-13 31 630,-20 44 1546,-17 27-1686,4-11 1076,-280 566 4537,306-622-5497,-2 0 48,2 2 1,1 0-1,1 0 1,-4 21-165,16-50-202,0 4 304,7-13-2487,40-61 1393,-4-2 1,-2-1-1,-4-3 0,10-31 992,107-314-556,-113 300 555,12-34 300,0-7 4267,60-120-4566,-110 276 81,3-6-33,-3 20 744,-3 20-507,-2-1 1,-1 1 0,-1-1 0,-4 9-286,-39 128 280,31-110-120,-180 579 6,192-619-221,0-1 0,1 1 0,1 0-1,1 0 1,0 10 55,2-27-25,0 0 0,0 0 0,0 0-1,0 1 1,1-1 0,-1 0 0,0 0-1,0 0 1,0 0 0,1 0 0,-1 0-1,0 0 1,0 0 0,0 0 0,1 0-1,-1 0 1,0 0 0,0 0 0,0 0-1,1 0 1,-1 0 0,0 0 0,0 0-1,0 0 1,0 0 0,1-1 0,-1 1-1,0 0 1,0 0 0,0 0 0,0 0-1,1 0 1,-1 0 0,0-1 0,0 1-1,0 0 1,0 0 0,0 0 0,0 0-1,1-1 1,-1 1 0,0 0 0,0 0-1,0 0 1,0 0 0,0-1 0,0 1-1,0 0 1,0 0 0,0 0 0,0-1 25,13-15-242,29-49-153,-3-1 1,0-7 394,69-151-903,-48 95 629,-40 88 292,151-322 801,-172 390 2293,-2 29-3106,-55 166-17,29-116-288,-20 67-571,70-239 165,2 2 0,4 0 0,14-22 705,105-179 235,-141 256-220,-4 6-9,0 0 1,1 0 0,-1 1 0,1-1-1,0 0 1,-1 0 0,1 1 0,1-1-1,-1 1 1,0-1 0,1 1 0,-1 0-1,1 0 1,0 0-7,-3 20 1092,-2 3-981,-1 0-1,-1 0 1,-1-1-1,-1 1 1,0-1-1,-10 18-110,-2 10 32,8-19-64,-2 1-73,1 1 0,2 0 0,1 0 0,1 0 1,2 1-1,-1 30 105,11-67-1381,24-45 818,-2-1 0,-2-1 0,-2-1 0,1-13 563,-7 21-467,19-45-92,-4 0 1,16-85 558,-44 144 2231,-19 64-791,-48 139 267,4 18-1707,10-32 197,44-143-184,4-10-8,0 1 1,-1-1-1,0 0 1,0 0-1,-1 0 0,1 0 1,-1 0-1,-3 3-5,6-7-17,-5 2-1,2-15-795,3-74-2054,3-1 1,4 0-1,12-50 2867,-14 106 70,-4 22 309,1 1 0,-1 0 0,1-1-1,1 1 1,-1 0 0,1 0 0,1-1-379,0 24 2532,-3 14-1973,-3 33-129,-3 1 0,-2-1-1,-11 41-429,-9 10 333,-23 56-333,47-158 103,3-9-84,-1 0-1,1 0 0,-1 0 0,1 0 0,-1-1 0,0 1 0,0 0 0,0 0 0,0-1 0,0 1 0,0 0 0,0-1 0,-1 1-18,1-10-236,5-33-261,1 0 0,2 1 0,2 0 0,2 1-1,2-3 498,21-84-828,-16 34-520,-4 0-1,-4-1 0,-3-88 1349,-6 170 24,-2 0 0,1 0 0,-1-1 0,-1 1 0,0 0 1,-1 0-1,0-1-24,1 8 80,1 1 0,-1-1 1,0 1-1,1 0 0,-2 0 1,1 0-1,0 0 0,0 0 1,-1 0-1,0 1 0,1-1 1,-1 1-1,0 0 0,0 0 1,0 0-1,-1 0 0,1 0 1,0 1-1,-1-1 0,1 1 1,-1 0-1,1 0 1,-1 0-81,-3 0 136,1 0 0,-1 0 1,0 1-1,1 0 1,-1 0-1,0 0 1,1 1-1,-1 0 1,1 0-1,-1 1 1,1 0-1,-1 0 0,1 0 1,0 1-1,0 0 1,0 0-1,1 1 1,-1-1-1,-3 4-136,-9 9 133,0 1 0,1 0 0,0 1 0,-10 16-133,21-26 32,-45 62 535,-38 68-567,52-77 27,-2-1-1,-3-3 0,-12 11-26,50-63-72,-3 2 32,1 0 0,-1 0 0,-1 0 0,1-1 0,-1 0 40,7-5-46,-1 0 1,1 0 0,0-1-1,0 1 1,0 0 0,0-1 0,-1 1-1,1 0 1,0-1 0,-1 0-1,1 1 1,0-1 0,-1 0-1,1 0 1,-1 0 0,1 1-1,0-2 1,-1 1 0,1 0 0,-1 0-1,1 0 1,0-1 0,-1 1-1,1 0 1,0-1 0,-1 1-1,1-1 1,0 0 0,0 0-1,0 1 1,-1-1 0,1 0 0,0 0-1,0 0 1,0 0 0,0-1 45,-3-3-271,2 0 1,-1 0 0,0 0 0,1 0 0,0-1 0,1 1 0,-1-3 270,-11-50-3803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12.622"/>
    </inkml:context>
    <inkml:brush xml:id="br0">
      <inkml:brushProperty name="width" value="0.1" units="cm"/>
      <inkml:brushProperty name="height" value="0.1" units="cm"/>
      <inkml:brushProperty name="color" value="#66CC00"/>
    </inkml:brush>
  </inkml:definitions>
  <inkml:trace contextRef="#ctx0" brushRef="#br0">395 290 3449,'0'0'1441,"0"0"-284,0 0-187,-27 30-492,-92 104-433,102-111-119,1 0 0,0 0 0,2 2 0,1 0 0,-3 7 74,-2 6-126,-16 32 60,12-20-167,-3-2 1,-24 34 232,41-74 671,8-26-21,8-18-573,2-1 1,2 1 0,1 0-1,1 1 1,13-19-78,4-14 124,18-41 119,-7 21 53,-5-3 1,-3 0 0,-2-10-297,-28 86 139,-1-1-1,0 1 0,-1-1 1,0-14-139,-2 30 40,0 0 0,0-1 0,0 1 0,-1-1 0,1 1 0,0 0 0,0-1 1,0 1-1,0 0 0,0-1 0,-1 1 0,1 0 0,0-1 0,0 1 0,0 0 0,-1-1 0,1 1 0,0 0 1,-1 0-1,1-1 0,0 1 0,0 0 0,-1 0 0,1 0 0,-1-1 0,1 1 0,0 0 0,-1 0 0,1 0 1,0 0-1,-1 0 0,1 0 0,0 0 0,-1 0 0,1 0 0,-1 0 0,1 0 0,0 0 0,-1 0 0,1 0 1,-1 0-41,-15 4 509,16-4-459,-5 2 33,1 0 1,-1 1-1,1 0 0,-1-1 0,1 2 1,0-1-1,0 0 0,0 1 1,1 0-1,-1 0 0,1 0 0,0 0 1,0 0-1,-1 2-83,-6 13 150,0 0 0,-7 18-150,10-17 37,0 0 1,2 0 0,0 1 0,1-1 0,1 1 0,1 0-1,0 0 1,2 2-38,0-19-8,0-1 0,0 1-1,0 0 1,0-1 0,1 1-1,-1-1 1,1 1-1,0-1 1,0 1 0,0-1-1,1 1 1,-1-1 0,1 0-1,0 0 1,0 0 0,0 0-1,2 2 9,-1-2-7,1-1-1,0 0 0,0 1 1,0-2-1,0 1 0,0 0 1,0-1-1,0 1 1,1-1-1,-1-1 0,0 1 1,1 0-1,-1-1 1,1 0-1,-1 0 0,3-1 8,13 0-136,0 0 1,0-2-1,0 0 0,0-2 0,-1 0 0,0-1 0,0-1 0,16-8 136,50-34-1667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49.674"/>
    </inkml:context>
    <inkml:brush xml:id="br0">
      <inkml:brushProperty name="width" value="0.1" units="cm"/>
      <inkml:brushProperty name="height" value="0.1" units="cm"/>
    </inkml:brush>
  </inkml:definitions>
  <inkml:trace contextRef="#ctx0" brushRef="#br0">96 0 3105,'0'0'721,"0"0"326,0 0 157,0 0-170,0 0-113,0 0 73,0 0-230,-8 17 4190,4-16-4775,-1 0 0,1 0-1,0 1 1,0-1 0,0 1-1,0 0 1,1 0-1,-1 0 1,1 0 0,-1 1-1,1-1 1,-2 2-179,-23 14 324,28-17-258,-1-1 1,1 0-1,-1 0 1,1 0-1,-1 1 1,1-1-1,-1 0 1,1 1 0,-1-1-1,1 0 1,0 1-1,-1-1 1,1 1-1,0-1 1,-1 1-1,1-1 1,0 0-1,0 1 1,-1-1 0,1 1-1,0-1 1,0 1-1,0-1 1,0 1-1,0 0 1,0-1-1,0 1 1,0-1-1,0 1 1,0-1 0,0 1-1,0-1 1,0 1-1,0-1 1,0 1-1,0 0-66,1 7-336,33-8 928,-5 1 71,-12 0-525,-1-1 1,1-1-1,0 0 1,-1-1-1,1-1 1,1-1-139,8-2 170,0 1 1,0 1 0,0 2-1,11 0-170,60-7 551,-52 4-191,-1 3 0,1 1 0,16 4-360,23-1 250,32-7 104,-69 1-193,1 3 0,0 1 0,2 3-161,21 14 104,-1-1 7,-3-2-86,-46-8-25,0-2-1,0 0 1,3-1 0,90 0 97,1-4-97,-4-1 16,-61 0 5,1-3-1,-2-2 1,10-4-21,-10 1-50,1 3-1,0 2 1,9 1 50,51 9-79,-68-2 72,-1-2-1,1-1 1,26-5 7,-28 2-31,1 2 0,-1 1 0,0 3 0,31 5 31,-42-5 1,-19-1-4,1 1-1,-1 0 1,0 0 0,5 2 3,-5-1-7,0 0 1,1-1 0,0 0-1,8 0 7,29-2-8,18 3-24,-24 7 14,-30-7 14,0 0 1,0-2 0,0 1-1,3-1 4,52-3-14,-50 0-13,0 0 1,0 2-1,0 0 0,6 1 27,-4 2-141,1-2 1,0 0-1,9 0 141,-14-3-12,0-1 0,0-1 0,0 0 0,0 0 0,0-2 0,-1 0 0,1-1 12,44-13-254,-44 18-355,-13 1-3214,-2 0-298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5:53.326"/>
    </inkml:context>
    <inkml:brush xml:id="br0">
      <inkml:brushProperty name="width" value="0.1" units="cm"/>
      <inkml:brushProperty name="height" value="0.1" units="cm"/>
    </inkml:brush>
  </inkml:definitions>
  <inkml:trace contextRef="#ctx0" brushRef="#br0">206 0 1072,'0'0'2869,"0"0"-1023,0 0-714,0 0-284,0 0-21,0 0 138,3 3 4032,-2 1-4650,10 68 2307,-9 20-2280,0-14 440,-6 41-814,-12-15 86,10-70-55,0 1 0,3 0 0,1 7-31,2-9 32,1-5 83,-2 1-1,-1-1 0,0 1 0,-5 13-114,-4 14 399,3 1 0,1 33-399,-6 35 383,-39 157 29,48-253-274,1 1-1,2 0 1,0-1 0,4 22-138,-1 17 321,-3 11-167,0 3-96,3 2-58,3-53 59,0-1 0,2 1-1,1-1 1,7 15-59,-1-3 81,4 30-81,-13-35 52,-1 1-1,-2-1 1,-3 25-52,1-22 88,1 0 1,1 0-1,3 4-88,1 5 98,-3 1-1,-1 0 0,-4 16-97,1 7 15,-2-19-2,-2-1-1,-6 26-12,-4 30 103,7-1 20,5-55-105,-2 1 1,-2-1 0,-8 23-19,-4 15 22,4 2 1,2 16-23,-8 52 16,0 12 16,5 38-32,14-51 15,14 123-15,-7-200 1,5 8-23,3-1-1,15 47 23,-16-80-3,-2 3 29,1 37-26,-4-28 6,4 4-6,0 2-147,-2 1 1,-5 0-1,-2 23 147,-3-97-114,0 1 1,-1-1-1,1 0 1,-1 1-1,1-1 0,-1 0 1,0 0-1,0 0 0,-2 2 114,-8 10-575,5-5 51,3-4-55,1 0 0,-1 1 0,1-1 0,0 1 0,0 0 0,1-1 0,0 1 0,-1 4 579,3-9-1486,0-1-983,0 0-2137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8.810"/>
    </inkml:context>
    <inkml:brush xml:id="br0">
      <inkml:brushProperty name="width" value="0.1" units="cm"/>
      <inkml:brushProperty name="height" value="0.1" units="cm"/>
    </inkml:brush>
  </inkml:definitions>
  <inkml:trace contextRef="#ctx0" brushRef="#br0">494 2768 6849,'0'0'1417,"0"0"-973,0 0-193,24-43-106,0 3-129,31-58 52,39-98-68,-4-23 904,6-56-904,-51 126 1308,-7-2 1,4-59-1309,-36 170 247,-2 0 0,-1-24-247,-2 63 8,-1 1 0,0-1 0,0 0-1,0 1 1,0-1 0,0 0-1,0 1 1,0-1 0,0 1-1,0-1 1,0 0 0,0 1 0,0-1-1,0 0 1,0 1 0,-1-1-1,1 1 1,0-1 0,0 1-1,-1-1 1,1 1 0,0-1 0,-1 0-1,1 1 1,-1 0 0,1-1-1,-1 1 1,1-1 0,-1 1-1,1 0 1,-1-1 0,1 1-1,-1 0 1,1-1 0,-1 1 0,1 0-1,-1 0 1,0-1-8,-1 2 0,0-1 1,1 1-1,-1 0 1,0-1-1,0 1 1,1 0-1,-1 0 1,1 0-1,-1 0 1,1 0-1,-1 1 1,1-1-1,-1 1 0,-13 16-8,0 1 0,2 1-1,0 0 1,1 0 0,1 1 0,-6 19 8,-5 5 8,-192 422 71,6-10-265,177-401 283,22-40 385,1 1 1,0 0 0,1 0-483,14-30 169,0 0 1,1 0 0,6-7-170,21-34-21,202-338-693,111-273 714,-309 581-35,-4-1 1,0-12 34,-29 80 30,-1 2 60,0-1 0,-1 1 0,0-1 0,-2 0 1,0 0-1,0-1-90,-3 15 291,-3 8 2,-23 43 215,-16 38-508,24-47 48,-233 540 117,51-108-657,190-449 336,-14 31-1289,-11 16 1445,28-57 13,0 0 0,0-1 0,-1-1 0,0 0-1,-1 0 1,-1 0 0,-5 3-13,-11 3 627,26-17-619,1 1 0,0-1 0,0 0 0,-1 0 0,1 0 0,0 1 0,-1-1 0,1 0 0,0 0 0,-1 0 0,1 0 1,0 0-1,-1 0 0,1 0 0,0 0 0,-1 0 0,1 0 0,0 0 0,0 0 0,-1 0 0,1 0 0,0 0 0,-1 0 0,1 0 0,0 0 0,-1 0 0,1-1 0,0 1 0,-1 0 0,1 0 0,0 0 1,0 0-1,-1-1 0,1 1 0,0 0 0,0 0 0,0-1 0,-1 1 0,1 0 0,0 0 0,0-1 0,0 1 0,0 0 0,-1-1 0,1 1 0,0 0 0,0-1 0,0 1 0,0 0 0,0-1 1,0 1-1,0 0 0,0-1 0,0 1-8,-3-16-13,2 0 1,0-1 0,0 1-1,2 0 1,0-1 0,2-10 12,6-25-675,9-27 675,84-275-1441,18-78 1333,-115 412 389,-1 0 1,-2-1-1,0 1 0,-1-5-281,0 21 288,-2-3 344,-8 12 55,-21 28-491,1 1-1,2 1 0,1 1 0,-16 31-195,1-3 32,-42 58-162,-43 43 130,124-164-6,2-6-20,1-3 14,0 0 0,1 0 0,0 1 0,0-1 0,1 0 0,0 1 0,0 0-1,1 0 1,0 0 0,0 0 0,3-4 12,1-2-1,20-34-1,135-237 66,-108 178-21,29-81-43,-78 173 19,-1-1 0,0 1 0,-1-1 0,2-14-19,-8 26 87,-3 11-98,3-6 16,-217 405-10,98-174 12,100-194-1,-98 170-86,119-209 75,0 0-1,0 0 1,0 0 0,-1 0-1,1 0 1,0 0-1,0 0 1,0-1 0,0 1-1,0 0 1,0 0-1,0 0 1,0 0-1,0 0 1,-1 0 0,1 0-1,0 0 1,0 0-1,0 0 1,0 0 0,0 0-1,0 0 1,-1 0-1,1 0 1,0 0-1,0 0 1,0 0 0,0 0-1,0 0 1,0 0-1,0 0 1,-1 0 0,1 0-1,0 0 1,0 0-1,0 0 1,0 0 0,0 0-1,0 0 1,0 0-1,0 1 1,-1-1-1,1 0 1,0 0 0,0 0-1,0 0 1,0 0-1,0 0 1,0 0 5,2-15-187,5-14 109,2 1-1,2 0 0,0 0 1,9-13 78,13-35-15,-16 37 45,-2-1 1,-2 0 0,-2-1-1,-2-1 1,-1 0 0,-2 0-1,-1-28-30,-5 69 9,0 0-1,0 1 0,0-1 0,0 0 0,0 0 0,0 1 1,0-1-1,0 0 0,0 1 0,0-1 0,0 0 0,-1 1 1,1-1-1,0 1 0,-1-1 0,1 0 0,0 1 0,-1-1 1,1 1-1,0-1 0,-1 0-8,-10 4 45,-12 22-47,0 9 2,2 2 1,2 1-1,1 0 0,-3 12 0,3-6 0,-37 78-76,7 3 0,-7 38 76,65-219-65,95-236 285,-98 271-216,11-31 16,-3-2-1,5-41-19,-19 77-46,-2 55-352,-2 0-1,-3 8 399,0-6-118,2 1 0,2 9 118,3-31 554,2-32 338,0 0-908,12-79 121,-5-1 1,-4 1 0,-4-2-1,-5-21-105,3 102-14,-5-60-110,4 69 74,0 0 0,0 0 0,0 0 1,-1 0-1,0 0 0,-1 1 0,1-1 1,-1 1-1,0-1 0,-2-2 50,5 8-13,0-1 0,-1 1 0,1-1-1,0 1 1,-1-1 0,1 1 0,0 0 0,-1-1-1,1 1 1,-1 0 0,1-1 0,0 1 0,-1 0-1,1-1 1,-1 1 0,1 0 0,-1 0 0,1-1-1,-1 1 1,1 0 0,-1 0 0,0 0-1,1 0 1,-1 0 0,1 0 0,-1 0 0,1 0-1,-1 0 1,1 0 0,-1 0 0,1 0 0,-1 0-1,1 0 1,-1 1 0,1-1 0,-1 0 0,1 0-1,-1 1 1,1-1 0,-1 0 0,1 1 0,-1-1-1,1 0 1,0 1 0,-1-1 0,1 0 0,0 1-1,-1-1 1,1 1 0,0-1 0,-1 1 0,1-1-1,0 1 1,0-1 0,0 1 0,-1-1 0,1 1-1,0-1 1,0 1 0,0-1 0,0 1 13,-6 22-164,0-1 0,2 1 0,0 0 0,1 13 164,0-10-20,-15 167-36,9 14 56,6 201 265,3-282 99,8-561-1486,-9 304 636,2-151 95,3 247 310,-2 23-397,-1 14-1372,-5 47 1965,-2 0-1,-2-1 1,-2 0-1,-2 0 1,-7 13-115,-15 63 226,24-80-202,8-27-5,-2-1 0,0 0-1,-1 0 1,0 0 0,-7 12-19,13-30 39,-1 1 0,0-1 0,1 0 0,-1 0 1,0 0-1,0 0 0,0 0 0,0 1 0,0-1 1,0 0-1,-1-1-39,1-13 67,6-22-21,1 0 0,2 0 0,13-31-46,4-18 42,-9 13-142,-3 0-1,-3-1 1,-2-12 100,0-226-2966,-14 335 2226,-49 293 2146,8 60-1406,31-243 130,7-67-40,1-7 587,2 0 1,2 7-678,11-78 566,19-45-458,-2-1 0,-2-1 0,-3-1 0,-3-1 0,-3 0 0,-2-1-1,-3-1 1,-3 0 0,-2-7-108,-6-440-242,-2 184-879,2 400 2101,0-27-831,2 0 0,2 0 0,3 9-149,1-4 313,-4 0 0,-2 37-313,0-36 572,0-50-411,0-20 211,4-59-538,13-76 166,0 2-122,-10-82-198,-11 187 1074,5 46-754,-1 0 0,0 0 0,0-1 1,0 1-1,0 0 0,0 0 0,0 0 0,0-1 1,0 1-1,0 0 0,0 0 0,0 0 1,1-1-1,-1 1 0,0 0 0,-1 0 1,1-1-1,0 1 0,0 0 0,0 0 0,0-1 1,0 1-1,0 0 0,0 0 0,0 0 1,0-1-1,0 1 0,0 0 0,-1 0 1,1 0-1,0-1 0,0 1 0,0 0 0,0 0 1,-1 0-1,1 0 0,0 0 0,0-1 1,0 1-1,0 0 0,-1 0 0,1 0 1,0 0-1,0 0 0,-1 0 0,1 0 0,0 0 1,0 0-1,-4 4 2,-5 13 41,1 0 1,1 1-1,1 0 1,-4 16-44,1-1 43,5-22-33,2-4 1,-1 0-1,1 0 1,1 0 0,0 0-1,0 0 1,0 4-11,1-9 41,0-2 120,0-3 105,0-218-850,-1 225 515,0 0-1,-1 0 1,1 0 0,-1 0 0,1 0 0,-1 0 0,0-1 0,-1 1-1,0 0 70,-5 11-47,6-11 43,-5 11 1,0 1 0,1 0 0,0 0 0,0 8 3,5-18-7,2-11 26,0 0-1,0 0 0,0-1 0,1 1 0,0 0 0,0 0 0,0 0 1,0 1-1,1-1 0,0 0 0,1-1-18,-1 1 24,1 0 0,-2 0 1,1 0-1,0 0 0,-1 0 0,0 0 0,-1-1 0,1 1 1,-1-1-1,0 1 0,0-4-24,-1 11-31,-1 1 1,0 0-1,0 0 1,0 0-1,0 0 1,-1-1-1,1 1 1,-1 0-1,0-1 1,1 0-1,-2 2 31,-7 11-83,7-9 84,0-1-7,0 0-1,1 1 1,-1-1 0,1 0 0,1 1 0,-1-1 0,1 1 0,0 0 0,0-1 0,1 1-1,-1 5 7,3-12-105,4-7 121,0-1 0,0 1-1,-1-1 1,1 0 0,-2 0 0,0 0 0,0 0-1,0-1 1,-1 0 0,-1 0 0,0 0-1,1-6-15,-4 32-91,1-7 140,0 0-1,0 0 0,0-1 0,1 1 1,1 4-49,-2-12 11,1 1 0,-1-1 0,1 1-1,-1-1 1,1 1 0,-1-1 0,1 1 0,0-1 0,-1 0 0,1 1 0,0-1 0,0 0 0,0 0 0,0 0 0,0 0 0,1 0 0,-1 0 0,0 0-1,0 0 1,1 0 0,-1 0 0,0-1 0,1 1 0,-1-1 0,1 1 0,-1-1 0,1 1 0,-1-1 0,1 0 0,-1 0 0,1 0 0,0 0-11,3 0 43,0 0 1,0 0 0,-1-1 0,1 0 0,0 0 0,-1 0 0,1-1-1,-1 1 1,1-1 0,-1 0 0,0-1 0,0 1 0,2-2-44,5-5 91,-1 1 0,-1-1 0,0-1 0,1-1-91,26-26 305,-35 36-64,-11 14 231,-37 38-164,-25 20-308,72-71 1,0 0 1,0 0-1,0 0 1,0 0-1,0 0 0,0 0 1,0 0-1,-1 0 1,1 0-1,0 0 0,0 0 1,0 0-1,0 0 1,0 0-1,0 0 0,0 0 1,-1 0-1,1 0 1,0 0-1,0 0 0,0 0 1,0 0-1,0 0 1,0 0-1,0 0 0,0 0 1,-1 0-1,1 0 1,0 0-1,0 0 0,0 0 1,0 0-1,0 0 1,0-1-1,0 1 0,0 0 1,0 0-1,0 0 1,0 0-1,0 0 0,0 0 1,-1 0-1,1 0 1,0-1-1,0 1 0,0 0 1,0 0-1,0 0 1,0 0-1,0 0 0,0 0 1,0 0-1,0-1 0,0 1 1,0 0-1,0 0 1,0 0-1,1 0 0,-1 0 1,0 0-1,0 0 1,0 0-1,0-1 0,0 1 1,0 0-1,0 0 1,0 0-1,0 0-1,2-11-56,3 0 39,0 0 1,0 1-1,1-1 1,0 2-1,1-1 1,0 1-1,1-1 17,61-63 28,-57 61-35,16-16 1,1 2 1,1 1-1,32-21 6,-61 45-30,0 0 1,-1 1 0,1-1 0,0 1-1,-1-1 1,1 1 0,0-1-1,0 1 1,0 0 0,-1-1-1,1 1 1,0 0 0,0-1-1,0 1 1,0 0 0,0 0 0,-1 0-1,1 0 1,0 0 0,0 0-1,0 0 1,0 0 0,0 0-1,0 1 1,-1-1 0,2 0 29,-2 1-10,1 0 0,-1 0 1,1 0-1,-1 0 0,0 0 1,1 0-1,-1 0 0,0 0 1,0-1-1,0 1 0,1 0 1,-1 0-1,0 0 0,-1 0 1,1 0-1,0 0 0,0 0 1,0 0-1,-1 1 10,-1 7 37,0-1 0,-1 1 0,0-1 0,-5 8-37,-15 23 147,-2-2-1,-2 0 0,-18 17-146,-5 7 316,42-48-220,37-58 27,2 1 0,2 1 0,18-16-123,22-28 17,-39 45-9,-33 41-39,-1 1-145,0 4-188,0 3 268,1 7 116,-1-1-1,-1 0 1,0 0 0,-1 0-1,0 1 1,-1-2 0,0 1-1,-1 0 1,-1 2-20,-98 182 486,98-186-497,6-14-58,1 1 1,-1-1-1,1 1 0,0-1 1,-1 1-1,1 0 1,0 0-1,0 0 0,2-1 69,8-10 14,234-282-124,-244 292 33,-4 15-308,-9 16 458,0-1 1,-2 0-1,-1 0 1,-2-2-1,-12 18-73,9-14 50,-160 237 505,171-253-600,8-9-262,21-20-91,50-54 461,-2-4 0,9-20-63,39-42 100,-63 84-175,-55 70-112,-2-4 258,-1 0-1,-1 0 1,0 0-1,-1 0 1,0-1-1,-1 0 1,-1 0-1,-3 4-70,-13 24 115,-75 124 119,-26 48-102,120-199-404,18-32-134,-8 11 450,311-418 87,-282 387-134,-32 36-89,-3 14 83,-1-1 0,0 0 1,-1 0-1,0 0 0,0 0 0,-1 0 0,-1-1 0,-3 7 9,-45 88 80,-5-2 0,-4-4-1,-69 84-79,99-146 21,13-19-293,24-28 25,-5 9 198,35-60-687,2 1 1,25-28 735,-4 5-400,189-318-573,-239 388 1034,-6 11-22,-1 0 0,1-1 0,-1 1 0,0-1 0,0 1 0,0 0 0,0-1 1,0 0-1,-1 1 0,1-1 0,-1 1 0,1-1 0,-1-1-39,-17 22 1207,-69 94-1050,5 3 1,5 4-1,5 2 1,-26 71-158,91-181 22,3-6-9,1 0 0,-1 1 0,1-1 0,0 1 0,0 0 0,0-1 0,1 1 0,0 0 1,0 4-14,1-10-1,0 0 1,0 0-1,0 0 1,0 0 0,0 0-1,0 0 1,1-1-1,-1 1 1,0 0 0,0 0-1,0 0 1,0 0-1,0 0 1,0 0-1,0 0 1,0 0 0,1 0-1,-1 0 1,0 0-1,0 0 1,0 0 0,0 0-1,0 0 1,0 0-1,1 0 1,-1 0 0,0 0-1,0 0 1,0 0-1,0 0 1,0 0 0,0 0-1,0 0 1,1 0-1,-1 0 1,0 0 0,0 0-1,0 0 1,0 0-1,0 0 1,0 0 0,0 0-1,0 0 1,1 1-1,-1-1 1,0 0-1,0 0 1,0 0 0,0 0-1,0 0 1,0 0-1,0 0 1,0 1 0,0-1-1,0 0 1,0 0-1,0 0 1,0 0 0,0 0-1,0 0 1,0 0-1,0 1 1,0-1 0,0 0-1,0 0 1,0 0-1,0 0 1,0 0 0,0 0 0,7-2-6,-1-2 1,1 1 0,-1-1 0,0 0 0,0 0 0,0-1 0,-1 0 0,0 0 0,1 0-1,-2 0 1,5-6 5,2-2 3,293-359-673,-122 144 345,-151 187 708,-30 37-82,-17 25-84,-306 432 100,309-437-293,12-16-48,10-9 28,155-165 440,-93 102-420,-38 37-32,34-35-177,3 3 1,18-10 184,-83 73-63,-4 3 34,1 0 0,-1 0 0,0 0 0,0 0 0,1 0 0,-1 0 0,1 0 0,-1 0 0,1 1 0,-1-1 0,1 0 0,0 1 0,-1 0 0,1-1 0,0 1 0,0 0 29,-2 2-36,0 0 1,0 0-1,0 0 1,0 0-1,0 0 0,0-1 1,0 1-1,0 0 1,-1 0-1,1 0 1,-1 0-1,0 0 36,-9 23 96,-1-1-1,-1 0 1,-2-1-1,0 0 1,-7 7-96,-16 25 212,-179 261 470,108-165-439,102-145-511,7-14 172,10-19 20,25-32 13,20-22 63,-8 12-60,-8 8-31,13-20-44,4 2 0,54-58 135,-109 135-133,0-1 0,0 1 0,0 0 0,0 0 0,0 0 0,0 0 0,1 0 0,-1 1 0,1-1 1,-1 1-1,1 0 0,0-1 0,-1 1 0,1 0 0,0 0 0,0 1 0,0-1 0,-1 1 0,1-1 0,0 1 0,0 0 0,1 0 133,-3 5-64,0 0-1,0 0 1,0 0 0,-1 0-1,0-1 1,1 1-1,-2 0 1,1 0-1,-1 3 65,1-7 8,-2 10 116,0 0 0,-1-1 0,0 1 0,0-1 0,-1 0 0,-1 0 0,0 0 0,0-1 0,-1 1 0,0-1 0,-2 1-124,-11 21 258,-140 213 677,196-296-3162,25-23 2227,-9 10-305,18-26-257,150-177-1636,-219 266 2198,5-6-2,1-1 0,0 1 0,0 1-1,1 0 1,9-7 2,-18 14 0,0 0 0,0 0 0,0 0 0,0 0 0,0-1 0,1 1 1,-1 0-1,0 0 0,0 0 0,0 0 0,1 0 0,-1 0 0,0 0 0,0 0 0,0 0 0,1 0 0,-1-1 0,0 1 0,0 0 0,1 0 0,-1 0 0,0 0 0,0 1 0,0-1 0,1 0 0,-1 0 0,0 0 0,0 0 0,0 0 1,1 0-1,-1 0 0,0 0 0,0 0 0,0 0 0,1 1 0,-1-1 0,0 0 0,0 0 0,0 0 0,0 0 0,1 0 0,-1 1 0,0-1 0,0 0 0,0 0 0,0 0 0,0 1 0,0-1 0,0 0 0,0 0 0,0 0 0,0 1 1,0-1-1,1 0 0,-1 0 0,0 1 0,0-1 0,-1 0 0,1 0 0,0 0 0,0 1 0,0-1 0,1 8 74,-1-1-1,0 1 1,-1 0 0,0 0 0,0-1 0,0 1-1,-1 0 1,0-1 0,-1 1 0,0-1 0,-3 5-74,-12 26 926,-19 27-926,7-12 501,5-5-96,-197 362 1675,204-379-1518,11-22-166,12-21 293,11-18-710,2 0 1,1 1-1,2 0 0,6-4 21,6-9-127,93-117-1510,101-95 1637,-213 238-26,-8 10-7,-1 0 1,1 0 0,-1 0-1,2 1 1,-1 0 0,0 0-1,1 0 1,0 1-1,0 0 1,5-2 32,-9 5-83,1 1-126,-2 10-140,-3-2 370,1 0 1,-1 0 0,-1-1 0,0 1 0,0 0-1,0-1 1,-1 0 0,0 0 0,-1 1-22,-39 67 498,25-46-356,-494 735 3061,511-763-3199,-10 17 42,11-14-278,10-12-387,127-127 355,72-96 264,-100 107-167,-60 69 154,66-73 45,67-53-32,-182 181-5,0 0 1,0-1 0,0 1 0,0 0 0,0 0 0,0-1-1,0 1 1,0 0 0,1 0 0,-1 0 0,0-1-1,0 1 1,0 0 0,0 0 0,1 0 0,-1 0 0,0 0-1,0-1 1,0 1 0,0 0 0,1 0 0,-1 0 0,0 0-1,0 0 1,1 0 0,-1 0 0,0 0 0,0 0-1,0 0 1,1 0 0,-1 0 0,0 0 0,0 0 0,1 0-1,-1 0 1,0 0 0,0 0 0,1 0 0,-1 0-1,0 0 1,0 0 0,0 0 0,1 0 0,-1 0 0,0 1-1,0-1 1,0 0 0,1 0 0,-1 0 0,0 0 4,-1 14-233,1-9 252,-4 11 32,-1 0 0,0-1 0,-1 1 1,0-1-1,-2-1 0,1 1 0,-2-1 1,0 0-1,-8 8-51,-10 18 122,-214 297 617,16-24-273,218-304-452,4-4-19,0-1 1,0 1-1,0 0 1,1 0-1,-1 0 1,1 0-1,1 0 1,-1 2 4,3-4-770,6-7 502,-7 3 219,39-32-47,-2-2 1,-2-1 0,26-35 95,-4 5-25,90-101-113,5-6 107,37-23 31,-138 153 1,-51 43-52,0 4 51,0 0 0,-1 0 0,1 0 0,-1 0 0,0 1 0,-1-1 0,1-1-1,-1 1 1,1 0 0,-1 0 0,0 0 0,-1-1 0,1 1 0,-3 2 0,-4 7 44,-106 150 916,-25 16-960,-48 65 331,176-229-335,10-13-9,1 0-1,-1 0 0,0 0 0,1 0 0,0 0 0,-1 0 0,1 1 0,0-1 1,0 0-1,0 1 0,0-1 0,0 0 0,1 1 0,-1-1 0,1 1 0,0 0 14,6-6-858,49-48 41,-2-2-1,36-48 818,-36 40-525,140-167-434,40-46 1752,-223 263-761,1-2-9,0 1 0,0 0-1,2 0 1,-1 1-1,1 1 1,1 0 0,0 1-1,4-2-22,-17 11-3,-1 0-1,0-1 0,0 1 1,1 0-1,-1 0 1,0 0-1,1 0 0,-1-1 1,0 1-1,1 0 0,-1 0 1,0 0-1,1 0 1,-1 0-1,0 0 0,1 0 1,-1 0-1,0 0 1,1 0-1,-1 0 0,1 0 1,-1 0-1,0 0 1,1 1-1,-1-1 0,0 0 1,0 0-1,1 0 1,-1 0-1,0 1 0,1-1 1,-1 0-1,0 0 1,0 0-1,1 1 0,-1-1 1,0 0-1,0 1 1,1-1-1,-1 0 0,0 0 1,0 1-1,0-1 1,0 0-1,0 1 4,0 18-131,-1-12 192,0 4-12,-1 1 1,-1-1-1,0 0 1,-1 0-1,0 0 1,0 0-1,-6 8-49,-9 16 203,-18 21-203,22-33 37,-241 325 610,53-76-30,185-247-554,3-6-60,2 1 0,0 0 0,1 1-1,1 0 1,1 3-3,9-23-139,1-1 110,1 0 0,-1 0 0,0 0 0,0 0-1,0 0 1,0 0 0,0-1 0,1 1 0,-1 0 0,0 1-1,0-1 1,0 0 0,0 0 0,1 0 0,-1 0-1,0 0 1,0 0 0,0 0 0,0 0 0,1 0-1,-1 0 1,0 0 0,0 0 0,0 0 0,0 0 0,0 1-1,0-1 1,1 0 0,-1 0 0,0 0 0,0 0-1,0 0 1,0 1 0,0-1 0,0 0 0,0 0-1,0 0 1,0 0 0,0 0 0,0 1 0,0-1 0,0 0-1,0 0 1,0 0 0,0 0 0,0 1 0,0-1-1,0 0 1,0 0 0,0 0 0,0 0 0,0 1-1,0-1 30,16-11-200,0 0-1,-1-1 0,-1-1 0,0 0 1,-1-1-1,11-14 201,7-7-191,287-303 1433,39-7-1242,-351 340 32,-6 4-28,1 0-1,0 0 0,0 0 0,-1 1 0,1-1 1,0 0-1,0 1 0,0-1 0,0 0 0,0 1 1,0-1-1,0 1 0,0-1 0,0 1 0,1 0 1,-1 0-1,1-1-3,-2 2-2,0 0 1,0 0 0,0 0-1,0 0 1,1 0-1,-2 0 1,1 0 0,0 0-1,0 0 1,0 0-1,0 0 1,-1 0-1,1 0 1,0 0 0,-1 0-1,1 0 1,-1 0-1,1 0 2,-14 24 105,-1-1 0,0-1 0,-2 0 1,-17 17-106,-8 12 134,-92 119 223,-4 3 116,-27 57-473,156-219-15,1 1 1,0 0 0,0 1-1,2-1 1,0 1 0,0 1-1,1-1 1,-2 13 14,7-25-77,0 3-638,9-10-359,18-18 415,-2-1-1,-1-1 0,-1-1 0,4-8 660,17-18-977,60-67-441,154-174-195,-158 189 5792,77-61-4179,-152 145 931,-25 19-916,0 1 0,1-1 1,-1 1-1,0 0 1,1-1-1,-1 1 0,0 0 1,1-1-1,-1 1 0,0 0 1,1 0-1,-1-1 1,1 1-1,-1 0 0,0 0 1,1 0-1,-1-1 0,1 1 1,-1 0-1,1 0 1,-1 0-1,1 0 0,-1 0 1,1 0-1,-1 0 0,1 0 1,-1 0-1,1 0 1,-1 0-1,0 0 0,1 0 1,-1 1-16,-2 6 0,2-7 37,-6 14 45,0 0 0,-1-1 0,-1 0 0,0 0-1,-1-1 1,0 0 0,-11 10-82,-4 8 77,-298 344 142,207-243-194,100-113-199,15-18 156,0 0-1,0 0 1,0 0-1,0 0 0,0 0 1,0 0-1,0 0 1,0 0-1,1 0 1,-1 0-1,0 0 0,0 0 1,0 0-1,0 0 1,0 0-1,0 0 1,0 0-1,0 0 0,0 1 1,0-1-1,0 0 1,0 0-1,0 0 1,0 0-1,1 0 0,-1 0 1,0 0-1,0 0 1,0 0-1,0 0 1,0 0-1,0 0 0,0 0 1,0 0-1,0 0 1,0 1-1,0-1 1,0 0-1,0 0 0,0 0 1,0 0-1,0 0 1,0 0-1,0 0 0,0 0 1,0 0-1,0 0 19,32-26-1064,55-60-2594,57-77 3658,71-106-1480,-209 260 1532,-3 6-45,68-89 1515,50-87-1522,-116 171 364,-4 7-177,0 0-1,0-1 1,0 1 0,-1 0-1,1-1 1,0 1-1,-1-1 1,1 0-1,-1 1 1,1-1 0,-1 1-1,0-1 1,1 0-187,-1 1 972,-2 2-948,0-1 1,0 1-1,1-1 0,-1 1 1,1 0-1,-1 0 1,0 0-1,1 0 0,0 0 1,-1 0-1,1 0 1,-1 0-1,1 0 0,0 1 1,-1 0-25,-18 23-91,19-23 101,-93 139-115,18-26 149,-10 3-44,45-67 79,-234 307 1435,159-196 248,-20 49-1762,-8 42-40,158-276-1927,1 0-1,13-12 1968,7-11-526,336-488-2918,44-61 3293,-388 560 468,-20 27 26,-7 12-196,-6 12 39,-27 36 24,-2 0 0,-9 7-210,-8 10 161,-229 300 3525,-119 104-3686,234-280 1300,-38 43-1071,183-216-638,11-13-681,9-7 1025,1 0-1,0 1 1,0-1-1,0 0 1,0 0-1,0 0 1,0 0-1,-1 0 1,1 0-1,0 0 1,0 0-1,0 0 1,0 0-1,0 0 1,0 0-1,-1 0 1,1 0-1,0 0 1,0 0-1,0 0 1,0 0-1,0 0 1,-1 0-1,1 0 1,0-1-1,0 1 1,0 0-1,0 0 1,0 0-1,0 0 1,0 0-1,0 0 1,-1 0-1,1 0 1,0 0 0,0-1-1,0 1 1,0 0-1,0 0 1,0 0-1,0 0 1,0 0-1,0 0 1,0-1-1,0 1 1,0 0-1,0 0 1,0 0-1,0 0 1,0 0-1,0 0 1,0-1-1,0 1 1,0 0-1,0 0 66,0-33-3310,0-10-1119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1.301"/>
    </inkml:context>
    <inkml:brush xml:id="br0">
      <inkml:brushProperty name="width" value="0.1" units="cm"/>
      <inkml:brushProperty name="height" value="0.1" units="cm"/>
    </inkml:brush>
  </inkml:definitions>
  <inkml:trace contextRef="#ctx0" brushRef="#br0">265 4993 5249,'0'0'1408,"0"0"-51,0 0 203,0 0-280,0 0-437,0 0-240,-1 0-534,1 0-1,0 0 1,0 0 0,-1 0 0,1 0-1,0 0 1,0 0 0,-1 0-1,1 0 1,0 0 0,0 0 0,-1 0-1,1 0 1,0 0 0,0 0 0,-1 0-1,1 0 1,0 0 0,0 0-1,-1-1 1,1 1 0,0 0 0,0 0-1,0 0 1,-1 0 0,1-1-1,0 1 1,0 0 0,0 0 0,0 0-1,0-1 1,-1 1 0,1 0 0,0 0-1,0-1 1,0 1 0,0 0-1,0 0 1,0-1 0,0 1 0,0 0-1,0 0 1,0-1 0,0 1 0,0 0-1,0 0 1,0-1-69,1-5 67,0 0 0,0-1 1,1 1-1,0 0 0,0 0 1,1 0-1,0 0 0,0 0 0,0 1 1,2-3-68,11-21 91,72-162 52,-15 32-1202,62-98 1059,-119 231-109,14-26-547,3 1 1,2 2 0,3 1 655,-35 45-80,-2 3 68,-1-1-1,1 1 1,0-1 0,-1 1-1,1-1 1,-1 1 0,1-1 0,-1 0-1,1 0 1,-1 1 0,1-1-1,-1 0 1,1 0 0,-1 1 0,0-1-1,0 0 1,1 0 0,-1 0-1,0 0 13,-7 3 91,-1 5-56,0-1-1,0 2 0,0-1 1,1 1-1,0 0 1,1 0-1,-1 2-34,-43 69 524,41-66-414,-85 160 823,46-81-312,-32 42-621,77-130 100,2-3-188,8-20-421,-4 15 432,154-262-264,429-748 35,-441 802 332,-20 40-849,-110 153 676,-11 19 144,-9 14 109,5-14-106,-16 33 112,-2 0 1,-2-1 0,0-1-1,-12 12-112,4-5 81,-174 222 1751,-102 91-1832,283-327 109,-5 5 98,-11 11 78,1 1-1,3 3 0,1 0 1,-8 18-285,38-59-4,0 0 0,1 1 1,-1-1-1,1 1 1,0-1-1,-1 1 0,1 0 1,1-1-1,-1 1 1,0 2 3,2-6-20,-1 1 0,0-1 0,0 0 0,0 0 0,0 0 0,1 1 0,-1-1 0,0 0 0,0 0 0,0 0 1,1 0-1,-1 1 0,0-1 0,0 0 0,1 0 0,-1 0 0,0 0 0,0 0 0,1 0 0,-1 0 0,0 0 0,0 0 0,1 0 1,-1 0-1,0 0 0,0 0 0,1 0 0,-1 0 0,0 0 0,0 0 0,1 0 0,-1 0 0,0 0 0,0 0 0,1-1 0,-1 1 1,0 0-1,0 0 0,0 0 0,1 0 0,-1-1 20,14-6-314,3-10 231,0-1 1,-2 0-1,0-1 0,9-15 83,-8 11-3,113-166 63,16-48-60,97-199 24,-121 213 6,34-52-9,-153 270-20,204-345 41,-158 275-401,54-66 359,-91 132-538,-10 19 17,-13 25 153,-14 19 290,-2 0-1,-36 48 79,17-26 13,13-20 35,-457 735 2413,256-404-401,215-347-3576,24-62 1342,1 0 0,0 1-1,2 0 1,0 0 0,2 1 0,0 0 0,5-7 174,7-17-88,381-799 59,-226 514-190,115-150 219,-258 422-2438,-37 67 2422,-1-1 1,0 0-1,-1 0 1,0 0-1,0 0 1,-3 2 15,-23 29 17,-415 657 887,79-117-325,174-306-551,-77 57-593,190-238 507,64-73 177,-87 105 1440,168-219-1939,4-17 380,0-1 118,713-1219 2121,-709 1197-2167,135-265-660,-188 357-1515,-29 74 2003,-1 0 0,-2-1 0,-13 22 100,7-12-15,-75 163 38,-33 83 62,-509 1070-41,451-976-245,147-294 973,3 2-772,47-125 283,5-11-384,220-405-652,-121 239 840,202-349 1846,-273 498-1660,-43 63-264,-3 9-13,-6 21 71,-1 0 0,-1-1-1,-1 0 1,-2 0-1,0-2 1,-11 17-67,-3 7 31,-256 457 130,113-216 11,155-259-22,11-22-467,6-13-1468,17-35 1541,44-91-1066,-54 106 995,-2 0 0,0-1 0,-1 0 0,2-22 315,-8 45 26,-1 0 0,0 0 1,0 0-1,0 0 0,0 0 0,1 0 0,-1 0 0,-1 0 0,1 0 0,0 1 1,0-1-1,0 0 0,0 0 0,-1 0 0,1 0 0,0 0 0,-1 0 0,1 0 1,-1 0-27,0 1 20,1 0 0,-1 0 0,0 0 0,0 0 0,1-1 0,-1 1 1,0 0-1,1 1 0,-1-1 0,0 0 0,0 0 0,1 0 0,-1 0 1,0 1-1,1-1 0,-1 0 0,0 0 0,1 1 0,-1-1 0,0 1 0,1-1 1,-1 1-1,1-1 0,-1 1 0,1-1 0,-1 1 0,1-1-20,-22 23 98,1 0 0,1 1-1,1 1 1,1 1-1,-6 14-97,-1-2 14,2 1 0,2 1 0,2 1-1,1 1 1,2 1 0,2 0-1,-6 39-13,15-56-38,-1 0 0,-1 0-1,-2 0 1,-4 10 38,10-29 11,0 0-1,-1 0 1,0 0 0,0 0-1,-1 0 1,1-1-1,-1 0 1,-1 0-1,1 0 1,-1-1 0,0 0-1,0 0 1,-1 0-1,1-1 1,-1 0 0,0 0-1,-1-1-10,7-2 24,-1 0-1,0 0 1,1 0-1,-1 1 1,1-1-1,-1 0 1,1 1-1,-1-1 1,1 1-1,0-1 0,0 1 1,0 0-1,0-1 1,0 1-1,0 0 1,0 0-1,0-1 1,1 1-1,-1 0 1,1 0-1,-1 0 1,1 0-24,-4 52 107,3-24 20,-2-11 9,-1 0 1,-1 0-1,0 0 0,-4 6-136,1 11 1173,-2-21-1154,2 1 1,0 0-1,0 0 1,2 1-1,0 0 0,1 0 1,1 1-1,0-1 1,1 1-1,1 10-19,2-27-253,0-1-20,-2 2 173,-8 15 280,-2-1 1,1-1 0,-5 4-181,2-2 51,1 0 0,-10 16-51,16-20 48,0 1 1,1 0 0,0 0-1,1 0 1,1 1 0,1-1-1,0 1 1,0 0 0,2 0-1,-1 13-48,2-26-274,3-3-141,2-2 403,0 0 0,0 0 0,0 0 0,-1 0 0,1-1-1,-1 0 1,0 0 0,0 0 0,-1 0 0,1-1 0,-1 1 0,1-3 12,39-67-47,-30 52-220,-14 22 264,1 0-1,0 0 0,0 0 0,0 0 1,0 1-1,0-1 0,0 0 0,0 0 1,1 0-1,-1 1 0,0-1 1,0 0-1,0 0 0,0 0 0,0 0 1,0 1-1,0-1 0,0 0 0,0 0 1,0 0-1,0 0 0,1 0 1,-1 1-1,0-1 0,0 0 0,0 0 1,0 0-1,0 0 0,1 0 1,-1 0-1,0 0 0,0 0 0,0 1 1,0-1-1,1 0 0,-1 0 0,0 0 1,0 0-1,0 0 0,1 0 1,-1 0-1,0 0 0,0 0 0,0 0 1,1 0-1,-1 0 0,0 0 0,0 0 1,0-1-1,0 1 0,1 0 1,-1 0-1,0 0 0,0 0 0,0 0 1,0 0-1,0 0 0,1 0 1,-1-1-1,0 1 0,0 0 0,0 0 1,0 0-1,0 0 4,4 20-90,-4-17 124,5 24 105,-1-5 85,-1 1-1,0 20-223,13-48 328,-6-5-324,-1-1 0,0 0 0,-1-1 0,6-8-4,-7 8-72,1 0-1,1 0 1,0 1 0,8-7 72,-15 15-46,-1-1-1,1 1 1,-1 0 0,0-1-1,0 1 1,0-1 0,-1 1 0,1-1-1,-1 0 1,0-2 46,2-10-17,62-262 84,-52 216-1142,-3-1 0,1-51 1075,-7-125-2387,-3 193 1260,0 44 1042,0 1 1,0-1 0,0 0-1,0 0 1,0 1 0,-1-1 0,1 0-1,-1 1 1,1-1 0,-1 0-1,0 1 1,1-1 0,-2 0 84,-4 3-832,0 14 445,-3 25 851,2 0 1,-1 27-465,2-15 938,-7 26-938,8-50 261,3-15-14,0-1 1,-1 0 0,0 0-1,0 0 1,-2 0-1,1 0 1,-2-1-1,-5 9-247,11-20 21,-3 3 743,2-14-458,2-25-357,2 0 0,2 1 1,1-1-1,1 1 0,4-6 51,62-174-1213,-57 172 757,38-99-1627,7 2-1,6 3 1,71-108 2083,-130 232-132,-1 1-123,0 1 0,1 0 0,0 1 0,1 0 0,8-8 255,-17 18-4,0 0 0,0 0 0,0 1 0,0-1 0,0 0 0,0 0 0,0 0 0,0 0 0,0 0 0,0 0 0,0 0 0,0 0 0,0 0 0,0 1 0,0-1 0,0 0 1,1 0-1,-1 0 0,0 0 0,0 0 0,0 0 0,0 0 0,0 0 0,0 0 0,0 0 0,0 0 0,0 0 0,1 0 0,-1 0 0,0 0 0,0 0 0,0 0 0,0 0 0,0 0 1,0 0-1,0 0 0,0 0 0,1 0 0,-1 0 0,0 0 0,0 0 0,0 0 0,0 0 0,0 0 0,0 0 0,0 0 0,0 0 0,1 0 4,-2 10 143,0 0 0,-1 0 0,0 0 0,0 0 0,-1 0 0,0 0 0,-1-1 0,0 1 0,-3 3-143,-13 23 1775,-20 27-1775,15-25 728,0 5 95,-2-2 0,-2-1-1,-2-1 1,-1-2-1,-8 5-822,-2-12 909,41-29-880,-1 0 0,1-1 0,0 1 0,-1 0 0,1-1 0,-1 0 0,0 1 0,1-1 0,-1 0 0,1 0 0,-1 1 0,1-1 0,-1-1 0,0 1-29,2 0 5,-1 0-1,0-1 0,1 1 1,-1 0-1,1-1 0,-1 1 0,0-1 1,1 1-1,-1-1 0,1 1 1,-1-1-1,1 1 0,-1-1 1,1 1-1,0-1 0,-1 0 1,1 1-1,0-1 0,-1 0 0,1 1 1,0-1-1,0 0 0,0 0 1,-1 1-1,1-1 0,0 0 1,0 1-1,0-1 0,0 0 1,0 0-5,0-18-162,1 0 1,1 1-1,0-1 1,1 0 0,1 1-1,1-1 1,0 1 0,2 1-1,0-1 1,2-1 161,20-39-380,4 0 1,11-13 379,-39 64-36,48-74 149,4 3-1,2 3 1,4 2 0,41-35-113,-96 101 50,-7 5-42,1 0 0,0 0-1,-1 0 1,1 0 0,0 1-1,0-1 1,0 1-1,1-1 1,-1 1 0,0 0-1,0 0 1,1 0 0,-1 0-1,1 0 1,-1 0 0,1 1-1,-1-1 1,1 1-8,-3 0 1,0 0 1,0 0-1,0 0 0,1 0 1,-1 0-1,0 0 1,0 0-1,0 0 1,0 0-1,0 0 0,1 0 1,-1 1-1,0-1 1,0 0-1,0 0 0,0 0 1,0 0-1,0 0 1,0 0-1,1 0 0,-1 0 1,0 0-1,0 1 1,0-1-1,0 0 0,0 0 1,0 0-1,0 0 1,0 0-1,0 1 1,0-1-1,0 0 0,0 0 1,0 0-1,0 0 1,0 0-1,0 1 0,0-1 1,0 0-1,0 0 1,0 0-1,0 0 0,0 0 1,0 1-1,0-1 1,0 0-1,0 0 0,0 0 1,0 0-1,0 0 1,0 0-1,0 1 1,-1-1-2,0 12 78,0-1 1,-1 1 0,0 0-1,-1-1 1,-1 0 0,0 1-1,0-1 1,-1-1 0,-4 8-79,-17 27 107,-21 27-107,22-35 35,-93 142 1060,-8-6 0,-49 44-1095,175-217 13,0 0 1,0 0-1,0 0 0,0 0 0,0-1 1,0 1-1,0 0 0,0 0 0,0 0 1,0 0-1,0 0 0,0 0 0,0-1 1,-1 1-1,1 0 0,0 0 0,0 0 1,0 0-1,0 0 0,0 0 0,0 0 1,0 0-1,0-1 0,-1 1 0,1 0 1,0 0-1,0 0 0,0 0 0,0 0 0,0 0 1,-1 0-1,1 0 0,0 0 0,0 0 1,0 0-1,0 0 0,0 0 0,-1 0 1,1 0-1,0 0 0,0 0 0,0 0 1,0 0-14,7-19-35,26-33-207,30-34 242,2-4-401,55-90-789,17-51 1190,-88 141-1,-5-2 0,-4-2 0,19-70 1,-52 141 5,-4 17-6,-1 1 0,-1 0 0,1-1 0,-1 0 0,0 1 0,0-1 0,0 0 0,-1 0 0,0 1 0,0-1 0,-1-3 1,-1 7-33,-7 10-22,-74 102-30,4 3 0,-30 63 85,34-56 42,38-60 62,-14 23 461,-3-3 0,-55 62-565,106-140 318,3-7-93,1-4-212,0-1 1,0 1 0,1-1-1,0 1 1,1 0-1,0 0 1,0 0 0,3-5-14,40-71-84,-25 49 37,70-124-548,110-199-269,-120 201 760,13-52 104,-79 174 223,9-36-223,-23 62 465,-10 19-14,-41 63-391,3 2 0,3 2 0,-8 26-60,39-76 15,-317 604 85,322-617-69,6-10-20,0 1 0,0-1 0,0 0 0,1 1 0,-1 0-1,1-1 1,0 1 0,0 0 0,0-1 0,0 4-11,6-22-73,0 1 0,1-1 0,0 1 0,1 0-1,1 1 1,7-10 73,6-12-49,47-81-293,128-231-300,-134 227 362,42-119 280,-92 207-295,-1-1 1,-2 0 0,1-9 294,-10 24-586,-5 17 235,-6 11-69,-15 25-216,2 0 0,-13 27 636,19-32-131,-218 387-177,96-163 2946,-113 151-2638,234-381 515,19-25-632,0-1 0,-1 0 0,1 1 0,0-1 0,0 1 0,0-1 0,0 0 0,0 1 0,1-1 0,-1 1-1,0-1 1,1 0 0,0 1 117,15-35-1483,3 2-1,11-15 1484,1-3-43,164-249 4538,-90 146-3922,-6-4-573,-80 123-330,-1-1 0,12-34 330,-23 53-570,-2-1 0,0 0 0,-1 0 0,0-1 0,-2 1 1,0-16 569,-1 34-47,-1 0 0,0 0 0,0 0 0,0 1 0,0-1 1,0 0-1,0 0 0,0 0 0,0 1 0,0-1 1,-1 0-1,1 0 0,0 1 0,0-1 0,-1 0 0,1 1 1,0-1-1,-1 0 0,1 1 0,-1-1 0,1 0 1,-1 1-1,1-1 0,-1 1 0,1-1 0,-1 1 0,0-1 1,1 1-1,-1-1 0,0 1 0,1 0 0,-1-1 1,0 1-1,0 0 47,-2-1-27,1 2 0,-1-1 0,0 0 0,1 1 0,-1-1 0,1 1 0,-1-1 0,1 1 0,0 0 0,-1 1 27,-5 1 1,1 1 0,0 0 0,1 0 1,-1 1-1,1 0 0,0 0 0,0 0 0,0 1 1,0 0-2,-48 63 365,0 13 230,3 2 0,5 2 0,2 2 0,5 1 0,4 3 0,4 1 0,2 5-595,25-83 77,1-4-11,0-1-1,0 1 1,1 0-1,0-1 1,1 1-1,0 0 1,1 0-1,0 0 1,1 0-1,0 1-65,-1-12 5,1 0 0,-1 0 1,0 0-1,0 0 0,0 1 0,0-1 1,1 0-1,-1 0 0,0 0 0,0 0 1,0 0-1,0 0 0,1 0 0,-1 0 0,0 0 1,0 0-1,0 0 0,1 0 0,-1 0 1,0 0-1,0 0 0,0 0 0,1 0 1,-1 0-1,0 0 0,0 0 0,0 0 0,1 0 1,-1 0-1,0 0 0,0 0 0,0 0 1,1 0-1,-1-1 0,0 1 0,0 0 1,0 0-1,0 0 0,0 0 0,1 0 1,-1-1-1,0 1 0,0 0 0,0 0 0,0 0 1,0 0-1,0-1 0,0 1 0,0 0 1,0 0-1,0 0 0,1-1-5,9-8 36,1-2 0,-1 0 0,0 0 0,-1-1 0,-1 0 0,0 0 0,2-5-36,89-149-119,-8-4-1,-7-4 0,25-89 120,-83 197-755,-3 0 0,-3-2 0,-2-1 0,-4 0 0,-3 0 0,0-41 755,-10 83-272,1 6 56,-2 0-1,0 1 1,-1-1-1,-2-3 217,3 23 1,0 1-1,0 0 0,0-1 0,0 1 1,0-1-1,0 1 0,0-1 0,-1 1 1,1-1-1,0 1 0,0 0 1,-1-1-1,1 1 0,0-1 0,0 1 1,-1 0-1,1-1 0,0 1 0,-1 0 1,1 0-1,-1-1 0,1 1 0,0 0 1,-1 0-1,1-1 0,-1 1 0,1 0 1,0 0-1,-1 0 0,1 0 0,-1 0 1,1 0-1,-1 0 0,1 0 0,-1 0 1,1 0-1,-1 0 0,1 0 0,-1 0 1,1 0-1,0 0 0,-1 0 0,-2 1 18,0-1 0,0 1 0,1-1 0,-1 1 0,0 0 0,0 0 0,1 0 0,-1 0 0,1 1-1,-1-1 1,1 1 0,0 0 0,-1-1 0,1 1 0,0 0 0,0 0 0,0 1-18,-32 46 147,29-41-125,-66 119 637,6 3 0,-12 44-659,-96 279 1396,117-300-883,33-97 1509,24-88-2282,7-2-53,2 0 0,1 1 0,2 1 0,1 0 0,7-10 313,11-28-4,375-770 1063,-364 765-1356,-42 74-34,0 8 15,-2 6 285,0-1-1,-1 1 1,0-1 0,-1 1 0,0-1-1,-1 0 1,-1 0 31,-40 89 117,22-55-44,-404 817 3113,440-908-2401,16-13-647,9-9-138,6-9-3,203-410-1156,-194 364 301,-4-3 1,-7-1-1,-1-14 858,-27 73-503,-4 0 0,-2-1 0,-3 0 0,-3-55 503,-5 67 307,3 55-280,0 0 1,0 1 0,0-1-1,0 0 1,-1 0-1,1 0 1,0 0 0,-1 0-1,1 0 1,-1 1-1,1-1 1,-1 0 0,1 0-1,-1 1 1,1-1 0,-1 0-1,0 1 1,1-1-1,-1 0 1,0 1 0,0-1-1,1 1 1,-1-1-1,0 1 1,0 0 0,0-1-1,0 1 1,1 0 0,-1 0-1,0-1 1,0 1-1,0 0 1,0 0 0,0 0-1,0 0-27,-1 0 46,0 1-1,0-1 1,-1 1-1,1-1 1,0 1-1,0 0 1,0 0-1,0 0 0,0 0 1,0 0-1,1 0 1,-1 1-1,-1 1-45,-11 13 106,0 2 0,2 0 0,0 1-1,1 0 1,1 1 0,-5 14-106,5-13 86,-52 120 829,-33 112-915,-29 153 131,118-387-116,0 1 145,0 1-1,2-1 0,0 1 1,1 0-1,1 0 0,2 0-159,4-27 7,75-126-171,-5-3-1,-6-3 1,-7-3-1,27-97 165,-67 169-168,-3 0-1,-3 0 0,-3-1 0,-4-1 0,-2 0 0,-4-31 169,-2 101 0,1 1-1,-1 0 1,0-1-1,0 1 1,0-1-1,0 1 1,0-1 0,0 1-1,0 0 1,0-1-1,0 1 1,0-1-1,0 1 1,0-1 0,0 1-1,0 0 1,0-1-1,0 1 1,-1-1-1,1 1 1,0 0 0,0-1-1,0 1 1,-1 0-1,1-1 1,0 1-1,0 0 1,-1-1 0,1 1-1,0 0 1,-1-1-1,1 1 1,0 0-1,-1 0 1,1-1 0,-1 1-1,1 0 1,0 0-1,-1 0 1,1 0 0,-1 0-1,1 0 1,-1-1-1,1 1 1,0 0-1,-1 0 1,1 0 0,-1 0-1,1 1 1,-1-1-1,1 0 1,-20 15 5,10 0-5,1-1 0,1 1 0,-5 15 0,-272 673 554,248-605-506,21-55-19,-11 27 865,3 1 0,-1 19-894,23-85 222,2-7-209,1 0 0,-1 0 0,0 0-1,1 1 1,0-1 0,-1 0 0,1 0-1,0 0 1,0 0 0,0 1 0,0-1-1,0 0-12,5-8 50,-5 8-43,71-145 32,-6-2-1,33-117-38,-77 193-34,-3 0 0,-3-2 0,-3 0 0,-4 0 0,-1-44 34,-11 104-170,3 15 160,0 0 0,-1 0 0,1 0 0,-1 0 0,1 0 0,-1 0 0,1 0 0,-1 0 0,1 0 0,0 0 0,-1 1 1,1-1-1,-1 0 0,1 0 0,-1 0 0,1 1 0,0-1 0,-1 0 0,1 0 0,0 1 0,-1-1 0,1 0 0,0 1 1,-1-1-1,1 0 0,0 1 0,-1-1 0,1 1 0,0-1 0,0 0 0,0 1 10,-16 21-40,2 1 0,1 0 0,0 1 0,2 0 0,1 1 1,-6 23 39,-2 0 14,-33 94 135,6 2 0,7 2 1,-11 94-150,43-187 421,1 0 1,3 53-422,2-105-1,0-1 0,0 0 0,0 1 1,0-1-1,0 0 0,0 1 0,0-1 0,0 0 1,0 1-1,0-1 0,0 0 0,0 1 1,0-1-1,1 0 0,-1 1 0,0-1 0,0 0 1,0 0-1,0 1 0,1-1 0,-1 0 1,0 1-1,0-1 0,1 0 0,-1 0 1,0 0-1,0 1 0,1-1 0,-1 0 0,0 0 1,1 0-1,-1 0 0,0 1 0,1-1 1,-1 0-1,0 0 0,1 0 0,-1 0 0,0 0 1,1 0-1,-1 0 0,0 0 0,1 0 1,-1 0-1,0 0 0,1 0 0,-1 0 1,0 0-1,1 0 0,-1-1 0,0 1 0,1 0 1,-1 0-1,0 0 0,0 0 0,1-1 1,-1 1-1,0 0 0,0 0 0,1-1 0,-1 1 1,0 0-1,0 0 0,1-1 0,-1 1 1,0 0-1,0-1 0,0 1 0,0 0 1,4-6 14,-1 0-1,0 1 0,-1-1 0,1 0 1,-1-1-1,0 1 0,-1 0 0,1-1-13,4-15 66,27-92-104,-5-2-1,-6 0 0,-4-2 1,-1-52 38,-7-50-1327,-13-142 1327,2 359-14,2-12-107,-2 1 0,0-1 0,-1 1 0,0-1 0,-1 1 0,-1 0 0,0 0 0,-1 0 0,-6-11 121,10 23-3,0 0 0,0 0 0,-1 0 0,1 0 0,-1 0 0,1 0 0,-1 1 0,0-1 0,1 0 0,-1 1 0,0 0 0,0-1 0,-1 1 0,1 0 0,0 0 0,0 0 0,0 0 0,-1 0 0,0 0 3,1 1 12,0 0 0,0 1 0,0-1 0,0 0 0,0 1-1,-1-1 1,1 1 0,0-1 0,0 1 0,1 0 0,-1 0 0,0 0 0,0 0 0,0 0 0,1 1 0,-1-1 0,0 0 0,1 1 0,-1-1 0,1 1 0,0 0-1,-1-1 1,1 1 0,0 0 0,0 0 0,0 0 0,0 1-12,-9 17 61,1 0 0,0 1-1,1 0 1,2 0 0,0 2-61,-26 126 311,6 16 49,8 1-1,5 40-359,5 343 250,8-488-265,3-62-238,2-9 192,11-49-31,-2-2 0,-4 0 0,1-24 92,-6 46-3,28-291-19,-14-1-1,-14-1 23,-6 342-31,-1 1 0,0-1-1,0-1 1,-1 1 0,0 0 0,0-1 0,-3 5 31,-7 19 11,-19 73 47,5 2 1,5 0-1,0 39-58,-20 326 32,37-203-131,5-244 102,0-21 1,-1 2 2,1 0 1,1 0 0,-1-1 0,1 1 0,0 0-1,1 0 1,0 1-7,-1-7-1,-1 1 0,1 0 0,0-1 0,0 1 0,0-1 0,0 1 0,0-1 0,1 1-1,-1-1 1,0 0 0,1 0 0,-1 0 0,1 0 0,-1 0 0,1 0 0,-1 0 0,1 0 0,0 0 0,0-1 0,-1 1 0,1-1 0,0 1-1,0-1 1,-1 0 0,1 0 0,0 0 0,0 0 0,0 0 0,0 0 1,1 0 1,1-1 1,-1 1-1,1-1 0,-1 0 1,0 0-1,1 0 0,-1-1 0,0 1 1,0-1-1,0 0 0,0 1 1,0-2-1,0 1 0,-1 0 1,1 0-1,-1-1 0,1 1 1,-1-1-1,0 0 0,0 0 0,0 0-1,8-13 32,-1 0-1,0 0 0,4-13-31,-4 9 24,24-61-15,-3-2-1,-3 0 1,-5-2-1,-3-1 1,-3 0-1,-5-1 1,-3 0-1,-4-11-8,-2-271-16,-7 234-614,-18-96 630,21 217-109,-6-30-209,8 43 309,0 0 0,0 0 0,0 0 0,0 1 0,-1-1 1,1 0-1,0 0 0,0 1 0,-1-1 0,1 0 1,0 0-1,-1 1 0,1-1 0,-1 0 0,1 1 0,-1-1 1,1 0-1,-1 1 0,0-1 0,1 1 0,-1-1 1,0 1-1,1-1 0,-1 1 0,0 0 0,1-1 0,-1 1 1,0 0-1,0-1 0,0 1 0,1 0 0,-1 0 1,0 0-1,-1 0 9,1 0-6,1 0 1,-1 1 0,0-1-1,0 1 1,0-1 0,0 1-1,0-1 1,1 1 0,-1 0-1,0-1 1,1 1 0,-1 0-1,0-1 1,1 1 0,-1 0-1,1 0 1,-1 0 0,1 0-1,-1 0 1,1-1 0,0 1-1,-1 1 6,-9 29 18,2 0-1,1 1 0,1-1 0,-1 29-17,5-48 9,-35 390 333,17 20-342,12-217 90,-3 12 58,-12 459-491,23-651 621,2 46 428,-2-65-656,1 0-1,0 0 1,1 0-1,-1-1 1,1 1-1,0-1 1,1 1-1,-1-1 1,1 0-1,2 3-49,-5-7 0,1 0 0,0 0 0,0 0 0,0 1 1,0-1-1,0 0 0,0-1 0,0 1 0,0 0 0,0 0 0,1 0 0,-1-1 0,0 1 0,0 0 0,1-1 0,-1 1 0,1-1 1,-1 0-1,0 1 0,1-1 0,-1 0 0,1 0 0,-1 0 0,0 0 0,1 0 0,-1 0 0,1 0 0,-1-1 0,2 0-14,0 0-1,0 0 1,0-1 0,0 1-1,0-1 1,0 0-1,-1 0 1,1 0-1,-1 0 1,1 0 0,-1 0-1,0-1 1,0 0 14,23-30 3,-3-2 1,-1 0-1,-1-2 1,-2 0-1,6-19-3,-6 14-4,62-151 60,-9-4-1,-8-2-55,91-409 125,-19-141-1711,-131 711 1337,-5 56 306,-2 1-1,0 0 1,-1-1-1,-1 1 0,0-1 1,-7 13-57,-9 30 156,-154 606 604,45-152-447,41-225-157,65-219 97,6-25 47,3 0 0,2 1 1,2 1-1,1 6-300,39-109-1364,55-129 1047,-8-3 1,-8-4-1,17-98 317,29-161 279,-14-44-279,-96 473 8,1-4 56,-13 46 127,-65 192 125,-68 316 140,24 17-170,21-94-268,82-394-139,2-8-521,-4 43 642,14-48-171,7-48 122,3-4 41,0-1 0,-1 0 0,0 0 0,-1-1 1,1 0-1,-2 0 0,1-1 0,-2 1 0,1-1 0,1-5 8,11-24-48,63-146-260,49-158-501,17-115 809,68-376-80,-144 530 253,24-80 453,-75 311-228,-18 70-303,3-7 18,-2 23 461,-5 45-392,-3 0 0,-2-1 1,-11 38-183,-210 948 553,195-895-545,27-114-19,-78 332-749,-50 107 760,80-328 1127,73-215-645,14-6-356,26-44-126,3-4-18,402-930-61,-436 992 90,-3-1 0,-3-1 0,-3-1 0,-2-1 0,-1-16-11,-16 76-67,-2 12-98,-11 24-254,4-6 240,-625 1561 94,606-1507 30,7-25 331,4 1-1,1 1 0,-1 21-275,45-138-767,64-135 130,77-177-39,5-44 271,226-495 313,-290 714 776,-114 232-120,-16 23-258,-2 0 0,-12 15-306,-6 13 64,-361 890 252,97-215-2300,292-730 1852,6-15 346,0 1 0,1 0 0,1 1 0,1-1 0,-3 17-214,7-28 264,5-9-86,30-46 213,14-32-391,-19 31 60,85-148-29,570-1133-763,-575 1119 797,-84 156 226,-128 264 412,7-7-631,-136 314-20,-128 267-970,322-707 982,-46 66-64,93-176 631,21-20-462,36-49-169,-23 37-21,249-405-565,118-184-3,-353 570 940,4 2-1,62-66-350,-122 150 8,4-4-8,-6 6 1,0 0 1,1 0-1,-1 0 0,0 0 0,0 0 0,0 0 0,0 0 1,0 0-1,1 0 0,-1 0 0,0 0 0,0 0 0,0 0 0,0 0 1,0 0-1,0 0 0,1 0 0,-1 0 0,0 1 0,0-1 1,0 0-1,0 0 0,0 0 0,0 0 0,0 0 0,1 0 1,-1 0-1,0 0 0,0 0 0,0 0 0,0 1 0,0-1 0,0 0 1,0 0-1,0 0 0,0 0 0,0 0 0,0 0 0,0 1 1,0-1-1,0 0 0,0 0 0,0 0 0,0 0 0,0 0 0,0 0 1,0 1-1,0-1 0,0 0 0,0 0 0,0 0 0,0 0 1,0 0-1,0 0 0,0 1 0,0-1 0,0 0 0,0 0 1,0 0-2,-1 11 15,-1 1 1,0-1-1,-1 0 1,0 0-1,0 0 1,-1-1-1,-1 1 1,0-1 0,-1 2-16,-552 1039-2633,529-996 2890,18-28-189,11-22-87,7-14-56,84-111 122,-5-3 1,34-72-48,134-275-1,-222 408-13,35-65 361,-7-2-1,-1-13-346,-46 104 182,-13 32 46,-3 8 28,-36 62 138,-39 93-247,-5 29-147,-61 176 52,59-145-59,-25 54-198,50-132-1474,-34 51 1679,78-159-204,11-21 289,0 0-1,0 0 1,-1-1-1,0 1 1,0-1-1,-1-1 0,0 1 1,-1-1-1,0 0-84,8-8 163,0 0-139,0 0-1,0-1 1,0 1-1,0 0 1,0 0-1,0 0 1,0-1 0,0 1-1,0 0 1,0 0-1,0-1 1,0 1-1,0 0 1,0 0-1,0 0 1,0-1 0,0 1-1,0 0 1,-1 0-1,1 0 1,0-1-1,0 1 1,0 0-1,0 0 1,0 0-1,0 0 1,-1-1 0,1 1-1,0 0 1,0 0-1,0 0 1,0 0-1,-1 0 1,1 0-1,0 0 1,0-1-1,0 1 1,-1 0 0,1 0-1,0 0 1,0 0-1,0 0 1,-1 0-1,1 0 1,0 0-1,0 0 1,0 0 0,-1 0-1,1 0 1,0 0-1,0 0 1,-1 0-1,1 0 1,0 1-1,0-1 1,0 0-1,0 0 1,-1 0 0,1 0-1,0 0 1,0 0-1,0 0 1,0 1-1,-1-1 1,1 0-24,1-14-45,1 0 0,0 1 0,1-1 0,1 1 0,0-1 0,1 1 0,0 1 0,6-11 45,65-132-1807,82-120 1807,-83 149-431,65-111-84,295-535 811,-415 734-32,-1-1-1,-2-1 0,-2 0 1,-2-1-1,-2 0 1,2-15-264,-13 55 8,0-1 0,1 1 0,-1 0 1,0-1-1,0 1 0,0 0 0,0-1 1,0 1-1,0 0 0,0-1 0,0 1 1,-1 0-1,1-1 0,0 1 0,-1 0 1,1 0-1,-1-1 0,0 1 1,1 0-9,-1 1 1,0-1 1,1 1 0,-1 0-1,0 0 1,1 0 0,-1 0 0,1-1-1,-1 1 1,0 0 0,1 0-1,-1 0 1,0 0 0,1 1 0,-1-1-1,0 0 1,1 0 0,-1 0-1,0 0 1,1 1 0,-1-1 0,1 0-1,-1 1 1,0-1 0,1 0-1,-1 1 1,1-1 0,-1 1-2,-8 6-8,0 1 0,0 0 0,0 1 1,-3 5 7,-59 76-119,4 3 0,-13 31 119,79-123-1,-245 393-252,-99 153-529,296-478 645,-3-2 1,-2-3-1,-4-2 0,-8 4 137,54-55 39,8-6-20,-1 0-1,1-1 1,-1 1-1,0-1 1,0 0-1,-1-1 1,1 1-1,-1-1 1,0 0-1,-5 1-18,8-6-5,8-18-96,17-46-2448,3 2 1,25-45 2548,20-28-4692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1.695"/>
    </inkml:context>
    <inkml:brush xml:id="br0">
      <inkml:brushProperty name="width" value="0.1" units="cm"/>
      <inkml:brushProperty name="height" value="0.1" units="cm"/>
    </inkml:brush>
  </inkml:definitions>
  <inkml:trace contextRef="#ctx0" brushRef="#br0">1163 1 3017,'0'0'3988,"0"0"-1984,0 0-151,-32 41-711,-85 121-319,-80 148-823,-26 100 212,-148 250-1444,333-597-2485,-3-2 1,-24 26 3716,32-51-225,1-11 4487,21-23-2026,10-3-2163,1 0 0,0-1-1,-1 1 1,1-1 0,0 1-1,0-1 1,0 1 0,0 0 0,0-1-1,0 1 1,1-1 0,-1 1-1,0 0 1,1-2-73,9-29-225,0 0 0,2 1 0,2 0 0,1 1-1,1 1 1,10-14 225,358-591-4084,-195 325 3491,2-10 3779,-176 296-2331,-9 13-284,1-1 0,-1 0 0,-1 0 0,0 0 0,0 0 0,0-5-571,-5 14 568,-5 7-69,-47 57-138,2 1 0,-8 19-361,-85 144-482,81-128 273,18-27-6,-330 517-2404,357-565 2754,12-17-105,0 0 1,1 1-1,0-1 0,0 1 1,1 0-1,-3 6-30,14-28-439,0 0-1,1 1 1,0 0 0,2 1 439,28-43-901,174-276-3818,-111 165 1715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02.049"/>
    </inkml:context>
    <inkml:brush xml:id="br0">
      <inkml:brushProperty name="width" value="0.1" units="cm"/>
      <inkml:brushProperty name="height" value="0.1" units="cm"/>
    </inkml:brush>
  </inkml:definitions>
  <inkml:trace contextRef="#ctx0" brushRef="#br0">831 350 2457,'0'0'1416,"42"-258"-608,-42 200-40,-4 24 464,-45 34 345,-34 48-1489,-38 118-80,-26 89-8,-8 44 0,11-3 0,43-79-920,33-71-3209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3.563"/>
    </inkml:context>
    <inkml:brush xml:id="br0">
      <inkml:brushProperty name="width" value="0.1" units="cm"/>
      <inkml:brushProperty name="height" value="0.1" units="cm"/>
    </inkml:brush>
  </inkml:definitions>
  <inkml:trace contextRef="#ctx0" brushRef="#br0">1860 1093 880,'10'-30'2207,"153"-369"862,-112 290-1998,-16 37 2780,6-28-3851,-63 130 2285,-146 233-542,-84 186-1743,115-198 797,192-361-2069,216-379-4084,-198 336 5300,-7-3 0,9-49 56,-70 190 277,-2 5 60,1 1-1,-2-1 1,1 0-1,-1 1 1,-1-1-1,0 0 1,0-4-337,-2 11 732,-6 7-91,-7 8-452,0 0-1,1 1 0,1 0 1,0 1-1,-4 6-188,-55 86 125,46-66-10,-169 281 283,-22 34-176,154-262-228,-4-2-1,-51 50 7,104-128 11,-14 18 48,-28 22-59,47-45 29,-1-1-1,0-1 1,-1 1 0,1-1 0,-1-1-1,0 0 1,-1 0 0,-9 2-29,19-6 4,0-1 1,0 0-1,0 1 1,0-1-1,0 0 1,1 1-1,-1-1 1,0 0-1,0 0 1,0 0-1,0 0 1,0 0-1,0 0 1,0 0-1,0 0 1,0 0-1,0-1 1,0 1-1,0 0 1,1 0-1,-1-1 1,0 1-1,0-1 1,0 1-1,0-1 1,1 1-1,-1-1 1,0 1-1,0-1 1,1 0-5,-2-2-6,1 0 1,0 0-1,1-1 1,-1 1-1,0 0 1,1-1-1,0 1 1,0 0-1,0-3 6,0-6-71,0 1-1,1-1 1,1 0-1,0 1 1,1-1-1,0 1 1,0 0-1,5-10 72,11-18-302,1 0 0,2 1 302,132-214-1050,12 7 1050,188-241 337,-254 351 281,-51 67 1774,-183 236-858,17-23-1484,-110 168 10,-2 4-37,149-217-19,-4-2 1,-5-4-5,86-91 1,-8 8 15,0 0 1,0 0-1,-1-1 1,-1-1-1,0 0 1,-6 3-17,19-11-2,-1-1 1,1 0-1,0 0 0,0 0 1,0 1-1,0-1 0,-1 0 1,1 0-1,0 0 0,0 0 1,0 1-1,-1-1 1,1 0-1,0 0 0,0 0 1,-1 0-1,1 0 0,0 0 1,0 0-1,-1 0 0,1 0 1,0 0-1,0 0 0,-1 0 1,1 0-1,0 0 1,0 0-1,0 0 0,-1 0 1,1 0-1,0 0 0,0 0 1,-1 0-1,1 0 0,0-1 1,0 1-1,-1 0 0,1 0 1,0 0-1,0 0 1,0 0-1,0-1 0,-1 1 1,1 0-1,0 0 0,0 0 1,0-1-1,0 1 0,0 0 1,-1 0-1,1-1 0,0 1 1,0 0-1,0 0 1,0-1-1,0 1 2,0-3-52,0 0 0,0-1-1,0 1 1,0 0 0,0-1 0,1 1 0,0 0 0,0 0 0,0-1-1,0 0 53,15-37-409,3 1 0,1 1 0,1 0 0,26-33 409,13-24-580,101-187-840,-109 183 842,33-94 578,-76 169 30,0-1-1,-1 1 1,-2-2 0,-1 1-1,2-24-29,-7 48 47,1 0-1,-1 0 1,0 0-1,0 0 0,0 0 1,0 0-1,0-1 1,0 1-1,-1 0 1,1 0-1,-1 0 1,1 0-1,-1 0 1,0 0-1,0 0 0,0 0 1,0 0-1,0 1 1,0-1-1,0 0 1,-1 0-1,1 1 1,0-1-1,-1 1 0,0 0-46,0 0 50,-1 0-1,0 0 0,1 1 0,-1-1 0,0 1 0,1 0 0,-1 0 0,0 0 0,0 0 0,1 1 0,-1-1 0,0 1 0,1-1 0,-1 1 0,0 0 1,1 0-1,-1 0 0,-1 2-49,-7 2 51,1 0 1,0 2-1,0-1 1,1 1 0,0 0-1,-6 7-51,-52 57 128,62-67-119,-56 69 179,3 1 0,-9 23-188,-98 165 221,63-96-169,88-148-36,10-18-27,6-16-59,-1 16 57,8-34-323,2 0-1,1 1 1,2 1 0,15-27 336,-4 7-223,56-118-266,152-333-57,-207 423 2252,-106 210-1348,-17 47-358,-63 149-93,49-96-510,28-60 553,86-201 86,18-20-238,1 2 1,14-18 201,1-5-230,84-175-1454,5-47 1684,-121 283 3,2-6 18,0 0 1,-2-1-1,1 0 1,-2 1-1,-1-1 1,0-1-1,0-8-21,-3 27 10,0 0-1,0-1 1,-1 1-1,1 0 0,0 0 1,0-1-1,0 1 1,0 0-1,-1 0 0,1 0 1,0-1-1,0 1 0,0 0 1,-1 0-1,1 0 1,0 0-1,0 0 0,-1-1 1,1 1-1,0 0 0,0 0 1,-1 0-1,1 0 1,0 0-1,-1 0 0,1 0 1,0 0-1,0 0 0,-1 0 1,1 0-1,0 0 1,0 0-1,-1 0 0,1 0 1,0 0-1,-1 0 0,1 0 1,0 1-1,0-1 1,0 0-1,-1 0 0,1 0 1,0 0-1,0 1 1,-1-1-1,1 0 0,0 0 1,0 0-1,0 1-9,-16 9 50,-8 16-4,1 1 1,2 1 0,-14 24-47,28-42 0,-96 157 177,-38 88-177,63-106-14,-7-3 0,-37 42 14,106-167 38,0 0 0,-2-1-1,0 0 1,-7 3-38,15-16 86,4-10-37,5-1-73,0 0 0,1 0 0,0 1 1,-1-1-1,1 0 0,1 0 0,-1 0 0,0 0 1,1 0-1,0 1 0,0-1 0,1-1 24,18-55-548,135-296-1758,-15 40 1439,-97 204 2424,26-102-1557,-64 190 525,-6 20 416,-15 34 355,8-14-1572,-136 289 817,-67 223-541,198-481-36,37-101 134,13-18-98,20-42 45,63-180-195,-91 208 154,-3-2-1,5-41-3,-23 82 8,-8 25-63,-3 17 13,-4 15-22,6-9 53,-31 59 47,1 1-1,4 1 1,-5 21-36,7-19 5,-199 473 466,222-534-238,1-5-91,2-14-52,6-29-127,28-59-605,10-15 642,15-42-569,-40 104 295,-3-2-1,-3 0 1,-2 0-1,-3-1 1,1-58 274,-9-10-228,-1 125 240,0-1 0,0 0 1,-1 0-1,1 0 0,-1 0 1,0 0-1,-1-2-12,2 6 3,-1-1 1,1 1 0,0-1-1,0 1 1,-1-1-1,1 0 1,0 1-1,-1 0 1,1-1-1,-1 1 1,1-1-1,0 1 1,-1-1-1,1 1 1,-1 0 0,1-1-1,-1 1 1,0 0-1,1 0 1,-1-1-1,1 1 1,-1 0-1,1 0 1,-1 0-1,0 0 1,1 0 0,-1 0-1,1 0 1,-1 0-1,0 0 1,1 0-1,-1 0 1,1 0-1,-1 0 1,0 0-1,1 0 1,-1 1-1,1-1 1,-1 0 0,1 1-1,-1-1 1,1 0-1,-1 1 1,1-1-1,-1 0 1,1 1-1,-1-1 1,1 1-1,0-1 1,-1 1-1,1-1-3,-5 6 0,0 0-1,1 0 0,0 0 1,0 1-1,0 0 0,1-1 1,0 1-1,0 1 0,-1 6 1,-2 2 1,-145 451 337,134-407-150,12-41 19,3-15 252,3-11-74,0-5-320,3-15 7,1 1 0,1 0 0,2 1-1,0-1 1,9-15-72,9-29-71,-14 33-156,-2-1 0,-2-1 1,-1 0-1,-2 1 0,-1-2 1,-3 1-1,-1 0 0,-2-6 227,2 45-9,0-1 0,0 0 0,0 1 0,0-1 0,0 1 0,0-1 0,0 0 0,0 1 0,0-1 0,0 1 0,0-1 0,0 1 0,-1-1 0,1 1 0,0-1 0,-1 0 0,1 1 0,0 0 0,0-1 0,-1 1 0,1-1 0,-1 1 0,1-1 0,-1 1 0,1 0 0,-1-1 0,1 1 0,-1 0 0,1-1 0,-1 1 0,1 0 0,-1 0 0,1-1 0,-1 1 0,1 0 0,-1 0 0,0 0 0,1 0 0,-1 0 0,1 0 0,-1 0 0,1 0 0,-1 0 0,0 0 0,1 0 0,-1 0 0,1 1 0,-1-1 0,0 0 9,-1 1-22,0 0 0,0 0 1,-1 1-1,1-1 0,0 1 1,0-1-1,1 1 0,-1 0 1,0-1-1,0 1 0,1 0 1,-2 1 21,-11 23 35,0 0 1,2 1-1,1 1 1,-2 8-36,-6 16 122,-2-1 21,1-3 30,2 0 0,2 1 0,2 1 0,-1 17-173,14-44 224,1-23-192,0-3 4,1-6-19,0 1 1,1-1 0,1 1 0,-1 0-1,1 0 1,1 0 0,0 0-1,1-2-17,8-20-5,8-25-147,-3-1 0,-2-1 0,-3 0 0,6-56 152,-13 74-31,2-30-404,-8 67-108,0 29-925,-2-1 1488,-2 1 1,0-1-1,-2 0 0,-1-1 1,-1 0-1,-2 0 0,-5 10-20,-22 70 427,29-79-268,2 1-1,1 0 1,1 0-1,1 0 1,2 14-159,1-40-194,5-5-262,3-14 484,0-1 0,0 0 0,-2 0 0,-1-1-1,0 1 1,-1-1 0,-1 0 0,-1-1-28,3-53 35,-4-41-35,-1 85 0,0 20-15,-2-31-35,2 39 30,0 1-1,-1 0 1,1-1 0,-1 1-1,1-1 1,-1 1-1,1 0 1,-1-1-1,0 1 1,1 0-1,-1 0 1,0-1-1,0 1 1,0 0-1,0 0 1,0 0 0,0 0-1,0 0 1,-1 0-1,1 1 1,0-1-1,0 0 1,-2 0 20,2 1-52,0 0 0,0 0 1,0 0-1,0 0 0,-1 0 0,1 0 0,0 0 1,0 1-1,0-1 0,0 0 0,0 1 1,0-1-1,0 1 0,0-1 0,0 1 1,0-1-1,0 1 0,0 0 0,0 0 1,0-1-1,0 1 0,1 0 0,-1 0 1,0 0-1,1 0 0,-1 0 0,0 0 1,1 0-1,-1 0 0,1 0 0,0 0 1,-1 0 51,-16 43-638,13-31 602,-23 59 186,4 1 1,2 2-1,4 0 0,3 1 1,4 1-1,3-1 0,3 9-150,4-82 66,0 1-1,0 0 0,0 0 1,0 0-1,1-1 1,0 1-1,0 0 1,0-1-1,0 1 1,1-1-1,-1 1 0,1-1 1,0 1-66,0-2 31,0 0 1,0 0-1,0 0 0,0 0 1,0 0-1,1-1 1,-1 1-1,0-1 0,1 1 1,-1-1-1,1 0 1,0 0-1,-1 0 0,1-1 1,0 1-1,-1 0 0,2-1-31,3 2 24,-6-1-76,-1-1 31,0 0-10,0-5-102,0-36-144,-1-24-794,3-1 0,9-51 1071,3 38-857,-1 5-615,-2-1 1,-1-71 1471,-26 214 2276,-7 45-44,5 1 0,3 31-2232,-5 233 914,14-228-626,3-88-173,-3 0 0,-2-1 0,-3 0 0,-3 0 0,-2-1 0,-4 1-115,27-76-68,1 1 0,0 0 1,1 1-1,0 0 0,5-5 68,11-15 5,78-109 10,209-313-5,-264 374-6,-3-2 0,-4-1-1,-4-3 1,22-74-4,-51 136 39,-1 0-1,-1 0 0,-2 0 1,0 0-1,0-12-38,-5 47 25,0 0 1,0 1-1,-1-1 0,0 0 0,-1 0 0,0 0 0,-1 2-25,-5 17 54,-134 467 417,-110 338-125,235-784-49,2 2 0,3 0 0,0 8-297,12-58 31,1 13-168,5-14-183,5-10-96,18-25 221,-1-1 0,-2-2 0,-1 0 0,9-23 195,-21 39-50,66-126-200,53-141 250,34-159-14,-156 420 14,37-105 71,-6-3 0,20-125-71,-56 228 78,-10 63 104,-1 0 1,-2 0-1,0-1 1,-7 11-183,-4 13 87,-183 569 176,72-218-183,68-238-77,33-89 65,-9 37-68,38-111 4,-1 5-27,14-20-148,57-79 257,34-60-86,60-118-11,78-170-153,-163 278 86,44-138 78,-110 267 94,-1-1 0,-2 0 0,-1-1 0,-1 1-1,-2-1 1,1-33-94,-8 62 748,-4 9-480,-11 18-21,-18 40-45,3 1 0,-8 26-202,-49 146 73,72-191-51,-97 291-366,-65 330 344,174-624-151,35-102 98,36-54 53,-18 34-3,207-372-72,55-92-342,-273 481 218,31-36 199,-31 51-72,-35 47-23,-2 6-22,0 7 98,-2 0 0,1 0-1,-2 0 1,0 0 0,0 0-1,-1 0 1,0-1 0,-1 0-1,-1 2 20,1 0-2,-164 367 237,80-184-170,33-67-26,-27 58 232,-67 108-271,136-268 507,44-94 302,85-122-1360,21-12 551,-42 63-254,108-174-283,72-105 1098,-274 417-557,0 0 1,0 0 0,0 0-1,0 0 1,0 1 0,0-1-1,0 0 1,0 0 0,0 0-1,0 0 1,0 0 0,0 0-1,0 0 1,0 0 0,0 0-1,0 0 1,0 0 0,0 0-1,0 0 1,0 0 0,0 0-1,1 1 1,-1-1 0,0 0-1,0 0 1,0 0-1,0 0 1,0 0 0,0 0-1,0 0 1,0 0 0,0 0-1,0 0 1,0 0 0,0 0-1,0 0 1,1 0 0,-1 0-1,0 0 1,0 0 0,0 0-1,0 0 1,0 0 0,0 0-1,0 0 1,0 0 0,0 0-1,0 0-4,-2 13 110,-5 14 23,-2-1 1,0 0-1,-2 0 1,-1-1-1,-4 5-133,3-4 46,-122 251 211,-167 320-15,275-547-169,-3 2 226,3 1 0,1 6-299,26-59-4,0 0-1,0 0 1,0 0 0,0 0-1,0 0 1,0 0 0,0 0-1,0 0 1,0 0 0,0 0-1,0 0 1,0 0-1,0 0 1,0 0 0,1 0-1,-1 0 1,0 0 0,0 0-1,0 0 1,0 0 0,0 1-1,0-1 1,0 0 0,0 0-1,0 0 1,0 0 0,0 0-1,0 0 1,0 0 0,0 0-1,0 0 1,0 0-1,0 0 1,0 0 0,0 0-1,0 1 1,0-1 0,0 0-1,0 0 1,0 0 0,0 0-1,0 0 1,0 0 4,7-9-45,17-22 46,263-381 167,108-148-113,-389 552-55,2-3-1,0 1 0,1-1 0,0 1 0,0 1 0,3-1 1,-11 8-1,4 0-124,-5 13-109,-1 1 235,-1-1 0,-1 0 0,1 1 1,-2-1-1,0-1 0,-4 11-1,-39 66 119,23-43-93,-157 262 97,4-7-46,142-225-93,35-74 7,0 0 1,0 0 0,0 0-1,0 0 1,0 1-1,0-1 1,0 0 0,1 0-1,-1 0 1,0 0 0,0 0-1,0 0 1,0 0 0,0 0-1,0 0 1,0 0-1,0 0 1,0 0 0,0 0-1,0 0 1,0 0 0,0 1-1,0-1 1,0 0 0,0 0-1,1 0 1,-1 0-1,0 0 1,0 0 0,0 0-1,0 0 1,0 0 0,0 1-1,0-1 1,0 0 0,0 0-1,0 0 1,-1 0 0,1 0-1,0 0 1,0 0-1,0 0 1,0 0 0,0 0-1,0 1 1,0-1 0,0 0-1,0 0 1,0 0 0,0 0-1,0 0 1,0 0-1,0 0 1,0 0 0,0 0-1,-1 0 9,10-7-201,79-89-128,51-72 329,-109 130-131,285-396-911,-255 347 633,-53 78 287,14-17-544,-20 33 315,-4 13 340,0-1 0,-1 1 0,-1-1 0,0 0 0,-2 0 0,0-1 0,-2 0 0,-2 4 11,-1 6 10,-159 331 177,119-255 154,46-91-250,2-6-30,0 0 0,1 0 0,0 0 0,0 0-1,1 1 1,0-1 0,0 1 0,0-1-1,1 5-60,14-24-86,223-297 223,52-61 64,-288 370-201,13-15-34,1 0 0,0 1 0,1 0 34,-13 13-65,1-2 38,-2 11-553,-4 4 567,0-1 1,0 1 0,-2-1 0,1 0-1,-1 0 1,-5 6 12,-43 66 118,33-53-70,-93 134 788,-110 120-836,212-271 50,-5 5 17,0 0 1,1 1-1,1 1 0,1 1 0,0 0 0,1 3-67,8-9-133,10-13-364,19-19 99,21-30 451,-1-3 1,18-29-54,76-114 21,-93 127-32,74-115-278,-116 177 185,-5 11 86,-9 19 43,-39 61 183,-22 25-208,11-17 98,-24 43 36,-157 241-64,230-362-97,7-11-23,1-1 1,-1 1-1,-1-1 0,1 0 1,-1 0-1,-1 0 50,5-4-271,2-6-101,4-15 69,2 1 0,1 0 1,0 1-1,1 0 0,1 0 0,1 1 0,2-2 303,17-30-540,27-48-539,237-434-3474,-290 521 4558,2 1 23,-2-1 1,0 0-1,0 0 0,0 0 0,-1-1 1,1-8-29,-5 16 301,-5 8 154,-34 28 79,2 3 1,2 0 0,-25 34-535,14-17 85,-407 485 111,151-173-133,301-363-66,-147 168 322,103-121 607,-3-2-1,-17 11-925,66-58 0,-17 12 111,17-12-116,0-1 1,0 1-1,0 0 1,0 0-1,0-1 1,0 1-1,0 0 1,0 0-1,0 0 1,0-1-1,0 1 1,0 0-1,0 0 1,0-1-1,0 1 0,0 0 1,0 0-1,0-1 1,0 1-1,0 0 1,0 0-1,0 0 1,-1-1-1,1 1 1,0 0-1,0 0 1,0 0-1,0 0 1,0-1-1,-1 1 1,1 0-1,0 0 1,0 0-1,0 0 1,-1 0-1,1-1 1,0 1-1,0 0 0,0 0 1,-1 0-1,1 0 1,0 0-1,0 0 1,-1 0-1,1 0 1,0 0-1,0 0 1,0 0-1,-1 0 1,1 0-1,0 0 1,0 0-1,-1 0 1,1 0-1,0 0 1,0 0-1,0 1 1,-1-1-1,1 0 1,0 0-1,0 0 0,0 0 1,-1 0-1,1 1 1,0-1-1,0 0 1,0 0-1,0 0 1,-1 1 4,10-26-705,0 2 1,1-1 0,1 1-1,1 1 1,3-2 704,40-72-2781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3.987"/>
    </inkml:context>
    <inkml:brush xml:id="br0">
      <inkml:brushProperty name="width" value="0.1" units="cm"/>
      <inkml:brushProperty name="height" value="0.1" units="cm"/>
    </inkml:brush>
  </inkml:definitions>
  <inkml:trace contextRef="#ctx0" brushRef="#br0">1156 298 3529,'11'-31'1823,"36"-106"-72,-27 63-220,-19 71-1392,-1 0 1,1 0-1,-1 0 1,1 0 0,-1 0-1,0 0 1,0 0 0,0 0-1,-1 0 1,1 0-1,-1 0 1,0 0 0,0 0-1,0 1 1,0-1 0,0 0-140,1 2 31,-1 1 1,1-1 0,0 1 0,-1 0-1,1-1 1,-1 1 0,1 0 0,-1 0-1,1-1 1,0 1 0,-1 0 0,1 0 0,-1 0-1,1-1 1,-1 1 0,1 0 0,-1 0-1,1 0 1,-1 0 0,1 0 0,-1 0-1,1 0 1,-1 0 0,1 0 0,-1 0-32,-23 11 645,4 3-479,2 0 1,-1 2-1,2 0 1,0 1-1,-5 7-166,-85 109 215,-3 22 15,7 4 0,-16 45-230,-166 346 425,278-536-421,-66 121 25,-6-2-1,-82 101-28,161-234-9,0 0-1,0 0 0,0 0 1,0-1-1,0 1 0,0 0 1,0 0-1,0 0 0,0 0 1,0 0-1,0 0 0,0 0 0,0 0 1,0 0-1,0 0 0,0 0 1,0 0-1,0 0 0,-1 0 1,1 0-1,0 0 0,0 0 1,0 0-1,0 0 0,0 0 1,0 0-1,0 0 0,0 0 1,0 0-1,0 0 0,0 0 0,0 0 1,0 0-1,0 0 0,0 0 1,0 0-1,0 0 0,-1 0 1,1 0-1,0 0 0,0 0 10,3-11-248,13-24 56,2 1 0,0 0 0,3 1 0,11-14 192,9-14-118,375-535 221,-218 344 2210,70-57-2313,-263 305 482,-5 8-298,-8 13 63,-140 203 581,-148 244-646,54-82-238,165-274-328,-5-4 1,-50 46 383,107-121 45,13-15-123,5-8-66,1 1 0,-1 0 0,2 1 0,-1 0 0,1 0 1,0 0-1,-2 6 144,7-13-1769,4-5-891,17-16-902,-1-7-2476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6.813"/>
    </inkml:context>
    <inkml:brush xml:id="br0">
      <inkml:brushProperty name="width" value="0.1" units="cm"/>
      <inkml:brushProperty name="height" value="0.1" units="cm"/>
    </inkml:brush>
  </inkml:definitions>
  <inkml:trace contextRef="#ctx0" brushRef="#br0">767 2738 5193,'0'0'2029,"0"-34"-877,-1-17-838,4-177 611,19 18-629,-10 122-372,-4 0 0,-3-9 76,-6 97-15,0 0 0,0-1-1,0 1 1,0 0 0,0 0 0,-1 0 0,1 0 0,0-1 0,0 1 0,0 1-1,0-1 1,0 0 0,0 0 0,0 0 0,0 0 0,0 1 0,0-1 0,-1 1 15,-6 3-16,-1 1 0,1 0 0,1 1 0,-1-1 1,1 1-1,0 1 0,0 0 0,1-1 0,0 2 1,-2 2 15,-19 20 39,19-22-75,-47 47 671,2 3 0,3 3-635,34-40 414,1 1 0,1 0 0,1 1 0,1 0 1,1 1-1,1 1 0,-6 24-414,5 0 662,2 1 1,0 35-663,3-27 346,-10 38-346,16-95-10,-1 0-1,1 0 1,0 0 0,0 0-1,-1 0 1,1 0 0,-1 0-1,1 0 1,-1 0 0,1-1-1,-1 1 1,1 0 0,-1 0-1,0-1 1,1 1 0,-1 0-1,0-1 1,0 1 0,1 0-1,-1-1 1,0 1 0,0-1-1,0 0 1,0 1 0,0-1-1,0 0 1,0 1 0,0-1-1,0 0 1,0 0 0,0 0-1,0 0 1,0 0 0,0 0-1,0 0 1,0 0 0,0 0-1,0-1 1,0 1 10,-1-1-15,-1 1 1,1-1-1,0 0 0,0 0 0,0 0 1,0 0-1,-1 0 0,1-1 0,1 1 1,-1-1-1,0 1 0,0-1 0,0 0 1,1 0-1,-1 1 0,1-2 15,-2-2-29,1 0 1,0-1-1,0 0 0,0 1 1,1-1-1,0 0 0,0 0 1,0 0-1,1 0 0,0 0 29,2-66-162,0 51 80,3-23-96,2 0-1,2 1 0,1 0 1,4-3 178,5-22-350,-3-2 350,-8 11-219,-2 0 1,-3 1-1,-4-22 219,1 71-25,0 0 0,-1-1 0,0 1 0,-1 0 0,1 0 0,-2 1 0,0-1 0,0 0 0,-3-5 25,5 12 3,0 0 1,0 0-1,-1 0 1,1 0-1,-1 0 1,1 0 0,-1 0-1,0 0 1,0 0-1,0 1 1,0-1-1,0 1 1,0-1-1,0 1 1,-1 0 0,1 0-1,0 0 1,-1 0-1,1 0 1,-1 1-1,1-1 1,-1 1 0,1 0-1,-1-1 1,1 1-1,-1 0 1,1 0-1,-1 1 1,1-1 0,-1 1-1,1-1 1,-1 1-1,1 0 1,-1 0-1,1 0 1,0 0 0,-1 0-4,-1 1-1,0 1 1,0-1 0,1 1-1,-1 0 1,1 0-1,0 0 1,-1 0 0,1 0-1,1 1 1,-1-1 0,0 1-1,1 0 1,0 0 0,-2 3 0,-5 13-9,1 1 0,-3 13 9,4-14 11,-8 31 27,2 1 0,3 0 1,1 1-1,3 11-38,-9 218 84,12-191-71,2-64-134,-26 450 680,16-374 120,-5 1 0,-5-2-1,-19 53-678,27-101-2055,53-121 1647,3 3-1,33-40 409,-36 51-104,297-372-1027,-121 158-56,38-79 1187,-251 344-515,-1 10 416,-5 17 161,-12 20 256,-1-1 0,-18 35-318,-7 16 310,-67 191 1016,-4 55-1326,105-316 137,1 0 0,1 0 0,-1 21-137,6-45 2,-1-1 0,1 1-1,0-1 1,0 1 0,0-1 0,0 1 0,0-1 0,0 1 0,0-1 0,0 1 0,0-1-1,0 1 1,0-1 0,0 1 0,0-1 0,0 1 0,0-1 0,1 1 0,-1-1-1,0 1 1,0-1 0,1 1 0,-1-1 0,0 0 0,1 1 0,-1-1 0,0 1-1,1-1 1,-1 0 0,0 1 0,1-1 0,-1 0 0,1 0 0,-1 1 0,1-1 0,-1 0-1,1 0-1,19-8 19,0-9 0,-2 0 0,1-2 0,-2 0 0,-1-1 0,2-3-19,-3 5-14,294-400-2020,-25-10 382,-195 291 1707,-3 4-133,60-91-104,-101 162 227,2 2-1,24-21-44,-44 57 149,-27 24-141,0 0 0,0-1 0,0 1 0,1 0-1,-1 0 1,0-1 0,1 1 0,-1 0 0,0 0 0,0 0-1,1-1 1,-1 1 0,0 0 0,1 0 0,-1 0-1,1 0 1,-1 0 0,0 0 0,1 0 0,-1 0 0,0 0-1,1 0 1,-1 0 0,0 0 0,1 0 0,-1 0-1,0 0 1,1 0 0,-1 0 0,1 0 0,-1 0-1,0 0 1,1 1 0,-1-1 0,0 0 0,1 0-8,-4 22 475,-14 23-52,-2-2-1,-1 0 1,-3-1 0,-10 13-423,-11 22 214,-417 697 526,447-751-706,-2 2 69,11-18-85,0 0 1,0 0-1,1 0 1,0 1-1,0 0 0,1-1 1,-1 2-1,2-1 0,-1 0 1,2 0-1,-2 8-18,3-16-36,0 0 0,0 1 0,0-1 0,1 0 0,-1 0 0,0 0 0,0 1 0,0-1 0,1 0 0,-1 0 0,0 0 0,0 0 0,1 1 0,-1-1 0,0 0 0,0 0 0,1 0 0,-1 0 0,0 0 0,1 0 0,-1 0 0,0 0 0,0 0 0,1 0 0,-1 0 0,0 0 0,0 0 0,1 0 0,-1 0 0,0 0 0,1 0 0,-1 0 0,0 0 0,0 0 0,1 0 0,-1 0 0,0-1 0,1 1 36,12-4-197,3-8 74,1 0 0,-1-1 0,-1 0 0,0-2 0,-1 1 1,-1-2-1,12-16 123,-8 11-185,240-322-1848,-141 166 3874,-6-8-1841,-75 124 520,-2-1-1,-4-2 0,16-50-519,-35 72 241,-10 33 443,-5 9-308,-13 15 161,-20 33-356,1 2-1,3 1 1,3 2 0,-9 21-181,6-13 64,-176 333-858,-83 241 794,270-569-1090,25-73 1164,2 0 0,-1 0 0,1 0 0,0 1 0,1-2-74,10-16 60,319-501-1550,-132 215 654,30-66 490,165-252 420,-360 574 104,2 1 0,36-35-178,-71 83 59,-3 4-51,-1 0 0,1-1 1,0 1-1,0 0 0,0 1 0,0-1 0,0 0 0,0 0 0,0 0 1,0 0-1,0 1 0,0-1 0,1 1 0,-1-1 0,0 1 0,1-1-8,7 21-481,-9-18 398,1-1 0,0 1 1,0-1-1,0 1 0,0-1 0,0 0 1,1 0-1,-1 1 0,0-1 0,0 0 0,1 0 1,-1 0-1,1 0 0,-1 0 0,1-1 0,-1 1 1,1 0-1,0-1 0,-1 1 0,1-1 1,0 0-1,-1 1 0,1-1 0,0 0 0,0 0 1,-1 0-1,1 0 0,0 0 0,-1-1 1,1 1-1,0 0 0,-1-1 0,1 1 0,0-1 1,-1 0-1,1 0 0,-1 1 0,2-2 83,5-3-292,0 0-1,0 0 0,-1-1 0,1 0 0,-1-1 1,2-2 292,34-42-170,-34 39 570,0 1 1,1-1 0,0 2-1,1-1 1,0 1-1,13-8-400,-20 17 215,-1-1-1,1 1 0,0 0 0,0 0 0,0 0 0,0 1 1,0-1-1,0 1 0,0 0 0,0 0 0,0 1 0,0-1 1,0 1-1,0 0-214,0 0 56,0-1 1,0 1 0,0-1-1,0 0 1,0 0 0,0 0-1,0 0 1,0-1 0,0 0-1,0 0 1,-1 0 0,1 0-1,0 0 1,0-1-57,4-3 16,-1-1 1,0 0-1,-1 0 1,1-1 0,-1 1-1,-1-1 1,1-1-1,3-5-16,35-66-273,-34 59 133,-1-1 1,-1 0-1,-1 0 1,0-1-1,-2 0 1,-1-1-1,-1 1 1,0 0 0,-2-20 139,-1 42-10,0-1 0,0 1 0,0-1 0,0 1 0,0 0 0,0-1 0,0 1 0,-1-1 0,1 1 0,0 0 0,0-1 0,0 1 0,-1 0 0,1-1 1,0 1-1,-1 0 0,1-1 0,0 1 0,-1 0 0,1 0 0,0-1 0,-1 1 0,1 0 0,-1 0 0,1-1 0,0 1 0,-1 0 0,1 0 0,-1 0 0,1 0 1,-1 0-1,1 0 0,0 0 0,-1 0 0,1 0 0,-1 0 0,1 0 0,-1 0 0,1 0 0,0 0 0,-1 0 10,-20 8-185,15-2 170,1-1 0,-1 1-1,2 0 1,-1 0 0,0 1-1,1 0 1,0 0 0,1 0-1,-3 7 16,-21 35-287,27-49 321,-1 1 0,1-1 1,-1 1-1,1 0 0,-1-1 0,1 1 0,-1-1 0,0 1 1,1-1-1,-1 0 0,1 1 0,-1-1 0,0 0 0,1 1 1,-1-1-1,0 0 0,0 0 0,1 1 0,-1-1 0,0 0 1,0 0-1,1 0 0,-1 0 0,0 0 0,0 0 1,1 0-1,-1 0 0,0-1 0,0 1 0,1 0 0,-1 0 1,0-1-1,1 1 0,-1 0 0,0-1 0,1 1 0,-1 0 1,1-1-1,-1 1 0,0-1 0,1 1 0,-1-1 0,1 0 1,-1 1-1,1-1 0,0 1 0,-1-2-34,-17-28 472,5-13-269,12 34-196,-2 0-1,1 0 1,-1 0-1,-1 1 1,-1-4-7,1 7 557,0-1 1,0 1-1,-1-1 1,0 1-1,0 0 1,-5-3-558,-10-10 564,17 15-543,0-1 0,0 1 0,0 0 0,0 0 0,-1 0 0,1 0 0,-1 1 0,0 0-1,1-1 1,-1 1 0,0 1 0,-1-1 0,1 0 0,0 1 0,0 0 0,-1 0 0,1 0 0,-1 1 0,1 0 0,0-1 0,-1 1 0,-1 1-21,-4-1 32,-1 1 0,1 0 0,0 1 0,0 0 0,0 1 0,0 0-1,1 1 1,-1 0 0,1 0 0,0 1 0,0 0 0,-1 1-32,5-5-151,8-7 2,10-10-118,43-35 102,2 2 1,44-27 164,-88 66-26,45-33-98,162-112 75,-216 150 441,-8 4 218,-13 6-8,-15 9-427,1 2-1,0 2 1,-8 6-175,-54 32 66,65-41-51,0-1 1,-1-2-1,0-1 1,-1-1-1,0-1 1,-1-2-1,0-1 1,0-1-1,0-1 1,-13-2-16,-90-2-245,132 1 236,0-1 0,0 1-1,-1 0 1,1 0 0,0 0-1,0 0 1,0 0-1,0 0 1,0 0 0,0 0-1,0 0 1,0 0-1,1 0 1,-1 1 0,0-1-1,1 0 1,-1 1 0,1-1-1,-1 0 1,1 1-1,-1-1 1,1 1 0,0-1-1,0 1 1,0-1-1,0 0 1,0 1 9,0-1-212,0-1-72,0 0-93,0 0-154,2 0-17,7-1 529,0 0 0,0-1 0,0 0 0,0 0-1,-1-1 1,1 0 0,-1-1 0,1 0 19,9-4 59,-1-2-1,0 0 0,3-3-58,-18 8 1403,-10 3-943,-15 0-598,18 2 254,-86-6 18,0-4-1,0-4 1,-22-10-134,90 19-220,-76-16 704,86 19-1183,0 0 1,0 1-1,0 0 1,0 1-1,-10 1 699,55-8 59,-1-1-1,0-2 0,0-1 1,21-12-59,27-9 555,-33 15-375,2 1 0,0 3 0,0 2 0,1 1 0,0 3 0,1 3 0,12 1-180,-62 3-8,1 0 0,0-1 0,0 2 0,-1-1-1,1 0 1,0 0 0,-1 0 0,1 0 0,0 0 0,0 0 0,-1 1 0,1-1 0,0 0 0,-1 1-1,1-1 1,-1 0 0,1 1 0,0-1 0,-1 1 0,1-1 0,-1 1 0,1-1 0,-1 1 0,1 0 0,-1-1-1,0 1 1,1-1 0,-1 1 0,0 0 0,1-1 0,-1 1 0,0 0 8,0 1 0,0-1 0,0 1 0,0-1 1,0 1-1,0-1 0,0 1 0,0-1 0,-1 1 0,1-1 1,-1 0-1,1 1 0,-1-1 0,1 1 0,-1-1 0,0 0 1,0 0-1,0 1 0,-5 5 47,1-1-1,-2 0 1,1 0 0,-1 0 0,1-1-1,-1 0 1,-1 0 0,-4 2-47,-70 33 170,73-36-154,-31 12 65,-1-2 0,-1-1 0,0-3 0,-1-1 0,1-2 0,-37 1-81,-66-2 519,-56-8-519,50 0 51,130 2-45,-11-1-32,1 1 0,-1 2 0,1 1 0,-1 1 0,-20 7 26,44-9-9,1 1 1,-1-1-1,1 1 0,0 1 1,0 0-1,0-1 0,0 2 1,1-1-1,-1 1 1,1 0-1,1 1 0,-1-1 1,1 1-1,0 0 0,0 0 1,0 1-1,1 0 1,0-1-1,0 2 0,1-1 1,0 0-1,0 0 0,1 1 1,0 0-1,0 1 9,-3 23-78,2 0 1,1 1-1,1-1 1,2 1-1,2 8 78,-3-32-174,2-1 1,-1 0-1,1 0 1,0 0-1,1 0 0,0 0 1,0-1-1,1 1 1,0-1-1,0 0 0,0 0 1,3 2 173,1 2-1125,1-1 0,1-1 0,-1 0 0,7 5 1125,19 9-3090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6:18.354"/>
    </inkml:context>
    <inkml:brush xml:id="br0">
      <inkml:brushProperty name="width" value="0.1" units="cm"/>
      <inkml:brushProperty name="height" value="0.1" units="cm"/>
    </inkml:brush>
  </inkml:definitions>
  <inkml:trace contextRef="#ctx0" brushRef="#br0">707 1 4305,'0'0'1691,"0"0"-97,-7 33-154,-21 113-391,20-90-508,2 0-1,3 1 0,3 20-540,-1 25 177,-3-27-2,-3-1-1,-3 0 1,-15 47-175,13-74 124,-3 1 1,-1-2-1,-3 0 0,-2-2 1,-1 0-1,-4 2-124,10-19 54,1 2 0,2 0 0,1 1 0,1 0 0,1 1 0,0 7-54,-2 22-3385,-2 30 3385,4-62-2143,2-23 845,0-16 129,5 1 950,3 7 319,-1 1 0,1-1-1,-1 0 1,0 1 0,0-1-1,0 1 1,0 0 0,0-1-1,0 1 1,0 0 0,-1 0-1,1-1 1,-1 1 0,0 0-1,0 1 1,0-2-100,-2 19 1414,5 33-418,0-34-914,-1 0-1,0 0 1,-2 8-82,2-20 13,-1 1 1,1-1 0,-1 1 0,0-1 0,0 1-1,0-1 1,-1 0 0,1 0 0,-1 0 0,0 0-1,0 0 1,0 0 0,0 0 0,-1 0 0,1-1-1,-2 2-13,-1 0 92,0 0-1,-1 0 0,1 0 1,-1-1-1,1 0 0,-1 0 1,0-1-1,0 0 0,0 0 0,0 0 1,-1 0-1,1-1 0,0 0 1,-1-1-1,-2 1-91,9-2-10,-1 1 0,0 0 0,0 0 0,1 0 0,-1-1 0,0 1 0,0 0 0,1-1 0,-1 1 0,0 0 0,1-1 0,-1 1 0,1-1 0,-1 1 0,0-1 0,1 1 0,-1-1 0,1 0 0,-1 1 0,1-1 0,0 0 0,-1 1 0,1-1 0,0 0 0,-1 0 0,1 1 0,0-1 0,0 0 0,0 0 0,-1 1 0,1-1 0,0 0 0,0 0 10,0-33-313,0 24 264,-1-18-196,1-1 0,2 0-1,1 1 1,1-1 0,1 1 0,8-26 245,0 24-4,4-13 48,-13 18 2791,-4 37-2649,-1-1-1,-1 0 0,0 1 1,-1-1-1,0 0 1,-3 6-186,-31 72 228,19-50-22,8-15-101,-21 48 351,-3 20-456,27-68 230,0 0 1,2 1 0,1-1-1,0 1 1,2 0 0,1 2-231,1-16 157,-1-4-17,1 0 0,1 1 0,-1-1 0,1 1 0,0-1-1,1 0 1,0 1-140,-1-6 23,-1 0-1,1 0 0,0 0 0,0 0 1,0 0-1,0-1 0,1 1 0,-1-1 1,0 1-1,1 0 0,-1-1 0,1 0 0,0 1 1,-1-1-1,1 0 0,0 0 0,0 0 1,-1 0-1,1 0 0,0-1 0,0 1 1,0-1-1,0 1 0,0-1 0,0 1 1,0-1-1,0 0 0,0 0 0,2 0-22,-2 0 47,-2 0 69,0 0 44,-8-22 58,7 20-231,0 1 0,0-1 0,0 0 0,1 0 0,-1 0-1,0 0 1,1 0 0,-1 0 0,1 0 0,0 0-1,0 0 14,-1-17-67,0 13-24,1 1-1,0-1 1,0 1-1,0-1 1,0 0 0,1 1-1,0 0 1,0-1-1,1 1 1,1-5 91,-3 72-383,-11 11 384,-3-1 0,-11 32-1,-6 24 14,11-10-93,34-145 104,-7 15-52,0 0 1,-1 0-1,-1-1 1,0 1-1,-1-1 0,0-1 1,-1 1-1,0 0 1,-1-3 26,2-18-2,1 1 0,2 0 1,1 0-1,2 1 1,1 0-1,8-17 2,4-1-11,3 1 1,1 1-1,20-24 11,-42 66-7,-3 2-7,1 0 0,-1 0 0,1 1 0,0-1 0,0 1 0,0 0 0,1 0 0,-1 0 0,4-2 14,-7 5-7,0-1-1,0 1 1,1 0 0,-1 0-1,0 0 1,0 0 0,0 0-1,0 0 1,0 0 0,0 0-1,1 0 1,-1 0 0,0 0-1,0 0 1,0 0 0,0 0-1,0 0 1,0 0 0,1 0-1,-1 0 1,0 0 0,0 0-1,0 0 1,0 0 0,0 0-1,1 0 1,-1 0 0,0 0-1,0 0 1,0 0 0,0 0-1,0 0 1,0 0 0,0 0-1,1 0 1,-1 1 0,0-1-1,0 0 1,0 0 0,0 0-1,0 0 1,0 0 0,0 0-1,0 0 1,0 1 0,0-1-1,0 0 1,0 0 0,0 0-1,1 0 1,-1 0 7,0 11-41,0-5 4,-1 16 89,-1 0 0,-1 0 1,-1 0-1,-5 17-52,-32 91 399,4-15-68,27-77-262,0-8-102,2 1 1,1 0-1,2 1 0,-2 24 33,16-120-2209,1 21-1171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29.411"/>
    </inkml:context>
    <inkml:brush xml:id="br0">
      <inkml:brushProperty name="width" value="0.1" units="cm"/>
      <inkml:brushProperty name="height" value="0.1" units="cm"/>
    </inkml:brush>
  </inkml:definitions>
  <inkml:trace contextRef="#ctx0" brushRef="#br0">5814 2216 3185,'0'0'1896,"0"0"-421,0 0-349,0 0-3,0 0-22,-8-7 6742,8 1-7761,-1 1 0,-1-1 0,1 1 0,-1-1 0,0 1 0,0-1 0,0 1 0,-1 0-1,0 0 1,0 0 0,0 1-82,-18-39 293,4-18-148,11 36 146,-1 0-1,-1 1 1,-11-21-291,-1 4 152,-1 2 407,-10-33-559,-11-23 808,-25-35-244,14 32-68,30 44-444,6 12 161,-3 1-1,-1 0 0,-8-9-212,10 25 169,-1 0 1,-9-8-170,-30-36 249,-48-60 251,2 20 180,54 53-504,-2 2 0,-21-13-176,16 10 45,37 34 65,-2 0 1,-1 2-1,-3-1-110,-47-40 250,54 43-238,-1 1 1,-23-15-13,18 16 24,-1 1 0,-1 0 0,-1 3 0,-17-7-24,-6-5 89,42 19-83,0 1 0,0 0 0,0 0 0,-1 1 0,1 1 0,-9-2-6,-13-1-23,-57-10-42,-7 4 65,68 8 61,0-1-1,-12-4-60,19 3-2,-1 2 0,1 0 0,-1 2 1,-12-1 1,12 2 12,0-1 0,0-2 0,0 0 1,-12-5-13,-56-9 40,36 7-27,41 8-6,0 0-1,0 1 0,0 0 1,-9 0-7,-4 1 1,1-2 1,-1-1 0,1-1-1,-10-4-1,-1 1-6,-29-3 6,-88-15-28,90 14 33,22 2 10,31 7-17,-1 0 1,0 1 0,0 0-1,1 0 1,-8 1 1,-31 0-62,1 2 0,-1 2 0,1 2-1,0 3 1,-12 4 62,-27 15-25,2 3 0,-58 31 25,101-45 12,0-1 0,-2-3 0,-9 0-12,-47 14 5,65-14-178,0 1 0,0 1 0,-11 9 173,-91 31-237,74-18 176,48-26 46,-2 0 1,1-1-1,-1-1 1,0 0-1,-3 0 15,1-1-17,0 1 0,1 1-1,1 1 1,-1 0 0,2 1 0,-1 1-1,2 1 1,-6 5 17,0 0-23,0-1-1,-1-2 1,-1 0-1,-7 2 24,-25 12-28,1 3-1,-33 25 29,-40 42-15,101-78 11,0 2-1,2 0 0,-10 13 5,10-10-9,-1-1 0,-28 21 9,-7 5-3,35-29-2,-26 18 5,-7-3 16,0-3 0,-3-2 0,-7 0-16,61-27-9,1 0-1,0 0 1,1 0-1,-1 1 1,1-1-1,0 1 1,0 0-1,1 1 1,0-1-1,0 1 1,0 1 9,-19 27 2,-3-4-1,19-25-7,1 0 0,1 0 0,-1 1 0,1 0 0,0 0 0,1 0 0,0 1 0,0-1-1,1 1 1,-1 0 0,2 0 0,-1 1 0,0 2 6,2-1-6,-1 12 11,-1 1 0,-1-1-1,0 0 1,-2 0 0,-1 0 0,-1-1 0,-1 2-5,-4 7 6,1 1 0,2 0 0,-2 17-6,-5 12 8,-8 30-8,4-15 14,-5 4-14,24-67-5,-1 1-1,2 0 0,-1-1 1,2 1-1,0 0 0,0 0 0,2 9 6,0 21 0,-6 262 96,5-294-76,1 0 1,0 0-1,0 0 0,1-1 0,1 1 0,1 4-20,11 35 66,-10-9-7,-1 1 1,-3 1-1,-1-1 0,-3 23-59,1 13 40,2-58-27,1 0 0,1-1 0,4 15-13,5 40 47,-10-54-29,0 13 1,2 0 0,1 0-1,6 21-18,-1-10 61,-1 1-1,-2 12-60,4 21 121,-4-51-61,1-1 0,1 1 0,1-1 0,1-1 0,13 21-60,21 49 35,-31-60-29,20 51 158,12 51-164,15 40 343,-53-145-305,2 0 1,1-1-1,1 0 1,2-1-1,1 0 0,1-2 1,2 1-1,1-2 1,1-1-1,14 15-38,29 29 35,-39-41-14,1-1 0,1-1 0,2-2 0,22 17-21,-22-23 19,-1 2 0,-1 1 0,-1 1 1,0 1-1,16 22-19,-29-33-1,1-2 0,0 1 0,1-2 1,0 1-1,0-2 0,1 0 0,1-1 1,-1-1-1,10 4 1,52 27 16,-53-23-12,0-1-1,2-2 1,-1 0 0,2-2-1,-1-1 1,1-1 0,1-1-1,-1-1 1,1-2-1,0-1 1,6-1-4,43 1 42,7 4-42,12 1 19,-61-6-11,54 4-15,0-3 0,1-5 0,9-4 7,-55 2 0,34 3 0,-46 2 0,-1-2 0,0-1 0,1-2 0,4-2 0,10-2 5,0 3-1,45-1-4,-50 5 4,-1-2-1,1-2 0,-1-2 1,8-3-4,25-11-1,22-7-6,42-3 7,29 0-14,53-17 2,-42 7 14,-132 30 14,-1-3 1,0-2 0,13-7-17,3-1 6,14-7-1,36-13 6,-65 26-16,-1-1 0,0-3 0,-2-1 0,4-6 5,12-5-12,41-18 12,-48 27-19,-2-3 0,28-22 19,29-16-18,-54 33 18,-2-2 0,40-37 0,-53 40 1,-2-2 1,-1-2 0,-2-1-1,-1-1 1,16-30-2,45-55 15,-61 84-5,-1-1 0,-2-1 0,-2-1-1,12-30-9,-35 66-3,27-61 88,2-19-85,-1 10 0,-19 51 21,-1-2-1,3-15-20,-7 18 35,9-33-18,-2-1 1,-2-10-18,4-21 0,-9 54 46,-1 0-1,-1 0 1,-2-22-46,-3-113 39,12 51 153,-10 86-151,2 0 0,1-1 0,1 2 0,7-18-41,1-9 21,5-16 11,-15 56 14,-1-1 1,-1 1-1,-1-1 0,-1 0 1,-1-11-47,0-13-25,1 44 18,0 0-1,0 0-7,0 0-19,0 0 10,0 0-28,0 0 1,0 0-2,0 0-29,0 0-62,0 0-144,0 0-137,3 0-109,0 0-1,0 1 1,0-1 0,0 1 0,0-1 0,0 1 0,0 0 0,-1 0-1,1 1 1,2 0 534,3 2-2229,3 0-3019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1.385"/>
    </inkml:context>
    <inkml:brush xml:id="br0">
      <inkml:brushProperty name="width" value="0.1" units="cm"/>
      <inkml:brushProperty name="height" value="0.1" units="cm"/>
    </inkml:brush>
  </inkml:definitions>
  <inkml:trace contextRef="#ctx0" brushRef="#br0">18 249 2817,'0'0'1107,"0"0"-433,0 0 60,0 0 106,0 0-68,0 0 74,0 0-389,0 0-106,-5 1 635,-7 0 10661,39-19-11548,-1-1 0,-1-2 0,14-15-99,-20 18 52,0 0-1,2 2 0,0 0 0,0 1 0,2 1 0,9-4-51,54-22 263,-85 39-195,0 1 1,0 0-1,0 0 0,0 0 0,1 0 0,-1 0 1,0 0-1,0 0 0,0 0 0,0 1 1,0-1-1,0 0 0,0 1 0,0-1 1,0 1-1,0-1 0,0 1 0,0-1 0,0 1 1,0 0-1,0-1 0,0 2-68,23 21 188,-14-13-11,0 0-70,-1 1 1,1 0-1,-2 1 1,6 9-108,-4-6 60,0 0-1,1-2 1,1 2-60,89 106 71,-35-43 82,-63-77-145,16 13 14,-18-14-51,0 1 1,0 0 0,0 0 0,0 0 0,0-1-1,0 1 1,0 0 0,0-1 0,0 1 0,0-1-1,0 1 1,0-1 0,0 0 0,1 1 0,-1-1-1,0 0 1,0 0 0,0 0 0,1 0 0,0 0 28,0 0-107,0 0 1,0 0-1,0 0 1,0 0 0,-1-1-1,1 1 1,0 0 0,0-1-1,0 0 1,0 0 0,0 1-1,-1-1 1,1 0 0,0 0-1,-1 0 1,1-1 0,-1 1-1,1 0 1,-1-1 0,0 1-1,1-1 107,2-4-1040,-1 1 0,0-1-1,-1 0 1,1 0 0,-1 0-1,1-3 1041,5-28-10954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3.331"/>
    </inkml:context>
    <inkml:brush xml:id="br0">
      <inkml:brushProperty name="width" value="0.1" units="cm"/>
      <inkml:brushProperty name="height" value="0.1" units="cm"/>
    </inkml:brush>
  </inkml:definitions>
  <inkml:trace contextRef="#ctx0" brushRef="#br0">109 1 4721,'0'0'2377,"0"0"-969,0 0 69,0 0-78,0 0-428,0 0-293,-9 1-207,1-1-539,-33 1 1226,35-1-386,-1 1 1,1 0-1,0 0 1,0 1-1,0-1 1,-1 2-773,7-3 80,-1 1 1,0 0-1,1-1 1,-1 1-1,1 0 1,-1 0 0,1-1-1,-1 1 1,1 0-1,0 0 1,0 0-1,-1 0 1,1-1-1,0 1 1,0 0 0,0 0-1,0 0 1,0 0-1,0 0 1,0 0-1,0-1 1,0 1-1,0 0 1,0 0-1,1 0 1,-1 0 0,0 0-1,1-1 1,-1 2-81,12 23-66,-1-16 118,0 0 0,0-1 0,0-1 1,1 0-1,0 0 0,1-1 1,-1-1-1,12 4-52,-9-4 66,0 2 0,0 0 1,0 0-1,-1 1 0,14 11-66,-7-1 147,-15-12-114,1 0 0,0 0 0,0-1 1,0 1-1,1-2 0,0 1 0,0-1 0,0 0 1,0-1-1,2 1-33,-6-3 2,0 0 0,-1 1 0,1 0-1,-1 0 1,0 0 0,1 0 0,-1 0 0,0 0 0,0 1 0,0-1 0,-1 1 0,1 0 0,1 2-2,11 10 127,-15-15-96,1 1 0,-1-1 0,1 1-1,-1-1 1,0 1 0,1-1 0,-1 1 0,0 0 0,1-1 0,-1 1 0,0-1 0,0 1 0,1 0-1,-1-1 1,0 1 0,0 0 0,0-1 0,0 1 0,0 0 0,0-1 0,0 1 0,0 0 0,0-1-1,0 1 1,0-1 0,-1 1 0,1 0 0,0-1 0,0 1 0,-1 0 0,1-1 0,0 1 0,-1-1-1,1 1 1,0-1 0,-1 1-31,-19 19-236,12-13 339,-2 3-90,-35 35 3,2 3 0,2 1 0,-30 48-16,66-89-188,-1 0 1,2 0-1,-1 0 0,1 1 1,0 0-1,1 0 0,0 0 0,1 0 1,0 0-1,0 0 0,0 1 1,1 1 187,2-10-90,-1-1 0,1 1 0,-1 0 1,1-1-1,-1 1 0,1-1 1,-1 0-1,1 1 0,-1-1 0,1 1 1,0-1-1,-1 0 0,1 1 0,0-1 1,-1 0-1,1 0 0,0 0 1,-1 1-1,1-1 0,0 0 0,-1 0 1,1 0-1,0 0 0,0 0 0,-1 0 1,2-1 89,28 1-1904,-21 0 709,17 0-2619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7.653"/>
    </inkml:context>
    <inkml:brush xml:id="br0">
      <inkml:brushProperty name="width" value="0.1" units="cm"/>
      <inkml:brushProperty name="height" value="0.1" units="cm"/>
    </inkml:brush>
  </inkml:definitions>
  <inkml:trace contextRef="#ctx0" brushRef="#br0">333 15 1824,'0'0'4688,"0"0"-2481,0 0-306,0 0-70,0 0-548,0 0-291,-5-2-252,-14-2 108,0 0 1,0 2-1,0 0 0,0 1 0,-16 2-848,31-1 9,-3 1-6,-1 0-1,1 0 0,-1 0 0,1 1 1,0 0-1,0 1 0,0 0 1,0 0-1,0 0 0,1 1 1,-1 0-1,1 0 0,0 1 0,0 0 1,1 0-1,-1 0 0,1 1 1,0-1-1,1 1 0,-1 0 1,1 1-1,-1 3-2,-3 2 7,1 1-1,1 0 1,0 1 0,1-1 0,1 1 0,0 0-1,0 1 1,1-1 0,1 1 0,1-1 0,0 3-7,1-12 16,0 0 1,0 0 0,0 0-1,1-1 1,-1 1-1,1 0 1,0-1 0,1 1-1,-1 0 1,2 3-17,0-5 13,-1 0 1,1 0-1,0 0 1,0 0-1,0 0 1,0-1-1,1 1 1,-1-1-1,0 0 1,1 0-1,0 0 1,3 1-14,11 5 34,0-1 1,1-1 0,1 0 0,-1-1-1,1-1 1,-1-2 0,12 1-35,14-1 2,0-1 1,36-6-3,-41-1-681,1-2 0,-1-2-1,-1-1 1,18-8 681,41-13-7562,-77 28 2088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29.411"/>
    </inkml:context>
    <inkml:brush xml:id="br0">
      <inkml:brushProperty name="width" value="0.1" units="cm"/>
      <inkml:brushProperty name="height" value="0.1" units="cm"/>
    </inkml:brush>
  </inkml:definitions>
  <inkml:trace contextRef="#ctx0" brushRef="#br0">5814 2216 3185,'0'0'1896,"0"0"-421,0 0-349,0 0-3,0 0-22,-8-7 6742,8 1-7761,-1 1 0,-1-1 0,1 1 0,-1-1 0,0 1 0,0-1 0,0 1 0,-1 0-1,0 0 1,0 0 0,0 1-82,-18-39 293,4-18-148,11 36 146,-1 0-1,-1 1 1,-11-21-291,-1 4 152,-1 2 407,-10-33-559,-11-23 808,-25-35-244,14 32-68,30 44-444,6 12 161,-3 1-1,-1 0 0,-8-9-212,10 25 169,-1 0 1,-9-8-170,-30-36 249,-48-60 251,2 20 180,54 53-504,-2 2 0,-21-13-176,16 10 45,37 34 65,-2 0 1,-1 2-1,-3-1-110,-47-40 250,54 43-238,-1 1 1,-23-15-13,18 16 24,-1 1 0,-1 0 0,-1 3 0,-17-7-24,-6-5 89,42 19-83,0 1 0,0 0 0,0 0 0,-1 1 0,1 1 0,-9-2-6,-13-1-23,-57-10-42,-7 4 65,68 8 61,0-1-1,-12-4-60,19 3-2,-1 2 0,1 0 0,-1 2 1,-12-1 1,12 2 12,0-1 0,0-2 0,0 0 1,-12-5-13,-56-9 40,36 7-27,41 8-6,0 0-1,0 1 0,0 0 1,-9 0-7,-4 1 1,1-2 1,-1-1 0,1-1-1,-10-4-1,-1 1-6,-29-3 6,-88-15-28,90 14 33,22 2 10,31 7-17,-1 0 1,0 1 0,0 0-1,1 0 1,-8 1 1,-31 0-62,1 2 0,-1 2 0,1 2-1,0 3 1,-12 4 62,-27 15-25,2 3 0,-58 31 25,101-45 12,0-1 0,-2-3 0,-9 0-12,-47 14 5,65-14-178,0 1 0,0 1 0,-11 9 173,-91 31-237,74-18 176,48-26 46,-2 0 1,1-1-1,-1-1 1,0 0-1,-3 0 15,1-1-17,0 1 0,1 1-1,1 1 1,-1 0 0,2 1 0,-1 1-1,2 1 1,-6 5 17,0 0-23,0-1-1,-1-2 1,-1 0-1,-7 2 24,-25 12-28,1 3-1,-33 25 29,-40 42-15,101-78 11,0 2-1,2 0 0,-10 13 5,10-10-9,-1-1 0,-28 21 9,-7 5-3,35-29-2,-26 18 5,-7-3 16,0-3 0,-3-2 0,-7 0-16,61-27-9,1 0-1,0 0 1,1 0-1,-1 1 1,1-1-1,0 1 1,0 0-1,1 1 1,0-1-1,0 1 1,0 1 9,-19 27 2,-3-4-1,19-25-7,1 0 0,1 0 0,-1 1 0,1 0 0,0 0 0,1 0 0,0 1 0,0-1-1,1 1 1,-1 0 0,2 0 0,-1 1 0,0 2 6,2-1-6,-1 12 11,-1 1 0,-1-1-1,0 0 1,-2 0 0,-1 0 0,-1-1 0,-1 2-5,-4 7 6,1 1 0,2 0 0,-2 17-6,-5 12 8,-8 30-8,4-15 14,-5 4-14,24-67-5,-1 1-1,2 0 0,-1-1 1,2 1-1,0 0 0,0 0 0,2 9 6,0 21 0,-6 262 96,5-294-76,1 0 1,0 0-1,0 0 0,1-1 0,1 1 0,1 4-20,11 35 66,-10-9-7,-1 1 1,-3 1-1,-1-1 0,-3 23-59,1 13 40,2-58-27,1 0 0,1-1 0,4 15-13,5 40 47,-10-54-29,0 13 1,2 0 0,1 0-1,6 21-18,-1-10 61,-1 1-1,-2 12-60,4 21 121,-4-51-61,1-1 0,1 1 0,1-1 0,1-1 0,13 21-60,21 49 35,-31-60-29,20 51 158,12 51-164,15 40 343,-53-145-305,2 0 1,1-1-1,1 0 1,2-1-1,1 0 0,1-2 1,2 1-1,1-2 1,1-1-1,14 15-38,29 29 35,-39-41-14,1-1 0,1-1 0,2-2 0,22 17-21,-22-23 19,-1 2 0,-1 1 0,-1 1 1,0 1-1,16 22-19,-29-33-1,1-2 0,0 1 0,1-2 1,0 1-1,0-2 0,1 0 0,1-1 1,-1-1-1,10 4 1,52 27 16,-53-23-12,0-1-1,2-2 1,-1 0 0,2-2-1,-1-1 1,1-1 0,1-1-1,-1-1 1,1-2-1,0-1 1,6-1-4,43 1 42,7 4-42,12 1 19,-61-6-11,54 4-15,0-3 0,1-5 0,9-4 7,-55 2 0,34 3 0,-46 2 0,-1-2 0,0-1 0,1-2 0,4-2 0,10-2 5,0 3-1,45-1-4,-50 5 4,-1-2-1,1-2 0,-1-2 1,8-3-4,25-11-1,22-7-6,42-3 7,29 0-14,53-17 2,-42 7 14,-132 30 14,-1-3 1,0-2 0,13-7-17,3-1 6,14-7-1,36-13 6,-65 26-16,-1-1 0,0-3 0,-2-1 0,4-6 5,12-5-12,41-18 12,-48 27-19,-2-3 0,28-22 19,29-16-18,-54 33 18,-2-2 0,40-37 0,-53 40 1,-2-2 1,-1-2 0,-2-1-1,-1-1 1,16-30-2,45-55 15,-61 84-5,-1-1 0,-2-1 0,-2-1-1,12-30-9,-35 66-3,27-61 88,2-19-85,-1 10 0,-19 51 21,-1-2-1,3-15-20,-7 18 35,9-33-18,-2-1 1,-2-10-18,4-21 0,-9 54 46,-1 0-1,-1 0 1,-2-22-46,-3-113 39,12 51 153,-10 86-151,2 0 0,1-1 0,1 2 0,7-18-41,1-9 21,5-16 11,-15 56 14,-1-1 1,-1 1-1,-1-1 0,-1 0 1,-1-11-47,0-13-25,1 44 18,0 0-1,0 0-7,0 0-19,0 0 10,0 0-28,0 0 1,0 0-2,0 0-29,0 0-62,0 0-144,0 0-137,3 0-109,0 0-1,0 1 1,0-1 0,0 1 0,0-1 0,0 1 0,0 0 0,-1 0-1,1 1 1,2 0 534,3 2-2229,3 0-3019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1.385"/>
    </inkml:context>
    <inkml:brush xml:id="br0">
      <inkml:brushProperty name="width" value="0.1" units="cm"/>
      <inkml:brushProperty name="height" value="0.1" units="cm"/>
    </inkml:brush>
  </inkml:definitions>
  <inkml:trace contextRef="#ctx0" brushRef="#br0">18 249 2817,'0'0'1107,"0"0"-433,0 0 60,0 0 106,0 0-68,0 0 74,0 0-389,0 0-106,-5 1 635,-7 0 10661,39-19-11548,-1-1 0,-1-2 0,14-15-99,-20 18 52,0 0-1,2 2 0,0 0 0,0 1 0,2 1 0,9-4-51,54-22 263,-85 39-195,0 1 1,0 0-1,0 0 0,0 0 0,1 0 0,-1 0 1,0 0-1,0 0 0,0 0 0,0 1 1,0-1-1,0 0 0,0 1 0,0-1 1,0 1-1,0-1 0,0 1 0,0-1 0,0 1 1,0 0-1,0-1 0,0 2-68,23 21 188,-14-13-11,0 0-70,-1 1 1,1 0-1,-2 1 1,6 9-108,-4-6 60,0 0-1,1-2 1,1 2-60,89 106 71,-35-43 82,-63-77-145,16 13 14,-18-14-51,0 1 1,0 0 0,0 0 0,0 0 0,0-1-1,0 1 1,0 0 0,0-1 0,0 1 0,0-1-1,0 1 1,0-1 0,0 0 0,1 1 0,-1-1-1,0 0 1,0 0 0,0 0 0,1 0 0,0 0 28,0 0-107,0 0 1,0 0-1,0 0 1,0 0 0,-1-1-1,1 1 1,0 0 0,0-1-1,0 0 1,0 0 0,0 1-1,-1-1 1,1 0 0,0 0-1,-1 0 1,1-1 0,-1 1-1,1 0 1,-1-1 0,0 1-1,1-1 107,2-4-1040,-1 1 0,0-1-1,-1 0 1,1 0 0,-1 0-1,1-3 1041,5-28-10954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3.331"/>
    </inkml:context>
    <inkml:brush xml:id="br0">
      <inkml:brushProperty name="width" value="0.1" units="cm"/>
      <inkml:brushProperty name="height" value="0.1" units="cm"/>
    </inkml:brush>
  </inkml:definitions>
  <inkml:trace contextRef="#ctx0" brushRef="#br0">109 1 4721,'0'0'2377,"0"0"-969,0 0 69,0 0-78,0 0-428,0 0-293,-9 1-207,1-1-539,-33 1 1226,35-1-386,-1 1 1,1 0-1,0 0 1,0 1-1,0-1 1,-1 2-773,7-3 80,-1 1 1,0 0-1,1-1 1,-1 1-1,1 0 1,-1 0 0,1-1-1,-1 1 1,1 0-1,0 0 1,0 0-1,-1 0 1,1-1-1,0 1 1,0 0 0,0 0-1,0 0 1,0 0-1,0 0 1,0 0-1,0-1 1,0 1-1,0 0 1,0 0-1,1 0 1,-1 0 0,0 0-1,1-1 1,-1 2-81,12 23-66,-1-16 118,0 0 0,0-1 0,0-1 1,1 0-1,0 0 0,1-1 1,-1-1-1,12 4-52,-9-4 66,0 2 0,0 0 1,0 0-1,-1 1 0,14 11-66,-7-1 147,-15-12-114,1 0 0,0 0 0,0-1 1,0 1-1,1-2 0,0 1 0,0-1 0,0 0 1,0-1-1,2 1-33,-6-3 2,0 0 0,-1 1 0,1 0-1,-1 0 1,0 0 0,1 0 0,-1 0 0,0 0 0,0 1 0,0-1 0,-1 1 0,1 0 0,1 2-2,11 10 127,-15-15-96,1 1 0,-1-1 0,1 1-1,-1-1 1,0 1 0,1-1 0,-1 1 0,0 0 0,1-1 0,-1 1 0,0-1 0,0 1 0,1 0-1,-1-1 1,0 1 0,0 0 0,0-1 0,0 1 0,0 0 0,0-1 0,0 1 0,0 0 0,0-1-1,0 1 1,0-1 0,-1 1 0,1 0 0,0-1 0,0 1 0,-1 0 0,1-1 0,0 1 0,-1-1-1,1 1 1,0-1 0,-1 1-31,-19 19-236,12-13 339,-2 3-90,-35 35 3,2 3 0,2 1 0,-30 48-16,66-89-188,-1 0 1,2 0-1,-1 0 0,1 1 1,0 0-1,1 0 0,0 0 0,1 0 1,0 0-1,0 0 0,0 1 1,1 1 187,2-10-90,-1-1 0,1 1 0,-1 0 1,1-1-1,-1 1 0,1-1 1,-1 0-1,1 1 0,-1-1 0,1 1 1,0-1-1,-1 0 0,1 1 0,0-1 1,-1 0-1,1 0 0,0 0 1,-1 1-1,1-1 0,0 0 0,-1 0 1,1 0-1,0 0 0,0 0 0,-1 0 1,2-1 89,28 1-1904,-21 0 709,17 0-2619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7.653"/>
    </inkml:context>
    <inkml:brush xml:id="br0">
      <inkml:brushProperty name="width" value="0.1" units="cm"/>
      <inkml:brushProperty name="height" value="0.1" units="cm"/>
    </inkml:brush>
  </inkml:definitions>
  <inkml:trace contextRef="#ctx0" brushRef="#br0">333 15 1824,'0'0'4688,"0"0"-2481,0 0-306,0 0-70,0 0-548,0 0-291,-5-2-252,-14-2 108,0 0 1,0 2-1,0 0 0,0 1 0,-16 2-848,31-1 9,-3 1-6,-1 0-1,1 0 0,-1 0 0,1 1 1,0 0-1,0 1 0,0 0 1,0 0-1,0 0 0,1 1 1,-1 0-1,1 0 0,0 1 0,0 0 1,1 0-1,-1 0 0,1 1 1,0-1-1,1 1 0,-1 0 1,1 1-1,-1 3-2,-3 2 7,1 1-1,1 0 1,0 1 0,1-1 0,1 1 0,0 0-1,0 1 1,1-1 0,1 1 0,1-1 0,0 3-7,1-12 16,0 0 1,0 0 0,0 0-1,1-1 1,-1 1-1,1 0 1,0-1 0,1 1-1,-1 0 1,2 3-17,0-5 13,-1 0 1,1 0-1,0 0 1,0 0-1,0 0 1,0-1-1,1 1 1,-1-1-1,0 0 1,1 0-1,0 0 1,3 1-14,11 5 34,0-1 1,1-1 0,1 0 0,-1-1-1,1-1 1,-1-2 0,12 1-35,14-1 2,0-1 1,36-6-3,-41-1-681,1-2 0,-1-2-1,-1-1 1,18-8 681,41-13-7562,-77 28 2088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13.518"/>
    </inkml:context>
    <inkml:brush xml:id="br0">
      <inkml:brushProperty name="width" value="0.1" units="cm"/>
      <inkml:brushProperty name="height" value="0.1" units="cm"/>
      <inkml:brushProperty name="color" value="#E71224"/>
    </inkml:brush>
  </inkml:definitions>
  <inkml:trace contextRef="#ctx0" brushRef="#br0">1857 0 576,'0'0'1813,"0"0"-581,0 0-381,0 0-261,0 0-215,1 0 4547,5 0-3897,-6 0 5104,-339 0-4582,330 1-1540,-1 0-1,1 1 0,-1 0 1,1 0-1,0 1 1,0 0-1,0 1 1,-4 2-7,4-2 8,0 0 0,0-1 1,-1 0-1,1 0 1,-1-1-1,0 0 0,1 0 1,-7-1-9,0-1-9,0 1 0,0 1 1,0 1-1,0 0 0,0 1 1,1 0-1,0 1 0,-4 3 9,8-5 16,0 0 0,1-1-1,-1-1 1,0 0 0,0 0-1,0-1 1,0 0 0,0-1-1,-3 0-15,-23-1-35,-133 12-25,149-9 54,0 1-1,1 0 1,-1 2 0,1 0 0,-20 7 6,8-3-112,-19 7 33,-32 22 149,77-35-52,1 0 0,-1-1 0,1 0 0,-1 0 0,0 0 0,0-1 0,-5 0-18,4 0 2,0 0 0,1 1 0,-1 0 0,1 0 0,-1 0 0,-5 2-2,-15 9-25,0 0-1,0 2 1,1 1-1,1 1 0,-16 13 26,10-9-1,25-17 1,0 0 0,0 0 0,0 1-1,1 0 1,-1 0 0,1 0 0,0 1 0,1-1 0,-1 1 0,1 1 0,-2 3-8,1 0 0,-1-1 0,0 0 0,-1 0 0,0 0 0,0-1 0,-1 0 1,0 0-1,0-1 0,0 0 0,-1-1 0,-1 2 8,5-5-12,2 1 0,-1 0 0,0 0 1,1 0-1,-1 1 0,1-1 0,0 1 0,0 0 0,-1 2 12,1-2 5,1 0 1,-1 0-1,0-1 0,0 1 0,0-1 0,-1 0 0,1 0 0,-1 0 0,0 0 0,1-1 1,-1 1-1,-4 1-5,7-3-20,0-1 1,0 1-1,0 0 0,1 0 1,-1 1-1,0-1 1,0 0-1,1 0 0,-1 0 1,1 0-1,-1 1 1,1-1-1,-1 0 0,1 1 1,0-1 19,-2 5-1,-16 17 120,17-22-95,1-1-138,5-16 589,-3 11-2954,-1-1-7573,-1 9 4623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26.497"/>
    </inkml:context>
    <inkml:brush xml:id="br0">
      <inkml:brushProperty name="width" value="0.1" units="cm"/>
      <inkml:brushProperty name="height" value="0.1" units="cm"/>
      <inkml:brushProperty name="color" value="#E71224"/>
    </inkml:brush>
  </inkml:definitions>
  <inkml:trace contextRef="#ctx0" brushRef="#br0">1816 13 224,'0'0'1126,"0"0"-99,0 0-47,0 0-215,0 0-131,0 0-140,0 0-204,0 0-163,0 0-41,0 0 64,0 0 31,0 0-32,0 0-67,0 0-22,0 0-32,0 0 33,0 0 31,0-1 412,3-7 6529,-1 7-7335,35 0 570,-16 0-68,-1 1 0,1 1 0,3 1-200,-21-2 1,0 1-1,0 0 0,0 0 1,0 0-1,0 1 0,-1-1 1,1 1-1,0-1 1,0 2-1,-1-2 12,0 1 1,1-1 0,-1 1 0,0-1-1,1 0 1,-1 0 0,1 0 0,-1 0-1,1 0 1,0-1 0,-1 1 0,1-1-1,1 0-11,1 0 24,1 0 1,0 0-1,0 1 1,0-1-1,-1 1 1,1 0-1,0 1 1,-1 0-1,1 0 1,-1 0-1,1 0 1,-1 1-1,0 0 1,0 0-1,2 2-25,-3-3 7,0 0 0,0 0 1,1 0-1,-1-1 0,0 0 0,1 1 0,-1-2 0,1 1 0,-1 0 0,5-1-7,52-2 118,-27 1-85,-8 0-36,0 2 0,0 1 0,0 1 0,0 1 0,-1 1 0,1 2 1,5 2 2,-19-6 24,-1 0-1,1-1 1,-1-1 0,1 0 0,0 0 0,-1-2 0,9 0-24,-7 0 21,-1 1 1,1 0-1,-1 1 1,0 0-1,1 1 1,-1 0-1,4 2-21,10 3 9,0-1 0,1-1 0,0-2 0,0 0 0,4-2-9,65 8 20,-59-2-9,-1 2 0,5 3-11,-1 0 8,-17-4-8,0 1 0,-1 0 0,0 2 1,1 2-1,54 24-15,-60-31 18,-1-2 0,1 1 0,0-2 0,8 0-3,18 4 14,-36-4-17,1 0 1,-1 1 0,0-1 0,0 1-1,-1 0 1,1 1 0,-1 0 0,0 0-1,0 0 1,0 1 0,-1 0 0,0 0-1,0 0 1,0 2 2,31 31 6,-27-32-6,-1 1 0,0 0 0,-1 1-1,0 0 1,0 0 0,3 6 0,-10-13 7,1 0 0,0-1 0,-1 1 0,1 0 1,-1 0-1,0 0 0,1-1 0,-1 1 0,0 0 0,0 0 0,0 0 0,-1 0 0,1 0 1,0-1-1,-1 1-7,1 0 9,0-1 1,-1 1-1,1-1 0,0 0 1,0 1-1,0-1 1,0 1-1,0-1 1,0 1-1,1-1 0,-1 1 1,0-1-1,1 0 1,-1 1-10,0-2 93,0 0 0,0 0 0,0-1 0,-1 1 1,1 0-1,0 0 0,0 0 0,-1 0 0,1 0 1,0 0-1,0 0 0,-1 0 0,1 0 0,0 0 1,0 0-1,-1 0 0,1 0 0,0 0 0,0 0 0,-1 0 1,1 0-1,0 0 0,0 0 0,-1 0 0,1 1 1,0-1-1,0 0 0,0 0 0,-1 0 0,1 0 0,0 0 1,0 1-1,0-1 0,-1 0 0,1 0 0,0 0-93,-17 19-256,-44 42 1113,58-57-823,-1-1 0,0 1 0,1-1 0,-1 0-1,-1 0 1,1 0 0,0 0 0,-1-1 0,-2 2-34,-25 15 446,30-18-429,-1-1 0,0 1 1,0-1-1,0 1 0,0-1 0,0 0 0,0 0 0,0 0 1,0-1-1,-3 0-17,-5 1 24,-10 1-12,1 1 0,0 1 0,0 1 0,-16 6-12,16-5 20,-1 0 0,1-1-1,-1-1 1,-17 0-20,12-2 44,0 1 0,0 1 0,0 2 0,0 0 1,1 2-1,0 0 0,0 2 0,1 1 0,-3 2-44,-11 3 75,27-12-74,0 1 1,1 1-1,-1 0 0,0 1-1,-12 6 9,0 0 0,-1-2 0,-1 0 0,0-2 0,0 0 1,0-2-1,-1-1 0,0-1 0,-13-1-9,15 1-8,-1 1 1,1 1 0,-8 4 7,13-4 1,-1 0 1,0-2-1,0 0 1,0-1-1,-12 0-1,29-3 1,-22-1-1,0 1-1,0 2 1,-1 0 0,1 2 0,1 0 0,-13 5 0,5 0 14,0-1 0,0-2 1,-1-1-1,1-1 0,-1-2 0,-18-2-14,12 1 3,8 0 0,0-2 0,1 0 0,0-2 0,-1-2 0,0 0-3,-40-11 17,-34 0-17,-47-10 16,97 16 79,0 3-1,-21 1-94,18 1 143,-28-9 53,62 8-169,0 2-1,0 1 1,-20 0-27,-230 3 15,199 2-2,28 0 41,-31-4-54,62 1 6,1-1 0,-1-1 0,1 0 1,0-1-1,0-1 0,-15-6-6,-162-64 17,185 71-19,0 0 0,0 0 0,1-1 0,0 0 0,0-1 0,-1 0 2,0-1 3,-3 4-1,9 3-2,0 0 0,0 0 0,0 0 1,0 0-1,0-1 0,0 1 1,0 0-1,1 0 0,-1-1 1,0 1-1,0-1 0,0 1 1,0-1-1,0 1 0,1-1 0,-2 0 0,2 0-8,0 1-12,0 0-137,0 0 0,0 0 0,0 0 0,0-1 0,0 1-1,0 0 1,0 0 0,0 0 0,0 0 0,0 0-1,0-1 1,0 1 0,0 0 0,0 0 0,1 0 0,-1 0-1,0 0 1,0 0 0,0-1 0,0 1 0,0 0-1,0 0 1,1 0 0,-1 0 0,0 0 0,0 0 0,0 0-1,0 0 1,0 0 0,1 0 0,-1 0 0,0 0-1,0 0 1,0 0 0,0 0 0,1 0 0,-1 0 0,0 0-1,0 0 1,0 0 0,0 0 0,1 0 0,-1 0-1,0 0 158,1 0-684,0 0-10034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44.938"/>
    </inkml:context>
    <inkml:brush xml:id="br0">
      <inkml:brushProperty name="width" value="0.1" units="cm"/>
      <inkml:brushProperty name="height" value="0.1" units="cm"/>
      <inkml:brushProperty name="color" value="#E71224"/>
    </inkml:brush>
  </inkml:definitions>
  <inkml:trace contextRef="#ctx0" brushRef="#br0">137 30 760,'0'0'1695,"0"0"-703,0 0-544,0 0-229,0 0-72,0 0-46,0 0 34,0 0 56,0 0 51,-1-1-368,-5-5 6299,3-16-5860,-3 30 950,-3 37-485,4-17-702,0-1-1,-2 1 1,-1-1 0,-1 0-1,-1-1 1,-1 0 0,-2-1-1,-3 5-75,10-17-16,2 1 0,-1-1 0,2 1 0,0 0 0,0 1 0,1-1 0,1 0 0,0 0 0,1 1 0,1 5 16,0-10-65,-1-10-124,0 0-53,0 0 23,0 0 1,0 0-306,0-3-569,0-24-2830,3 13 85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3.031"/>
    </inkml:context>
    <inkml:brush xml:id="br0">
      <inkml:brushProperty name="width" value="0.1" units="cm"/>
      <inkml:brushProperty name="height" value="0.1" units="cm"/>
      <inkml:brushProperty name="color" value="#E71224"/>
    </inkml:brush>
  </inkml:definitions>
  <inkml:trace contextRef="#ctx0" brushRef="#br0">110 59 1192,'0'0'1311,"0"0"-431,0 0-157,0 0-120,0 0-226,0 0-51,0 0 49,0 0 53,0 0 30,0 0 3,0 0-17,0 0 0,0 0 17,0 0 13,0 0 30,0 0 73,8 16 775,-5-13-1273,0-1-1,0 0 1,0-1-1,1 1 1,-1 0-1,1-1 1,-1 0-1,1 0 1,0 0-1,-1 0 0,1-1 1,0 1-1,0-1-78,56 0 283,-37-1-244,6 3-24,-1 1-1,1 1 0,6 3-14,-6-2 13,0 0-1,0-2 0,9-1-12,406-5 507,-266-8 178,472 11 1767,-911-10-905,191 10-1498,-219-6 7,119 2-47,0 1 7,-238-14 664,387 16-627,-1-2 1,-19-3-54,19 2 40,0 1 1,-24-1-41,37 4-11,-2 1 73,0-1-1,0 0 1,0 0-1,0-2 1,0 1-1,0-1 1,0-1-1,1 0 1,-1 0 0,-5-4-62,10 3 145,2 2-127,0-1-1,0 1 0,0 0 0,0 0 1,0 0-1,0 0 0,0 1 1,-1 0-1,1 0 0,0 0 1,-2 0-18,2 1 6,4-3-19,0 3-92,0 0-49,0 0 5,0 0 47,27 0 8,-20 0 94,259 0-107,-261 0 94,-1 1-1,0-1 1,0 1-1,0 1 1,0-1-1,0 0 1,0 1-1,3 2 14,26 7 0,14-8 47,-37-3-45,1 0 0,-1 1 0,1 0-1,-1 1 1,1 0 0,-1 0 0,0 1 0,0 1 0,6 2-2,-3 0 3,0 0 0,1-2 0,0 1 0,0-2-1,0 0 1,1-1 0,-1 0 0,1-1-3,37 1 79,32-3-79,-15-1-6,43 6-8,-73-1 21,1-2 0,-1-1 1,1-2-1,36-7-7,-53 6-19,0 0 1,0 2-1,0 1 0,12 1 19,-14 0 7,-1 0 0,1-2 0,-1 0 0,1-2 0,11-2-7,-1-2-161,1 2 1,-1 1 0,1 1-1,15 2 161,-46 1-81,-1 0 80,-26-7-892,-90 8 1477,-134-3-427,199-4-78,-17-1-66,-471 7 35,358 10 8,140-10-26,19-1-43,-1 1 0,0 0 0,0 2 1,1 1-1,-1 1 0,-4 2 13,12-3 21,0-1 0,-1 0 0,1-1 0,-1-1 0,1-1 0,-10-1-21,-24 0 89,41 3-27,0 0-1,0 0 1,1 0 0,-1 1 0,0 1 0,1-1 0,0 1-1,-2 1-61,8-2-16,1-1-73,0-1-8,0 0-11,0 0 6,0 0-24,0 0 94,0 0 45,0 0 27,0 0-24,0 0-17,0 0-46,0 0-26,34 10 106,-4-3-93,-1-3 1,1 0-1,0-2 1,0-1-1,0-1 1,8-3 59,36 1-613,200 2-1234,-264 1 1717,0 0 0,0 1-1,0 0 1,-1 0 0,1 1-1,-1 1 1,6 2 130,-5-2-386,0-1 0,1 1 0,-1-1 0,1-1 0,0 0 0,3 0 386,12 0-1037,-1-1-1,1-1 1,0-1 0,0-2 0,-1 0 0,1-1-1,7-4 1038,-14 4-508,-18 4-345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0:35.758"/>
    </inkml:context>
    <inkml:brush xml:id="br0">
      <inkml:brushProperty name="width" value="0.1" units="cm"/>
      <inkml:brushProperty name="height" value="0.1" units="cm"/>
      <inkml:brushProperty name="color" value="#E71224"/>
    </inkml:brush>
  </inkml:definitions>
  <inkml:trace contextRef="#ctx0" brushRef="#br0">92 8 2897,'0'0'1155,"0"0"-405,0 0-100,0 0-21,0 0 61,2-3 238,0-1 3088,-6 7-1758,-16 20-1286,-28 29-1291,45-48 373,0 0 1,0 0-1,0 1 1,1-1-1,-1 0 1,1 1-1,0 0 1,0 1-55,2-6 20,0 0 21,0 5 11,0-5-46,0 1 1,0-1-1,0 1 0,-1-1 1,1 1-1,0-1 0,0 1 1,0-1-1,0 1 0,0-1 1,0 1-1,0 0 0,0-1 1,0 1-1,0-1 0,1 1 1,-1-1-1,0 1 0,0-1 1,0 1-1,1-1 0,-1 0 1,0 1-1,0-1 1,1 1-1,-1-1 0,0 1 1,1-1-1,-1 0 0,0 1 1,1-1-1,0 0-6,10 1 21,0 0 1,0 1-1,0 0 0,10 4-21,-10-3 9,1 0 0,0-1-1,-1 0 1,13 0-9,183-2-1127,-206 0 994,0 0 279,1 0-1239,-2 0-3896,0 0-1217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4.366"/>
    </inkml:context>
    <inkml:brush xml:id="br0">
      <inkml:brushProperty name="width" value="0.1" units="cm"/>
      <inkml:brushProperty name="height" value="0.1" units="cm"/>
      <inkml:brushProperty name="color" value="#E71224"/>
    </inkml:brush>
  </inkml:definitions>
  <inkml:trace contextRef="#ctx0" brushRef="#br0">0 289 1768,'0'0'2018,"0"0"-862,0 0-461,0 0-111,0 0-262,0 0-173,0 0-41,0 0 24,0 0 48,0 0 150,0 0 140,0 0 84,0 0 33,0 0 62,0 0-43,0 0-68,0 0 14,0 0 41,0 0-57,0 0-99,0 0-79,0 0-154,0 0-102,0 0-72,0 0-12,0 0 44,0 0 48,0 0 77,0 0 85,12-27 859,-8 15-1100,1 1 0,1 0 0,6-10-31,10-18 31,-18 30 5,1 1 1,0 0-1,0 1 0,1-1 0,0 1 1,5-5-37,-4 4 78,1 0 0,-2 0 1,1-1-1,2-5-78,-4 5 922,-4 6-760,1 0-1,0-1 1,0 1-1,0 0 0,0 1 1,1-1-1,-1 0 1,3-2-162,1-1-5,-5 4 5,0 1 1,0-1-1,0 1 1,1 0-1,-1-1 1,0 1-1,1 0 1,-1 0-1,1-1 1,0 1-1,-1 0 0,1 1 1,0-1-1,-1 1 47,-1 0 35,0 0 16,0 0 3,0 0-38,0 0-37,0 0 28,0 0 7,0 0 28,0 0 62,0 0 33,0 0 12,0 0-34,0 0-37,0 0-14,0 0-19,0 0-38,0 0-38,0 0-8,0 0 7,0 0 20,0 0-11,0 0 28,0 0 2,0 0 4,0 0-40,0 0-10,4 21 35,2-8 7,-2 1-1,0 0 1,0 1-1,-1-1 1,0 7-50,-1-5 25,0-1 0,2 0 0,0-1 0,5 13-25,-3-11 18,-1 1 1,0-1-1,2 17-18,8 26 42,-9-28-19,-6-26-6,0 0-1,1 0 0,-1 0 0,1 0 0,1 0 0,-1-1 1,1 1-1,0-1 0,0 1 0,0-1 0,0 0 0,1 1 1,-1-1-1,1 0 0,1 0-16,-3-3 13,-1-1 22,0 0-20,0 0-10,7-64-4920,-7 63 727</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6.948"/>
    </inkml:context>
    <inkml:brush xml:id="br0">
      <inkml:brushProperty name="width" value="0.1" units="cm"/>
      <inkml:brushProperty name="height" value="0.1" units="cm"/>
      <inkml:brushProperty name="color" value="#E71224"/>
    </inkml:brush>
  </inkml:definitions>
  <inkml:trace contextRef="#ctx0" brushRef="#br0">15 5 704,'0'0'1580,"0"0"-403,0 0-290,0 0-258,0 0-51,0 0 127,0-1-1831,0-2 6097,0 2 1178,0 5-5179,4 894 1626,-15-691-2418,3 41 366,8 421-104,15-573-426,0 46 34,-11 78 22,0-222-1478,0-6 746,6-32-4564,-9 26-574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08.503"/>
    </inkml:context>
    <inkml:brush xml:id="br0">
      <inkml:brushProperty name="width" value="0.1" units="cm"/>
      <inkml:brushProperty name="height" value="0.1" units="cm"/>
      <inkml:brushProperty name="color" value="#E71224"/>
    </inkml:brush>
  </inkml:definitions>
  <inkml:trace contextRef="#ctx0" brushRef="#br0">19 31 408,'0'0'2183,"0"0"-561,0 0-525,0 0-43,0 0-119,0 0-251,-4-17 4615,3 17-5149,1 0 1,-1 0 0,1 0 0,-1 0 0,1 0 0,-1 0 0,1 0 0,-1 0 0,0 0 0,1 0 0,-1 1 0,1-1 0,-1 0 0,1 0 0,-1 1 0,1-1 0,-1 0 0,1 0 0,-1 1 0,1-1 0,0 0 0,-1 1 0,1-1 0,-1 1 0,1-1 0,0 1 0,-1-1 0,1 1 0,0-1-151,0 21 1287,5-2-1137,1 0 1,1 0 0,1-1 0,0 0-1,11 16-150,6 0 31,-21-29-26,0-1 0,0 1 0,-1 0 0,1 0 0,-1 0 0,0 0 0,-1 0 0,2 5-5,-3-6 21,0-2-17,-1 1-1,1-1 1,-1 0-1,1 1 1,0-1-1,0 0 1,0 0-1,0 0 1,0 1-1,1-1 1,-1 0-1,1-1 1,-1 1 0,2 1-4,-2-3-12,-1 0 1,14 38 91,-14-38-61,1 1 1,-1 0-1,0-1 1,0 1-1,0-1 1,1 1-1,-1-1 0,0 1 1,0-1-1,1 1 1,-1-1-1,0 1 1,1-1-1,-1 1 0,1-1 1,-1 0-1,1 1 1,-1-1-1,1 0 1,-1 1-1,1-1-19,0 0 35,17-4-125,-10-5 95,-1 0 1,0 0-1,0 0 0,-1 0 0,-1-1 0,5-9-5,-3 5 8,0 1 0,1 0 0,7-8-8,1 5-68,0 1-1,0 0 1,2 1 0,10-6 68,10-8-390,12-8-138,17-13-1574,-62 45 2156,-5 4-3607,-12 0-944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51:10.944"/>
    </inkml:context>
    <inkml:brush xml:id="br0">
      <inkml:brushProperty name="width" value="0.1" units="cm"/>
      <inkml:brushProperty name="height" value="0.1" units="cm"/>
      <inkml:brushProperty name="color" value="#E71224"/>
    </inkml:brush>
  </inkml:definitions>
  <inkml:trace contextRef="#ctx0" brushRef="#br0">1 73 2897,'0'0'1101,"0"0"-506,0 0-330,0 0-147,0 0-34,0 0 134,0 0 280,0 0 463,0 0 162,0-9 5007,1-10-5726,5 14-400,0 0-1,0 1 1,1 0 0,0 0 0,-1 0 0,1 1-1,1 0 1,-1 1 0,0-1 0,1 1-1,-1 1 1,1-1 0,7 1-4,-3 0-11,-10 1 0,1 0 1,0 0-1,-1 0 0,1 0 1,0 0-1,-1 1 1,1-1-1,0 1 0,-1 0 1,3 0 10,-4 0-1,0 0 1,0 1-1,1-1 1,-1 0-1,0 0 1,0 1-1,-1-1 1,1 1-1,0-1 1,0 0-1,-1 1 1,1 0-1,-1-1 1,1 1-1,-1-1 1,0 1-1,1 0 1,-1-1-1,0 2 1,25 97-222,-24-91 248,1 1 1,-2 0-1,1 0 1,-2 0-1,1 0 1,-1 0-1,-1 2-26,-2-4 39,-1 0 0,0 0 0,-1 0 0,0-1 0,-2 3-39,-29 24 167,30-29-144,1 0 0,0 1 0,0-1 0,1 1 0,-1 0 0,1 0 0,-4 7-23,5-5 42,0-1-1,0 1 1,1 0 0,0 0 0,0 0 0,1 0-1,0 0 1,0 1 0,1-1 0,0 1-1,0-1 1,2 7-42,-5 77 78,5-91-79,-1 0 0,1 0 0,0 0 0,0 0 0,0 0 0,0 0 0,0 0 0,0 0 0,0 0 1,0-1-1,1 1 0,-1-1 0,0 1 0,0-1 0,0 1 0,1-1 0,-1 1 0,1-1 1,26 7-7,-8-7-1,-14 1 8,0-1 0,0 0 1,1-1-1,-1 1 0,0-1 0,3-1 0,-7 2 1,0-1 0,0 0 0,0 0 0,-1 0 0,1 0 0,0 0 0,0 0 0,-1 0 0,1-1 0,-1 1 0,1 0 0,-1-1 0,1 0 0,-1 1 0,0-1 0,0 0 0,0 1 0,0-1 0,0 0 0,0 0 0,0-1-1,4-17 220,0 1 0,-1 0-1,-2-1 1,0 0 0,-1 1-1,0-1 1,-2-3-220,-1 20 51,1 0-1,-1 1 1,0-1-1,0 0 1,0 1 0,0-1-1,-1 1 1,1 0-1,-1 0 1,1 0 0,-1 0-1,0 0 1,1 1-1,-1-1 1,0 1 0,0 0-1,-2-1-50,-9-3 224,0 0-1,1 0 0,0-2 1,-8-4-224,13 6 19,0 0 1,0 0 0,1-1-1,0 0 1,-5-6-20,9 10-1,1-1 0,0 0 0,0 0 1,0 0-1,0 0 0,1 0 0,-1 0 0,1-1 0,0 1 0,-1 0 0,2-1 0,-1 1 0,0-1 0,1 1 1,0-1-1,-1-1 1,-2-55-11,1 41-63,1 1-1,0 0 1,2-1 0,2-17 74,-2 34-48,-1 1 1,1 0 0,0 0 0,0 0 0,0 0 0,0 0 0,0 0 0,-1 0-1,2 0 1,-1 0 0,0 0 0,0 0 0,0 0 0,0 1 0,1-1 0,-1 1-1,0-1 1,0 1 0,1-1 0,-1 1 0,0 0 0,1-1 0,-1 1 0,1 0-1,-1 0 1,0 0 0,2 0 47,47 1-1236,-37 0 833,19-1-1854,-2 0-2971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29.411"/>
    </inkml:context>
    <inkml:brush xml:id="br0">
      <inkml:brushProperty name="width" value="0.1" units="cm"/>
      <inkml:brushProperty name="height" value="0.1" units="cm"/>
    </inkml:brush>
  </inkml:definitions>
  <inkml:trace contextRef="#ctx0" brushRef="#br0">5814 2216 3185,'0'0'1896,"0"0"-421,0 0-349,0 0-3,0 0-22,-8-7 6742,8 1-7761,-1 1 0,-1-1 0,1 1 0,-1-1 0,0 1 0,0-1 0,0 1 0,-1 0-1,0 0 1,0 0 0,0 1-82,-18-39 293,4-18-148,11 36 146,-1 0-1,-1 1 1,-11-21-291,-1 4 152,-1 2 407,-10-33-559,-11-23 808,-25-35-244,14 32-68,30 44-444,6 12 161,-3 1-1,-1 0 0,-8-9-212,10 25 169,-1 0 1,-9-8-170,-30-36 249,-48-60 251,2 20 180,54 53-504,-2 2 0,-21-13-176,16 10 45,37 34 65,-2 0 1,-1 2-1,-3-1-110,-47-40 250,54 43-238,-1 1 1,-23-15-13,18 16 24,-1 1 0,-1 0 0,-1 3 0,-17-7-24,-6-5 89,42 19-83,0 1 0,0 0 0,0 0 0,-1 1 0,1 1 0,-9-2-6,-13-1-23,-57-10-42,-7 4 65,68 8 61,0-1-1,-12-4-60,19 3-2,-1 2 0,1 0 0,-1 2 1,-12-1 1,12 2 12,0-1 0,0-2 0,0 0 1,-12-5-13,-56-9 40,36 7-27,41 8-6,0 0-1,0 1 0,0 0 1,-9 0-7,-4 1 1,1-2 1,-1-1 0,1-1-1,-10-4-1,-1 1-6,-29-3 6,-88-15-28,90 14 33,22 2 10,31 7-17,-1 0 1,0 1 0,0 0-1,1 0 1,-8 1 1,-31 0-62,1 2 0,-1 2 0,1 2-1,0 3 1,-12 4 62,-27 15-25,2 3 0,-58 31 25,101-45 12,0-1 0,-2-3 0,-9 0-12,-47 14 5,65-14-178,0 1 0,0 1 0,-11 9 173,-91 31-237,74-18 176,48-26 46,-2 0 1,1-1-1,-1-1 1,0 0-1,-3 0 15,1-1-17,0 1 0,1 1-1,1 1 1,-1 0 0,2 1 0,-1 1-1,2 1 1,-6 5 17,0 0-23,0-1-1,-1-2 1,-1 0-1,-7 2 24,-25 12-28,1 3-1,-33 25 29,-40 42-15,101-78 11,0 2-1,2 0 0,-10 13 5,10-10-9,-1-1 0,-28 21 9,-7 5-3,35-29-2,-26 18 5,-7-3 16,0-3 0,-3-2 0,-7 0-16,61-27-9,1 0-1,0 0 1,1 0-1,-1 1 1,1-1-1,0 1 1,0 0-1,1 1 1,0-1-1,0 1 1,0 1 9,-19 27 2,-3-4-1,19-25-7,1 0 0,1 0 0,-1 1 0,1 0 0,0 0 0,1 0 0,0 1 0,0-1-1,1 1 1,-1 0 0,2 0 0,-1 1 0,0 2 6,2-1-6,-1 12 11,-1 1 0,-1-1-1,0 0 1,-2 0 0,-1 0 0,-1-1 0,-1 2-5,-4 7 6,1 1 0,2 0 0,-2 17-6,-5 12 8,-8 30-8,4-15 14,-5 4-14,24-67-5,-1 1-1,2 0 0,-1-1 1,2 1-1,0 0 0,0 0 0,2 9 6,0 21 0,-6 262 96,5-294-76,1 0 1,0 0-1,0 0 0,1-1 0,1 1 0,1 4-20,11 35 66,-10-9-7,-1 1 1,-3 1-1,-1-1 0,-3 23-59,1 13 40,2-58-27,1 0 0,1-1 0,4 15-13,5 40 47,-10-54-29,0 13 1,2 0 0,1 0-1,6 21-18,-1-10 61,-1 1-1,-2 12-60,4 21 121,-4-51-61,1-1 0,1 1 0,1-1 0,1-1 0,13 21-60,21 49 35,-31-60-29,20 51 158,12 51-164,15 40 343,-53-145-305,2 0 1,1-1-1,1 0 1,2-1-1,1 0 0,1-2 1,2 1-1,1-2 1,1-1-1,14 15-38,29 29 35,-39-41-14,1-1 0,1-1 0,2-2 0,22 17-21,-22-23 19,-1 2 0,-1 1 0,-1 1 1,0 1-1,16 22-19,-29-33-1,1-2 0,0 1 0,1-2 1,0 1-1,0-2 0,1 0 0,1-1 1,-1-1-1,10 4 1,52 27 16,-53-23-12,0-1-1,2-2 1,-1 0 0,2-2-1,-1-1 1,1-1 0,1-1-1,-1-1 1,1-2-1,0-1 1,6-1-4,43 1 42,7 4-42,12 1 19,-61-6-11,54 4-15,0-3 0,1-5 0,9-4 7,-55 2 0,34 3 0,-46 2 0,-1-2 0,0-1 0,1-2 0,4-2 0,10-2 5,0 3-1,45-1-4,-50 5 4,-1-2-1,1-2 0,-1-2 1,8-3-4,25-11-1,22-7-6,42-3 7,29 0-14,53-17 2,-42 7 14,-132 30 14,-1-3 1,0-2 0,13-7-17,3-1 6,14-7-1,36-13 6,-65 26-16,-1-1 0,0-3 0,-2-1 0,4-6 5,12-5-12,41-18 12,-48 27-19,-2-3 0,28-22 19,29-16-18,-54 33 18,-2-2 0,40-37 0,-53 40 1,-2-2 1,-1-2 0,-2-1-1,-1-1 1,16-30-2,45-55 15,-61 84-5,-1-1 0,-2-1 0,-2-1-1,12-30-9,-35 66-3,27-61 88,2-19-85,-1 10 0,-19 51 21,-1-2-1,3-15-20,-7 18 35,9-33-18,-2-1 1,-2-10-18,4-21 0,-9 54 46,-1 0-1,-1 0 1,-2-22-46,-3-113 39,12 51 153,-10 86-151,2 0 0,1-1 0,1 2 0,7-18-41,1-9 21,5-16 11,-15 56 14,-1-1 1,-1 1-1,-1-1 0,-1 0 1,-1-11-47,0-13-25,1 44 18,0 0-1,0 0-7,0 0-19,0 0 10,0 0-28,0 0 1,0 0-2,0 0-29,0 0-62,0 0-144,0 0-137,3 0-109,0 0-1,0 1 1,0-1 0,0 1 0,0-1 0,0 1 0,0 0 0,-1 0-1,1 1 1,2 0 534,3 2-2229,3 0-3019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1.385"/>
    </inkml:context>
    <inkml:brush xml:id="br0">
      <inkml:brushProperty name="width" value="0.1" units="cm"/>
      <inkml:brushProperty name="height" value="0.1" units="cm"/>
    </inkml:brush>
  </inkml:definitions>
  <inkml:trace contextRef="#ctx0" brushRef="#br0">18 249 2817,'0'0'1107,"0"0"-433,0 0 60,0 0 106,0 0-68,0 0 74,0 0-389,0 0-106,-5 1 635,-7 0 10661,39-19-11548,-1-1 0,-1-2 0,14-15-99,-20 18 52,0 0-1,2 2 0,0 0 0,0 1 0,2 1 0,9-4-51,54-22 263,-85 39-195,0 1 1,0 0-1,0 0 0,0 0 0,1 0 0,-1 0 1,0 0-1,0 0 0,0 0 0,0 1 1,0-1-1,0 0 0,0 1 0,0-1 1,0 1-1,0-1 0,0 1 0,0-1 0,0 1 1,0 0-1,0-1 0,0 2-68,23 21 188,-14-13-11,0 0-70,-1 1 1,1 0-1,-2 1 1,6 9-108,-4-6 60,0 0-1,1-2 1,1 2-60,89 106 71,-35-43 82,-63-77-145,16 13 14,-18-14-51,0 1 1,0 0 0,0 0 0,0 0 0,0-1-1,0 1 1,0 0 0,0-1 0,0 1 0,0-1-1,0 1 1,0-1 0,0 0 0,1 1 0,-1-1-1,0 0 1,0 0 0,0 0 0,1 0 0,0 0 28,0 0-107,0 0 1,0 0-1,0 0 1,0 0 0,-1-1-1,1 1 1,0 0 0,0-1-1,0 0 1,0 0 0,0 1-1,-1-1 1,1 0 0,0 0-1,-1 0 1,1-1 0,-1 1-1,1 0 1,-1-1 0,0 1-1,1-1 107,2-4-1040,-1 1 0,0-1-1,-1 0 1,1 0 0,-1 0-1,1-3 1041,5-28-10954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3.331"/>
    </inkml:context>
    <inkml:brush xml:id="br0">
      <inkml:brushProperty name="width" value="0.1" units="cm"/>
      <inkml:brushProperty name="height" value="0.1" units="cm"/>
    </inkml:brush>
  </inkml:definitions>
  <inkml:trace contextRef="#ctx0" brushRef="#br0">109 1 4721,'0'0'2377,"0"0"-969,0 0 69,0 0-78,0 0-428,0 0-293,-9 1-207,1-1-539,-33 1 1226,35-1-386,-1 1 1,1 0-1,0 0 1,0 1-1,0-1 1,-1 2-773,7-3 80,-1 1 1,0 0-1,1-1 1,-1 1-1,1 0 1,-1 0 0,1-1-1,-1 1 1,1 0-1,0 0 1,0 0-1,-1 0 1,1-1-1,0 1 1,0 0 0,0 0-1,0 0 1,0 0-1,0 0 1,0 0-1,0-1 1,0 1-1,0 0 1,0 0-1,1 0 1,-1 0 0,0 0-1,1-1 1,-1 2-81,12 23-66,-1-16 118,0 0 0,0-1 0,0-1 1,1 0-1,0 0 0,1-1 1,-1-1-1,12 4-52,-9-4 66,0 2 0,0 0 1,0 0-1,-1 1 0,14 11-66,-7-1 147,-15-12-114,1 0 0,0 0 0,0-1 1,0 1-1,1-2 0,0 1 0,0-1 0,0 0 1,0-1-1,2 1-33,-6-3 2,0 0 0,-1 1 0,1 0-1,-1 0 1,0 0 0,1 0 0,-1 0 0,0 0 0,0 1 0,0-1 0,-1 1 0,1 0 0,1 2-2,11 10 127,-15-15-96,1 1 0,-1-1 0,1 1-1,-1-1 1,0 1 0,1-1 0,-1 1 0,0 0 0,1-1 0,-1 1 0,0-1 0,0 1 0,1 0-1,-1-1 1,0 1 0,0 0 0,0-1 0,0 1 0,0 0 0,0-1 0,0 1 0,0 0 0,0-1-1,0 1 1,0-1 0,-1 1 0,1 0 0,0-1 0,0 1 0,-1 0 0,1-1 0,0 1 0,-1-1-1,1 1 1,0-1 0,-1 1-31,-19 19-236,12-13 339,-2 3-90,-35 35 3,2 3 0,2 1 0,-30 48-16,66-89-188,-1 0 1,2 0-1,-1 0 0,1 1 1,0 0-1,1 0 0,0 0 0,1 0 1,0 0-1,0 0 0,0 1 1,1 1 187,2-10-90,-1-1 0,1 1 0,-1 0 1,1-1-1,-1 1 0,1-1 1,-1 0-1,1 1 0,-1-1 0,1 1 1,0-1-1,-1 0 0,1 1 0,0-1 1,-1 0-1,1 0 0,0 0 1,-1 1-1,1-1 0,0 0 0,-1 0 1,1 0-1,0 0 0,0 0 0,-1 0 1,2-1 89,28 1-1904,-21 0 709,17 0-2619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57.288"/>
    </inkml:context>
    <inkml:brush xml:id="br0">
      <inkml:brushProperty name="width" value="0.1" units="cm"/>
      <inkml:brushProperty name="height" value="0.1" units="cm"/>
      <inkml:brushProperty name="color" value="#E71224"/>
    </inkml:brush>
  </inkml:definitions>
  <inkml:trace contextRef="#ctx0" brushRef="#br0">54 58 3201,'0'0'1256,"0"0"-333,0 0-176,0 0-226,0 0-205,0 0-14,0 0 76,0 0 61,0 0 69,0 0 211,0 0 12,0 0-108,0-27 703,-1 20 3618,-1 7-4472,1 0-461,1 0-1,-1 0 0,1-1 0,0 1 0,-1 0 0,1 0 1,0 0-1,-1 0 0,1 0 0,-1 0 0,1 0 1,0 0-1,-1 1 0,1-1 0,0 0 0,-1 0 1,1 0-1,-1 0 0,1 0 0,0 1 0,-1-1 0,1 0 1,0 0-1,0 1 0,-1-1 0,1 0 0,0 0 1,-1 1-1,1-1 0,0 0 0,0 1 0,0-1 1,-1 0-1,1 1 0,0-1 0,0 0 0,0 1 0,0-1 1,0 0-1,0 1 0,0-1 0,0 1 0,0-1 1,0 0-1,0 1 0,0-1 0,0 1-10,0-1-19,0 0-34,4 10-1303,-3-10 1358,-1 0-1,1 0 1,-1 0-1,1 0 1,-1-1 0,1 1-1,-1 0 1,1 0 0,-1-1-1,0 1 1,1 0 0,-1-1-1,1 1 1,-1 0 0,0-1-1,1 1 1,-1-1 0,0 1-1,1-1 1,-1 1 0,0 0-1,0-1 1,1 1 0,-1-1-1,0 1 1,0-1 0,0 0-1,0 1 1,0-1 0,0 1-1,0-1 1,0 0-2,1-23 150,-1 17 152,-3 7-262,1 0-1,-1 0 1,1 1-1,0-1 0,-1 0 1,1 1-1,0 0 1,-1-1-1,0 2-39,1 0-8,0 1-1,0 0 1,0 0-1,0 0 1,1 0-1,0 0 1,-1 1 0,1-1-1,0 0 1,1 0-1,-1 1 1,1-1-1,-1 1 1,1-1 0,0 0-1,0 1 1,1-1-1,-1 2 9,0 3-91,4-6 44,0 0 0,-1 0 0,1-1-1,0 1 1,0-1 0,0 0 0,0 0-1,0 0 1,1-1 0,-1 0 0,0 1 0,1-1 47,-3-1 3,-1 0 1,0 0 0,1 0 0,-1 1 0,0-1 0,1-1 0,-1 1-1,0 0 1,0 0 0,0 0 0,0 0 0,0-1 0,0 1-1,0-1 1,-1 1 0,1 0 0,0-1 0,-1 1 0,1-1 0,-1 0-1,1 1 1,-1-1 0,0 0-4,8-42 461,-8 44-229,0 0 20,0 0-25,-14 2-15,13-2-199,-1-1 1,1 1-1,-1 0 1,1 0-1,0 1 1,-1-1-1,1 0 0,-1 0 1,1 1-1,0-1 1,-1 1-1,1-1 1,-1 1-14,0 1 0,-1 1 1,0-1 0,1 1 0,0 0 0,0 0 0,0 0 0,0 0 0,0 0 0,0 0-1,1 0 1,-1 1 0,1-1 0,0 0 0,0 1 0,1-1 0,-1 1 0,1 0-1,-2 11-25,1 0 0,1 1 0,1 8 25,0 4-55,0-27 48,-1 0 0,1 0 1,0 0-1,-1 0 0,1-1 1,0 1-1,0 0 0,0-1 1,0 1-1,-1 0 0,1-1 1,0 1-1,0-1 0,0 0 1,0 1-1,0-1 0,0 0 1,0 1-1,1-1 0,-1 0 1,0 0-1,0 0 0,0 0 1,0 0-1,1 0 7,1 0-16,0 0 0,0 0 1,1 0-1,-1 0 0,0 0 1,0-1-1,0 1 0,1-1 1,-1 0 15,-1 0 8,0-1 1,0 1-1,0-1 0,0 1 1,-1-1-1,1 1 1,-1-1-1,1 0 0,-1 0 1,1 0-1,-1 0 1,0 0-1,0 0 1,0 0-1,0 0 0,-1-1 1,1 1-1,0-1-8,3-44 220,-30 47-14,23 0-208,-1 0-1,1 0 1,-1 0 0,1 1-1,0-1 1,-1 1-1,1 0 1,0 0 0,-1 0-1,1 0 1,0 1-1,0 0 1,0-1-1,0 1 1,0 0 0,1 0-1,-1 1 1,0-1-1,1 0 1,0 1 0,-1 0-1,1-1 1,0 1-1,1 0 1,-1 0-1,0 0 1,1 0 0,0 0-1,-1 1 1,1-1-1,1 0 1,-1 1 0,0-1-1,1 1 1,0-1-1,-1 0 1,1 2 2,0-4-14,0 0-1,0 0 1,0 1 0,0-1 0,0 0-1,0 0 1,0 1 0,1-1-1,-1 0 1,0 0 0,0 1 0,1-1-1,-1 0 1,1 0 0,0 0-1,-1 0 1,1 0 0,0 0 0,-1 0-1,1 0 1,0 0 0,0 0-1,0 0 1,0 0 0,1 0 14,1 0-51,1 0 0,0 0 0,-1 0 0,1-1 0,0 0 0,0 1-1,0-1 1,2-1 51,-5 1-2,2 0 2,-1 1 0,0-1 1,1 0-1,-1-1 0,0 1 0,1 0 1,-1-1-1,0 1 0,1-1 0,-1 0 1,0 0-1,0 0 0,0 0 0,1 0 1,0-1-1,-2 0 2,0 1 0,1-1 0,-1 0 0,0 0 0,0 0 0,0 0 1,-1 0-1,1 0 0,0-1 0,-1 1 0,0 0 0,1 0 0,-1 0 0,0-1 0,0 1 1,0 0-1,0-2-2,0-7 21,0 4-13,0-1-1,0 0 1,-1 0 0,0 0 0,0 1-1,-1-1 1,0-1-8,1 7-1,1 1-1,-1-1 1,0 0-1,0 0 1,-1 0-1,1 1 1,0-1-1,-1 0 1,1 1-1,0 0 1,-1-1-1,0 1 1,1 0-1,-1-1 1,0 1-1,0 0 1,0 0-1,1 1 1,-1-1-1,0 0 1,0 1-1,0-1 1,0 1-1,0-1 1,0 1-1,-1 0 1,1 0-1,0 0 1,-1 0 1,2 0-7,-1 0 1,1 0 0,0 0-1,-1 0 1,1 0 0,0 0-1,0 0 1,-1 0-1,1 1 1,0-1 0,-1 0-1,1 1 1,0-1 0,0 1-1,0 0 1,-1-1 0,1 1-1,0 0 1,0-1 0,-1 2 6,2 0-12,-1 0 1,0 0 0,1 0-1,-1 0 1,1 0 0,0 0-1,-1 1 1,1-1 0,0 0-1,0 0 1,1 2 11,-1 3-4,0 9-1,-1-8-9,1 0 0,0 1-1,1-1 1,0 1 0,0-1-1,3 8 15,-4-14-4,1 0 0,0 0 0,0 0-1,0-1 1,0 1 0,0 0 0,0 0 0,1-1-1,-1 1 1,1-1 0,-1 1 0,1-1-1,-1 0 1,1 1 0,0-1 0,0 0-1,0 0 1,-1 0 0,1-1 0,0 1-1,0 0 1,0-1 0,0 1 0,0-1-1,1 1 1,-1-1 0,0 0 0,0 0 0,0 0-1,0 0 5,2-1 0,-1 1 0,0 0 0,0-1-1,0 1 1,0-1 0,0 0 0,0 0-1,0 0 1,0-1 0,-1 1 0,1-1-1,0 1 1,-1-1 0,1 0 0,-1 0-1,0 0 1,1 0 0,-1-1 0,0 1-1,0-1 1,0 1 0,-1-1 0,1 0-1,1-2 1,-1 0 11,0 0 0,0 0 0,0-1 0,-1 1 0,0 0 0,0-1 0,0 1 0,0-1 0,-1 1-1,0-1 1,0 1 0,-1-1 0,1 1 0,-2-3-11,2 8 3,-1-1 1,0 0-1,1 1 1,-1-1-1,0 0 1,0 1-1,0-1 1,0 1-1,1-1 1,-1 1-1,0-1 1,0 1-1,0 0 1,0-1-1,0 1 1,0 0-1,0 0 1,0 0-1,0 0 1,0 0-1,0 0 1,0 0-1,-1 0-3,-32 1 25,23-1-18,7 0 1,1 0 0,-1 0 0,1 0-1,-1 1 1,1-1 0,-1 1 0,1 0 0,-1 0 0,1 0-1,0 0 1,0 1 0,-1-1 0,1 1 0,0 0-1,0 0 1,1 0 0,-1 0 0,-1 2-8,1-1-5,1 0 0,0 1 0,0-1 0,0 1 0,0 0 0,1 0 0,-1 0 0,1-1-1,0 1 1,0 1 0,1-1 0,-1 0 0,1 0 0,0 0 0,0 0 0,0 0 5,1-3-19,0 0 0,0 0 0,0 0 0,0 0-1,0 0 1,0 0 0,0 0 0,0-1 0,0 1 0,0-1 0,0 1 0,1-1-1,-1 1 1,0-1 0,0 1 0,1-1 0,-1 0 0,0 0 0,1 0 0,-1 0 0,0 0-1,1 0 1,-1 0 0,0 0 19,4 0-446,-1 0-1,0 0 0,0 0 1,0 0-1,1-1 1,-1 1-1,3-2 447,-1-7-6807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05.321"/>
    </inkml:context>
    <inkml:brush xml:id="br0">
      <inkml:brushProperty name="width" value="0.1" units="cm"/>
      <inkml:brushProperty name="height" value="0.1" units="cm"/>
    </inkml:brush>
  </inkml:definitions>
  <inkml:trace contextRef="#ctx0" brushRef="#br0">0 275 1720,'0'0'1166,"0"0"-487,0 0-208,0 0 33,0 0-56,0 1 1588,1 1 13183,0-2-13895,1 1-4293,30-1 3671,-12 1-520,1-1 0,0-1 0,0-1-1,8-3-181,31-2 147,-48 3-116,13-4-2,0 1 0,0 1 0,0 1 0,1 1 0,17 1-29,-37 2 15,0 1 0,0-1 0,0-1 0,-1 1 0,7-3-15,-6 2 6,0 1 0,0-1 0,0 1 1,0 0-1,0 0 0,1 1-6,24 0 42,-8 1 5,0-1 1,-1-1 0,1-2-1,0 0 1,2-1-48,5-3 226,0 3 1,4 0-227,33-5 106,-27 2-54,-1 2 1,1 2-1,8 1-52,-20 1 111,-1-2-1,7-2-110,-6 1 86,0 2-1,8 0-85,318 2 581,-213-14-23,-127 13-494,0 0 0,0-1-1,-1-1 1,6-2-64,-5 2 30,0 0 0,0 1 0,1 0 0,5 0-30,-4 1 22,0-1 0,-1-1 0,1 0 0,0-2 0,-1 1 0,7-5-22,46-12 45,-49 17-9,1 1 0,-1 0 0,1 1 0,7 1-36,30-9 50,101 7 6,-157 3-49,-1 0 1,0 0 10,0 0 33,0 0-32,23-11-27,27 2-227,-31 5-2217,-47 0-1055,9 1 66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10.483"/>
    </inkml:context>
    <inkml:brush xml:id="br0">
      <inkml:brushProperty name="width" value="0.1" units="cm"/>
      <inkml:brushProperty name="height" value="0.1" units="cm"/>
    </inkml:brush>
  </inkml:definitions>
  <inkml:trace contextRef="#ctx0" brushRef="#br0">14 197 1072,'0'0'1825,"0"0"-434,0 0-187,0 0-95,0 0-114,0-5-53,0-64 6821,-5 48-4606,-1-6-2572,5 32-528,0 0 1,1 0-1,0-1 1,0 1-1,0 0 1,0 0-1,1 0 1,0-1-1,0 1 1,1 2-58,11 20 113,-1 1-1,-1 1 1,-2 0 0,-1 0 0,-1 2-113,-3-3 27,-3-21-5,-1 0 1,1-1 0,1 1-1,-1 0 1,1-1 0,0 1-1,1-1 1,0 1-23,1-79 568,-4-50-560,-1 95-24,0 23 11,0 0 0,0 0 1,1-1-1,0 1 0,0 0 0,0-1 0,1 1 0,-1 0 0,1 0 0,0-1 0,0 1 0,1 0 0,-1 0 1,1 0-1,0-1 5,0 2-8,0 1 0,1-1 0,-1 1 1,0 0-1,1 0 0,-1 0 0,1 0 1,-1 0-1,1 0 0,0 1 0,0-1 1,0 1-1,0 0 0,0 0 0,0 0 0,0 0 1,0 1-1,1-1 0,-1 1 0,0 0 1,0 0-1,3 0 8,10-2-13,12 0 12,0 1 1,20 2 0,-1 0 26,-46-1-19,-1 0 9,0-8 85,-1-8-125,3-23-1278,-2 39 1188,0-1 0,0 1 0,0 0 0,0 0 0,0-1 0,0 1 0,1 0 0,-1 0 0,0 0 0,0-1-1,0 1 1,0 0 0,1 0 0,-1 0 0,0-1 0,0 1 0,0 0 0,1 0 0,-1 0 0,0 0 0,0 0 0,1 0-1,-1 0 1,0-1 0,0 1 0,1 0 0,-1 0 0,0 0 0,0 0 0,1 0 0,-1 0 0,0 0 0,1 0 114,2 0-4437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23.178"/>
    </inkml:context>
    <inkml:brush xml:id="br0">
      <inkml:brushProperty name="width" value="0.1" units="cm"/>
      <inkml:brushProperty name="height" value="0.1" units="cm"/>
    </inkml:brush>
  </inkml:definitions>
  <inkml:trace contextRef="#ctx0" brushRef="#br0">578 214 1792,'0'0'2097,"-215"-71"-2057,26-4-40,16 7-2129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54:32.456"/>
    </inkml:context>
    <inkml:brush xml:id="br0">
      <inkml:brushProperty name="width" value="0.1" units="cm"/>
      <inkml:brushProperty name="height" value="0.1" units="cm"/>
    </inkml:brush>
  </inkml:definitions>
  <inkml:trace contextRef="#ctx0" brushRef="#br0">1 41 4425,'0'0'1811,"0"0"-757,0 0-596,0 0 185,0 0 43,6-18 3443,-4 8-6991,1-3-2497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18:31:31.662"/>
    </inkml:context>
    <inkml:brush xml:id="br0">
      <inkml:brushProperty name="width" value="0.1" units="cm"/>
      <inkml:brushProperty name="height" value="0.1" units="cm"/>
      <inkml:brushProperty name="color" value="#33CCFF"/>
    </inkml:brush>
  </inkml:definitions>
  <inkml:trace contextRef="#ctx0" brushRef="#br0">70 5 14579,'-15'0'7042,"10"0"-6162,-5-5-632,5 10-16,5-1 176,0 1 104,-5-1 16,10 1-144,-10-5-240,5 4-144,0 14-2408,-30 36-4402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18:33:06.140"/>
    </inkml:context>
    <inkml:brush xml:id="br0">
      <inkml:brushProperty name="width" value="0.1" units="cm"/>
      <inkml:brushProperty name="height" value="0.1" units="cm"/>
      <inkml:brushProperty name="color" value="#33CCFF"/>
    </inkml:brush>
  </inkml:definitions>
  <inkml:trace contextRef="#ctx0" brushRef="#br0">21 9 12011,'-5'-4'7113,"0"4"-5120,-5-5 695,15 5-1560,-5 5-648,5-5-320,0 4-216,5 1-136,20 4-1056,50 54-4721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18:34:09.498"/>
    </inkml:context>
    <inkml:brush xml:id="br0">
      <inkml:brushProperty name="width" value="0.1" units="cm"/>
      <inkml:brushProperty name="height" value="0.1" units="cm"/>
      <inkml:brushProperty name="color" value="#33CCFF"/>
    </inkml:brush>
  </inkml:definitions>
  <inkml:trace contextRef="#ctx0" brushRef="#br0">5 136 4449,'-5'-13'4977,"5"-10"-3153,0-4-239,0-4-113,0 12-112,5 10-111,0-4 1079,0 13-495,0 0-897,-10 9-704,10-5-232,-5 5-368,10 5-905,6-5-527,64 9-3561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4:37.653"/>
    </inkml:context>
    <inkml:brush xml:id="br0">
      <inkml:brushProperty name="width" value="0.1" units="cm"/>
      <inkml:brushProperty name="height" value="0.1" units="cm"/>
    </inkml:brush>
  </inkml:definitions>
  <inkml:trace contextRef="#ctx0" brushRef="#br0">333 15 1824,'0'0'4688,"0"0"-2481,0 0-306,0 0-70,0 0-548,0 0-291,-5-2-252,-14-2 108,0 0 1,0 2-1,0 0 0,0 1 0,-16 2-848,31-1 9,-3 1-6,-1 0-1,1 0 0,-1 0 0,1 1 1,0 0-1,0 1 0,0 0 1,0 0-1,0 0 0,1 1 1,-1 0-1,1 0 0,0 1 0,0 0 1,1 0-1,-1 0 0,1 1 1,0-1-1,1 1 0,-1 0 1,1 1-1,-1 3-2,-3 2 7,1 1-1,1 0 1,0 1 0,1-1 0,1 1 0,0 0-1,0 1 1,1-1 0,1 1 0,1-1 0,0 3-7,1-12 16,0 0 1,0 0 0,0 0-1,1-1 1,-1 1-1,1 0 1,0-1 0,1 1-1,-1 0 1,2 3-17,0-5 13,-1 0 1,1 0-1,0 0 1,0 0-1,0 0 1,0-1-1,1 1 1,-1-1-1,0 0 1,1 0-1,0 0 1,3 1-14,11 5 34,0-1 1,1-1 0,1 0 0,-1-1-1,1-1 1,-1-2 0,12 1-35,14-1 2,0-1 1,36-6-3,-41-1-681,1-2 0,-1-2-1,-1-1 1,18-8 681,41-13-7562,-77 28 2088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18:34:50.657"/>
    </inkml:context>
    <inkml:brush xml:id="br0">
      <inkml:brushProperty name="width" value="0.1" units="cm"/>
      <inkml:brushProperty name="height" value="0.1" units="cm"/>
      <inkml:brushProperty name="color" value="#33CCFF"/>
    </inkml:brush>
  </inkml:definitions>
  <inkml:trace contextRef="#ctx0" brushRef="#br0">1 36 7842,'0'0'2736,"5"-4"-1720,-5-1 297,5-4 159,0 5-8,0-5-647,0 9-241,-5-5-8,0 10 1232,0-1-1800,-5-4 0,-5 0-2760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19.164"/>
    </inkml:context>
    <inkml:brush xml:id="br0">
      <inkml:brushProperty name="width" value="0.1" units="cm"/>
      <inkml:brushProperty name="height" value="0.1" units="cm"/>
    </inkml:brush>
  </inkml:definitions>
  <inkml:trace contextRef="#ctx0" brushRef="#br0">106 493 776,'0'0'1542,"0"0"-586,0 0-237,0 0 0,0 0-274,0 0-189,0 0 47,0 0 60,0 0 139,0 0 131,0 0 89,0 0-49,0 0-163,0 0-122,0 0-84,0 0-46,0 0-34,0 0-29,0 0-21,0 0-26,0 0-28,0 0 46,10-5 470,139-68 1359,-93 50-1059,2 4 1,16-3-937,-20 7 465,0-3 0,43-21-465,-74 30 98,0 1 0,1 1 0,0 0-1,0 2 1,0 1 0,1 2 0,23-1-98,-2-1 167,6-4 209,0-2 0,0-2 0,-1-3 0,15-8-376,33-9 531,-74 27-471,-1 1-1,2 1 1,-1 1-1,0 1 0,0 2 1,9 1-60,28-1 74,28 0 109,0-5 0,0-3-1,13-6-182,12-9 284,33-6 193,17 6-477,139 3 745,90 14-745,-387 5-1,33 3 21,-1 2 1,1 1-1,-1 2 1,27 9-21,12 2 28,70 21 77,80 35-105,-178-58 9,389 123 135,-388-121-128,-1 3 0,0 2 0,-2 1 0,0 3 0,-1 3-16,-26-15-3,-1 1 1,-1 1 0,0 0 0,-1 1-1,4 8 3,18 18 69,-36-40-66,0 0 1,0 0-1,0 1 0,-1 0 1,0-1-1,0 1 0,0 0 1,-1 1-1,0-1 0,0 0 1,0 1-1,-1-1 1,0 1-1,-1-1 0,1 1 1,-1-1-1,0 1 0,-1 0 1,1-1-1,-1 1-3,-1 1 11,0 0-1,0 0 1,-1 0 0,1-1-1,-2 1 1,1-1 0,-1 0-1,0 0 1,-1 0 0,1-1-1,-1 1 1,-1-1 0,1 0-1,-1-1 1,0 1 0,-4 1-12,-12 10 32,-2-2 0,0 0 0,-1-2 0,0-1 0,-1 0 0,0-2 0,-13 2-31,-42 3 37,57-11-33,-1 0 0,0 2 0,-8 3-4,-57 28-10,64-24 12,-1-2 0,0-1 0,-1-1 0,0-1 0,-11 1-2,3-6 41,0-1 0,-31-4-41,33 1 4,0 1 0,0 1 1,-15 4-5,-242 36 26,220-29-18,10-2-1,-51 2-7,-58-9 17,59-2 14,-35 8-31,-116 12 96,87 5 3,95-12 27,0-3 0,-71-1-126,-8-7 235,35 0 258,-39-6-493,117-2 57,0-2-1,1-2 1,-1-2 0,-15-8-57,-3-8 185,49 19-132,0 2-1,-1-1 1,1 2 0,-11-2-53,-98-14 172,17-9-15,71 19-136,0 1 1,-12 0-22,36 7 37,1 0 0,-1 0 0,1-1 1,0-1-1,0 0 0,0 0 0,0-1 0,1 0 0,-1-1-37,-2-1 5,0 2-1,0 0 0,-1 0 0,-8-1-4,10 3-3,-1 0 1,1-1-1,0-1 0,0 0 0,1 0 0,-3-3 3,-48-41-37,33 34 59,23 13-21,-1 0 0,2-1 0,-1 0 0,0 0 0,1 0 0,-1 0 0,1-1-1,-2-3 0,0 2 0,1-1 0,-1 1 0,0 0 0,-1 0 0,1 1 0,-1 0 0,0 0 0,0 1 0,-1-1 0,-48-42-93,55 46 85,-5-6-58,-1 1 0,1-1 1,0-1-1,1 1 0,0-1 0,-3-5 66,4-22-525,0 24 9,1-1 1,1 1-1,0-1 0,0 0 1,1 0-1,0-12 516,1 24-87,0 0 0,0 0 1,0 0-1,0 0 0,0 0 0,0 0 1,0 0-1,0 0 0,0 1 0,1-1 1,-1 0-1,0 1 0,0-1 0,0 0 1,0 1-1,0-1 0,0 1 1,1-1-1,-1 1 0,0 0 0,1-1 1,-1 1 86,-78 83-6482,35-39-2345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2.593"/>
    </inkml:context>
    <inkml:brush xml:id="br0">
      <inkml:brushProperty name="width" value="0.1" units="cm"/>
      <inkml:brushProperty name="height" value="0.1" units="cm"/>
    </inkml:brush>
  </inkml:definitions>
  <inkml:trace contextRef="#ctx0" brushRef="#br0">0 24 16,'0'0'1566,"0"0"-389,0 0-347,0 0-193,0 0 13,0 0 75,0-4 121,0-12 73,0 12-25,0 4-120,0 0-193,0 0-211,0 0-53,0 0 113,0 0 55,0 0-26,0 0-7,0 0-19,0 0-49,0 0-63,0 0-92,0 0-78,0 0-59,0 0 16,0 0 37,0 0 88,0 0 42,0 0 12,0 0 46,0 0 75,0 0-48,0 0-93,0 0-36,0 0-48,0 0-29,0 0-20,0 0-52,0 0-14,0 0 20,0 0 55,0 0 44,0 0-17,0 0-46,0 0-34,0 0-21,0 0 7,0 0 31,1 38 1140,13-13-819,-11-19-409,1-1 1,-1 1 0,-1 0 0,1 0 0,1 4-20,2 22 112,-4-25-73,-1 1 0,1-1 0,0 1 0,1-1-1,0 3-38,13 28 68,-3 1 0,3 16-68,-12-47-23,0 0-1,0 0 0,1 0 0,0 0 0,0-1 1,1 0-1,2 3 24,16 21 5,20 39 45,-25-36-15,3-1-1,1-1 0,2 0-34,15 16-6,-11-13-14,2 0 0,15 11 20,-36-34 23,-1-1 0,0 1-1,-1 0 1,0 1 0,-1 0 0,0 0 0,-1 0 0,3 12-23,20 38 46,-7-24-36,46 90 101,-26-42-77,6 4-34,-27-56 10,1-1 0,2-1 0,24 26-10,-6-15 36,-25-28-1,0 2 0,-1 0-1,-1 1 1,0 1 0,9 18-35,82 142 137,-19-37-116,-30-36 1,-29-51-1,2 0-1,3-3 1,2 0 0,31 33-21,-39-52 44,-1 1 0,16 30-44,18 25 88,-27-47-20,2-2 0,1-2 0,2-1 0,35 26-68,-6 1 36,-53-50-28,1 0 1,0 0-1,1-2 1,0 0-1,8 4-8,22 19-1,-38-28 3,1 0 1,0-1-1,1 0 0,8 5-2,3-2-4,-2-1 4,-1 1-1,0 0 1,-1 1 0,15 13 0,-9 7 40,-8-11-16,1 10-1,-8-12-2,9 31 16,-9-24-23,-1-13-785,-6-12 664,-1 0 0,1 0 0,-1 0-1,0 1 1,1-1 0,-1 0 0,0 0 0,0 1 0,1-1-1,-1 0 1,0 1 0,0-1 0,1 0 0,-1 1 0,0-1-1,0 0 1,0 1 0,1-1 0,-1 0 0,0 1 0,0-1-1,0 1 1,0-1 0,0 0 0,0 1 0,0-1 0,0 1-1,0-1 1,0 0 0,0 1 0,0-1 0,0 1 0,0-1-1,-1 0 108,-14 2-5579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27.755"/>
    </inkml:context>
    <inkml:brush xml:id="br0">
      <inkml:brushProperty name="width" value="0.1" units="cm"/>
      <inkml:brushProperty name="height" value="0.1" units="cm"/>
    </inkml:brush>
  </inkml:definitions>
  <inkml:trace contextRef="#ctx0" brushRef="#br0">2299 79 96,'0'0'1095,"0"0"-367,0 0-254,0 0-74,0 0-18,0 0-54,0 0-90,7-7 757,-7 6-921,1-1 1,-1 1-1,0-1 1,1 1-1,-1-1 0,1 1 1,-1-1-1,1 1 1,0-1-1,-1 1 1,1 0-1,0-1 1,0 1-1,0 0 1,0 0-1,0 0 1,1 0-1,0-1-74,-2 1 97,31-39 1300,-27 36 2885,-3 5-1777,-4 13-1152,-11 19-1496,-25 33 1426,-2-2-1,-7 3-1282,-92 107 505,99-118-265,2 2 0,-5 15-240,8-12 192,-2-3 1,-13 11-193,39-53 76,-10 10-15,2 1 0,1 1 1,-2 5-62,-100 160 170,75-128-132,30-44-17,0 0 0,-4 12-21,-27 49 76,-35 66 130,54-99-160,-1-1 1,-13 12-47,12-18 4,3 0-1,1 2 1,0 5-4,6-10 10,-1 0 1,-3-1-1,-1-1 1,-12 11-11,-121 132 43,141-160-43,2 0 1,0 2-1,2 0 0,0 0 0,-4 12 0,4-7 24,-2-1 0,-1 0 0,-13 16-24,13-22 8,1 1 0,1 0 0,1 1 0,1 0 0,1 1 0,1 1-8,-55 105 32,59-117-23,0 0 0,-2 0-1,1-1 1,-1 0-1,-7 6-8,6-5 5,-1 0 0,2 0 0,-1 1 0,-1 6-5,-55 100 0,35-65-7,7-11-3,-25 43 44,27-60-27,-8 12 2,29-35-10,0-2-3,0-1 9,0 0 3,0 0 0,0 0 0,0 0-13,0 0-72,0 0-77,0 0 50,0 0 94,0 0 23,0 0-2,0 0 2,0 0-4,0 0-1,0 0-4,0 0-22,0 1 25,0 0 1,0 0-1,0 0 1,-1 0-1,1 1 1,0-1-1,-1 0 1,1 0-1,0 0 1,-1 0 0,1 0-1,-1 0 1,0 0-1,1 0 1,-1 0-1,0 0 1,0 0-1,1 0 1,-1-1-1,0 1 1,0 0-1,0 0 1,0-1-1,0 1 1,0-1-1,0 1 1,0-1 0,0 1-1,0-1 1,-1 0-1,0 1-7,-12 0 115,13-1-123,1 0 1,-1 0-1,0 0 1,1 0-1,-1 0 1,1 1-1,-1-1 1,1 0-1,-1 0 1,0-1-1,1 1 1,-1 0-1,1 0 1,-1 0-1,1 0 1,-1 0-1,1-1 1,-1 1-1,0 0 1,1 0-1,-1-1 1,1 1 7,-3-23-130,3-6 138,1 15 0,-1-1 1,0 0-1,-1 0 1,-1 1-1,0-1 1,-2-1-9,1 2 6,2 11-1,1 1-1,-1-1 1,0 0 0,0 1-1,0-1 1,0 0 0,0 1-1,0 0 1,-1-1 0,1 1-1,-1 0 1,0-1-1,1 1 1,-1 0 0,0 0-1,0 1 1,-3-3-5,-2-1-22,0-1 0,1 0 1,0-1-1,0 0 0,0 0 0,-3-6 22,3 5-50,0 0 0,0 1 1,-1-1-1,-7-5 50,11 11-21,0 0-1,0-1 1,0 2 0,-1-1-1,1 0 1,-1 1 0,1-1 0,-1 1-1,0 0 1,1 0 0,-1 0-1,0 1 1,0 0 0,0-1 0,0 1 21,1 0-202,-8 0-1086,6 2-3581,1 7-884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3:36.066"/>
    </inkml:context>
    <inkml:brush xml:id="br0">
      <inkml:brushProperty name="width" value="0.1" units="cm"/>
      <inkml:brushProperty name="height" value="0.1" units="cm"/>
    </inkml:brush>
  </inkml:definitions>
  <inkml:trace contextRef="#ctx0" brushRef="#br0">43 0 224,'0'0'1652,"0"0"-205,0 0-774,0 0-165,0 0 224,0 0-263,0 0-218,0 0-76,-27 1 3235,26 0-3224,0-1 1,0 0-1,1 1 0,-1-1 1,0 0-1,0 1 1,0-1-1,0 1 1,0-1-1,0 1 1,1 0-1,-1-1 0,0 1 1,0 0-1,1 0 1,-1 0-1,1-1 1,-1 2-187,1-1 149,1-1 0,0 1 1,0-1-1,0 1 1,-1-1-1,1 0 0,0 1 1,0-1-1,0 0 1,0 1-1,0-1 0,0 0 1,0 0-1,0 0 1,0 0-1,0 0 1,0 0-1,0 0 0,0 0 1,0-1-150,6 1 35,0 0 0,0 1 1,-1-1-1,1 1 0,0 0 0,-1 1 1,1 0-1,-1 0 0,1 0 1,-1 1-1,0 0 0,0 0 0,0 1-35,2-1 31,0 0 0,0 0 0,0-1 0,0-1 0,0 1-1,5 0-30,13 2 98,12-2 68,-33-3-133,-1 1 1,1 0-1,0 0 1,-1 0-1,1 1 1,-1-1-1,1 1 1,-1 0-1,3 2-33,3-1 105,-1 0-1,0 0 1,1-1-1,-1 0 1,1-1 0,-1 0-1,1-1 1,8-1-105,17 1 443,153 7 734,35-6-708,-37-13 19,138 6-224,-7 7 474,-287 8-642,-26-6-93,-1-1 1,1 1 0,0-1-1,0 0 1,0 0-1,0-1 1,3 1-4,68 6 53,69 0 21,161-7-45,-304 0-69,-1 0-161,0 0-321,0 0-541,0 0-889,0 0-2457,0 0-6053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7.123"/>
    </inkml:context>
    <inkml:brush xml:id="br0">
      <inkml:brushProperty name="width" value="0.1" units="cm"/>
      <inkml:brushProperty name="height" value="0.1" units="cm"/>
    </inkml:brush>
  </inkml:definitions>
  <inkml:trace contextRef="#ctx0" brushRef="#br0">95 50 1144,'0'0'856,"0"0"-117,0 0-131,0 0-116,30-25 490,-20 7 236,-6 11 4728,-3 26-4299,-3-10-1580,1 0-1,-1 1 1,-1-2-1,0 1 1,0 0 0,-1 0-1,0-1 1,0 0-1,-6 8-66,4-6 19,2-4 17,0-1 1,-1 1 0,0-1-1,0-1 1,-6 5-37,1 0 74,9-8-65,-8 7 538,9-8-538,0 0 0,0 1 0,0-1 0,0 0 0,0 1 0,0-1 0,0 0 0,-1 0 0,1 1 0,0-1 0,0 0 0,0 0 0,0 1 0,0-1 0,0 0 0,1 0 0,-1 1 0,0-1 0,0 0 0,0 1 0,0-1 0,0 0 0,0 0 0,0 1 0,0-1 0,1 0 0,-1 0 0,0 0 0,0 1 0,0-1 0,1 0 0,-1 0 0,0 0 0,0 0 0,0 1 0,1-1 0,-1 0 0,0 0 0,0 0 0,1 0 0,-1 0 0,0 0 0,0 0 0,1 0 0,-1 0 0,0 0 0,1 0 0,-1 0 0,0 0 0,0 0 0,1 0 0,-1 0 0,0 0 0,0 0 0,1 0 0,-1 0 0,0 0 0,0 0 0,1 0 0,-1 0-9,109 3-214,-108-3 213,0 0 1,0 1-1,0-1 1,0 1-1,0-1 1,0 0-1,-1 1 1,1 0 0,0-1-1,0 1 1,0-1-1,-1 1 1,1 0-1,-1 0 1,1-1-1,0 1 1,-1 0 0,1 0-1,-1 0 1,0-1-1,1 1 1,-1 0-1,0 0 1,1 0-1,-1 0 1,0 0 0,0 0-1,0 0 1,0 0-1,0 1 1,2 35 31,-2-33-24,0 47 161,0-51-162,-3 17 321,-7-11-251,9-5-66,0 0-1,0 0 0,0-1 0,0 1 0,0 0 0,0-1 1,0 1-1,0-1 0,-1 1 0,1-1 0,0 0 1,0 1-1,0-1 0,-1 0 0,1 0 0,0 0 0,0 0 1,-1 0-1,0 0-9,-20-1-19,18 0 42,0 1 0,-1-1 0,1 1 0,0 0 0,-1 0 0,1 1 1,0-1-1,-1 1 0,1 0 0,0 0 0,0 0 0,0 1 0,0 0 0,0-1 0,0 1 1,-2 2-24,3-3 14,1 1 0,-1-1 1,0 0-1,1-1 1,-1 1-1,0 0 1,0-1-1,1 1 1,-1-1-1,0 0 1,0 0-1,0 0 1,1 0-1,-1-1-14,-4 1 106,6 0-50,1 0 8,0 0-11,0 0-6,0 0-34,0 0-20,0 0-19,0 0-56,0 0-51,0 0-110,0 0-153,0 1-512,0 1 1214,1-1-6232,6-1-1580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8:58.829"/>
    </inkml:context>
    <inkml:brush xml:id="br0">
      <inkml:brushProperty name="width" value="0.1" units="cm"/>
      <inkml:brushProperty name="height" value="0.1" units="cm"/>
    </inkml:brush>
  </inkml:definitions>
  <inkml:trace contextRef="#ctx0" brushRef="#br0">0 0 1136,'0'0'1711,"0"0"-744,0 0-448,0 0-115,0 0-33,0 0-87,0 0-16,0 0 69,0 0 115,0 0-25,0 0-109,0 0-97,0 0-65,0 0-21,0 0 85,0 0 136,0 0 67,0 0 35,0 0 8,0 0-25,0 0-6,0 0 56,0 0 11,0 0-43,0 0-77,0 0-89,0 0-70,0 0-62,0 0-25,0 0-20,0 0-41,0 0-40,0 0 46,0 0 20,0 0 39,0 0 75,0 0 17,0 0-13,0 0-65,0 0-52,0 0-4,0 0-14,0 0-35,0 0-28,0 0 22,0 0 3,23 0-12,131 0-625,-153 0 547,-1 0 28,3 0 2,26 6-1905,-2-1-2579,-22-5 176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0.021"/>
    </inkml:context>
    <inkml:brush xml:id="br0">
      <inkml:brushProperty name="width" value="0.1" units="cm"/>
      <inkml:brushProperty name="height" value="0.1" units="cm"/>
    </inkml:brush>
  </inkml:definitions>
  <inkml:trace contextRef="#ctx0" brushRef="#br0">1 221 576,'0'0'2638,"0"0"-1608,0 0-546,0 0 320,0 0 161,0 0-230,0 0-80,0 0 84,0 0 42,0 0-12,0 0 37,0 0-156,0 0-181,0 0-43,0 0 30,0 0-43,0 0-29,0 0 28,0 0-18,0 0-77,0 0-42,0 0-54,0 0-69,0 0-58,0 0-21,0 0-36,0 0 66,0 0 106,0 0 148,0 0 28,0 0-88,0 0-99,0 0-78,0 0-67,0 0-37,0 0-3,0 0-2,19 0 201,-14-2-180,0 1-1,0-1 1,1 0 0,-1 0-1,0 0 1,0-1 0,-1 1-1,1-1 1,0 0 0,-1-1-1,0 1 1,2-3-32,45-52 403,-35 39-320,-4 2-30,-10 14-52,-1-1 0,1 2 0,0-1 0,0 0 0,1 0 0,-1 1 0,0-1 0,1 1 0,0 0 0,0-1 0,2 0-1,-1-1 82,0 0 1,0 1 0,0-1-1,0 0 1,-1-1-1,0 1 1,2-4-83,2-2 54,-7 9-49,1 1 0,-1-1 0,1 0 0,-1 0 0,1 0 0,0 1 0,-1-1 1,1 0-1,0 0 0,0 1 0,-1-1 0,1 1 0,0-1 0,0 1 0,0-1 0,0 1 0,0 0 0,0-1 1,0 1-1,0 0 0,0 0 0,0-1-5,0 1 34,-1 0-12,0 0 13,0 0-21,0 0-7,3 0-4,99 0 819,-100 1-815,0 0-1,0-1 0,0 1 1,0 0-1,0 0 1,0 0-1,-1 0 0,1 1 1,0-1-1,-1 0 0,1 1 1,-1-1-1,0 1 1,1 0-1,-1-1 0,0 1 1,1 0-7,18 32 42,-14-22 0,1-1-1,0 0 1,1 0-1,0-1 1,0 0 0,1 0-1,3 1-41,-1-1 87,-1 1-1,0 1 0,-1 0 1,0 0-1,0 2-86,15 30 104,-21-41-99,1-2-5,-4-1-20,0 0-68,0 0-120,0 0-343,-5-1-3956,-5-5-2896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2.512"/>
    </inkml:context>
    <inkml:brush xml:id="br0">
      <inkml:brushProperty name="width" value="0.1" units="cm"/>
      <inkml:brushProperty name="height" value="0.1" units="cm"/>
    </inkml:brush>
  </inkml:definitions>
  <inkml:trace contextRef="#ctx0" brushRef="#br0">0 52 1584,'0'0'1655,"0"0"-593,0 0-431,0 0-70,0 0 2,0 0 38,0-51 4923,0 148 982,0 162-6020,2-232 160,0-1-1,5 23-645,-2-22 181,-1 0 0,-1 22-181,1 1437 1545,-3-1458-1340,1 0-1,4 11-204,-2-12 128,-1 0 0,0 12-128,0 103 806,9-50-602,-12 556 205,0-647-403,0-1 0,0 0-12,0 0-2,0 0 0,0 0 0,0 0 0,0 0 0,0 0 0,0 0 0,0 0 0,0 0-9,0 0-58,0 0-110,0 0-134,0 0-158,-1-30-2948,-3 16-1069,-6 4-4054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4.244"/>
    </inkml:context>
    <inkml:brush xml:id="br0">
      <inkml:brushProperty name="width" value="0.1" units="cm"/>
      <inkml:brushProperty name="height" value="0.1" units="cm"/>
    </inkml:brush>
  </inkml:definitions>
  <inkml:trace contextRef="#ctx0" brushRef="#br0">43 4 408,'0'0'3616,"0"0"-2008,0 0-484,0 0-213,0 0-403,0 0-297,-30-3 4965,26 3-4696,-5 2 4447,12 12-2888,-1-9-2700,8 30 1046,-6-18-207,1 0 1,1-1-1,0 0 1,1 0 0,1 0-1,6 9-178,28 21 48,-36-36-20,20 29 12,-25-37-39,0-1 0,1 1-1,-1 0 1,1-1 0,-1 1 0,1-1 0,-1 0-1,1 0 1,0 1 0,-1-1 0,1 0 0,0 0-1,0-1 1,0 1 0,0 0 0,0 0 0,2-1-1,41 17 134,-42-16-125,0-1-1,-1 0 0,1 0 0,-1 0 0,1-1 0,0 1 1,-1-1-1,1 1 0,-1-1 0,1 0 0,-1 0 0,1 0 1,-1 0-1,0 0 0,0-1 0,1 1 0,-1-1 0,0 1 0,0-1 1,0 0-1,-1 0 0,1 0 0,0 0 0,-1 0 0,1 0 1,-1-1-1,1-1-8,8-10 46,19-25-27,-1-1-1,21-44-18,-42 60-8,-6 21 1,0-1 0,0 0 0,0 0 0,0 1 0,1-1 0,0 1 1,-1-1-1,1 1 0,1-1 7,-3 4-8,0 0-8,0 0-24,0 0 17,0 0-13,0 0 1,0 0-65,0 0-105,0 0-116,0 0-93,-2-8-3805,-7 2-94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8:33:46.022"/>
    </inkml:context>
    <inkml:brush xml:id="br0">
      <inkml:brushProperty name="width" value="0.1" units="cm"/>
      <inkml:brushProperty name="height" value="0.1" units="cm"/>
      <inkml:brushProperty name="color" value="#E71224"/>
    </inkml:brush>
  </inkml:definitions>
  <inkml:trace contextRef="#ctx0" brushRef="#br0">1647 348 5961,'0'0'1653,"0"0"-565,0 0-288,0 0-104,0 0-81,15-17 1517,-6 9-1744,0 0-1,1 0 0,0 1 0,0 1 0,0 0 1,10-5-388,13-7 352,24-15 85,1 2 1,2 3-1,1 2 0,1 4 1,1 1-1,23-1-437,6-1 806,1 4-1,0 5 1,1 4-1,48 2-805,-116 7 85,43 0 106,0 3 0,-1 3-1,0 3 1,21 6-191,39 20 455,-2 4-1,72 36-454,-3 10 968,40 33-968,-139-65 494,-2 4 0,78 62-494,-124-81 144,-2 2 1,-2 2-1,-2 2 1,-2 1-1,-2 3 1,3 6-145,77 127 881,70 145-881,-145-241 176,-4 1 0,14 48-176,-36-81 55,-2 1 1,-3 1-1,-1-1 0,-4 2 1,-1 2-56,-1 243 190,-6-198-156,-1-39 33,-3-1 1,-3 0-1,-3-1 1,-2 0-1,-3-1 1,-23 55-68,-16 21 50,-5-2 1,-32 44-51,66-131 7,-1 0-1,-2-1 1,-2-2-1,-2-1 1,-2-2-1,-2-1 1,-3-1-7,-352 310 49,320-288 9,-2-4-1,-3-4 1,-3-3 0,-32 14-58,56-37 61,-2-3 1,-54 15-62,43-16 14,-30 13 1,2 0-10,-1-4 0,-60 9-5,-15-6 13,-261 47 8,309-65-10,-1-5-1,-62-4-10,124-8 3,-186-4 5,193 0-9,0-3 0,1-2 0,-22-8 1,36 7-12,1-2-1,0-2 1,1-2-1,1-1 1,1-2-1,0-2 1,1-1-1,2-2 1,0-2-1,1-1 1,-14-16 12,-144-167-6,64 67-3,96 108-7,2-2 0,2-1 0,1-2 0,2 0 0,2-2 0,1 0 0,-11-34 16,-83-189-71,54 130-25,-32-104 96,46 97-10,-41-134-53,77 227 41,2 0 0,2 0 0,3-1 0,0-42 22,5 71-15,-1-52-29,3 0 1,4-1 0,10-45 43,-6 67-103,3 1 1,1 0-1,3 1 1,2 0-1,3 1 0,1 2 1,3 0-1,1 2 1,6-5 102,137-202-167,-129 193-98,3 1 0,2 2 0,15-12 265,6-7-500,9-20 500,-47 62-107,1 1-1,2 2 0,0 0 1,2 2-1,9-3 108,25-22-387,125-95-238,29-7 625,-213 150-37,1 1 0,-1-1 0,1 2-1,-1-1 1,1 1 0,1 1 37,32-12-189,45-20-247,-42 17 248,-1-2 1,-1-1 0,12-9 187,-42 21-82,0 1 1,0 1 0,1 0 0,0 1 0,0 0-1,0 1 1,4 1 81,28-4-521,36 0 521,-36 4-818,1-2 0,3-3 818,6-6-4428,46-18 4428,-30 6-4816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5.432"/>
    </inkml:context>
    <inkml:brush xml:id="br0">
      <inkml:brushProperty name="width" value="0.1" units="cm"/>
      <inkml:brushProperty name="height" value="0.1" units="cm"/>
    </inkml:brush>
  </inkml:definitions>
  <inkml:trace contextRef="#ctx0" brushRef="#br0">80 1 864,'0'0'3785,"0"0"-1799,0 0-681,0 0 22,0 0-234,0 0-424,0 0-264,0 0-71,0 0-125,0 0-102,0 0 5,0 0 205,0 0 103,0 0-15,0 0-27,0 0 62,0 0 14,0 0-25,0 0 38,0 0 0,0 0-55,0 0-128,0 0-97,0 0-81,0 0-79,0 0-14,0 0 13,-5 8 471,-44 394 2044,47-385-2493,-1 18 97,-1 0 0,-8 25-145,11-74-1375,-2-31-1571,2 19-3696,1 12-110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39:27.349"/>
    </inkml:context>
    <inkml:brush xml:id="br0">
      <inkml:brushProperty name="width" value="0.1" units="cm"/>
      <inkml:brushProperty name="height" value="0.1" units="cm"/>
    </inkml:brush>
  </inkml:definitions>
  <inkml:trace contextRef="#ctx0" brushRef="#br0">7 19 4353,'0'0'1835,"0"0"-445,0 0-283,0 0-183,0 0-276,0 0-159,10-1 742,-4 3 2345,-6 34-2847,-2 0 1,-1 0 0,-1 0 0,-3 2-730,4-15 77,1-1 1,0 1-1,2 0 0,2 19-77,0 15 126,29-46-93,-11-2 79,-17-7-98,-1-1 0,1 0-1,0 1 1,-1-1 0,1 0-1,0-1 1,0 1 0,0 0-1,-1-1 1,1 0 0,3 1-14,-3-1 13,1 1 0,0-1 1,-1 0-1,1 0 0,0-1 1,-1 1-1,1-1 0,0 1 0,-1-1 1,1 0-1,-1-1 0,1 1 1,-1-1-1,0 1 0,1-1 0,-1 0 1,0 0-1,0 0 0,0-1 1,-1 1-1,1-1 0,0 1 0,-1-1 1,0 0-1,0 0 0,0 0 1,0 0-1,1-3-13,7-13 181,-1 0 0,-1-1 0,-1 0 0,-1-1 1,0 0-1,2-18-181,-6 24 39,1 1 1,0 0-1,2 0 1,-1 0-1,4-4-39,-6 12 67,-1 0-1,1 0 1,-1 0 0,-1-1-1,1 1 1,-1 0 0,0-1-1,0 1 1,-2-7-67,1-9 143,-3 18-137,1 0 1,-2 1 0,1-1-1,0 1 1,-1 1-1,1-1 1,-1 0-1,0 1 1,-1-1-7,-1 2-42,0 0 0,1 0 1,-1 0-1,0 1 0,0 0 1,-5 0 41,0 1-29,9-2 24,-1 1 0,1 0 0,-1 1 0,1-1 0,0 1 0,-1-1 0,1 1 0,0 0 0,0 0 0,-1 1 0,1-1 0,-1 1 5,3-1-59,-2-1 18,3 0 37,0 2-3,-1 0 0,1 1 0,0-1 0,0 0 0,-1 0 0,1 0 0,-1 0 0,0 0 0,0 0 0,1-1 0,-1 1 1,-1 1 6,-5 4-3877,7-9 1808,0-6-2454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0.980"/>
    </inkml:context>
    <inkml:brush xml:id="br0">
      <inkml:brushProperty name="width" value="0.1" units="cm"/>
      <inkml:brushProperty name="height" value="0.1" units="cm"/>
    </inkml:brush>
  </inkml:definitions>
  <inkml:trace contextRef="#ctx0" brushRef="#br0">14 527 4217,'0'0'2170,"0"0"34,0 0-377,0 0-192,0 0-212,-12 5-4,11-3 2022,18-3-3276,0-1 0,0 0-1,-1-1 1,1 0 0,-1-2 0,14-5-165,23-11 465,21-13-465,-34 15 120,1 1 0,35-10-120,11 7 187,47-4-187,49-11 326,69-21-143,2 12 1,92 1-184,-27 19 10,-57 6 10,46-19-20,67-16 16,-232 40 0,92 4-16,-74 10 18,637 11 393,-556 4-238,0 10-1,67 23-172,105 45 299,130 58-299,-478-131 70,-1 4 1,-1 2-1,-2 2 1,0 4-1,-2 2 0,42 33-70,-96-63-1,-1 0 0,0 0-1,-1 1 1,1-1 0,-1 1-1,0 0 1,0 0 0,0 0-1,0 1 1,-1-1 0,0 1-1,-1 0 1,1 0 0,-1 0-1,0 0 1,0 0 0,-1 1-1,0-1 1,0 0 0,-1 1-1,1-1 1,-1 1 0,-1-1-1,1 1 1,-1-1 0,0 0-1,-1 1 1,1-1 0,-1 0-1,-1 0 1,0 2 1,-9 11-18,0 0 0,-2-1 0,0-1-1,-1 0 1,-6 4 18,-16 19-4,26-28 2,-24 29-63,-37 32 65,59-62-1,0 0-1,0-1 1,-1 0 0,0-1-1,-1-1 1,0-1-1,0 0 1,-6 1 1,-22 5 28,-2-1 1,1-3-1,-35 2-28,-140 5 56,104-9-39,-776 37 82,-34-41 886,476-5-406,255-6 420,-138-26-999,62 5 403,88 21-332,91 5 10,-86-14-81,50 3-2,-18 3 2,40 5 22,1-5-1,-22-8-21,-68-15 91,-118-3-91,217 24 91,-87-23-91,-20-4 43,188 38-43,0 1 1,-1-1 1,1 0-1,0-1 1,0-1 0,0 0-1,0-1 1,1 0-1,0-1 1,0-1 0,-8-6-2,5 1-7,-1 0 0,1 1 1,-2 1-1,0 0 0,0 1 1,0 1-1,-1 1 0,0 1 1,-1 1-1,1 0 0,-1 1 1,-3 1 6,22 3-23,0 0 0,0 0 0,0 0 0,0 0 0,0 0 0,0 0 0,0-1 0,0 1 0,0 0 0,0-1 0,0 1 0,0 0 1,0-1-1,0 1 0,0-1 0,0 1 0,1-1 0,-1 0 0,0 1 0,0-1 0,1 0 0,-1 0 0,0 1 0,1-1 0,-1 0 1,1 0-1,-1 0 0,1 0 0,-1 0 0,1 0 0,0 0 0,0 0 0,-1 0 0,1 0 0,0 0 0,0 0 0,0 0 0,0 0 1,0 0-1,0 0 0,0 0 0,0 0 0,1 0 0,-1 0 0,0 0 0,1 0 23,-1-8-235,0-3-28,2 0 0,-1 1-1,2 0 1,2-9 263,-2 9-240,0-1-1,-1 0 0,0-1 1,-1-8 240,-1-43-2333,17 63-1670,4 1-2280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7.296"/>
    </inkml:context>
    <inkml:brush xml:id="br0">
      <inkml:brushProperty name="width" value="0.1" units="cm"/>
      <inkml:brushProperty name="height" value="0.1" units="cm"/>
    </inkml:brush>
  </inkml:definitions>
  <inkml:trace contextRef="#ctx0" brushRef="#br0">1 1 4529,'0'0'1416,"0"0"-564,0 0-359,0 0-177,0 0-152,0 0-100,2 0 24,0 1 1,-1-1 0,1 1-1,-1-1 1,1 1 0,-1 0-1,1 0 1,-1 0 0,0 0 0,1 0-1,-1 0 1,0 0 0,0 0-1,1 0 1,-1 0 0,0 1-1,0-1 1,0 1 0,-1-1-1,2 1-88,17 37 1576,-14-27-1075,82 195 1361,-53-140-1928,16 31 717,-5 1 0,-4 3 0,0 14-651,3 35 411,7-1 0,24 38-411,-50-131 163,8 16 424,8 8-587,20 35 657,-4 2 1,-5 4-1,29 109-657,18 35 571,-15-43-349,8 38 928,53 90-1150,-68-170 243,-23-49-128,27 37-115,12-10 983,17 12-983,26 43 763,-102-150-623,-2 3 0,-3 0 0,-2 6-140,52 117 40,25 8-39,-39-76 23,11 37-24,-16-12 13,-1 0-18,10 2 5,-33-76 8,16 51-8,-45-104-5,2 1 1,0-1-1,1-1 1,1 0-1,10 14 5,40 54 16,-23-30 15,17 16-31,-50-67 8,-2-5 0,-2-1 0,2 0-3,9 24-31,10 3 12,-14-17 12,0 0-1,-1 0 0,0 1 1,-1 0-1,1 1 3,-1 3-2,-3-8-4,0 0 1,0-1-1,1 1 1,0-1 0,0 1-1,0-1 1,5 4 5,-9-10 2,0 0-1,1 0 1,-1 0 0,0 0-1,1 1 1,-1-1 0,1 0-1,-1 0 1,0-1 0,1 1-1,-1 0 1,0 0 0,1 0-1,-1 0 1,0 0 0,1 0-1,-1 0 1,0 0 0,0-1 0,1 1-1,-1 0 1,0 0 0,1 0-1,-1-1 1,0 1 0,0 0-1,1 0 1,-1-1 0,0 1-1,0 0 1,0 0 0,0-1-1,1 1 1,-1 0 0,0-1-1,0 1 1,0 0 0,0-1-1,0 1 1,0 0 0,0-1-1,0 1 1,0 0 0,0-1-1,0 1 1,0-1-2,6-20 106,-6 18-97,67-184-6,-14 41 2,-20 36 13,-24 73-19,1 1 1,2 1-1,1 0 1,2 0-1,2 2 1,11-17 0,0 8-14,3-2-1,-2-1 0,-2-2 0,-2-1 0,0-7 15,7-37-81,-3-3 81,24-71-36,-37 131 23,1 2 0,1 0 0,2 1 0,1 1 0,3-1 13,13-20-6,2-10 6,27-60 6,38-99-6,-24 56 4,6 4 1,42-50-5,41-74 8,-70 109-3,79-143 6,-104 182-8,59-117-11,-99 182 4,3 2 0,4 1 0,43-57 4,27-11-50,-14 16 45,47-79 5,-52 58 2,178-294 43,-177 278-20,9 0-25,65-60 50,-95 127 97,-3-2-1,-2-7-146,28-39 377,-71 105-364,-18 27 7,0-1 0,-1 1-1,0-1 1,0-1 0,3-6-20,-7 11-676,0 0 0,0 1 0,-1-1 0,1 0 0,-1 1 0,1-1 0,-1 0 0,-1-1 676,1 5-94,0-20-6278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11.347"/>
    </inkml:context>
    <inkml:brush xml:id="br0">
      <inkml:brushProperty name="width" value="0.1" units="cm"/>
      <inkml:brushProperty name="height" value="0.1" units="cm"/>
      <inkml:brushProperty name="color" value="#66CC00"/>
    </inkml:brush>
  </inkml:definitions>
  <inkml:trace contextRef="#ctx0" brushRef="#br0">0 573 1320,'0'0'1135,"0"0"-543,0 0-206,0 0 66,0 0 33,27 0 3608,-17 0-3645,0 1 0,0-2 0,0 1 0,0-1 0,0-1-1,0 0 1,0 0 0,0-1 0,-1 0 0,1-1 0,-1 0 0,6-3-448,32-19 1109,1 3 1,1 1-1,33-8-1109,181-55 943,-154 52-467,126-36-200,-179 54-117,137-32 656,-170 42-779,55-11 68,0 3 1,40-1-105,-25 6 571,73-18-571,-91 12 122,2 3 1,-1 4-1,4 3-122,24-1 141,1-4-1,8-6-140,-9 1 37,0 4 0,12 5-37,81-4 54,-89 2-30,161 5-4,-141 3-14,-13 3-1,24 9-5,33 1 3,-120-12 2,0 3 1,0 1 0,0 3-1,27 9-5,-15 1-4,-29-11 30,0 3 1,-1 0-1,0 3 1,-1 0-1,-1 2 1,4 4-27,-9-2 54,0 2 1,-1 0-1,0 2 1,-2 1-1,-1 1 1,-1 1-1,13 19-54,-24-30 6,3 5 17,0 0 1,-1 1 0,-2 0-1,10 21-23,-6-13 20,-12-23 13,0 0 1,0 0-1,-1 1 1,0-1-1,0 1 1,0-1-1,0 1 1,-1-1 0,0 1-1,0 0-33,2 20 143,-2-24-116,-1 1 0,1-1 0,-1 0 1,0 1-1,0-1 0,0 1 0,0-1 0,0 0 0,0 1 1,0-1-1,-1 1 0,1-1 0,-1 0 0,0 0 0,0 1 1,0-1-1,0 0 0,0 0 0,0 0 0,0 0 0,-1 0 1,1 0-1,-1 0 0,0 0-27,-19 18 36,0 0 0,-1-2 0,0-1-1,-25 14-35,26-18 6,1 1 0,0 0 0,1 2 0,0 0 0,2 1 0,0 1 0,0 2-6,3-2 9,-1 0 0,-1 0 0,0-1 0,-1-1 0,-1-1 0,-1-1 0,0 0 0,-6 2-9,-24 14 6,-87 49 35,61-44-9,-21 4-32,-20 9-7,87-36 19,-2-1 0,0-1-1,0-2 1,0-1-1,-6-1-11,-59 6 94,-6-4-94,75-7 14,-376 16 690,335-21-468,0-3-1,1-2 1,-34-12-236,14 4 109,-63-3-109,53 13 75,18 3 132,0-4 1,-58-14-208,81 10 32,0 2 0,-54-1-32,-200 6 20,216 6-16,69-3-2,1-1 0,0-1 0,0-1 0,0-1 0,-12-6-2,-11-1 7,22 5 4,1-1 0,1-2 0,-8-4-11,-47-20 14,47 25-12,1-2 0,1-1 0,0-1 0,0-1 0,2-2 0,0-1 0,-17-16-2,34 26-2,0 1 0,0 0 0,0 0 0,-1 1 0,0 0 0,0 1 0,-5-1 2,-19-7-42,-29-4 42,57 15-5,-1-1 3,1 1 0,0-2 0,0 1 0,1-1 0,-1 0 0,-4-4 2,4 3-10,0 0-1,-1 1 1,1 0-1,-1 0 1,-1 0 10,-126-26-180,111 23 100,14 5 41,0-1 0,1 0 0,-1-1 0,-8-5 39,3 2-73,10 6 66,1-1 0,0 0 1,0 0-1,0 0 0,0 0 1,1-1-1,-1 1 0,0-1 0,1 0 1,-2-2 6,4 4-11,1 1 0,0-1 0,-1 1 0,1-1 0,0 1 0,0-1 0,-1 0 0,1 1 0,0-1 0,0 1 0,0-1 0,0 0 0,0 1 0,0-1 0,0 0 0,0 1 0,0-1 0,0 1 0,0-1 0,0 0 0,0 1 0,0-1 0,0 0 0,1 1 0,-1-1 0,0 1 11,0-1-1,1 1 1,-1 0 0,0 0 0,0 0 0,0 0 0,0-1-1,0 1 1,0 0 0,0 0 0,0 0 0,0-1 0,0 1-1,0 0 1,0 0 0,0-1 0,0 1 0,0 0-1,0 0 1,0 0 0,0-1 0,0 1 0,0 0 0,0 0-1,0 0 1,0 0 0,0-1 0,-1 1 0,1 0-1,0 0 1,0 0 0,0 0 0,0-1 0,0 1 0,0 0-1,-1 0 1,1 0 0,0 0 0,0 0 0,0 0-1,-1-1 1,1 1 0,0 0 0,0 0 0,0 0 0,-1 0-1,1 0 1,0 0 0,0 0 0,-4-3-28,-1 1 0,1-1 1,0 1-1,-1 0 0,0 0 0,1 1 1,-1-1-1,0 1 0,0 0 0,0 0 1,-3 1 27,7 0-68,1 0 2,-1-1 12,-15-7 313,8 4-658,10 3-3625,2-2-1000,0-11-6418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20.186"/>
    </inkml:context>
    <inkml:brush xml:id="br0">
      <inkml:brushProperty name="width" value="0.1" units="cm"/>
      <inkml:brushProperty name="height" value="0.1" units="cm"/>
      <inkml:brushProperty name="color" value="#E71224"/>
    </inkml:brush>
  </inkml:definitions>
  <inkml:trace contextRef="#ctx0" brushRef="#br0">0 374 1840,'0'0'1183,"0"0"-281,0 0-35,0 0-75,0 0-235,0 0-139,0 0 47,0 0-23,0 0-61,0 0-102,0 0-114,0 0-66,0 0 37,0 0 56,0 0 143,0 0 134,0 0 34,0 0 12,0 0-67,0 0-82,0 0-52,0 0-17,0 0 66,0 0 10,0 0 2,0 0-49,0 0-109,0 0-30,0 0-37,0 0-62,0 0-20,0 0-14,0 0 92,0 0 32,0 0 47,0 0-21,0-1-169,1 0 0,-1-1 0,0 1 0,1 0 0,-1-1 0,1 1 0,-1 0 0,1 0 0,0 0 0,-1-1 0,1 1 0,1-1-35,21-10 51,-1 0 1,18-14-52,7-5 73,-8 11 158,0 1 0,1 3-1,13-3-230,-51 18 6,74-19 871,-57 16-303,1 0 1,-1-2-1,17-7-574,25-14 270,2 2 0,0 4 1,1 2-1,9 1-270,-1 5 108,0 2 1,1 4 0,63 2-109,651-2 663,-745 9-628,40 7-35,-35-3 9,11 2 53,0 3-1,-1 2 1,0 3 0,30 13-62,-65-22 15,2 0-1,-1-2 1,2-1-15,-5-1 1,0 2-1,0 0 1,0 1 0,9 4-1,1 7 5,-25-13-3,1 0-1,-1-1 1,1 0-1,0 0 1,0-1-1,0 0 1,1 1-2,29 4 6,-27-6-3,-1 1 0,1 0-1,0 0 1,-1 1 0,1 0 0,-1 1 0,0-1 0,0 2 0,0-1-3,23 16 14,-17-11 0,0 0 0,-1 0 0,6 7-14,-16-14-1,-1 0 3,1-1 0,-1 1-1,0 0 1,0 0-1,-1 0 1,1 0-1,0 0 1,-1 0 0,1 0-1,-1 1 1,0-1-1,1 1-1,-2-2 59,0-1 33,0 0 8,0 0-23,0 0-54,0 0-10,0 1-13,0 1 0,0-1 0,0 1 0,0-1 0,0 1 0,0-1 0,0 1 0,1-1 0,-1 1 0,1-1 0,-1 1 0,2 0 0,3 6 78,-5-7-75,0 0 0,0-1 0,0 1 0,1 0 0,-1-1 0,0 1 0,1 0 0,-1-1 0,0 1 0,1-1 0,-1 1 0,1-1 0,-1 1 0,1-1 0,-1 1 0,1-1 0,-1 1 0,1-1 0,0 0 0,-1 1 0,1-1 0,-1 0 0,1 0-3,14 27 49,5-14-50,-19-12 1,1 0-1,0-1 0,0 1 0,-1 0 1,1 0-1,-1 0 0,1 1 1,-1-1-1,1 0 0,-1 1 1,0-1-1,1 0 0,-1 1 0,0 0 1,0-1-1,0 1 0,0 0 1,-1-1-1,1 1 0,0 0 0,-1 0 1,1 0-1,-1-1 0,0 1 1,1 2 0,6 36 16,-7-40-8,0 27 17,0-27-12,0 0 23,0 0-8,0 0 31,0 0 56,0 0 57,0 0 6,0 0-29,-5 2-136,-1-1 0,0 1 1,0 0-1,1 0 1,-1 0-1,1 1 0,0 0 1,0 0-1,0 0 1,0 1-1,0 0 1,0 1-14,-1 0 7,-1 0 0,1-1 0,-1 0 0,0 0 0,0 0 0,-1-1 0,1 0-7,-13 5 7,1 0 1,1 1-1,0 1 0,-16 11-7,-15 8 10,44-27-2,0-1 1,1 1-1,-1-1 1,0 0-1,0 0 0,0-1 1,0 1-1,0-1 1,-4-1-9,-26 4 37,-44 22-50,62-18 17,1-1 1,-1-1 0,0-1 0,0 0 0,0-1 0,-18 0-5,8-1 5,0 0 0,0 2 0,-17 5-5,16-3 5,1-1 0,0-2 1,-19 0-6,-23-4 2,28-1-5,-1 2 0,0 2 0,-25 5 3,15 0 15,-1-4 0,0-1-1,-33-4-14,-5 0 14,26 3-3,29 1 6,0-2 0,-26-4-17,2-6 0,-46-15 0,-20-4 0,97 22 3,-1-1-1,1-1 1,0-1 0,1-2-1,0-1 1,1-2-3,20 12-1,0 1 1,0 0-1,0 0 1,0 0-1,0 1 1,0 0-1,-8 0 1,-29-5-20,35 4 16,0 1 0,0 0 0,0 0 0,0 1 0,0 1 0,-8 0 4,-15 1-13,-38-9 49,53 5-27,-16-1-13,-1 1 1,1 2-1,-10 2 4,-25 0-5,57-3 7,0-1-1,1 0 1,-1 0 0,0-1 0,1 0-1,-4-3-1,-40-10 5,47 14-25,-1 0 0,1 0 0,-1-1 0,1-1 0,0 1 0,-7-5 20,8 4-17,-1 0 0,1 1 0,-1-1 0,0 2 1,0-1-1,0 1 0,-1 0 0,-4-1 17,-40-2-2961,-35 1 2961,87 13-4387,0-1-1668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1.077"/>
    </inkml:context>
    <inkml:brush xml:id="br0">
      <inkml:brushProperty name="width" value="0.1" units="cm"/>
      <inkml:brushProperty name="height" value="0.1" units="cm"/>
      <inkml:brushProperty name="color" value="#E71224"/>
    </inkml:brush>
  </inkml:definitions>
  <inkml:trace contextRef="#ctx0" brushRef="#br0">136 7 96,'0'0'327,"0"0"104,0 0 167,0 0-99,-22 13 3863,-12-9-3946,34-4-368,0 0 52,0 0 61,0 0 32,0 0 27,0 0 63,0 0 234,0 0 107,0 0-209,0 0-244,0 0-67,0 0 8,0 0 21,0 0 48,0 0 76,0 0 71,0 0 62,0 0 98,0 0-74,0 0-123,0 0-73,0 0-27,0 0-59,-4-24 2513,1 45 487,2 38-3345,1-54 416,0 582 1206,-7-522-1470,7-39 49,-1 85 101,-5 14-89,3-97-12,2 1 0,1-1 0,4 26 12,2 4 278,-2 1 0,-4 11-278,0-50 55,0 51 169,3 0 0,5 18-224,0 3 346,-4 0 0,-6 58-346,0-25-1,2-109 2,1 7 21,-1 0 0,-1-1 1,-1 1-1,-1-1 0,-1 0 1,-5 13-23,5-17-3,0-1 0,1 1 0,1-1 0,1 1 0,0 14 3,1-10 1,-1 0 1,-1 0 0,-3 10-2,-1-6 24,2 1 0,1 0 0,1 0 0,2 5-24,-8 166 19,8 93 5,4-206-447,-4-122-133,1 14-370,-1 1 1,-1-1-1,-1 0 1,-3-9 925,-14-32-5490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34.711"/>
    </inkml:context>
    <inkml:brush xml:id="br0">
      <inkml:brushProperty name="width" value="0.1" units="cm"/>
      <inkml:brushProperty name="height" value="0.1" units="cm"/>
      <inkml:brushProperty name="color" value="#E71224"/>
    </inkml:brush>
  </inkml:definitions>
  <inkml:trace contextRef="#ctx0" brushRef="#br0">0 41 1568,'0'0'1942,"0"0"-576,0 0-242,0 0-125,0 0-174,0 0-134,0 0-141,0 0-58,0 0-122,0 0-178,0 0-77,0 0 117,0 0 66,0 0 42,0 0 126,0 0 52,0 0-61,0 0-122,0 0-80,0 0-74,0 0-85,0 0-62,0 0 28,0 0 41,0 0 110,0 0 93,0 0 55,0 0-53,0 0-44,0 0-58,0 0-45,0 0-48,0 0-78,0 0 0,23 0 483,68-7 2463,-83 7-2921,0-1 1,-1-1-1,1 1 0,-1-1 1,1 0-1,-1-1 0,6-3-60,-6 3 114,0 0 0,0 1 0,1-1 0,-1 2-1,1-1 1,-1 1 0,7-1-114,-13 2 36,29 0 305,344 0 1108,-247 7-1281,149-7-16,-273 2-152,0 0 0,0-1-1,1 2 1,-2-1 0,1 0 0,0 0 0,0 1 0,-1 0 0,1-1 0,1 4 0,5 4 2,-3-5 1,1 1 0,0-1 0,0 0 0,0-1 0,1 0 0,-1 0 0,1 0 0,2 0-3,12 9 2,-21-12-2,1 1 0,-1-1 1,1 0-1,-1 0 1,1 0-1,0 0 0,0 0 1,0 0-1,0 0 0,0-1 1,0 1-1,0 0 0,0-1 1,1 0-1,61 7 38,45-7-1633,-128 0-1528,5 0-1335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3:47.231"/>
    </inkml:context>
    <inkml:brush xml:id="br0">
      <inkml:brushProperty name="width" value="0.1" units="cm"/>
      <inkml:brushProperty name="height" value="0.1" units="cm"/>
      <inkml:brushProperty name="color" value="#E71224"/>
    </inkml:brush>
  </inkml:definitions>
  <inkml:trace contextRef="#ctx0" brushRef="#br0">1360 166 832,'0'0'1822,"0"0"-678,0 0-265,0 0-85,0 0-306,0 0-139,0 0-96,0 0-6,0 0 83,0 0 94,0 0-59,0 0-121,0 0-152,0 0-72,0 0 0,0 0 24,0 0 13,0 0 10,0 0 17,0 0 103,0 0 62,0 0 85,0 0-10,0 0-55,0 0-64,0 0-56,0 0-89,0 0-38,0 0 18,0 0-17,0 0 37,0 0 111,0 0 135,0 0 26,0 0-29,0 0-83,0 0-112,0 0 0,0 0 59,0 0-2,-1 17 313,-4 4-74,-1 0 1,-1 0-1,-1 0 1,-1-1-1,-2 2-404,-6 16 181,-2 9 40,-8 31-221,16-49 158,-1-1-1,-2 0 1,-1-1 0,-6 7-158,-11 20 217,-28 75 237,46-96-347,1 1 1,-4 23-108,10-31 169,-1-1 0,-1 0 0,-1 0 0,-1-1 0,-7 9-169,-53 93 818,55-95-401,-10 30-417,17-37 184,-1 0 1,-1-1-1,-2 0 1,-4 5-185,8-12 100,-1 1 0,2 0 1,0 1-1,2 0 1,-3 8-101,4-11 70,0 0 1,-1 0-1,0 0 0,-1-1 1,-1 1-1,-1-2 0,-9 13-70,-7 5 40,2 1 0,2 0 0,0 2-1,2 0 1,0 5-40,-11 17 302,-28 36-302,26-43 66,2 1 1,-4 15-67,19-29 119,-7 29-119,13-36 50,-2 0 0,-1 0 0,-6 10-50,11-27 10,1 0 0,0 0 0,1 0 0,0 1 0,1-1-1,0 1 1,1 0 0,1 0 0,0 0 0,0 5-10,2-10 9,-1 1-1,-1-1 1,0 0 0,0 0 0,0-1-1,-1 1 1,0 0 0,-3 5-9,-6 15 17,7 1-11,5-26-4,0 0-1,0 0 0,0 1 0,-1-1 0,0 0 0,1 0 1,-1 0-1,0 0 0,-1 2-1,1-5 1,1 1-1,-1 0 1,1 0-1,0 0 1,-1 0 0,1 0-1,0 0 1,0 0-1,0 0 1,0 0 0,0 0-1,0 0 1,0 0-1,0 0 1,0 0 0,0 1-1,0-2 0,1 1 1,-1-1-1,0 1 1,0 0-1,0-1 1,0 1-1,0 0 1,0-1 0,0 1-1,0 0 1,0-1-1,-1 1 1,1 0-1,0-1 1,0 1-1,0-1 1,-1 1 0,1 0-1,0-1 1,-1 1-1,1-1 1,-1 1-1,1-1 1,-1 1-1,1-1 1,-1 1-1,0 1 2,0 0 1,0 0-1,0 0 0,0 0 0,0 0 1,1 0-1,-1 0 0,1 0 0,-1 0 1,1 2-3,-7 1 44,7-5-43,-1 0 1,1 0-1,-1 0 0,0 0 0,1 1 0,-1-1 0,1 0 0,-1 0 0,1 1 1,-1-1-1,1 0 0,-1 1 0,1-1 0,-1 0 0,1 1 0,-1-1 1,1 1-1,0-1 0,-1 1 0,1-1 0,0 1 0,-1-1 0,1 1 1,0-1-1,0 1 0,0-1 0,-1 1 0,1 0 0,0-1 0,0 1-1,-22 30-180,17-20 77,5-9 67,-1 0 0,1 0 0,-1-1 0,0 1 0,1 0 0,-1-1 0,0 1 0,0-1 0,0 1 0,0-1 0,0 1-1,0-1 1,-1 0 0,1 1 0,0-1 0,-1 0 0,1 0 0,-1 0 0,0 1 36,1-2-169,1 0-15,0 0 4,0 0 81,0 0 75,0 0 11,0 0-11,0 0 1,0-1 0,0 1 0,0 0 0,0 0 1,0 0-1,0 0 0,0 0 0,0 0 0,0-1 0,0 1 1,0 0-1,0 0 0,0 0 0,0 0 0,0 0 0,0 0 1,0-1-1,0 1 0,0 0 0,-1 0 0,1 0 1,0 0-1,0 0 0,0 0 0,0 0 0,0 0 0,0-1 1,0 1-1,0 0 0,-1 0 0,1 0 0,0 0 0,0 0 1,0 0-1,0 0 0,0 0 0,0 0 0,0 0 1,-1 0-1,1 0 0,0 0 0,0 0 0,0 0 0,0 0 1,0 0-1,-1 0 0,1 0 0,0 0 0,0 0 0,0 0 1,0 0-1,0 0 0,0 0 0,0 0 0,-1 0 1,1 0-1,0 1 0,0-1 0,0 0 0,0 0 0,0 0 1,0 0-1,0 0 0,0 0 0,-1 0 23,-1-12-1617,3 3 1398,0 0 0,0 0 0,1 0 0,0 0-1,1 1 1,2-7 219,-1 4-351,0 1-1,-2-1 1,1 0-1,-1-1 352,-1-16-1747,-1 27 1671,0 1 168,-8-7 3338,8-2-3421,1-1 0,0 1-1,1 0 1,0 0 0,0 0 0,1 0-1,0 0 1,4-7-9,6-10-2,2 0 1,3-3 1,-5 10-38,-1-2-1,-1 1 1,6-17 38,-17 36-1,1 0 0,-1 0 0,1 0 0,-1 0-1,1 0 1,-1 0 0,0 0 0,1 0 0,-1 0 0,0-1-1,0 1 1,0 0 0,0 0 0,0 0 0,0 0-1,0-1 1,0 1 0,-1 0 0,1 0 0,0 0-1,-1-1 2,0 2 5,1 0-1,-1-1 0,0 1 0,0 0 0,1 0 0,-1 0 0,0 0 0,0 0 1,1 0-1,-1 0 0,0 1 0,1-1 0,-1 0 0,0 0 0,0 0 1,1 1-1,-1-1 0,0 0 0,1 1 0,-1-1 0,1 1 0,-1-1 0,0 1-4,-40 33 66,18-11-58,7-9 32,1 1 0,1 1 0,0 0 0,2 0 0,-1 2 0,-7 15-40,32-57-145,2 0 0,0 1-1,1 0 1,1 2 0,11-12 145,104-103 63,-50 53-529,-61 59-314,-23 22 644,-7 4 124,1-1 0,0 1 0,0 0 0,1 1 0,-1 0 0,0 0 0,1 1 0,0 0 0,-8 5 12,-72 50 545,65-40-351,22-17-465,11-10-444,33-38 556,-2-2 1,31-47 158,62-115-2232,-133 208 2232,4-4-262,-1-1-1,0 1 1,0-1-1,-1 0 1,0-1-1,0 1 1,-1 0 0,0-1-1,0 0 1,-1 1-1,1-3 263,-2 9-13,-1 1 1,1-1-1,0 1 0,0-1 1,0 1-1,0-1 0,0 1 1,0-1-1,-1 1 1,1 0-1,0-1 0,0 1 1,-1-1-1,1 1 0,0 0 1,0-1-1,-1 1 0,1 0 1,-1 0-1,1-1 0,0 1 1,-1 0-1,1 0 0,0-1 1,-1 1-1,1 0 0,-1 0 1,1 0-1,-1 0 0,1-1 1,-1 1-1,1 0 0,-1 0 1,1 0-1,0 0 0,-1 0 1,1 0-1,-1 0 0,1 1 13,-21 2 79,19-3-92,-10 5 184,0 0-1,0 1 1,1 0-1,0 1 1,0 0-1,0 1 1,1 0-1,0 1 1,-9 9-171,-4 3 419,-49 42 3695,-43 51-4114,108-106 187,5-6-149,0 0 0,0 0 0,0 0 0,1 0 0,-1 1 0,1-1-1,-1 0 1,1 1 0,-1 0-38,23-4 105,-9-6-80,-1 0-1,0 0 1,0-1-1,-1 0 0,0-1 1,0 0-1,-1-1 1,5-7-25,6-4 21,39-42-83,-4-2 0,3-8 62,-56 71-8,1-2-27,0-1 1,1 1 0,-2 0 0,1-1 0,0 1 0,-1-1 0,0 0 0,0 0-1,0 0 1,-1 0 0,0 0 0,1-5 34,-3 9-20,-1 1 0,1 0 1,-1-1-1,0 1 0,1 0 0,-1 0 0,1 0 1,-1 0-1,0 1 0,1-1 0,-1 0 1,1 1-1,-1-1 20,-10 4 5,1 0 1,0 0-1,0 1 1,1 1 0,0 0-1,0 0 1,0 1-1,-6 5-5,-23 21 531,-13 16-531,38-35 169,10-10-127,-2 1 41,0 0 0,1 1 0,0 0 0,0 0 0,-3 6-83,7-11-96,1-1-66,2 0 139,-1-1 0,1 1 0,0-1 0,-1 1 0,1-1 0,-1 0 1,1 1-1,-1-1 0,0 0 0,1 0 0,-1 0 0,0 0 0,0 0 0,1 0 1,-1-1-1,0 1 0,0 0 23,20-28 7,-13 17-30,238-358-1289,-244 367 1301,2-3-7,0 1 1,-1-1-1,0 0 0,0 0 0,0 0 0,-1 0 0,1-1 0,-2 1 0,1-1 0,-1 1 0,0-2 18,-1 7 4,-1 1 1,0 0-1,1 0 0,-1-1 0,0 1 0,1 0 1,-1 0-1,0 0 0,1 0 0,-1 0 0,0 0 1,0 0-1,1 0 0,-1 0 0,0 0 0,1 1 1,-1-1-1,0 0 0,1 0 0,-2 1-4,-15 7 20,0 1 1,1 0-1,0 1 0,1 1 0,0 1 1,0 0-1,-9 11-20,-11 7 152,7-7 119,1 1 1,1 2 0,0 1-1,-5 10-271,30-35-58,13-7-142,40-38 251,-2-2 0,1-6-51,27-23 40,-20 21-192,12-9-661,-4-3-1,-2-3 1,10-18 813,-67 78-207,-3 3 50,-1 0 0,1 1 0,-1-1 1,0 0-1,0 0 0,-1-1 0,0 1 0,2-5 157,-4-2-26,-6 13 177,4-1-104,-5 2 32,-1 1 0,0-1 0,1 2-1,-1-1 1,1 1 0,0 0 0,0 0 0,-5 4-79,-58 51 428,26-22-73,36-31-296,-325 271 3568,332-276-3860,1-1-155,59-64-217,15-25 605,22-25 50,39-25-528,45-30 478,-170 160-201,-7 6 20,-1 0 0,1 0 1,1 0-1,-1 0 0,0 1 0,1-1 1,0 1-1,-1 0 0,1 0 0,0 0 1,0 0-1,0 1 0,0 0 0,0 0 1,3-1 180,-7 3-53,0 0 0,1 0 0,-1 0 0,0 0 0,0 0 0,0 0 0,0 0 0,1 0 0,-1-1 0,-1 1 0,1 0 0,0 0 0,0 0 0,0 0 0,0 0 0,-1 0 0,1 0 0,0 0 53,-4 11 93,0 1 0,-1-1-1,0 0 1,-1-1 0,0 1-1,-1-1 1,-3 3-93,-62 80 1029,47-64-669,-137 150 944,19-23 139,142-157-1450,0 0-1,1 1 1,-1-1-1,0 1 1,1 0-1,-1-1 1,1 1-1,-1 0 1,1-1-1,-1 1 1,1 0-1,0-1 1,-1 1-1,1 0 1,0 0-1,-1-1 1,1 1-1,0 0 1,0 0-1,0 0 1,0-1-1,0 1 1,0 0-1,0 0 1,0 0 7,1-1-4,0 0 1,-1 1-1,1-1 1,0 0-1,0 0 1,0 0-1,0 0 1,0 0-1,0 0 1,0 0-1,0-1 1,0 1-1,-1 0 1,1 0-1,0-1 1,0 1-1,0-1 4,43-20 13,-3-7-30,-2-1 1,-1-3-1,-1-1 1,14-18 16,32-29-20,-80 77 20,0 0-6,0 0-1,0 1 1,0-1 0,0 1 0,1-1-1,-1 1 1,1 0 0,-1 0 0,1 0 0,0 1-1,-1-1 1,1 1 0,2 0 6,-5 6-114,-2 5 109,0 0-1,0-1 0,-1 1 0,-1 0 0,1-1 1,-2 0-1,1 0 0,-1 0 0,-1 0 0,-2 3 6,-13 22 47,-2-1 0,-3 0-47,18-24-9,-124 154 41,54-70 354,-2 13-386,99-119-151,14-16 174,-1-2-11,2 1 0,36-21-12,-52 37 6,-16 12 3,0 0-1,1 0 1,-1-1-1,0 0 1,0 1-1,0-1 1,0 0-1,-1 0 1,1 0-1,-1-1 1,0 1-1,0-1 1,0 1-1,0-1 1,-1 0-1,1 1 1,-1-1-1,0 0 1,0-1-9,-24 7 612,10 2-521,0 0 0,1 1 1,-1 0-1,1 1 1,0 0-1,-1 2-91,-74 51 123,40-25-73,-196 126 306,231-155-443,8-8-378,10-19-7,16-17 262,1 1-1,2 1 1,29-33 210,-15 20-57,113-136-51,24-11 108,-141 159-1,3-6-6,-36 42-17,-6 6-108,-418 413 187,280-280 797,133-128-783,1-2-56,11-10-93,27-27 24,84-90 120,137-150-73,-200 208-214,-2-1 0,-3-3 0,18-38 223,-60 98-17,1-3-11,0 1 0,0-1-1,-1 0 1,0-1-1,-1 1 1,1-1-1,-2 1 1,0-1-1,1-7 29,-3 17 1,0 0-1,0 0 0,0 0 0,0 0 0,0 0 0,0 0 0,0 0 0,0 0 0,0-1 0,0 1 0,0 0 0,0 0 1,0 0-1,0 0 0,0 0 0,0 0 0,0 0 0,0 0 0,0 0 0,0 0 0,-1-1 0,1 1 0,0 0 0,0 0 1,0 0-1,0 0 0,0 0 0,0 0 0,0 0 0,0 0 0,0 0 0,0 0 0,-1 0 0,1 0 0,0 0 0,0 0 0,0 0 1,0 0-1,0 0 0,0 0 0,0 0 0,0 0 0,-1 0 0,1 0 0,0 0 0,0 0 0,0 0 0,0 0 0,0 0 1,0 0-1,0 0 0,0 0 0,0 0 0,-1 0 0,1 0 0,0 0 0,0 1 0,0-1 0,0 0 0,0 0 0,0 0 1,0 0-1,0 0 0,0 0 0,0 0 0,0 0 0,-6 2 1,0 1 0,0-1-1,0 1 1,1 0 0,-1 0 0,1 1 0,0 0 0,0 0 0,-1 0-1,-45 47 47,25-24-6,-13 10 4,-66 65 454,5 4 1,-49 69-500,148-173-1,-1 0 0,0 1 0,0-1 0,1 0-1,-1 1 1,1-1 0,0 1 0,0 0 0,0-1 0,0 1 0,0 0 0,1-1-1,-1 4 2,1-7-2,0 1 0,0 0 0,0 0-1,0 0 1,0 0 0,0 0 0,0 0-1,0 0 1,0 0 0,0 0-1,0 0 1,0-1 0,0 1 0,0 0-1,1 0 1,-1 0 0,0 0 0,0 0-1,0 0 1,0 0 0,0 0 0,0 0-1,0 0 1,0 0 0,0 0 0,0 0-1,1 0 1,-1 0 0,0 0-1,0 0 1,0 0 0,0 0 0,0 0-1,0 0 1,0 0 0,0 0 0,0 0-1,1 0 1,-1 0 0,0 0 0,0 0-1,0 0 1,0 0 0,0 0 0,0 0-1,0 0 1,0 0 0,0 0-1,1 0 1,-1 0 0,0 0 0,0 0-1,0 0 1,0 0 0,0 1 0,0-1-1,0 0 1,0 0 0,0 0 0,0 0-1,0 0 1,0 0 0,0 0 0,0 0-1,0 0 1,0 1 2,12-9 4,-1 0 0,0-1 0,-1 0-1,0 0 1,0-1 0,-1 0 0,-1-1 0,3-3-4,12-14 13,54-63-77,-4-4 0,-5-2 0,-4-3 0,22-53 64,-77 135-5,-1 5 4,-1-1 1,0-1 0,-1 1-1,0-1 1,-2 0 0,0 0 0,0-1-1,-1 1 1,-1-5 0,-2 20 1,0 0 0,0 0 0,-1 0 0,1-1 0,0 1 0,0 0 0,0 0 0,-1 0 0,1 0 1,0 0-1,0 0 0,-1 0 0,1 0 0,0 0 0,0 0 0,0 0 0,-1 0 0,1 0 0,0 0 0,0 0 0,-1 0 0,1 0 0,0 0 0,0 0 0,-1 0 0,1 0 0,0 1 1,0-1-1,0 0 0,-1 0 0,1 0 0,0 0 0,0 0 0,0 1 0,0-1 0,-1 0 0,1 0 0,0 0 0,0 0 0,0 1 0,0-1 0,0 0 0,0 0 0,0 1 0,0-1 1,-1 0-1,1 0 0,0 1-1,-31 28-21,1 1 0,2 2 0,-8 12 21,-27 30 21,-236 263 1373,294-332-1350,5-5-40,-1 1 0,0 0 0,1-1-1,-1 1 1,0 0 0,1-1 0,-1 1 0,1 0 0,-1 0-1,1 0 1,-1-1 0,1 1 0,0 0 0,-1 0-1,1 0 1,0 1-4,0-2-102,2-2 52,32-25 34,0-2-1,-3-2 0,0-1 1,-2-1-1,2-6 17,22-24-25,29-31-43,3-6-13,4 3 1,57-43 80,-105 108-622,-40 32 597,-1 1 0,0-1 0,0 1 0,0-1 0,1 0 0,-1 1-1,0-1 1,0 1 0,0-1 0,0 0 0,0 1 0,0-1 0,0 1 0,0-1-1,0 0 1,0 1 0,0-1 0,0 1 0,0-1 0,-1 0 0,1 1 0,0-1-1,0 1 1,0-1 0,0 0 0,-1 1 0,1-1 0,0 0 0,0 1-1,-1-1 1,1 0 0,0 1 25,-13 23-24,-1-1 1,0 0-1,-2 0 0,-1-2 0,-18 19 24,6-5 49,-150 168 1275,-195 173-1324,345-350 81,13-13-29,0 2 0,0 1 0,2 0 0,0 0 0,-6 11-52,19-21-616,10-6 435,13-9 43,11-13 46,-1-1 0,-1-2 0,-1-1 0,10-14 92,-7 9-16,284-296-155,-102 99 70,-204 220 93,-9 7-10,-2 2-78,-1 6 70,-1 0 0,0 0 1,-1 0-1,1-1 1,-1 1-1,0-1 1,-1 0-1,1 0 1,-1 0-1,-1 0 0,-4 4 26,-1 4-19,-142 191 52,-21 29 731,168-226-722,-3 1-21,2 0 0,-1 1-1,1 0 1,1 0 0,0 0-1,0 1 1,1 0 0,0 0-1,1 0 1,0 4-21,3-15-5,0 1-1,0-1 1,0 1-1,0-1 1,0 1 0,0-1-1,0 1 1,0-1-1,0 1 1,0-1 0,0 1-1,0-1 1,0 0-1,0 1 1,1-1-1,-1 1 1,0-1 0,0 1-1,1-1 1,-1 0-1,0 1 1,1-1 0,-1 1-1,0-1 1,1 0-1,-1 1 1,0-1 0,1 0-1,-1 0 1,1 1-1,-1-1 1,1 0-1,-1 0 1,1 0 0,-1 0-1,1 0 1,-1 1-1,0-1 1,1 0 0,-1 0-1,1 0 1,-1 0-1,1 0 1,-1 0 0,1 0-1,-1-1 6,26-5-95,-18 2 79,1 0 1,-1-1-1,-1 0 1,1 0-1,-1-1 1,0 0-1,0 0 1,3-4 15,52-62-17,-50 56 15,25-32 177,-2-1 0,-3-1 1,-2-2-1,-2-1 0,-2-2 0,-3 0 0,3-17-175,-22 62 2807,-6 19-2395,-7 24-688,-5-4 229,-1 0-1,-1 0 0,-2-2 1,0 0-1,-2-1 1,-16 16 47,26-37-739,11-15 366,10-21 110,8-4 28,1 0-1,2 2 1,10-12 235,3-5-238,12-18-143,85-130-313,-129 195 677,-1-1 0,1 0 0,-1 0 0,0 0 0,-1 0 0,1 0 0,-1-1 0,1 1 0,-1 0 0,0-1 0,-1 1 1,1-1-1,-1 0 17,-6 5-187,1 1 167,0 0 0,0 0 0,1 1 1,-1-1-1,0 1 0,1 0 0,-1 1 0,1-1 1,0 1-1,-1 0 0,1 0 20,-47 42 14,33-28-27,-62 59 13,-31 29 402,-5-5 0,-44 26-402,100-85 189,57-40-303,6-7-41,24-37-30,1 1 1,2 2-1,2 1 1,2 0 184,16-20-128,55-64-9,109-139-2,-213 261 286,-15 21 186,-119 140-229,16-22-97,112-128-138,10-9-324,15-13 155,36-42 297,-3-2 0,-2-3 0,17-28 3,-68 87 6,0 0-1,0 0 1,0 0-1,0 0 1,0-1 0,0 1-1,0 0 1,0 0-1,0 0 1,0 0-1,0 0 1,0-1 0,0 1-1,0 0 1,0 0-1,0 0 1,-1 0-1,1 0 1,0-1 0,0 1-1,0 0 1,0 0-1,0 0 1,0 0-1,0 0 1,0 0 0,0 0-1,-1 0 1,1-1-1,0 1 1,0 0-1,0 0 1,0 0 0,0 0-1,0 0 1,-1 0-1,1 0 1,0 0-1,0 0 1,0 0 0,0 0-1,0 0 1,-1 0-1,1 0 1,0 0-1,0 0 1,0 0 0,0 0-1,0 0 1,-1 0-1,1 0 1,0 0-1,0 0 1,0 0 0,0 0-1,0 0 1,0 1-1,-1-1 1,1 0-1,0 0 1,0 0 0,0 0-1,0 0 1,0 0-1,0 0 1,0 0-1,0 1-5,-12 2 406,2 3-373,-1 1 93,11-7-123,-1 0-1,1 0 1,0 0 0,0 0-1,-1 0 1,1 0 0,0 0-1,0 0 1,0-1 0,-1 1-1,1 0 1,0 0 0,0 0-1,0 0 1,-1 0-1,1 0 1,0 0 0,0 0-1,0-1 1,0 1 0,-1 0-1,1 0 1,0 0 0,0 0-1,0-1 1,0 1 0,0 0-1,0 0 1,-1 0 0,1-1-1,0 1 1,0 0 0,0 0-1,0 0 1,0-1 0,0 1-1,0 0 1,0 0 0,0-1-1,0 1 1,0 0 0,0 0-1,0 0 1,0-1 0,0 1-1,0 0 1,0 0 0,1-1-3,-1-98-455,1 97 449,1-1 0,0 0 0,0 1 0,0 0-1,0-1 1,1 1 0,-1 0 0,1 0 0,-1 0 0,1 0 0,0 1 0,0-1 0,0 1 6,11-10 3,-24 41 97,10-29-173,0-1 3,0-6 2,1 1 47,0 0 0,0 0 0,0 0 0,0 0 0,1 0-1,-1 1 1,1-1 0,0 1 0,1-1 0,1-1 21,33-47-197,-28 41 172,-70 79-1296,16-30 1683,-1-1-1,-17 6-361,62-41 10,-9 6 17,-1 2 1,1-1-1,0 2 1,1-1-1,0 1 1,-2 4-28,5-3-568,15-16-472,14-15 537,163-178 496,-346 339 1390,127-110-1018,-13 12 927,-10 15-1292,56-58-30,0 0 1,0 0 0,0 0 0,0 0 0,0 0 0,0 0 0,0 0 0,0 0 0,0 0 0,0 0 0,0 1 0,0-1 0,0 0 0,0 0 0,0 0 0,0 0 0,0 0 0,0 0 0,0 0 0,0 0 0,0 0 0,0 0 0,0 0 0,0 0 0,0 0 0,0 0 0,0 0 0,0 0 0,0 0 0,0 1 0,0-1 29,10-7-233,13-13 212,81-103-385,77-83-114,-208 233 1467,-136 137 471,113-118-946,-2-2 1,-34 21-473,63-53 142,23-13-149,0 1 0,0 0-1,0 0 1,0 0 0,-1-1 0,1 1 0,0 0 0,0 0 0,0 0 0,0-1 0,0 1 0,0 0 0,0 0 0,0-1 0,0 1 0,0 0 0,0 0 0,0-1 0,0 1 0,0 0 0,0 0 0,0-1 0,0 1-1,0 0 1,0 0 0,0-1 0,0 1 0,1 0 0,-1 0 0,0-1 0,0 1 0,0 0 0,0 0 0,0 0 0,1-1 0,-1 1 0,0 0 0,0 0 0,0 0 0,1 0 0,-1 0 0,0-1 7,32-38-684,-26 31 726,69-86-769,22-43 727,-91 130 21,-4 4 2,1-1-1,-1 1 1,0-1 0,0 0 0,0 1 0,0-1 0,0 0 0,-1 0 0,0 0-1,0 0 1,0 0 0,0-2-23,-12 13 347,-57 55-292,-142 122 183,166-146-538,93-90 193,-18 22 90,-2-2 0,-2-1 0,-1-1 1,0-3 16,-23 33 0,-2 2 3,0 0 1,0 0-1,0 0 0,0 0 1,0 0-1,0 0 0,0 0 1,0 0-1,-1-1 1,1 1-1,-1-2-3,0 2 257,-7 4-150,0-1 1,0 1-1,0 0 0,0 1 0,0 0 0,1 0 0,-1 0 0,1 1 0,-5 3-107,-53 46-28,27-21 94,-60 56-86,95-87-252,12-8-450,8-11 701,0 0 0,-2-2-1,0 0 1,-1-1 0,8-16 21,-23 36 4,1 1 0,-1 0 0,0-1 0,1 1 0,-1-1 0,0 1 0,1 0 0,-1-1 0,0 1 0,0-1 0,0 1 0,1 0 1,-1-1-1,0 1 0,0-1 0,0 1 0,0-1 0,0 1 0,0-1 0,0 1 0,0-1 0,0 1 0,0-1 0,0 1 0,0-1 0,0 1 1,0-1-1,-1 1 0,1 0 0,0-1 0,0 1 0,0-1 0,-1 1 0,1 0 0,0-1 0,-1 1 0,1-1 0,0 1 0,-1 0-4,0-1 4,0 1-1,0 0 1,0 0-1,-1 0 0,1 0 1,0 0-1,0 0 0,0 0 1,-1 0-1,1 1 0,0-1 1,0 0-1,0 1 1,0-1-1,-1 1-3,-7 3 5,0 1-1,1 0 1,-1 0 0,1 1-1,1 0 1,-1 1 0,-2 3-5,-51 54 57,53-55-54,-9 10 3,3-5 5,1 1 0,1 1 0,1-1 0,-2 4-11,13-17-140,0-2-164,9-17-382,19-25 594,-19 32 83,-1-1 1,-1-1-1,0 1 1,0-1-1,-1 0 0,0-1 1,-1 0-1,-1 1 1,1-6 8,-5 18 11,0 0-1,0-1 1,0 1 0,1-1 0,-1 1 0,0-1 0,0 1 0,0 0 0,0-1 0,0 1-1,0-1 1,0 1 0,0-1 0,0 1 0,0 0 0,-1-1 0,1 1 0,0-1 0,0 1-1,0 0 1,0-1 0,-1 1 0,1-1 0,0 1 0,0 0 0,-1-1 0,1 1 0,0 0-1,-1 0 1,1-1 0,0 1 0,-1 0 0,1 0 0,0-1 0,-1 1 0,1 0 0,-1 0-11,-16 5 70,-16 20-134,-98 95-107,130-119-67,2-5 165,0-1 0,0 1 0,0-1 1,1 1-1,0 0 0,0-1 0,0 1 1,1 0-1,-1 0 0,1 0 0,0 1 0,3-4 73,9-14-64,-10 13 58,0 0 7,0 1 0,-1-2 0,1 1 0,-2 0 0,1-1-1,-1 0 1,0 0 0,-1 0 0,0 0 0,0-2-1,-7 10 13,-1 1-14,0 1 0,1 0 0,-1 0 0,0 1 0,1-1 0,-1 1 0,1 1 1,-1-1-1,1 1 0,0 0 0,0 0 0,-3 2 1,-13 11 5,1 0 0,-7 10-5,-10 7 12,12-14-127,34-33-207,20-30 296,-25 35-1,-1 1 1,0 0-1,-1-1 0,1 0 1,-2 0-1,1 0 0,-1 0 1,-1 0-1,1-1 27,-1 10 19,0 0 42,0 0-22,0 0-47,-3 1 4,1 0 0,0 0-1,1 0 1,-1 1 0,0-1 0,0 1 0,0-1 0,1 1 0,-1 0 0,1-1 0,-1 1 0,1 0 0,0 0-1,0 0 1,-1 1 4,2-2-130,1-4 47,7-11 82,0 0 1,1 1-1,0 1 1,1-1-1,0 1 1,8-6 0,10-14 12,-13 16 75,-15 16-78,0 0 0,1 0 0,-1 0 0,0 0-1,0 0 1,0 0 0,0 0 0,0-1 0,0 1-1,0 0 1,0 0 0,0 0 0,1 0-1,-1 0 1,0 0 0,0 0 0,0 0 0,0 0-1,0 0 1,0 0 0,1 0 0,-1 0 0,0 0-1,0 0 1,0 0 0,0 0 0,0 0 0,1 0-1,-1 0 1,0 0 0,0 0 0,0 0 0,0 0-1,0 0 1,0 0 0,1 0 0,-1 0 0,0 0-1,0 0 1,0 0 0,0 0 0,0 0 0,0 0-1,0 0 1,1 1 0,-1-1 0,0 0-1,0 0 1,0 0 0,0 0 0,0 0-9,0 4 62,-1-1 1,0 0-1,1 0 1,-1 0-1,-1 1 1,1-1-1,0 0 0,-1 0 1,0 1-63,-16 28 145,-2-1 0,-3 3-145,4-8 61,2 1-1,1 1 1,-3 9-61,18-36-2,0 1 0,1-1 0,-1 1 0,1 0 0,0-1 0,-1 1-1,1 0 1,0-1 0,0 1 0,0 0 0,0-1 0,0 1 0,1 0 0,-1-1 0,0 1 0,1 0 0,0-1 0,-1 1 0,1-1 0,0 2 2,22 27-64,-3-6 60,-18-20 0,0 0 1,0 0-1,1 0 1,0-1 0,-1 1-1,2-1 1,-1 1-1,0-1 1,0 0 0,1 0-1,0-1 1,-1 1-1,1-1 1,0 1 0,1-1-1,-1-1 1,0 1-1,0 0 1,1-1-1,-1 0 1,1 0 0,-1 0-1,1-1 1,-1 0-1,1 0 1,-1 0 0,1 0-1,0 0 1,-1-1-1,1 0 1,-1 0 0,0 0-1,1-1 1,-1 0-1,0 1 1,4-3 3,96-59-63,-102 62-29,-3 7 102,0 1 0,0-1 0,0 0-1,0 0 1,-1 0 0,0 0 0,-1 0-1,1-1 1,-1 1 0,-3 3-10,-39 56 293,26-40-212,-93 141 729,110-163-783,1-1-13,-1 0-1,1-1 1,0 1 0,0 0-1,0 0 1,1 0-1,-1 0 1,0 0 0,1 0-1,-1 0 1,1 0-1,0 0 1,-1 1-14,1-2-87,3-2 82,0 0-1,0 0 1,0 0-1,0-1 1,0 1-1,0-1 1,0 0-1,-1 0 1,1 0-1,-1 0 1,1 0-1,-1 0 1,0-1-1,0 1 1,0-1-1,0 1 1,0-1 5,6-8-7,103-107 47,111-90-40,-214 201-1,15-9-20,-36 44-46,-50 55 314,-6-2-247,-33 42 174,58-68-108,4-5 33,2 1-1,1 3 1,-17 36-99,50-82 19,1 0 1,-1 0-1,2 0 1,-1 0-1,1 0 1,-1 9-20,3-17-1,0 0 1,0 1-1,0-1 1,0 0-1,0 1 1,0-1-1,0 0 1,0 1-1,0-1 0,0 0 1,0 1-1,0-1 1,0 0-1,1 1 1,-1-1-1,0 0 0,0 0 1,0 1-1,1-1 1,-1 0-1,0 0 1,0 1-1,1-1 1,-1 0-1,0 0 0,0 0 1,1 1-1,-1-1 1,0 0-1,1 0 1,-1 0-1,0 0 0,0 0 1,1 0-1,-1 1 1,18-1 22,16-9 63,-10-5-38,0-1 1,-1-1-1,-1-1 1,-1-1-1,15-16-47,4-2 3,102-98 4,-114 105-4,-2-2-1,-1-1 0,16-26-2,-37 52 3,-1 0-1,1 0 0,-1 0 0,0 0 1,-1-1-1,0 1 0,0-1 0,0 0 0,-1 1 1,0-1-1,0 0 0,0-4-2,-1 10 6,0 0 0,-1 1 0,1-1-1,0 0 1,0 1 0,-1-1 0,1 1-1,0-1 1,-1 0 0,1 1 0,-1-1 0,1 1-1,-1-1 1,1 1 0,-1-1 0,1 1 0,-1-1-1,1 1 1,-1 0 0,0-1 0,1 1 0,-1 0-1,0-1 1,1 1 0,-1 0 0,0 0 0,1 0-1,-1 0 1,0-1 0,1 1 0,-1 0-1,0 0 1,0 0 0,1 0 0,-1 1 0,0-1-6,-31 3 97,30-3-85,-10 3 5,0 0 0,0 1 0,0 1 0,1 0 0,0 0 0,0 1 1,0 0-1,-8 8-17,-19 14 19,-23 24-19,43-36 21,11-10-20,-33 29 87,-16 20-88,46-44 14,1 0 1,-1 0-1,2 1 1,0 1 0,0-1-1,1 1 1,-4 11-15,7-6-354,16-31-582,-3-3 928,-1-1 0,0 1 1,-1-1-1,-1 0 0,0-1 0,-2 1 1,0-1-1,-1 0 0,-1 0 0,0-1 0,-1 1 1,-2-10 7,1 27 3,0 0 1,0 0-1,-1 0 0,1 0 1,0 0-1,0 0 1,-1 1-1,1-1 0,-1 0 1,1 0-1,-1 0 1,1 0-1,-1 1 1,1-1-1,-1 0 0,0 0 1,0 1-1,1-1 1,-1 1-1,0-1 1,0 1-1,0-1 0,1 1 1,-1-1-1,0 1 1,0 0-1,0-1 1,0 1-1,0 0 0,0 0 1,0 0-1,0-1 1,0 1-1,0 0 1,0 0-1,0 1 0,0-1 1,0 0-1,0 0 1,1 0-1,-1 1-3,-3-1 0,0 1-1,1-1 1,-1 1 0,1 0-1,0 0 1,-1 1 0,1-1-1,0 1 1,0-1-1,-1 1 1,1 0 0,0 1 0,-22 21-89,2 2 1,0 1 88,0 0-37,-2-1 0,-1 0 37,25-25-15,1-1-25,2-30-217,0 1-1,7-28 258,-3 27-785,-2 0 0,0-28 785,-4 58-4,0-1 1,0 1-1,0-1 1,0 0-1,0 1 1,0-1-1,0 1 1,0-1-1,-1 1 1,1-1 0,0 0-1,0 1 1,0-1-1,-1 1 1,1-1-1,0 1 1,0-1-1,-1 1 1,1-1 0,-1 1-1,1-1 1,0 1-1,-1 0 1,1-1-1,-1 1 1,1 0-1,-1-1 1,1 1 0,-1 0-1,1 0 1,-1-1 3,-19 5-134,14-2 115,0 1 0,1 0 0,-1 1 1,1-1-1,0 1 0,-1 2 19,1-1 3,1 0-1,0 0 1,0 0 0,1 0-1,0 1 1,0 0 0,0 0-1,-1 5-2,3-9 15,0 0-1,0 0 0,0 0 1,1 1-1,-1-1 1,1 1-1,0-1 1,0 0-1,0 1 0,0-1 1,0 0-1,0 1 1,0-1-1,1 0 1,-1 1-1,1-1 0,0 0 1,0 1-1,0-1 1,0 0-1,0 0 0,0 0 1,0 0-1,1 0 1,-1 0-1,2 1-14,3 1 95,0 0 0,0 0 0,0-1 0,1 0-1,0 0 1,-1 0 0,1-1 0,0 0 0,0 0 0,0-1 0,0 0-1,1 0 1,0 0-95,25 0 439,0 0-1,11-3-438,-30 1 29,-5 0-16,-1-1 0,1 0 0,-1-1 0,1 0-1,-1 0 1,0-1 0,0 0 0,-1-1 0,1 1-1,-1-1 1,0-1 0,0 1 0,-1-1 0,0 0 0,0-1-1,0 0 1,0 0 0,3-7-13,-7 13 574,-3 5-234,-3 14-143,-11 27-208,-24 53 50,-23 93-39,57-169-146,8-26-149,16-24 122,20-16 72,2 3 0,41-34 101,-71 67-226,-9 7-63,-2 8-124,0-2 380,-1 1 1,0 0 0,0-1 0,-1 1 0,1 0 0,-1-1 0,0 0 0,-1 1 0,-2 3 32,-33 51 120,17-28-34,-57 87 184,-63 105 112,135-214-338,0 0 1,1 0-1,0 0 1,1 0-1,0 1 0,0 0 1,1 0-1,1 0 1,0 0-1,-1 8-44,24-20 8,-14-1 11,0-1 0,0 0-1,0 0 1,0-1 0,-1 0 0,1 0 0,-1-1-1,0 1 1,0-1 0,-1-1 0,1 1-1,-1-1 1,1-1-19,10-10 27,5-3-16,-2-1 1,0-1-1,-1-1 0,6-12-11,-17 24 2,-1 1 0,-1-1 0,1 0 0,-2-1 0,0 1 0,0-1 0,-1 0 0,-1 0 0,0 0 0,0 0 0,-1-10-2,-1 21 4,0-1 0,1 1 0,-1 0 1,0 0-1,0 0 0,-1 0 0,1 0 1,0 0-1,0 0 0,0 0 0,-1 0 1,1 0-1,0 0 0,-1 0 0,1 0 1,-1 0-1,1 0 0,-1 1 0,0-1 1,1 0-1,-1 0-4,-23-2 148,23 3-144,-3 0 6,-1 1 0,1 0-1,0 0 1,-1 1 0,1-1 0,0 1 0,0 0 0,0 0 0,0 0-1,0 1 1,0 0 0,1-1 0,-1 1 0,1 0 0,0 1 0,-3 2-10,-9 12 45,0 1 1,-9 15-46,17-24 18,-3 4-24,0 1 1,0 0-1,2 1 0,0 0 1,1 0-1,0 0 1,2 1-1,0 0 1,0 0-1,2 1 1,0-1-1,1 1 1,1 3 5,1 38 38,0-59-39,0 0-1,0 0 0,0 1 0,0-1 1,0 0-1,1 0 0,-1 0 0,0 1 1,0-1-1,0 0 0,0 0 1,1 0-1,-1 0 0,0 1 0,0-1 1,0 0-1,1 0 0,-1 0 0,0 0 1,0 0-1,0 0 0,1 0 0,-1 1 1,0-1-1,0 0 0,1 0 1,-1 0-1,0 0 0,0 0 0,1 0 1,-1 0-1,0 0 0,0 0 0,1 0 1,-1-1-1,0 1 0,0 0 1,1 0-1,-1 0 0,0 0 0,0 0 2,2-1-22,4 0 5,0-1 0,0 0-1,0-1 1,-1 1 0,1-1 0,0 0 0,-1-1 0,0 1-1,0-1 1,0 0 0,1-2 17,19-13-24,-16 13 21,14-10-100,2 1 1,6-1 102,-24 12-38,2 0 0,-1 1 0,0 1 0,1-1 0,-1 1 0,1 0 0,0 1 0,-1 0 0,4 1 38,-12 0-7,1 0 0,-1 0 1,0 0-1,0 0 0,0 0 0,1 0 0,-1 0 1,0 0-1,0 0 0,0 0 0,1 0 0,-1 0 1,0 0-1,0 0 0,0 0 0,0 0 0,1 0 1,-1 0-1,0 1 0,0-1 0,0 0 0,0 0 0,1 0 1,-1 0-1,0 0 0,0 1 0,0-1 0,0 0 1,0 0-1,0 0 0,0 1 0,0-1 0,0 0 1,0 0-1,1 0 0,-1 0 0,0 1 0,0-1 0,0 0 1,0 0-1,0 0 0,0 1 0,0-1 0,-1 0 1,1 0-1,0 0 0,0 1 7,1 9-23,-1 0-1,-1 0 1,1 0 0,-2 0-1,1 0 1,-1 0 0,-1 0-1,0-1 1,0 1 0,-1-1-1,0 0 1,-1 1 23,-13 21 93,-1 0 0,-18 22-93,4-6 51,-5 6 31,11-16 108,2 1-1,2 1 0,0 3-189,21-38-6,0 0 1,0 0-1,1 0 1,-1 0-1,1 1 1,0-1-1,0 1 1,0-1-1,1 0 1,-1 1-1,1-1 1,0 1-1,0-1 1,1 1-1,0-1 1,0 3 5,0-6 1,0 0 0,1 0-1,-1 0 1,0 0 0,0-1 0,1 1 0,-1 0 0,0-1 0,1 1 0,-1-1 0,1 0 0,-1 1-1,0-1 1,1 0 0,-1 0 0,1 0 0,-1 0 0,2 0-1,30-4-34,-27 2 36,0-1 0,0 0 0,0 0-1,-1 0 1,1-1 0,-1 0-1,0 0 1,0 0 0,0-1-1,0-1-1,45-54 46,-40 47-46,2-2 16,25-34-47,-35 45 48,1 0 1,-1 0-1,0 0 0,0-1 1,0 1-1,-1-1 1,1 1-1,-1-1 0,0 1 1,-1-1-1,1-1-17,-23 15 463,-4 14-407,1 2 1,2 0 0,0 2-1,2 0 1,-9 17-57,13-21-2,17-23 1,-15 21 18,0 0 0,-3 9-17,15-23-34,-1 0 0,1 0-1,1 0 1,-1 0 0,1 0 0,1 1 0,-1-1-1,1 1 1,1-1 0,-1 2 34,1-8-136,2-2 121,0 1 0,-1 0 0,1-1 0,-1 1 0,1-1 1,0 1-1,-1-1 0,1 0 0,-1 0 0,0 1 0,1-1 0,0-1 15,21-18-1,-1 0-1,-1-2 1,0-1 1,20-20 6,256-252-487,-296 292 347,-5 5 86,-10 8-10,-76 74-34,4 4-1,-31 45 93,95-102-71,33-39-1078,81-94-2849,-52 47-1793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3T19:42:40.980"/>
    </inkml:context>
    <inkml:brush xml:id="br0">
      <inkml:brushProperty name="width" value="0.1" units="cm"/>
      <inkml:brushProperty name="height" value="0.1" units="cm"/>
    </inkml:brush>
  </inkml:definitions>
  <inkml:trace contextRef="#ctx0" brushRef="#br0">14 527 4217,'0'0'2170,"0"0"34,0 0-377,0 0-192,0 0-212,-12 5-4,11-3 2022,18-3-3276,0-1 0,0 0-1,-1-1 1,1 0 0,-1-2 0,14-5-165,23-11 465,21-13-465,-34 15 120,1 1 0,35-10-120,11 7 187,47-4-187,49-11 326,69-21-143,2 12 1,92 1-184,-27 19 10,-57 6 10,46-19-20,67-16 16,-232 40 0,92 4-16,-74 10 18,637 11 393,-556 4-238,0 10-1,67 23-172,105 45 299,130 58-299,-478-131 70,-1 4 1,-1 2-1,-2 2 1,0 4-1,-2 2 0,42 33-70,-96-63-1,-1 0 0,0 0-1,-1 1 1,1-1 0,-1 1-1,0 0 1,0 0 0,0 0-1,0 1 1,-1-1 0,0 1-1,-1 0 1,1 0 0,-1 0-1,0 0 1,0 0 0,-1 1-1,0-1 1,0 0 0,-1 1-1,1-1 1,-1 1 0,-1-1-1,1 1 1,-1-1 0,0 0-1,-1 1 1,1-1 0,-1 0-1,-1 0 1,0 2 1,-9 11-18,0 0 0,-2-1 0,0-1-1,-1 0 1,-6 4 18,-16 19-4,26-28 2,-24 29-63,-37 32 65,59-62-1,0 0-1,0-1 1,-1 0 0,0-1-1,-1-1 1,0-1-1,0 0 1,-6 1 1,-22 5 28,-2-1 1,1-3-1,-35 2-28,-140 5 56,104-9-39,-776 37 82,-34-41 886,476-5-406,255-6 420,-138-26-999,62 5 403,88 21-332,91 5 10,-86-14-81,50 3-2,-18 3 2,40 5 22,1-5-1,-22-8-21,-68-15 91,-118-3-91,217 24 91,-87-23-91,-20-4 43,188 38-43,0 1 1,-1-1 1,1 0-1,0-1 1,0-1 0,0 0-1,0-1 1,1 0-1,0-1 1,0-1 0,-8-6-2,5 1-7,-1 0 0,1 1 1,-2 1-1,0 0 0,0 1 1,0 1-1,-1 1 0,0 1 1,-1 1-1,1 0 0,-1 1 1,-3 1 6,22 3-23,0 0 0,0 0 0,0 0 0,0 0 0,0 0 0,0 0 0,0-1 0,0 1 0,0 0 0,0-1 0,0 1 0,0 0 1,0-1-1,0 1 0,0-1 0,0 1 0,1-1 0,-1 0 0,0 1 0,0-1 0,1 0 0,-1 0 0,0 1 0,1-1 0,-1 0 1,1 0-1,-1 0 0,1 0 0,-1 0 0,1 0 0,0 0 0,0 0 0,-1 0 0,1 0 0,0 0 0,0 0 0,0 0 0,0 0 1,0 0-1,0 0 0,0 0 0,0 0 0,1 0 0,-1 0 0,0 0 0,1 0 23,-1-8-235,0-3-28,2 0 0,-1 1-1,2 0 1,2-9 263,-2 9-240,0-1-1,-1 0 0,0-1 1,-1-8 240,-1-43-2333,17 63-1670,4 1-2280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7DDF-9F33-4E8C-9970-4ECE168D9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EA3189-D85A-4C9F-B6B8-7A33F0F026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A3465-E6EE-4CFF-8D75-671103CA9056}"/>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0BEE35DA-E1FD-46BF-9718-7341414AC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9098F-D783-4B5C-A36F-0B8875AE55DE}"/>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341014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64A4-2BEC-4623-BED3-32FB94D63F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5C330-1260-4804-A2CF-237234A4A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8E86A-5B1D-4F3D-A8FD-808BBF9DA897}"/>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9AC41712-6FB1-4CE8-9201-00562052A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E2BE-8679-4B70-93AA-58A6A2D7AEE4}"/>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270393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C147F-7E03-44A4-9196-786B7F9C0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34201-4C95-4115-A0BA-721225499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1E7E-1B3A-4805-B989-3C1F30EF0D48}"/>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AD8FFFB4-9EB5-49F2-97F8-32F0E5F64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EF3F7-B514-4574-9D11-392D0A8073F9}"/>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81879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CAFA-6FF3-44F3-A7AD-20DAD2263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ED1FB-303D-4C80-8A99-7FF47E4F25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29F47-3189-4263-AD66-B5FF4D1A631D}"/>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DA5E73CE-D038-4C41-899B-F44078EB3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B20-A79A-464D-8EA0-DA5239D3BA11}"/>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94583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50CA-D93E-4BE0-A21D-D3284C4801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7EAFE-F7BC-4AAD-80BB-22FAEFE63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8AEE2-D9F6-409F-A791-7AF9B795901B}"/>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0FB0C3F1-804F-4BA3-ABE6-38DDDCD3B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27FB9-100A-4512-B546-C8C142970D7F}"/>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373238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83DD-D8C8-40C9-AC92-3D711292E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BEDD9-3095-481C-9884-560495C95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17816-BACD-4E2A-91A1-E18EF6DA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DAF20-13CA-4D68-8150-EF0ABB5F9821}"/>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6" name="Footer Placeholder 5">
            <a:extLst>
              <a:ext uri="{FF2B5EF4-FFF2-40B4-BE49-F238E27FC236}">
                <a16:creationId xmlns:a16="http://schemas.microsoft.com/office/drawing/2014/main" id="{EF1E5FD6-F919-488A-B1E5-240E30550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7FC9-2D34-4EA7-AA2B-849085534B62}"/>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66299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B8AD-574C-40B3-A675-239226E8C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310117-6D3B-40F2-8C83-1A79167A0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6B703-FF25-40A0-82CD-EA3290E4C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E8F90B-3BF3-48C9-BA95-930459B62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70C14-1973-4FA6-8B96-B8D021C735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B07D-59B0-4F76-ADCE-4A694E9EC026}"/>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8" name="Footer Placeholder 7">
            <a:extLst>
              <a:ext uri="{FF2B5EF4-FFF2-40B4-BE49-F238E27FC236}">
                <a16:creationId xmlns:a16="http://schemas.microsoft.com/office/drawing/2014/main" id="{6EEAC730-502F-43F0-B2FC-8655CC3785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30A095-E801-45E2-A8D6-4A14A3980971}"/>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110912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0BE7-BB5A-47F4-9D48-6265E7ECC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5AE269-7A11-4464-A99D-6D30B7DBAE1A}"/>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4" name="Footer Placeholder 3">
            <a:extLst>
              <a:ext uri="{FF2B5EF4-FFF2-40B4-BE49-F238E27FC236}">
                <a16:creationId xmlns:a16="http://schemas.microsoft.com/office/drawing/2014/main" id="{C23E28C7-7F7D-4FFF-A6E7-017E1BEC7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873760-9D2F-4BAF-9C06-ACE1E70A452C}"/>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286283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525E8-2BF4-4EA1-9F91-670319ED1BA4}"/>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3" name="Footer Placeholder 2">
            <a:extLst>
              <a:ext uri="{FF2B5EF4-FFF2-40B4-BE49-F238E27FC236}">
                <a16:creationId xmlns:a16="http://schemas.microsoft.com/office/drawing/2014/main" id="{0A80DE02-D06B-47DE-95B7-B65FADD7BA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1A373-73BE-4FD3-897F-6CC56CD1B4ED}"/>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406208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BF4C-3865-47CB-BD84-3E1A1D8EF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FB9965-6330-416D-9FBE-D193B16FB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E5E665-DDF1-4A31-BAF5-2D447B8AD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F7FE2-4C87-41EA-AE98-DD4FDC4B90D3}"/>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6" name="Footer Placeholder 5">
            <a:extLst>
              <a:ext uri="{FF2B5EF4-FFF2-40B4-BE49-F238E27FC236}">
                <a16:creationId xmlns:a16="http://schemas.microsoft.com/office/drawing/2014/main" id="{9D622F2C-072E-4339-85FF-D08BEF69E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5F680-C10E-4C17-8B99-89D8092DE099}"/>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107820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6B37-19E4-4FB0-9F3E-420FC46E5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60CF0D-5078-4454-8582-077DD16BD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0C7A4-113B-44B8-AE84-79F1DB7B9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23377-E9A8-4416-A23F-367F2CE7F704}"/>
              </a:ext>
            </a:extLst>
          </p:cNvPr>
          <p:cNvSpPr>
            <a:spLocks noGrp="1"/>
          </p:cNvSpPr>
          <p:nvPr>
            <p:ph type="dt" sz="half" idx="10"/>
          </p:nvPr>
        </p:nvSpPr>
        <p:spPr/>
        <p:txBody>
          <a:bodyPr/>
          <a:lstStyle/>
          <a:p>
            <a:fld id="{18960EF5-BB56-4198-8FC5-975797FBEB50}" type="datetimeFigureOut">
              <a:rPr lang="en-US" smtClean="0"/>
              <a:t>2/18/2021</a:t>
            </a:fld>
            <a:endParaRPr lang="en-US"/>
          </a:p>
        </p:txBody>
      </p:sp>
      <p:sp>
        <p:nvSpPr>
          <p:cNvPr id="6" name="Footer Placeholder 5">
            <a:extLst>
              <a:ext uri="{FF2B5EF4-FFF2-40B4-BE49-F238E27FC236}">
                <a16:creationId xmlns:a16="http://schemas.microsoft.com/office/drawing/2014/main" id="{E74DF620-43C1-495E-B65C-FC4700F54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36941-A687-4831-8C22-A410529B8DBF}"/>
              </a:ext>
            </a:extLst>
          </p:cNvPr>
          <p:cNvSpPr>
            <a:spLocks noGrp="1"/>
          </p:cNvSpPr>
          <p:nvPr>
            <p:ph type="sldNum" sz="quarter" idx="12"/>
          </p:nvPr>
        </p:nvSpPr>
        <p:spPr/>
        <p:txBody>
          <a:bodyPr/>
          <a:lstStyle/>
          <a:p>
            <a:fld id="{419A57AA-5308-4198-A646-17395B24034D}" type="slidenum">
              <a:rPr lang="en-US" smtClean="0"/>
              <a:t>‹#›</a:t>
            </a:fld>
            <a:endParaRPr lang="en-US"/>
          </a:p>
        </p:txBody>
      </p:sp>
    </p:spTree>
    <p:extLst>
      <p:ext uri="{BB962C8B-B14F-4D97-AF65-F5344CB8AC3E}">
        <p14:creationId xmlns:p14="http://schemas.microsoft.com/office/powerpoint/2010/main" val="423845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BE65A-FCBC-4884-B5DF-9FC154ABB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25A3B-CD84-456F-8C0E-9AC558DC6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E3841-FE52-4524-A503-65BE0A401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60EF5-BB56-4198-8FC5-975797FBEB50}" type="datetimeFigureOut">
              <a:rPr lang="en-US" smtClean="0"/>
              <a:t>2/18/2021</a:t>
            </a:fld>
            <a:endParaRPr lang="en-US"/>
          </a:p>
        </p:txBody>
      </p:sp>
      <p:sp>
        <p:nvSpPr>
          <p:cNvPr id="5" name="Footer Placeholder 4">
            <a:extLst>
              <a:ext uri="{FF2B5EF4-FFF2-40B4-BE49-F238E27FC236}">
                <a16:creationId xmlns:a16="http://schemas.microsoft.com/office/drawing/2014/main" id="{4FABAF65-1096-436A-A1A6-7898AC3CA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65F80-0396-4619-828F-A5DF70E26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A57AA-5308-4198-A646-17395B24034D}" type="slidenum">
              <a:rPr lang="en-US" smtClean="0"/>
              <a:t>‹#›</a:t>
            </a:fld>
            <a:endParaRPr lang="en-US"/>
          </a:p>
        </p:txBody>
      </p:sp>
    </p:spTree>
    <p:extLst>
      <p:ext uri="{BB962C8B-B14F-4D97-AF65-F5344CB8AC3E}">
        <p14:creationId xmlns:p14="http://schemas.microsoft.com/office/powerpoint/2010/main" val="8275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1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17" Type="http://schemas.openxmlformats.org/officeDocument/2006/relationships/customXml" Target="../ink/ink8.xml"/><Relationship Id="rId2" Type="http://schemas.openxmlformats.org/officeDocument/2006/relationships/image" Target="../media/image7.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4.xml"/><Relationship Id="rId18" Type="http://schemas.openxmlformats.org/officeDocument/2006/relationships/image" Target="../media/image15.png"/><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12.png"/><Relationship Id="rId17" Type="http://schemas.openxmlformats.org/officeDocument/2006/relationships/customXml" Target="../ink/ink16.xml"/><Relationship Id="rId2" Type="http://schemas.openxmlformats.org/officeDocument/2006/relationships/image" Target="../media/image16.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2.xml"/><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22.xml"/><Relationship Id="rId18" Type="http://schemas.openxmlformats.org/officeDocument/2006/relationships/image" Target="../media/image15.png"/><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12.png"/><Relationship Id="rId17" Type="http://schemas.openxmlformats.org/officeDocument/2006/relationships/customXml" Target="../ink/ink24.xml"/><Relationship Id="rId2" Type="http://schemas.openxmlformats.org/officeDocument/2006/relationships/image" Target="../media/image18.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20.xml"/><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30.xml"/><Relationship Id="rId18" Type="http://schemas.openxmlformats.org/officeDocument/2006/relationships/image" Target="../media/image15.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12.png"/><Relationship Id="rId17" Type="http://schemas.openxmlformats.org/officeDocument/2006/relationships/customXml" Target="../ink/ink32.xml"/><Relationship Id="rId2" Type="http://schemas.openxmlformats.org/officeDocument/2006/relationships/image" Target="../media/image19.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28.xml"/><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38.xml"/><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7.xml"/><Relationship Id="rId5" Type="http://schemas.openxmlformats.org/officeDocument/2006/relationships/customXml" Target="../ink/ink34.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36.xm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44.xml"/><Relationship Id="rId3" Type="http://schemas.openxmlformats.org/officeDocument/2006/relationships/customXml" Target="../ink/ink39.xml"/><Relationship Id="rId7" Type="http://schemas.openxmlformats.org/officeDocument/2006/relationships/customXml" Target="../ink/ink41.xml"/><Relationship Id="rId12"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3.xml"/><Relationship Id="rId5" Type="http://schemas.openxmlformats.org/officeDocument/2006/relationships/customXml" Target="../ink/ink40.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2.xml"/><Relationship Id="rId1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50.xml"/><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8.xml"/><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customXml" Target="../ink/ink5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58.xml"/><Relationship Id="rId3" Type="http://schemas.openxmlformats.org/officeDocument/2006/relationships/customXml" Target="../ink/ink53.xml"/><Relationship Id="rId7" Type="http://schemas.openxmlformats.org/officeDocument/2006/relationships/customXml" Target="../ink/ink55.xml"/><Relationship Id="rId12"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7.xml"/><Relationship Id="rId5" Type="http://schemas.openxmlformats.org/officeDocument/2006/relationships/customXml" Target="../ink/ink54.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56.xml"/><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4.xml"/><Relationship Id="rId3" Type="http://schemas.openxmlformats.org/officeDocument/2006/relationships/customXml" Target="../ink/ink59.xml"/><Relationship Id="rId7" Type="http://schemas.openxmlformats.org/officeDocument/2006/relationships/customXml" Target="../ink/ink61.xml"/><Relationship Id="rId12"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63.xml"/><Relationship Id="rId5" Type="http://schemas.openxmlformats.org/officeDocument/2006/relationships/customXml" Target="../ink/ink60.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62.xml"/><Relationship Id="rId1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70.xml"/><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69.xml"/><Relationship Id="rId5" Type="http://schemas.openxmlformats.org/officeDocument/2006/relationships/customXml" Target="../ink/ink66.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68.xml"/><Relationship Id="rId1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76.xml"/><Relationship Id="rId3" Type="http://schemas.openxmlformats.org/officeDocument/2006/relationships/customXml" Target="../ink/ink71.xml"/><Relationship Id="rId7" Type="http://schemas.openxmlformats.org/officeDocument/2006/relationships/customXml" Target="../ink/ink73.xml"/><Relationship Id="rId12"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75.xml"/><Relationship Id="rId5" Type="http://schemas.openxmlformats.org/officeDocument/2006/relationships/customXml" Target="../ink/ink72.xml"/><Relationship Id="rId15" Type="http://schemas.openxmlformats.org/officeDocument/2006/relationships/image" Target="../media/image30.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74.xml"/><Relationship Id="rId1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77.xml"/><Relationship Id="rId7" Type="http://schemas.openxmlformats.org/officeDocument/2006/relationships/customXml" Target="../ink/ink79.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78.xml"/><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customXml" Target="../ink/ink80.xml"/></Relationships>
</file>

<file path=ppt/slides/_rels/slide24.xml.rels><?xml version="1.0" encoding="UTF-8" standalone="yes"?>
<Relationships xmlns="http://schemas.openxmlformats.org/package/2006/relationships"><Relationship Id="rId8" Type="http://schemas.openxmlformats.org/officeDocument/2006/relationships/image" Target="../media/image350.png"/><Relationship Id="rId13" Type="http://schemas.openxmlformats.org/officeDocument/2006/relationships/customXml" Target="../ink/ink86.xml"/><Relationship Id="rId18" Type="http://schemas.openxmlformats.org/officeDocument/2006/relationships/image" Target="../media/image40.png"/><Relationship Id="rId3" Type="http://schemas.openxmlformats.org/officeDocument/2006/relationships/customXml" Target="../ink/ink81.xml"/><Relationship Id="rId21" Type="http://schemas.openxmlformats.org/officeDocument/2006/relationships/customXml" Target="../ink/ink90.xml"/><Relationship Id="rId7" Type="http://schemas.openxmlformats.org/officeDocument/2006/relationships/customXml" Target="../ink/ink83.xml"/><Relationship Id="rId12" Type="http://schemas.openxmlformats.org/officeDocument/2006/relationships/image" Target="../media/image37.png"/><Relationship Id="rId17" Type="http://schemas.openxmlformats.org/officeDocument/2006/relationships/customXml" Target="../ink/ink88.xml"/><Relationship Id="rId2" Type="http://schemas.openxmlformats.org/officeDocument/2006/relationships/image" Target="../media/image320.png"/><Relationship Id="rId16" Type="http://schemas.openxmlformats.org/officeDocument/2006/relationships/image" Target="../media/image39.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85.xml"/><Relationship Id="rId24" Type="http://schemas.openxmlformats.org/officeDocument/2006/relationships/image" Target="../media/image43.png"/><Relationship Id="rId5" Type="http://schemas.openxmlformats.org/officeDocument/2006/relationships/customXml" Target="../ink/ink82.xml"/><Relationship Id="rId15" Type="http://schemas.openxmlformats.org/officeDocument/2006/relationships/customXml" Target="../ink/ink87.xml"/><Relationship Id="rId23" Type="http://schemas.openxmlformats.org/officeDocument/2006/relationships/customXml" Target="../ink/ink91.xml"/><Relationship Id="rId10" Type="http://schemas.openxmlformats.org/officeDocument/2006/relationships/image" Target="../media/image36.png"/><Relationship Id="rId19" Type="http://schemas.openxmlformats.org/officeDocument/2006/relationships/customXml" Target="../ink/ink89.xml"/><Relationship Id="rId4" Type="http://schemas.openxmlformats.org/officeDocument/2006/relationships/image" Target="../media/image330.png"/><Relationship Id="rId9" Type="http://schemas.openxmlformats.org/officeDocument/2006/relationships/customXml" Target="../ink/ink84.xml"/><Relationship Id="rId14" Type="http://schemas.openxmlformats.org/officeDocument/2006/relationships/image" Target="../media/image38.png"/><Relationship Id="rId22"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customXml" Target="../ink/ink95.xml"/><Relationship Id="rId13"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6.png"/><Relationship Id="rId12" Type="http://schemas.openxmlformats.org/officeDocument/2006/relationships/customXml" Target="../ink/ink97.xml"/><Relationship Id="rId2" Type="http://schemas.openxmlformats.org/officeDocument/2006/relationships/customXml" Target="../ink/ink92.xml"/><Relationship Id="rId1" Type="http://schemas.openxmlformats.org/officeDocument/2006/relationships/slideLayout" Target="../slideLayouts/slideLayout2.xml"/><Relationship Id="rId6" Type="http://schemas.openxmlformats.org/officeDocument/2006/relationships/customXml" Target="../ink/ink94.xml"/><Relationship Id="rId11" Type="http://schemas.openxmlformats.org/officeDocument/2006/relationships/image" Target="../media/image48.png"/><Relationship Id="rId5" Type="http://schemas.openxmlformats.org/officeDocument/2006/relationships/image" Target="../media/image45.png"/><Relationship Id="rId15" Type="http://schemas.openxmlformats.org/officeDocument/2006/relationships/image" Target="../media/image50.png"/><Relationship Id="rId10" Type="http://schemas.openxmlformats.org/officeDocument/2006/relationships/customXml" Target="../ink/ink96.xml"/><Relationship Id="rId4" Type="http://schemas.openxmlformats.org/officeDocument/2006/relationships/customXml" Target="../ink/ink93.xml"/><Relationship Id="rId9" Type="http://schemas.openxmlformats.org/officeDocument/2006/relationships/image" Target="../media/image47.png"/><Relationship Id="rId14" Type="http://schemas.openxmlformats.org/officeDocument/2006/relationships/customXml" Target="../ink/ink98.xml"/></Relationships>
</file>

<file path=ppt/slides/_rels/slide2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107.xml"/><Relationship Id="rId26" Type="http://schemas.openxmlformats.org/officeDocument/2006/relationships/customXml" Target="../ink/ink111.xml"/><Relationship Id="rId39" Type="http://schemas.openxmlformats.org/officeDocument/2006/relationships/image" Target="../media/image62.png"/><Relationship Id="rId21" Type="http://schemas.openxmlformats.org/officeDocument/2006/relationships/image" Target="../media/image53.png"/><Relationship Id="rId34" Type="http://schemas.openxmlformats.org/officeDocument/2006/relationships/customXml" Target="../ink/ink115.xml"/><Relationship Id="rId7" Type="http://schemas.openxmlformats.org/officeDocument/2006/relationships/image" Target="../media/image46.png"/><Relationship Id="rId12" Type="http://schemas.openxmlformats.org/officeDocument/2006/relationships/customXml" Target="../ink/ink104.xml"/><Relationship Id="rId17" Type="http://schemas.openxmlformats.org/officeDocument/2006/relationships/image" Target="../media/image51.png"/><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117.xml"/><Relationship Id="rId2" Type="http://schemas.openxmlformats.org/officeDocument/2006/relationships/customXml" Target="../ink/ink99.xml"/><Relationship Id="rId16" Type="http://schemas.openxmlformats.org/officeDocument/2006/relationships/customXml" Target="../ink/ink106.xml"/><Relationship Id="rId20" Type="http://schemas.openxmlformats.org/officeDocument/2006/relationships/customXml" Target="../ink/ink108.xml"/><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customXml" Target="../ink/ink101.xml"/><Relationship Id="rId11" Type="http://schemas.openxmlformats.org/officeDocument/2006/relationships/image" Target="../media/image48.png"/><Relationship Id="rId24" Type="http://schemas.openxmlformats.org/officeDocument/2006/relationships/customXml" Target="../ink/ink110.xml"/><Relationship Id="rId32" Type="http://schemas.openxmlformats.org/officeDocument/2006/relationships/customXml" Target="../ink/ink114.xml"/><Relationship Id="rId37" Type="http://schemas.openxmlformats.org/officeDocument/2006/relationships/image" Target="../media/image61.png"/><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112.xml"/><Relationship Id="rId36" Type="http://schemas.openxmlformats.org/officeDocument/2006/relationships/customXml" Target="../ink/ink116.xml"/><Relationship Id="rId10" Type="http://schemas.openxmlformats.org/officeDocument/2006/relationships/customXml" Target="../ink/ink103.xml"/><Relationship Id="rId19" Type="http://schemas.openxmlformats.org/officeDocument/2006/relationships/image" Target="../media/image52.png"/><Relationship Id="rId31" Type="http://schemas.openxmlformats.org/officeDocument/2006/relationships/image" Target="../media/image58.png"/><Relationship Id="rId4" Type="http://schemas.openxmlformats.org/officeDocument/2006/relationships/customXml" Target="../ink/ink100.xml"/><Relationship Id="rId9" Type="http://schemas.openxmlformats.org/officeDocument/2006/relationships/image" Target="../media/image47.png"/><Relationship Id="rId14" Type="http://schemas.openxmlformats.org/officeDocument/2006/relationships/customXml" Target="../ink/ink105.xml"/><Relationship Id="rId22" Type="http://schemas.openxmlformats.org/officeDocument/2006/relationships/customXml" Target="../ink/ink109.xml"/><Relationship Id="rId27" Type="http://schemas.openxmlformats.org/officeDocument/2006/relationships/image" Target="../media/image56.png"/><Relationship Id="rId30" Type="http://schemas.openxmlformats.org/officeDocument/2006/relationships/customXml" Target="../ink/ink113.xml"/><Relationship Id="rId35" Type="http://schemas.openxmlformats.org/officeDocument/2006/relationships/image" Target="../media/image60.png"/><Relationship Id="rId8" Type="http://schemas.openxmlformats.org/officeDocument/2006/relationships/customXml" Target="../ink/ink102.xml"/><Relationship Id="rId3" Type="http://schemas.openxmlformats.org/officeDocument/2006/relationships/image" Target="../media/image44.png"/></Relationships>
</file>

<file path=ppt/slides/_rels/slide27.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126.xml"/><Relationship Id="rId26" Type="http://schemas.openxmlformats.org/officeDocument/2006/relationships/customXml" Target="../ink/ink130.xml"/><Relationship Id="rId39" Type="http://schemas.openxmlformats.org/officeDocument/2006/relationships/image" Target="../media/image62.png"/><Relationship Id="rId21" Type="http://schemas.openxmlformats.org/officeDocument/2006/relationships/image" Target="../media/image53.png"/><Relationship Id="rId34" Type="http://schemas.openxmlformats.org/officeDocument/2006/relationships/customXml" Target="../ink/ink134.xml"/><Relationship Id="rId42" Type="http://schemas.openxmlformats.org/officeDocument/2006/relationships/customXml" Target="../ink/ink138.xml"/><Relationship Id="rId47" Type="http://schemas.openxmlformats.org/officeDocument/2006/relationships/image" Target="../media/image66.png"/><Relationship Id="rId50" Type="http://schemas.openxmlformats.org/officeDocument/2006/relationships/customXml" Target="../ink/ink142.xml"/><Relationship Id="rId55" Type="http://schemas.openxmlformats.org/officeDocument/2006/relationships/image" Target="../media/image70.png"/><Relationship Id="rId7" Type="http://schemas.openxmlformats.org/officeDocument/2006/relationships/image" Target="../media/image46.png"/><Relationship Id="rId2" Type="http://schemas.openxmlformats.org/officeDocument/2006/relationships/customXml" Target="../ink/ink118.xml"/><Relationship Id="rId16" Type="http://schemas.openxmlformats.org/officeDocument/2006/relationships/customXml" Target="../ink/ink125.xml"/><Relationship Id="rId29" Type="http://schemas.openxmlformats.org/officeDocument/2006/relationships/image" Target="../media/image57.png"/><Relationship Id="rId11" Type="http://schemas.openxmlformats.org/officeDocument/2006/relationships/image" Target="../media/image48.png"/><Relationship Id="rId24" Type="http://schemas.openxmlformats.org/officeDocument/2006/relationships/customXml" Target="../ink/ink129.xml"/><Relationship Id="rId32" Type="http://schemas.openxmlformats.org/officeDocument/2006/relationships/customXml" Target="../ink/ink133.xml"/><Relationship Id="rId37" Type="http://schemas.openxmlformats.org/officeDocument/2006/relationships/image" Target="../media/image61.png"/><Relationship Id="rId40" Type="http://schemas.openxmlformats.org/officeDocument/2006/relationships/customXml" Target="../ink/ink137.xml"/><Relationship Id="rId45" Type="http://schemas.openxmlformats.org/officeDocument/2006/relationships/image" Target="../media/image65.png"/><Relationship Id="rId53" Type="http://schemas.openxmlformats.org/officeDocument/2006/relationships/image" Target="../media/image69.png"/><Relationship Id="rId58" Type="http://schemas.openxmlformats.org/officeDocument/2006/relationships/customXml" Target="../ink/ink146.xml"/><Relationship Id="rId5" Type="http://schemas.openxmlformats.org/officeDocument/2006/relationships/image" Target="../media/image45.png"/><Relationship Id="rId19" Type="http://schemas.openxmlformats.org/officeDocument/2006/relationships/image" Target="../media/image52.png"/><Relationship Id="rId4" Type="http://schemas.openxmlformats.org/officeDocument/2006/relationships/customXml" Target="../ink/ink119.xml"/><Relationship Id="rId9" Type="http://schemas.openxmlformats.org/officeDocument/2006/relationships/image" Target="../media/image47.png"/><Relationship Id="rId14" Type="http://schemas.openxmlformats.org/officeDocument/2006/relationships/customXml" Target="../ink/ink124.xml"/><Relationship Id="rId22" Type="http://schemas.openxmlformats.org/officeDocument/2006/relationships/customXml" Target="../ink/ink128.xml"/><Relationship Id="rId27" Type="http://schemas.openxmlformats.org/officeDocument/2006/relationships/image" Target="../media/image56.png"/><Relationship Id="rId30" Type="http://schemas.openxmlformats.org/officeDocument/2006/relationships/customXml" Target="../ink/ink132.xml"/><Relationship Id="rId35" Type="http://schemas.openxmlformats.org/officeDocument/2006/relationships/image" Target="../media/image60.png"/><Relationship Id="rId43" Type="http://schemas.openxmlformats.org/officeDocument/2006/relationships/image" Target="../media/image64.png"/><Relationship Id="rId48" Type="http://schemas.openxmlformats.org/officeDocument/2006/relationships/customXml" Target="../ink/ink141.xml"/><Relationship Id="rId56" Type="http://schemas.openxmlformats.org/officeDocument/2006/relationships/customXml" Target="../ink/ink145.xml"/><Relationship Id="rId8" Type="http://schemas.openxmlformats.org/officeDocument/2006/relationships/customXml" Target="../ink/ink121.xml"/><Relationship Id="rId51" Type="http://schemas.openxmlformats.org/officeDocument/2006/relationships/image" Target="../media/image68.png"/><Relationship Id="rId3" Type="http://schemas.openxmlformats.org/officeDocument/2006/relationships/image" Target="../media/image44.png"/><Relationship Id="rId12" Type="http://schemas.openxmlformats.org/officeDocument/2006/relationships/customXml" Target="../ink/ink123.xml"/><Relationship Id="rId17" Type="http://schemas.openxmlformats.org/officeDocument/2006/relationships/image" Target="../media/image51.png"/><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136.xml"/><Relationship Id="rId46" Type="http://schemas.openxmlformats.org/officeDocument/2006/relationships/customXml" Target="../ink/ink140.xml"/><Relationship Id="rId59" Type="http://schemas.openxmlformats.org/officeDocument/2006/relationships/image" Target="../media/image72.png"/><Relationship Id="rId20" Type="http://schemas.openxmlformats.org/officeDocument/2006/relationships/customXml" Target="../ink/ink127.xml"/><Relationship Id="rId41" Type="http://schemas.openxmlformats.org/officeDocument/2006/relationships/image" Target="../media/image63.png"/><Relationship Id="rId54" Type="http://schemas.openxmlformats.org/officeDocument/2006/relationships/customXml" Target="../ink/ink144.xml"/><Relationship Id="rId1" Type="http://schemas.openxmlformats.org/officeDocument/2006/relationships/slideLayout" Target="../slideLayouts/slideLayout2.xml"/><Relationship Id="rId6" Type="http://schemas.openxmlformats.org/officeDocument/2006/relationships/customXml" Target="../ink/ink120.xml"/><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131.xml"/><Relationship Id="rId36" Type="http://schemas.openxmlformats.org/officeDocument/2006/relationships/customXml" Target="../ink/ink135.xml"/><Relationship Id="rId49" Type="http://schemas.openxmlformats.org/officeDocument/2006/relationships/image" Target="../media/image67.png"/><Relationship Id="rId57" Type="http://schemas.openxmlformats.org/officeDocument/2006/relationships/image" Target="../media/image71.png"/><Relationship Id="rId10" Type="http://schemas.openxmlformats.org/officeDocument/2006/relationships/customXml" Target="../ink/ink122.xml"/><Relationship Id="rId31" Type="http://schemas.openxmlformats.org/officeDocument/2006/relationships/image" Target="../media/image58.png"/><Relationship Id="rId44" Type="http://schemas.openxmlformats.org/officeDocument/2006/relationships/customXml" Target="../ink/ink139.xml"/><Relationship Id="rId52" Type="http://schemas.openxmlformats.org/officeDocument/2006/relationships/customXml" Target="../ink/ink143.xml"/></Relationships>
</file>

<file path=ppt/slides/_rels/slide28.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155.xml"/><Relationship Id="rId26" Type="http://schemas.openxmlformats.org/officeDocument/2006/relationships/customXml" Target="../ink/ink159.xml"/><Relationship Id="rId39" Type="http://schemas.openxmlformats.org/officeDocument/2006/relationships/image" Target="../media/image62.png"/><Relationship Id="rId21" Type="http://schemas.openxmlformats.org/officeDocument/2006/relationships/image" Target="../media/image53.png"/><Relationship Id="rId34" Type="http://schemas.openxmlformats.org/officeDocument/2006/relationships/customXml" Target="../ink/ink163.xml"/><Relationship Id="rId42" Type="http://schemas.openxmlformats.org/officeDocument/2006/relationships/customXml" Target="../ink/ink167.xml"/><Relationship Id="rId47" Type="http://schemas.openxmlformats.org/officeDocument/2006/relationships/image" Target="../media/image66.png"/><Relationship Id="rId50" Type="http://schemas.openxmlformats.org/officeDocument/2006/relationships/customXml" Target="../ink/ink171.xml"/><Relationship Id="rId55" Type="http://schemas.openxmlformats.org/officeDocument/2006/relationships/image" Target="../media/image70.png"/><Relationship Id="rId7" Type="http://schemas.openxmlformats.org/officeDocument/2006/relationships/image" Target="../media/image46.png"/><Relationship Id="rId2" Type="http://schemas.openxmlformats.org/officeDocument/2006/relationships/customXml" Target="../ink/ink147.xml"/><Relationship Id="rId16" Type="http://schemas.openxmlformats.org/officeDocument/2006/relationships/customXml" Target="../ink/ink154.xml"/><Relationship Id="rId29" Type="http://schemas.openxmlformats.org/officeDocument/2006/relationships/image" Target="../media/image57.png"/><Relationship Id="rId11" Type="http://schemas.openxmlformats.org/officeDocument/2006/relationships/image" Target="../media/image48.png"/><Relationship Id="rId24" Type="http://schemas.openxmlformats.org/officeDocument/2006/relationships/customXml" Target="../ink/ink158.xml"/><Relationship Id="rId32" Type="http://schemas.openxmlformats.org/officeDocument/2006/relationships/customXml" Target="../ink/ink162.xml"/><Relationship Id="rId37" Type="http://schemas.openxmlformats.org/officeDocument/2006/relationships/image" Target="../media/image61.png"/><Relationship Id="rId40" Type="http://schemas.openxmlformats.org/officeDocument/2006/relationships/customXml" Target="../ink/ink166.xml"/><Relationship Id="rId45" Type="http://schemas.openxmlformats.org/officeDocument/2006/relationships/image" Target="../media/image65.png"/><Relationship Id="rId53" Type="http://schemas.openxmlformats.org/officeDocument/2006/relationships/image" Target="../media/image69.png"/><Relationship Id="rId58" Type="http://schemas.openxmlformats.org/officeDocument/2006/relationships/customXml" Target="../ink/ink175.xml"/><Relationship Id="rId5" Type="http://schemas.openxmlformats.org/officeDocument/2006/relationships/image" Target="../media/image45.png"/><Relationship Id="rId19" Type="http://schemas.openxmlformats.org/officeDocument/2006/relationships/image" Target="../media/image52.png"/><Relationship Id="rId4" Type="http://schemas.openxmlformats.org/officeDocument/2006/relationships/customXml" Target="../ink/ink148.xml"/><Relationship Id="rId9" Type="http://schemas.openxmlformats.org/officeDocument/2006/relationships/image" Target="../media/image47.png"/><Relationship Id="rId14" Type="http://schemas.openxmlformats.org/officeDocument/2006/relationships/customXml" Target="../ink/ink153.xml"/><Relationship Id="rId22" Type="http://schemas.openxmlformats.org/officeDocument/2006/relationships/customXml" Target="../ink/ink157.xml"/><Relationship Id="rId27" Type="http://schemas.openxmlformats.org/officeDocument/2006/relationships/image" Target="../media/image56.png"/><Relationship Id="rId30" Type="http://schemas.openxmlformats.org/officeDocument/2006/relationships/customXml" Target="../ink/ink161.xml"/><Relationship Id="rId35" Type="http://schemas.openxmlformats.org/officeDocument/2006/relationships/image" Target="../media/image60.png"/><Relationship Id="rId43" Type="http://schemas.openxmlformats.org/officeDocument/2006/relationships/image" Target="../media/image64.png"/><Relationship Id="rId48" Type="http://schemas.openxmlformats.org/officeDocument/2006/relationships/customXml" Target="../ink/ink170.xml"/><Relationship Id="rId56" Type="http://schemas.openxmlformats.org/officeDocument/2006/relationships/customXml" Target="../ink/ink174.xml"/><Relationship Id="rId8" Type="http://schemas.openxmlformats.org/officeDocument/2006/relationships/customXml" Target="../ink/ink150.xml"/><Relationship Id="rId51" Type="http://schemas.openxmlformats.org/officeDocument/2006/relationships/image" Target="../media/image68.png"/><Relationship Id="rId3" Type="http://schemas.openxmlformats.org/officeDocument/2006/relationships/image" Target="../media/image44.png"/><Relationship Id="rId12" Type="http://schemas.openxmlformats.org/officeDocument/2006/relationships/customXml" Target="../ink/ink152.xml"/><Relationship Id="rId17" Type="http://schemas.openxmlformats.org/officeDocument/2006/relationships/image" Target="../media/image51.png"/><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165.xml"/><Relationship Id="rId46" Type="http://schemas.openxmlformats.org/officeDocument/2006/relationships/customXml" Target="../ink/ink169.xml"/><Relationship Id="rId59" Type="http://schemas.openxmlformats.org/officeDocument/2006/relationships/image" Target="../media/image72.png"/><Relationship Id="rId20" Type="http://schemas.openxmlformats.org/officeDocument/2006/relationships/customXml" Target="../ink/ink156.xml"/><Relationship Id="rId41" Type="http://schemas.openxmlformats.org/officeDocument/2006/relationships/image" Target="../media/image63.png"/><Relationship Id="rId54" Type="http://schemas.openxmlformats.org/officeDocument/2006/relationships/customXml" Target="../ink/ink173.xml"/><Relationship Id="rId1" Type="http://schemas.openxmlformats.org/officeDocument/2006/relationships/slideLayout" Target="../slideLayouts/slideLayout2.xml"/><Relationship Id="rId6" Type="http://schemas.openxmlformats.org/officeDocument/2006/relationships/customXml" Target="../ink/ink149.xml"/><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160.xml"/><Relationship Id="rId36" Type="http://schemas.openxmlformats.org/officeDocument/2006/relationships/customXml" Target="../ink/ink164.xml"/><Relationship Id="rId49" Type="http://schemas.openxmlformats.org/officeDocument/2006/relationships/image" Target="../media/image67.png"/><Relationship Id="rId57" Type="http://schemas.openxmlformats.org/officeDocument/2006/relationships/image" Target="../media/image71.png"/><Relationship Id="rId10" Type="http://schemas.openxmlformats.org/officeDocument/2006/relationships/customXml" Target="../ink/ink151.xml"/><Relationship Id="rId31" Type="http://schemas.openxmlformats.org/officeDocument/2006/relationships/image" Target="../media/image58.png"/><Relationship Id="rId44" Type="http://schemas.openxmlformats.org/officeDocument/2006/relationships/customXml" Target="../ink/ink168.xml"/><Relationship Id="rId52" Type="http://schemas.openxmlformats.org/officeDocument/2006/relationships/customXml" Target="../ink/ink172.xml"/></Relationships>
</file>

<file path=ppt/slides/_rels/slide29.xml.rels><?xml version="1.0" encoding="UTF-8" standalone="yes"?>
<Relationships xmlns="http://schemas.openxmlformats.org/package/2006/relationships"><Relationship Id="rId8" Type="http://schemas.openxmlformats.org/officeDocument/2006/relationships/image" Target="../media/image350.png"/><Relationship Id="rId13" Type="http://schemas.openxmlformats.org/officeDocument/2006/relationships/customXml" Target="../ink/ink181.xml"/><Relationship Id="rId18" Type="http://schemas.openxmlformats.org/officeDocument/2006/relationships/image" Target="../media/image40.png"/><Relationship Id="rId3" Type="http://schemas.openxmlformats.org/officeDocument/2006/relationships/customXml" Target="../ink/ink176.xml"/><Relationship Id="rId21" Type="http://schemas.openxmlformats.org/officeDocument/2006/relationships/customXml" Target="../ink/ink185.xml"/><Relationship Id="rId7" Type="http://schemas.openxmlformats.org/officeDocument/2006/relationships/customXml" Target="../ink/ink178.xml"/><Relationship Id="rId12" Type="http://schemas.openxmlformats.org/officeDocument/2006/relationships/image" Target="../media/image37.png"/><Relationship Id="rId17" Type="http://schemas.openxmlformats.org/officeDocument/2006/relationships/customXml" Target="../ink/ink183.xml"/><Relationship Id="rId2" Type="http://schemas.openxmlformats.org/officeDocument/2006/relationships/image" Target="../media/image73.png"/><Relationship Id="rId16" Type="http://schemas.openxmlformats.org/officeDocument/2006/relationships/image" Target="../media/image39.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180.xml"/><Relationship Id="rId24" Type="http://schemas.openxmlformats.org/officeDocument/2006/relationships/image" Target="../media/image43.png"/><Relationship Id="rId5" Type="http://schemas.openxmlformats.org/officeDocument/2006/relationships/customXml" Target="../ink/ink177.xml"/><Relationship Id="rId15" Type="http://schemas.openxmlformats.org/officeDocument/2006/relationships/customXml" Target="../ink/ink182.xml"/><Relationship Id="rId23" Type="http://schemas.openxmlformats.org/officeDocument/2006/relationships/customXml" Target="../ink/ink186.xml"/><Relationship Id="rId10" Type="http://schemas.openxmlformats.org/officeDocument/2006/relationships/image" Target="../media/image36.png"/><Relationship Id="rId19" Type="http://schemas.openxmlformats.org/officeDocument/2006/relationships/customXml" Target="../ink/ink184.xml"/><Relationship Id="rId4" Type="http://schemas.openxmlformats.org/officeDocument/2006/relationships/image" Target="../media/image330.png"/><Relationship Id="rId9" Type="http://schemas.openxmlformats.org/officeDocument/2006/relationships/customXml" Target="../ink/ink179.xml"/><Relationship Id="rId14" Type="http://schemas.openxmlformats.org/officeDocument/2006/relationships/image" Target="../media/image38.png"/><Relationship Id="rId22"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192.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205.xml"/><Relationship Id="rId21" Type="http://schemas.openxmlformats.org/officeDocument/2006/relationships/customXml" Target="../ink/ink196.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189.xml"/><Relationship Id="rId2" Type="http://schemas.openxmlformats.org/officeDocument/2006/relationships/image" Target="../media/image74.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200.xml"/><Relationship Id="rId41" Type="http://schemas.openxmlformats.org/officeDocument/2006/relationships/customXml" Target="../ink/ink206.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191.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204.xml"/><Relationship Id="rId40" Type="http://schemas.openxmlformats.org/officeDocument/2006/relationships/image" Target="../media/image82.png"/><Relationship Id="rId5" Type="http://schemas.openxmlformats.org/officeDocument/2006/relationships/customXml" Target="../ink/ink188.xml"/><Relationship Id="rId15" Type="http://schemas.openxmlformats.org/officeDocument/2006/relationships/customXml" Target="../ink/ink193.xml"/><Relationship Id="rId23" Type="http://schemas.openxmlformats.org/officeDocument/2006/relationships/customXml" Target="../ink/ink197.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195.xml"/><Relationship Id="rId31" Type="http://schemas.openxmlformats.org/officeDocument/2006/relationships/customXml" Target="../ink/ink201.xml"/><Relationship Id="rId4" Type="http://schemas.openxmlformats.org/officeDocument/2006/relationships/image" Target="../media/image330.png"/><Relationship Id="rId9" Type="http://schemas.openxmlformats.org/officeDocument/2006/relationships/customXml" Target="../ink/ink190.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199.xml"/><Relationship Id="rId30" Type="http://schemas.openxmlformats.org/officeDocument/2006/relationships/image" Target="../media/image77.png"/><Relationship Id="rId35" Type="http://schemas.openxmlformats.org/officeDocument/2006/relationships/customXml" Target="../ink/ink203.xml"/><Relationship Id="rId8" Type="http://schemas.openxmlformats.org/officeDocument/2006/relationships/image" Target="../media/image350.png"/><Relationship Id="rId3" Type="http://schemas.openxmlformats.org/officeDocument/2006/relationships/customXml" Target="../ink/ink187.xml"/><Relationship Id="rId12" Type="http://schemas.openxmlformats.org/officeDocument/2006/relationships/image" Target="../media/image37.png"/><Relationship Id="rId17" Type="http://schemas.openxmlformats.org/officeDocument/2006/relationships/customXml" Target="../ink/ink194.xml"/><Relationship Id="rId25" Type="http://schemas.openxmlformats.org/officeDocument/2006/relationships/customXml" Target="../ink/ink198.xml"/><Relationship Id="rId33" Type="http://schemas.openxmlformats.org/officeDocument/2006/relationships/customXml" Target="../ink/ink202.xml"/><Relationship Id="rId38" Type="http://schemas.openxmlformats.org/officeDocument/2006/relationships/image" Target="../media/image81.png"/></Relationships>
</file>

<file path=ppt/slides/_rels/slide31.xml.rels><?xml version="1.0" encoding="UTF-8" standalone="yes"?>
<Relationships xmlns="http://schemas.openxmlformats.org/package/2006/relationships"><Relationship Id="rId13" Type="http://schemas.openxmlformats.org/officeDocument/2006/relationships/customXml" Target="../ink/ink212.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225.xml"/><Relationship Id="rId21" Type="http://schemas.openxmlformats.org/officeDocument/2006/relationships/customXml" Target="../ink/ink216.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209.xml"/><Relationship Id="rId2" Type="http://schemas.openxmlformats.org/officeDocument/2006/relationships/image" Target="../media/image84.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220.xml"/><Relationship Id="rId41" Type="http://schemas.openxmlformats.org/officeDocument/2006/relationships/customXml" Target="../ink/ink226.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211.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224.xml"/><Relationship Id="rId40" Type="http://schemas.openxmlformats.org/officeDocument/2006/relationships/image" Target="../media/image82.png"/><Relationship Id="rId5" Type="http://schemas.openxmlformats.org/officeDocument/2006/relationships/customXml" Target="../ink/ink208.xml"/><Relationship Id="rId15" Type="http://schemas.openxmlformats.org/officeDocument/2006/relationships/customXml" Target="../ink/ink213.xml"/><Relationship Id="rId23" Type="http://schemas.openxmlformats.org/officeDocument/2006/relationships/customXml" Target="../ink/ink217.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215.xml"/><Relationship Id="rId31" Type="http://schemas.openxmlformats.org/officeDocument/2006/relationships/customXml" Target="../ink/ink221.xml"/><Relationship Id="rId4" Type="http://schemas.openxmlformats.org/officeDocument/2006/relationships/image" Target="../media/image330.png"/><Relationship Id="rId9" Type="http://schemas.openxmlformats.org/officeDocument/2006/relationships/customXml" Target="../ink/ink210.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219.xml"/><Relationship Id="rId30" Type="http://schemas.openxmlformats.org/officeDocument/2006/relationships/image" Target="../media/image77.png"/><Relationship Id="rId35" Type="http://schemas.openxmlformats.org/officeDocument/2006/relationships/customXml" Target="../ink/ink223.xml"/><Relationship Id="rId8" Type="http://schemas.openxmlformats.org/officeDocument/2006/relationships/image" Target="../media/image350.png"/><Relationship Id="rId3" Type="http://schemas.openxmlformats.org/officeDocument/2006/relationships/customXml" Target="../ink/ink207.xml"/><Relationship Id="rId12" Type="http://schemas.openxmlformats.org/officeDocument/2006/relationships/image" Target="../media/image37.png"/><Relationship Id="rId17" Type="http://schemas.openxmlformats.org/officeDocument/2006/relationships/customXml" Target="../ink/ink214.xml"/><Relationship Id="rId25" Type="http://schemas.openxmlformats.org/officeDocument/2006/relationships/customXml" Target="../ink/ink218.xml"/><Relationship Id="rId33" Type="http://schemas.openxmlformats.org/officeDocument/2006/relationships/customXml" Target="../ink/ink222.xml"/><Relationship Id="rId38" Type="http://schemas.openxmlformats.org/officeDocument/2006/relationships/image" Target="../media/image81.png"/></Relationships>
</file>

<file path=ppt/slides/_rels/slide32.xml.rels><?xml version="1.0" encoding="UTF-8" standalone="yes"?>
<Relationships xmlns="http://schemas.openxmlformats.org/package/2006/relationships"><Relationship Id="rId13" Type="http://schemas.openxmlformats.org/officeDocument/2006/relationships/customXml" Target="../ink/ink232.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245.xml"/><Relationship Id="rId21" Type="http://schemas.openxmlformats.org/officeDocument/2006/relationships/customXml" Target="../ink/ink236.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229.xml"/><Relationship Id="rId2" Type="http://schemas.openxmlformats.org/officeDocument/2006/relationships/image" Target="../media/image85.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240.xml"/><Relationship Id="rId41" Type="http://schemas.openxmlformats.org/officeDocument/2006/relationships/customXml" Target="../ink/ink246.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231.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244.xml"/><Relationship Id="rId40" Type="http://schemas.openxmlformats.org/officeDocument/2006/relationships/image" Target="../media/image82.png"/><Relationship Id="rId5" Type="http://schemas.openxmlformats.org/officeDocument/2006/relationships/customXml" Target="../ink/ink228.xml"/><Relationship Id="rId15" Type="http://schemas.openxmlformats.org/officeDocument/2006/relationships/customXml" Target="../ink/ink233.xml"/><Relationship Id="rId23" Type="http://schemas.openxmlformats.org/officeDocument/2006/relationships/customXml" Target="../ink/ink237.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235.xml"/><Relationship Id="rId31" Type="http://schemas.openxmlformats.org/officeDocument/2006/relationships/customXml" Target="../ink/ink241.xml"/><Relationship Id="rId4" Type="http://schemas.openxmlformats.org/officeDocument/2006/relationships/image" Target="../media/image330.png"/><Relationship Id="rId9" Type="http://schemas.openxmlformats.org/officeDocument/2006/relationships/customXml" Target="../ink/ink230.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239.xml"/><Relationship Id="rId30" Type="http://schemas.openxmlformats.org/officeDocument/2006/relationships/image" Target="../media/image77.png"/><Relationship Id="rId35" Type="http://schemas.openxmlformats.org/officeDocument/2006/relationships/customXml" Target="../ink/ink243.xml"/><Relationship Id="rId8" Type="http://schemas.openxmlformats.org/officeDocument/2006/relationships/image" Target="../media/image350.png"/><Relationship Id="rId3" Type="http://schemas.openxmlformats.org/officeDocument/2006/relationships/customXml" Target="../ink/ink227.xml"/><Relationship Id="rId12" Type="http://schemas.openxmlformats.org/officeDocument/2006/relationships/image" Target="../media/image37.png"/><Relationship Id="rId17" Type="http://schemas.openxmlformats.org/officeDocument/2006/relationships/customXml" Target="../ink/ink234.xml"/><Relationship Id="rId25" Type="http://schemas.openxmlformats.org/officeDocument/2006/relationships/customXml" Target="../ink/ink238.xml"/><Relationship Id="rId33" Type="http://schemas.openxmlformats.org/officeDocument/2006/relationships/customXml" Target="../ink/ink242.xml"/><Relationship Id="rId38" Type="http://schemas.openxmlformats.org/officeDocument/2006/relationships/image" Target="../media/image81.png"/></Relationships>
</file>

<file path=ppt/slides/_rels/slide33.xml.rels><?xml version="1.0" encoding="UTF-8" standalone="yes"?>
<Relationships xmlns="http://schemas.openxmlformats.org/package/2006/relationships"><Relationship Id="rId13" Type="http://schemas.openxmlformats.org/officeDocument/2006/relationships/customXml" Target="../ink/ink252.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265.xml"/><Relationship Id="rId21" Type="http://schemas.openxmlformats.org/officeDocument/2006/relationships/customXml" Target="../ink/ink256.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249.xml"/><Relationship Id="rId2" Type="http://schemas.openxmlformats.org/officeDocument/2006/relationships/image" Target="../media/image86.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260.xml"/><Relationship Id="rId41" Type="http://schemas.openxmlformats.org/officeDocument/2006/relationships/customXml" Target="../ink/ink266.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251.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264.xml"/><Relationship Id="rId40" Type="http://schemas.openxmlformats.org/officeDocument/2006/relationships/image" Target="../media/image82.png"/><Relationship Id="rId5" Type="http://schemas.openxmlformats.org/officeDocument/2006/relationships/customXml" Target="../ink/ink248.xml"/><Relationship Id="rId15" Type="http://schemas.openxmlformats.org/officeDocument/2006/relationships/customXml" Target="../ink/ink253.xml"/><Relationship Id="rId23" Type="http://schemas.openxmlformats.org/officeDocument/2006/relationships/customXml" Target="../ink/ink257.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255.xml"/><Relationship Id="rId31" Type="http://schemas.openxmlformats.org/officeDocument/2006/relationships/customXml" Target="../ink/ink261.xml"/><Relationship Id="rId4" Type="http://schemas.openxmlformats.org/officeDocument/2006/relationships/image" Target="../media/image330.png"/><Relationship Id="rId9" Type="http://schemas.openxmlformats.org/officeDocument/2006/relationships/customXml" Target="../ink/ink250.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259.xml"/><Relationship Id="rId30" Type="http://schemas.openxmlformats.org/officeDocument/2006/relationships/image" Target="../media/image77.png"/><Relationship Id="rId35" Type="http://schemas.openxmlformats.org/officeDocument/2006/relationships/customXml" Target="../ink/ink263.xml"/><Relationship Id="rId8" Type="http://schemas.openxmlformats.org/officeDocument/2006/relationships/image" Target="../media/image350.png"/><Relationship Id="rId3" Type="http://schemas.openxmlformats.org/officeDocument/2006/relationships/customXml" Target="../ink/ink247.xml"/><Relationship Id="rId12" Type="http://schemas.openxmlformats.org/officeDocument/2006/relationships/image" Target="../media/image37.png"/><Relationship Id="rId17" Type="http://schemas.openxmlformats.org/officeDocument/2006/relationships/customXml" Target="../ink/ink254.xml"/><Relationship Id="rId25" Type="http://schemas.openxmlformats.org/officeDocument/2006/relationships/customXml" Target="../ink/ink258.xml"/><Relationship Id="rId33" Type="http://schemas.openxmlformats.org/officeDocument/2006/relationships/customXml" Target="../ink/ink262.xml"/><Relationship Id="rId38" Type="http://schemas.openxmlformats.org/officeDocument/2006/relationships/image" Target="../media/image81.png"/></Relationships>
</file>

<file path=ppt/slides/_rels/slide34.xml.rels><?xml version="1.0" encoding="UTF-8" standalone="yes"?>
<Relationships xmlns="http://schemas.openxmlformats.org/package/2006/relationships"><Relationship Id="rId13" Type="http://schemas.openxmlformats.org/officeDocument/2006/relationships/customXml" Target="../ink/ink272.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285.xml"/><Relationship Id="rId21" Type="http://schemas.openxmlformats.org/officeDocument/2006/relationships/customXml" Target="../ink/ink276.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269.xml"/><Relationship Id="rId2" Type="http://schemas.openxmlformats.org/officeDocument/2006/relationships/image" Target="../media/image87.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280.xml"/><Relationship Id="rId41" Type="http://schemas.openxmlformats.org/officeDocument/2006/relationships/customXml" Target="../ink/ink286.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271.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284.xml"/><Relationship Id="rId40" Type="http://schemas.openxmlformats.org/officeDocument/2006/relationships/image" Target="../media/image82.png"/><Relationship Id="rId5" Type="http://schemas.openxmlformats.org/officeDocument/2006/relationships/customXml" Target="../ink/ink268.xml"/><Relationship Id="rId15" Type="http://schemas.openxmlformats.org/officeDocument/2006/relationships/customXml" Target="../ink/ink273.xml"/><Relationship Id="rId23" Type="http://schemas.openxmlformats.org/officeDocument/2006/relationships/customXml" Target="../ink/ink277.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275.xml"/><Relationship Id="rId31" Type="http://schemas.openxmlformats.org/officeDocument/2006/relationships/customXml" Target="../ink/ink281.xml"/><Relationship Id="rId4" Type="http://schemas.openxmlformats.org/officeDocument/2006/relationships/image" Target="../media/image330.png"/><Relationship Id="rId9" Type="http://schemas.openxmlformats.org/officeDocument/2006/relationships/customXml" Target="../ink/ink270.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279.xml"/><Relationship Id="rId30" Type="http://schemas.openxmlformats.org/officeDocument/2006/relationships/image" Target="../media/image77.png"/><Relationship Id="rId35" Type="http://schemas.openxmlformats.org/officeDocument/2006/relationships/customXml" Target="../ink/ink283.xml"/><Relationship Id="rId8" Type="http://schemas.openxmlformats.org/officeDocument/2006/relationships/image" Target="../media/image350.png"/><Relationship Id="rId3" Type="http://schemas.openxmlformats.org/officeDocument/2006/relationships/customXml" Target="../ink/ink267.xml"/><Relationship Id="rId12" Type="http://schemas.openxmlformats.org/officeDocument/2006/relationships/image" Target="../media/image37.png"/><Relationship Id="rId17" Type="http://schemas.openxmlformats.org/officeDocument/2006/relationships/customXml" Target="../ink/ink274.xml"/><Relationship Id="rId25" Type="http://schemas.openxmlformats.org/officeDocument/2006/relationships/customXml" Target="../ink/ink278.xml"/><Relationship Id="rId33" Type="http://schemas.openxmlformats.org/officeDocument/2006/relationships/customXml" Target="../ink/ink282.xml"/><Relationship Id="rId38"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87.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22.png"/><Relationship Id="rId4" Type="http://schemas.openxmlformats.org/officeDocument/2006/relationships/customXml" Target="../ink/ink288.xml"/></Relationships>
</file>

<file path=ppt/slides/_rels/slide36.xml.rels><?xml version="1.0" encoding="UTF-8" standalone="yes"?>
<Relationships xmlns="http://schemas.openxmlformats.org/package/2006/relationships"><Relationship Id="rId13" Type="http://schemas.openxmlformats.org/officeDocument/2006/relationships/customXml" Target="../ink/ink294.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307.xml"/><Relationship Id="rId21" Type="http://schemas.openxmlformats.org/officeDocument/2006/relationships/customXml" Target="../ink/ink298.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291.xml"/><Relationship Id="rId2" Type="http://schemas.openxmlformats.org/officeDocument/2006/relationships/image" Target="../media/image89.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302.xml"/><Relationship Id="rId41" Type="http://schemas.openxmlformats.org/officeDocument/2006/relationships/customXml" Target="../ink/ink308.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293.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306.xml"/><Relationship Id="rId40" Type="http://schemas.openxmlformats.org/officeDocument/2006/relationships/image" Target="../media/image82.png"/><Relationship Id="rId5" Type="http://schemas.openxmlformats.org/officeDocument/2006/relationships/customXml" Target="../ink/ink290.xml"/><Relationship Id="rId15" Type="http://schemas.openxmlformats.org/officeDocument/2006/relationships/customXml" Target="../ink/ink295.xml"/><Relationship Id="rId23" Type="http://schemas.openxmlformats.org/officeDocument/2006/relationships/customXml" Target="../ink/ink299.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297.xml"/><Relationship Id="rId31" Type="http://schemas.openxmlformats.org/officeDocument/2006/relationships/customXml" Target="../ink/ink303.xml"/><Relationship Id="rId4" Type="http://schemas.openxmlformats.org/officeDocument/2006/relationships/image" Target="../media/image330.png"/><Relationship Id="rId9" Type="http://schemas.openxmlformats.org/officeDocument/2006/relationships/customXml" Target="../ink/ink292.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301.xml"/><Relationship Id="rId30" Type="http://schemas.openxmlformats.org/officeDocument/2006/relationships/image" Target="../media/image77.png"/><Relationship Id="rId35" Type="http://schemas.openxmlformats.org/officeDocument/2006/relationships/customXml" Target="../ink/ink305.xml"/><Relationship Id="rId8" Type="http://schemas.openxmlformats.org/officeDocument/2006/relationships/image" Target="../media/image350.png"/><Relationship Id="rId3" Type="http://schemas.openxmlformats.org/officeDocument/2006/relationships/customXml" Target="../ink/ink289.xml"/><Relationship Id="rId12" Type="http://schemas.openxmlformats.org/officeDocument/2006/relationships/image" Target="../media/image37.png"/><Relationship Id="rId17" Type="http://schemas.openxmlformats.org/officeDocument/2006/relationships/customXml" Target="../ink/ink296.xml"/><Relationship Id="rId25" Type="http://schemas.openxmlformats.org/officeDocument/2006/relationships/customXml" Target="../ink/ink300.xml"/><Relationship Id="rId33" Type="http://schemas.openxmlformats.org/officeDocument/2006/relationships/customXml" Target="../ink/ink304.xml"/><Relationship Id="rId38" Type="http://schemas.openxmlformats.org/officeDocument/2006/relationships/image" Target="../media/image81.png"/></Relationships>
</file>

<file path=ppt/slides/_rels/slide37.xml.rels><?xml version="1.0" encoding="UTF-8" standalone="yes"?>
<Relationships xmlns="http://schemas.openxmlformats.org/package/2006/relationships"><Relationship Id="rId13" Type="http://schemas.openxmlformats.org/officeDocument/2006/relationships/customXml" Target="../ink/ink314.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327.xml"/><Relationship Id="rId21" Type="http://schemas.openxmlformats.org/officeDocument/2006/relationships/customXml" Target="../ink/ink318.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311.xml"/><Relationship Id="rId2" Type="http://schemas.openxmlformats.org/officeDocument/2006/relationships/image" Target="../media/image90.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322.xml"/><Relationship Id="rId41" Type="http://schemas.openxmlformats.org/officeDocument/2006/relationships/customXml" Target="../ink/ink328.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313.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326.xml"/><Relationship Id="rId40" Type="http://schemas.openxmlformats.org/officeDocument/2006/relationships/image" Target="../media/image82.png"/><Relationship Id="rId5" Type="http://schemas.openxmlformats.org/officeDocument/2006/relationships/customXml" Target="../ink/ink310.xml"/><Relationship Id="rId15" Type="http://schemas.openxmlformats.org/officeDocument/2006/relationships/customXml" Target="../ink/ink315.xml"/><Relationship Id="rId23" Type="http://schemas.openxmlformats.org/officeDocument/2006/relationships/customXml" Target="../ink/ink319.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317.xml"/><Relationship Id="rId31" Type="http://schemas.openxmlformats.org/officeDocument/2006/relationships/customXml" Target="../ink/ink323.xml"/><Relationship Id="rId4" Type="http://schemas.openxmlformats.org/officeDocument/2006/relationships/image" Target="../media/image330.png"/><Relationship Id="rId9" Type="http://schemas.openxmlformats.org/officeDocument/2006/relationships/customXml" Target="../ink/ink312.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321.xml"/><Relationship Id="rId30" Type="http://schemas.openxmlformats.org/officeDocument/2006/relationships/image" Target="../media/image77.png"/><Relationship Id="rId35" Type="http://schemas.openxmlformats.org/officeDocument/2006/relationships/customXml" Target="../ink/ink325.xml"/><Relationship Id="rId8" Type="http://schemas.openxmlformats.org/officeDocument/2006/relationships/image" Target="../media/image350.png"/><Relationship Id="rId3" Type="http://schemas.openxmlformats.org/officeDocument/2006/relationships/customXml" Target="../ink/ink309.xml"/><Relationship Id="rId12" Type="http://schemas.openxmlformats.org/officeDocument/2006/relationships/image" Target="../media/image37.png"/><Relationship Id="rId17" Type="http://schemas.openxmlformats.org/officeDocument/2006/relationships/customXml" Target="../ink/ink316.xml"/><Relationship Id="rId25" Type="http://schemas.openxmlformats.org/officeDocument/2006/relationships/customXml" Target="../ink/ink320.xml"/><Relationship Id="rId33" Type="http://schemas.openxmlformats.org/officeDocument/2006/relationships/customXml" Target="../ink/ink324.xml"/><Relationship Id="rId38" Type="http://schemas.openxmlformats.org/officeDocument/2006/relationships/image" Target="../media/image81.png"/></Relationships>
</file>

<file path=ppt/slides/_rels/slide38.xml.rels><?xml version="1.0" encoding="UTF-8" standalone="yes"?>
<Relationships xmlns="http://schemas.openxmlformats.org/package/2006/relationships"><Relationship Id="rId13" Type="http://schemas.openxmlformats.org/officeDocument/2006/relationships/customXml" Target="../ink/ink334.xml"/><Relationship Id="rId18" Type="http://schemas.openxmlformats.org/officeDocument/2006/relationships/image" Target="../media/image40.png"/><Relationship Id="rId26" Type="http://schemas.openxmlformats.org/officeDocument/2006/relationships/image" Target="../media/image75.png"/><Relationship Id="rId39" Type="http://schemas.openxmlformats.org/officeDocument/2006/relationships/customXml" Target="../ink/ink347.xml"/><Relationship Id="rId21" Type="http://schemas.openxmlformats.org/officeDocument/2006/relationships/customXml" Target="../ink/ink338.xml"/><Relationship Id="rId34" Type="http://schemas.openxmlformats.org/officeDocument/2006/relationships/image" Target="../media/image79.png"/><Relationship Id="rId42" Type="http://schemas.openxmlformats.org/officeDocument/2006/relationships/image" Target="../media/image83.png"/><Relationship Id="rId7" Type="http://schemas.openxmlformats.org/officeDocument/2006/relationships/customXml" Target="../ink/ink331.xml"/><Relationship Id="rId2" Type="http://schemas.openxmlformats.org/officeDocument/2006/relationships/image" Target="../media/image91.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342.xml"/><Relationship Id="rId41" Type="http://schemas.openxmlformats.org/officeDocument/2006/relationships/customXml" Target="../ink/ink348.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customXml" Target="../ink/ink333.xml"/><Relationship Id="rId24" Type="http://schemas.openxmlformats.org/officeDocument/2006/relationships/image" Target="../media/image43.png"/><Relationship Id="rId32" Type="http://schemas.openxmlformats.org/officeDocument/2006/relationships/image" Target="../media/image78.png"/><Relationship Id="rId37" Type="http://schemas.openxmlformats.org/officeDocument/2006/relationships/customXml" Target="../ink/ink346.xml"/><Relationship Id="rId40" Type="http://schemas.openxmlformats.org/officeDocument/2006/relationships/image" Target="../media/image82.png"/><Relationship Id="rId5" Type="http://schemas.openxmlformats.org/officeDocument/2006/relationships/customXml" Target="../ink/ink330.xml"/><Relationship Id="rId15" Type="http://schemas.openxmlformats.org/officeDocument/2006/relationships/customXml" Target="../ink/ink335.xml"/><Relationship Id="rId23" Type="http://schemas.openxmlformats.org/officeDocument/2006/relationships/customXml" Target="../ink/ink339.xml"/><Relationship Id="rId28" Type="http://schemas.openxmlformats.org/officeDocument/2006/relationships/image" Target="../media/image76.png"/><Relationship Id="rId36" Type="http://schemas.openxmlformats.org/officeDocument/2006/relationships/image" Target="../media/image80.png"/><Relationship Id="rId10" Type="http://schemas.openxmlformats.org/officeDocument/2006/relationships/image" Target="../media/image36.png"/><Relationship Id="rId19" Type="http://schemas.openxmlformats.org/officeDocument/2006/relationships/customXml" Target="../ink/ink337.xml"/><Relationship Id="rId31" Type="http://schemas.openxmlformats.org/officeDocument/2006/relationships/customXml" Target="../ink/ink343.xml"/><Relationship Id="rId4" Type="http://schemas.openxmlformats.org/officeDocument/2006/relationships/image" Target="../media/image330.png"/><Relationship Id="rId9" Type="http://schemas.openxmlformats.org/officeDocument/2006/relationships/customXml" Target="../ink/ink332.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341.xml"/><Relationship Id="rId30" Type="http://schemas.openxmlformats.org/officeDocument/2006/relationships/image" Target="../media/image77.png"/><Relationship Id="rId35" Type="http://schemas.openxmlformats.org/officeDocument/2006/relationships/customXml" Target="../ink/ink345.xml"/><Relationship Id="rId8" Type="http://schemas.openxmlformats.org/officeDocument/2006/relationships/image" Target="../media/image350.png"/><Relationship Id="rId3" Type="http://schemas.openxmlformats.org/officeDocument/2006/relationships/customXml" Target="../ink/ink329.xml"/><Relationship Id="rId12" Type="http://schemas.openxmlformats.org/officeDocument/2006/relationships/image" Target="../media/image37.png"/><Relationship Id="rId17" Type="http://schemas.openxmlformats.org/officeDocument/2006/relationships/customXml" Target="../ink/ink336.xml"/><Relationship Id="rId25" Type="http://schemas.openxmlformats.org/officeDocument/2006/relationships/customXml" Target="../ink/ink340.xml"/><Relationship Id="rId33" Type="http://schemas.openxmlformats.org/officeDocument/2006/relationships/customXml" Target="../ink/ink344.xml"/><Relationship Id="rId38" Type="http://schemas.openxmlformats.org/officeDocument/2006/relationships/image" Target="../media/image8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7F04-A34B-464E-938F-CFF2650E9248}"/>
              </a:ext>
            </a:extLst>
          </p:cNvPr>
          <p:cNvSpPr>
            <a:spLocks noGrp="1"/>
          </p:cNvSpPr>
          <p:nvPr>
            <p:ph type="ctrTitle"/>
          </p:nvPr>
        </p:nvSpPr>
        <p:spPr/>
        <p:txBody>
          <a:bodyPr/>
          <a:lstStyle/>
          <a:p>
            <a:r>
              <a:rPr lang="en-US" dirty="0"/>
              <a:t>Related Rates</a:t>
            </a:r>
          </a:p>
        </p:txBody>
      </p:sp>
      <p:sp>
        <p:nvSpPr>
          <p:cNvPr id="3" name="Subtitle 2">
            <a:extLst>
              <a:ext uri="{FF2B5EF4-FFF2-40B4-BE49-F238E27FC236}">
                <a16:creationId xmlns:a16="http://schemas.microsoft.com/office/drawing/2014/main" id="{509AF1AE-87CF-4C53-9981-CD3DD83254C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326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514350" indent="-514350">
                  <a:buAutoNum type="alphaLcParenR"/>
                </a:pPr>
                <a:r>
                  <a:rPr lang="en-US" dirty="0"/>
                  <a:t>We will let r represent radius and we will let</a:t>
                </a:r>
              </a:p>
              <a:p>
                <a:pPr marL="0" indent="0">
                  <a:buNone/>
                </a:pPr>
                <a:r>
                  <a:rPr lang="en-US" dirty="0"/>
                  <a:t>C represent circumference.</a:t>
                </a:r>
              </a:p>
              <a:p>
                <a:pPr marL="0" indent="0">
                  <a:buNone/>
                </a:pPr>
                <a:r>
                  <a:rPr lang="en-US" dirty="0"/>
                  <a:t>An equation relating the two of them 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p:grpSp>
        <p:nvGrpSpPr>
          <p:cNvPr id="20" name="Group 19">
            <a:extLst>
              <a:ext uri="{FF2B5EF4-FFF2-40B4-BE49-F238E27FC236}">
                <a16:creationId xmlns:a16="http://schemas.microsoft.com/office/drawing/2014/main" id="{FBD7D784-21B3-4729-91C3-F0AEC021C072}"/>
              </a:ext>
            </a:extLst>
          </p:cNvPr>
          <p:cNvGrpSpPr/>
          <p:nvPr/>
        </p:nvGrpSpPr>
        <p:grpSpPr>
          <a:xfrm>
            <a:off x="8895473" y="4323071"/>
            <a:ext cx="2382480" cy="1910160"/>
            <a:chOff x="8895473" y="4323071"/>
            <a:chExt cx="2382480" cy="19101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B05D002C-E175-48A9-9B50-C25C2EB11CFA}"/>
                    </a:ext>
                  </a:extLst>
                </p14:cNvPr>
                <p14:cNvContentPartPr/>
                <p14:nvPr/>
              </p14:nvContentPartPr>
              <p14:xfrm>
                <a:off x="8895473" y="4323071"/>
                <a:ext cx="2097360" cy="1910160"/>
              </p14:xfrm>
            </p:contentPart>
          </mc:Choice>
          <mc:Fallback xmlns="">
            <p:pic>
              <p:nvPicPr>
                <p:cNvPr id="14" name="Ink 13">
                  <a:extLst>
                    <a:ext uri="{FF2B5EF4-FFF2-40B4-BE49-F238E27FC236}">
                      <a16:creationId xmlns:a16="http://schemas.microsoft.com/office/drawing/2014/main" id="{B05D002C-E175-48A9-9B50-C25C2EB11CFA}"/>
                    </a:ext>
                  </a:extLst>
                </p:cNvPr>
                <p:cNvPicPr/>
                <p:nvPr/>
              </p:nvPicPr>
              <p:blipFill>
                <a:blip r:embed="rId12"/>
                <a:stretch>
                  <a:fillRect/>
                </a:stretch>
              </p:blipFill>
              <p:spPr>
                <a:xfrm>
                  <a:off x="8877833" y="4305071"/>
                  <a:ext cx="2133000" cy="194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FBE66ED-8109-4A3E-806B-2BA8B8BE8C73}"/>
                    </a:ext>
                  </a:extLst>
                </p14:cNvPr>
                <p14:cNvContentPartPr/>
                <p14:nvPr/>
              </p14:nvContentPartPr>
              <p14:xfrm>
                <a:off x="10880153" y="5071511"/>
                <a:ext cx="285120" cy="139680"/>
              </p14:xfrm>
            </p:contentPart>
          </mc:Choice>
          <mc:Fallback xmlns="">
            <p:pic>
              <p:nvPicPr>
                <p:cNvPr id="15" name="Ink 14">
                  <a:extLst>
                    <a:ext uri="{FF2B5EF4-FFF2-40B4-BE49-F238E27FC236}">
                      <a16:creationId xmlns:a16="http://schemas.microsoft.com/office/drawing/2014/main" id="{BFBE66ED-8109-4A3E-806B-2BA8B8BE8C73}"/>
                    </a:ext>
                  </a:extLst>
                </p:cNvPr>
                <p:cNvPicPr/>
                <p:nvPr/>
              </p:nvPicPr>
              <p:blipFill>
                <a:blip r:embed="rId14"/>
                <a:stretch>
                  <a:fillRect/>
                </a:stretch>
              </p:blipFill>
              <p:spPr>
                <a:xfrm>
                  <a:off x="10862513" y="5053871"/>
                  <a:ext cx="3207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9FA40B5-5F01-4A71-9EF9-EC746AE860D7}"/>
                    </a:ext>
                  </a:extLst>
                </p14:cNvPr>
                <p14:cNvContentPartPr/>
                <p14:nvPr/>
              </p14:nvContentPartPr>
              <p14:xfrm>
                <a:off x="10670633" y="5077631"/>
                <a:ext cx="145800" cy="259920"/>
              </p14:xfrm>
            </p:contentPart>
          </mc:Choice>
          <mc:Fallback xmlns="">
            <p:pic>
              <p:nvPicPr>
                <p:cNvPr id="17" name="Ink 16">
                  <a:extLst>
                    <a:ext uri="{FF2B5EF4-FFF2-40B4-BE49-F238E27FC236}">
                      <a16:creationId xmlns:a16="http://schemas.microsoft.com/office/drawing/2014/main" id="{99FA40B5-5F01-4A71-9EF9-EC746AE860D7}"/>
                    </a:ext>
                  </a:extLst>
                </p:cNvPr>
                <p:cNvPicPr/>
                <p:nvPr/>
              </p:nvPicPr>
              <p:blipFill>
                <a:blip r:embed="rId16"/>
                <a:stretch>
                  <a:fillRect/>
                </a:stretch>
              </p:blipFill>
              <p:spPr>
                <a:xfrm>
                  <a:off x="10652993" y="5059991"/>
                  <a:ext cx="1814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0B96E2B-857A-4429-AE28-A64724BE8A42}"/>
                    </a:ext>
                  </a:extLst>
                </p14:cNvPr>
                <p14:cNvContentPartPr/>
                <p14:nvPr/>
              </p14:nvContentPartPr>
              <p14:xfrm>
                <a:off x="11016593" y="5367431"/>
                <a:ext cx="261360" cy="142200"/>
              </p14:xfrm>
            </p:contentPart>
          </mc:Choice>
          <mc:Fallback xmlns="">
            <p:pic>
              <p:nvPicPr>
                <p:cNvPr id="19" name="Ink 18">
                  <a:extLst>
                    <a:ext uri="{FF2B5EF4-FFF2-40B4-BE49-F238E27FC236}">
                      <a16:creationId xmlns:a16="http://schemas.microsoft.com/office/drawing/2014/main" id="{F0B96E2B-857A-4429-AE28-A64724BE8A42}"/>
                    </a:ext>
                  </a:extLst>
                </p:cNvPr>
                <p:cNvPicPr/>
                <p:nvPr/>
              </p:nvPicPr>
              <p:blipFill>
                <a:blip r:embed="rId18"/>
                <a:stretch>
                  <a:fillRect/>
                </a:stretch>
              </p:blipFill>
              <p:spPr>
                <a:xfrm>
                  <a:off x="10998953" y="5349431"/>
                  <a:ext cx="297000" cy="177840"/>
                </a:xfrm>
                <a:prstGeom prst="rect">
                  <a:avLst/>
                </a:prstGeom>
              </p:spPr>
            </p:pic>
          </mc:Fallback>
        </mc:AlternateContent>
      </p:grpSp>
    </p:spTree>
    <p:extLst>
      <p:ext uri="{BB962C8B-B14F-4D97-AF65-F5344CB8AC3E}">
        <p14:creationId xmlns:p14="http://schemas.microsoft.com/office/powerpoint/2010/main" val="379510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t>
                </a:r>
              </a:p>
              <a:p>
                <a:pPr marL="0" indent="0">
                  <a:buNone/>
                </a:pPr>
                <a:r>
                  <a:rPr lang="en-US" dirty="0"/>
                  <a:t>Differentiate both sides with respect to t (we may need</a:t>
                </a:r>
              </a:p>
              <a:p>
                <a:pPr marL="0" indent="0">
                  <a:buNone/>
                </a:pPr>
                <a:r>
                  <a:rPr lang="en-US" dirty="0"/>
                  <a:t>to use implicit differentiation)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𝑑𝑡</m:t>
                        </m:r>
                      </m:den>
                    </m:f>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𝑑𝑟</m:t>
                        </m:r>
                      </m:num>
                      <m:den>
                        <m:r>
                          <a:rPr lang="en-US" b="0" i="1" smtClean="0">
                            <a:latin typeface="Cambria Math" panose="02040503050406030204" pitchFamily="18" charset="0"/>
                            <a:ea typeface="Cambria Math" panose="02040503050406030204" pitchFamily="18" charset="0"/>
                          </a:rPr>
                          <m:t>𝑑𝑡</m:t>
                        </m:r>
                      </m:den>
                    </m:f>
                  </m:oMath>
                </a14:m>
                <a:r>
                  <a:rPr lang="en-US" dirty="0"/>
                  <a:t>  (we did not need implicit differentiation)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b="-56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p:grpSp>
        <p:nvGrpSpPr>
          <p:cNvPr id="20" name="Group 19">
            <a:extLst>
              <a:ext uri="{FF2B5EF4-FFF2-40B4-BE49-F238E27FC236}">
                <a16:creationId xmlns:a16="http://schemas.microsoft.com/office/drawing/2014/main" id="{FBD7D784-21B3-4729-91C3-F0AEC021C072}"/>
              </a:ext>
            </a:extLst>
          </p:cNvPr>
          <p:cNvGrpSpPr/>
          <p:nvPr/>
        </p:nvGrpSpPr>
        <p:grpSpPr>
          <a:xfrm>
            <a:off x="8895473" y="4323071"/>
            <a:ext cx="2382480" cy="1910160"/>
            <a:chOff x="8895473" y="4323071"/>
            <a:chExt cx="2382480" cy="19101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B05D002C-E175-48A9-9B50-C25C2EB11CFA}"/>
                    </a:ext>
                  </a:extLst>
                </p14:cNvPr>
                <p14:cNvContentPartPr/>
                <p14:nvPr/>
              </p14:nvContentPartPr>
              <p14:xfrm>
                <a:off x="8895473" y="4323071"/>
                <a:ext cx="2097360" cy="1910160"/>
              </p14:xfrm>
            </p:contentPart>
          </mc:Choice>
          <mc:Fallback xmlns="">
            <p:pic>
              <p:nvPicPr>
                <p:cNvPr id="14" name="Ink 13">
                  <a:extLst>
                    <a:ext uri="{FF2B5EF4-FFF2-40B4-BE49-F238E27FC236}">
                      <a16:creationId xmlns:a16="http://schemas.microsoft.com/office/drawing/2014/main" id="{B05D002C-E175-48A9-9B50-C25C2EB11CFA}"/>
                    </a:ext>
                  </a:extLst>
                </p:cNvPr>
                <p:cNvPicPr/>
                <p:nvPr/>
              </p:nvPicPr>
              <p:blipFill>
                <a:blip r:embed="rId12"/>
                <a:stretch>
                  <a:fillRect/>
                </a:stretch>
              </p:blipFill>
              <p:spPr>
                <a:xfrm>
                  <a:off x="8877833" y="4305071"/>
                  <a:ext cx="2133000" cy="194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FBE66ED-8109-4A3E-806B-2BA8B8BE8C73}"/>
                    </a:ext>
                  </a:extLst>
                </p14:cNvPr>
                <p14:cNvContentPartPr/>
                <p14:nvPr/>
              </p14:nvContentPartPr>
              <p14:xfrm>
                <a:off x="10880153" y="5071511"/>
                <a:ext cx="285120" cy="139680"/>
              </p14:xfrm>
            </p:contentPart>
          </mc:Choice>
          <mc:Fallback xmlns="">
            <p:pic>
              <p:nvPicPr>
                <p:cNvPr id="15" name="Ink 14">
                  <a:extLst>
                    <a:ext uri="{FF2B5EF4-FFF2-40B4-BE49-F238E27FC236}">
                      <a16:creationId xmlns:a16="http://schemas.microsoft.com/office/drawing/2014/main" id="{BFBE66ED-8109-4A3E-806B-2BA8B8BE8C73}"/>
                    </a:ext>
                  </a:extLst>
                </p:cNvPr>
                <p:cNvPicPr/>
                <p:nvPr/>
              </p:nvPicPr>
              <p:blipFill>
                <a:blip r:embed="rId14"/>
                <a:stretch>
                  <a:fillRect/>
                </a:stretch>
              </p:blipFill>
              <p:spPr>
                <a:xfrm>
                  <a:off x="10862513" y="5053871"/>
                  <a:ext cx="3207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9FA40B5-5F01-4A71-9EF9-EC746AE860D7}"/>
                    </a:ext>
                  </a:extLst>
                </p14:cNvPr>
                <p14:cNvContentPartPr/>
                <p14:nvPr/>
              </p14:nvContentPartPr>
              <p14:xfrm>
                <a:off x="10670633" y="5077631"/>
                <a:ext cx="145800" cy="259920"/>
              </p14:xfrm>
            </p:contentPart>
          </mc:Choice>
          <mc:Fallback xmlns="">
            <p:pic>
              <p:nvPicPr>
                <p:cNvPr id="17" name="Ink 16">
                  <a:extLst>
                    <a:ext uri="{FF2B5EF4-FFF2-40B4-BE49-F238E27FC236}">
                      <a16:creationId xmlns:a16="http://schemas.microsoft.com/office/drawing/2014/main" id="{99FA40B5-5F01-4A71-9EF9-EC746AE860D7}"/>
                    </a:ext>
                  </a:extLst>
                </p:cNvPr>
                <p:cNvPicPr/>
                <p:nvPr/>
              </p:nvPicPr>
              <p:blipFill>
                <a:blip r:embed="rId16"/>
                <a:stretch>
                  <a:fillRect/>
                </a:stretch>
              </p:blipFill>
              <p:spPr>
                <a:xfrm>
                  <a:off x="10652993" y="5059991"/>
                  <a:ext cx="1814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0B96E2B-857A-4429-AE28-A64724BE8A42}"/>
                    </a:ext>
                  </a:extLst>
                </p14:cNvPr>
                <p14:cNvContentPartPr/>
                <p14:nvPr/>
              </p14:nvContentPartPr>
              <p14:xfrm>
                <a:off x="11016593" y="5367431"/>
                <a:ext cx="261360" cy="142200"/>
              </p14:xfrm>
            </p:contentPart>
          </mc:Choice>
          <mc:Fallback xmlns="">
            <p:pic>
              <p:nvPicPr>
                <p:cNvPr id="19" name="Ink 18">
                  <a:extLst>
                    <a:ext uri="{FF2B5EF4-FFF2-40B4-BE49-F238E27FC236}">
                      <a16:creationId xmlns:a16="http://schemas.microsoft.com/office/drawing/2014/main" id="{F0B96E2B-857A-4429-AE28-A64724BE8A42}"/>
                    </a:ext>
                  </a:extLst>
                </p:cNvPr>
                <p:cNvPicPr/>
                <p:nvPr/>
              </p:nvPicPr>
              <p:blipFill>
                <a:blip r:embed="rId18"/>
                <a:stretch>
                  <a:fillRect/>
                </a:stretch>
              </p:blipFill>
              <p:spPr>
                <a:xfrm>
                  <a:off x="10998953" y="5349431"/>
                  <a:ext cx="297000" cy="177840"/>
                </a:xfrm>
                <a:prstGeom prst="rect">
                  <a:avLst/>
                </a:prstGeom>
              </p:spPr>
            </p:pic>
          </mc:Fallback>
        </mc:AlternateContent>
      </p:grpSp>
    </p:spTree>
    <p:extLst>
      <p:ext uri="{BB962C8B-B14F-4D97-AF65-F5344CB8AC3E}">
        <p14:creationId xmlns:p14="http://schemas.microsoft.com/office/powerpoint/2010/main" val="375194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lstStyle/>
          <a:p>
            <a:pPr marL="0" indent="0">
              <a:buNone/>
            </a:pPr>
            <a:endParaRPr lang="en-US" sz="2200"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73B548-7DDA-4B73-9A6D-20E285608A0A}"/>
                  </a:ext>
                </a:extLst>
              </p:cNvPr>
              <p:cNvSpPr txBox="1"/>
              <p:nvPr/>
            </p:nvSpPr>
            <p:spPr>
              <a:xfrm>
                <a:off x="1516828" y="2086432"/>
                <a:ext cx="9735669" cy="3904146"/>
              </a:xfrm>
              <a:prstGeom prst="rect">
                <a:avLst/>
              </a:prstGeom>
              <a:noFill/>
            </p:spPr>
            <p:txBody>
              <a:bodyPr wrap="square" rtlCol="0">
                <a:spAutoFit/>
              </a:bodyPr>
              <a:lstStyle/>
              <a:p>
                <a:r>
                  <a:rPr lang="en-US" sz="2400" dirty="0">
                    <a:solidFill>
                      <a:srgbClr val="FF0000"/>
                    </a:solidFill>
                  </a:rPr>
                  <a:t>Aside</a:t>
                </a:r>
                <a:r>
                  <a:rPr lang="en-US" sz="2400" dirty="0"/>
                  <a:t>: Sometimes people are not sure how we differentiated both sides of this expression. If you understand that, then you can ignore this slide.</a:t>
                </a:r>
              </a:p>
              <a:p>
                <a:r>
                  <a:rPr lang="en-US" sz="2400" dirty="0"/>
                  <a:t>On the left side, the derivative of C with respect to t is plainly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𝑑𝑡</m:t>
                        </m:r>
                      </m:den>
                    </m:f>
                  </m:oMath>
                </a14:m>
                <a:r>
                  <a:rPr lang="en-US" sz="2400" dirty="0"/>
                  <a:t>  </a:t>
                </a:r>
              </a:p>
              <a:p>
                <a:r>
                  <a:rPr lang="en-US" sz="2400" dirty="0"/>
                  <a:t>On the right side, we can use a product rule if we want to. Think of the right side as the function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oMath>
                </a14:m>
                <a:r>
                  <a:rPr lang="en-US" sz="2400" dirty="0"/>
                  <a:t> times the function r. Now, let’s use the product rule.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oMath>
                </a14:m>
                <a:r>
                  <a:rPr lang="en-US" sz="2400" dirty="0"/>
                  <a:t> is a constant, so the derivative of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oMath>
                </a14:m>
                <a:r>
                  <a:rPr lang="en-US" sz="2400" dirty="0"/>
                  <a:t> with respect to r is 0. Then, we multiply by r. Then we add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oMath>
                </a14:m>
                <a:r>
                  <a:rPr lang="en-US" sz="2400" dirty="0"/>
                  <a:t> times the derivative of r with respect to t. This product is just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𝑑𝑟</m:t>
                        </m:r>
                      </m:num>
                      <m:den>
                        <m:r>
                          <a:rPr lang="en-US" sz="2400" b="0" i="1" smtClean="0">
                            <a:latin typeface="Cambria Math" panose="02040503050406030204" pitchFamily="18" charset="0"/>
                            <a:ea typeface="Cambria Math" panose="02040503050406030204" pitchFamily="18" charset="0"/>
                          </a:rPr>
                          <m:t>𝑑𝑡</m:t>
                        </m:r>
                      </m:den>
                    </m:f>
                  </m:oMath>
                </a14:m>
                <a:r>
                  <a:rPr lang="en-US" sz="2400" dirty="0"/>
                  <a:t>. In other words, the derivative of the right hand side is </a:t>
                </a:r>
                <a14:m>
                  <m:oMath xmlns:m="http://schemas.openxmlformats.org/officeDocument/2006/math">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e>
                    </m:d>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𝑑𝑟</m:t>
                        </m:r>
                      </m:num>
                      <m:den>
                        <m:r>
                          <a:rPr lang="en-US" sz="2400" b="0" i="1" smtClean="0">
                            <a:latin typeface="Cambria Math" panose="02040503050406030204" pitchFamily="18" charset="0"/>
                            <a:ea typeface="Cambria Math" panose="02040503050406030204" pitchFamily="18" charset="0"/>
                          </a:rPr>
                          <m:t>𝑑𝑡</m:t>
                        </m:r>
                      </m:den>
                    </m:f>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𝑑𝑟</m:t>
                        </m:r>
                      </m:num>
                      <m:den>
                        <m:r>
                          <a:rPr lang="en-US" sz="2400" b="0" i="1" smtClean="0">
                            <a:latin typeface="Cambria Math" panose="02040503050406030204" pitchFamily="18" charset="0"/>
                            <a:ea typeface="Cambria Math" panose="02040503050406030204" pitchFamily="18" charset="0"/>
                          </a:rPr>
                          <m:t>𝑑𝑡</m:t>
                        </m:r>
                      </m:den>
                    </m:f>
                  </m:oMath>
                </a14:m>
                <a:r>
                  <a:rPr lang="en-US" sz="2400" dirty="0"/>
                  <a:t>.  </a:t>
                </a:r>
                <a:r>
                  <a:rPr lang="en-US" sz="2400" dirty="0">
                    <a:solidFill>
                      <a:srgbClr val="FF0000"/>
                    </a:solidFill>
                  </a:rPr>
                  <a:t>Now, let’s go back to the solution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TextBox 3">
                <a:extLst>
                  <a:ext uri="{FF2B5EF4-FFF2-40B4-BE49-F238E27FC236}">
                    <a16:creationId xmlns:a16="http://schemas.microsoft.com/office/drawing/2014/main" id="{6873B548-7DDA-4B73-9A6D-20E285608A0A}"/>
                  </a:ext>
                </a:extLst>
              </p:cNvPr>
              <p:cNvSpPr txBox="1">
                <a:spLocks noRot="1" noChangeAspect="1" noMove="1" noResize="1" noEditPoints="1" noAdjustHandles="1" noChangeArrowheads="1" noChangeShapeType="1" noTextEdit="1"/>
              </p:cNvSpPr>
              <p:nvPr/>
            </p:nvSpPr>
            <p:spPr>
              <a:xfrm>
                <a:off x="1516828" y="2086432"/>
                <a:ext cx="9735669" cy="3904146"/>
              </a:xfrm>
              <a:prstGeom prst="rect">
                <a:avLst/>
              </a:prstGeom>
              <a:blipFill>
                <a:blip r:embed="rId2"/>
                <a:stretch>
                  <a:fillRect l="-1002" t="-1248" r="-564" b="-624"/>
                </a:stretch>
              </a:blipFill>
            </p:spPr>
            <p:txBody>
              <a:bodyPr/>
              <a:lstStyle/>
              <a:p>
                <a:r>
                  <a:rPr lang="en-US">
                    <a:noFill/>
                  </a:rPr>
                  <a:t> </a:t>
                </a:r>
              </a:p>
            </p:txBody>
          </p:sp>
        </mc:Fallback>
      </mc:AlternateContent>
    </p:spTree>
    <p:extLst>
      <p:ext uri="{BB962C8B-B14F-4D97-AF65-F5344CB8AC3E}">
        <p14:creationId xmlns:p14="http://schemas.microsoft.com/office/powerpoint/2010/main" val="259265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𝑑𝑡</m:t>
                        </m:r>
                      </m:den>
                    </m:f>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𝑑𝑟</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r>
                  <a:rPr lang="en-US" dirty="0"/>
                  <a:t>The question tells us the rate of increase of the radius</a:t>
                </a:r>
              </a:p>
              <a:p>
                <a:pPr marL="0" indent="0">
                  <a:buNone/>
                </a:pPr>
                <a:r>
                  <a:rPr lang="en-US" dirty="0"/>
                  <a:t>with respect to time is 3 cm/s. This means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𝑑𝑟</m:t>
                        </m:r>
                      </m:num>
                      <m:den>
                        <m:r>
                          <a:rPr lang="en-US" b="0" i="1" smtClean="0">
                            <a:latin typeface="Cambria Math" panose="02040503050406030204" pitchFamily="18" charset="0"/>
                          </a:rPr>
                          <m:t>𝑑𝑡</m:t>
                        </m:r>
                      </m:den>
                    </m:f>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p:grpSp>
        <p:nvGrpSpPr>
          <p:cNvPr id="20" name="Group 19">
            <a:extLst>
              <a:ext uri="{FF2B5EF4-FFF2-40B4-BE49-F238E27FC236}">
                <a16:creationId xmlns:a16="http://schemas.microsoft.com/office/drawing/2014/main" id="{FBD7D784-21B3-4729-91C3-F0AEC021C072}"/>
              </a:ext>
            </a:extLst>
          </p:cNvPr>
          <p:cNvGrpSpPr/>
          <p:nvPr/>
        </p:nvGrpSpPr>
        <p:grpSpPr>
          <a:xfrm>
            <a:off x="8895473" y="4323071"/>
            <a:ext cx="2382480" cy="1910160"/>
            <a:chOff x="8895473" y="4323071"/>
            <a:chExt cx="2382480" cy="19101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B05D002C-E175-48A9-9B50-C25C2EB11CFA}"/>
                    </a:ext>
                  </a:extLst>
                </p14:cNvPr>
                <p14:cNvContentPartPr/>
                <p14:nvPr/>
              </p14:nvContentPartPr>
              <p14:xfrm>
                <a:off x="8895473" y="4323071"/>
                <a:ext cx="2097360" cy="1910160"/>
              </p14:xfrm>
            </p:contentPart>
          </mc:Choice>
          <mc:Fallback xmlns="">
            <p:pic>
              <p:nvPicPr>
                <p:cNvPr id="14" name="Ink 13">
                  <a:extLst>
                    <a:ext uri="{FF2B5EF4-FFF2-40B4-BE49-F238E27FC236}">
                      <a16:creationId xmlns:a16="http://schemas.microsoft.com/office/drawing/2014/main" id="{B05D002C-E175-48A9-9B50-C25C2EB11CFA}"/>
                    </a:ext>
                  </a:extLst>
                </p:cNvPr>
                <p:cNvPicPr/>
                <p:nvPr/>
              </p:nvPicPr>
              <p:blipFill>
                <a:blip r:embed="rId12"/>
                <a:stretch>
                  <a:fillRect/>
                </a:stretch>
              </p:blipFill>
              <p:spPr>
                <a:xfrm>
                  <a:off x="8877833" y="4305071"/>
                  <a:ext cx="2133000" cy="194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FBE66ED-8109-4A3E-806B-2BA8B8BE8C73}"/>
                    </a:ext>
                  </a:extLst>
                </p14:cNvPr>
                <p14:cNvContentPartPr/>
                <p14:nvPr/>
              </p14:nvContentPartPr>
              <p14:xfrm>
                <a:off x="10880153" y="5071511"/>
                <a:ext cx="285120" cy="139680"/>
              </p14:xfrm>
            </p:contentPart>
          </mc:Choice>
          <mc:Fallback xmlns="">
            <p:pic>
              <p:nvPicPr>
                <p:cNvPr id="15" name="Ink 14">
                  <a:extLst>
                    <a:ext uri="{FF2B5EF4-FFF2-40B4-BE49-F238E27FC236}">
                      <a16:creationId xmlns:a16="http://schemas.microsoft.com/office/drawing/2014/main" id="{BFBE66ED-8109-4A3E-806B-2BA8B8BE8C73}"/>
                    </a:ext>
                  </a:extLst>
                </p:cNvPr>
                <p:cNvPicPr/>
                <p:nvPr/>
              </p:nvPicPr>
              <p:blipFill>
                <a:blip r:embed="rId14"/>
                <a:stretch>
                  <a:fillRect/>
                </a:stretch>
              </p:blipFill>
              <p:spPr>
                <a:xfrm>
                  <a:off x="10862513" y="5053871"/>
                  <a:ext cx="3207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9FA40B5-5F01-4A71-9EF9-EC746AE860D7}"/>
                    </a:ext>
                  </a:extLst>
                </p14:cNvPr>
                <p14:cNvContentPartPr/>
                <p14:nvPr/>
              </p14:nvContentPartPr>
              <p14:xfrm>
                <a:off x="10670633" y="5077631"/>
                <a:ext cx="145800" cy="259920"/>
              </p14:xfrm>
            </p:contentPart>
          </mc:Choice>
          <mc:Fallback xmlns="">
            <p:pic>
              <p:nvPicPr>
                <p:cNvPr id="17" name="Ink 16">
                  <a:extLst>
                    <a:ext uri="{FF2B5EF4-FFF2-40B4-BE49-F238E27FC236}">
                      <a16:creationId xmlns:a16="http://schemas.microsoft.com/office/drawing/2014/main" id="{99FA40B5-5F01-4A71-9EF9-EC746AE860D7}"/>
                    </a:ext>
                  </a:extLst>
                </p:cNvPr>
                <p:cNvPicPr/>
                <p:nvPr/>
              </p:nvPicPr>
              <p:blipFill>
                <a:blip r:embed="rId16"/>
                <a:stretch>
                  <a:fillRect/>
                </a:stretch>
              </p:blipFill>
              <p:spPr>
                <a:xfrm>
                  <a:off x="10652993" y="5059991"/>
                  <a:ext cx="1814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0B96E2B-857A-4429-AE28-A64724BE8A42}"/>
                    </a:ext>
                  </a:extLst>
                </p14:cNvPr>
                <p14:cNvContentPartPr/>
                <p14:nvPr/>
              </p14:nvContentPartPr>
              <p14:xfrm>
                <a:off x="11016593" y="5367431"/>
                <a:ext cx="261360" cy="142200"/>
              </p14:xfrm>
            </p:contentPart>
          </mc:Choice>
          <mc:Fallback xmlns="">
            <p:pic>
              <p:nvPicPr>
                <p:cNvPr id="19" name="Ink 18">
                  <a:extLst>
                    <a:ext uri="{FF2B5EF4-FFF2-40B4-BE49-F238E27FC236}">
                      <a16:creationId xmlns:a16="http://schemas.microsoft.com/office/drawing/2014/main" id="{F0B96E2B-857A-4429-AE28-A64724BE8A42}"/>
                    </a:ext>
                  </a:extLst>
                </p:cNvPr>
                <p:cNvPicPr/>
                <p:nvPr/>
              </p:nvPicPr>
              <p:blipFill>
                <a:blip r:embed="rId18"/>
                <a:stretch>
                  <a:fillRect/>
                </a:stretch>
              </p:blipFill>
              <p:spPr>
                <a:xfrm>
                  <a:off x="10998953" y="5349431"/>
                  <a:ext cx="297000" cy="177840"/>
                </a:xfrm>
                <a:prstGeom prst="rect">
                  <a:avLst/>
                </a:prstGeom>
              </p:spPr>
            </p:pic>
          </mc:Fallback>
        </mc:AlternateContent>
      </p:grpSp>
    </p:spTree>
    <p:extLst>
      <p:ext uri="{BB962C8B-B14F-4D97-AF65-F5344CB8AC3E}">
        <p14:creationId xmlns:p14="http://schemas.microsoft.com/office/powerpoint/2010/main" val="1785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𝑑𝑡</m:t>
                        </m:r>
                      </m:den>
                    </m:f>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(3)</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oMath>
                </a14:m>
                <a:r>
                  <a:rPr lang="en-US" dirty="0"/>
                  <a:t>   </a:t>
                </a:r>
              </a:p>
              <a:p>
                <a:pPr marL="0" indent="0">
                  <a:buNone/>
                </a:pPr>
                <a:r>
                  <a:rPr lang="en-US" dirty="0"/>
                  <a:t>Therefore, the rate of increase of the circumference of</a:t>
                </a:r>
              </a:p>
              <a:p>
                <a:pPr marL="0" indent="0">
                  <a:buNone/>
                </a:pPr>
                <a:r>
                  <a:rPr lang="en-US" dirty="0"/>
                  <a:t>the circle with respect to time is </a:t>
                </a: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oMath>
                </a14:m>
                <a:r>
                  <a:rPr lang="en-US" dirty="0"/>
                  <a:t> cm/s.</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b="-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p:grpSp>
        <p:nvGrpSpPr>
          <p:cNvPr id="20" name="Group 19">
            <a:extLst>
              <a:ext uri="{FF2B5EF4-FFF2-40B4-BE49-F238E27FC236}">
                <a16:creationId xmlns:a16="http://schemas.microsoft.com/office/drawing/2014/main" id="{FBD7D784-21B3-4729-91C3-F0AEC021C072}"/>
              </a:ext>
            </a:extLst>
          </p:cNvPr>
          <p:cNvGrpSpPr/>
          <p:nvPr/>
        </p:nvGrpSpPr>
        <p:grpSpPr>
          <a:xfrm>
            <a:off x="8895473" y="4323071"/>
            <a:ext cx="2382480" cy="1910160"/>
            <a:chOff x="8895473" y="4323071"/>
            <a:chExt cx="2382480" cy="19101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B05D002C-E175-48A9-9B50-C25C2EB11CFA}"/>
                    </a:ext>
                  </a:extLst>
                </p14:cNvPr>
                <p14:cNvContentPartPr/>
                <p14:nvPr/>
              </p14:nvContentPartPr>
              <p14:xfrm>
                <a:off x="8895473" y="4323071"/>
                <a:ext cx="2097360" cy="1910160"/>
              </p14:xfrm>
            </p:contentPart>
          </mc:Choice>
          <mc:Fallback xmlns="">
            <p:pic>
              <p:nvPicPr>
                <p:cNvPr id="14" name="Ink 13">
                  <a:extLst>
                    <a:ext uri="{FF2B5EF4-FFF2-40B4-BE49-F238E27FC236}">
                      <a16:creationId xmlns:a16="http://schemas.microsoft.com/office/drawing/2014/main" id="{B05D002C-E175-48A9-9B50-C25C2EB11CFA}"/>
                    </a:ext>
                  </a:extLst>
                </p:cNvPr>
                <p:cNvPicPr/>
                <p:nvPr/>
              </p:nvPicPr>
              <p:blipFill>
                <a:blip r:embed="rId12"/>
                <a:stretch>
                  <a:fillRect/>
                </a:stretch>
              </p:blipFill>
              <p:spPr>
                <a:xfrm>
                  <a:off x="8877833" y="4305071"/>
                  <a:ext cx="2133000" cy="194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FBE66ED-8109-4A3E-806B-2BA8B8BE8C73}"/>
                    </a:ext>
                  </a:extLst>
                </p14:cNvPr>
                <p14:cNvContentPartPr/>
                <p14:nvPr/>
              </p14:nvContentPartPr>
              <p14:xfrm>
                <a:off x="10880153" y="5071511"/>
                <a:ext cx="285120" cy="139680"/>
              </p14:xfrm>
            </p:contentPart>
          </mc:Choice>
          <mc:Fallback xmlns="">
            <p:pic>
              <p:nvPicPr>
                <p:cNvPr id="15" name="Ink 14">
                  <a:extLst>
                    <a:ext uri="{FF2B5EF4-FFF2-40B4-BE49-F238E27FC236}">
                      <a16:creationId xmlns:a16="http://schemas.microsoft.com/office/drawing/2014/main" id="{BFBE66ED-8109-4A3E-806B-2BA8B8BE8C73}"/>
                    </a:ext>
                  </a:extLst>
                </p:cNvPr>
                <p:cNvPicPr/>
                <p:nvPr/>
              </p:nvPicPr>
              <p:blipFill>
                <a:blip r:embed="rId14"/>
                <a:stretch>
                  <a:fillRect/>
                </a:stretch>
              </p:blipFill>
              <p:spPr>
                <a:xfrm>
                  <a:off x="10862513" y="5053871"/>
                  <a:ext cx="3207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9FA40B5-5F01-4A71-9EF9-EC746AE860D7}"/>
                    </a:ext>
                  </a:extLst>
                </p14:cNvPr>
                <p14:cNvContentPartPr/>
                <p14:nvPr/>
              </p14:nvContentPartPr>
              <p14:xfrm>
                <a:off x="10670633" y="5077631"/>
                <a:ext cx="145800" cy="259920"/>
              </p14:xfrm>
            </p:contentPart>
          </mc:Choice>
          <mc:Fallback xmlns="">
            <p:pic>
              <p:nvPicPr>
                <p:cNvPr id="17" name="Ink 16">
                  <a:extLst>
                    <a:ext uri="{FF2B5EF4-FFF2-40B4-BE49-F238E27FC236}">
                      <a16:creationId xmlns:a16="http://schemas.microsoft.com/office/drawing/2014/main" id="{99FA40B5-5F01-4A71-9EF9-EC746AE860D7}"/>
                    </a:ext>
                  </a:extLst>
                </p:cNvPr>
                <p:cNvPicPr/>
                <p:nvPr/>
              </p:nvPicPr>
              <p:blipFill>
                <a:blip r:embed="rId16"/>
                <a:stretch>
                  <a:fillRect/>
                </a:stretch>
              </p:blipFill>
              <p:spPr>
                <a:xfrm>
                  <a:off x="10652993" y="5059991"/>
                  <a:ext cx="1814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0B96E2B-857A-4429-AE28-A64724BE8A42}"/>
                    </a:ext>
                  </a:extLst>
                </p14:cNvPr>
                <p14:cNvContentPartPr/>
                <p14:nvPr/>
              </p14:nvContentPartPr>
              <p14:xfrm>
                <a:off x="11016593" y="5367431"/>
                <a:ext cx="261360" cy="142200"/>
              </p14:xfrm>
            </p:contentPart>
          </mc:Choice>
          <mc:Fallback xmlns="">
            <p:pic>
              <p:nvPicPr>
                <p:cNvPr id="19" name="Ink 18">
                  <a:extLst>
                    <a:ext uri="{FF2B5EF4-FFF2-40B4-BE49-F238E27FC236}">
                      <a16:creationId xmlns:a16="http://schemas.microsoft.com/office/drawing/2014/main" id="{F0B96E2B-857A-4429-AE28-A64724BE8A42}"/>
                    </a:ext>
                  </a:extLst>
                </p:cNvPr>
                <p:cNvPicPr/>
                <p:nvPr/>
              </p:nvPicPr>
              <p:blipFill>
                <a:blip r:embed="rId18"/>
                <a:stretch>
                  <a:fillRect/>
                </a:stretch>
              </p:blipFill>
              <p:spPr>
                <a:xfrm>
                  <a:off x="10998953" y="5349431"/>
                  <a:ext cx="297000" cy="177840"/>
                </a:xfrm>
                <a:prstGeom prst="rect">
                  <a:avLst/>
                </a:prstGeom>
              </p:spPr>
            </p:pic>
          </mc:Fallback>
        </mc:AlternateContent>
      </p:grpSp>
    </p:spTree>
    <p:extLst>
      <p:ext uri="{BB962C8B-B14F-4D97-AF65-F5344CB8AC3E}">
        <p14:creationId xmlns:p14="http://schemas.microsoft.com/office/powerpoint/2010/main" val="34294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514350" indent="-514350">
                  <a:buAutoNum type="alphaLcParenR" startAt="2"/>
                </a:pPr>
                <a:r>
                  <a:rPr lang="en-US" dirty="0"/>
                  <a:t>We need to develop a formula involving area (because we want to know the rate of change of area with respect to time) </a:t>
                </a:r>
              </a:p>
              <a:p>
                <a:pPr marL="0" indent="0">
                  <a:buNone/>
                </a:pPr>
                <a:r>
                  <a:rPr lang="en-US" dirty="0"/>
                  <a:t>      and radius (because the rate of change of radius </a:t>
                </a:r>
              </a:p>
              <a:p>
                <a:pPr marL="0" indent="0">
                  <a:buNone/>
                </a:pPr>
                <a:r>
                  <a:rPr lang="en-US" dirty="0"/>
                  <a:t>      with respect to time is the only rate we know)</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150815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oMath>
                </a14:m>
                <a:r>
                  <a:rPr lang="en-US" dirty="0"/>
                  <a:t>  </a:t>
                </a:r>
              </a:p>
              <a:p>
                <a:pPr marL="0" indent="0">
                  <a:buNone/>
                </a:pPr>
                <a:r>
                  <a:rPr lang="en-US" dirty="0"/>
                  <a:t>Now, we want to differentiate both sides of the equation</a:t>
                </a:r>
              </a:p>
              <a:p>
                <a:pPr marL="0" indent="0">
                  <a:buNone/>
                </a:pPr>
                <a:r>
                  <a:rPr lang="en-US" dirty="0"/>
                  <a:t>with respect to t. We are going to need implicit </a:t>
                </a:r>
              </a:p>
              <a:p>
                <a:pPr marL="0" indent="0">
                  <a:buNone/>
                </a:pPr>
                <a:r>
                  <a:rPr lang="en-US" dirty="0"/>
                  <a:t>differentiation on the right.</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63865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𝑑𝑡</m:t>
                        </m:r>
                      </m:den>
                    </m:f>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𝑑𝑟</m:t>
                        </m:r>
                      </m:num>
                      <m:den>
                        <m:r>
                          <a:rPr lang="en-US" b="0" i="1" smtClean="0">
                            <a:latin typeface="Cambria Math" panose="02040503050406030204" pitchFamily="18" charset="0"/>
                            <a:ea typeface="Cambria Math" panose="02040503050406030204" pitchFamily="18" charset="0"/>
                          </a:rPr>
                          <m:t>𝑑𝑡</m:t>
                        </m:r>
                      </m:den>
                    </m:f>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332061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3"/>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5"/>
              <a:stretch>
                <a:fillRect/>
              </a:stretch>
            </p:blipFill>
            <p:spPr>
              <a:xfrm>
                <a:off x="9133433" y="6037031"/>
                <a:ext cx="39960" cy="50760"/>
              </a:xfrm>
              <a:prstGeom prst="rect">
                <a:avLst/>
              </a:prstGeom>
            </p:spPr>
          </p:pic>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49E1F9-248E-4ED4-A3B1-2CA433E160FF}"/>
                  </a:ext>
                </a:extLst>
              </p:cNvPr>
              <p:cNvSpPr txBox="1"/>
              <p:nvPr/>
            </p:nvSpPr>
            <p:spPr>
              <a:xfrm>
                <a:off x="1024432" y="1936327"/>
                <a:ext cx="10654053" cy="4074770"/>
              </a:xfrm>
              <a:prstGeom prst="rect">
                <a:avLst/>
              </a:prstGeom>
              <a:noFill/>
            </p:spPr>
            <p:txBody>
              <a:bodyPr wrap="square" rtlCol="0">
                <a:spAutoFit/>
              </a:bodyPr>
              <a:lstStyle/>
              <a:p>
                <a:r>
                  <a:rPr lang="en-US" dirty="0">
                    <a:solidFill>
                      <a:srgbClr val="FF0000"/>
                    </a:solidFill>
                  </a:rPr>
                  <a:t>Aside</a:t>
                </a:r>
                <a:r>
                  <a:rPr lang="en-US" dirty="0"/>
                  <a:t>: Sometimes people don’t understand quite how we got the result that we got in the last line. If you understand it, then you can skip this slide.</a:t>
                </a:r>
              </a:p>
              <a:p>
                <a:r>
                  <a:rPr lang="en-US" dirty="0"/>
                  <a:t>We start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oMath>
                </a14:m>
                <a:r>
                  <a:rPr lang="en-US" dirty="0"/>
                  <a:t>. We want to differentiate the left hand side with respect to t. The derivative of A with respect to t is plainly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𝑑𝑡</m:t>
                        </m:r>
                      </m:den>
                    </m:f>
                  </m:oMath>
                </a14:m>
                <a:r>
                  <a:rPr lang="en-US" dirty="0"/>
                  <a:t>. </a:t>
                </a:r>
              </a:p>
              <a:p>
                <a:r>
                  <a:rPr lang="en-US" dirty="0"/>
                  <a:t>Then, we want to differentiate the right hand side with respect to t. We can think of it as a product rule if we wish.  The first function is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and the second function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simply a scalar, so the derivative of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with respect to t is 0. So multiplying the derivative of the first function times the second function gives us </a:t>
                </a:r>
                <a14:m>
                  <m:oMath xmlns:m="http://schemas.openxmlformats.org/officeDocument/2006/math">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Then, we multiply the first function times the derivative of the second function. The first function is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and the second function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We might be tempted to say that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is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𝑟</m:t>
                    </m:r>
                  </m:oMath>
                </a14:m>
                <a:r>
                  <a:rPr lang="en-US" dirty="0"/>
                  <a:t>, but that’s incorrect. Remember that we are differentiating with respect to t. (recall in the implicit differentiation unit when we learned that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a14:m>
                <a:r>
                  <a:rPr lang="en-US" dirty="0"/>
                  <a:t> with respect to </a:t>
                </a:r>
                <a14:m>
                  <m:oMath xmlns:m="http://schemas.openxmlformats.org/officeDocument/2006/math">
                    <m:r>
                      <a:rPr lang="en-US" b="0" i="1" smtClean="0">
                        <a:latin typeface="Cambria Math" panose="02040503050406030204" pitchFamily="18" charset="0"/>
                      </a:rPr>
                      <m:t>𝑥</m:t>
                    </m:r>
                  </m:oMath>
                </a14:m>
                <a:r>
                  <a:rPr lang="en-US" dirty="0"/>
                  <a:t> is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𝑦</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Therefore,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with respect to t is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𝑑𝑟</m:t>
                        </m:r>
                      </m:num>
                      <m:den>
                        <m:r>
                          <a:rPr lang="en-US" b="0" i="1" smtClean="0">
                            <a:latin typeface="Cambria Math" panose="02040503050406030204" pitchFamily="18" charset="0"/>
                          </a:rPr>
                          <m:t>𝑑𝑡</m:t>
                        </m:r>
                      </m:den>
                    </m:f>
                  </m:oMath>
                </a14:m>
                <a:endParaRPr lang="en-US" dirty="0"/>
              </a:p>
              <a:p>
                <a:r>
                  <a:rPr lang="en-US" dirty="0"/>
                  <a:t>Putting this all together, the derivative of the right side is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0</m:t>
                        </m:r>
                      </m:e>
                    </m:d>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𝑑𝑟</m:t>
                            </m:r>
                          </m:num>
                          <m:den>
                            <m:r>
                              <a:rPr lang="en-US" b="0" i="1" smtClean="0">
                                <a:latin typeface="Cambria Math" panose="02040503050406030204" pitchFamily="18" charset="0"/>
                              </a:rPr>
                              <m:t>𝑑𝑡</m:t>
                            </m:r>
                          </m:den>
                        </m:f>
                      </m:e>
                    </m:d>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𝑑𝑟</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r>
                  <a:rPr lang="en-US" dirty="0"/>
                  <a:t>Now, </a:t>
                </a:r>
                <a:r>
                  <a:rPr lang="en-US" dirty="0">
                    <a:solidFill>
                      <a:srgbClr val="FF0000"/>
                    </a:solidFill>
                  </a:rPr>
                  <a:t>back to the solution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a:extLst>
                  <a:ext uri="{FF2B5EF4-FFF2-40B4-BE49-F238E27FC236}">
                    <a16:creationId xmlns:a16="http://schemas.microsoft.com/office/drawing/2014/main" id="{BC49E1F9-248E-4ED4-A3B1-2CA433E160FF}"/>
                  </a:ext>
                </a:extLst>
              </p:cNvPr>
              <p:cNvSpPr txBox="1">
                <a:spLocks noRot="1" noChangeAspect="1" noMove="1" noResize="1" noEditPoints="1" noAdjustHandles="1" noChangeArrowheads="1" noChangeShapeType="1" noTextEdit="1"/>
              </p:cNvSpPr>
              <p:nvPr/>
            </p:nvSpPr>
            <p:spPr>
              <a:xfrm>
                <a:off x="1024432" y="1936327"/>
                <a:ext cx="10654053" cy="4074770"/>
              </a:xfrm>
              <a:prstGeom prst="rect">
                <a:avLst/>
              </a:prstGeom>
              <a:blipFill>
                <a:blip r:embed="rId6"/>
                <a:stretch>
                  <a:fillRect l="-458" t="-898" r="-915" b="-1497"/>
                </a:stretch>
              </a:blipFill>
            </p:spPr>
            <p:txBody>
              <a:bodyPr/>
              <a:lstStyle/>
              <a:p>
                <a:r>
                  <a:rPr lang="en-US">
                    <a:noFill/>
                  </a:rPr>
                  <a:t> </a:t>
                </a:r>
              </a:p>
            </p:txBody>
          </p:sp>
        </mc:Fallback>
      </mc:AlternateContent>
    </p:spTree>
    <p:extLst>
      <p:ext uri="{BB962C8B-B14F-4D97-AF65-F5344CB8AC3E}">
        <p14:creationId xmlns:p14="http://schemas.microsoft.com/office/powerpoint/2010/main" val="152762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𝑑𝑡</m:t>
                        </m:r>
                      </m:den>
                    </m:f>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𝑑𝑟</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𝑑𝑟</m:t>
                        </m:r>
                      </m:num>
                      <m:den>
                        <m:r>
                          <a:rPr lang="en-US" b="0" i="1" smtClean="0">
                            <a:latin typeface="Cambria Math" panose="02040503050406030204" pitchFamily="18" charset="0"/>
                          </a:rPr>
                          <m:t>𝑑𝑡</m:t>
                        </m:r>
                      </m:den>
                    </m:f>
                    <m:r>
                      <a:rPr lang="en-US" b="0" i="1" smtClean="0">
                        <a:latin typeface="Cambria Math" panose="02040503050406030204" pitchFamily="18" charset="0"/>
                      </a:rPr>
                      <m:t>=3</m:t>
                    </m:r>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𝑑𝐴</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e>
                    </m:d>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308113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lstStyle/>
              <a:p>
                <a:pPr marL="0" indent="0">
                  <a:buNone/>
                </a:pPr>
                <a:r>
                  <a:rPr lang="en-US" dirty="0"/>
                  <a:t>Imagine that a stone is thrown into a still pond, creating a ripple.</a:t>
                </a:r>
              </a:p>
              <a:p>
                <a:pPr marL="0" indent="0">
                  <a:buNone/>
                </a:pPr>
                <a:r>
                  <a:rPr lang="en-US" dirty="0"/>
                  <a:t>Imagine that the radius of the ripple increases at the rate of 1 </a:t>
                </a:r>
                <a:r>
                  <a:rPr lang="en-US" dirty="0" err="1"/>
                  <a:t>metre</a:t>
                </a:r>
                <a:r>
                  <a:rPr lang="en-US" dirty="0"/>
                  <a:t> per second.</a:t>
                </a:r>
              </a:p>
              <a:p>
                <a:pPr marL="0" indent="0">
                  <a:buNone/>
                </a:pPr>
                <a:r>
                  <a:rPr lang="en-US" sz="2000" dirty="0"/>
                  <a:t>After 1 second,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t>
                </a:r>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ECB42CA-F408-4985-8F4E-C1D0953C508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69756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𝑑𝐴</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t>
                </a:r>
              </a:p>
              <a:p>
                <a:pPr marL="0" indent="0">
                  <a:buNone/>
                </a:pPr>
                <a:r>
                  <a:rPr lang="en-US" dirty="0"/>
                  <a:t>We have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𝑑𝑡</m:t>
                        </m:r>
                      </m:den>
                    </m:f>
                  </m:oMath>
                </a14:m>
                <a:r>
                  <a:rPr lang="en-US" dirty="0"/>
                  <a:t> expressed now as a function of r. Our job is</a:t>
                </a:r>
              </a:p>
              <a:p>
                <a:pPr marL="0" indent="0">
                  <a:buNone/>
                </a:pPr>
                <a:r>
                  <a:rPr lang="en-US" dirty="0"/>
                  <a:t>to determine the radius when the area is </a:t>
                </a:r>
                <a14:m>
                  <m:oMath xmlns:m="http://schemas.openxmlformats.org/officeDocument/2006/math">
                    <m:r>
                      <a:rPr lang="en-US" b="0" i="1" smtClean="0">
                        <a:latin typeface="Cambria Math" panose="02040503050406030204" pitchFamily="18" charset="0"/>
                      </a:rPr>
                      <m:t>81</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𝑐𝑚</m:t>
                        </m:r>
                      </m:e>
                      <m:sup>
                        <m:r>
                          <a:rPr lang="en-US" b="0" i="1" smtClean="0">
                            <a:latin typeface="Cambria Math" panose="02040503050406030204" pitchFamily="18" charset="0"/>
                            <a:ea typeface="Cambria Math" panose="02040503050406030204" pitchFamily="18" charset="0"/>
                          </a:rPr>
                          <m:t>2</m:t>
                        </m:r>
                      </m:sup>
                    </m:sSup>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221010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81</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oMath>
                </a14:m>
                <a:r>
                  <a:rPr lang="en-US" dirty="0"/>
                  <a:t>  </a:t>
                </a:r>
              </a:p>
              <a:p>
                <a:pPr marL="0" indent="0">
                  <a:buNone/>
                </a:pPr>
                <a14:m>
                  <m:oMath xmlns:m="http://schemas.openxmlformats.org/officeDocument/2006/math">
                    <m:r>
                      <a:rPr lang="en-US" b="0" i="1" smtClean="0">
                        <a:latin typeface="Cambria Math" panose="02040503050406030204" pitchFamily="18" charset="0"/>
                      </a:rPr>
                      <m:t>81=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a:t>
                </a:r>
              </a:p>
              <a:p>
                <a:pPr marL="0" indent="0">
                  <a:buNone/>
                </a:pPr>
                <a:r>
                  <a:rPr lang="en-US" dirty="0"/>
                  <a:t>We know that r must be non-negative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=9</m:t>
                    </m:r>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p:spTree>
    <p:extLst>
      <p:ext uri="{BB962C8B-B14F-4D97-AF65-F5344CB8AC3E}">
        <p14:creationId xmlns:p14="http://schemas.microsoft.com/office/powerpoint/2010/main" val="76683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𝑑𝐴</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(9)</m:t>
                    </m:r>
                  </m:oMath>
                </a14:m>
                <a:r>
                  <a:rPr lang="en-US" dirty="0"/>
                  <a:t>   </a:t>
                </a:r>
              </a:p>
              <a:p>
                <a:pPr marL="0" indent="0">
                  <a:buNone/>
                </a:pPr>
                <a14:m>
                  <m:oMath xmlns:m="http://schemas.openxmlformats.org/officeDocument/2006/math">
                    <m:r>
                      <a:rPr lang="en-US" b="0" i="1" smtClean="0">
                        <a:latin typeface="Cambria Math" panose="02040503050406030204" pitchFamily="18" charset="0"/>
                      </a:rPr>
                      <m:t>=54</m:t>
                    </m:r>
                    <m:r>
                      <a:rPr lang="en-US" b="0" i="1" smtClean="0">
                        <a:latin typeface="Cambria Math" panose="02040503050406030204" pitchFamily="18" charset="0"/>
                        <a:ea typeface="Cambria Math" panose="02040503050406030204" pitchFamily="18" charset="0"/>
                      </a:rPr>
                      <m:t>𝜋</m:t>
                    </m:r>
                  </m:oMath>
                </a14:m>
                <a:r>
                  <a:rPr lang="en-US" dirty="0"/>
                  <a:t>   </a:t>
                </a:r>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1217" t="-168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0A22DB2-E4FB-4A11-A023-612A8AD4A944}"/>
                  </a:ext>
                </a:extLst>
              </p14:cNvPr>
              <p14:cNvContentPartPr/>
              <p14:nvPr/>
            </p14:nvContentPartPr>
            <p14:xfrm>
              <a:off x="8981153" y="4419551"/>
              <a:ext cx="1865160" cy="1715400"/>
            </p14:xfrm>
          </p:contentPart>
        </mc:Choice>
        <mc:Fallback xmlns="">
          <p:pic>
            <p:nvPicPr>
              <p:cNvPr id="10" name="Ink 9">
                <a:extLst>
                  <a:ext uri="{FF2B5EF4-FFF2-40B4-BE49-F238E27FC236}">
                    <a16:creationId xmlns:a16="http://schemas.microsoft.com/office/drawing/2014/main" id="{B0A22DB2-E4FB-4A11-A023-612A8AD4A944}"/>
                  </a:ext>
                </a:extLst>
              </p:cNvPr>
              <p:cNvPicPr/>
              <p:nvPr/>
            </p:nvPicPr>
            <p:blipFill>
              <a:blip r:embed="rId4"/>
              <a:stretch>
                <a:fillRect/>
              </a:stretch>
            </p:blipFill>
            <p:spPr>
              <a:xfrm>
                <a:off x="8963153" y="4401551"/>
                <a:ext cx="1900800" cy="175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3B5289A-838A-4714-86CF-A9EAF66B58DC}"/>
                  </a:ext>
                </a:extLst>
              </p14:cNvPr>
              <p14:cNvContentPartPr/>
              <p14:nvPr/>
            </p14:nvContentPartPr>
            <p14:xfrm>
              <a:off x="9921473" y="5229551"/>
              <a:ext cx="55440" cy="78840"/>
            </p14:xfrm>
          </p:contentPart>
        </mc:Choice>
        <mc:Fallback xmlns="">
          <p:pic>
            <p:nvPicPr>
              <p:cNvPr id="11" name="Ink 10">
                <a:extLst>
                  <a:ext uri="{FF2B5EF4-FFF2-40B4-BE49-F238E27FC236}">
                    <a16:creationId xmlns:a16="http://schemas.microsoft.com/office/drawing/2014/main" id="{43B5289A-838A-4714-86CF-A9EAF66B58DC}"/>
                  </a:ext>
                </a:extLst>
              </p:cNvPr>
              <p:cNvPicPr/>
              <p:nvPr/>
            </p:nvPicPr>
            <p:blipFill>
              <a:blip r:embed="rId6"/>
              <a:stretch>
                <a:fillRect/>
              </a:stretch>
            </p:blipFill>
            <p:spPr>
              <a:xfrm>
                <a:off x="9903833" y="5211551"/>
                <a:ext cx="91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B67270B-9F62-4943-AFD4-F2900978D35F}"/>
                  </a:ext>
                </a:extLst>
              </p14:cNvPr>
              <p14:cNvContentPartPr/>
              <p14:nvPr/>
            </p14:nvContentPartPr>
            <p14:xfrm>
              <a:off x="9961073" y="5170871"/>
              <a:ext cx="862560" cy="101160"/>
            </p14:xfrm>
          </p:contentPart>
        </mc:Choice>
        <mc:Fallback xmlns="">
          <p:pic>
            <p:nvPicPr>
              <p:cNvPr id="12" name="Ink 11">
                <a:extLst>
                  <a:ext uri="{FF2B5EF4-FFF2-40B4-BE49-F238E27FC236}">
                    <a16:creationId xmlns:a16="http://schemas.microsoft.com/office/drawing/2014/main" id="{CB67270B-9F62-4943-AFD4-F2900978D35F}"/>
                  </a:ext>
                </a:extLst>
              </p:cNvPr>
              <p:cNvPicPr/>
              <p:nvPr/>
            </p:nvPicPr>
            <p:blipFill>
              <a:blip r:embed="rId8"/>
              <a:stretch>
                <a:fillRect/>
              </a:stretch>
            </p:blipFill>
            <p:spPr>
              <a:xfrm>
                <a:off x="9943073" y="5152871"/>
                <a:ext cx="89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2145893-834C-469E-BD6E-9E57B28639DE}"/>
                  </a:ext>
                </a:extLst>
              </p14:cNvPr>
              <p14:cNvContentPartPr/>
              <p14:nvPr/>
            </p14:nvContentPartPr>
            <p14:xfrm>
              <a:off x="10283633" y="4995911"/>
              <a:ext cx="123480" cy="141120"/>
            </p14:xfrm>
          </p:contentPart>
        </mc:Choice>
        <mc:Fallback xmlns="">
          <p:pic>
            <p:nvPicPr>
              <p:cNvPr id="13" name="Ink 12">
                <a:extLst>
                  <a:ext uri="{FF2B5EF4-FFF2-40B4-BE49-F238E27FC236}">
                    <a16:creationId xmlns:a16="http://schemas.microsoft.com/office/drawing/2014/main" id="{82145893-834C-469E-BD6E-9E57B28639DE}"/>
                  </a:ext>
                </a:extLst>
              </p:cNvPr>
              <p:cNvPicPr/>
              <p:nvPr/>
            </p:nvPicPr>
            <p:blipFill>
              <a:blip r:embed="rId10"/>
              <a:stretch>
                <a:fillRect/>
              </a:stretch>
            </p:blipFill>
            <p:spPr>
              <a:xfrm>
                <a:off x="10265993" y="4977911"/>
                <a:ext cx="159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12"/>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14"/>
              <a:stretch>
                <a:fillRect/>
              </a:stretch>
            </p:blipFill>
            <p:spPr>
              <a:xfrm>
                <a:off x="9133433" y="6037031"/>
                <a:ext cx="39960" cy="5076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50081D-6C69-44D0-AF64-E7DAAD9FC9E8}"/>
                  </a:ext>
                </a:extLst>
              </p:cNvPr>
              <p:cNvSpPr txBox="1"/>
              <p:nvPr/>
            </p:nvSpPr>
            <p:spPr>
              <a:xfrm>
                <a:off x="3930076" y="4663535"/>
                <a:ext cx="4464425" cy="946991"/>
              </a:xfrm>
              <a:prstGeom prst="rect">
                <a:avLst/>
              </a:prstGeom>
              <a:noFill/>
            </p:spPr>
            <p:txBody>
              <a:bodyPr wrap="square" rtlCol="0">
                <a:spAutoFit/>
              </a:bodyPr>
              <a:lstStyle/>
              <a:p>
                <a:r>
                  <a:rPr lang="en-US" dirty="0"/>
                  <a:t>Therefore the rate of increase of the area of the circle (when the area is </a:t>
                </a:r>
                <a14:m>
                  <m:oMath xmlns:m="http://schemas.openxmlformats.org/officeDocument/2006/math">
                    <m:r>
                      <a:rPr lang="en-US" b="0" i="1" smtClean="0">
                        <a:latin typeface="Cambria Math" panose="02040503050406030204" pitchFamily="18" charset="0"/>
                      </a:rPr>
                      <m:t>81</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𝑐𝑚</m:t>
                        </m:r>
                      </m:e>
                      <m:sup>
                        <m:r>
                          <a:rPr lang="en-US" b="0" i="1" smtClean="0">
                            <a:latin typeface="Cambria Math" panose="02040503050406030204" pitchFamily="18" charset="0"/>
                            <a:ea typeface="Cambria Math" panose="02040503050406030204" pitchFamily="18" charset="0"/>
                          </a:rPr>
                          <m:t>2</m:t>
                        </m:r>
                      </m:sup>
                    </m:sSup>
                  </m:oMath>
                </a14:m>
                <a:r>
                  <a:rPr lang="en-US" dirty="0"/>
                  <a:t>) is </a:t>
                </a:r>
                <a14:m>
                  <m:oMath xmlns:m="http://schemas.openxmlformats.org/officeDocument/2006/math">
                    <m:r>
                      <a:rPr lang="en-US" b="0" i="1" smtClean="0">
                        <a:latin typeface="Cambria Math" panose="02040503050406030204" pitchFamily="18" charset="0"/>
                      </a:rPr>
                      <m:t>54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r>
                  <a:rPr lang="en-US" dirty="0"/>
                  <a:t>   </a:t>
                </a:r>
              </a:p>
            </p:txBody>
          </p:sp>
        </mc:Choice>
        <mc:Fallback xmlns="">
          <p:sp>
            <p:nvSpPr>
              <p:cNvPr id="6" name="TextBox 5">
                <a:extLst>
                  <a:ext uri="{FF2B5EF4-FFF2-40B4-BE49-F238E27FC236}">
                    <a16:creationId xmlns:a16="http://schemas.microsoft.com/office/drawing/2014/main" id="{8C50081D-6C69-44D0-AF64-E7DAAD9FC9E8}"/>
                  </a:ext>
                </a:extLst>
              </p:cNvPr>
              <p:cNvSpPr txBox="1">
                <a:spLocks noRot="1" noChangeAspect="1" noMove="1" noResize="1" noEditPoints="1" noAdjustHandles="1" noChangeArrowheads="1" noChangeShapeType="1" noTextEdit="1"/>
              </p:cNvSpPr>
              <p:nvPr/>
            </p:nvSpPr>
            <p:spPr>
              <a:xfrm>
                <a:off x="3930076" y="4663535"/>
                <a:ext cx="4464425" cy="946991"/>
              </a:xfrm>
              <a:prstGeom prst="rect">
                <a:avLst/>
              </a:prstGeom>
              <a:blipFill>
                <a:blip r:embed="rId15"/>
                <a:stretch>
                  <a:fillRect l="-1230" t="-3226" b="-2581"/>
                </a:stretch>
              </a:blipFill>
            </p:spPr>
            <p:txBody>
              <a:bodyPr/>
              <a:lstStyle/>
              <a:p>
                <a:r>
                  <a:rPr lang="en-US">
                    <a:noFill/>
                  </a:rPr>
                  <a:t> </a:t>
                </a:r>
              </a:p>
            </p:txBody>
          </p:sp>
        </mc:Fallback>
      </mc:AlternateContent>
    </p:spTree>
    <p:extLst>
      <p:ext uri="{BB962C8B-B14F-4D97-AF65-F5344CB8AC3E}">
        <p14:creationId xmlns:p14="http://schemas.microsoft.com/office/powerpoint/2010/main" val="246304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endParaRPr lang="en-US" sz="26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C1722BE-02EB-4F15-8B00-49AC36009607}"/>
                  </a:ext>
                </a:extLst>
              </p14:cNvPr>
              <p14:cNvContentPartPr/>
              <p14:nvPr/>
            </p14:nvContentPartPr>
            <p14:xfrm>
              <a:off x="4653787" y="4099590"/>
              <a:ext cx="25560" cy="36000"/>
            </p14:xfrm>
          </p:contentPart>
        </mc:Choice>
        <mc:Fallback>
          <p:pic>
            <p:nvPicPr>
              <p:cNvPr id="4" name="Ink 3">
                <a:extLst>
                  <a:ext uri="{FF2B5EF4-FFF2-40B4-BE49-F238E27FC236}">
                    <a16:creationId xmlns:a16="http://schemas.microsoft.com/office/drawing/2014/main" id="{DC1722BE-02EB-4F15-8B00-49AC36009607}"/>
                  </a:ext>
                </a:extLst>
              </p:cNvPr>
              <p:cNvPicPr/>
              <p:nvPr/>
            </p:nvPicPr>
            <p:blipFill>
              <a:blip r:embed="rId4"/>
              <a:stretch>
                <a:fillRect/>
              </a:stretch>
            </p:blipFill>
            <p:spPr>
              <a:xfrm>
                <a:off x="4635787" y="4081590"/>
                <a:ext cx="612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B623E0E-2520-44E5-8D8A-19478ABF39AA}"/>
                  </a:ext>
                </a:extLst>
              </p14:cNvPr>
              <p14:cNvContentPartPr/>
              <p14:nvPr/>
            </p14:nvContentPartPr>
            <p14:xfrm>
              <a:off x="6544867" y="1047870"/>
              <a:ext cx="48960" cy="31320"/>
            </p14:xfrm>
          </p:contentPart>
        </mc:Choice>
        <mc:Fallback>
          <p:pic>
            <p:nvPicPr>
              <p:cNvPr id="5" name="Ink 4">
                <a:extLst>
                  <a:ext uri="{FF2B5EF4-FFF2-40B4-BE49-F238E27FC236}">
                    <a16:creationId xmlns:a16="http://schemas.microsoft.com/office/drawing/2014/main" id="{4B623E0E-2520-44E5-8D8A-19478ABF39AA}"/>
                  </a:ext>
                </a:extLst>
              </p:cNvPr>
              <p:cNvPicPr/>
              <p:nvPr/>
            </p:nvPicPr>
            <p:blipFill>
              <a:blip r:embed="rId6"/>
              <a:stretch>
                <a:fillRect/>
              </a:stretch>
            </p:blipFill>
            <p:spPr>
              <a:xfrm>
                <a:off x="6527227" y="1029870"/>
                <a:ext cx="846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0B87744B-D32D-4AB7-992E-4D26416A9878}"/>
                  </a:ext>
                </a:extLst>
              </p14:cNvPr>
              <p14:cNvContentPartPr/>
              <p14:nvPr/>
            </p14:nvContentPartPr>
            <p14:xfrm>
              <a:off x="6086587" y="1198710"/>
              <a:ext cx="45360" cy="48960"/>
            </p14:xfrm>
          </p:contentPart>
        </mc:Choice>
        <mc:Fallback>
          <p:pic>
            <p:nvPicPr>
              <p:cNvPr id="6" name="Ink 5">
                <a:extLst>
                  <a:ext uri="{FF2B5EF4-FFF2-40B4-BE49-F238E27FC236}">
                    <a16:creationId xmlns:a16="http://schemas.microsoft.com/office/drawing/2014/main" id="{0B87744B-D32D-4AB7-992E-4D26416A9878}"/>
                  </a:ext>
                </a:extLst>
              </p:cNvPr>
              <p:cNvPicPr/>
              <p:nvPr/>
            </p:nvPicPr>
            <p:blipFill>
              <a:blip r:embed="rId8"/>
              <a:stretch>
                <a:fillRect/>
              </a:stretch>
            </p:blipFill>
            <p:spPr>
              <a:xfrm>
                <a:off x="6068587" y="1181070"/>
                <a:ext cx="810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3D17E5A1-2422-4620-9C76-2A1D0CD8FE88}"/>
                  </a:ext>
                </a:extLst>
              </p14:cNvPr>
              <p14:cNvContentPartPr/>
              <p14:nvPr/>
            </p14:nvContentPartPr>
            <p14:xfrm>
              <a:off x="5685907" y="729630"/>
              <a:ext cx="9360" cy="13320"/>
            </p14:xfrm>
          </p:contentPart>
        </mc:Choice>
        <mc:Fallback>
          <p:pic>
            <p:nvPicPr>
              <p:cNvPr id="7" name="Ink 6">
                <a:extLst>
                  <a:ext uri="{FF2B5EF4-FFF2-40B4-BE49-F238E27FC236}">
                    <a16:creationId xmlns:a16="http://schemas.microsoft.com/office/drawing/2014/main" id="{3D17E5A1-2422-4620-9C76-2A1D0CD8FE88}"/>
                  </a:ext>
                </a:extLst>
              </p:cNvPr>
              <p:cNvPicPr/>
              <p:nvPr/>
            </p:nvPicPr>
            <p:blipFill>
              <a:blip r:embed="rId10"/>
              <a:stretch>
                <a:fillRect/>
              </a:stretch>
            </p:blipFill>
            <p:spPr>
              <a:xfrm>
                <a:off x="5668267" y="711630"/>
                <a:ext cx="45000" cy="48960"/>
              </a:xfrm>
              <a:prstGeom prst="rect">
                <a:avLst/>
              </a:prstGeom>
            </p:spPr>
          </p:pic>
        </mc:Fallback>
      </mc:AlternateContent>
    </p:spTree>
    <p:extLst>
      <p:ext uri="{BB962C8B-B14F-4D97-AF65-F5344CB8AC3E}">
        <p14:creationId xmlns:p14="http://schemas.microsoft.com/office/powerpoint/2010/main" val="1406851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sz="2600" dirty="0"/>
                  <a:t>An inverted right circular cone is depicted here.</a:t>
                </a:r>
              </a:p>
              <a:p>
                <a:pPr marL="0" indent="0">
                  <a:buNone/>
                </a:pPr>
                <a:r>
                  <a:rPr lang="en-US" sz="2600" dirty="0"/>
                  <a:t>The diameter is 10 m, meaning that the radius is 5 m</a:t>
                </a:r>
              </a:p>
              <a:p>
                <a:pPr marL="0" indent="0">
                  <a:buNone/>
                </a:pPr>
                <a:r>
                  <a:rPr lang="en-US" sz="2600" dirty="0"/>
                  <a:t>Interestingly, we can use similar triangles in these sorts </a:t>
                </a:r>
              </a:p>
              <a:p>
                <a:pPr marL="0" indent="0">
                  <a:buNone/>
                </a:pPr>
                <a:r>
                  <a:rPr lang="en-US" sz="2600" dirty="0"/>
                  <a:t>of questions.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p:spTree>
    <p:extLst>
      <p:ext uri="{BB962C8B-B14F-4D97-AF65-F5344CB8AC3E}">
        <p14:creationId xmlns:p14="http://schemas.microsoft.com/office/powerpoint/2010/main" val="325640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CCA9-3A04-48CF-940C-58ED0F6BF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ECB6E-D010-4D8D-8FB3-0B82DBA06087}"/>
              </a:ext>
            </a:extLst>
          </p:cNvPr>
          <p:cNvSpPr>
            <a:spLocks noGrp="1"/>
          </p:cNvSpPr>
          <p:nvPr>
            <p:ph idx="1"/>
          </p:nvPr>
        </p:nvSpPr>
        <p:spPr/>
        <p:txBody>
          <a:bodyPr/>
          <a:lstStyle/>
          <a:p>
            <a:pPr marL="0" indent="0">
              <a:buNone/>
            </a:pPr>
            <a:r>
              <a:rPr lang="en-US" dirty="0"/>
              <a:t>The red triangle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3F50C-5F21-4D5D-8A28-5DC1693DE01E}"/>
                  </a:ext>
                </a:extLst>
              </p14:cNvPr>
              <p14:cNvContentPartPr/>
              <p14:nvPr/>
            </p14:nvContentPartPr>
            <p14:xfrm>
              <a:off x="7811873" y="2348471"/>
              <a:ext cx="2365200" cy="443880"/>
            </p14:xfrm>
          </p:contentPart>
        </mc:Choice>
        <mc:Fallback xmlns="">
          <p:pic>
            <p:nvPicPr>
              <p:cNvPr id="4" name="Ink 3">
                <a:extLst>
                  <a:ext uri="{FF2B5EF4-FFF2-40B4-BE49-F238E27FC236}">
                    <a16:creationId xmlns:a16="http://schemas.microsoft.com/office/drawing/2014/main" id="{E3D3F50C-5F21-4D5D-8A28-5DC1693DE01E}"/>
                  </a:ext>
                </a:extLst>
              </p:cNvPr>
              <p:cNvPicPr/>
              <p:nvPr/>
            </p:nvPicPr>
            <p:blipFill>
              <a:blip r:embed="rId3"/>
              <a:stretch>
                <a:fillRect/>
              </a:stretch>
            </p:blipFill>
            <p:spPr>
              <a:xfrm>
                <a:off x="7794233" y="2330471"/>
                <a:ext cx="24008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846B20A-F0ED-4C3B-997C-943DB166CBC3}"/>
                  </a:ext>
                </a:extLst>
              </p14:cNvPr>
              <p14:cNvContentPartPr/>
              <p14:nvPr/>
            </p14:nvContentPartPr>
            <p14:xfrm>
              <a:off x="7827713" y="2565911"/>
              <a:ext cx="2309040" cy="2267640"/>
            </p14:xfrm>
          </p:contentPart>
        </mc:Choice>
        <mc:Fallback xmlns="">
          <p:pic>
            <p:nvPicPr>
              <p:cNvPr id="5" name="Ink 4">
                <a:extLst>
                  <a:ext uri="{FF2B5EF4-FFF2-40B4-BE49-F238E27FC236}">
                    <a16:creationId xmlns:a16="http://schemas.microsoft.com/office/drawing/2014/main" id="{0846B20A-F0ED-4C3B-997C-943DB166CBC3}"/>
                  </a:ext>
                </a:extLst>
              </p:cNvPr>
              <p:cNvPicPr/>
              <p:nvPr/>
            </p:nvPicPr>
            <p:blipFill>
              <a:blip r:embed="rId5"/>
              <a:stretch>
                <a:fillRect/>
              </a:stretch>
            </p:blipFill>
            <p:spPr>
              <a:xfrm>
                <a:off x="7810073" y="2548271"/>
                <a:ext cx="2344680" cy="230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1622B5-A92D-49A3-B282-2896C3D42CDF}"/>
                  </a:ext>
                </a:extLst>
              </p14:cNvPr>
              <p14:cNvContentPartPr/>
              <p14:nvPr/>
            </p14:nvContentPartPr>
            <p14:xfrm>
              <a:off x="8048033" y="2873711"/>
              <a:ext cx="1730520" cy="499680"/>
            </p14:xfrm>
          </p:contentPart>
        </mc:Choice>
        <mc:Fallback xmlns="">
          <p:pic>
            <p:nvPicPr>
              <p:cNvPr id="6" name="Ink 5">
                <a:extLst>
                  <a:ext uri="{FF2B5EF4-FFF2-40B4-BE49-F238E27FC236}">
                    <a16:creationId xmlns:a16="http://schemas.microsoft.com/office/drawing/2014/main" id="{7E1622B5-A92D-49A3-B282-2896C3D42CDF}"/>
                  </a:ext>
                </a:extLst>
              </p:cNvPr>
              <p:cNvPicPr/>
              <p:nvPr/>
            </p:nvPicPr>
            <p:blipFill>
              <a:blip r:embed="rId7"/>
              <a:stretch>
                <a:fillRect/>
              </a:stretch>
            </p:blipFill>
            <p:spPr>
              <a:xfrm>
                <a:off x="8030033" y="2856071"/>
                <a:ext cx="17661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6C518ED-188F-4490-80F3-5A689C9A64F7}"/>
                  </a:ext>
                </a:extLst>
              </p14:cNvPr>
              <p14:cNvContentPartPr/>
              <p14:nvPr/>
            </p14:nvContentPartPr>
            <p14:xfrm>
              <a:off x="8306153" y="3505151"/>
              <a:ext cx="1095480" cy="279360"/>
            </p14:xfrm>
          </p:contentPart>
        </mc:Choice>
        <mc:Fallback xmlns="">
          <p:pic>
            <p:nvPicPr>
              <p:cNvPr id="7" name="Ink 6">
                <a:extLst>
                  <a:ext uri="{FF2B5EF4-FFF2-40B4-BE49-F238E27FC236}">
                    <a16:creationId xmlns:a16="http://schemas.microsoft.com/office/drawing/2014/main" id="{F6C518ED-188F-4490-80F3-5A689C9A64F7}"/>
                  </a:ext>
                </a:extLst>
              </p:cNvPr>
              <p:cNvPicPr/>
              <p:nvPr/>
            </p:nvPicPr>
            <p:blipFill>
              <a:blip r:embed="rId9"/>
              <a:stretch>
                <a:fillRect/>
              </a:stretch>
            </p:blipFill>
            <p:spPr>
              <a:xfrm>
                <a:off x="8288153" y="3487511"/>
                <a:ext cx="11311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67B1E72-8630-4B69-931A-028BB590441E}"/>
                  </a:ext>
                </a:extLst>
              </p14:cNvPr>
              <p14:cNvContentPartPr/>
              <p14:nvPr/>
            </p14:nvContentPartPr>
            <p14:xfrm>
              <a:off x="8852273" y="3663191"/>
              <a:ext cx="49320" cy="1134720"/>
            </p14:xfrm>
          </p:contentPart>
        </mc:Choice>
        <mc:Fallback xmlns="">
          <p:pic>
            <p:nvPicPr>
              <p:cNvPr id="8" name="Ink 7">
                <a:extLst>
                  <a:ext uri="{FF2B5EF4-FFF2-40B4-BE49-F238E27FC236}">
                    <a16:creationId xmlns:a16="http://schemas.microsoft.com/office/drawing/2014/main" id="{F67B1E72-8630-4B69-931A-028BB590441E}"/>
                  </a:ext>
                </a:extLst>
              </p:cNvPr>
              <p:cNvPicPr/>
              <p:nvPr/>
            </p:nvPicPr>
            <p:blipFill>
              <a:blip r:embed="rId11"/>
              <a:stretch>
                <a:fillRect/>
              </a:stretch>
            </p:blipFill>
            <p:spPr>
              <a:xfrm>
                <a:off x="8834633" y="3645191"/>
                <a:ext cx="84960" cy="117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1C17929-EA30-4903-AF12-06A6F00BDD55}"/>
                  </a:ext>
                </a:extLst>
              </p14:cNvPr>
              <p14:cNvContentPartPr/>
              <p14:nvPr/>
            </p14:nvContentPartPr>
            <p14:xfrm>
              <a:off x="8871353" y="3639791"/>
              <a:ext cx="498960" cy="43200"/>
            </p14:xfrm>
          </p:contentPart>
        </mc:Choice>
        <mc:Fallback xmlns="">
          <p:pic>
            <p:nvPicPr>
              <p:cNvPr id="9" name="Ink 8">
                <a:extLst>
                  <a:ext uri="{FF2B5EF4-FFF2-40B4-BE49-F238E27FC236}">
                    <a16:creationId xmlns:a16="http://schemas.microsoft.com/office/drawing/2014/main" id="{D1C17929-EA30-4903-AF12-06A6F00BDD55}"/>
                  </a:ext>
                </a:extLst>
              </p:cNvPr>
              <p:cNvPicPr/>
              <p:nvPr/>
            </p:nvPicPr>
            <p:blipFill>
              <a:blip r:embed="rId13"/>
              <a:stretch>
                <a:fillRect/>
              </a:stretch>
            </p:blipFill>
            <p:spPr>
              <a:xfrm>
                <a:off x="8853353" y="3621791"/>
                <a:ext cx="5346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F613D6E-3A9A-4098-9456-CEEDDE445637}"/>
                  </a:ext>
                </a:extLst>
              </p14:cNvPr>
              <p14:cNvContentPartPr/>
              <p14:nvPr/>
            </p14:nvContentPartPr>
            <p14:xfrm>
              <a:off x="8861633" y="3637631"/>
              <a:ext cx="489600" cy="1029600"/>
            </p14:xfrm>
          </p:contentPart>
        </mc:Choice>
        <mc:Fallback xmlns="">
          <p:pic>
            <p:nvPicPr>
              <p:cNvPr id="10" name="Ink 9">
                <a:extLst>
                  <a:ext uri="{FF2B5EF4-FFF2-40B4-BE49-F238E27FC236}">
                    <a16:creationId xmlns:a16="http://schemas.microsoft.com/office/drawing/2014/main" id="{5F613D6E-3A9A-4098-9456-CEEDDE445637}"/>
                  </a:ext>
                </a:extLst>
              </p:cNvPr>
              <p:cNvPicPr/>
              <p:nvPr/>
            </p:nvPicPr>
            <p:blipFill>
              <a:blip r:embed="rId15"/>
              <a:stretch>
                <a:fillRect/>
              </a:stretch>
            </p:blipFill>
            <p:spPr>
              <a:xfrm>
                <a:off x="8843993" y="3619991"/>
                <a:ext cx="525240" cy="1065240"/>
              </a:xfrm>
              <a:prstGeom prst="rect">
                <a:avLst/>
              </a:prstGeom>
            </p:spPr>
          </p:pic>
        </mc:Fallback>
      </mc:AlternateContent>
    </p:spTree>
    <p:extLst>
      <p:ext uri="{BB962C8B-B14F-4D97-AF65-F5344CB8AC3E}">
        <p14:creationId xmlns:p14="http://schemas.microsoft.com/office/powerpoint/2010/main" val="314229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CCA9-3A04-48CF-940C-58ED0F6BF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ECB6E-D010-4D8D-8FB3-0B82DBA06087}"/>
              </a:ext>
            </a:extLst>
          </p:cNvPr>
          <p:cNvSpPr>
            <a:spLocks noGrp="1"/>
          </p:cNvSpPr>
          <p:nvPr>
            <p:ph idx="1"/>
          </p:nvPr>
        </p:nvSpPr>
        <p:spPr/>
        <p:txBody>
          <a:bodyPr/>
          <a:lstStyle/>
          <a:p>
            <a:pPr marL="0" indent="0">
              <a:buNone/>
            </a:pPr>
            <a:r>
              <a:rPr lang="en-US" dirty="0"/>
              <a:t>The red triangle is similar to the green triangle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3F50C-5F21-4D5D-8A28-5DC1693DE01E}"/>
                  </a:ext>
                </a:extLst>
              </p14:cNvPr>
              <p14:cNvContentPartPr/>
              <p14:nvPr/>
            </p14:nvContentPartPr>
            <p14:xfrm>
              <a:off x="7811873" y="2348471"/>
              <a:ext cx="2365200" cy="443880"/>
            </p14:xfrm>
          </p:contentPart>
        </mc:Choice>
        <mc:Fallback xmlns="">
          <p:pic>
            <p:nvPicPr>
              <p:cNvPr id="4" name="Ink 3">
                <a:extLst>
                  <a:ext uri="{FF2B5EF4-FFF2-40B4-BE49-F238E27FC236}">
                    <a16:creationId xmlns:a16="http://schemas.microsoft.com/office/drawing/2014/main" id="{E3D3F50C-5F21-4D5D-8A28-5DC1693DE01E}"/>
                  </a:ext>
                </a:extLst>
              </p:cNvPr>
              <p:cNvPicPr/>
              <p:nvPr/>
            </p:nvPicPr>
            <p:blipFill>
              <a:blip r:embed="rId3"/>
              <a:stretch>
                <a:fillRect/>
              </a:stretch>
            </p:blipFill>
            <p:spPr>
              <a:xfrm>
                <a:off x="7794233" y="2330471"/>
                <a:ext cx="24008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846B20A-F0ED-4C3B-997C-943DB166CBC3}"/>
                  </a:ext>
                </a:extLst>
              </p14:cNvPr>
              <p14:cNvContentPartPr/>
              <p14:nvPr/>
            </p14:nvContentPartPr>
            <p14:xfrm>
              <a:off x="7827713" y="2565911"/>
              <a:ext cx="2309040" cy="2267640"/>
            </p14:xfrm>
          </p:contentPart>
        </mc:Choice>
        <mc:Fallback xmlns="">
          <p:pic>
            <p:nvPicPr>
              <p:cNvPr id="5" name="Ink 4">
                <a:extLst>
                  <a:ext uri="{FF2B5EF4-FFF2-40B4-BE49-F238E27FC236}">
                    <a16:creationId xmlns:a16="http://schemas.microsoft.com/office/drawing/2014/main" id="{0846B20A-F0ED-4C3B-997C-943DB166CBC3}"/>
                  </a:ext>
                </a:extLst>
              </p:cNvPr>
              <p:cNvPicPr/>
              <p:nvPr/>
            </p:nvPicPr>
            <p:blipFill>
              <a:blip r:embed="rId5"/>
              <a:stretch>
                <a:fillRect/>
              </a:stretch>
            </p:blipFill>
            <p:spPr>
              <a:xfrm>
                <a:off x="7810073" y="2548271"/>
                <a:ext cx="2344680" cy="230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1622B5-A92D-49A3-B282-2896C3D42CDF}"/>
                  </a:ext>
                </a:extLst>
              </p14:cNvPr>
              <p14:cNvContentPartPr/>
              <p14:nvPr/>
            </p14:nvContentPartPr>
            <p14:xfrm>
              <a:off x="8048033" y="2873711"/>
              <a:ext cx="1730520" cy="499680"/>
            </p14:xfrm>
          </p:contentPart>
        </mc:Choice>
        <mc:Fallback xmlns="">
          <p:pic>
            <p:nvPicPr>
              <p:cNvPr id="6" name="Ink 5">
                <a:extLst>
                  <a:ext uri="{FF2B5EF4-FFF2-40B4-BE49-F238E27FC236}">
                    <a16:creationId xmlns:a16="http://schemas.microsoft.com/office/drawing/2014/main" id="{7E1622B5-A92D-49A3-B282-2896C3D42CDF}"/>
                  </a:ext>
                </a:extLst>
              </p:cNvPr>
              <p:cNvPicPr/>
              <p:nvPr/>
            </p:nvPicPr>
            <p:blipFill>
              <a:blip r:embed="rId7"/>
              <a:stretch>
                <a:fillRect/>
              </a:stretch>
            </p:blipFill>
            <p:spPr>
              <a:xfrm>
                <a:off x="8030033" y="2856071"/>
                <a:ext cx="17661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6C518ED-188F-4490-80F3-5A689C9A64F7}"/>
                  </a:ext>
                </a:extLst>
              </p14:cNvPr>
              <p14:cNvContentPartPr/>
              <p14:nvPr/>
            </p14:nvContentPartPr>
            <p14:xfrm>
              <a:off x="8306153" y="3505151"/>
              <a:ext cx="1095480" cy="279360"/>
            </p14:xfrm>
          </p:contentPart>
        </mc:Choice>
        <mc:Fallback xmlns="">
          <p:pic>
            <p:nvPicPr>
              <p:cNvPr id="7" name="Ink 6">
                <a:extLst>
                  <a:ext uri="{FF2B5EF4-FFF2-40B4-BE49-F238E27FC236}">
                    <a16:creationId xmlns:a16="http://schemas.microsoft.com/office/drawing/2014/main" id="{F6C518ED-188F-4490-80F3-5A689C9A64F7}"/>
                  </a:ext>
                </a:extLst>
              </p:cNvPr>
              <p:cNvPicPr/>
              <p:nvPr/>
            </p:nvPicPr>
            <p:blipFill>
              <a:blip r:embed="rId9"/>
              <a:stretch>
                <a:fillRect/>
              </a:stretch>
            </p:blipFill>
            <p:spPr>
              <a:xfrm>
                <a:off x="8288153" y="3487511"/>
                <a:ext cx="11311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67B1E72-8630-4B69-931A-028BB590441E}"/>
                  </a:ext>
                </a:extLst>
              </p14:cNvPr>
              <p14:cNvContentPartPr/>
              <p14:nvPr/>
            </p14:nvContentPartPr>
            <p14:xfrm>
              <a:off x="8852273" y="3663191"/>
              <a:ext cx="49320" cy="1134720"/>
            </p14:xfrm>
          </p:contentPart>
        </mc:Choice>
        <mc:Fallback xmlns="">
          <p:pic>
            <p:nvPicPr>
              <p:cNvPr id="8" name="Ink 7">
                <a:extLst>
                  <a:ext uri="{FF2B5EF4-FFF2-40B4-BE49-F238E27FC236}">
                    <a16:creationId xmlns:a16="http://schemas.microsoft.com/office/drawing/2014/main" id="{F67B1E72-8630-4B69-931A-028BB590441E}"/>
                  </a:ext>
                </a:extLst>
              </p:cNvPr>
              <p:cNvPicPr/>
              <p:nvPr/>
            </p:nvPicPr>
            <p:blipFill>
              <a:blip r:embed="rId11"/>
              <a:stretch>
                <a:fillRect/>
              </a:stretch>
            </p:blipFill>
            <p:spPr>
              <a:xfrm>
                <a:off x="8834633" y="3645191"/>
                <a:ext cx="84960" cy="117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1C17929-EA30-4903-AF12-06A6F00BDD55}"/>
                  </a:ext>
                </a:extLst>
              </p14:cNvPr>
              <p14:cNvContentPartPr/>
              <p14:nvPr/>
            </p14:nvContentPartPr>
            <p14:xfrm>
              <a:off x="8871353" y="3639791"/>
              <a:ext cx="498960" cy="43200"/>
            </p14:xfrm>
          </p:contentPart>
        </mc:Choice>
        <mc:Fallback xmlns="">
          <p:pic>
            <p:nvPicPr>
              <p:cNvPr id="9" name="Ink 8">
                <a:extLst>
                  <a:ext uri="{FF2B5EF4-FFF2-40B4-BE49-F238E27FC236}">
                    <a16:creationId xmlns:a16="http://schemas.microsoft.com/office/drawing/2014/main" id="{D1C17929-EA30-4903-AF12-06A6F00BDD55}"/>
                  </a:ext>
                </a:extLst>
              </p:cNvPr>
              <p:cNvPicPr/>
              <p:nvPr/>
            </p:nvPicPr>
            <p:blipFill>
              <a:blip r:embed="rId13"/>
              <a:stretch>
                <a:fillRect/>
              </a:stretch>
            </p:blipFill>
            <p:spPr>
              <a:xfrm>
                <a:off x="8853353" y="3621791"/>
                <a:ext cx="5346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F613D6E-3A9A-4098-9456-CEEDDE445637}"/>
                  </a:ext>
                </a:extLst>
              </p14:cNvPr>
              <p14:cNvContentPartPr/>
              <p14:nvPr/>
            </p14:nvContentPartPr>
            <p14:xfrm>
              <a:off x="8861633" y="3637631"/>
              <a:ext cx="489600" cy="1029600"/>
            </p14:xfrm>
          </p:contentPart>
        </mc:Choice>
        <mc:Fallback xmlns="">
          <p:pic>
            <p:nvPicPr>
              <p:cNvPr id="10" name="Ink 9">
                <a:extLst>
                  <a:ext uri="{FF2B5EF4-FFF2-40B4-BE49-F238E27FC236}">
                    <a16:creationId xmlns:a16="http://schemas.microsoft.com/office/drawing/2014/main" id="{5F613D6E-3A9A-4098-9456-CEEDDE445637}"/>
                  </a:ext>
                </a:extLst>
              </p:cNvPr>
              <p:cNvPicPr/>
              <p:nvPr/>
            </p:nvPicPr>
            <p:blipFill>
              <a:blip r:embed="rId15"/>
              <a:stretch>
                <a:fillRect/>
              </a:stretch>
            </p:blipFill>
            <p:spPr>
              <a:xfrm>
                <a:off x="8843993" y="3619991"/>
                <a:ext cx="525240" cy="106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08DC6D3-8597-4817-8E39-0D80C93FB7D9}"/>
                  </a:ext>
                </a:extLst>
              </p14:cNvPr>
              <p14:cNvContentPartPr/>
              <p14:nvPr/>
            </p14:nvContentPartPr>
            <p14:xfrm>
              <a:off x="8852273" y="3061631"/>
              <a:ext cx="878040" cy="1718280"/>
            </p14:xfrm>
          </p:contentPart>
        </mc:Choice>
        <mc:Fallback xmlns="">
          <p:pic>
            <p:nvPicPr>
              <p:cNvPr id="11" name="Ink 10">
                <a:extLst>
                  <a:ext uri="{FF2B5EF4-FFF2-40B4-BE49-F238E27FC236}">
                    <a16:creationId xmlns:a16="http://schemas.microsoft.com/office/drawing/2014/main" id="{408DC6D3-8597-4817-8E39-0D80C93FB7D9}"/>
                  </a:ext>
                </a:extLst>
              </p:cNvPr>
              <p:cNvPicPr/>
              <p:nvPr/>
            </p:nvPicPr>
            <p:blipFill>
              <a:blip r:embed="rId17"/>
              <a:stretch>
                <a:fillRect/>
              </a:stretch>
            </p:blipFill>
            <p:spPr>
              <a:xfrm>
                <a:off x="8834633" y="3043631"/>
                <a:ext cx="913680" cy="175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D5A746A8-1B42-427D-A6D2-3FBDC20247DD}"/>
                  </a:ext>
                </a:extLst>
              </p14:cNvPr>
              <p14:cNvContentPartPr/>
              <p14:nvPr/>
            </p14:nvContentPartPr>
            <p14:xfrm>
              <a:off x="8893313" y="3012311"/>
              <a:ext cx="875160" cy="1706040"/>
            </p14:xfrm>
          </p:contentPart>
        </mc:Choice>
        <mc:Fallback xmlns="">
          <p:pic>
            <p:nvPicPr>
              <p:cNvPr id="12" name="Ink 11">
                <a:extLst>
                  <a:ext uri="{FF2B5EF4-FFF2-40B4-BE49-F238E27FC236}">
                    <a16:creationId xmlns:a16="http://schemas.microsoft.com/office/drawing/2014/main" id="{D5A746A8-1B42-427D-A6D2-3FBDC20247DD}"/>
                  </a:ext>
                </a:extLst>
              </p:cNvPr>
              <p:cNvPicPr/>
              <p:nvPr/>
            </p:nvPicPr>
            <p:blipFill>
              <a:blip r:embed="rId19"/>
              <a:stretch>
                <a:fillRect/>
              </a:stretch>
            </p:blipFill>
            <p:spPr>
              <a:xfrm>
                <a:off x="8875313" y="2994671"/>
                <a:ext cx="910800" cy="1741680"/>
              </a:xfrm>
              <a:prstGeom prst="rect">
                <a:avLst/>
              </a:prstGeom>
            </p:spPr>
          </p:pic>
        </mc:Fallback>
      </mc:AlternateContent>
      <p:grpSp>
        <p:nvGrpSpPr>
          <p:cNvPr id="24" name="Group 23">
            <a:extLst>
              <a:ext uri="{FF2B5EF4-FFF2-40B4-BE49-F238E27FC236}">
                <a16:creationId xmlns:a16="http://schemas.microsoft.com/office/drawing/2014/main" id="{B4226DA2-D9EE-494B-AD92-68D060C4C65B}"/>
              </a:ext>
            </a:extLst>
          </p:cNvPr>
          <p:cNvGrpSpPr/>
          <p:nvPr/>
        </p:nvGrpSpPr>
        <p:grpSpPr>
          <a:xfrm>
            <a:off x="8888633" y="3073511"/>
            <a:ext cx="859680" cy="1474920"/>
            <a:chOff x="8888633" y="3073511"/>
            <a:chExt cx="859680" cy="147492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12F8B15B-208D-4830-B693-626508055DFC}"/>
                    </a:ext>
                  </a:extLst>
                </p14:cNvPr>
                <p14:cNvContentPartPr/>
                <p14:nvPr/>
              </p14:nvContentPartPr>
              <p14:xfrm>
                <a:off x="8888633" y="3073511"/>
                <a:ext cx="859680" cy="611640"/>
              </p14:xfrm>
            </p:contentPart>
          </mc:Choice>
          <mc:Fallback xmlns="">
            <p:pic>
              <p:nvPicPr>
                <p:cNvPr id="15" name="Ink 14">
                  <a:extLst>
                    <a:ext uri="{FF2B5EF4-FFF2-40B4-BE49-F238E27FC236}">
                      <a16:creationId xmlns:a16="http://schemas.microsoft.com/office/drawing/2014/main" id="{12F8B15B-208D-4830-B693-626508055DFC}"/>
                    </a:ext>
                  </a:extLst>
                </p:cNvPr>
                <p:cNvPicPr/>
                <p:nvPr/>
              </p:nvPicPr>
              <p:blipFill>
                <a:blip r:embed="rId21"/>
                <a:stretch>
                  <a:fillRect/>
                </a:stretch>
              </p:blipFill>
              <p:spPr>
                <a:xfrm>
                  <a:off x="8870633" y="3055871"/>
                  <a:ext cx="89532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7E21EF5-1CAE-44A2-AFC5-C534FF1D7C2C}"/>
                    </a:ext>
                  </a:extLst>
                </p14:cNvPr>
                <p14:cNvContentPartPr/>
                <p14:nvPr/>
              </p14:nvContentPartPr>
              <p14:xfrm>
                <a:off x="8897273" y="3124991"/>
                <a:ext cx="740880" cy="1173240"/>
              </p14:xfrm>
            </p:contentPart>
          </mc:Choice>
          <mc:Fallback xmlns="">
            <p:pic>
              <p:nvPicPr>
                <p:cNvPr id="13" name="Ink 12">
                  <a:extLst>
                    <a:ext uri="{FF2B5EF4-FFF2-40B4-BE49-F238E27FC236}">
                      <a16:creationId xmlns:a16="http://schemas.microsoft.com/office/drawing/2014/main" id="{A7E21EF5-1CAE-44A2-AFC5-C534FF1D7C2C}"/>
                    </a:ext>
                  </a:extLst>
                </p:cNvPr>
                <p:cNvPicPr/>
                <p:nvPr/>
              </p:nvPicPr>
              <p:blipFill>
                <a:blip r:embed="rId23"/>
                <a:stretch>
                  <a:fillRect/>
                </a:stretch>
              </p:blipFill>
              <p:spPr>
                <a:xfrm>
                  <a:off x="8879273" y="3106991"/>
                  <a:ext cx="776520" cy="120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21885C5D-3A7A-4BBE-8AF2-28E82283BE9A}"/>
                    </a:ext>
                  </a:extLst>
                </p14:cNvPr>
                <p14:cNvContentPartPr/>
                <p14:nvPr/>
              </p14:nvContentPartPr>
              <p14:xfrm>
                <a:off x="9134873" y="3330191"/>
                <a:ext cx="213840" cy="444960"/>
              </p14:xfrm>
            </p:contentPart>
          </mc:Choice>
          <mc:Fallback xmlns="">
            <p:pic>
              <p:nvPicPr>
                <p:cNvPr id="14" name="Ink 13">
                  <a:extLst>
                    <a:ext uri="{FF2B5EF4-FFF2-40B4-BE49-F238E27FC236}">
                      <a16:creationId xmlns:a16="http://schemas.microsoft.com/office/drawing/2014/main" id="{21885C5D-3A7A-4BBE-8AF2-28E82283BE9A}"/>
                    </a:ext>
                  </a:extLst>
                </p:cNvPr>
                <p:cNvPicPr/>
                <p:nvPr/>
              </p:nvPicPr>
              <p:blipFill>
                <a:blip r:embed="rId25"/>
                <a:stretch>
                  <a:fillRect/>
                </a:stretch>
              </p:blipFill>
              <p:spPr>
                <a:xfrm>
                  <a:off x="9117233" y="3312551"/>
                  <a:ext cx="24948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E801479-7EDA-4BE0-BF74-07CBB1DDD05A}"/>
                    </a:ext>
                  </a:extLst>
                </p14:cNvPr>
                <p14:cNvContentPartPr/>
                <p14:nvPr/>
              </p14:nvContentPartPr>
              <p14:xfrm>
                <a:off x="8905193" y="3183311"/>
                <a:ext cx="540000" cy="1215360"/>
              </p14:xfrm>
            </p:contentPart>
          </mc:Choice>
          <mc:Fallback xmlns="">
            <p:pic>
              <p:nvPicPr>
                <p:cNvPr id="16" name="Ink 15">
                  <a:extLst>
                    <a:ext uri="{FF2B5EF4-FFF2-40B4-BE49-F238E27FC236}">
                      <a16:creationId xmlns:a16="http://schemas.microsoft.com/office/drawing/2014/main" id="{AE801479-7EDA-4BE0-BF74-07CBB1DDD05A}"/>
                    </a:ext>
                  </a:extLst>
                </p:cNvPr>
                <p:cNvPicPr/>
                <p:nvPr/>
              </p:nvPicPr>
              <p:blipFill>
                <a:blip r:embed="rId27"/>
                <a:stretch>
                  <a:fillRect/>
                </a:stretch>
              </p:blipFill>
              <p:spPr>
                <a:xfrm>
                  <a:off x="8887193" y="3165671"/>
                  <a:ext cx="575640" cy="1251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C81A76D-7141-42C8-8FC8-A24FA9129927}"/>
                    </a:ext>
                  </a:extLst>
                </p14:cNvPr>
                <p14:cNvContentPartPr/>
                <p14:nvPr/>
              </p14:nvContentPartPr>
              <p14:xfrm>
                <a:off x="8949113" y="3748151"/>
                <a:ext cx="397800" cy="800280"/>
              </p14:xfrm>
            </p:contentPart>
          </mc:Choice>
          <mc:Fallback xmlns="">
            <p:pic>
              <p:nvPicPr>
                <p:cNvPr id="17" name="Ink 16">
                  <a:extLst>
                    <a:ext uri="{FF2B5EF4-FFF2-40B4-BE49-F238E27FC236}">
                      <a16:creationId xmlns:a16="http://schemas.microsoft.com/office/drawing/2014/main" id="{9C81A76D-7141-42C8-8FC8-A24FA9129927}"/>
                    </a:ext>
                  </a:extLst>
                </p:cNvPr>
                <p:cNvPicPr/>
                <p:nvPr/>
              </p:nvPicPr>
              <p:blipFill>
                <a:blip r:embed="rId29"/>
                <a:stretch>
                  <a:fillRect/>
                </a:stretch>
              </p:blipFill>
              <p:spPr>
                <a:xfrm>
                  <a:off x="8931473" y="3730151"/>
                  <a:ext cx="433440" cy="83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BE99FDF0-4E6E-441A-9FFB-FBADE24B1A86}"/>
                    </a:ext>
                  </a:extLst>
                </p14:cNvPr>
                <p14:cNvContentPartPr/>
                <p14:nvPr/>
              </p14:nvContentPartPr>
              <p14:xfrm>
                <a:off x="8997713" y="4253591"/>
                <a:ext cx="360" cy="360"/>
              </p14:xfrm>
            </p:contentPart>
          </mc:Choice>
          <mc:Fallback xmlns="">
            <p:pic>
              <p:nvPicPr>
                <p:cNvPr id="18" name="Ink 17">
                  <a:extLst>
                    <a:ext uri="{FF2B5EF4-FFF2-40B4-BE49-F238E27FC236}">
                      <a16:creationId xmlns:a16="http://schemas.microsoft.com/office/drawing/2014/main" id="{BE99FDF0-4E6E-441A-9FFB-FBADE24B1A86}"/>
                    </a:ext>
                  </a:extLst>
                </p:cNvPr>
                <p:cNvPicPr/>
                <p:nvPr/>
              </p:nvPicPr>
              <p:blipFill>
                <a:blip r:embed="rId31"/>
                <a:stretch>
                  <a:fillRect/>
                </a:stretch>
              </p:blipFill>
              <p:spPr>
                <a:xfrm>
                  <a:off x="8979713" y="42359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C0687E35-8201-487D-8FB2-FAAF163CDEA6}"/>
                    </a:ext>
                  </a:extLst>
                </p14:cNvPr>
                <p14:cNvContentPartPr/>
                <p14:nvPr/>
              </p14:nvContentPartPr>
              <p14:xfrm>
                <a:off x="8903753" y="3780911"/>
                <a:ext cx="171720" cy="505800"/>
              </p14:xfrm>
            </p:contentPart>
          </mc:Choice>
          <mc:Fallback xmlns="">
            <p:pic>
              <p:nvPicPr>
                <p:cNvPr id="19" name="Ink 18">
                  <a:extLst>
                    <a:ext uri="{FF2B5EF4-FFF2-40B4-BE49-F238E27FC236}">
                      <a16:creationId xmlns:a16="http://schemas.microsoft.com/office/drawing/2014/main" id="{C0687E35-8201-487D-8FB2-FAAF163CDEA6}"/>
                    </a:ext>
                  </a:extLst>
                </p:cNvPr>
                <p:cNvPicPr/>
                <p:nvPr/>
              </p:nvPicPr>
              <p:blipFill>
                <a:blip r:embed="rId33"/>
                <a:stretch>
                  <a:fillRect/>
                </a:stretch>
              </p:blipFill>
              <p:spPr>
                <a:xfrm>
                  <a:off x="8886113" y="3763271"/>
                  <a:ext cx="20736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1BC177F9-3D80-4053-BE14-5F469DA8CC9D}"/>
                    </a:ext>
                  </a:extLst>
                </p14:cNvPr>
                <p14:cNvContentPartPr/>
                <p14:nvPr/>
              </p14:nvContentPartPr>
              <p14:xfrm>
                <a:off x="8928233" y="4080071"/>
                <a:ext cx="3240" cy="225360"/>
              </p14:xfrm>
            </p:contentPart>
          </mc:Choice>
          <mc:Fallback xmlns="">
            <p:pic>
              <p:nvPicPr>
                <p:cNvPr id="20" name="Ink 19">
                  <a:extLst>
                    <a:ext uri="{FF2B5EF4-FFF2-40B4-BE49-F238E27FC236}">
                      <a16:creationId xmlns:a16="http://schemas.microsoft.com/office/drawing/2014/main" id="{1BC177F9-3D80-4053-BE14-5F469DA8CC9D}"/>
                    </a:ext>
                  </a:extLst>
                </p:cNvPr>
                <p:cNvPicPr/>
                <p:nvPr/>
              </p:nvPicPr>
              <p:blipFill>
                <a:blip r:embed="rId35"/>
                <a:stretch>
                  <a:fillRect/>
                </a:stretch>
              </p:blipFill>
              <p:spPr>
                <a:xfrm>
                  <a:off x="8910593" y="4062071"/>
                  <a:ext cx="388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B12F510F-0538-4E52-8993-0819EA96F04A}"/>
                    </a:ext>
                  </a:extLst>
                </p14:cNvPr>
                <p14:cNvContentPartPr/>
                <p14:nvPr/>
              </p14:nvContentPartPr>
              <p14:xfrm>
                <a:off x="9040913" y="3391391"/>
                <a:ext cx="404640" cy="646200"/>
              </p14:xfrm>
            </p:contentPart>
          </mc:Choice>
          <mc:Fallback xmlns="">
            <p:pic>
              <p:nvPicPr>
                <p:cNvPr id="21" name="Ink 20">
                  <a:extLst>
                    <a:ext uri="{FF2B5EF4-FFF2-40B4-BE49-F238E27FC236}">
                      <a16:creationId xmlns:a16="http://schemas.microsoft.com/office/drawing/2014/main" id="{B12F510F-0538-4E52-8993-0819EA96F04A}"/>
                    </a:ext>
                  </a:extLst>
                </p:cNvPr>
                <p:cNvPicPr/>
                <p:nvPr/>
              </p:nvPicPr>
              <p:blipFill>
                <a:blip r:embed="rId37"/>
                <a:stretch>
                  <a:fillRect/>
                </a:stretch>
              </p:blipFill>
              <p:spPr>
                <a:xfrm>
                  <a:off x="9023273" y="3373751"/>
                  <a:ext cx="44028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9748F115-C018-4102-B236-FF5C61C2A379}"/>
                    </a:ext>
                  </a:extLst>
                </p14:cNvPr>
                <p14:cNvContentPartPr/>
                <p14:nvPr/>
              </p14:nvContentPartPr>
              <p14:xfrm>
                <a:off x="8927513" y="3294551"/>
                <a:ext cx="192600" cy="324360"/>
              </p14:xfrm>
            </p:contentPart>
          </mc:Choice>
          <mc:Fallback xmlns="">
            <p:pic>
              <p:nvPicPr>
                <p:cNvPr id="22" name="Ink 21">
                  <a:extLst>
                    <a:ext uri="{FF2B5EF4-FFF2-40B4-BE49-F238E27FC236}">
                      <a16:creationId xmlns:a16="http://schemas.microsoft.com/office/drawing/2014/main" id="{9748F115-C018-4102-B236-FF5C61C2A379}"/>
                    </a:ext>
                  </a:extLst>
                </p:cNvPr>
                <p:cNvPicPr/>
                <p:nvPr/>
              </p:nvPicPr>
              <p:blipFill>
                <a:blip r:embed="rId39"/>
                <a:stretch>
                  <a:fillRect/>
                </a:stretch>
              </p:blipFill>
              <p:spPr>
                <a:xfrm>
                  <a:off x="8909873" y="3276911"/>
                  <a:ext cx="228240" cy="360000"/>
                </a:xfrm>
                <a:prstGeom prst="rect">
                  <a:avLst/>
                </a:prstGeom>
              </p:spPr>
            </p:pic>
          </mc:Fallback>
        </mc:AlternateContent>
      </p:grpSp>
    </p:spTree>
    <p:extLst>
      <p:ext uri="{BB962C8B-B14F-4D97-AF65-F5344CB8AC3E}">
        <p14:creationId xmlns:p14="http://schemas.microsoft.com/office/powerpoint/2010/main" val="1394722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CCA9-3A04-48CF-940C-58ED0F6BF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ECB6E-D010-4D8D-8FB3-0B82DBA06087}"/>
              </a:ext>
            </a:extLst>
          </p:cNvPr>
          <p:cNvSpPr>
            <a:spLocks noGrp="1"/>
          </p:cNvSpPr>
          <p:nvPr>
            <p:ph idx="1"/>
          </p:nvPr>
        </p:nvSpPr>
        <p:spPr/>
        <p:txBody>
          <a:bodyPr/>
          <a:lstStyle/>
          <a:p>
            <a:pPr marL="0" indent="0">
              <a:buNone/>
            </a:pPr>
            <a:r>
              <a:rPr lang="en-US" dirty="0"/>
              <a:t>The red triangle is similar to the green triangle</a:t>
            </a:r>
          </a:p>
          <a:p>
            <a:pPr marL="0" indent="0">
              <a:buNone/>
            </a:pPr>
            <a:r>
              <a:rPr lang="en-US" dirty="0"/>
              <a:t>which is similar to the </a:t>
            </a:r>
            <a:r>
              <a:rPr lang="en-US"/>
              <a:t>black triangle.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3F50C-5F21-4D5D-8A28-5DC1693DE01E}"/>
                  </a:ext>
                </a:extLst>
              </p14:cNvPr>
              <p14:cNvContentPartPr/>
              <p14:nvPr/>
            </p14:nvContentPartPr>
            <p14:xfrm>
              <a:off x="7811873" y="2348471"/>
              <a:ext cx="2365200" cy="443880"/>
            </p14:xfrm>
          </p:contentPart>
        </mc:Choice>
        <mc:Fallback xmlns="">
          <p:pic>
            <p:nvPicPr>
              <p:cNvPr id="4" name="Ink 3">
                <a:extLst>
                  <a:ext uri="{FF2B5EF4-FFF2-40B4-BE49-F238E27FC236}">
                    <a16:creationId xmlns:a16="http://schemas.microsoft.com/office/drawing/2014/main" id="{E3D3F50C-5F21-4D5D-8A28-5DC1693DE01E}"/>
                  </a:ext>
                </a:extLst>
              </p:cNvPr>
              <p:cNvPicPr/>
              <p:nvPr/>
            </p:nvPicPr>
            <p:blipFill>
              <a:blip r:embed="rId3"/>
              <a:stretch>
                <a:fillRect/>
              </a:stretch>
            </p:blipFill>
            <p:spPr>
              <a:xfrm>
                <a:off x="7794233" y="2330471"/>
                <a:ext cx="24008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846B20A-F0ED-4C3B-997C-943DB166CBC3}"/>
                  </a:ext>
                </a:extLst>
              </p14:cNvPr>
              <p14:cNvContentPartPr/>
              <p14:nvPr/>
            </p14:nvContentPartPr>
            <p14:xfrm>
              <a:off x="7827713" y="2565911"/>
              <a:ext cx="2309040" cy="2267640"/>
            </p14:xfrm>
          </p:contentPart>
        </mc:Choice>
        <mc:Fallback xmlns="">
          <p:pic>
            <p:nvPicPr>
              <p:cNvPr id="5" name="Ink 4">
                <a:extLst>
                  <a:ext uri="{FF2B5EF4-FFF2-40B4-BE49-F238E27FC236}">
                    <a16:creationId xmlns:a16="http://schemas.microsoft.com/office/drawing/2014/main" id="{0846B20A-F0ED-4C3B-997C-943DB166CBC3}"/>
                  </a:ext>
                </a:extLst>
              </p:cNvPr>
              <p:cNvPicPr/>
              <p:nvPr/>
            </p:nvPicPr>
            <p:blipFill>
              <a:blip r:embed="rId5"/>
              <a:stretch>
                <a:fillRect/>
              </a:stretch>
            </p:blipFill>
            <p:spPr>
              <a:xfrm>
                <a:off x="7810073" y="2548271"/>
                <a:ext cx="2344680" cy="230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1622B5-A92D-49A3-B282-2896C3D42CDF}"/>
                  </a:ext>
                </a:extLst>
              </p14:cNvPr>
              <p14:cNvContentPartPr/>
              <p14:nvPr/>
            </p14:nvContentPartPr>
            <p14:xfrm>
              <a:off x="8048033" y="2873711"/>
              <a:ext cx="1730520" cy="499680"/>
            </p14:xfrm>
          </p:contentPart>
        </mc:Choice>
        <mc:Fallback xmlns="">
          <p:pic>
            <p:nvPicPr>
              <p:cNvPr id="6" name="Ink 5">
                <a:extLst>
                  <a:ext uri="{FF2B5EF4-FFF2-40B4-BE49-F238E27FC236}">
                    <a16:creationId xmlns:a16="http://schemas.microsoft.com/office/drawing/2014/main" id="{7E1622B5-A92D-49A3-B282-2896C3D42CDF}"/>
                  </a:ext>
                </a:extLst>
              </p:cNvPr>
              <p:cNvPicPr/>
              <p:nvPr/>
            </p:nvPicPr>
            <p:blipFill>
              <a:blip r:embed="rId7"/>
              <a:stretch>
                <a:fillRect/>
              </a:stretch>
            </p:blipFill>
            <p:spPr>
              <a:xfrm>
                <a:off x="8030033" y="2856071"/>
                <a:ext cx="17661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6C518ED-188F-4490-80F3-5A689C9A64F7}"/>
                  </a:ext>
                </a:extLst>
              </p14:cNvPr>
              <p14:cNvContentPartPr/>
              <p14:nvPr/>
            </p14:nvContentPartPr>
            <p14:xfrm>
              <a:off x="8306153" y="3505151"/>
              <a:ext cx="1095480" cy="279360"/>
            </p14:xfrm>
          </p:contentPart>
        </mc:Choice>
        <mc:Fallback xmlns="">
          <p:pic>
            <p:nvPicPr>
              <p:cNvPr id="7" name="Ink 6">
                <a:extLst>
                  <a:ext uri="{FF2B5EF4-FFF2-40B4-BE49-F238E27FC236}">
                    <a16:creationId xmlns:a16="http://schemas.microsoft.com/office/drawing/2014/main" id="{F6C518ED-188F-4490-80F3-5A689C9A64F7}"/>
                  </a:ext>
                </a:extLst>
              </p:cNvPr>
              <p:cNvPicPr/>
              <p:nvPr/>
            </p:nvPicPr>
            <p:blipFill>
              <a:blip r:embed="rId9"/>
              <a:stretch>
                <a:fillRect/>
              </a:stretch>
            </p:blipFill>
            <p:spPr>
              <a:xfrm>
                <a:off x="8288153" y="3487511"/>
                <a:ext cx="11311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67B1E72-8630-4B69-931A-028BB590441E}"/>
                  </a:ext>
                </a:extLst>
              </p14:cNvPr>
              <p14:cNvContentPartPr/>
              <p14:nvPr/>
            </p14:nvContentPartPr>
            <p14:xfrm>
              <a:off x="8852273" y="3663191"/>
              <a:ext cx="49320" cy="1134720"/>
            </p14:xfrm>
          </p:contentPart>
        </mc:Choice>
        <mc:Fallback xmlns="">
          <p:pic>
            <p:nvPicPr>
              <p:cNvPr id="8" name="Ink 7">
                <a:extLst>
                  <a:ext uri="{FF2B5EF4-FFF2-40B4-BE49-F238E27FC236}">
                    <a16:creationId xmlns:a16="http://schemas.microsoft.com/office/drawing/2014/main" id="{F67B1E72-8630-4B69-931A-028BB590441E}"/>
                  </a:ext>
                </a:extLst>
              </p:cNvPr>
              <p:cNvPicPr/>
              <p:nvPr/>
            </p:nvPicPr>
            <p:blipFill>
              <a:blip r:embed="rId11"/>
              <a:stretch>
                <a:fillRect/>
              </a:stretch>
            </p:blipFill>
            <p:spPr>
              <a:xfrm>
                <a:off x="8834633" y="3645191"/>
                <a:ext cx="84960" cy="117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1C17929-EA30-4903-AF12-06A6F00BDD55}"/>
                  </a:ext>
                </a:extLst>
              </p14:cNvPr>
              <p14:cNvContentPartPr/>
              <p14:nvPr/>
            </p14:nvContentPartPr>
            <p14:xfrm>
              <a:off x="8871353" y="3639791"/>
              <a:ext cx="498960" cy="43200"/>
            </p14:xfrm>
          </p:contentPart>
        </mc:Choice>
        <mc:Fallback xmlns="">
          <p:pic>
            <p:nvPicPr>
              <p:cNvPr id="9" name="Ink 8">
                <a:extLst>
                  <a:ext uri="{FF2B5EF4-FFF2-40B4-BE49-F238E27FC236}">
                    <a16:creationId xmlns:a16="http://schemas.microsoft.com/office/drawing/2014/main" id="{D1C17929-EA30-4903-AF12-06A6F00BDD55}"/>
                  </a:ext>
                </a:extLst>
              </p:cNvPr>
              <p:cNvPicPr/>
              <p:nvPr/>
            </p:nvPicPr>
            <p:blipFill>
              <a:blip r:embed="rId13"/>
              <a:stretch>
                <a:fillRect/>
              </a:stretch>
            </p:blipFill>
            <p:spPr>
              <a:xfrm>
                <a:off x="8853353" y="3621791"/>
                <a:ext cx="5346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F613D6E-3A9A-4098-9456-CEEDDE445637}"/>
                  </a:ext>
                </a:extLst>
              </p14:cNvPr>
              <p14:cNvContentPartPr/>
              <p14:nvPr/>
            </p14:nvContentPartPr>
            <p14:xfrm>
              <a:off x="8861633" y="3637631"/>
              <a:ext cx="489600" cy="1029600"/>
            </p14:xfrm>
          </p:contentPart>
        </mc:Choice>
        <mc:Fallback xmlns="">
          <p:pic>
            <p:nvPicPr>
              <p:cNvPr id="10" name="Ink 9">
                <a:extLst>
                  <a:ext uri="{FF2B5EF4-FFF2-40B4-BE49-F238E27FC236}">
                    <a16:creationId xmlns:a16="http://schemas.microsoft.com/office/drawing/2014/main" id="{5F613D6E-3A9A-4098-9456-CEEDDE445637}"/>
                  </a:ext>
                </a:extLst>
              </p:cNvPr>
              <p:cNvPicPr/>
              <p:nvPr/>
            </p:nvPicPr>
            <p:blipFill>
              <a:blip r:embed="rId15"/>
              <a:stretch>
                <a:fillRect/>
              </a:stretch>
            </p:blipFill>
            <p:spPr>
              <a:xfrm>
                <a:off x="8843993" y="3619991"/>
                <a:ext cx="525240" cy="106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08DC6D3-8597-4817-8E39-0D80C93FB7D9}"/>
                  </a:ext>
                </a:extLst>
              </p14:cNvPr>
              <p14:cNvContentPartPr/>
              <p14:nvPr/>
            </p14:nvContentPartPr>
            <p14:xfrm>
              <a:off x="8852273" y="3061631"/>
              <a:ext cx="878040" cy="1718280"/>
            </p14:xfrm>
          </p:contentPart>
        </mc:Choice>
        <mc:Fallback xmlns="">
          <p:pic>
            <p:nvPicPr>
              <p:cNvPr id="11" name="Ink 10">
                <a:extLst>
                  <a:ext uri="{FF2B5EF4-FFF2-40B4-BE49-F238E27FC236}">
                    <a16:creationId xmlns:a16="http://schemas.microsoft.com/office/drawing/2014/main" id="{408DC6D3-8597-4817-8E39-0D80C93FB7D9}"/>
                  </a:ext>
                </a:extLst>
              </p:cNvPr>
              <p:cNvPicPr/>
              <p:nvPr/>
            </p:nvPicPr>
            <p:blipFill>
              <a:blip r:embed="rId17"/>
              <a:stretch>
                <a:fillRect/>
              </a:stretch>
            </p:blipFill>
            <p:spPr>
              <a:xfrm>
                <a:off x="8834633" y="3043631"/>
                <a:ext cx="913680" cy="175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D5A746A8-1B42-427D-A6D2-3FBDC20247DD}"/>
                  </a:ext>
                </a:extLst>
              </p14:cNvPr>
              <p14:cNvContentPartPr/>
              <p14:nvPr/>
            </p14:nvContentPartPr>
            <p14:xfrm>
              <a:off x="8893313" y="3012311"/>
              <a:ext cx="875160" cy="1706040"/>
            </p14:xfrm>
          </p:contentPart>
        </mc:Choice>
        <mc:Fallback xmlns="">
          <p:pic>
            <p:nvPicPr>
              <p:cNvPr id="12" name="Ink 11">
                <a:extLst>
                  <a:ext uri="{FF2B5EF4-FFF2-40B4-BE49-F238E27FC236}">
                    <a16:creationId xmlns:a16="http://schemas.microsoft.com/office/drawing/2014/main" id="{D5A746A8-1B42-427D-A6D2-3FBDC20247DD}"/>
                  </a:ext>
                </a:extLst>
              </p:cNvPr>
              <p:cNvPicPr/>
              <p:nvPr/>
            </p:nvPicPr>
            <p:blipFill>
              <a:blip r:embed="rId19"/>
              <a:stretch>
                <a:fillRect/>
              </a:stretch>
            </p:blipFill>
            <p:spPr>
              <a:xfrm>
                <a:off x="8875313" y="2994671"/>
                <a:ext cx="910800" cy="1741680"/>
              </a:xfrm>
              <a:prstGeom prst="rect">
                <a:avLst/>
              </a:prstGeom>
            </p:spPr>
          </p:pic>
        </mc:Fallback>
      </mc:AlternateContent>
      <p:grpSp>
        <p:nvGrpSpPr>
          <p:cNvPr id="24" name="Group 23">
            <a:extLst>
              <a:ext uri="{FF2B5EF4-FFF2-40B4-BE49-F238E27FC236}">
                <a16:creationId xmlns:a16="http://schemas.microsoft.com/office/drawing/2014/main" id="{B4226DA2-D9EE-494B-AD92-68D060C4C65B}"/>
              </a:ext>
            </a:extLst>
          </p:cNvPr>
          <p:cNvGrpSpPr/>
          <p:nvPr/>
        </p:nvGrpSpPr>
        <p:grpSpPr>
          <a:xfrm>
            <a:off x="8888633" y="3073511"/>
            <a:ext cx="859680" cy="1474920"/>
            <a:chOff x="8888633" y="3073511"/>
            <a:chExt cx="859680" cy="147492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12F8B15B-208D-4830-B693-626508055DFC}"/>
                    </a:ext>
                  </a:extLst>
                </p14:cNvPr>
                <p14:cNvContentPartPr/>
                <p14:nvPr/>
              </p14:nvContentPartPr>
              <p14:xfrm>
                <a:off x="8888633" y="3073511"/>
                <a:ext cx="859680" cy="611640"/>
              </p14:xfrm>
            </p:contentPart>
          </mc:Choice>
          <mc:Fallback xmlns="">
            <p:pic>
              <p:nvPicPr>
                <p:cNvPr id="15" name="Ink 14">
                  <a:extLst>
                    <a:ext uri="{FF2B5EF4-FFF2-40B4-BE49-F238E27FC236}">
                      <a16:creationId xmlns:a16="http://schemas.microsoft.com/office/drawing/2014/main" id="{12F8B15B-208D-4830-B693-626508055DFC}"/>
                    </a:ext>
                  </a:extLst>
                </p:cNvPr>
                <p:cNvPicPr/>
                <p:nvPr/>
              </p:nvPicPr>
              <p:blipFill>
                <a:blip r:embed="rId21"/>
                <a:stretch>
                  <a:fillRect/>
                </a:stretch>
              </p:blipFill>
              <p:spPr>
                <a:xfrm>
                  <a:off x="8870633" y="3055871"/>
                  <a:ext cx="89532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7E21EF5-1CAE-44A2-AFC5-C534FF1D7C2C}"/>
                    </a:ext>
                  </a:extLst>
                </p14:cNvPr>
                <p14:cNvContentPartPr/>
                <p14:nvPr/>
              </p14:nvContentPartPr>
              <p14:xfrm>
                <a:off x="8897273" y="3124991"/>
                <a:ext cx="740880" cy="1173240"/>
              </p14:xfrm>
            </p:contentPart>
          </mc:Choice>
          <mc:Fallback xmlns="">
            <p:pic>
              <p:nvPicPr>
                <p:cNvPr id="13" name="Ink 12">
                  <a:extLst>
                    <a:ext uri="{FF2B5EF4-FFF2-40B4-BE49-F238E27FC236}">
                      <a16:creationId xmlns:a16="http://schemas.microsoft.com/office/drawing/2014/main" id="{A7E21EF5-1CAE-44A2-AFC5-C534FF1D7C2C}"/>
                    </a:ext>
                  </a:extLst>
                </p:cNvPr>
                <p:cNvPicPr/>
                <p:nvPr/>
              </p:nvPicPr>
              <p:blipFill>
                <a:blip r:embed="rId23"/>
                <a:stretch>
                  <a:fillRect/>
                </a:stretch>
              </p:blipFill>
              <p:spPr>
                <a:xfrm>
                  <a:off x="8879273" y="3106991"/>
                  <a:ext cx="776520" cy="120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21885C5D-3A7A-4BBE-8AF2-28E82283BE9A}"/>
                    </a:ext>
                  </a:extLst>
                </p14:cNvPr>
                <p14:cNvContentPartPr/>
                <p14:nvPr/>
              </p14:nvContentPartPr>
              <p14:xfrm>
                <a:off x="9134873" y="3330191"/>
                <a:ext cx="213840" cy="444960"/>
              </p14:xfrm>
            </p:contentPart>
          </mc:Choice>
          <mc:Fallback xmlns="">
            <p:pic>
              <p:nvPicPr>
                <p:cNvPr id="14" name="Ink 13">
                  <a:extLst>
                    <a:ext uri="{FF2B5EF4-FFF2-40B4-BE49-F238E27FC236}">
                      <a16:creationId xmlns:a16="http://schemas.microsoft.com/office/drawing/2014/main" id="{21885C5D-3A7A-4BBE-8AF2-28E82283BE9A}"/>
                    </a:ext>
                  </a:extLst>
                </p:cNvPr>
                <p:cNvPicPr/>
                <p:nvPr/>
              </p:nvPicPr>
              <p:blipFill>
                <a:blip r:embed="rId25"/>
                <a:stretch>
                  <a:fillRect/>
                </a:stretch>
              </p:blipFill>
              <p:spPr>
                <a:xfrm>
                  <a:off x="9117233" y="3312551"/>
                  <a:ext cx="24948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E801479-7EDA-4BE0-BF74-07CBB1DDD05A}"/>
                    </a:ext>
                  </a:extLst>
                </p14:cNvPr>
                <p14:cNvContentPartPr/>
                <p14:nvPr/>
              </p14:nvContentPartPr>
              <p14:xfrm>
                <a:off x="8905193" y="3183311"/>
                <a:ext cx="540000" cy="1215360"/>
              </p14:xfrm>
            </p:contentPart>
          </mc:Choice>
          <mc:Fallback xmlns="">
            <p:pic>
              <p:nvPicPr>
                <p:cNvPr id="16" name="Ink 15">
                  <a:extLst>
                    <a:ext uri="{FF2B5EF4-FFF2-40B4-BE49-F238E27FC236}">
                      <a16:creationId xmlns:a16="http://schemas.microsoft.com/office/drawing/2014/main" id="{AE801479-7EDA-4BE0-BF74-07CBB1DDD05A}"/>
                    </a:ext>
                  </a:extLst>
                </p:cNvPr>
                <p:cNvPicPr/>
                <p:nvPr/>
              </p:nvPicPr>
              <p:blipFill>
                <a:blip r:embed="rId27"/>
                <a:stretch>
                  <a:fillRect/>
                </a:stretch>
              </p:blipFill>
              <p:spPr>
                <a:xfrm>
                  <a:off x="8887193" y="3165671"/>
                  <a:ext cx="575640" cy="1251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C81A76D-7141-42C8-8FC8-A24FA9129927}"/>
                    </a:ext>
                  </a:extLst>
                </p14:cNvPr>
                <p14:cNvContentPartPr/>
                <p14:nvPr/>
              </p14:nvContentPartPr>
              <p14:xfrm>
                <a:off x="8949113" y="3748151"/>
                <a:ext cx="397800" cy="800280"/>
              </p14:xfrm>
            </p:contentPart>
          </mc:Choice>
          <mc:Fallback xmlns="">
            <p:pic>
              <p:nvPicPr>
                <p:cNvPr id="17" name="Ink 16">
                  <a:extLst>
                    <a:ext uri="{FF2B5EF4-FFF2-40B4-BE49-F238E27FC236}">
                      <a16:creationId xmlns:a16="http://schemas.microsoft.com/office/drawing/2014/main" id="{9C81A76D-7141-42C8-8FC8-A24FA9129927}"/>
                    </a:ext>
                  </a:extLst>
                </p:cNvPr>
                <p:cNvPicPr/>
                <p:nvPr/>
              </p:nvPicPr>
              <p:blipFill>
                <a:blip r:embed="rId29"/>
                <a:stretch>
                  <a:fillRect/>
                </a:stretch>
              </p:blipFill>
              <p:spPr>
                <a:xfrm>
                  <a:off x="8931473" y="3730151"/>
                  <a:ext cx="433440" cy="83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BE99FDF0-4E6E-441A-9FFB-FBADE24B1A86}"/>
                    </a:ext>
                  </a:extLst>
                </p14:cNvPr>
                <p14:cNvContentPartPr/>
                <p14:nvPr/>
              </p14:nvContentPartPr>
              <p14:xfrm>
                <a:off x="8997713" y="4253591"/>
                <a:ext cx="360" cy="360"/>
              </p14:xfrm>
            </p:contentPart>
          </mc:Choice>
          <mc:Fallback xmlns="">
            <p:pic>
              <p:nvPicPr>
                <p:cNvPr id="18" name="Ink 17">
                  <a:extLst>
                    <a:ext uri="{FF2B5EF4-FFF2-40B4-BE49-F238E27FC236}">
                      <a16:creationId xmlns:a16="http://schemas.microsoft.com/office/drawing/2014/main" id="{BE99FDF0-4E6E-441A-9FFB-FBADE24B1A86}"/>
                    </a:ext>
                  </a:extLst>
                </p:cNvPr>
                <p:cNvPicPr/>
                <p:nvPr/>
              </p:nvPicPr>
              <p:blipFill>
                <a:blip r:embed="rId31"/>
                <a:stretch>
                  <a:fillRect/>
                </a:stretch>
              </p:blipFill>
              <p:spPr>
                <a:xfrm>
                  <a:off x="8979713" y="42359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C0687E35-8201-487D-8FB2-FAAF163CDEA6}"/>
                    </a:ext>
                  </a:extLst>
                </p14:cNvPr>
                <p14:cNvContentPartPr/>
                <p14:nvPr/>
              </p14:nvContentPartPr>
              <p14:xfrm>
                <a:off x="8903753" y="3780911"/>
                <a:ext cx="171720" cy="505800"/>
              </p14:xfrm>
            </p:contentPart>
          </mc:Choice>
          <mc:Fallback xmlns="">
            <p:pic>
              <p:nvPicPr>
                <p:cNvPr id="19" name="Ink 18">
                  <a:extLst>
                    <a:ext uri="{FF2B5EF4-FFF2-40B4-BE49-F238E27FC236}">
                      <a16:creationId xmlns:a16="http://schemas.microsoft.com/office/drawing/2014/main" id="{C0687E35-8201-487D-8FB2-FAAF163CDEA6}"/>
                    </a:ext>
                  </a:extLst>
                </p:cNvPr>
                <p:cNvPicPr/>
                <p:nvPr/>
              </p:nvPicPr>
              <p:blipFill>
                <a:blip r:embed="rId33"/>
                <a:stretch>
                  <a:fillRect/>
                </a:stretch>
              </p:blipFill>
              <p:spPr>
                <a:xfrm>
                  <a:off x="8886113" y="3763271"/>
                  <a:ext cx="20736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1BC177F9-3D80-4053-BE14-5F469DA8CC9D}"/>
                    </a:ext>
                  </a:extLst>
                </p14:cNvPr>
                <p14:cNvContentPartPr/>
                <p14:nvPr/>
              </p14:nvContentPartPr>
              <p14:xfrm>
                <a:off x="8928233" y="4080071"/>
                <a:ext cx="3240" cy="225360"/>
              </p14:xfrm>
            </p:contentPart>
          </mc:Choice>
          <mc:Fallback xmlns="">
            <p:pic>
              <p:nvPicPr>
                <p:cNvPr id="20" name="Ink 19">
                  <a:extLst>
                    <a:ext uri="{FF2B5EF4-FFF2-40B4-BE49-F238E27FC236}">
                      <a16:creationId xmlns:a16="http://schemas.microsoft.com/office/drawing/2014/main" id="{1BC177F9-3D80-4053-BE14-5F469DA8CC9D}"/>
                    </a:ext>
                  </a:extLst>
                </p:cNvPr>
                <p:cNvPicPr/>
                <p:nvPr/>
              </p:nvPicPr>
              <p:blipFill>
                <a:blip r:embed="rId35"/>
                <a:stretch>
                  <a:fillRect/>
                </a:stretch>
              </p:blipFill>
              <p:spPr>
                <a:xfrm>
                  <a:off x="8910593" y="4062071"/>
                  <a:ext cx="388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B12F510F-0538-4E52-8993-0819EA96F04A}"/>
                    </a:ext>
                  </a:extLst>
                </p14:cNvPr>
                <p14:cNvContentPartPr/>
                <p14:nvPr/>
              </p14:nvContentPartPr>
              <p14:xfrm>
                <a:off x="9040913" y="3391391"/>
                <a:ext cx="404640" cy="646200"/>
              </p14:xfrm>
            </p:contentPart>
          </mc:Choice>
          <mc:Fallback xmlns="">
            <p:pic>
              <p:nvPicPr>
                <p:cNvPr id="21" name="Ink 20">
                  <a:extLst>
                    <a:ext uri="{FF2B5EF4-FFF2-40B4-BE49-F238E27FC236}">
                      <a16:creationId xmlns:a16="http://schemas.microsoft.com/office/drawing/2014/main" id="{B12F510F-0538-4E52-8993-0819EA96F04A}"/>
                    </a:ext>
                  </a:extLst>
                </p:cNvPr>
                <p:cNvPicPr/>
                <p:nvPr/>
              </p:nvPicPr>
              <p:blipFill>
                <a:blip r:embed="rId37"/>
                <a:stretch>
                  <a:fillRect/>
                </a:stretch>
              </p:blipFill>
              <p:spPr>
                <a:xfrm>
                  <a:off x="9023273" y="3373751"/>
                  <a:ext cx="44028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9748F115-C018-4102-B236-FF5C61C2A379}"/>
                    </a:ext>
                  </a:extLst>
                </p14:cNvPr>
                <p14:cNvContentPartPr/>
                <p14:nvPr/>
              </p14:nvContentPartPr>
              <p14:xfrm>
                <a:off x="8927513" y="3294551"/>
                <a:ext cx="192600" cy="324360"/>
              </p14:xfrm>
            </p:contentPart>
          </mc:Choice>
          <mc:Fallback xmlns="">
            <p:pic>
              <p:nvPicPr>
                <p:cNvPr id="22" name="Ink 21">
                  <a:extLst>
                    <a:ext uri="{FF2B5EF4-FFF2-40B4-BE49-F238E27FC236}">
                      <a16:creationId xmlns:a16="http://schemas.microsoft.com/office/drawing/2014/main" id="{9748F115-C018-4102-B236-FF5C61C2A379}"/>
                    </a:ext>
                  </a:extLst>
                </p:cNvPr>
                <p:cNvPicPr/>
                <p:nvPr/>
              </p:nvPicPr>
              <p:blipFill>
                <a:blip r:embed="rId39"/>
                <a:stretch>
                  <a:fillRect/>
                </a:stretch>
              </p:blipFill>
              <p:spPr>
                <a:xfrm>
                  <a:off x="8909873" y="3276911"/>
                  <a:ext cx="228240" cy="360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1608707-AD1B-439E-8CA4-3FEB663345B3}"/>
                  </a:ext>
                </a:extLst>
              </p14:cNvPr>
              <p14:cNvContentPartPr/>
              <p14:nvPr/>
            </p14:nvContentPartPr>
            <p14:xfrm>
              <a:off x="8966033" y="2561231"/>
              <a:ext cx="1225080" cy="50400"/>
            </p14:xfrm>
          </p:contentPart>
        </mc:Choice>
        <mc:Fallback xmlns="">
          <p:pic>
            <p:nvPicPr>
              <p:cNvPr id="23" name="Ink 22">
                <a:extLst>
                  <a:ext uri="{FF2B5EF4-FFF2-40B4-BE49-F238E27FC236}">
                    <a16:creationId xmlns:a16="http://schemas.microsoft.com/office/drawing/2014/main" id="{C1608707-AD1B-439E-8CA4-3FEB663345B3}"/>
                  </a:ext>
                </a:extLst>
              </p:cNvPr>
              <p:cNvPicPr/>
              <p:nvPr/>
            </p:nvPicPr>
            <p:blipFill>
              <a:blip r:embed="rId41"/>
              <a:stretch>
                <a:fillRect/>
              </a:stretch>
            </p:blipFill>
            <p:spPr>
              <a:xfrm>
                <a:off x="8948393" y="2543231"/>
                <a:ext cx="12607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8C459D7F-7708-4152-8523-AD3752C25BE8}"/>
                  </a:ext>
                </a:extLst>
              </p14:cNvPr>
              <p14:cNvContentPartPr/>
              <p14:nvPr/>
            </p14:nvContentPartPr>
            <p14:xfrm>
              <a:off x="8869193" y="2588231"/>
              <a:ext cx="81000" cy="2127960"/>
            </p14:xfrm>
          </p:contentPart>
        </mc:Choice>
        <mc:Fallback xmlns="">
          <p:pic>
            <p:nvPicPr>
              <p:cNvPr id="25" name="Ink 24">
                <a:extLst>
                  <a:ext uri="{FF2B5EF4-FFF2-40B4-BE49-F238E27FC236}">
                    <a16:creationId xmlns:a16="http://schemas.microsoft.com/office/drawing/2014/main" id="{8C459D7F-7708-4152-8523-AD3752C25BE8}"/>
                  </a:ext>
                </a:extLst>
              </p:cNvPr>
              <p:cNvPicPr/>
              <p:nvPr/>
            </p:nvPicPr>
            <p:blipFill>
              <a:blip r:embed="rId43"/>
              <a:stretch>
                <a:fillRect/>
              </a:stretch>
            </p:blipFill>
            <p:spPr>
              <a:xfrm>
                <a:off x="8851553" y="2570231"/>
                <a:ext cx="116640" cy="2163600"/>
              </a:xfrm>
              <a:prstGeom prst="rect">
                <a:avLst/>
              </a:prstGeom>
            </p:spPr>
          </p:pic>
        </mc:Fallback>
      </mc:AlternateContent>
      <p:grpSp>
        <p:nvGrpSpPr>
          <p:cNvPr id="37" name="Group 36">
            <a:extLst>
              <a:ext uri="{FF2B5EF4-FFF2-40B4-BE49-F238E27FC236}">
                <a16:creationId xmlns:a16="http://schemas.microsoft.com/office/drawing/2014/main" id="{BC196855-D9E2-4978-98E4-A2E9337B7304}"/>
              </a:ext>
            </a:extLst>
          </p:cNvPr>
          <p:cNvGrpSpPr/>
          <p:nvPr/>
        </p:nvGrpSpPr>
        <p:grpSpPr>
          <a:xfrm>
            <a:off x="8799353" y="2534231"/>
            <a:ext cx="1257480" cy="2219760"/>
            <a:chOff x="8799353" y="2534231"/>
            <a:chExt cx="1257480" cy="2219760"/>
          </a:xfrm>
        </p:grpSpPr>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D94B9E2-7D40-49E7-A6D1-97AF95473291}"/>
                    </a:ext>
                  </a:extLst>
                </p14:cNvPr>
                <p14:cNvContentPartPr/>
                <p14:nvPr/>
              </p14:nvContentPartPr>
              <p14:xfrm>
                <a:off x="8951633" y="2577431"/>
                <a:ext cx="1105200" cy="996480"/>
              </p14:xfrm>
            </p:contentPart>
          </mc:Choice>
          <mc:Fallback xmlns="">
            <p:pic>
              <p:nvPicPr>
                <p:cNvPr id="31" name="Ink 30">
                  <a:extLst>
                    <a:ext uri="{FF2B5EF4-FFF2-40B4-BE49-F238E27FC236}">
                      <a16:creationId xmlns:a16="http://schemas.microsoft.com/office/drawing/2014/main" id="{3D94B9E2-7D40-49E7-A6D1-97AF95473291}"/>
                    </a:ext>
                  </a:extLst>
                </p:cNvPr>
                <p:cNvPicPr/>
                <p:nvPr/>
              </p:nvPicPr>
              <p:blipFill>
                <a:blip r:embed="rId45"/>
                <a:stretch>
                  <a:fillRect/>
                </a:stretch>
              </p:blipFill>
              <p:spPr>
                <a:xfrm>
                  <a:off x="8933633" y="2559431"/>
                  <a:ext cx="1140840" cy="1032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2A39C52B-8096-4BF3-A3ED-0CF4E53E6EC0}"/>
                    </a:ext>
                  </a:extLst>
                </p14:cNvPr>
                <p14:cNvContentPartPr/>
                <p14:nvPr/>
              </p14:nvContentPartPr>
              <p14:xfrm>
                <a:off x="8799353" y="2883071"/>
                <a:ext cx="992160" cy="1870920"/>
              </p14:xfrm>
            </p:contentPart>
          </mc:Choice>
          <mc:Fallback xmlns="">
            <p:pic>
              <p:nvPicPr>
                <p:cNvPr id="26" name="Ink 25">
                  <a:extLst>
                    <a:ext uri="{FF2B5EF4-FFF2-40B4-BE49-F238E27FC236}">
                      <a16:creationId xmlns:a16="http://schemas.microsoft.com/office/drawing/2014/main" id="{2A39C52B-8096-4BF3-A3ED-0CF4E53E6EC0}"/>
                    </a:ext>
                  </a:extLst>
                </p:cNvPr>
                <p:cNvPicPr/>
                <p:nvPr/>
              </p:nvPicPr>
              <p:blipFill>
                <a:blip r:embed="rId47"/>
                <a:stretch>
                  <a:fillRect/>
                </a:stretch>
              </p:blipFill>
              <p:spPr>
                <a:xfrm>
                  <a:off x="8781353" y="2865431"/>
                  <a:ext cx="1027800" cy="1906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2E480E34-E518-4E94-B6F6-5E34E17EDEFD}"/>
                    </a:ext>
                  </a:extLst>
                </p14:cNvPr>
                <p14:cNvContentPartPr/>
                <p14:nvPr/>
              </p14:nvContentPartPr>
              <p14:xfrm>
                <a:off x="9167633" y="3052631"/>
                <a:ext cx="418680" cy="668880"/>
              </p14:xfrm>
            </p:contentPart>
          </mc:Choice>
          <mc:Fallback xmlns="">
            <p:pic>
              <p:nvPicPr>
                <p:cNvPr id="27" name="Ink 26">
                  <a:extLst>
                    <a:ext uri="{FF2B5EF4-FFF2-40B4-BE49-F238E27FC236}">
                      <a16:creationId xmlns:a16="http://schemas.microsoft.com/office/drawing/2014/main" id="{2E480E34-E518-4E94-B6F6-5E34E17EDEFD}"/>
                    </a:ext>
                  </a:extLst>
                </p:cNvPr>
                <p:cNvPicPr/>
                <p:nvPr/>
              </p:nvPicPr>
              <p:blipFill>
                <a:blip r:embed="rId49"/>
                <a:stretch>
                  <a:fillRect/>
                </a:stretch>
              </p:blipFill>
              <p:spPr>
                <a:xfrm>
                  <a:off x="9149993" y="3034991"/>
                  <a:ext cx="4543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5AC88C89-8849-42DA-9240-35A2EAF88925}"/>
                    </a:ext>
                  </a:extLst>
                </p14:cNvPr>
                <p14:cNvContentPartPr/>
                <p14:nvPr/>
              </p14:nvContentPartPr>
              <p14:xfrm>
                <a:off x="9194633" y="2903591"/>
                <a:ext cx="314280" cy="514080"/>
              </p14:xfrm>
            </p:contentPart>
          </mc:Choice>
          <mc:Fallback xmlns="">
            <p:pic>
              <p:nvPicPr>
                <p:cNvPr id="28" name="Ink 27">
                  <a:extLst>
                    <a:ext uri="{FF2B5EF4-FFF2-40B4-BE49-F238E27FC236}">
                      <a16:creationId xmlns:a16="http://schemas.microsoft.com/office/drawing/2014/main" id="{5AC88C89-8849-42DA-9240-35A2EAF88925}"/>
                    </a:ext>
                  </a:extLst>
                </p:cNvPr>
                <p:cNvPicPr/>
                <p:nvPr/>
              </p:nvPicPr>
              <p:blipFill>
                <a:blip r:embed="rId51"/>
                <a:stretch>
                  <a:fillRect/>
                </a:stretch>
              </p:blipFill>
              <p:spPr>
                <a:xfrm>
                  <a:off x="9176993" y="2885591"/>
                  <a:ext cx="34992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0AD541AC-563B-4BEA-AF7D-4CC84793A1B1}"/>
                    </a:ext>
                  </a:extLst>
                </p14:cNvPr>
                <p14:cNvContentPartPr/>
                <p14:nvPr/>
              </p14:nvContentPartPr>
              <p14:xfrm>
                <a:off x="8928953" y="2723231"/>
                <a:ext cx="889560" cy="765360"/>
              </p14:xfrm>
            </p:contentPart>
          </mc:Choice>
          <mc:Fallback xmlns="">
            <p:pic>
              <p:nvPicPr>
                <p:cNvPr id="32" name="Ink 31">
                  <a:extLst>
                    <a:ext uri="{FF2B5EF4-FFF2-40B4-BE49-F238E27FC236}">
                      <a16:creationId xmlns:a16="http://schemas.microsoft.com/office/drawing/2014/main" id="{0AD541AC-563B-4BEA-AF7D-4CC84793A1B1}"/>
                    </a:ext>
                  </a:extLst>
                </p:cNvPr>
                <p:cNvPicPr/>
                <p:nvPr/>
              </p:nvPicPr>
              <p:blipFill>
                <a:blip r:embed="rId53"/>
                <a:stretch>
                  <a:fillRect/>
                </a:stretch>
              </p:blipFill>
              <p:spPr>
                <a:xfrm>
                  <a:off x="8910953" y="2705591"/>
                  <a:ext cx="92520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5C1FB264-78A7-4929-B57F-AFB664F58595}"/>
                    </a:ext>
                  </a:extLst>
                </p14:cNvPr>
                <p14:cNvContentPartPr/>
                <p14:nvPr/>
              </p14:nvContentPartPr>
              <p14:xfrm>
                <a:off x="9128033" y="2923751"/>
                <a:ext cx="445320" cy="709920"/>
              </p14:xfrm>
            </p:contentPart>
          </mc:Choice>
          <mc:Fallback xmlns="">
            <p:pic>
              <p:nvPicPr>
                <p:cNvPr id="33" name="Ink 32">
                  <a:extLst>
                    <a:ext uri="{FF2B5EF4-FFF2-40B4-BE49-F238E27FC236}">
                      <a16:creationId xmlns:a16="http://schemas.microsoft.com/office/drawing/2014/main" id="{5C1FB264-78A7-4929-B57F-AFB664F58595}"/>
                    </a:ext>
                  </a:extLst>
                </p:cNvPr>
                <p:cNvPicPr/>
                <p:nvPr/>
              </p:nvPicPr>
              <p:blipFill>
                <a:blip r:embed="rId55"/>
                <a:stretch>
                  <a:fillRect/>
                </a:stretch>
              </p:blipFill>
              <p:spPr>
                <a:xfrm>
                  <a:off x="9110393" y="2906111"/>
                  <a:ext cx="480960" cy="745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A79B0FF6-7FE9-43F5-B5D7-7BB9C63EB14F}"/>
                    </a:ext>
                  </a:extLst>
                </p14:cNvPr>
                <p14:cNvContentPartPr/>
                <p14:nvPr/>
              </p14:nvContentPartPr>
              <p14:xfrm>
                <a:off x="8876753" y="2534231"/>
                <a:ext cx="1167120" cy="1328400"/>
              </p14:xfrm>
            </p:contentPart>
          </mc:Choice>
          <mc:Fallback xmlns="">
            <p:pic>
              <p:nvPicPr>
                <p:cNvPr id="34" name="Ink 33">
                  <a:extLst>
                    <a:ext uri="{FF2B5EF4-FFF2-40B4-BE49-F238E27FC236}">
                      <a16:creationId xmlns:a16="http://schemas.microsoft.com/office/drawing/2014/main" id="{A79B0FF6-7FE9-43F5-B5D7-7BB9C63EB14F}"/>
                    </a:ext>
                  </a:extLst>
                </p:cNvPr>
                <p:cNvPicPr/>
                <p:nvPr/>
              </p:nvPicPr>
              <p:blipFill>
                <a:blip r:embed="rId57"/>
                <a:stretch>
                  <a:fillRect/>
                </a:stretch>
              </p:blipFill>
              <p:spPr>
                <a:xfrm>
                  <a:off x="8858753" y="2516231"/>
                  <a:ext cx="1202760" cy="136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950B6F57-FA73-4C79-9FD1-ED80031A3423}"/>
                    </a:ext>
                  </a:extLst>
                </p14:cNvPr>
                <p14:cNvContentPartPr/>
                <p14:nvPr/>
              </p14:nvContentPartPr>
              <p14:xfrm>
                <a:off x="8877833" y="3616391"/>
                <a:ext cx="254520" cy="890640"/>
              </p14:xfrm>
            </p:contentPart>
          </mc:Choice>
          <mc:Fallback xmlns="">
            <p:pic>
              <p:nvPicPr>
                <p:cNvPr id="35" name="Ink 34">
                  <a:extLst>
                    <a:ext uri="{FF2B5EF4-FFF2-40B4-BE49-F238E27FC236}">
                      <a16:creationId xmlns:a16="http://schemas.microsoft.com/office/drawing/2014/main" id="{950B6F57-FA73-4C79-9FD1-ED80031A3423}"/>
                    </a:ext>
                  </a:extLst>
                </p:cNvPr>
                <p:cNvPicPr/>
                <p:nvPr/>
              </p:nvPicPr>
              <p:blipFill>
                <a:blip r:embed="rId59"/>
                <a:stretch>
                  <a:fillRect/>
                </a:stretch>
              </p:blipFill>
              <p:spPr>
                <a:xfrm>
                  <a:off x="8860193" y="3598751"/>
                  <a:ext cx="290160" cy="926280"/>
                </a:xfrm>
                <a:prstGeom prst="rect">
                  <a:avLst/>
                </a:prstGeom>
              </p:spPr>
            </p:pic>
          </mc:Fallback>
        </mc:AlternateContent>
      </p:grpSp>
    </p:spTree>
    <p:extLst>
      <p:ext uri="{BB962C8B-B14F-4D97-AF65-F5344CB8AC3E}">
        <p14:creationId xmlns:p14="http://schemas.microsoft.com/office/powerpoint/2010/main" val="8648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CCA9-3A04-48CF-940C-58ED0F6BF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ECB6E-D010-4D8D-8FB3-0B82DBA06087}"/>
              </a:ext>
            </a:extLst>
          </p:cNvPr>
          <p:cNvSpPr>
            <a:spLocks noGrp="1"/>
          </p:cNvSpPr>
          <p:nvPr>
            <p:ph idx="1"/>
          </p:nvPr>
        </p:nvSpPr>
        <p:spPr/>
        <p:txBody>
          <a:bodyPr/>
          <a:lstStyle/>
          <a:p>
            <a:pPr marL="0" indent="0">
              <a:buNone/>
            </a:pPr>
            <a:r>
              <a:rPr lang="en-US" dirty="0"/>
              <a:t>The red triangle is similar to the green triangle</a:t>
            </a:r>
          </a:p>
          <a:p>
            <a:pPr marL="0" indent="0">
              <a:buNone/>
            </a:pPr>
            <a:r>
              <a:rPr lang="en-US" dirty="0"/>
              <a:t>which is similar to the black triangle.</a:t>
            </a:r>
          </a:p>
          <a:p>
            <a:pPr marL="0" indent="0">
              <a:buNone/>
            </a:pPr>
            <a:endParaRPr lang="en-US" dirty="0"/>
          </a:p>
          <a:p>
            <a:pPr marL="0" indent="0">
              <a:buNone/>
            </a:pPr>
            <a:r>
              <a:rPr lang="en-US" dirty="0"/>
              <a:t>In other words, the ratio of the height to the </a:t>
            </a:r>
          </a:p>
          <a:p>
            <a:pPr marL="0" indent="0">
              <a:buNone/>
            </a:pPr>
            <a:r>
              <a:rPr lang="en-US" dirty="0"/>
              <a:t>radius is the same for each of the three triangles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3F50C-5F21-4D5D-8A28-5DC1693DE01E}"/>
                  </a:ext>
                </a:extLst>
              </p14:cNvPr>
              <p14:cNvContentPartPr/>
              <p14:nvPr/>
            </p14:nvContentPartPr>
            <p14:xfrm>
              <a:off x="7811873" y="2348471"/>
              <a:ext cx="2365200" cy="443880"/>
            </p14:xfrm>
          </p:contentPart>
        </mc:Choice>
        <mc:Fallback xmlns="">
          <p:pic>
            <p:nvPicPr>
              <p:cNvPr id="4" name="Ink 3">
                <a:extLst>
                  <a:ext uri="{FF2B5EF4-FFF2-40B4-BE49-F238E27FC236}">
                    <a16:creationId xmlns:a16="http://schemas.microsoft.com/office/drawing/2014/main" id="{E3D3F50C-5F21-4D5D-8A28-5DC1693DE01E}"/>
                  </a:ext>
                </a:extLst>
              </p:cNvPr>
              <p:cNvPicPr/>
              <p:nvPr/>
            </p:nvPicPr>
            <p:blipFill>
              <a:blip r:embed="rId3"/>
              <a:stretch>
                <a:fillRect/>
              </a:stretch>
            </p:blipFill>
            <p:spPr>
              <a:xfrm>
                <a:off x="7794233" y="2330471"/>
                <a:ext cx="24008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846B20A-F0ED-4C3B-997C-943DB166CBC3}"/>
                  </a:ext>
                </a:extLst>
              </p14:cNvPr>
              <p14:cNvContentPartPr/>
              <p14:nvPr/>
            </p14:nvContentPartPr>
            <p14:xfrm>
              <a:off x="7827713" y="2565911"/>
              <a:ext cx="2309040" cy="2267640"/>
            </p14:xfrm>
          </p:contentPart>
        </mc:Choice>
        <mc:Fallback xmlns="">
          <p:pic>
            <p:nvPicPr>
              <p:cNvPr id="5" name="Ink 4">
                <a:extLst>
                  <a:ext uri="{FF2B5EF4-FFF2-40B4-BE49-F238E27FC236}">
                    <a16:creationId xmlns:a16="http://schemas.microsoft.com/office/drawing/2014/main" id="{0846B20A-F0ED-4C3B-997C-943DB166CBC3}"/>
                  </a:ext>
                </a:extLst>
              </p:cNvPr>
              <p:cNvPicPr/>
              <p:nvPr/>
            </p:nvPicPr>
            <p:blipFill>
              <a:blip r:embed="rId5"/>
              <a:stretch>
                <a:fillRect/>
              </a:stretch>
            </p:blipFill>
            <p:spPr>
              <a:xfrm>
                <a:off x="7810073" y="2548271"/>
                <a:ext cx="2344680" cy="230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1622B5-A92D-49A3-B282-2896C3D42CDF}"/>
                  </a:ext>
                </a:extLst>
              </p14:cNvPr>
              <p14:cNvContentPartPr/>
              <p14:nvPr/>
            </p14:nvContentPartPr>
            <p14:xfrm>
              <a:off x="8048033" y="2873711"/>
              <a:ext cx="1730520" cy="499680"/>
            </p14:xfrm>
          </p:contentPart>
        </mc:Choice>
        <mc:Fallback xmlns="">
          <p:pic>
            <p:nvPicPr>
              <p:cNvPr id="6" name="Ink 5">
                <a:extLst>
                  <a:ext uri="{FF2B5EF4-FFF2-40B4-BE49-F238E27FC236}">
                    <a16:creationId xmlns:a16="http://schemas.microsoft.com/office/drawing/2014/main" id="{7E1622B5-A92D-49A3-B282-2896C3D42CDF}"/>
                  </a:ext>
                </a:extLst>
              </p:cNvPr>
              <p:cNvPicPr/>
              <p:nvPr/>
            </p:nvPicPr>
            <p:blipFill>
              <a:blip r:embed="rId7"/>
              <a:stretch>
                <a:fillRect/>
              </a:stretch>
            </p:blipFill>
            <p:spPr>
              <a:xfrm>
                <a:off x="8030033" y="2856071"/>
                <a:ext cx="17661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6C518ED-188F-4490-80F3-5A689C9A64F7}"/>
                  </a:ext>
                </a:extLst>
              </p14:cNvPr>
              <p14:cNvContentPartPr/>
              <p14:nvPr/>
            </p14:nvContentPartPr>
            <p14:xfrm>
              <a:off x="8306153" y="3505151"/>
              <a:ext cx="1095480" cy="279360"/>
            </p14:xfrm>
          </p:contentPart>
        </mc:Choice>
        <mc:Fallback xmlns="">
          <p:pic>
            <p:nvPicPr>
              <p:cNvPr id="7" name="Ink 6">
                <a:extLst>
                  <a:ext uri="{FF2B5EF4-FFF2-40B4-BE49-F238E27FC236}">
                    <a16:creationId xmlns:a16="http://schemas.microsoft.com/office/drawing/2014/main" id="{F6C518ED-188F-4490-80F3-5A689C9A64F7}"/>
                  </a:ext>
                </a:extLst>
              </p:cNvPr>
              <p:cNvPicPr/>
              <p:nvPr/>
            </p:nvPicPr>
            <p:blipFill>
              <a:blip r:embed="rId9"/>
              <a:stretch>
                <a:fillRect/>
              </a:stretch>
            </p:blipFill>
            <p:spPr>
              <a:xfrm>
                <a:off x="8288153" y="3487511"/>
                <a:ext cx="11311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67B1E72-8630-4B69-931A-028BB590441E}"/>
                  </a:ext>
                </a:extLst>
              </p14:cNvPr>
              <p14:cNvContentPartPr/>
              <p14:nvPr/>
            </p14:nvContentPartPr>
            <p14:xfrm>
              <a:off x="8852273" y="3663191"/>
              <a:ext cx="49320" cy="1134720"/>
            </p14:xfrm>
          </p:contentPart>
        </mc:Choice>
        <mc:Fallback xmlns="">
          <p:pic>
            <p:nvPicPr>
              <p:cNvPr id="8" name="Ink 7">
                <a:extLst>
                  <a:ext uri="{FF2B5EF4-FFF2-40B4-BE49-F238E27FC236}">
                    <a16:creationId xmlns:a16="http://schemas.microsoft.com/office/drawing/2014/main" id="{F67B1E72-8630-4B69-931A-028BB590441E}"/>
                  </a:ext>
                </a:extLst>
              </p:cNvPr>
              <p:cNvPicPr/>
              <p:nvPr/>
            </p:nvPicPr>
            <p:blipFill>
              <a:blip r:embed="rId11"/>
              <a:stretch>
                <a:fillRect/>
              </a:stretch>
            </p:blipFill>
            <p:spPr>
              <a:xfrm>
                <a:off x="8834633" y="3645191"/>
                <a:ext cx="84960" cy="117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1C17929-EA30-4903-AF12-06A6F00BDD55}"/>
                  </a:ext>
                </a:extLst>
              </p14:cNvPr>
              <p14:cNvContentPartPr/>
              <p14:nvPr/>
            </p14:nvContentPartPr>
            <p14:xfrm>
              <a:off x="8871353" y="3639791"/>
              <a:ext cx="498960" cy="43200"/>
            </p14:xfrm>
          </p:contentPart>
        </mc:Choice>
        <mc:Fallback xmlns="">
          <p:pic>
            <p:nvPicPr>
              <p:cNvPr id="9" name="Ink 8">
                <a:extLst>
                  <a:ext uri="{FF2B5EF4-FFF2-40B4-BE49-F238E27FC236}">
                    <a16:creationId xmlns:a16="http://schemas.microsoft.com/office/drawing/2014/main" id="{D1C17929-EA30-4903-AF12-06A6F00BDD55}"/>
                  </a:ext>
                </a:extLst>
              </p:cNvPr>
              <p:cNvPicPr/>
              <p:nvPr/>
            </p:nvPicPr>
            <p:blipFill>
              <a:blip r:embed="rId13"/>
              <a:stretch>
                <a:fillRect/>
              </a:stretch>
            </p:blipFill>
            <p:spPr>
              <a:xfrm>
                <a:off x="8853353" y="3621791"/>
                <a:ext cx="5346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F613D6E-3A9A-4098-9456-CEEDDE445637}"/>
                  </a:ext>
                </a:extLst>
              </p14:cNvPr>
              <p14:cNvContentPartPr/>
              <p14:nvPr/>
            </p14:nvContentPartPr>
            <p14:xfrm>
              <a:off x="8861633" y="3637631"/>
              <a:ext cx="489600" cy="1029600"/>
            </p14:xfrm>
          </p:contentPart>
        </mc:Choice>
        <mc:Fallback xmlns="">
          <p:pic>
            <p:nvPicPr>
              <p:cNvPr id="10" name="Ink 9">
                <a:extLst>
                  <a:ext uri="{FF2B5EF4-FFF2-40B4-BE49-F238E27FC236}">
                    <a16:creationId xmlns:a16="http://schemas.microsoft.com/office/drawing/2014/main" id="{5F613D6E-3A9A-4098-9456-CEEDDE445637}"/>
                  </a:ext>
                </a:extLst>
              </p:cNvPr>
              <p:cNvPicPr/>
              <p:nvPr/>
            </p:nvPicPr>
            <p:blipFill>
              <a:blip r:embed="rId15"/>
              <a:stretch>
                <a:fillRect/>
              </a:stretch>
            </p:blipFill>
            <p:spPr>
              <a:xfrm>
                <a:off x="8843993" y="3619991"/>
                <a:ext cx="525240" cy="106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08DC6D3-8597-4817-8E39-0D80C93FB7D9}"/>
                  </a:ext>
                </a:extLst>
              </p14:cNvPr>
              <p14:cNvContentPartPr/>
              <p14:nvPr/>
            </p14:nvContentPartPr>
            <p14:xfrm>
              <a:off x="8852273" y="3061631"/>
              <a:ext cx="878040" cy="1718280"/>
            </p14:xfrm>
          </p:contentPart>
        </mc:Choice>
        <mc:Fallback xmlns="">
          <p:pic>
            <p:nvPicPr>
              <p:cNvPr id="11" name="Ink 10">
                <a:extLst>
                  <a:ext uri="{FF2B5EF4-FFF2-40B4-BE49-F238E27FC236}">
                    <a16:creationId xmlns:a16="http://schemas.microsoft.com/office/drawing/2014/main" id="{408DC6D3-8597-4817-8E39-0D80C93FB7D9}"/>
                  </a:ext>
                </a:extLst>
              </p:cNvPr>
              <p:cNvPicPr/>
              <p:nvPr/>
            </p:nvPicPr>
            <p:blipFill>
              <a:blip r:embed="rId17"/>
              <a:stretch>
                <a:fillRect/>
              </a:stretch>
            </p:blipFill>
            <p:spPr>
              <a:xfrm>
                <a:off x="8834633" y="3043631"/>
                <a:ext cx="913680" cy="175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D5A746A8-1B42-427D-A6D2-3FBDC20247DD}"/>
                  </a:ext>
                </a:extLst>
              </p14:cNvPr>
              <p14:cNvContentPartPr/>
              <p14:nvPr/>
            </p14:nvContentPartPr>
            <p14:xfrm>
              <a:off x="8893313" y="3012311"/>
              <a:ext cx="875160" cy="1706040"/>
            </p14:xfrm>
          </p:contentPart>
        </mc:Choice>
        <mc:Fallback xmlns="">
          <p:pic>
            <p:nvPicPr>
              <p:cNvPr id="12" name="Ink 11">
                <a:extLst>
                  <a:ext uri="{FF2B5EF4-FFF2-40B4-BE49-F238E27FC236}">
                    <a16:creationId xmlns:a16="http://schemas.microsoft.com/office/drawing/2014/main" id="{D5A746A8-1B42-427D-A6D2-3FBDC20247DD}"/>
                  </a:ext>
                </a:extLst>
              </p:cNvPr>
              <p:cNvPicPr/>
              <p:nvPr/>
            </p:nvPicPr>
            <p:blipFill>
              <a:blip r:embed="rId19"/>
              <a:stretch>
                <a:fillRect/>
              </a:stretch>
            </p:blipFill>
            <p:spPr>
              <a:xfrm>
                <a:off x="8875313" y="2994671"/>
                <a:ext cx="910800" cy="1741680"/>
              </a:xfrm>
              <a:prstGeom prst="rect">
                <a:avLst/>
              </a:prstGeom>
            </p:spPr>
          </p:pic>
        </mc:Fallback>
      </mc:AlternateContent>
      <p:grpSp>
        <p:nvGrpSpPr>
          <p:cNvPr id="24" name="Group 23">
            <a:extLst>
              <a:ext uri="{FF2B5EF4-FFF2-40B4-BE49-F238E27FC236}">
                <a16:creationId xmlns:a16="http://schemas.microsoft.com/office/drawing/2014/main" id="{B4226DA2-D9EE-494B-AD92-68D060C4C65B}"/>
              </a:ext>
            </a:extLst>
          </p:cNvPr>
          <p:cNvGrpSpPr/>
          <p:nvPr/>
        </p:nvGrpSpPr>
        <p:grpSpPr>
          <a:xfrm>
            <a:off x="8888633" y="3073511"/>
            <a:ext cx="859680" cy="1474920"/>
            <a:chOff x="8888633" y="3073511"/>
            <a:chExt cx="859680" cy="147492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12F8B15B-208D-4830-B693-626508055DFC}"/>
                    </a:ext>
                  </a:extLst>
                </p14:cNvPr>
                <p14:cNvContentPartPr/>
                <p14:nvPr/>
              </p14:nvContentPartPr>
              <p14:xfrm>
                <a:off x="8888633" y="3073511"/>
                <a:ext cx="859680" cy="611640"/>
              </p14:xfrm>
            </p:contentPart>
          </mc:Choice>
          <mc:Fallback xmlns="">
            <p:pic>
              <p:nvPicPr>
                <p:cNvPr id="15" name="Ink 14">
                  <a:extLst>
                    <a:ext uri="{FF2B5EF4-FFF2-40B4-BE49-F238E27FC236}">
                      <a16:creationId xmlns:a16="http://schemas.microsoft.com/office/drawing/2014/main" id="{12F8B15B-208D-4830-B693-626508055DFC}"/>
                    </a:ext>
                  </a:extLst>
                </p:cNvPr>
                <p:cNvPicPr/>
                <p:nvPr/>
              </p:nvPicPr>
              <p:blipFill>
                <a:blip r:embed="rId21"/>
                <a:stretch>
                  <a:fillRect/>
                </a:stretch>
              </p:blipFill>
              <p:spPr>
                <a:xfrm>
                  <a:off x="8870633" y="3055871"/>
                  <a:ext cx="89532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7E21EF5-1CAE-44A2-AFC5-C534FF1D7C2C}"/>
                    </a:ext>
                  </a:extLst>
                </p14:cNvPr>
                <p14:cNvContentPartPr/>
                <p14:nvPr/>
              </p14:nvContentPartPr>
              <p14:xfrm>
                <a:off x="8897273" y="3124991"/>
                <a:ext cx="740880" cy="1173240"/>
              </p14:xfrm>
            </p:contentPart>
          </mc:Choice>
          <mc:Fallback xmlns="">
            <p:pic>
              <p:nvPicPr>
                <p:cNvPr id="13" name="Ink 12">
                  <a:extLst>
                    <a:ext uri="{FF2B5EF4-FFF2-40B4-BE49-F238E27FC236}">
                      <a16:creationId xmlns:a16="http://schemas.microsoft.com/office/drawing/2014/main" id="{A7E21EF5-1CAE-44A2-AFC5-C534FF1D7C2C}"/>
                    </a:ext>
                  </a:extLst>
                </p:cNvPr>
                <p:cNvPicPr/>
                <p:nvPr/>
              </p:nvPicPr>
              <p:blipFill>
                <a:blip r:embed="rId23"/>
                <a:stretch>
                  <a:fillRect/>
                </a:stretch>
              </p:blipFill>
              <p:spPr>
                <a:xfrm>
                  <a:off x="8879273" y="3106991"/>
                  <a:ext cx="776520" cy="120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21885C5D-3A7A-4BBE-8AF2-28E82283BE9A}"/>
                    </a:ext>
                  </a:extLst>
                </p14:cNvPr>
                <p14:cNvContentPartPr/>
                <p14:nvPr/>
              </p14:nvContentPartPr>
              <p14:xfrm>
                <a:off x="9134873" y="3330191"/>
                <a:ext cx="213840" cy="444960"/>
              </p14:xfrm>
            </p:contentPart>
          </mc:Choice>
          <mc:Fallback xmlns="">
            <p:pic>
              <p:nvPicPr>
                <p:cNvPr id="14" name="Ink 13">
                  <a:extLst>
                    <a:ext uri="{FF2B5EF4-FFF2-40B4-BE49-F238E27FC236}">
                      <a16:creationId xmlns:a16="http://schemas.microsoft.com/office/drawing/2014/main" id="{21885C5D-3A7A-4BBE-8AF2-28E82283BE9A}"/>
                    </a:ext>
                  </a:extLst>
                </p:cNvPr>
                <p:cNvPicPr/>
                <p:nvPr/>
              </p:nvPicPr>
              <p:blipFill>
                <a:blip r:embed="rId25"/>
                <a:stretch>
                  <a:fillRect/>
                </a:stretch>
              </p:blipFill>
              <p:spPr>
                <a:xfrm>
                  <a:off x="9117233" y="3312551"/>
                  <a:ext cx="24948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E801479-7EDA-4BE0-BF74-07CBB1DDD05A}"/>
                    </a:ext>
                  </a:extLst>
                </p14:cNvPr>
                <p14:cNvContentPartPr/>
                <p14:nvPr/>
              </p14:nvContentPartPr>
              <p14:xfrm>
                <a:off x="8905193" y="3183311"/>
                <a:ext cx="540000" cy="1215360"/>
              </p14:xfrm>
            </p:contentPart>
          </mc:Choice>
          <mc:Fallback xmlns="">
            <p:pic>
              <p:nvPicPr>
                <p:cNvPr id="16" name="Ink 15">
                  <a:extLst>
                    <a:ext uri="{FF2B5EF4-FFF2-40B4-BE49-F238E27FC236}">
                      <a16:creationId xmlns:a16="http://schemas.microsoft.com/office/drawing/2014/main" id="{AE801479-7EDA-4BE0-BF74-07CBB1DDD05A}"/>
                    </a:ext>
                  </a:extLst>
                </p:cNvPr>
                <p:cNvPicPr/>
                <p:nvPr/>
              </p:nvPicPr>
              <p:blipFill>
                <a:blip r:embed="rId27"/>
                <a:stretch>
                  <a:fillRect/>
                </a:stretch>
              </p:blipFill>
              <p:spPr>
                <a:xfrm>
                  <a:off x="8887193" y="3165671"/>
                  <a:ext cx="575640" cy="1251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C81A76D-7141-42C8-8FC8-A24FA9129927}"/>
                    </a:ext>
                  </a:extLst>
                </p14:cNvPr>
                <p14:cNvContentPartPr/>
                <p14:nvPr/>
              </p14:nvContentPartPr>
              <p14:xfrm>
                <a:off x="8949113" y="3748151"/>
                <a:ext cx="397800" cy="800280"/>
              </p14:xfrm>
            </p:contentPart>
          </mc:Choice>
          <mc:Fallback xmlns="">
            <p:pic>
              <p:nvPicPr>
                <p:cNvPr id="17" name="Ink 16">
                  <a:extLst>
                    <a:ext uri="{FF2B5EF4-FFF2-40B4-BE49-F238E27FC236}">
                      <a16:creationId xmlns:a16="http://schemas.microsoft.com/office/drawing/2014/main" id="{9C81A76D-7141-42C8-8FC8-A24FA9129927}"/>
                    </a:ext>
                  </a:extLst>
                </p:cNvPr>
                <p:cNvPicPr/>
                <p:nvPr/>
              </p:nvPicPr>
              <p:blipFill>
                <a:blip r:embed="rId29"/>
                <a:stretch>
                  <a:fillRect/>
                </a:stretch>
              </p:blipFill>
              <p:spPr>
                <a:xfrm>
                  <a:off x="8931473" y="3730151"/>
                  <a:ext cx="433440" cy="83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BE99FDF0-4E6E-441A-9FFB-FBADE24B1A86}"/>
                    </a:ext>
                  </a:extLst>
                </p14:cNvPr>
                <p14:cNvContentPartPr/>
                <p14:nvPr/>
              </p14:nvContentPartPr>
              <p14:xfrm>
                <a:off x="8997713" y="4253591"/>
                <a:ext cx="360" cy="360"/>
              </p14:xfrm>
            </p:contentPart>
          </mc:Choice>
          <mc:Fallback xmlns="">
            <p:pic>
              <p:nvPicPr>
                <p:cNvPr id="18" name="Ink 17">
                  <a:extLst>
                    <a:ext uri="{FF2B5EF4-FFF2-40B4-BE49-F238E27FC236}">
                      <a16:creationId xmlns:a16="http://schemas.microsoft.com/office/drawing/2014/main" id="{BE99FDF0-4E6E-441A-9FFB-FBADE24B1A86}"/>
                    </a:ext>
                  </a:extLst>
                </p:cNvPr>
                <p:cNvPicPr/>
                <p:nvPr/>
              </p:nvPicPr>
              <p:blipFill>
                <a:blip r:embed="rId31"/>
                <a:stretch>
                  <a:fillRect/>
                </a:stretch>
              </p:blipFill>
              <p:spPr>
                <a:xfrm>
                  <a:off x="8979713" y="42359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C0687E35-8201-487D-8FB2-FAAF163CDEA6}"/>
                    </a:ext>
                  </a:extLst>
                </p14:cNvPr>
                <p14:cNvContentPartPr/>
                <p14:nvPr/>
              </p14:nvContentPartPr>
              <p14:xfrm>
                <a:off x="8903753" y="3780911"/>
                <a:ext cx="171720" cy="505800"/>
              </p14:xfrm>
            </p:contentPart>
          </mc:Choice>
          <mc:Fallback xmlns="">
            <p:pic>
              <p:nvPicPr>
                <p:cNvPr id="19" name="Ink 18">
                  <a:extLst>
                    <a:ext uri="{FF2B5EF4-FFF2-40B4-BE49-F238E27FC236}">
                      <a16:creationId xmlns:a16="http://schemas.microsoft.com/office/drawing/2014/main" id="{C0687E35-8201-487D-8FB2-FAAF163CDEA6}"/>
                    </a:ext>
                  </a:extLst>
                </p:cNvPr>
                <p:cNvPicPr/>
                <p:nvPr/>
              </p:nvPicPr>
              <p:blipFill>
                <a:blip r:embed="rId33"/>
                <a:stretch>
                  <a:fillRect/>
                </a:stretch>
              </p:blipFill>
              <p:spPr>
                <a:xfrm>
                  <a:off x="8886113" y="3763271"/>
                  <a:ext cx="20736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1BC177F9-3D80-4053-BE14-5F469DA8CC9D}"/>
                    </a:ext>
                  </a:extLst>
                </p14:cNvPr>
                <p14:cNvContentPartPr/>
                <p14:nvPr/>
              </p14:nvContentPartPr>
              <p14:xfrm>
                <a:off x="8928233" y="4080071"/>
                <a:ext cx="3240" cy="225360"/>
              </p14:xfrm>
            </p:contentPart>
          </mc:Choice>
          <mc:Fallback xmlns="">
            <p:pic>
              <p:nvPicPr>
                <p:cNvPr id="20" name="Ink 19">
                  <a:extLst>
                    <a:ext uri="{FF2B5EF4-FFF2-40B4-BE49-F238E27FC236}">
                      <a16:creationId xmlns:a16="http://schemas.microsoft.com/office/drawing/2014/main" id="{1BC177F9-3D80-4053-BE14-5F469DA8CC9D}"/>
                    </a:ext>
                  </a:extLst>
                </p:cNvPr>
                <p:cNvPicPr/>
                <p:nvPr/>
              </p:nvPicPr>
              <p:blipFill>
                <a:blip r:embed="rId35"/>
                <a:stretch>
                  <a:fillRect/>
                </a:stretch>
              </p:blipFill>
              <p:spPr>
                <a:xfrm>
                  <a:off x="8910593" y="4062071"/>
                  <a:ext cx="388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B12F510F-0538-4E52-8993-0819EA96F04A}"/>
                    </a:ext>
                  </a:extLst>
                </p14:cNvPr>
                <p14:cNvContentPartPr/>
                <p14:nvPr/>
              </p14:nvContentPartPr>
              <p14:xfrm>
                <a:off x="9040913" y="3391391"/>
                <a:ext cx="404640" cy="646200"/>
              </p14:xfrm>
            </p:contentPart>
          </mc:Choice>
          <mc:Fallback xmlns="">
            <p:pic>
              <p:nvPicPr>
                <p:cNvPr id="21" name="Ink 20">
                  <a:extLst>
                    <a:ext uri="{FF2B5EF4-FFF2-40B4-BE49-F238E27FC236}">
                      <a16:creationId xmlns:a16="http://schemas.microsoft.com/office/drawing/2014/main" id="{B12F510F-0538-4E52-8993-0819EA96F04A}"/>
                    </a:ext>
                  </a:extLst>
                </p:cNvPr>
                <p:cNvPicPr/>
                <p:nvPr/>
              </p:nvPicPr>
              <p:blipFill>
                <a:blip r:embed="rId37"/>
                <a:stretch>
                  <a:fillRect/>
                </a:stretch>
              </p:blipFill>
              <p:spPr>
                <a:xfrm>
                  <a:off x="9023273" y="3373751"/>
                  <a:ext cx="44028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9748F115-C018-4102-B236-FF5C61C2A379}"/>
                    </a:ext>
                  </a:extLst>
                </p14:cNvPr>
                <p14:cNvContentPartPr/>
                <p14:nvPr/>
              </p14:nvContentPartPr>
              <p14:xfrm>
                <a:off x="8927513" y="3294551"/>
                <a:ext cx="192600" cy="324360"/>
              </p14:xfrm>
            </p:contentPart>
          </mc:Choice>
          <mc:Fallback xmlns="">
            <p:pic>
              <p:nvPicPr>
                <p:cNvPr id="22" name="Ink 21">
                  <a:extLst>
                    <a:ext uri="{FF2B5EF4-FFF2-40B4-BE49-F238E27FC236}">
                      <a16:creationId xmlns:a16="http://schemas.microsoft.com/office/drawing/2014/main" id="{9748F115-C018-4102-B236-FF5C61C2A379}"/>
                    </a:ext>
                  </a:extLst>
                </p:cNvPr>
                <p:cNvPicPr/>
                <p:nvPr/>
              </p:nvPicPr>
              <p:blipFill>
                <a:blip r:embed="rId39"/>
                <a:stretch>
                  <a:fillRect/>
                </a:stretch>
              </p:blipFill>
              <p:spPr>
                <a:xfrm>
                  <a:off x="8909873" y="3276911"/>
                  <a:ext cx="228240" cy="360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1608707-AD1B-439E-8CA4-3FEB663345B3}"/>
                  </a:ext>
                </a:extLst>
              </p14:cNvPr>
              <p14:cNvContentPartPr/>
              <p14:nvPr/>
            </p14:nvContentPartPr>
            <p14:xfrm>
              <a:off x="8966033" y="2561231"/>
              <a:ext cx="1225080" cy="50400"/>
            </p14:xfrm>
          </p:contentPart>
        </mc:Choice>
        <mc:Fallback xmlns="">
          <p:pic>
            <p:nvPicPr>
              <p:cNvPr id="23" name="Ink 22">
                <a:extLst>
                  <a:ext uri="{FF2B5EF4-FFF2-40B4-BE49-F238E27FC236}">
                    <a16:creationId xmlns:a16="http://schemas.microsoft.com/office/drawing/2014/main" id="{C1608707-AD1B-439E-8CA4-3FEB663345B3}"/>
                  </a:ext>
                </a:extLst>
              </p:cNvPr>
              <p:cNvPicPr/>
              <p:nvPr/>
            </p:nvPicPr>
            <p:blipFill>
              <a:blip r:embed="rId41"/>
              <a:stretch>
                <a:fillRect/>
              </a:stretch>
            </p:blipFill>
            <p:spPr>
              <a:xfrm>
                <a:off x="8948393" y="2543231"/>
                <a:ext cx="12607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8C459D7F-7708-4152-8523-AD3752C25BE8}"/>
                  </a:ext>
                </a:extLst>
              </p14:cNvPr>
              <p14:cNvContentPartPr/>
              <p14:nvPr/>
            </p14:nvContentPartPr>
            <p14:xfrm>
              <a:off x="8869193" y="2588231"/>
              <a:ext cx="81000" cy="2127960"/>
            </p14:xfrm>
          </p:contentPart>
        </mc:Choice>
        <mc:Fallback xmlns="">
          <p:pic>
            <p:nvPicPr>
              <p:cNvPr id="25" name="Ink 24">
                <a:extLst>
                  <a:ext uri="{FF2B5EF4-FFF2-40B4-BE49-F238E27FC236}">
                    <a16:creationId xmlns:a16="http://schemas.microsoft.com/office/drawing/2014/main" id="{8C459D7F-7708-4152-8523-AD3752C25BE8}"/>
                  </a:ext>
                </a:extLst>
              </p:cNvPr>
              <p:cNvPicPr/>
              <p:nvPr/>
            </p:nvPicPr>
            <p:blipFill>
              <a:blip r:embed="rId43"/>
              <a:stretch>
                <a:fillRect/>
              </a:stretch>
            </p:blipFill>
            <p:spPr>
              <a:xfrm>
                <a:off x="8851553" y="2570231"/>
                <a:ext cx="116640" cy="2163600"/>
              </a:xfrm>
              <a:prstGeom prst="rect">
                <a:avLst/>
              </a:prstGeom>
            </p:spPr>
          </p:pic>
        </mc:Fallback>
      </mc:AlternateContent>
      <p:grpSp>
        <p:nvGrpSpPr>
          <p:cNvPr id="37" name="Group 36">
            <a:extLst>
              <a:ext uri="{FF2B5EF4-FFF2-40B4-BE49-F238E27FC236}">
                <a16:creationId xmlns:a16="http://schemas.microsoft.com/office/drawing/2014/main" id="{BC196855-D9E2-4978-98E4-A2E9337B7304}"/>
              </a:ext>
            </a:extLst>
          </p:cNvPr>
          <p:cNvGrpSpPr/>
          <p:nvPr/>
        </p:nvGrpSpPr>
        <p:grpSpPr>
          <a:xfrm>
            <a:off x="8799353" y="2534231"/>
            <a:ext cx="1257480" cy="2219760"/>
            <a:chOff x="8799353" y="2534231"/>
            <a:chExt cx="1257480" cy="2219760"/>
          </a:xfrm>
        </p:grpSpPr>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D94B9E2-7D40-49E7-A6D1-97AF95473291}"/>
                    </a:ext>
                  </a:extLst>
                </p14:cNvPr>
                <p14:cNvContentPartPr/>
                <p14:nvPr/>
              </p14:nvContentPartPr>
              <p14:xfrm>
                <a:off x="8951633" y="2577431"/>
                <a:ext cx="1105200" cy="996480"/>
              </p14:xfrm>
            </p:contentPart>
          </mc:Choice>
          <mc:Fallback xmlns="">
            <p:pic>
              <p:nvPicPr>
                <p:cNvPr id="31" name="Ink 30">
                  <a:extLst>
                    <a:ext uri="{FF2B5EF4-FFF2-40B4-BE49-F238E27FC236}">
                      <a16:creationId xmlns:a16="http://schemas.microsoft.com/office/drawing/2014/main" id="{3D94B9E2-7D40-49E7-A6D1-97AF95473291}"/>
                    </a:ext>
                  </a:extLst>
                </p:cNvPr>
                <p:cNvPicPr/>
                <p:nvPr/>
              </p:nvPicPr>
              <p:blipFill>
                <a:blip r:embed="rId45"/>
                <a:stretch>
                  <a:fillRect/>
                </a:stretch>
              </p:blipFill>
              <p:spPr>
                <a:xfrm>
                  <a:off x="8933633" y="2559431"/>
                  <a:ext cx="1140840" cy="1032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2A39C52B-8096-4BF3-A3ED-0CF4E53E6EC0}"/>
                    </a:ext>
                  </a:extLst>
                </p14:cNvPr>
                <p14:cNvContentPartPr/>
                <p14:nvPr/>
              </p14:nvContentPartPr>
              <p14:xfrm>
                <a:off x="8799353" y="2883071"/>
                <a:ext cx="992160" cy="1870920"/>
              </p14:xfrm>
            </p:contentPart>
          </mc:Choice>
          <mc:Fallback xmlns="">
            <p:pic>
              <p:nvPicPr>
                <p:cNvPr id="26" name="Ink 25">
                  <a:extLst>
                    <a:ext uri="{FF2B5EF4-FFF2-40B4-BE49-F238E27FC236}">
                      <a16:creationId xmlns:a16="http://schemas.microsoft.com/office/drawing/2014/main" id="{2A39C52B-8096-4BF3-A3ED-0CF4E53E6EC0}"/>
                    </a:ext>
                  </a:extLst>
                </p:cNvPr>
                <p:cNvPicPr/>
                <p:nvPr/>
              </p:nvPicPr>
              <p:blipFill>
                <a:blip r:embed="rId47"/>
                <a:stretch>
                  <a:fillRect/>
                </a:stretch>
              </p:blipFill>
              <p:spPr>
                <a:xfrm>
                  <a:off x="8781353" y="2865431"/>
                  <a:ext cx="1027800" cy="1906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2E480E34-E518-4E94-B6F6-5E34E17EDEFD}"/>
                    </a:ext>
                  </a:extLst>
                </p14:cNvPr>
                <p14:cNvContentPartPr/>
                <p14:nvPr/>
              </p14:nvContentPartPr>
              <p14:xfrm>
                <a:off x="9167633" y="3052631"/>
                <a:ext cx="418680" cy="668880"/>
              </p14:xfrm>
            </p:contentPart>
          </mc:Choice>
          <mc:Fallback xmlns="">
            <p:pic>
              <p:nvPicPr>
                <p:cNvPr id="27" name="Ink 26">
                  <a:extLst>
                    <a:ext uri="{FF2B5EF4-FFF2-40B4-BE49-F238E27FC236}">
                      <a16:creationId xmlns:a16="http://schemas.microsoft.com/office/drawing/2014/main" id="{2E480E34-E518-4E94-B6F6-5E34E17EDEFD}"/>
                    </a:ext>
                  </a:extLst>
                </p:cNvPr>
                <p:cNvPicPr/>
                <p:nvPr/>
              </p:nvPicPr>
              <p:blipFill>
                <a:blip r:embed="rId49"/>
                <a:stretch>
                  <a:fillRect/>
                </a:stretch>
              </p:blipFill>
              <p:spPr>
                <a:xfrm>
                  <a:off x="9149993" y="3034991"/>
                  <a:ext cx="4543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5AC88C89-8849-42DA-9240-35A2EAF88925}"/>
                    </a:ext>
                  </a:extLst>
                </p14:cNvPr>
                <p14:cNvContentPartPr/>
                <p14:nvPr/>
              </p14:nvContentPartPr>
              <p14:xfrm>
                <a:off x="9194633" y="2903591"/>
                <a:ext cx="314280" cy="514080"/>
              </p14:xfrm>
            </p:contentPart>
          </mc:Choice>
          <mc:Fallback xmlns="">
            <p:pic>
              <p:nvPicPr>
                <p:cNvPr id="28" name="Ink 27">
                  <a:extLst>
                    <a:ext uri="{FF2B5EF4-FFF2-40B4-BE49-F238E27FC236}">
                      <a16:creationId xmlns:a16="http://schemas.microsoft.com/office/drawing/2014/main" id="{5AC88C89-8849-42DA-9240-35A2EAF88925}"/>
                    </a:ext>
                  </a:extLst>
                </p:cNvPr>
                <p:cNvPicPr/>
                <p:nvPr/>
              </p:nvPicPr>
              <p:blipFill>
                <a:blip r:embed="rId51"/>
                <a:stretch>
                  <a:fillRect/>
                </a:stretch>
              </p:blipFill>
              <p:spPr>
                <a:xfrm>
                  <a:off x="9176993" y="2885591"/>
                  <a:ext cx="34992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0AD541AC-563B-4BEA-AF7D-4CC84793A1B1}"/>
                    </a:ext>
                  </a:extLst>
                </p14:cNvPr>
                <p14:cNvContentPartPr/>
                <p14:nvPr/>
              </p14:nvContentPartPr>
              <p14:xfrm>
                <a:off x="8928953" y="2723231"/>
                <a:ext cx="889560" cy="765360"/>
              </p14:xfrm>
            </p:contentPart>
          </mc:Choice>
          <mc:Fallback xmlns="">
            <p:pic>
              <p:nvPicPr>
                <p:cNvPr id="32" name="Ink 31">
                  <a:extLst>
                    <a:ext uri="{FF2B5EF4-FFF2-40B4-BE49-F238E27FC236}">
                      <a16:creationId xmlns:a16="http://schemas.microsoft.com/office/drawing/2014/main" id="{0AD541AC-563B-4BEA-AF7D-4CC84793A1B1}"/>
                    </a:ext>
                  </a:extLst>
                </p:cNvPr>
                <p:cNvPicPr/>
                <p:nvPr/>
              </p:nvPicPr>
              <p:blipFill>
                <a:blip r:embed="rId53"/>
                <a:stretch>
                  <a:fillRect/>
                </a:stretch>
              </p:blipFill>
              <p:spPr>
                <a:xfrm>
                  <a:off x="8910953" y="2705591"/>
                  <a:ext cx="92520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5C1FB264-78A7-4929-B57F-AFB664F58595}"/>
                    </a:ext>
                  </a:extLst>
                </p14:cNvPr>
                <p14:cNvContentPartPr/>
                <p14:nvPr/>
              </p14:nvContentPartPr>
              <p14:xfrm>
                <a:off x="9128033" y="2923751"/>
                <a:ext cx="445320" cy="709920"/>
              </p14:xfrm>
            </p:contentPart>
          </mc:Choice>
          <mc:Fallback xmlns="">
            <p:pic>
              <p:nvPicPr>
                <p:cNvPr id="33" name="Ink 32">
                  <a:extLst>
                    <a:ext uri="{FF2B5EF4-FFF2-40B4-BE49-F238E27FC236}">
                      <a16:creationId xmlns:a16="http://schemas.microsoft.com/office/drawing/2014/main" id="{5C1FB264-78A7-4929-B57F-AFB664F58595}"/>
                    </a:ext>
                  </a:extLst>
                </p:cNvPr>
                <p:cNvPicPr/>
                <p:nvPr/>
              </p:nvPicPr>
              <p:blipFill>
                <a:blip r:embed="rId55"/>
                <a:stretch>
                  <a:fillRect/>
                </a:stretch>
              </p:blipFill>
              <p:spPr>
                <a:xfrm>
                  <a:off x="9110393" y="2906111"/>
                  <a:ext cx="480960" cy="745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A79B0FF6-7FE9-43F5-B5D7-7BB9C63EB14F}"/>
                    </a:ext>
                  </a:extLst>
                </p14:cNvPr>
                <p14:cNvContentPartPr/>
                <p14:nvPr/>
              </p14:nvContentPartPr>
              <p14:xfrm>
                <a:off x="8876753" y="2534231"/>
                <a:ext cx="1167120" cy="1328400"/>
              </p14:xfrm>
            </p:contentPart>
          </mc:Choice>
          <mc:Fallback xmlns="">
            <p:pic>
              <p:nvPicPr>
                <p:cNvPr id="34" name="Ink 33">
                  <a:extLst>
                    <a:ext uri="{FF2B5EF4-FFF2-40B4-BE49-F238E27FC236}">
                      <a16:creationId xmlns:a16="http://schemas.microsoft.com/office/drawing/2014/main" id="{A79B0FF6-7FE9-43F5-B5D7-7BB9C63EB14F}"/>
                    </a:ext>
                  </a:extLst>
                </p:cNvPr>
                <p:cNvPicPr/>
                <p:nvPr/>
              </p:nvPicPr>
              <p:blipFill>
                <a:blip r:embed="rId57"/>
                <a:stretch>
                  <a:fillRect/>
                </a:stretch>
              </p:blipFill>
              <p:spPr>
                <a:xfrm>
                  <a:off x="8858753" y="2516231"/>
                  <a:ext cx="1202760" cy="136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950B6F57-FA73-4C79-9FD1-ED80031A3423}"/>
                    </a:ext>
                  </a:extLst>
                </p14:cNvPr>
                <p14:cNvContentPartPr/>
                <p14:nvPr/>
              </p14:nvContentPartPr>
              <p14:xfrm>
                <a:off x="8877833" y="3616391"/>
                <a:ext cx="254520" cy="890640"/>
              </p14:xfrm>
            </p:contentPart>
          </mc:Choice>
          <mc:Fallback xmlns="">
            <p:pic>
              <p:nvPicPr>
                <p:cNvPr id="35" name="Ink 34">
                  <a:extLst>
                    <a:ext uri="{FF2B5EF4-FFF2-40B4-BE49-F238E27FC236}">
                      <a16:creationId xmlns:a16="http://schemas.microsoft.com/office/drawing/2014/main" id="{950B6F57-FA73-4C79-9FD1-ED80031A3423}"/>
                    </a:ext>
                  </a:extLst>
                </p:cNvPr>
                <p:cNvPicPr/>
                <p:nvPr/>
              </p:nvPicPr>
              <p:blipFill>
                <a:blip r:embed="rId59"/>
                <a:stretch>
                  <a:fillRect/>
                </a:stretch>
              </p:blipFill>
              <p:spPr>
                <a:xfrm>
                  <a:off x="8860193" y="3598751"/>
                  <a:ext cx="290160" cy="926280"/>
                </a:xfrm>
                <a:prstGeom prst="rect">
                  <a:avLst/>
                </a:prstGeom>
              </p:spPr>
            </p:pic>
          </mc:Fallback>
        </mc:AlternateContent>
      </p:grpSp>
    </p:spTree>
    <p:extLst>
      <p:ext uri="{BB962C8B-B14F-4D97-AF65-F5344CB8AC3E}">
        <p14:creationId xmlns:p14="http://schemas.microsoft.com/office/powerpoint/2010/main" val="2434395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sz="2600" dirty="0"/>
                  <a:t>The ratio of the height to the radius of the inverted</a:t>
                </a:r>
              </a:p>
              <a:p>
                <a:pPr marL="0" indent="0">
                  <a:buNone/>
                </a:pPr>
                <a:r>
                  <a:rPr lang="en-US" sz="2600" dirty="0"/>
                  <a:t>right circular cone in this question is 2:1.</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p:spTree>
    <p:extLst>
      <p:ext uri="{BB962C8B-B14F-4D97-AF65-F5344CB8AC3E}">
        <p14:creationId xmlns:p14="http://schemas.microsoft.com/office/powerpoint/2010/main" val="237117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lstStyle/>
              <a:p>
                <a:pPr marL="0" indent="0">
                  <a:buNone/>
                </a:pPr>
                <a:r>
                  <a:rPr lang="en-US" dirty="0"/>
                  <a:t>Imagine that a stone is thrown into a still pond, creating a ripple.</a:t>
                </a:r>
              </a:p>
              <a:p>
                <a:pPr marL="0" indent="0">
                  <a:buNone/>
                </a:pPr>
                <a:r>
                  <a:rPr lang="en-US" dirty="0"/>
                  <a:t>Imagine that the radius of the ripple increases at the rate of 1 </a:t>
                </a:r>
                <a:r>
                  <a:rPr lang="en-US" dirty="0" err="1"/>
                  <a:t>metre</a:t>
                </a:r>
                <a:r>
                  <a:rPr lang="en-US" dirty="0"/>
                  <a:t> per second.</a:t>
                </a:r>
              </a:p>
              <a:p>
                <a:pPr marL="0" indent="0">
                  <a:buNone/>
                </a:pPr>
                <a:r>
                  <a:rPr lang="en-US" sz="2000" dirty="0"/>
                  <a:t>After 1 second,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t>
                </a:r>
              </a:p>
              <a:p>
                <a:pPr marL="0" indent="0">
                  <a:buNone/>
                </a:pPr>
                <a:r>
                  <a:rPr lang="en-US" sz="2000" dirty="0"/>
                  <a:t>After 2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ECB42CA-F408-4985-8F4E-C1D0953C508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3058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sz="2600" dirty="0"/>
                  <a:t>The ratio of the height to the radius of the inverted</a:t>
                </a:r>
              </a:p>
              <a:p>
                <a:pPr marL="0" indent="0">
                  <a:buNone/>
                </a:pPr>
                <a:r>
                  <a:rPr lang="en-US" sz="2600" dirty="0"/>
                  <a:t>right circular cone in this question is 2:1.</a:t>
                </a:r>
              </a:p>
              <a:p>
                <a:pPr marL="0" indent="0">
                  <a:buNone/>
                </a:pPr>
                <a:r>
                  <a:rPr lang="en-US" sz="2600" dirty="0"/>
                  <a:t>That means that when the depth of the water is 8 cm,</a:t>
                </a:r>
              </a:p>
              <a:p>
                <a:pPr marL="0" indent="0">
                  <a:buNone/>
                </a:pPr>
                <a:r>
                  <a:rPr lang="en-US" sz="2600" dirty="0"/>
                  <a:t>the radius will be 4 cm.</a:t>
                </a:r>
              </a:p>
              <a:p>
                <a:pPr marL="0" indent="0">
                  <a:buNone/>
                </a:pPr>
                <a:endParaRPr lang="en-US" sz="26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1959035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dirty="0"/>
                  <a:t>The speed with which the water level is rising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𝑑𝑡</m:t>
                        </m:r>
                      </m:den>
                    </m:f>
                  </m:oMath>
                </a14:m>
                <a:r>
                  <a:rPr lang="en-US" dirty="0"/>
                  <a:t> </a:t>
                </a:r>
              </a:p>
              <a:p>
                <a:pPr marL="0" indent="0">
                  <a:buNone/>
                </a:pPr>
                <a:r>
                  <a:rPr lang="en-US" dirty="0"/>
                  <a:t>We know the rate at which water is pouring in to </a:t>
                </a:r>
              </a:p>
              <a:p>
                <a:pPr marL="0" indent="0">
                  <a:buNone/>
                </a:pPr>
                <a:r>
                  <a:rPr lang="en-US" dirty="0"/>
                  <a:t>the cone. We can think of this as the rate of change </a:t>
                </a:r>
              </a:p>
              <a:p>
                <a:pPr marL="0" indent="0">
                  <a:buNone/>
                </a:pPr>
                <a:r>
                  <a:rPr lang="en-US" dirty="0"/>
                  <a:t>of the volume of the water, known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oMath>
                </a14:m>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131412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dirty="0"/>
                  <a:t>We would like to develop a formula involving V </a:t>
                </a:r>
              </a:p>
              <a:p>
                <a:pPr marL="0" indent="0">
                  <a:buNone/>
                </a:pPr>
                <a:r>
                  <a:rPr lang="en-US" dirty="0"/>
                  <a:t>and h and then differentiate.</a:t>
                </a:r>
              </a:p>
              <a:p>
                <a:pPr marL="0" indent="0">
                  <a:buNone/>
                </a:pPr>
                <a:r>
                  <a:rPr lang="en-US" dirty="0"/>
                  <a:t>We know that </a:t>
                </a:r>
                <a14:m>
                  <m:oMath xmlns:m="http://schemas.openxmlformats.org/officeDocument/2006/math">
                    <m:r>
                      <m:rPr>
                        <m:sty m:val="p"/>
                      </m:rPr>
                      <a:rPr lang="en-US" b="0" i="0" smtClean="0">
                        <a:latin typeface="Cambria Math" panose="02040503050406030204" pitchFamily="18" charset="0"/>
                      </a:rPr>
                      <m:t>V</m:t>
                    </m:r>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i="1" smtClean="0">
                        <a:latin typeface="Cambria Math" panose="02040503050406030204" pitchFamily="18" charset="0"/>
                        <a:ea typeface="Cambria Math" panose="02040503050406030204" pitchFamily="18" charset="0"/>
                      </a:rPr>
                      <m:t>𝜋</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h</m:t>
                    </m:r>
                  </m:oMath>
                </a14:m>
                <a:r>
                  <a:rPr lang="en-US" dirty="0"/>
                  <a:t>   ①</a:t>
                </a:r>
              </a:p>
              <a:p>
                <a:pPr marL="0" indent="0">
                  <a:buNone/>
                </a:pPr>
                <a:r>
                  <a:rPr lang="en-US" dirty="0"/>
                  <a:t>We also know that in this question,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h</m:t>
                    </m:r>
                  </m:oMath>
                </a14:m>
                <a:r>
                  <a:rPr lang="en-US" dirty="0"/>
                  <a:t>    ②</a:t>
                </a:r>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1326023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normAutofit/>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r>
                  <a:rPr lang="en-US" dirty="0"/>
                  <a:t>Subbing equation ② into equation ①, we get</a:t>
                </a:r>
              </a:p>
              <a:p>
                <a:pPr marL="0" indent="0">
                  <a:buNone/>
                </a:pPr>
                <a14:m>
                  <m:oMath xmlns:m="http://schemas.openxmlformats.org/officeDocument/2006/math">
                    <m:r>
                      <m:rPr>
                        <m:sty m:val="p"/>
                      </m:rPr>
                      <a:rPr lang="en-US" b="0" i="0" smtClean="0">
                        <a:latin typeface="Cambria Math" panose="02040503050406030204" pitchFamily="18" charset="0"/>
                      </a:rPr>
                      <m:t>V</m:t>
                    </m:r>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i="1" smtClean="0">
                        <a:latin typeface="Cambria Math" panose="02040503050406030204" pitchFamily="18" charset="0"/>
                        <a:ea typeface="Cambria Math" panose="02040503050406030204" pitchFamily="18" charset="0"/>
                      </a:rPr>
                      <m:t>𝜋</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h</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h</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h</m:t>
                        </m:r>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h</m:t>
                        </m:r>
                      </m:e>
                    </m:d>
                    <m:r>
                      <a:rPr lang="en-US" b="0" i="1" smtClean="0">
                        <a:latin typeface="Cambria Math" panose="02040503050406030204" pitchFamily="18" charset="0"/>
                        <a:ea typeface="Cambria Math" panose="02040503050406030204" pitchFamily="18" charset="0"/>
                      </a:rPr>
                      <m:t>h</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oMath>
                </a14:m>
                <a:r>
                  <a:rPr lang="en-US" dirty="0"/>
                  <a:t>     </a:t>
                </a:r>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191696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normAutofit/>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14:m>
                  <m:oMath xmlns:m="http://schemas.openxmlformats.org/officeDocument/2006/math">
                    <m:r>
                      <m:rPr>
                        <m:sty m:val="p"/>
                      </m:rPr>
                      <a:rPr lang="en-US" b="0" i="0" smtClean="0">
                        <a:latin typeface="Cambria Math" panose="02040503050406030204" pitchFamily="18" charset="0"/>
                      </a:rPr>
                      <m:t>V</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oMath>
                </a14:m>
                <a:r>
                  <a:rPr lang="en-US" dirty="0"/>
                  <a:t>     </a:t>
                </a:r>
              </a:p>
              <a:p>
                <a:pPr marL="0" indent="0">
                  <a:buNone/>
                </a:pPr>
                <a:r>
                  <a:rPr lang="en-US" dirty="0"/>
                  <a:t>Next, we differentiate each side with respect to t</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407430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6E1EB4-4CEA-48D1-9999-262EB8228071}"/>
                  </a:ext>
                </a:extLst>
              </p14:cNvPr>
              <p14:cNvContentPartPr/>
              <p14:nvPr/>
            </p14:nvContentPartPr>
            <p14:xfrm>
              <a:off x="-1079047" y="757631"/>
              <a:ext cx="208080" cy="77400"/>
            </p14:xfrm>
          </p:contentPart>
        </mc:Choice>
        <mc:Fallback xmlns="">
          <p:pic>
            <p:nvPicPr>
              <p:cNvPr id="4" name="Ink 3">
                <a:extLst>
                  <a:ext uri="{FF2B5EF4-FFF2-40B4-BE49-F238E27FC236}">
                    <a16:creationId xmlns:a16="http://schemas.microsoft.com/office/drawing/2014/main" id="{726E1EB4-4CEA-48D1-9999-262EB8228071}"/>
                  </a:ext>
                </a:extLst>
              </p:cNvPr>
              <p:cNvPicPr/>
              <p:nvPr/>
            </p:nvPicPr>
            <p:blipFill>
              <a:blip r:embed="rId3"/>
              <a:stretch>
                <a:fillRect/>
              </a:stretch>
            </p:blipFill>
            <p:spPr>
              <a:xfrm>
                <a:off x="-1096687" y="739631"/>
                <a:ext cx="24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8961858-4E45-46CE-AB9D-944E1B70D5FA}"/>
                  </a:ext>
                </a:extLst>
              </p14:cNvPr>
              <p14:cNvContentPartPr/>
              <p14:nvPr/>
            </p14:nvContentPartPr>
            <p14:xfrm>
              <a:off x="9151073" y="6055031"/>
              <a:ext cx="4320" cy="15120"/>
            </p14:xfrm>
          </p:contentPart>
        </mc:Choice>
        <mc:Fallback xmlns="">
          <p:pic>
            <p:nvPicPr>
              <p:cNvPr id="5" name="Ink 4">
                <a:extLst>
                  <a:ext uri="{FF2B5EF4-FFF2-40B4-BE49-F238E27FC236}">
                    <a16:creationId xmlns:a16="http://schemas.microsoft.com/office/drawing/2014/main" id="{98961858-4E45-46CE-AB9D-944E1B70D5FA}"/>
                  </a:ext>
                </a:extLst>
              </p:cNvPr>
              <p:cNvPicPr/>
              <p:nvPr/>
            </p:nvPicPr>
            <p:blipFill>
              <a:blip r:embed="rId5"/>
              <a:stretch>
                <a:fillRect/>
              </a:stretch>
            </p:blipFill>
            <p:spPr>
              <a:xfrm>
                <a:off x="9133433" y="6037031"/>
                <a:ext cx="39960" cy="50760"/>
              </a:xfrm>
              <a:prstGeom prst="rect">
                <a:avLst/>
              </a:prstGeom>
            </p:spPr>
          </p:pic>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49E1F9-248E-4ED4-A3B1-2CA433E160FF}"/>
                  </a:ext>
                </a:extLst>
              </p:cNvPr>
              <p:cNvSpPr txBox="1"/>
              <p:nvPr/>
            </p:nvSpPr>
            <p:spPr>
              <a:xfrm>
                <a:off x="1024432" y="1936327"/>
                <a:ext cx="10654053" cy="4882940"/>
              </a:xfrm>
              <a:prstGeom prst="rect">
                <a:avLst/>
              </a:prstGeom>
              <a:noFill/>
            </p:spPr>
            <p:txBody>
              <a:bodyPr wrap="square" rtlCol="0">
                <a:spAutoFit/>
              </a:bodyPr>
              <a:lstStyle/>
              <a:p>
                <a:r>
                  <a:rPr lang="en-US" dirty="0">
                    <a:solidFill>
                      <a:srgbClr val="FF0000"/>
                    </a:solidFill>
                  </a:rPr>
                  <a:t>Aside</a:t>
                </a:r>
                <a:r>
                  <a:rPr lang="en-US" dirty="0"/>
                  <a:t>: Sometimes people don’t understand quite how we got the result that we got in the last line. If you understand it, then you can skip this slide.</a:t>
                </a:r>
              </a:p>
              <a:p>
                <a:r>
                  <a:rPr lang="en-US" dirty="0"/>
                  <a:t>We start with </a:t>
                </a:r>
                <a14:m>
                  <m:oMath xmlns:m="http://schemas.openxmlformats.org/officeDocument/2006/math">
                    <m:r>
                      <m:rPr>
                        <m:sty m:val="p"/>
                      </m:rPr>
                      <a:rPr lang="en-US" b="0" i="0" smtClean="0">
                        <a:latin typeface="Cambria Math" panose="02040503050406030204" pitchFamily="18" charset="0"/>
                      </a:rPr>
                      <m:t>V</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oMath>
                </a14:m>
                <a:r>
                  <a:rPr lang="en-US" dirty="0"/>
                  <a:t>. We want to differentiate the left hand side with respect to t. The derivative of A with respect to t is plainly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oMath>
                </a14:m>
                <a:r>
                  <a:rPr lang="en-US" dirty="0"/>
                  <a:t>. </a:t>
                </a:r>
              </a:p>
              <a:p>
                <a:r>
                  <a:rPr lang="en-US" dirty="0"/>
                  <a:t>Then, we want to differentiate the right hand side with respect to t. We can think of it as a product rule if we wish.  The first function is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i="1" smtClean="0">
                        <a:latin typeface="Cambria Math" panose="02040503050406030204" pitchFamily="18" charset="0"/>
                        <a:ea typeface="Cambria Math" panose="02040503050406030204" pitchFamily="18" charset="0"/>
                      </a:rPr>
                      <m:t>𝜋</m:t>
                    </m:r>
                  </m:oMath>
                </a14:m>
                <a:r>
                  <a:rPr lang="en-US" dirty="0"/>
                  <a:t> and the second function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r>
                  <a:rPr lang="en-US" dirty="0"/>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i="1" smtClean="0">
                        <a:latin typeface="Cambria Math" panose="02040503050406030204" pitchFamily="18" charset="0"/>
                        <a:ea typeface="Cambria Math" panose="02040503050406030204" pitchFamily="18" charset="0"/>
                      </a:rPr>
                      <m:t>𝜋</m:t>
                    </m:r>
                  </m:oMath>
                </a14:m>
                <a:r>
                  <a:rPr lang="en-US" dirty="0"/>
                  <a:t> is simply a scalar, so the derivative 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i="1" smtClean="0">
                        <a:latin typeface="Cambria Math" panose="02040503050406030204" pitchFamily="18" charset="0"/>
                        <a:ea typeface="Cambria Math" panose="02040503050406030204" pitchFamily="18" charset="0"/>
                      </a:rPr>
                      <m:t>𝜋</m:t>
                    </m:r>
                  </m:oMath>
                </a14:m>
                <a:r>
                  <a:rPr lang="en-US" dirty="0"/>
                  <a:t> with respect to t is 0. So multiplying the derivative of the first function times the second function gives us </a:t>
                </a:r>
                <a14:m>
                  <m:oMath xmlns:m="http://schemas.openxmlformats.org/officeDocument/2006/math">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r>
                  <a:rPr lang="en-US" dirty="0"/>
                  <a:t>. Then, we multiply the first function times the derivative of the second function. The first function is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i="1" smtClean="0">
                        <a:latin typeface="Cambria Math" panose="02040503050406030204" pitchFamily="18" charset="0"/>
                        <a:ea typeface="Cambria Math" panose="02040503050406030204" pitchFamily="18" charset="0"/>
                      </a:rPr>
                      <m:t>𝜋</m:t>
                    </m:r>
                  </m:oMath>
                </a14:m>
                <a:r>
                  <a:rPr lang="en-US" dirty="0"/>
                  <a:t> and the second function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r>
                  <a:rPr lang="en-US" dirty="0"/>
                  <a:t>. We might be tempted to say that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r>
                  <a:rPr lang="en-US" dirty="0"/>
                  <a:t> is </a:t>
                </a:r>
                <a14:m>
                  <m:oMath xmlns:m="http://schemas.openxmlformats.org/officeDocument/2006/math">
                    <m:r>
                      <a:rPr lang="en-US" i="1">
                        <a:latin typeface="Cambria Math" panose="02040503050406030204" pitchFamily="18" charset="0"/>
                      </a:rPr>
                      <m:t>3</m:t>
                    </m:r>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oMath>
                </a14:m>
                <a:r>
                  <a:rPr lang="en-US" dirty="0"/>
                  <a:t>, but that’s incorrect. Remember that we are differentiating with respect to t. (recall in the implicit differentiation unit when we learned that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oMath>
                </a14:m>
                <a:r>
                  <a:rPr lang="en-US" dirty="0"/>
                  <a:t> with respect to </a:t>
                </a:r>
                <a14:m>
                  <m:oMath xmlns:m="http://schemas.openxmlformats.org/officeDocument/2006/math">
                    <m:r>
                      <a:rPr lang="en-US" b="0" i="1" smtClean="0">
                        <a:latin typeface="Cambria Math" panose="02040503050406030204" pitchFamily="18" charset="0"/>
                      </a:rPr>
                      <m:t>𝑥</m:t>
                    </m:r>
                  </m:oMath>
                </a14:m>
                <a:r>
                  <a:rPr lang="en-US" dirty="0"/>
                  <a:t> is </a:t>
                </a:r>
                <a14:m>
                  <m:oMath xmlns:m="http://schemas.openxmlformats.org/officeDocument/2006/math">
                    <m:r>
                      <a:rPr lang="en-US" i="1">
                        <a:latin typeface="Cambria Math" panose="02040503050406030204" pitchFamily="18" charset="0"/>
                      </a:rPr>
                      <m:t>3</m:t>
                    </m:r>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Therefore,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r>
                  <a:rPr lang="en-US" dirty="0"/>
                  <a:t> with respect to t is </a:t>
                </a:r>
                <a14:m>
                  <m:oMath xmlns:m="http://schemas.openxmlformats.org/officeDocument/2006/math">
                    <m:r>
                      <a:rPr lang="en-US" i="1">
                        <a:latin typeface="Cambria Math" panose="02040503050406030204" pitchFamily="18" charset="0"/>
                      </a:rPr>
                      <m:t>3</m:t>
                    </m:r>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𝑑𝑡</m:t>
                        </m:r>
                      </m:den>
                    </m:f>
                  </m:oMath>
                </a14:m>
                <a:endParaRPr lang="en-US" dirty="0"/>
              </a:p>
              <a:p>
                <a:r>
                  <a:rPr lang="en-US" dirty="0"/>
                  <a:t>Putting this all together, the derivative of the right side is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0</m:t>
                        </m:r>
                      </m:e>
                    </m:d>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e>
                    </m:d>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𝑑𝑡</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r>
                  <a:rPr lang="en-US" dirty="0"/>
                  <a:t>Now, </a:t>
                </a:r>
                <a:r>
                  <a:rPr lang="en-US" dirty="0">
                    <a:solidFill>
                      <a:srgbClr val="FF0000"/>
                    </a:solidFill>
                  </a:rPr>
                  <a:t>back to the solution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a:extLst>
                  <a:ext uri="{FF2B5EF4-FFF2-40B4-BE49-F238E27FC236}">
                    <a16:creationId xmlns:a16="http://schemas.microsoft.com/office/drawing/2014/main" id="{BC49E1F9-248E-4ED4-A3B1-2CA433E160FF}"/>
                  </a:ext>
                </a:extLst>
              </p:cNvPr>
              <p:cNvSpPr txBox="1">
                <a:spLocks noRot="1" noChangeAspect="1" noMove="1" noResize="1" noEditPoints="1" noAdjustHandles="1" noChangeArrowheads="1" noChangeShapeType="1" noTextEdit="1"/>
              </p:cNvSpPr>
              <p:nvPr/>
            </p:nvSpPr>
            <p:spPr>
              <a:xfrm>
                <a:off x="1024432" y="1936327"/>
                <a:ext cx="10654053" cy="4882940"/>
              </a:xfrm>
              <a:prstGeom prst="rect">
                <a:avLst/>
              </a:prstGeom>
              <a:blipFill>
                <a:blip r:embed="rId6"/>
                <a:stretch>
                  <a:fillRect l="-458" t="-749" r="-572"/>
                </a:stretch>
              </a:blipFill>
            </p:spPr>
            <p:txBody>
              <a:bodyPr/>
              <a:lstStyle/>
              <a:p>
                <a:r>
                  <a:rPr lang="en-US">
                    <a:noFill/>
                  </a:rPr>
                  <a:t> </a:t>
                </a:r>
              </a:p>
            </p:txBody>
          </p:sp>
        </mc:Fallback>
      </mc:AlternateContent>
    </p:spTree>
    <p:extLst>
      <p:ext uri="{BB962C8B-B14F-4D97-AF65-F5344CB8AC3E}">
        <p14:creationId xmlns:p14="http://schemas.microsoft.com/office/powerpoint/2010/main" val="330764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normAutofit/>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a14:m>
                <a:r>
                  <a:rPr lang="en-US" dirty="0"/>
                  <a:t> m³/min and we know that </a:t>
                </a:r>
              </a:p>
              <a:p>
                <a:pPr marL="0" indent="0">
                  <a:buNone/>
                </a:pP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=8</m:t>
                    </m:r>
                  </m:oMath>
                </a14:m>
                <a:r>
                  <a:rPr lang="en-US" dirty="0"/>
                  <a:t> m</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8</m:t>
                            </m:r>
                          </m:e>
                        </m:d>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3200676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normAutofit/>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(64)</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𝑑h</m:t>
                        </m:r>
                      </m:num>
                      <m:den>
                        <m:r>
                          <a:rPr lang="en-US" b="0" i="1" smtClean="0">
                            <a:latin typeface="Cambria Math" panose="02040503050406030204" pitchFamily="18" charset="0"/>
                            <a:ea typeface="Cambria Math" panose="02040503050406030204" pitchFamily="18" charset="0"/>
                          </a:rPr>
                          <m:t>𝑑𝑡</m:t>
                        </m:r>
                      </m:den>
                    </m:f>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𝑑𝑡</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1272489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FBC-8038-409A-8302-B37922B3AA3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434EE-C6FA-43E6-96A3-09F4EEC436B3}"/>
                  </a:ext>
                </a:extLst>
              </p:cNvPr>
              <p:cNvSpPr>
                <a:spLocks noGrp="1"/>
              </p:cNvSpPr>
              <p:nvPr>
                <p:ph idx="1"/>
              </p:nvPr>
            </p:nvSpPr>
            <p:spPr/>
            <p:txBody>
              <a:bodyPr>
                <a:normAutofit/>
              </a:bodyPr>
              <a:lstStyle/>
              <a:p>
                <a:pPr marL="0" indent="0">
                  <a:buNone/>
                </a:pPr>
                <a:r>
                  <a:rPr lang="en-US" sz="2600" dirty="0"/>
                  <a:t>Water is pouring into an inverted right circular cone at a rate of </a:t>
                </a:r>
                <a14:m>
                  <m:oMath xmlns:m="http://schemas.openxmlformats.org/officeDocument/2006/math">
                    <m:r>
                      <a:rPr lang="en-US" sz="2600" i="1" smtClean="0">
                        <a:latin typeface="Cambria Math" panose="02040503050406030204" pitchFamily="18" charset="0"/>
                        <a:ea typeface="Cambria Math" panose="02040503050406030204" pitchFamily="18" charset="0"/>
                      </a:rPr>
                      <m:t>𝜋</m:t>
                    </m:r>
                  </m:oMath>
                </a14:m>
                <a:r>
                  <a:rPr lang="en-US" sz="2600" dirty="0"/>
                  <a:t> m³/min. The height and the diameter of the base of the cone are both 10 m.  How fast is the water level rising when the depth of the water is 8m?</a:t>
                </a:r>
              </a:p>
              <a:p>
                <a:pPr marL="0" indent="0">
                  <a:buNone/>
                </a:pPr>
                <a:r>
                  <a:rPr lang="en-US" sz="2600"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𝑑𝑡</m:t>
                        </m:r>
                      </m:den>
                    </m:f>
                  </m:oMath>
                </a14:m>
                <a:r>
                  <a:rPr lang="en-US" dirty="0"/>
                  <a:t>   </a:t>
                </a:r>
              </a:p>
              <a:p>
                <a:pPr marL="0" indent="0">
                  <a:buNone/>
                </a:pPr>
                <a:endParaRPr lang="en-US" dirty="0"/>
              </a:p>
              <a:p>
                <a:pPr marL="0" indent="0">
                  <a:buNone/>
                </a:pPr>
                <a:r>
                  <a:rPr lang="en-US" dirty="0"/>
                  <a:t>Therefore, the water level is rising at a rate of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16</m:t>
                        </m:r>
                      </m:den>
                    </m:f>
                  </m:oMath>
                </a14:m>
                <a:r>
                  <a:rPr lang="en-US" dirty="0"/>
                  <a:t> m/min when the depth of the water is 8 m.</a:t>
                </a:r>
              </a:p>
            </p:txBody>
          </p:sp>
        </mc:Choice>
        <mc:Fallback xmlns="">
          <p:sp>
            <p:nvSpPr>
              <p:cNvPr id="3" name="Content Placeholder 2">
                <a:extLst>
                  <a:ext uri="{FF2B5EF4-FFF2-40B4-BE49-F238E27FC236}">
                    <a16:creationId xmlns:a16="http://schemas.microsoft.com/office/drawing/2014/main" id="{8B0434EE-C6FA-43E6-96A3-09F4EEC436B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13F5D-93D4-4674-BB6F-5E8AC8B7910F}"/>
                  </a:ext>
                </a:extLst>
              </p14:cNvPr>
              <p14:cNvContentPartPr/>
              <p14:nvPr/>
            </p14:nvContentPartPr>
            <p14:xfrm>
              <a:off x="8352233" y="3917351"/>
              <a:ext cx="1692720" cy="472320"/>
            </p14:xfrm>
          </p:contentPart>
        </mc:Choice>
        <mc:Fallback xmlns="">
          <p:pic>
            <p:nvPicPr>
              <p:cNvPr id="4" name="Ink 3">
                <a:extLst>
                  <a:ext uri="{FF2B5EF4-FFF2-40B4-BE49-F238E27FC236}">
                    <a16:creationId xmlns:a16="http://schemas.microsoft.com/office/drawing/2014/main" id="{F6913F5D-93D4-4674-BB6F-5E8AC8B7910F}"/>
                  </a:ext>
                </a:extLst>
              </p:cNvPr>
              <p:cNvPicPr/>
              <p:nvPr/>
            </p:nvPicPr>
            <p:blipFill>
              <a:blip r:embed="rId4"/>
              <a:stretch>
                <a:fillRect/>
              </a:stretch>
            </p:blipFill>
            <p:spPr>
              <a:xfrm>
                <a:off x="8334593" y="3899351"/>
                <a:ext cx="17283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F44358A-DACA-49B6-8110-09E589B55D0E}"/>
                  </a:ext>
                </a:extLst>
              </p14:cNvPr>
              <p14:cNvContentPartPr/>
              <p14:nvPr/>
            </p14:nvContentPartPr>
            <p14:xfrm>
              <a:off x="8376713" y="4129031"/>
              <a:ext cx="824400" cy="1197360"/>
            </p14:xfrm>
          </p:contentPart>
        </mc:Choice>
        <mc:Fallback xmlns="">
          <p:pic>
            <p:nvPicPr>
              <p:cNvPr id="5" name="Ink 4">
                <a:extLst>
                  <a:ext uri="{FF2B5EF4-FFF2-40B4-BE49-F238E27FC236}">
                    <a16:creationId xmlns:a16="http://schemas.microsoft.com/office/drawing/2014/main" id="{5F44358A-DACA-49B6-8110-09E589B55D0E}"/>
                  </a:ext>
                </a:extLst>
              </p:cNvPr>
              <p:cNvPicPr/>
              <p:nvPr/>
            </p:nvPicPr>
            <p:blipFill>
              <a:blip r:embed="rId6"/>
              <a:stretch>
                <a:fillRect/>
              </a:stretch>
            </p:blipFill>
            <p:spPr>
              <a:xfrm>
                <a:off x="8358713" y="4111031"/>
                <a:ext cx="86004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12D158-0D40-49BD-B777-45FD613E0463}"/>
                  </a:ext>
                </a:extLst>
              </p14:cNvPr>
              <p14:cNvContentPartPr/>
              <p14:nvPr/>
            </p14:nvContentPartPr>
            <p14:xfrm>
              <a:off x="9155393" y="4181231"/>
              <a:ext cx="848880" cy="1183680"/>
            </p14:xfrm>
          </p:contentPart>
        </mc:Choice>
        <mc:Fallback xmlns="">
          <p:pic>
            <p:nvPicPr>
              <p:cNvPr id="6" name="Ink 5">
                <a:extLst>
                  <a:ext uri="{FF2B5EF4-FFF2-40B4-BE49-F238E27FC236}">
                    <a16:creationId xmlns:a16="http://schemas.microsoft.com/office/drawing/2014/main" id="{9D12D158-0D40-49BD-B777-45FD613E0463}"/>
                  </a:ext>
                </a:extLst>
              </p:cNvPr>
              <p:cNvPicPr/>
              <p:nvPr/>
            </p:nvPicPr>
            <p:blipFill>
              <a:blip r:embed="rId8"/>
              <a:stretch>
                <a:fillRect/>
              </a:stretch>
            </p:blipFill>
            <p:spPr>
              <a:xfrm>
                <a:off x="9137393" y="4163591"/>
                <a:ext cx="884520" cy="12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908D5DB-A201-4B74-89B9-87C631959F81}"/>
                  </a:ext>
                </a:extLst>
              </p14:cNvPr>
              <p14:cNvContentPartPr/>
              <p14:nvPr/>
            </p14:nvContentPartPr>
            <p14:xfrm>
              <a:off x="9220193" y="4132631"/>
              <a:ext cx="806400" cy="32040"/>
            </p14:xfrm>
          </p:contentPart>
        </mc:Choice>
        <mc:Fallback xmlns="">
          <p:pic>
            <p:nvPicPr>
              <p:cNvPr id="7" name="Ink 6">
                <a:extLst>
                  <a:ext uri="{FF2B5EF4-FFF2-40B4-BE49-F238E27FC236}">
                    <a16:creationId xmlns:a16="http://schemas.microsoft.com/office/drawing/2014/main" id="{8908D5DB-A201-4B74-89B9-87C631959F81}"/>
                  </a:ext>
                </a:extLst>
              </p:cNvPr>
              <p:cNvPicPr/>
              <p:nvPr/>
            </p:nvPicPr>
            <p:blipFill>
              <a:blip r:embed="rId10"/>
              <a:stretch>
                <a:fillRect/>
              </a:stretch>
            </p:blipFill>
            <p:spPr>
              <a:xfrm>
                <a:off x="9202553" y="4114631"/>
                <a:ext cx="842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A3801B9-6D08-482A-9C4E-9A4182C21BDD}"/>
                  </a:ext>
                </a:extLst>
              </p14:cNvPr>
              <p14:cNvContentPartPr/>
              <p14:nvPr/>
            </p14:nvContentPartPr>
            <p14:xfrm>
              <a:off x="9432593" y="3974231"/>
              <a:ext cx="65520" cy="129600"/>
            </p14:xfrm>
          </p:contentPart>
        </mc:Choice>
        <mc:Fallback xmlns="">
          <p:pic>
            <p:nvPicPr>
              <p:cNvPr id="8" name="Ink 7">
                <a:extLst>
                  <a:ext uri="{FF2B5EF4-FFF2-40B4-BE49-F238E27FC236}">
                    <a16:creationId xmlns:a16="http://schemas.microsoft.com/office/drawing/2014/main" id="{CA3801B9-6D08-482A-9C4E-9A4182C21BDD}"/>
                  </a:ext>
                </a:extLst>
              </p:cNvPr>
              <p:cNvPicPr/>
              <p:nvPr/>
            </p:nvPicPr>
            <p:blipFill>
              <a:blip r:embed="rId12"/>
              <a:stretch>
                <a:fillRect/>
              </a:stretch>
            </p:blipFill>
            <p:spPr>
              <a:xfrm>
                <a:off x="9414593" y="3956231"/>
                <a:ext cx="101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5E784EF-D535-4C73-BCAB-F3BBBB899706}"/>
                  </a:ext>
                </a:extLst>
              </p14:cNvPr>
              <p14:cNvContentPartPr/>
              <p14:nvPr/>
            </p14:nvContentPartPr>
            <p14:xfrm>
              <a:off x="9486953" y="3994391"/>
              <a:ext cx="87480" cy="3960"/>
            </p14:xfrm>
          </p:contentPart>
        </mc:Choice>
        <mc:Fallback xmlns="">
          <p:pic>
            <p:nvPicPr>
              <p:cNvPr id="9" name="Ink 8">
                <a:extLst>
                  <a:ext uri="{FF2B5EF4-FFF2-40B4-BE49-F238E27FC236}">
                    <a16:creationId xmlns:a16="http://schemas.microsoft.com/office/drawing/2014/main" id="{D5E784EF-D535-4C73-BCAB-F3BBBB899706}"/>
                  </a:ext>
                </a:extLst>
              </p:cNvPr>
              <p:cNvPicPr/>
              <p:nvPr/>
            </p:nvPicPr>
            <p:blipFill>
              <a:blip r:embed="rId14"/>
              <a:stretch>
                <a:fillRect/>
              </a:stretch>
            </p:blipFill>
            <p:spPr>
              <a:xfrm>
                <a:off x="9468953" y="3976391"/>
                <a:ext cx="123120" cy="39600"/>
              </a:xfrm>
              <a:prstGeom prst="rect">
                <a:avLst/>
              </a:prstGeom>
            </p:spPr>
          </p:pic>
        </mc:Fallback>
      </mc:AlternateContent>
      <p:grpSp>
        <p:nvGrpSpPr>
          <p:cNvPr id="17" name="Group 16">
            <a:extLst>
              <a:ext uri="{FF2B5EF4-FFF2-40B4-BE49-F238E27FC236}">
                <a16:creationId xmlns:a16="http://schemas.microsoft.com/office/drawing/2014/main" id="{765AE86B-65F3-41DD-9EB1-3D38FB80B59B}"/>
              </a:ext>
            </a:extLst>
          </p:cNvPr>
          <p:cNvGrpSpPr/>
          <p:nvPr/>
        </p:nvGrpSpPr>
        <p:grpSpPr>
          <a:xfrm>
            <a:off x="10115873" y="4197431"/>
            <a:ext cx="432360" cy="1177920"/>
            <a:chOff x="10115873" y="4197431"/>
            <a:chExt cx="432360" cy="117792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B7FB06F-F5B2-4F6C-AA42-AC75223B1838}"/>
                    </a:ext>
                  </a:extLst>
                </p14:cNvPr>
                <p14:cNvContentPartPr/>
                <p14:nvPr/>
              </p14:nvContentPartPr>
              <p14:xfrm>
                <a:off x="10115873" y="4197431"/>
                <a:ext cx="201600" cy="94680"/>
              </p14:xfrm>
            </p:contentPart>
          </mc:Choice>
          <mc:Fallback xmlns="">
            <p:pic>
              <p:nvPicPr>
                <p:cNvPr id="11" name="Ink 10">
                  <a:extLst>
                    <a:ext uri="{FF2B5EF4-FFF2-40B4-BE49-F238E27FC236}">
                      <a16:creationId xmlns:a16="http://schemas.microsoft.com/office/drawing/2014/main" id="{8B7FB06F-F5B2-4F6C-AA42-AC75223B1838}"/>
                    </a:ext>
                  </a:extLst>
                </p:cNvPr>
                <p:cNvPicPr/>
                <p:nvPr/>
              </p:nvPicPr>
              <p:blipFill>
                <a:blip r:embed="rId16"/>
                <a:stretch>
                  <a:fillRect/>
                </a:stretch>
              </p:blipFill>
              <p:spPr>
                <a:xfrm>
                  <a:off x="10098233" y="4179431"/>
                  <a:ext cx="2372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DEDAA6F-A483-4F70-AA9E-E7131B306537}"/>
                    </a:ext>
                  </a:extLst>
                </p14:cNvPr>
                <p14:cNvContentPartPr/>
                <p14:nvPr/>
              </p14:nvContentPartPr>
              <p14:xfrm>
                <a:off x="10245113" y="4216871"/>
                <a:ext cx="21960" cy="1122840"/>
              </p14:xfrm>
            </p:contentPart>
          </mc:Choice>
          <mc:Fallback xmlns="">
            <p:pic>
              <p:nvPicPr>
                <p:cNvPr id="13" name="Ink 12">
                  <a:extLst>
                    <a:ext uri="{FF2B5EF4-FFF2-40B4-BE49-F238E27FC236}">
                      <a16:creationId xmlns:a16="http://schemas.microsoft.com/office/drawing/2014/main" id="{CDEDAA6F-A483-4F70-AA9E-E7131B306537}"/>
                    </a:ext>
                  </a:extLst>
                </p:cNvPr>
                <p:cNvPicPr/>
                <p:nvPr/>
              </p:nvPicPr>
              <p:blipFill>
                <a:blip r:embed="rId18"/>
                <a:stretch>
                  <a:fillRect/>
                </a:stretch>
              </p:blipFill>
              <p:spPr>
                <a:xfrm>
                  <a:off x="10227113" y="4199231"/>
                  <a:ext cx="5760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E0C48D9-4BDF-49DC-AD95-F5F2A97B8862}"/>
                    </a:ext>
                  </a:extLst>
                </p14:cNvPr>
                <p14:cNvContentPartPr/>
                <p14:nvPr/>
              </p14:nvContentPartPr>
              <p14:xfrm>
                <a:off x="10184993" y="5262311"/>
                <a:ext cx="150120" cy="113040"/>
              </p14:xfrm>
            </p:contentPart>
          </mc:Choice>
          <mc:Fallback xmlns="">
            <p:pic>
              <p:nvPicPr>
                <p:cNvPr id="14" name="Ink 13">
                  <a:extLst>
                    <a:ext uri="{FF2B5EF4-FFF2-40B4-BE49-F238E27FC236}">
                      <a16:creationId xmlns:a16="http://schemas.microsoft.com/office/drawing/2014/main" id="{FE0C48D9-4BDF-49DC-AD95-F5F2A97B8862}"/>
                    </a:ext>
                  </a:extLst>
                </p:cNvPr>
                <p:cNvPicPr/>
                <p:nvPr/>
              </p:nvPicPr>
              <p:blipFill>
                <a:blip r:embed="rId20"/>
                <a:stretch>
                  <a:fillRect/>
                </a:stretch>
              </p:blipFill>
              <p:spPr>
                <a:xfrm>
                  <a:off x="10166993" y="5244671"/>
                  <a:ext cx="185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967029D-0C68-42B3-9EB2-24E829DF8D5D}"/>
                    </a:ext>
                  </a:extLst>
                </p14:cNvPr>
                <p14:cNvContentPartPr/>
                <p14:nvPr/>
              </p14:nvContentPartPr>
              <p14:xfrm>
                <a:off x="10376873" y="4756151"/>
                <a:ext cx="28800" cy="200880"/>
              </p14:xfrm>
            </p:contentPart>
          </mc:Choice>
          <mc:Fallback xmlns="">
            <p:pic>
              <p:nvPicPr>
                <p:cNvPr id="15" name="Ink 14">
                  <a:extLst>
                    <a:ext uri="{FF2B5EF4-FFF2-40B4-BE49-F238E27FC236}">
                      <a16:creationId xmlns:a16="http://schemas.microsoft.com/office/drawing/2014/main" id="{6967029D-0C68-42B3-9EB2-24E829DF8D5D}"/>
                    </a:ext>
                  </a:extLst>
                </p:cNvPr>
                <p:cNvPicPr/>
                <p:nvPr/>
              </p:nvPicPr>
              <p:blipFill>
                <a:blip r:embed="rId22"/>
                <a:stretch>
                  <a:fillRect/>
                </a:stretch>
              </p:blipFill>
              <p:spPr>
                <a:xfrm>
                  <a:off x="10358873" y="4738511"/>
                  <a:ext cx="644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EFFD302-9AA5-44F7-AA13-9C289D907DA0}"/>
                    </a:ext>
                  </a:extLst>
                </p14:cNvPr>
                <p14:cNvContentPartPr/>
                <p14:nvPr/>
              </p14:nvContentPartPr>
              <p14:xfrm>
                <a:off x="10451753" y="4792511"/>
                <a:ext cx="96480" cy="152640"/>
              </p14:xfrm>
            </p:contentPart>
          </mc:Choice>
          <mc:Fallback xmlns="">
            <p:pic>
              <p:nvPicPr>
                <p:cNvPr id="16" name="Ink 15">
                  <a:extLst>
                    <a:ext uri="{FF2B5EF4-FFF2-40B4-BE49-F238E27FC236}">
                      <a16:creationId xmlns:a16="http://schemas.microsoft.com/office/drawing/2014/main" id="{5EFFD302-9AA5-44F7-AA13-9C289D907DA0}"/>
                    </a:ext>
                  </a:extLst>
                </p:cNvPr>
                <p:cNvPicPr/>
                <p:nvPr/>
              </p:nvPicPr>
              <p:blipFill>
                <a:blip r:embed="rId24"/>
                <a:stretch>
                  <a:fillRect/>
                </a:stretch>
              </p:blipFill>
              <p:spPr>
                <a:xfrm>
                  <a:off x="10433753" y="4774871"/>
                  <a:ext cx="132120" cy="18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367785C-CDF8-4701-AFE7-805B09D6CD1C}"/>
                  </a:ext>
                </a:extLst>
              </p14:cNvPr>
              <p14:cNvContentPartPr/>
              <p14:nvPr/>
            </p14:nvContentPartPr>
            <p14:xfrm>
              <a:off x="8534393" y="4191311"/>
              <a:ext cx="671400" cy="208080"/>
            </p14:xfrm>
          </p:contentPart>
        </mc:Choice>
        <mc:Fallback xmlns="">
          <p:pic>
            <p:nvPicPr>
              <p:cNvPr id="19" name="Ink 18">
                <a:extLst>
                  <a:ext uri="{FF2B5EF4-FFF2-40B4-BE49-F238E27FC236}">
                    <a16:creationId xmlns:a16="http://schemas.microsoft.com/office/drawing/2014/main" id="{9367785C-CDF8-4701-AFE7-805B09D6CD1C}"/>
                  </a:ext>
                </a:extLst>
              </p:cNvPr>
              <p:cNvPicPr/>
              <p:nvPr/>
            </p:nvPicPr>
            <p:blipFill>
              <a:blip r:embed="rId26"/>
              <a:stretch>
                <a:fillRect/>
              </a:stretch>
            </p:blipFill>
            <p:spPr>
              <a:xfrm>
                <a:off x="8516393" y="4173311"/>
                <a:ext cx="7070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1A5AC260-3AA9-4925-AAD1-3F6BF0B60A01}"/>
                  </a:ext>
                </a:extLst>
              </p14:cNvPr>
              <p14:cNvContentPartPr/>
              <p14:nvPr/>
            </p14:nvContentPartPr>
            <p14:xfrm>
              <a:off x="8555993" y="4180511"/>
              <a:ext cx="1292400" cy="356400"/>
            </p14:xfrm>
          </p:contentPart>
        </mc:Choice>
        <mc:Fallback xmlns="">
          <p:pic>
            <p:nvPicPr>
              <p:cNvPr id="22" name="Ink 21">
                <a:extLst>
                  <a:ext uri="{FF2B5EF4-FFF2-40B4-BE49-F238E27FC236}">
                    <a16:creationId xmlns:a16="http://schemas.microsoft.com/office/drawing/2014/main" id="{1A5AC260-3AA9-4925-AAD1-3F6BF0B60A01}"/>
                  </a:ext>
                </a:extLst>
              </p:cNvPr>
              <p:cNvPicPr/>
              <p:nvPr/>
            </p:nvPicPr>
            <p:blipFill>
              <a:blip r:embed="rId28"/>
              <a:stretch>
                <a:fillRect/>
              </a:stretch>
            </p:blipFill>
            <p:spPr>
              <a:xfrm>
                <a:off x="8538353" y="4162871"/>
                <a:ext cx="13280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AC88B29-86A4-4089-B7A0-FEBCDF480AAA}"/>
                  </a:ext>
                </a:extLst>
              </p14:cNvPr>
              <p14:cNvContentPartPr/>
              <p14:nvPr/>
            </p14:nvContentPartPr>
            <p14:xfrm>
              <a:off x="9339713" y="4408031"/>
              <a:ext cx="49680" cy="168480"/>
            </p14:xfrm>
          </p:contentPart>
        </mc:Choice>
        <mc:Fallback xmlns="">
          <p:pic>
            <p:nvPicPr>
              <p:cNvPr id="28" name="Ink 27">
                <a:extLst>
                  <a:ext uri="{FF2B5EF4-FFF2-40B4-BE49-F238E27FC236}">
                    <a16:creationId xmlns:a16="http://schemas.microsoft.com/office/drawing/2014/main" id="{CAC88B29-86A4-4089-B7A0-FEBCDF480AAA}"/>
                  </a:ext>
                </a:extLst>
              </p:cNvPr>
              <p:cNvPicPr/>
              <p:nvPr/>
            </p:nvPicPr>
            <p:blipFill>
              <a:blip r:embed="rId30"/>
              <a:stretch>
                <a:fillRect/>
              </a:stretch>
            </p:blipFill>
            <p:spPr>
              <a:xfrm>
                <a:off x="9321713" y="4390391"/>
                <a:ext cx="85320" cy="204120"/>
              </a:xfrm>
              <a:prstGeom prst="rect">
                <a:avLst/>
              </a:prstGeom>
            </p:spPr>
          </p:pic>
        </mc:Fallback>
      </mc:AlternateContent>
      <p:grpSp>
        <p:nvGrpSpPr>
          <p:cNvPr id="33" name="Group 32">
            <a:extLst>
              <a:ext uri="{FF2B5EF4-FFF2-40B4-BE49-F238E27FC236}">
                <a16:creationId xmlns:a16="http://schemas.microsoft.com/office/drawing/2014/main" id="{0D4E320A-6D16-4B7A-B6A0-299A8683B806}"/>
              </a:ext>
            </a:extLst>
          </p:cNvPr>
          <p:cNvGrpSpPr/>
          <p:nvPr/>
        </p:nvGrpSpPr>
        <p:grpSpPr>
          <a:xfrm>
            <a:off x="9176993" y="4321991"/>
            <a:ext cx="852840" cy="1045800"/>
            <a:chOff x="9176993" y="4321991"/>
            <a:chExt cx="852840" cy="1045800"/>
          </a:xfrm>
        </p:grpSpPr>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CC5F6511-0326-4767-83E4-A7534B46A99F}"/>
                    </a:ext>
                  </a:extLst>
                </p14:cNvPr>
                <p14:cNvContentPartPr/>
                <p14:nvPr/>
              </p14:nvContentPartPr>
              <p14:xfrm>
                <a:off x="9176993" y="4321991"/>
                <a:ext cx="636840" cy="48960"/>
              </p14:xfrm>
            </p:contentPart>
          </mc:Choice>
          <mc:Fallback xmlns="">
            <p:pic>
              <p:nvPicPr>
                <p:cNvPr id="23" name="Ink 22">
                  <a:extLst>
                    <a:ext uri="{FF2B5EF4-FFF2-40B4-BE49-F238E27FC236}">
                      <a16:creationId xmlns:a16="http://schemas.microsoft.com/office/drawing/2014/main" id="{CC5F6511-0326-4767-83E4-A7534B46A99F}"/>
                    </a:ext>
                  </a:extLst>
                </p:cNvPr>
                <p:cNvPicPr/>
                <p:nvPr/>
              </p:nvPicPr>
              <p:blipFill>
                <a:blip r:embed="rId32"/>
                <a:stretch>
                  <a:fillRect/>
                </a:stretch>
              </p:blipFill>
              <p:spPr>
                <a:xfrm>
                  <a:off x="9159353" y="4304351"/>
                  <a:ext cx="67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0FC6CCFA-D5E6-4A48-A4DB-6522C2CA9F8C}"/>
                    </a:ext>
                  </a:extLst>
                </p14:cNvPr>
                <p14:cNvContentPartPr/>
                <p14:nvPr/>
              </p14:nvContentPartPr>
              <p14:xfrm>
                <a:off x="9286793" y="4393991"/>
                <a:ext cx="127080" cy="59400"/>
              </p14:xfrm>
            </p:contentPart>
          </mc:Choice>
          <mc:Fallback xmlns="">
            <p:pic>
              <p:nvPicPr>
                <p:cNvPr id="24" name="Ink 23">
                  <a:extLst>
                    <a:ext uri="{FF2B5EF4-FFF2-40B4-BE49-F238E27FC236}">
                      <a16:creationId xmlns:a16="http://schemas.microsoft.com/office/drawing/2014/main" id="{0FC6CCFA-D5E6-4A48-A4DB-6522C2CA9F8C}"/>
                    </a:ext>
                  </a:extLst>
                </p:cNvPr>
                <p:cNvPicPr/>
                <p:nvPr/>
              </p:nvPicPr>
              <p:blipFill>
                <a:blip r:embed="rId34"/>
                <a:stretch>
                  <a:fillRect/>
                </a:stretch>
              </p:blipFill>
              <p:spPr>
                <a:xfrm>
                  <a:off x="9268793" y="4376351"/>
                  <a:ext cx="162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243D7261-C92C-46A3-A22C-E55DE8264254}"/>
                    </a:ext>
                  </a:extLst>
                </p14:cNvPr>
                <p14:cNvContentPartPr/>
                <p14:nvPr/>
              </p14:nvContentPartPr>
              <p14:xfrm>
                <a:off x="9834713" y="4401551"/>
                <a:ext cx="115920" cy="160560"/>
              </p14:xfrm>
            </p:contentPart>
          </mc:Choice>
          <mc:Fallback xmlns="">
            <p:pic>
              <p:nvPicPr>
                <p:cNvPr id="30" name="Ink 29">
                  <a:extLst>
                    <a:ext uri="{FF2B5EF4-FFF2-40B4-BE49-F238E27FC236}">
                      <a16:creationId xmlns:a16="http://schemas.microsoft.com/office/drawing/2014/main" id="{243D7261-C92C-46A3-A22C-E55DE8264254}"/>
                    </a:ext>
                  </a:extLst>
                </p:cNvPr>
                <p:cNvPicPr/>
                <p:nvPr/>
              </p:nvPicPr>
              <p:blipFill>
                <a:blip r:embed="rId36"/>
                <a:stretch>
                  <a:fillRect/>
                </a:stretch>
              </p:blipFill>
              <p:spPr>
                <a:xfrm>
                  <a:off x="9816713" y="4383911"/>
                  <a:ext cx="151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971D10C7-FF67-4064-97D5-8A862A2260CD}"/>
                    </a:ext>
                  </a:extLst>
                </p14:cNvPr>
                <p14:cNvContentPartPr/>
                <p14:nvPr/>
              </p14:nvContentPartPr>
              <p14:xfrm>
                <a:off x="9895913" y="4456271"/>
                <a:ext cx="19440" cy="894600"/>
              </p14:xfrm>
            </p:contentPart>
          </mc:Choice>
          <mc:Fallback xmlns="">
            <p:pic>
              <p:nvPicPr>
                <p:cNvPr id="31" name="Ink 30">
                  <a:extLst>
                    <a:ext uri="{FF2B5EF4-FFF2-40B4-BE49-F238E27FC236}">
                      <a16:creationId xmlns:a16="http://schemas.microsoft.com/office/drawing/2014/main" id="{971D10C7-FF67-4064-97D5-8A862A2260CD}"/>
                    </a:ext>
                  </a:extLst>
                </p:cNvPr>
                <p:cNvPicPr/>
                <p:nvPr/>
              </p:nvPicPr>
              <p:blipFill>
                <a:blip r:embed="rId38"/>
                <a:stretch>
                  <a:fillRect/>
                </a:stretch>
              </p:blipFill>
              <p:spPr>
                <a:xfrm>
                  <a:off x="9877913" y="4438271"/>
                  <a:ext cx="55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7284D435-8319-4541-8D42-8D91D2A5E18C}"/>
                    </a:ext>
                  </a:extLst>
                </p14:cNvPr>
                <p14:cNvContentPartPr/>
                <p14:nvPr/>
              </p14:nvContentPartPr>
              <p14:xfrm>
                <a:off x="9845513" y="5246471"/>
                <a:ext cx="184320" cy="121320"/>
              </p14:xfrm>
            </p:contentPart>
          </mc:Choice>
          <mc:Fallback xmlns="">
            <p:pic>
              <p:nvPicPr>
                <p:cNvPr id="32" name="Ink 31">
                  <a:extLst>
                    <a:ext uri="{FF2B5EF4-FFF2-40B4-BE49-F238E27FC236}">
                      <a16:creationId xmlns:a16="http://schemas.microsoft.com/office/drawing/2014/main" id="{7284D435-8319-4541-8D42-8D91D2A5E18C}"/>
                    </a:ext>
                  </a:extLst>
                </p:cNvPr>
                <p:cNvPicPr/>
                <p:nvPr/>
              </p:nvPicPr>
              <p:blipFill>
                <a:blip r:embed="rId40"/>
                <a:stretch>
                  <a:fillRect/>
                </a:stretch>
              </p:blipFill>
              <p:spPr>
                <a:xfrm>
                  <a:off x="9827873" y="5228831"/>
                  <a:ext cx="21996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DFCC7EE4-2734-47A7-8876-98690C18E98A}"/>
                  </a:ext>
                </a:extLst>
              </p14:cNvPr>
              <p14:cNvContentPartPr/>
              <p14:nvPr/>
            </p14:nvContentPartPr>
            <p14:xfrm>
              <a:off x="9747593" y="4804751"/>
              <a:ext cx="72720" cy="207720"/>
            </p14:xfrm>
          </p:contentPart>
        </mc:Choice>
        <mc:Fallback xmlns="">
          <p:pic>
            <p:nvPicPr>
              <p:cNvPr id="34" name="Ink 33">
                <a:extLst>
                  <a:ext uri="{FF2B5EF4-FFF2-40B4-BE49-F238E27FC236}">
                    <a16:creationId xmlns:a16="http://schemas.microsoft.com/office/drawing/2014/main" id="{DFCC7EE4-2734-47A7-8876-98690C18E98A}"/>
                  </a:ext>
                </a:extLst>
              </p:cNvPr>
              <p:cNvPicPr/>
              <p:nvPr/>
            </p:nvPicPr>
            <p:blipFill>
              <a:blip r:embed="rId42"/>
              <a:stretch>
                <a:fillRect/>
              </a:stretch>
            </p:blipFill>
            <p:spPr>
              <a:xfrm>
                <a:off x="9729953" y="4787111"/>
                <a:ext cx="108360" cy="243360"/>
              </a:xfrm>
              <a:prstGeom prst="rect">
                <a:avLst/>
              </a:prstGeom>
            </p:spPr>
          </p:pic>
        </mc:Fallback>
      </mc:AlternateContent>
    </p:spTree>
    <p:extLst>
      <p:ext uri="{BB962C8B-B14F-4D97-AF65-F5344CB8AC3E}">
        <p14:creationId xmlns:p14="http://schemas.microsoft.com/office/powerpoint/2010/main" val="99099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lstStyle/>
              <a:p>
                <a:pPr marL="0" indent="0">
                  <a:buNone/>
                </a:pPr>
                <a:r>
                  <a:rPr lang="en-US" dirty="0"/>
                  <a:t>Imagine that a stone is thrown into a still pond, creating a ripple.</a:t>
                </a:r>
              </a:p>
              <a:p>
                <a:pPr marL="0" indent="0">
                  <a:buNone/>
                </a:pPr>
                <a:r>
                  <a:rPr lang="en-US" dirty="0"/>
                  <a:t>Imagine that the radius of the ripple increases at the rate of 1 </a:t>
                </a:r>
                <a:r>
                  <a:rPr lang="en-US" dirty="0" err="1"/>
                  <a:t>metre</a:t>
                </a:r>
                <a:r>
                  <a:rPr lang="en-US" dirty="0"/>
                  <a:t> per second.</a:t>
                </a:r>
              </a:p>
              <a:p>
                <a:pPr marL="0" indent="0">
                  <a:buNone/>
                </a:pPr>
                <a:r>
                  <a:rPr lang="en-US" sz="2000" dirty="0"/>
                  <a:t>After 1 second,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t>
                </a:r>
              </a:p>
              <a:p>
                <a:pPr marL="0" indent="0">
                  <a:buNone/>
                </a:pPr>
                <a:r>
                  <a:rPr lang="en-US" sz="2000" dirty="0"/>
                  <a:t>After 2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After 3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(3)</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=9</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ECB42CA-F408-4985-8F4E-C1D0953C508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68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lstStyle/>
              <a:p>
                <a:pPr marL="0" indent="0">
                  <a:buNone/>
                </a:pPr>
                <a:r>
                  <a:rPr lang="en-US" dirty="0"/>
                  <a:t>Imagine that a stone is thrown into a still pond, creating a ripple.</a:t>
                </a:r>
              </a:p>
              <a:p>
                <a:pPr marL="0" indent="0">
                  <a:buNone/>
                </a:pPr>
                <a:r>
                  <a:rPr lang="en-US" dirty="0"/>
                  <a:t>Imagine that the radius of the ripple increases at the rate of 1 </a:t>
                </a:r>
                <a:r>
                  <a:rPr lang="en-US" dirty="0" err="1"/>
                  <a:t>metre</a:t>
                </a:r>
                <a:r>
                  <a:rPr lang="en-US" dirty="0"/>
                  <a:t> per second.</a:t>
                </a:r>
              </a:p>
              <a:p>
                <a:pPr marL="0" indent="0">
                  <a:buNone/>
                </a:pPr>
                <a:r>
                  <a:rPr lang="en-US" sz="2000" dirty="0"/>
                  <a:t>After 1 second,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t>
                </a:r>
              </a:p>
              <a:p>
                <a:pPr marL="0" indent="0">
                  <a:buNone/>
                </a:pPr>
                <a:r>
                  <a:rPr lang="en-US" sz="2000" dirty="0"/>
                  <a:t>After 2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After 3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(3)</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=9</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After 4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(4)</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=16</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0" smtClean="0">
                        <a:latin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ECB42CA-F408-4985-8F4E-C1D0953C508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6077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lstStyle/>
              <a:p>
                <a:pPr marL="0" indent="0">
                  <a:buNone/>
                </a:pPr>
                <a:r>
                  <a:rPr lang="en-US" dirty="0"/>
                  <a:t>Imagine that a stone is thrown into a still pond, creating a ripple.</a:t>
                </a:r>
              </a:p>
              <a:p>
                <a:pPr marL="0" indent="0">
                  <a:buNone/>
                </a:pPr>
                <a:r>
                  <a:rPr lang="en-US" dirty="0"/>
                  <a:t>Imagine that the radius of the ripple increases at the rate of 1 </a:t>
                </a:r>
                <a:r>
                  <a:rPr lang="en-US" dirty="0" err="1"/>
                  <a:t>metre</a:t>
                </a:r>
                <a:r>
                  <a:rPr lang="en-US" dirty="0"/>
                  <a:t> per second.</a:t>
                </a:r>
              </a:p>
              <a:p>
                <a:pPr marL="0" indent="0">
                  <a:buNone/>
                </a:pPr>
                <a:r>
                  <a:rPr lang="en-US" sz="2000" dirty="0"/>
                  <a:t>After 1 second,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t>
                </a:r>
              </a:p>
              <a:p>
                <a:pPr marL="0" indent="0">
                  <a:buNone/>
                </a:pPr>
                <a:r>
                  <a:rPr lang="en-US" sz="2000" dirty="0"/>
                  <a:t>After 2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After 3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(3)</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=9</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After 4 seconds, the circular ripple would have an area of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(4)</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=16</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 (an increase of </a:t>
                </a:r>
                <a14:m>
                  <m:oMath xmlns:m="http://schemas.openxmlformats.org/officeDocument/2006/math">
                    <m:r>
                      <a:rPr lang="en-US" sz="2000" b="0" i="0" smtClean="0">
                        <a:latin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𝜋</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𝑚</m:t>
                        </m:r>
                      </m:e>
                      <m:sup>
                        <m:r>
                          <a:rPr lang="en-US" sz="2000" b="0" i="1" smtClean="0">
                            <a:latin typeface="Cambria Math" panose="02040503050406030204" pitchFamily="18" charset="0"/>
                            <a:ea typeface="Cambria Math" panose="02040503050406030204" pitchFamily="18" charset="0"/>
                          </a:rPr>
                          <m:t>2</m:t>
                        </m:r>
                      </m:sup>
                    </m:sSup>
                  </m:oMath>
                </a14:m>
                <a:r>
                  <a:rPr lang="en-US" sz="2000" dirty="0"/>
                  <a:t>)</a:t>
                </a:r>
              </a:p>
              <a:p>
                <a:pPr marL="0" indent="0">
                  <a:buNone/>
                </a:pPr>
                <a:r>
                  <a:rPr lang="en-US" sz="2000" dirty="0"/>
                  <a:t>We see that although the rate of increase of the radius remains constant, the rate of increase of the area is changing. The rate of increase of the area is related to the rate of increase of the radius. We call it a “related rate”. The rate of increase of the area is a function of time and it is not a constant.</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ECB42CA-F408-4985-8F4E-C1D0953C5080}"/>
                  </a:ext>
                </a:extLst>
              </p:cNvPr>
              <p:cNvSpPr>
                <a:spLocks noGrp="1" noRot="1" noChangeAspect="1" noMove="1" noResize="1" noEditPoints="1" noAdjustHandles="1" noChangeArrowheads="1" noChangeShapeType="1" noTextEdit="1"/>
              </p:cNvSpPr>
              <p:nvPr>
                <p:ph idx="1"/>
              </p:nvPr>
            </p:nvSpPr>
            <p:spPr>
              <a:blipFill>
                <a:blip r:embed="rId2"/>
                <a:stretch>
                  <a:fillRect l="-1217" t="-2241" r="-464"/>
                </a:stretch>
              </a:blipFill>
            </p:spPr>
            <p:txBody>
              <a:bodyPr/>
              <a:lstStyle/>
              <a:p>
                <a:r>
                  <a:rPr lang="en-US">
                    <a:noFill/>
                  </a:rPr>
                  <a:t> </a:t>
                </a:r>
              </a:p>
            </p:txBody>
          </p:sp>
        </mc:Fallback>
      </mc:AlternateContent>
    </p:spTree>
    <p:extLst>
      <p:ext uri="{BB962C8B-B14F-4D97-AF65-F5344CB8AC3E}">
        <p14:creationId xmlns:p14="http://schemas.microsoft.com/office/powerpoint/2010/main" val="185852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9-EC5A-49E7-9D74-AB2704685B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CB42CA-F408-4985-8F4E-C1D0953C5080}"/>
              </a:ext>
            </a:extLst>
          </p:cNvPr>
          <p:cNvSpPr>
            <a:spLocks noGrp="1"/>
          </p:cNvSpPr>
          <p:nvPr>
            <p:ph idx="1"/>
          </p:nvPr>
        </p:nvSpPr>
        <p:spPr/>
        <p:txBody>
          <a:bodyPr>
            <a:normAutofit fontScale="92500" lnSpcReduction="20000"/>
          </a:bodyPr>
          <a:lstStyle/>
          <a:p>
            <a:pPr marL="0" indent="0">
              <a:buNone/>
            </a:pPr>
            <a:r>
              <a:rPr lang="en-US" sz="2400" dirty="0"/>
              <a:t>There are many types of related rates in Calculus. For example, </a:t>
            </a:r>
          </a:p>
          <a:p>
            <a:r>
              <a:rPr lang="en-US" sz="2400" dirty="0"/>
              <a:t>Imagine a stone in a pond causing a circular ripple. The rate of increase of the area of the circular ripple will be related to the rate of increase of the radius of the ripple. If the rate of increase of the radius of the circular ripple is constant, the rate of increase of the area of the circular ripple will not be.</a:t>
            </a:r>
          </a:p>
          <a:p>
            <a:r>
              <a:rPr lang="en-US" sz="2400" dirty="0"/>
              <a:t>Imagine blowing air into a spherical balloon. The rate of increase of the radius of the sphere will be related to the rate of increase of the volume of the sphere. If the rate of increase of the volume of air in the sphere is constant, the rate of increase of the radius of the sphere will not be.</a:t>
            </a:r>
          </a:p>
          <a:p>
            <a:r>
              <a:rPr lang="en-US" sz="2400" dirty="0"/>
              <a:t>Imagine filling a cone shaped container with liquid. The rate of increase of the height of the liquid will be related to the rate of increase of the volume of the liquid in the cone. If the rate of increase of the volume of the liquid is constant, the rate of increase of the height of the liquid will not be.</a:t>
            </a:r>
          </a:p>
          <a:p>
            <a:pPr marL="0" indent="0">
              <a:buNone/>
            </a:pPr>
            <a:endParaRPr lang="en-US" sz="2400" dirty="0"/>
          </a:p>
          <a:p>
            <a:pPr marL="0" indent="0">
              <a:buNone/>
            </a:pPr>
            <a:r>
              <a:rPr lang="en-US" sz="2400" dirty="0"/>
              <a:t>There are many more examples.</a:t>
            </a:r>
          </a:p>
        </p:txBody>
      </p:sp>
    </p:spTree>
    <p:extLst>
      <p:ext uri="{BB962C8B-B14F-4D97-AF65-F5344CB8AC3E}">
        <p14:creationId xmlns:p14="http://schemas.microsoft.com/office/powerpoint/2010/main" val="315937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490-0869-40C3-A033-41FDD3EBCE04}"/>
              </a:ext>
            </a:extLst>
          </p:cNvPr>
          <p:cNvSpPr>
            <a:spLocks noGrp="1"/>
          </p:cNvSpPr>
          <p:nvPr>
            <p:ph type="title"/>
          </p:nvPr>
        </p:nvSpPr>
        <p:spPr/>
        <p:txBody>
          <a:bodyPr/>
          <a:lstStyle/>
          <a:p>
            <a:r>
              <a:rPr lang="en-US" dirty="0"/>
              <a:t>How do we approach a related rates problem?</a:t>
            </a:r>
          </a:p>
        </p:txBody>
      </p:sp>
      <p:sp>
        <p:nvSpPr>
          <p:cNvPr id="3" name="Content Placeholder 2">
            <a:extLst>
              <a:ext uri="{FF2B5EF4-FFF2-40B4-BE49-F238E27FC236}">
                <a16:creationId xmlns:a16="http://schemas.microsoft.com/office/drawing/2014/main" id="{4FAD4544-7940-4C78-9CCF-E90BDCAEF17E}"/>
              </a:ext>
            </a:extLst>
          </p:cNvPr>
          <p:cNvSpPr>
            <a:spLocks noGrp="1"/>
          </p:cNvSpPr>
          <p:nvPr>
            <p:ph idx="1"/>
          </p:nvPr>
        </p:nvSpPr>
        <p:spPr/>
        <p:txBody>
          <a:bodyPr/>
          <a:lstStyle/>
          <a:p>
            <a:pPr marL="514350" indent="-514350">
              <a:buAutoNum type="arabicPeriod"/>
            </a:pPr>
            <a:r>
              <a:rPr lang="en-US" dirty="0"/>
              <a:t>Some people like to draw a diagram.</a:t>
            </a:r>
          </a:p>
          <a:p>
            <a:pPr marL="514350" indent="-514350">
              <a:buFont typeface="Arial" panose="020B0604020202020204" pitchFamily="34" charset="0"/>
              <a:buAutoNum type="arabicPeriod"/>
            </a:pPr>
            <a:r>
              <a:rPr lang="en-US" dirty="0"/>
              <a:t>Assign a variable to each quantity in the problem that is a function of the independent variable.  (We’ll assume for the remainder of this discussion that the independent variable is time)</a:t>
            </a:r>
          </a:p>
          <a:p>
            <a:pPr marL="514350" indent="-514350">
              <a:buFont typeface="Arial" panose="020B0604020202020204" pitchFamily="34" charset="0"/>
              <a:buAutoNum type="arabicPeriod"/>
            </a:pPr>
            <a:r>
              <a:rPr lang="en-US" dirty="0"/>
              <a:t>Develop an equation that associates the variables with one another.</a:t>
            </a:r>
          </a:p>
          <a:p>
            <a:pPr marL="514350" indent="-514350">
              <a:buFont typeface="Arial" panose="020B0604020202020204" pitchFamily="34" charset="0"/>
              <a:buAutoNum type="arabicPeriod"/>
            </a:pPr>
            <a:r>
              <a:rPr lang="en-US" dirty="0"/>
              <a:t>Differentiate (possibly using implicit differentiation).</a:t>
            </a:r>
          </a:p>
          <a:p>
            <a:pPr marL="514350" indent="-514350">
              <a:buFont typeface="Arial" panose="020B0604020202020204" pitchFamily="34" charset="0"/>
              <a:buAutoNum type="arabicPeriod"/>
            </a:pPr>
            <a:r>
              <a:rPr lang="en-US" dirty="0"/>
              <a:t>Substitute in given information and solve for the required rate of change.</a:t>
            </a:r>
          </a:p>
          <a:p>
            <a:pPr marL="514350" indent="-514350">
              <a:buAutoNum type="arabicPeriod"/>
            </a:pPr>
            <a:endParaRPr lang="en-US" dirty="0"/>
          </a:p>
        </p:txBody>
      </p:sp>
    </p:spTree>
    <p:extLst>
      <p:ext uri="{BB962C8B-B14F-4D97-AF65-F5344CB8AC3E}">
        <p14:creationId xmlns:p14="http://schemas.microsoft.com/office/powerpoint/2010/main" val="157379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9954-91AE-48EE-B2D2-8A9B904FB85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C167C-18D2-44FC-9CE5-7362154DC57A}"/>
                  </a:ext>
                </a:extLst>
              </p:cNvPr>
              <p:cNvSpPr>
                <a:spLocks noGrp="1"/>
              </p:cNvSpPr>
              <p:nvPr>
                <p:ph idx="1"/>
              </p:nvPr>
            </p:nvSpPr>
            <p:spPr/>
            <p:txBody>
              <a:bodyPr/>
              <a:lstStyle/>
              <a:p>
                <a:pPr marL="0" indent="0">
                  <a:buNone/>
                </a:pPr>
                <a:r>
                  <a:rPr lang="en-US" sz="2200" dirty="0"/>
                  <a:t>When  a raindrop falls into a small puddle, it creates a circular ripple that spreads out from the point where the raindrop hit.  The radius of the circle grows at a rate of 3 cm/s.  </a:t>
                </a:r>
              </a:p>
              <a:p>
                <a:pPr marL="514350" indent="-514350">
                  <a:buAutoNum type="alphaLcParenR"/>
                </a:pPr>
                <a:r>
                  <a:rPr lang="en-US" sz="2200" dirty="0"/>
                  <a:t>determine the rate of increase of the circumference of the circle with respect to time</a:t>
                </a:r>
              </a:p>
              <a:p>
                <a:pPr marL="514350" indent="-514350">
                  <a:buAutoNum type="alphaLcParenR"/>
                </a:pPr>
                <a:r>
                  <a:rPr lang="en-US" sz="2200" dirty="0"/>
                  <a:t>determine the rate of increase of the area of the circle when its area is </a:t>
                </a:r>
                <a14:m>
                  <m:oMath xmlns:m="http://schemas.openxmlformats.org/officeDocument/2006/math">
                    <m:r>
                      <a:rPr lang="en-US" sz="2200" b="0" i="1" smtClean="0">
                        <a:latin typeface="Cambria Math" panose="02040503050406030204" pitchFamily="18" charset="0"/>
                      </a:rPr>
                      <m:t>81</m:t>
                    </m:r>
                    <m:r>
                      <a:rPr lang="en-US" sz="2200" b="0" i="1" smtClean="0">
                        <a:latin typeface="Cambria Math" panose="02040503050406030204" pitchFamily="18" charset="0"/>
                        <a:ea typeface="Cambria Math" panose="02040503050406030204" pitchFamily="18" charset="0"/>
                      </a:rPr>
                      <m:t>𝜋</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𝑐𝑚</m:t>
                        </m:r>
                      </m:e>
                      <m:sup>
                        <m:r>
                          <a:rPr lang="en-US" sz="2200" b="0" i="1" smtClean="0">
                            <a:latin typeface="Cambria Math" panose="02040503050406030204" pitchFamily="18" charset="0"/>
                            <a:ea typeface="Cambria Math" panose="02040503050406030204" pitchFamily="18" charset="0"/>
                          </a:rPr>
                          <m:t>2</m:t>
                        </m:r>
                      </m:sup>
                    </m:sSup>
                  </m:oMath>
                </a14:m>
                <a:r>
                  <a:rPr lang="en-US" sz="22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C6C167C-18D2-44FC-9CE5-7362154DC57A}"/>
                  </a:ext>
                </a:extLst>
              </p:cNvPr>
              <p:cNvSpPr>
                <a:spLocks noGrp="1" noRot="1" noChangeAspect="1" noMove="1" noResize="1" noEditPoints="1" noAdjustHandles="1" noChangeArrowheads="1" noChangeShapeType="1" noTextEdit="1"/>
              </p:cNvSpPr>
              <p:nvPr>
                <p:ph idx="1"/>
              </p:nvPr>
            </p:nvSpPr>
            <p:spPr>
              <a:blipFill>
                <a:blip r:embed="rId2"/>
                <a:stretch>
                  <a:fillRect l="-812" t="-1681" r="-174"/>
                </a:stretch>
              </a:blipFill>
            </p:spPr>
            <p:txBody>
              <a:bodyPr/>
              <a:lstStyle/>
              <a:p>
                <a:r>
                  <a:rPr lang="en-US">
                    <a:noFill/>
                  </a:rPr>
                  <a:t> </a:t>
                </a:r>
              </a:p>
            </p:txBody>
          </p:sp>
        </mc:Fallback>
      </mc:AlternateContent>
    </p:spTree>
    <p:extLst>
      <p:ext uri="{BB962C8B-B14F-4D97-AF65-F5344CB8AC3E}">
        <p14:creationId xmlns:p14="http://schemas.microsoft.com/office/powerpoint/2010/main" val="659404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3724</Words>
  <Application>Microsoft Office PowerPoint</Application>
  <PresentationFormat>Widescreen</PresentationFormat>
  <Paragraphs>205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Related Rates</vt:lpstr>
      <vt:lpstr>PowerPoint Presentation</vt:lpstr>
      <vt:lpstr>PowerPoint Presentation</vt:lpstr>
      <vt:lpstr>PowerPoint Presentation</vt:lpstr>
      <vt:lpstr>PowerPoint Presentation</vt:lpstr>
      <vt:lpstr>PowerPoint Presentation</vt:lpstr>
      <vt:lpstr>PowerPoint Presentation</vt:lpstr>
      <vt:lpstr>How do we approach a related rates problem?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Rates</dc:title>
  <dc:creator>Jim Beland</dc:creator>
  <cp:lastModifiedBy>Jim</cp:lastModifiedBy>
  <cp:revision>1</cp:revision>
  <dcterms:created xsi:type="dcterms:W3CDTF">2020-07-23T18:02:44Z</dcterms:created>
  <dcterms:modified xsi:type="dcterms:W3CDTF">2021-02-18T18:35:17Z</dcterms:modified>
</cp:coreProperties>
</file>