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04"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7269F9-E45C-4570-94B0-117424DEAD4C}" v="1" dt="2022-03-15T19:35:35.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77"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userId="d2b0b001-55fe-407b-99b0-e0721bf5a6fa" providerId="ADAL" clId="{85499938-6ADE-4361-A75A-0BA9E2F4C8A4}"/>
    <pc:docChg chg="delSld">
      <pc:chgData name="James" userId="d2b0b001-55fe-407b-99b0-e0721bf5a6fa" providerId="ADAL" clId="{85499938-6ADE-4361-A75A-0BA9E2F4C8A4}" dt="2021-02-22T15:05:23.439" v="0" actId="47"/>
      <pc:docMkLst>
        <pc:docMk/>
      </pc:docMkLst>
      <pc:sldChg chg="del">
        <pc:chgData name="James" userId="d2b0b001-55fe-407b-99b0-e0721bf5a6fa" providerId="ADAL" clId="{85499938-6ADE-4361-A75A-0BA9E2F4C8A4}" dt="2021-02-22T15:05:23.439" v="0" actId="47"/>
        <pc:sldMkLst>
          <pc:docMk/>
          <pc:sldMk cId="3965885808" sldId="267"/>
        </pc:sldMkLst>
      </pc:sldChg>
    </pc:docChg>
  </pc:docChgLst>
  <pc:docChgLst>
    <pc:chgData name="Jim Beland" userId="d41a4da1a37fb713" providerId="LiveId" clId="{F62E26C5-9311-41A8-8443-B27C0EE9BAE8}"/>
    <pc:docChg chg="undo custSel addSld delSld modSld">
      <pc:chgData name="Jim Beland" userId="d41a4da1a37fb713" providerId="LiveId" clId="{F62E26C5-9311-41A8-8443-B27C0EE9BAE8}" dt="2020-07-14T01:03:07.828" v="12014" actId="20577"/>
      <pc:docMkLst>
        <pc:docMk/>
      </pc:docMkLst>
      <pc:sldChg chg="modSp add">
        <pc:chgData name="Jim Beland" userId="d41a4da1a37fb713" providerId="LiveId" clId="{F62E26C5-9311-41A8-8443-B27C0EE9BAE8}" dt="2020-07-11T18:49:32.391" v="59" actId="20577"/>
        <pc:sldMkLst>
          <pc:docMk/>
          <pc:sldMk cId="1556307695" sldId="256"/>
        </pc:sldMkLst>
        <pc:spChg chg="mod">
          <ac:chgData name="Jim Beland" userId="d41a4da1a37fb713" providerId="LiveId" clId="{F62E26C5-9311-41A8-8443-B27C0EE9BAE8}" dt="2020-07-11T18:49:32.391" v="59" actId="20577"/>
          <ac:spMkLst>
            <pc:docMk/>
            <pc:sldMk cId="1556307695" sldId="256"/>
            <ac:spMk id="2" creationId="{9E241FE7-C5B9-4DD4-B13D-D2EF3313815E}"/>
          </ac:spMkLst>
        </pc:spChg>
      </pc:sldChg>
      <pc:sldChg chg="modSp add">
        <pc:chgData name="Jim Beland" userId="d41a4da1a37fb713" providerId="LiveId" clId="{F62E26C5-9311-41A8-8443-B27C0EE9BAE8}" dt="2020-07-11T18:52:09.146" v="248" actId="20577"/>
        <pc:sldMkLst>
          <pc:docMk/>
          <pc:sldMk cId="1793560912" sldId="257"/>
        </pc:sldMkLst>
        <pc:spChg chg="mod">
          <ac:chgData name="Jim Beland" userId="d41a4da1a37fb713" providerId="LiveId" clId="{F62E26C5-9311-41A8-8443-B27C0EE9BAE8}" dt="2020-07-11T18:52:09.146" v="248" actId="20577"/>
          <ac:spMkLst>
            <pc:docMk/>
            <pc:sldMk cId="1793560912" sldId="257"/>
            <ac:spMk id="3" creationId="{CD372749-AD58-4B3E-9B80-E057C8B11FCF}"/>
          </ac:spMkLst>
        </pc:spChg>
      </pc:sldChg>
      <pc:sldChg chg="modSp add">
        <pc:chgData name="Jim Beland" userId="d41a4da1a37fb713" providerId="LiveId" clId="{F62E26C5-9311-41A8-8443-B27C0EE9BAE8}" dt="2020-07-11T18:58:13.566" v="885" actId="27636"/>
        <pc:sldMkLst>
          <pc:docMk/>
          <pc:sldMk cId="1125712037" sldId="258"/>
        </pc:sldMkLst>
        <pc:spChg chg="mod">
          <ac:chgData name="Jim Beland" userId="d41a4da1a37fb713" providerId="LiveId" clId="{F62E26C5-9311-41A8-8443-B27C0EE9BAE8}" dt="2020-07-11T18:58:13.566" v="885" actId="27636"/>
          <ac:spMkLst>
            <pc:docMk/>
            <pc:sldMk cId="1125712037" sldId="258"/>
            <ac:spMk id="3" creationId="{CD372749-AD58-4B3E-9B80-E057C8B11FCF}"/>
          </ac:spMkLst>
        </pc:spChg>
      </pc:sldChg>
      <pc:sldChg chg="modSp add">
        <pc:chgData name="Jim Beland" userId="d41a4da1a37fb713" providerId="LiveId" clId="{F62E26C5-9311-41A8-8443-B27C0EE9BAE8}" dt="2020-07-11T19:08:57.256" v="926" actId="20577"/>
        <pc:sldMkLst>
          <pc:docMk/>
          <pc:sldMk cId="3638721074" sldId="259"/>
        </pc:sldMkLst>
        <pc:spChg chg="mod">
          <ac:chgData name="Jim Beland" userId="d41a4da1a37fb713" providerId="LiveId" clId="{F62E26C5-9311-41A8-8443-B27C0EE9BAE8}" dt="2020-07-11T19:08:57.256" v="926" actId="20577"/>
          <ac:spMkLst>
            <pc:docMk/>
            <pc:sldMk cId="3638721074" sldId="259"/>
            <ac:spMk id="3" creationId="{CD372749-AD58-4B3E-9B80-E057C8B11FCF}"/>
          </ac:spMkLst>
        </pc:spChg>
      </pc:sldChg>
      <pc:sldChg chg="modSp add">
        <pc:chgData name="Jim Beland" userId="d41a4da1a37fb713" providerId="LiveId" clId="{F62E26C5-9311-41A8-8443-B27C0EE9BAE8}" dt="2020-07-11T19:10:07.095" v="976" actId="20577"/>
        <pc:sldMkLst>
          <pc:docMk/>
          <pc:sldMk cId="1915868676" sldId="260"/>
        </pc:sldMkLst>
        <pc:spChg chg="mod">
          <ac:chgData name="Jim Beland" userId="d41a4da1a37fb713" providerId="LiveId" clId="{F62E26C5-9311-41A8-8443-B27C0EE9BAE8}" dt="2020-07-11T19:10:07.095" v="976" actId="20577"/>
          <ac:spMkLst>
            <pc:docMk/>
            <pc:sldMk cId="1915868676" sldId="260"/>
            <ac:spMk id="3" creationId="{CD372749-AD58-4B3E-9B80-E057C8B11FCF}"/>
          </ac:spMkLst>
        </pc:spChg>
      </pc:sldChg>
      <pc:sldChg chg="modSp add">
        <pc:chgData name="Jim Beland" userId="d41a4da1a37fb713" providerId="LiveId" clId="{F62E26C5-9311-41A8-8443-B27C0EE9BAE8}" dt="2020-07-11T19:14:46.647" v="1071" actId="6549"/>
        <pc:sldMkLst>
          <pc:docMk/>
          <pc:sldMk cId="473300331" sldId="261"/>
        </pc:sldMkLst>
        <pc:spChg chg="mod">
          <ac:chgData name="Jim Beland" userId="d41a4da1a37fb713" providerId="LiveId" clId="{F62E26C5-9311-41A8-8443-B27C0EE9BAE8}" dt="2020-07-11T19:14:46.647" v="1071" actId="6549"/>
          <ac:spMkLst>
            <pc:docMk/>
            <pc:sldMk cId="473300331" sldId="261"/>
            <ac:spMk id="3" creationId="{4FD2C6E7-4A46-49F0-A6FD-E56B8CAB5E0D}"/>
          </ac:spMkLst>
        </pc:spChg>
      </pc:sldChg>
      <pc:sldChg chg="modSp add">
        <pc:chgData name="Jim Beland" userId="d41a4da1a37fb713" providerId="LiveId" clId="{F62E26C5-9311-41A8-8443-B27C0EE9BAE8}" dt="2020-07-11T19:17:46.316" v="1251" actId="20577"/>
        <pc:sldMkLst>
          <pc:docMk/>
          <pc:sldMk cId="98580708" sldId="262"/>
        </pc:sldMkLst>
        <pc:spChg chg="mod">
          <ac:chgData name="Jim Beland" userId="d41a4da1a37fb713" providerId="LiveId" clId="{F62E26C5-9311-41A8-8443-B27C0EE9BAE8}" dt="2020-07-11T19:15:55.628" v="1079" actId="20577"/>
          <ac:spMkLst>
            <pc:docMk/>
            <pc:sldMk cId="98580708" sldId="262"/>
            <ac:spMk id="2" creationId="{CA580873-739A-4D29-8DD6-575C254516C0}"/>
          </ac:spMkLst>
        </pc:spChg>
        <pc:spChg chg="mod">
          <ac:chgData name="Jim Beland" userId="d41a4da1a37fb713" providerId="LiveId" clId="{F62E26C5-9311-41A8-8443-B27C0EE9BAE8}" dt="2020-07-11T19:17:46.316" v="1251" actId="20577"/>
          <ac:spMkLst>
            <pc:docMk/>
            <pc:sldMk cId="98580708" sldId="262"/>
            <ac:spMk id="3" creationId="{C2F286DA-F416-4CA4-830B-687AB9F29375}"/>
          </ac:spMkLst>
        </pc:spChg>
      </pc:sldChg>
      <pc:sldChg chg="addSp delSp modSp add">
        <pc:chgData name="Jim Beland" userId="d41a4da1a37fb713" providerId="LiveId" clId="{F62E26C5-9311-41A8-8443-B27C0EE9BAE8}" dt="2020-07-11T19:21:30.187" v="1444" actId="478"/>
        <pc:sldMkLst>
          <pc:docMk/>
          <pc:sldMk cId="2460680798" sldId="263"/>
        </pc:sldMkLst>
        <pc:spChg chg="mod">
          <ac:chgData name="Jim Beland" userId="d41a4da1a37fb713" providerId="LiveId" clId="{F62E26C5-9311-41A8-8443-B27C0EE9BAE8}" dt="2020-07-11T19:17:54.222" v="1258" actId="20577"/>
          <ac:spMkLst>
            <pc:docMk/>
            <pc:sldMk cId="2460680798" sldId="263"/>
            <ac:spMk id="2" creationId="{CA580873-739A-4D29-8DD6-575C254516C0}"/>
          </ac:spMkLst>
        </pc:spChg>
        <pc:spChg chg="mod">
          <ac:chgData name="Jim Beland" userId="d41a4da1a37fb713" providerId="LiveId" clId="{F62E26C5-9311-41A8-8443-B27C0EE9BAE8}" dt="2020-07-11T19:20:24.175" v="1343" actId="20577"/>
          <ac:spMkLst>
            <pc:docMk/>
            <pc:sldMk cId="2460680798" sldId="263"/>
            <ac:spMk id="3" creationId="{C2F286DA-F416-4CA4-830B-687AB9F29375}"/>
          </ac:spMkLst>
        </pc:spChg>
        <pc:spChg chg="add del mod">
          <ac:chgData name="Jim Beland" userId="d41a4da1a37fb713" providerId="LiveId" clId="{F62E26C5-9311-41A8-8443-B27C0EE9BAE8}" dt="2020-07-11T19:21:30.187" v="1444" actId="478"/>
          <ac:spMkLst>
            <pc:docMk/>
            <pc:sldMk cId="2460680798" sldId="263"/>
            <ac:spMk id="4" creationId="{99B7FAC8-1CCE-40E4-8737-A6A71A2A5D73}"/>
          </ac:spMkLst>
        </pc:spChg>
      </pc:sldChg>
      <pc:sldChg chg="add">
        <pc:chgData name="Jim Beland" userId="d41a4da1a37fb713" providerId="LiveId" clId="{F62E26C5-9311-41A8-8443-B27C0EE9BAE8}" dt="2020-07-11T19:21:25.910" v="1443"/>
        <pc:sldMkLst>
          <pc:docMk/>
          <pc:sldMk cId="301599615" sldId="264"/>
        </pc:sldMkLst>
      </pc:sldChg>
      <pc:sldChg chg="delSp modSp add">
        <pc:chgData name="Jim Beland" userId="d41a4da1a37fb713" providerId="LiveId" clId="{F62E26C5-9311-41A8-8443-B27C0EE9BAE8}" dt="2020-07-11T19:25:27.523" v="1607" actId="6549"/>
        <pc:sldMkLst>
          <pc:docMk/>
          <pc:sldMk cId="2458361542" sldId="265"/>
        </pc:sldMkLst>
        <pc:spChg chg="mod">
          <ac:chgData name="Jim Beland" userId="d41a4da1a37fb713" providerId="LiveId" clId="{F62E26C5-9311-41A8-8443-B27C0EE9BAE8}" dt="2020-07-11T19:25:27.523" v="1607" actId="6549"/>
          <ac:spMkLst>
            <pc:docMk/>
            <pc:sldMk cId="2458361542" sldId="265"/>
            <ac:spMk id="3" creationId="{C2F286DA-F416-4CA4-830B-687AB9F29375}"/>
          </ac:spMkLst>
        </pc:spChg>
        <pc:spChg chg="del">
          <ac:chgData name="Jim Beland" userId="d41a4da1a37fb713" providerId="LiveId" clId="{F62E26C5-9311-41A8-8443-B27C0EE9BAE8}" dt="2020-07-11T19:21:56.418" v="1446" actId="478"/>
          <ac:spMkLst>
            <pc:docMk/>
            <pc:sldMk cId="2458361542" sldId="265"/>
            <ac:spMk id="4" creationId="{99B7FAC8-1CCE-40E4-8737-A6A71A2A5D73}"/>
          </ac:spMkLst>
        </pc:spChg>
      </pc:sldChg>
      <pc:sldChg chg="addSp modSp add">
        <pc:chgData name="Jim Beland" userId="d41a4da1a37fb713" providerId="LiveId" clId="{F62E26C5-9311-41A8-8443-B27C0EE9BAE8}" dt="2020-07-11T19:27:51.026" v="1728" actId="1076"/>
        <pc:sldMkLst>
          <pc:docMk/>
          <pc:sldMk cId="1341121497" sldId="266"/>
        </pc:sldMkLst>
        <pc:spChg chg="mod">
          <ac:chgData name="Jim Beland" userId="d41a4da1a37fb713" providerId="LiveId" clId="{F62E26C5-9311-41A8-8443-B27C0EE9BAE8}" dt="2020-07-11T19:27:07.708" v="1657" actId="27636"/>
          <ac:spMkLst>
            <pc:docMk/>
            <pc:sldMk cId="1341121497" sldId="266"/>
            <ac:spMk id="3" creationId="{C2F286DA-F416-4CA4-830B-687AB9F29375}"/>
          </ac:spMkLst>
        </pc:spChg>
        <pc:spChg chg="add mod">
          <ac:chgData name="Jim Beland" userId="d41a4da1a37fb713" providerId="LiveId" clId="{F62E26C5-9311-41A8-8443-B27C0EE9BAE8}" dt="2020-07-11T19:27:51.026" v="1728" actId="1076"/>
          <ac:spMkLst>
            <pc:docMk/>
            <pc:sldMk cId="1341121497" sldId="266"/>
            <ac:spMk id="4" creationId="{AA29912C-EB09-44F5-935D-677973393B53}"/>
          </ac:spMkLst>
        </pc:spChg>
      </pc:sldChg>
      <pc:sldChg chg="modSp add">
        <pc:chgData name="Jim Beland" userId="d41a4da1a37fb713" providerId="LiveId" clId="{F62E26C5-9311-41A8-8443-B27C0EE9BAE8}" dt="2020-07-13T19:30:52.769" v="2081" actId="20577"/>
        <pc:sldMkLst>
          <pc:docMk/>
          <pc:sldMk cId="3965885808" sldId="267"/>
        </pc:sldMkLst>
        <pc:spChg chg="mod">
          <ac:chgData name="Jim Beland" userId="d41a4da1a37fb713" providerId="LiveId" clId="{F62E26C5-9311-41A8-8443-B27C0EE9BAE8}" dt="2020-07-13T19:27:03.159" v="1736" actId="20577"/>
          <ac:spMkLst>
            <pc:docMk/>
            <pc:sldMk cId="3965885808" sldId="267"/>
            <ac:spMk id="2" creationId="{3D3E958E-754F-4C1A-B002-7BE26C3217FD}"/>
          </ac:spMkLst>
        </pc:spChg>
        <pc:spChg chg="mod">
          <ac:chgData name="Jim Beland" userId="d41a4da1a37fb713" providerId="LiveId" clId="{F62E26C5-9311-41A8-8443-B27C0EE9BAE8}" dt="2020-07-13T19:30:52.769" v="2081" actId="20577"/>
          <ac:spMkLst>
            <pc:docMk/>
            <pc:sldMk cId="3965885808" sldId="267"/>
            <ac:spMk id="3" creationId="{83F7557B-101A-4735-AC50-32A32DEE1DB3}"/>
          </ac:spMkLst>
        </pc:spChg>
      </pc:sldChg>
      <pc:sldChg chg="modSp add">
        <pc:chgData name="Jim Beland" userId="d41a4da1a37fb713" providerId="LiveId" clId="{F62E26C5-9311-41A8-8443-B27C0EE9BAE8}" dt="2020-07-13T19:32:06.609" v="2083" actId="255"/>
        <pc:sldMkLst>
          <pc:docMk/>
          <pc:sldMk cId="3046603831" sldId="268"/>
        </pc:sldMkLst>
        <pc:spChg chg="mod">
          <ac:chgData name="Jim Beland" userId="d41a4da1a37fb713" providerId="LiveId" clId="{F62E26C5-9311-41A8-8443-B27C0EE9BAE8}" dt="2020-07-13T19:32:06.609" v="2083" actId="255"/>
          <ac:spMkLst>
            <pc:docMk/>
            <pc:sldMk cId="3046603831" sldId="268"/>
            <ac:spMk id="3" creationId="{83F7557B-101A-4735-AC50-32A32DEE1DB3}"/>
          </ac:spMkLst>
        </pc:spChg>
      </pc:sldChg>
      <pc:sldChg chg="modSp add">
        <pc:chgData name="Jim Beland" userId="d41a4da1a37fb713" providerId="LiveId" clId="{F62E26C5-9311-41A8-8443-B27C0EE9BAE8}" dt="2020-07-13T19:38:24.556" v="2564" actId="20577"/>
        <pc:sldMkLst>
          <pc:docMk/>
          <pc:sldMk cId="1987090073" sldId="269"/>
        </pc:sldMkLst>
        <pc:spChg chg="mod">
          <ac:chgData name="Jim Beland" userId="d41a4da1a37fb713" providerId="LiveId" clId="{F62E26C5-9311-41A8-8443-B27C0EE9BAE8}" dt="2020-07-13T19:38:24.556" v="2564" actId="20577"/>
          <ac:spMkLst>
            <pc:docMk/>
            <pc:sldMk cId="1987090073" sldId="269"/>
            <ac:spMk id="3" creationId="{83F7557B-101A-4735-AC50-32A32DEE1DB3}"/>
          </ac:spMkLst>
        </pc:spChg>
      </pc:sldChg>
      <pc:sldChg chg="addSp modSp add">
        <pc:chgData name="Jim Beland" userId="d41a4da1a37fb713" providerId="LiveId" clId="{F62E26C5-9311-41A8-8443-B27C0EE9BAE8}" dt="2020-07-13T19:41:19.770" v="2803" actId="20577"/>
        <pc:sldMkLst>
          <pc:docMk/>
          <pc:sldMk cId="935331621" sldId="270"/>
        </pc:sldMkLst>
        <pc:spChg chg="mod">
          <ac:chgData name="Jim Beland" userId="d41a4da1a37fb713" providerId="LiveId" clId="{F62E26C5-9311-41A8-8443-B27C0EE9BAE8}" dt="2020-07-13T19:41:19.770" v="2803" actId="20577"/>
          <ac:spMkLst>
            <pc:docMk/>
            <pc:sldMk cId="935331621" sldId="270"/>
            <ac:spMk id="2" creationId="{3D3E958E-754F-4C1A-B002-7BE26C3217FD}"/>
          </ac:spMkLst>
        </pc:spChg>
        <pc:spChg chg="mod">
          <ac:chgData name="Jim Beland" userId="d41a4da1a37fb713" providerId="LiveId" clId="{F62E26C5-9311-41A8-8443-B27C0EE9BAE8}" dt="2020-07-13T19:40:31.361" v="2734" actId="20577"/>
          <ac:spMkLst>
            <pc:docMk/>
            <pc:sldMk cId="935331621" sldId="270"/>
            <ac:spMk id="3" creationId="{83F7557B-101A-4735-AC50-32A32DEE1DB3}"/>
          </ac:spMkLst>
        </pc:spChg>
        <pc:spChg chg="add mod">
          <ac:chgData name="Jim Beland" userId="d41a4da1a37fb713" providerId="LiveId" clId="{F62E26C5-9311-41A8-8443-B27C0EE9BAE8}" dt="2020-07-13T19:41:05.069" v="2795" actId="1076"/>
          <ac:spMkLst>
            <pc:docMk/>
            <pc:sldMk cId="935331621" sldId="270"/>
            <ac:spMk id="4" creationId="{B34314DD-F6C0-43E8-AAA3-9147064A7471}"/>
          </ac:spMkLst>
        </pc:spChg>
      </pc:sldChg>
      <pc:sldChg chg="addSp delSp modSp add">
        <pc:chgData name="Jim Beland" userId="d41a4da1a37fb713" providerId="LiveId" clId="{F62E26C5-9311-41A8-8443-B27C0EE9BAE8}" dt="2020-07-13T19:58:00.070" v="3988"/>
        <pc:sldMkLst>
          <pc:docMk/>
          <pc:sldMk cId="3393366484" sldId="271"/>
        </pc:sldMkLst>
        <pc:spChg chg="mod">
          <ac:chgData name="Jim Beland" userId="d41a4da1a37fb713" providerId="LiveId" clId="{F62E26C5-9311-41A8-8443-B27C0EE9BAE8}" dt="2020-07-13T19:49:11.762" v="3043" actId="20577"/>
          <ac:spMkLst>
            <pc:docMk/>
            <pc:sldMk cId="3393366484" sldId="271"/>
            <ac:spMk id="3" creationId="{83F7557B-101A-4735-AC50-32A32DEE1DB3}"/>
          </ac:spMkLst>
        </pc:spChg>
        <pc:spChg chg="del">
          <ac:chgData name="Jim Beland" userId="d41a4da1a37fb713" providerId="LiveId" clId="{F62E26C5-9311-41A8-8443-B27C0EE9BAE8}" dt="2020-07-13T19:41:28.620" v="2805" actId="478"/>
          <ac:spMkLst>
            <pc:docMk/>
            <pc:sldMk cId="3393366484" sldId="271"/>
            <ac:spMk id="4" creationId="{B34314DD-F6C0-43E8-AAA3-9147064A7471}"/>
          </ac:spMkLst>
        </pc:spChg>
        <pc:spChg chg="add mod">
          <ac:chgData name="Jim Beland" userId="d41a4da1a37fb713" providerId="LiveId" clId="{F62E26C5-9311-41A8-8443-B27C0EE9BAE8}" dt="2020-07-13T19:50:56.009" v="3095" actId="1076"/>
          <ac:spMkLst>
            <pc:docMk/>
            <pc:sldMk cId="3393366484" sldId="271"/>
            <ac:spMk id="5" creationId="{62FE94FA-80EC-4DAA-8734-BC3F32441B2D}"/>
          </ac:spMkLst>
        </pc:spChg>
        <pc:inkChg chg="add del">
          <ac:chgData name="Jim Beland" userId="d41a4da1a37fb713" providerId="LiveId" clId="{F62E26C5-9311-41A8-8443-B27C0EE9BAE8}" dt="2020-07-13T19:58:00.070" v="3988"/>
          <ac:inkMkLst>
            <pc:docMk/>
            <pc:sldMk cId="3393366484" sldId="271"/>
            <ac:inkMk id="6" creationId="{DA14C29F-99E1-46F3-B671-9465BCD6B615}"/>
          </ac:inkMkLst>
        </pc:inkChg>
        <pc:inkChg chg="add del">
          <ac:chgData name="Jim Beland" userId="d41a4da1a37fb713" providerId="LiveId" clId="{F62E26C5-9311-41A8-8443-B27C0EE9BAE8}" dt="2020-07-13T19:58:00.070" v="3988"/>
          <ac:inkMkLst>
            <pc:docMk/>
            <pc:sldMk cId="3393366484" sldId="271"/>
            <ac:inkMk id="7" creationId="{FB33C85E-8BD4-487A-BF04-093658163E4C}"/>
          </ac:inkMkLst>
        </pc:inkChg>
        <pc:inkChg chg="add">
          <ac:chgData name="Jim Beland" userId="d41a4da1a37fb713" providerId="LiveId" clId="{F62E26C5-9311-41A8-8443-B27C0EE9BAE8}" dt="2020-07-13T19:58:00.070" v="3988"/>
          <ac:inkMkLst>
            <pc:docMk/>
            <pc:sldMk cId="3393366484" sldId="271"/>
            <ac:inkMk id="8" creationId="{4C0C95D6-71D7-48A6-B3B5-7A78C5A91D4F}"/>
          </ac:inkMkLst>
        </pc:inkChg>
      </pc:sldChg>
      <pc:sldChg chg="addSp delSp modSp add">
        <pc:chgData name="Jim Beland" userId="d41a4da1a37fb713" providerId="LiveId" clId="{F62E26C5-9311-41A8-8443-B27C0EE9BAE8}" dt="2020-07-13T20:01:57.020" v="4028" actId="9405"/>
        <pc:sldMkLst>
          <pc:docMk/>
          <pc:sldMk cId="1431012226" sldId="272"/>
        </pc:sldMkLst>
        <pc:spChg chg="mod">
          <ac:chgData name="Jim Beland" userId="d41a4da1a37fb713" providerId="LiveId" clId="{F62E26C5-9311-41A8-8443-B27C0EE9BAE8}" dt="2020-07-13T19:51:07.383" v="3103" actId="20577"/>
          <ac:spMkLst>
            <pc:docMk/>
            <pc:sldMk cId="1431012226" sldId="272"/>
            <ac:spMk id="2" creationId="{3D3E958E-754F-4C1A-B002-7BE26C3217FD}"/>
          </ac:spMkLst>
        </pc:spChg>
        <pc:spChg chg="mod">
          <ac:chgData name="Jim Beland" userId="d41a4da1a37fb713" providerId="LiveId" clId="{F62E26C5-9311-41A8-8443-B27C0EE9BAE8}" dt="2020-07-13T19:51:27.958" v="3324" actId="20577"/>
          <ac:spMkLst>
            <pc:docMk/>
            <pc:sldMk cId="1431012226" sldId="272"/>
            <ac:spMk id="3" creationId="{83F7557B-101A-4735-AC50-32A32DEE1DB3}"/>
          </ac:spMkLst>
        </pc:spChg>
        <pc:spChg chg="add mod">
          <ac:chgData name="Jim Beland" userId="d41a4da1a37fb713" providerId="LiveId" clId="{F62E26C5-9311-41A8-8443-B27C0EE9BAE8}" dt="2020-07-13T19:53:48.358" v="3477" actId="1076"/>
          <ac:spMkLst>
            <pc:docMk/>
            <pc:sldMk cId="1431012226" sldId="272"/>
            <ac:spMk id="4" creationId="{C736B756-4DFC-4A95-8D9A-00AAF83EDB94}"/>
          </ac:spMkLst>
        </pc:spChg>
        <pc:spChg chg="del">
          <ac:chgData name="Jim Beland" userId="d41a4da1a37fb713" providerId="LiveId" clId="{F62E26C5-9311-41A8-8443-B27C0EE9BAE8}" dt="2020-07-13T19:51:24.101" v="3323" actId="478"/>
          <ac:spMkLst>
            <pc:docMk/>
            <pc:sldMk cId="1431012226" sldId="272"/>
            <ac:spMk id="5" creationId="{62FE94FA-80EC-4DAA-8734-BC3F32441B2D}"/>
          </ac:spMkLst>
        </pc:spChg>
        <pc:inkChg chg="add del">
          <ac:chgData name="Jim Beland" userId="d41a4da1a37fb713" providerId="LiveId" clId="{F62E26C5-9311-41A8-8443-B27C0EE9BAE8}" dt="2020-07-13T19:59:09.176" v="3990" actId="9405"/>
          <ac:inkMkLst>
            <pc:docMk/>
            <pc:sldMk cId="1431012226" sldId="272"/>
            <ac:inkMk id="6" creationId="{D82C4F73-B314-4F00-994D-B3009E499A5B}"/>
          </ac:inkMkLst>
        </pc:inkChg>
        <pc:inkChg chg="add del">
          <ac:chgData name="Jim Beland" userId="d41a4da1a37fb713" providerId="LiveId" clId="{F62E26C5-9311-41A8-8443-B27C0EE9BAE8}" dt="2020-07-13T19:59:25.537" v="3993" actId="9405"/>
          <ac:inkMkLst>
            <pc:docMk/>
            <pc:sldMk cId="1431012226" sldId="272"/>
            <ac:inkMk id="9" creationId="{1C4D30B6-6876-4C17-90DF-DF8176D7962D}"/>
          </ac:inkMkLst>
        </pc:inkChg>
        <pc:inkChg chg="add del">
          <ac:chgData name="Jim Beland" userId="d41a4da1a37fb713" providerId="LiveId" clId="{F62E26C5-9311-41A8-8443-B27C0EE9BAE8}" dt="2020-07-13T20:00:24.889" v="4001" actId="9405"/>
          <ac:inkMkLst>
            <pc:docMk/>
            <pc:sldMk cId="1431012226" sldId="272"/>
            <ac:inkMk id="17" creationId="{640D390B-0FFC-4033-95B6-6CCDFCD20520}"/>
          </ac:inkMkLst>
        </pc:inkChg>
        <pc:inkChg chg="add">
          <ac:chgData name="Jim Beland" userId="d41a4da1a37fb713" providerId="LiveId" clId="{F62E26C5-9311-41A8-8443-B27C0EE9BAE8}" dt="2020-07-13T20:00:31.530" v="4004" actId="9405"/>
          <ac:inkMkLst>
            <pc:docMk/>
            <pc:sldMk cId="1431012226" sldId="272"/>
            <ac:inkMk id="18" creationId="{BFB604F4-25D7-4EDA-8F9A-F8D21B5896BB}"/>
          </ac:inkMkLst>
        </pc:inkChg>
        <pc:inkChg chg="add del">
          <ac:chgData name="Jim Beland" userId="d41a4da1a37fb713" providerId="LiveId" clId="{F62E26C5-9311-41A8-8443-B27C0EE9BAE8}" dt="2020-07-13T20:00:46.392" v="4007" actId="9405"/>
          <ac:inkMkLst>
            <pc:docMk/>
            <pc:sldMk cId="1431012226" sldId="272"/>
            <ac:inkMk id="21" creationId="{6C6E791B-4EFB-46D6-B28D-A756EDAA225E}"/>
          </ac:inkMkLst>
        </pc:inkChg>
        <pc:inkChg chg="add">
          <ac:chgData name="Jim Beland" userId="d41a4da1a37fb713" providerId="LiveId" clId="{F62E26C5-9311-41A8-8443-B27C0EE9BAE8}" dt="2020-07-13T20:01:08.479" v="4010" actId="9405"/>
          <ac:inkMkLst>
            <pc:docMk/>
            <pc:sldMk cId="1431012226" sldId="272"/>
            <ac:inkMk id="24" creationId="{721AACD2-CB3F-4173-A17B-6B7DEFDBC7D3}"/>
          </ac:inkMkLst>
        </pc:inkChg>
        <pc:inkChg chg="add">
          <ac:chgData name="Jim Beland" userId="d41a4da1a37fb713" providerId="LiveId" clId="{F62E26C5-9311-41A8-8443-B27C0EE9BAE8}" dt="2020-07-13T20:01:17.677" v="4011" actId="9405"/>
          <ac:inkMkLst>
            <pc:docMk/>
            <pc:sldMk cId="1431012226" sldId="272"/>
            <ac:inkMk id="25" creationId="{480B9EB4-E99E-4CF1-B827-1525F03E6379}"/>
          </ac:inkMkLst>
        </pc:inkChg>
        <pc:inkChg chg="add">
          <ac:chgData name="Jim Beland" userId="d41a4da1a37fb713" providerId="LiveId" clId="{F62E26C5-9311-41A8-8443-B27C0EE9BAE8}" dt="2020-07-13T20:01:27.116" v="4012" actId="9405"/>
          <ac:inkMkLst>
            <pc:docMk/>
            <pc:sldMk cId="1431012226" sldId="272"/>
            <ac:inkMk id="26" creationId="{825906EB-D2E0-4131-9B26-6135DBBD60C6}"/>
          </ac:inkMkLst>
        </pc:inkChg>
        <pc:inkChg chg="add del">
          <ac:chgData name="Jim Beland" userId="d41a4da1a37fb713" providerId="LiveId" clId="{F62E26C5-9311-41A8-8443-B27C0EE9BAE8}" dt="2020-07-13T20:01:33.324" v="4015"/>
          <ac:inkMkLst>
            <pc:docMk/>
            <pc:sldMk cId="1431012226" sldId="272"/>
            <ac:inkMk id="27" creationId="{235BDB1D-0CE3-4FC5-8521-DB1E4D305C24}"/>
          </ac:inkMkLst>
        </pc:inkChg>
        <pc:inkChg chg="add del">
          <ac:chgData name="Jim Beland" userId="d41a4da1a37fb713" providerId="LiveId" clId="{F62E26C5-9311-41A8-8443-B27C0EE9BAE8}" dt="2020-07-13T20:01:33.324" v="4015"/>
          <ac:inkMkLst>
            <pc:docMk/>
            <pc:sldMk cId="1431012226" sldId="272"/>
            <ac:inkMk id="28" creationId="{BF734192-1416-4443-82D5-DB80DF028607}"/>
          </ac:inkMkLst>
        </pc:inkChg>
        <pc:inkChg chg="add">
          <ac:chgData name="Jim Beland" userId="d41a4da1a37fb713" providerId="LiveId" clId="{F62E26C5-9311-41A8-8443-B27C0EE9BAE8}" dt="2020-07-13T20:01:33.324" v="4015"/>
          <ac:inkMkLst>
            <pc:docMk/>
            <pc:sldMk cId="1431012226" sldId="272"/>
            <ac:inkMk id="29" creationId="{31CF6E18-0969-481A-9602-AA6083BADC5C}"/>
          </ac:inkMkLst>
        </pc:inkChg>
        <pc:inkChg chg="add">
          <ac:chgData name="Jim Beland" userId="d41a4da1a37fb713" providerId="LiveId" clId="{F62E26C5-9311-41A8-8443-B27C0EE9BAE8}" dt="2020-07-13T20:01:35.851" v="4016" actId="9405"/>
          <ac:inkMkLst>
            <pc:docMk/>
            <pc:sldMk cId="1431012226" sldId="272"/>
            <ac:inkMk id="30" creationId="{E51B2436-8D3E-41EB-B1A6-FA1194352C4A}"/>
          </ac:inkMkLst>
        </pc:inkChg>
        <pc:inkChg chg="add del">
          <ac:chgData name="Jim Beland" userId="d41a4da1a37fb713" providerId="LiveId" clId="{F62E26C5-9311-41A8-8443-B27C0EE9BAE8}" dt="2020-07-13T20:01:42.033" v="4020"/>
          <ac:inkMkLst>
            <pc:docMk/>
            <pc:sldMk cId="1431012226" sldId="272"/>
            <ac:inkMk id="31" creationId="{F5C53D97-CCC1-4B37-A5E7-83DC7F6B2537}"/>
          </ac:inkMkLst>
        </pc:inkChg>
        <pc:inkChg chg="add del">
          <ac:chgData name="Jim Beland" userId="d41a4da1a37fb713" providerId="LiveId" clId="{F62E26C5-9311-41A8-8443-B27C0EE9BAE8}" dt="2020-07-13T20:01:42.033" v="4020"/>
          <ac:inkMkLst>
            <pc:docMk/>
            <pc:sldMk cId="1431012226" sldId="272"/>
            <ac:inkMk id="32" creationId="{3D508A45-36A7-4466-8A66-DE5C2C4AF237}"/>
          </ac:inkMkLst>
        </pc:inkChg>
        <pc:inkChg chg="add del">
          <ac:chgData name="Jim Beland" userId="d41a4da1a37fb713" providerId="LiveId" clId="{F62E26C5-9311-41A8-8443-B27C0EE9BAE8}" dt="2020-07-13T20:01:42.033" v="4020"/>
          <ac:inkMkLst>
            <pc:docMk/>
            <pc:sldMk cId="1431012226" sldId="272"/>
            <ac:inkMk id="33" creationId="{D49CAE3C-CC00-43DB-940F-0B0E48D66690}"/>
          </ac:inkMkLst>
        </pc:inkChg>
        <pc:inkChg chg="add">
          <ac:chgData name="Jim Beland" userId="d41a4da1a37fb713" providerId="LiveId" clId="{F62E26C5-9311-41A8-8443-B27C0EE9BAE8}" dt="2020-07-13T20:01:42.033" v="4020"/>
          <ac:inkMkLst>
            <pc:docMk/>
            <pc:sldMk cId="1431012226" sldId="272"/>
            <ac:inkMk id="34" creationId="{C525051D-1BA7-4B92-9AFD-D112B77CA5C8}"/>
          </ac:inkMkLst>
        </pc:inkChg>
        <pc:inkChg chg="add del">
          <ac:chgData name="Jim Beland" userId="d41a4da1a37fb713" providerId="LiveId" clId="{F62E26C5-9311-41A8-8443-B27C0EE9BAE8}" dt="2020-07-13T20:01:46.537" v="4023"/>
          <ac:inkMkLst>
            <pc:docMk/>
            <pc:sldMk cId="1431012226" sldId="272"/>
            <ac:inkMk id="35" creationId="{37B038D8-469F-4B3A-A5A9-4D3C2A901C3D}"/>
          </ac:inkMkLst>
        </pc:inkChg>
        <pc:inkChg chg="add del">
          <ac:chgData name="Jim Beland" userId="d41a4da1a37fb713" providerId="LiveId" clId="{F62E26C5-9311-41A8-8443-B27C0EE9BAE8}" dt="2020-07-13T20:01:46.537" v="4023"/>
          <ac:inkMkLst>
            <pc:docMk/>
            <pc:sldMk cId="1431012226" sldId="272"/>
            <ac:inkMk id="36" creationId="{1E60EDCD-301F-42BB-81CF-44D1E4F612A1}"/>
          </ac:inkMkLst>
        </pc:inkChg>
        <pc:inkChg chg="add">
          <ac:chgData name="Jim Beland" userId="d41a4da1a37fb713" providerId="LiveId" clId="{F62E26C5-9311-41A8-8443-B27C0EE9BAE8}" dt="2020-07-13T20:01:46.537" v="4023"/>
          <ac:inkMkLst>
            <pc:docMk/>
            <pc:sldMk cId="1431012226" sldId="272"/>
            <ac:inkMk id="37" creationId="{F7BC7B21-A07D-455C-AFAF-C68890D4A828}"/>
          </ac:inkMkLst>
        </pc:inkChg>
        <pc:inkChg chg="add del">
          <ac:chgData name="Jim Beland" userId="d41a4da1a37fb713" providerId="LiveId" clId="{F62E26C5-9311-41A8-8443-B27C0EE9BAE8}" dt="2020-07-13T20:01:52.235" v="4026"/>
          <ac:inkMkLst>
            <pc:docMk/>
            <pc:sldMk cId="1431012226" sldId="272"/>
            <ac:inkMk id="38" creationId="{1F763C5B-2DA2-45AC-8BD2-EB1706EDB2DB}"/>
          </ac:inkMkLst>
        </pc:inkChg>
        <pc:inkChg chg="add del">
          <ac:chgData name="Jim Beland" userId="d41a4da1a37fb713" providerId="LiveId" clId="{F62E26C5-9311-41A8-8443-B27C0EE9BAE8}" dt="2020-07-13T20:01:52.235" v="4026"/>
          <ac:inkMkLst>
            <pc:docMk/>
            <pc:sldMk cId="1431012226" sldId="272"/>
            <ac:inkMk id="39" creationId="{CE19B681-368F-4374-A573-9D4F1CD18515}"/>
          </ac:inkMkLst>
        </pc:inkChg>
        <pc:inkChg chg="add">
          <ac:chgData name="Jim Beland" userId="d41a4da1a37fb713" providerId="LiveId" clId="{F62E26C5-9311-41A8-8443-B27C0EE9BAE8}" dt="2020-07-13T20:01:52.235" v="4026"/>
          <ac:inkMkLst>
            <pc:docMk/>
            <pc:sldMk cId="1431012226" sldId="272"/>
            <ac:inkMk id="40" creationId="{66A78C11-F48D-4D7F-9673-1216AD77C68E}"/>
          </ac:inkMkLst>
        </pc:inkChg>
        <pc:inkChg chg="add">
          <ac:chgData name="Jim Beland" userId="d41a4da1a37fb713" providerId="LiveId" clId="{F62E26C5-9311-41A8-8443-B27C0EE9BAE8}" dt="2020-07-13T20:01:54.423" v="4027" actId="9405"/>
          <ac:inkMkLst>
            <pc:docMk/>
            <pc:sldMk cId="1431012226" sldId="272"/>
            <ac:inkMk id="41" creationId="{43542103-795E-4475-B2B1-E4123ED490A5}"/>
          </ac:inkMkLst>
        </pc:inkChg>
        <pc:inkChg chg="add">
          <ac:chgData name="Jim Beland" userId="d41a4da1a37fb713" providerId="LiveId" clId="{F62E26C5-9311-41A8-8443-B27C0EE9BAE8}" dt="2020-07-13T20:01:57.020" v="4028" actId="9405"/>
          <ac:inkMkLst>
            <pc:docMk/>
            <pc:sldMk cId="1431012226" sldId="272"/>
            <ac:inkMk id="42" creationId="{F73334E2-7CAA-4A2E-B6FF-F1C4702258DE}"/>
          </ac:inkMkLst>
        </pc:inkChg>
        <pc:cxnChg chg="add del mod">
          <ac:chgData name="Jim Beland" userId="d41a4da1a37fb713" providerId="LiveId" clId="{F62E26C5-9311-41A8-8443-B27C0EE9BAE8}" dt="2020-07-13T19:59:25.962" v="3994" actId="11529"/>
          <ac:cxnSpMkLst>
            <pc:docMk/>
            <pc:sldMk cId="1431012226" sldId="272"/>
            <ac:cxnSpMk id="8" creationId="{488C2CA8-2348-4FBA-A355-8666B7B7807D}"/>
          </ac:cxnSpMkLst>
        </pc:cxnChg>
        <pc:cxnChg chg="add del mod">
          <ac:chgData name="Jim Beland" userId="d41a4da1a37fb713" providerId="LiveId" clId="{F62E26C5-9311-41A8-8443-B27C0EE9BAE8}" dt="2020-07-13T19:59:39.211" v="3996" actId="11529"/>
          <ac:cxnSpMkLst>
            <pc:docMk/>
            <pc:sldMk cId="1431012226" sldId="272"/>
            <ac:cxnSpMk id="11" creationId="{79A2EEF0-EE0A-47E2-AD96-C61160A6B8AE}"/>
          </ac:cxnSpMkLst>
        </pc:cxnChg>
        <pc:cxnChg chg="add mod">
          <ac:chgData name="Jim Beland" userId="d41a4da1a37fb713" providerId="LiveId" clId="{F62E26C5-9311-41A8-8443-B27C0EE9BAE8}" dt="2020-07-13T19:59:44.480" v="3997" actId="11529"/>
          <ac:cxnSpMkLst>
            <pc:docMk/>
            <pc:sldMk cId="1431012226" sldId="272"/>
            <ac:cxnSpMk id="13" creationId="{CEB4545F-5C17-423F-BCC5-828F93ADC6C1}"/>
          </ac:cxnSpMkLst>
        </pc:cxnChg>
        <pc:cxnChg chg="add del mod">
          <ac:chgData name="Jim Beland" userId="d41a4da1a37fb713" providerId="LiveId" clId="{F62E26C5-9311-41A8-8443-B27C0EE9BAE8}" dt="2020-07-13T20:00:28.035" v="4003" actId="11529"/>
          <ac:cxnSpMkLst>
            <pc:docMk/>
            <pc:sldMk cId="1431012226" sldId="272"/>
            <ac:cxnSpMk id="15" creationId="{95468853-4E74-4187-9C3A-B5F261EC90E1}"/>
          </ac:cxnSpMkLst>
        </pc:cxnChg>
        <pc:cxnChg chg="add del mod">
          <ac:chgData name="Jim Beland" userId="d41a4da1a37fb713" providerId="LiveId" clId="{F62E26C5-9311-41A8-8443-B27C0EE9BAE8}" dt="2020-07-13T20:00:48.269" v="4008" actId="11529"/>
          <ac:cxnSpMkLst>
            <pc:docMk/>
            <pc:sldMk cId="1431012226" sldId="272"/>
            <ac:cxnSpMk id="20" creationId="{AC186521-2D69-43D9-99E7-DE7578923388}"/>
          </ac:cxnSpMkLst>
        </pc:cxnChg>
        <pc:cxnChg chg="add mod">
          <ac:chgData name="Jim Beland" userId="d41a4da1a37fb713" providerId="LiveId" clId="{F62E26C5-9311-41A8-8443-B27C0EE9BAE8}" dt="2020-07-13T20:01:06.031" v="4009" actId="11529"/>
          <ac:cxnSpMkLst>
            <pc:docMk/>
            <pc:sldMk cId="1431012226" sldId="272"/>
            <ac:cxnSpMk id="23" creationId="{EBD52790-0F9F-41A1-8EAD-EDE2F244F22F}"/>
          </ac:cxnSpMkLst>
        </pc:cxnChg>
      </pc:sldChg>
      <pc:sldChg chg="delSp modSp add">
        <pc:chgData name="Jim Beland" userId="d41a4da1a37fb713" providerId="LiveId" clId="{F62E26C5-9311-41A8-8443-B27C0EE9BAE8}" dt="2020-07-13T19:56:32.353" v="3985" actId="20577"/>
        <pc:sldMkLst>
          <pc:docMk/>
          <pc:sldMk cId="231613497" sldId="273"/>
        </pc:sldMkLst>
        <pc:spChg chg="mod">
          <ac:chgData name="Jim Beland" userId="d41a4da1a37fb713" providerId="LiveId" clId="{F62E26C5-9311-41A8-8443-B27C0EE9BAE8}" dt="2020-07-13T19:56:32.353" v="3985" actId="20577"/>
          <ac:spMkLst>
            <pc:docMk/>
            <pc:sldMk cId="231613497" sldId="273"/>
            <ac:spMk id="3" creationId="{83F7557B-101A-4735-AC50-32A32DEE1DB3}"/>
          </ac:spMkLst>
        </pc:spChg>
        <pc:spChg chg="del">
          <ac:chgData name="Jim Beland" userId="d41a4da1a37fb713" providerId="LiveId" clId="{F62E26C5-9311-41A8-8443-B27C0EE9BAE8}" dt="2020-07-13T19:53:58.629" v="3479" actId="478"/>
          <ac:spMkLst>
            <pc:docMk/>
            <pc:sldMk cId="231613497" sldId="273"/>
            <ac:spMk id="4" creationId="{C736B756-4DFC-4A95-8D9A-00AAF83EDB94}"/>
          </ac:spMkLst>
        </pc:spChg>
      </pc:sldChg>
      <pc:sldChg chg="modSp add">
        <pc:chgData name="Jim Beland" userId="d41a4da1a37fb713" providerId="LiveId" clId="{F62E26C5-9311-41A8-8443-B27C0EE9BAE8}" dt="2020-07-13T20:09:23.779" v="4556" actId="20577"/>
        <pc:sldMkLst>
          <pc:docMk/>
          <pc:sldMk cId="2569940553" sldId="274"/>
        </pc:sldMkLst>
        <pc:spChg chg="mod">
          <ac:chgData name="Jim Beland" userId="d41a4da1a37fb713" providerId="LiveId" clId="{F62E26C5-9311-41A8-8443-B27C0EE9BAE8}" dt="2020-07-13T20:02:37.159" v="4036" actId="20577"/>
          <ac:spMkLst>
            <pc:docMk/>
            <pc:sldMk cId="2569940553" sldId="274"/>
            <ac:spMk id="2" creationId="{F11E131C-B0AD-4BEA-9DDC-B4B4DFC044B3}"/>
          </ac:spMkLst>
        </pc:spChg>
        <pc:spChg chg="mod">
          <ac:chgData name="Jim Beland" userId="d41a4da1a37fb713" providerId="LiveId" clId="{F62E26C5-9311-41A8-8443-B27C0EE9BAE8}" dt="2020-07-13T20:09:23.779" v="4556" actId="20577"/>
          <ac:spMkLst>
            <pc:docMk/>
            <pc:sldMk cId="2569940553" sldId="274"/>
            <ac:spMk id="3" creationId="{6D06D576-EA34-4702-9E75-658D9E080187}"/>
          </ac:spMkLst>
        </pc:spChg>
      </pc:sldChg>
      <pc:sldChg chg="modSp add del">
        <pc:chgData name="Jim Beland" userId="d41a4da1a37fb713" providerId="LiveId" clId="{F62E26C5-9311-41A8-8443-B27C0EE9BAE8}" dt="2020-07-13T20:23:18.611" v="4778" actId="2696"/>
        <pc:sldMkLst>
          <pc:docMk/>
          <pc:sldMk cId="887391824" sldId="275"/>
        </pc:sldMkLst>
        <pc:spChg chg="mod">
          <ac:chgData name="Jim Beland" userId="d41a4da1a37fb713" providerId="LiveId" clId="{F62E26C5-9311-41A8-8443-B27C0EE9BAE8}" dt="2020-07-13T20:10:22.717" v="4564" actId="20577"/>
          <ac:spMkLst>
            <pc:docMk/>
            <pc:sldMk cId="887391824" sldId="275"/>
            <ac:spMk id="2" creationId="{F11E131C-B0AD-4BEA-9DDC-B4B4DFC044B3}"/>
          </ac:spMkLst>
        </pc:spChg>
        <pc:spChg chg="mod">
          <ac:chgData name="Jim Beland" userId="d41a4da1a37fb713" providerId="LiveId" clId="{F62E26C5-9311-41A8-8443-B27C0EE9BAE8}" dt="2020-07-13T20:16:53.111" v="4578" actId="20577"/>
          <ac:spMkLst>
            <pc:docMk/>
            <pc:sldMk cId="887391824" sldId="275"/>
            <ac:spMk id="3" creationId="{6D06D576-EA34-4702-9E75-658D9E080187}"/>
          </ac:spMkLst>
        </pc:spChg>
      </pc:sldChg>
      <pc:sldChg chg="addSp modSp add">
        <pc:chgData name="Jim Beland" userId="d41a4da1a37fb713" providerId="LiveId" clId="{F62E26C5-9311-41A8-8443-B27C0EE9BAE8}" dt="2020-07-13T20:24:19.764" v="4818" actId="20577"/>
        <pc:sldMkLst>
          <pc:docMk/>
          <pc:sldMk cId="2045828497" sldId="276"/>
        </pc:sldMkLst>
        <pc:spChg chg="mod">
          <ac:chgData name="Jim Beland" userId="d41a4da1a37fb713" providerId="LiveId" clId="{F62E26C5-9311-41A8-8443-B27C0EE9BAE8}" dt="2020-07-13T20:24:19.764" v="4818" actId="20577"/>
          <ac:spMkLst>
            <pc:docMk/>
            <pc:sldMk cId="2045828497" sldId="276"/>
            <ac:spMk id="3" creationId="{6D06D576-EA34-4702-9E75-658D9E080187}"/>
          </ac:spMkLst>
        </pc:spChg>
        <pc:spChg chg="add mod">
          <ac:chgData name="Jim Beland" userId="d41a4da1a37fb713" providerId="LiveId" clId="{F62E26C5-9311-41A8-8443-B27C0EE9BAE8}" dt="2020-07-13T20:22:29.075" v="4777" actId="1076"/>
          <ac:spMkLst>
            <pc:docMk/>
            <pc:sldMk cId="2045828497" sldId="276"/>
            <ac:spMk id="4" creationId="{9C09FF12-AFD1-4141-908D-72558CF534BE}"/>
          </ac:spMkLst>
        </pc:spChg>
      </pc:sldChg>
      <pc:sldChg chg="addSp delSp modSp add">
        <pc:chgData name="Jim Beland" userId="d41a4da1a37fb713" providerId="LiveId" clId="{F62E26C5-9311-41A8-8443-B27C0EE9BAE8}" dt="2020-07-13T20:28:47.548" v="5023" actId="1076"/>
        <pc:sldMkLst>
          <pc:docMk/>
          <pc:sldMk cId="355574113" sldId="277"/>
        </pc:sldMkLst>
        <pc:spChg chg="mod">
          <ac:chgData name="Jim Beland" userId="d41a4da1a37fb713" providerId="LiveId" clId="{F62E26C5-9311-41A8-8443-B27C0EE9BAE8}" dt="2020-07-13T20:28:02.182" v="4945" actId="20577"/>
          <ac:spMkLst>
            <pc:docMk/>
            <pc:sldMk cId="355574113" sldId="277"/>
            <ac:spMk id="3" creationId="{6D06D576-EA34-4702-9E75-658D9E080187}"/>
          </ac:spMkLst>
        </pc:spChg>
        <pc:spChg chg="del">
          <ac:chgData name="Jim Beland" userId="d41a4da1a37fb713" providerId="LiveId" clId="{F62E26C5-9311-41A8-8443-B27C0EE9BAE8}" dt="2020-07-13T20:24:47.331" v="4820" actId="478"/>
          <ac:spMkLst>
            <pc:docMk/>
            <pc:sldMk cId="355574113" sldId="277"/>
            <ac:spMk id="4" creationId="{9C09FF12-AFD1-4141-908D-72558CF534BE}"/>
          </ac:spMkLst>
        </pc:spChg>
        <pc:spChg chg="add mod">
          <ac:chgData name="Jim Beland" userId="d41a4da1a37fb713" providerId="LiveId" clId="{F62E26C5-9311-41A8-8443-B27C0EE9BAE8}" dt="2020-07-13T20:28:47.548" v="5023" actId="1076"/>
          <ac:spMkLst>
            <pc:docMk/>
            <pc:sldMk cId="355574113" sldId="277"/>
            <ac:spMk id="5" creationId="{0C9EDD36-3C3F-4DF6-9213-878922569B86}"/>
          </ac:spMkLst>
        </pc:spChg>
      </pc:sldChg>
      <pc:sldChg chg="delSp modSp add">
        <pc:chgData name="Jim Beland" userId="d41a4da1a37fb713" providerId="LiveId" clId="{F62E26C5-9311-41A8-8443-B27C0EE9BAE8}" dt="2020-07-13T20:32:55.622" v="5503" actId="20577"/>
        <pc:sldMkLst>
          <pc:docMk/>
          <pc:sldMk cId="1668888992" sldId="278"/>
        </pc:sldMkLst>
        <pc:spChg chg="mod">
          <ac:chgData name="Jim Beland" userId="d41a4da1a37fb713" providerId="LiveId" clId="{F62E26C5-9311-41A8-8443-B27C0EE9BAE8}" dt="2020-07-13T20:32:55.622" v="5503" actId="20577"/>
          <ac:spMkLst>
            <pc:docMk/>
            <pc:sldMk cId="1668888992" sldId="278"/>
            <ac:spMk id="3" creationId="{6D06D576-EA34-4702-9E75-658D9E080187}"/>
          </ac:spMkLst>
        </pc:spChg>
        <pc:spChg chg="del">
          <ac:chgData name="Jim Beland" userId="d41a4da1a37fb713" providerId="LiveId" clId="{F62E26C5-9311-41A8-8443-B27C0EE9BAE8}" dt="2020-07-13T20:31:20.094" v="5189" actId="478"/>
          <ac:spMkLst>
            <pc:docMk/>
            <pc:sldMk cId="1668888992" sldId="278"/>
            <ac:spMk id="5" creationId="{0C9EDD36-3C3F-4DF6-9213-878922569B86}"/>
          </ac:spMkLst>
        </pc:spChg>
      </pc:sldChg>
      <pc:sldChg chg="addSp delSp modSp add">
        <pc:chgData name="Jim Beland" userId="d41a4da1a37fb713" providerId="LiveId" clId="{F62E26C5-9311-41A8-8443-B27C0EE9BAE8}" dt="2020-07-13T20:47:08.320" v="6356" actId="20577"/>
        <pc:sldMkLst>
          <pc:docMk/>
          <pc:sldMk cId="3562888051" sldId="279"/>
        </pc:sldMkLst>
        <pc:spChg chg="mod">
          <ac:chgData name="Jim Beland" userId="d41a4da1a37fb713" providerId="LiveId" clId="{F62E26C5-9311-41A8-8443-B27C0EE9BAE8}" dt="2020-07-13T20:36:22.358" v="5639" actId="5793"/>
          <ac:spMkLst>
            <pc:docMk/>
            <pc:sldMk cId="3562888051" sldId="279"/>
            <ac:spMk id="3" creationId="{6D06D576-EA34-4702-9E75-658D9E080187}"/>
          </ac:spMkLst>
        </pc:spChg>
        <pc:spChg chg="add del mod">
          <ac:chgData name="Jim Beland" userId="d41a4da1a37fb713" providerId="LiveId" clId="{F62E26C5-9311-41A8-8443-B27C0EE9BAE8}" dt="2020-07-13T20:44:59.626" v="5902" actId="478"/>
          <ac:spMkLst>
            <pc:docMk/>
            <pc:sldMk cId="3562888051" sldId="279"/>
            <ac:spMk id="9" creationId="{316B76DB-D64E-4FCB-A339-F7FA2EE60B66}"/>
          </ac:spMkLst>
        </pc:spChg>
        <pc:spChg chg="add mod">
          <ac:chgData name="Jim Beland" userId="d41a4da1a37fb713" providerId="LiveId" clId="{F62E26C5-9311-41A8-8443-B27C0EE9BAE8}" dt="2020-07-13T20:47:08.320" v="6356" actId="20577"/>
          <ac:spMkLst>
            <pc:docMk/>
            <pc:sldMk cId="3562888051" sldId="279"/>
            <ac:spMk id="10" creationId="{A7787385-1EF2-4B4F-8C1A-D48D74A94E82}"/>
          </ac:spMkLst>
        </pc:spChg>
        <pc:inkChg chg="add del">
          <ac:chgData name="Jim Beland" userId="d41a4da1a37fb713" providerId="LiveId" clId="{F62E26C5-9311-41A8-8443-B27C0EE9BAE8}" dt="2020-07-13T20:41:18.948" v="5643" actId="9405"/>
          <ac:inkMkLst>
            <pc:docMk/>
            <pc:sldMk cId="3562888051" sldId="279"/>
            <ac:inkMk id="8" creationId="{66B1A080-100B-4F1D-9F85-071CF9E05B5C}"/>
          </ac:inkMkLst>
        </pc:inkChg>
        <pc:cxnChg chg="add del mod">
          <ac:chgData name="Jim Beland" userId="d41a4da1a37fb713" providerId="LiveId" clId="{F62E26C5-9311-41A8-8443-B27C0EE9BAE8}" dt="2020-07-13T20:44:54.857" v="5900" actId="478"/>
          <ac:cxnSpMkLst>
            <pc:docMk/>
            <pc:sldMk cId="3562888051" sldId="279"/>
            <ac:cxnSpMk id="5" creationId="{91E2E32B-83EE-4FED-AAFE-4D6A3D920E9D}"/>
          </ac:cxnSpMkLst>
        </pc:cxnChg>
        <pc:cxnChg chg="add del mod">
          <ac:chgData name="Jim Beland" userId="d41a4da1a37fb713" providerId="LiveId" clId="{F62E26C5-9311-41A8-8443-B27C0EE9BAE8}" dt="2020-07-13T20:44:57.340" v="5901" actId="478"/>
          <ac:cxnSpMkLst>
            <pc:docMk/>
            <pc:sldMk cId="3562888051" sldId="279"/>
            <ac:cxnSpMk id="7" creationId="{C561C56A-E130-43D4-984E-B71CDFDCF3C0}"/>
          </ac:cxnSpMkLst>
        </pc:cxnChg>
      </pc:sldChg>
      <pc:sldChg chg="delSp modSp add">
        <pc:chgData name="Jim Beland" userId="d41a4da1a37fb713" providerId="LiveId" clId="{F62E26C5-9311-41A8-8443-B27C0EE9BAE8}" dt="2020-07-13T20:47:55.116" v="6410" actId="20577"/>
        <pc:sldMkLst>
          <pc:docMk/>
          <pc:sldMk cId="464601740" sldId="280"/>
        </pc:sldMkLst>
        <pc:spChg chg="mod">
          <ac:chgData name="Jim Beland" userId="d41a4da1a37fb713" providerId="LiveId" clId="{F62E26C5-9311-41A8-8443-B27C0EE9BAE8}" dt="2020-07-13T20:47:55.116" v="6410" actId="20577"/>
          <ac:spMkLst>
            <pc:docMk/>
            <pc:sldMk cId="464601740" sldId="280"/>
            <ac:spMk id="3" creationId="{6D06D576-EA34-4702-9E75-658D9E080187}"/>
          </ac:spMkLst>
        </pc:spChg>
        <pc:spChg chg="del">
          <ac:chgData name="Jim Beland" userId="d41a4da1a37fb713" providerId="LiveId" clId="{F62E26C5-9311-41A8-8443-B27C0EE9BAE8}" dt="2020-07-13T20:47:23.186" v="6358" actId="478"/>
          <ac:spMkLst>
            <pc:docMk/>
            <pc:sldMk cId="464601740" sldId="280"/>
            <ac:spMk id="10" creationId="{A7787385-1EF2-4B4F-8C1A-D48D74A94E82}"/>
          </ac:spMkLst>
        </pc:spChg>
      </pc:sldChg>
      <pc:sldChg chg="addSp delSp modSp add">
        <pc:chgData name="Jim Beland" userId="d41a4da1a37fb713" providerId="LiveId" clId="{F62E26C5-9311-41A8-8443-B27C0EE9BAE8}" dt="2020-07-13T20:52:20.257" v="6655"/>
        <pc:sldMkLst>
          <pc:docMk/>
          <pc:sldMk cId="3008670067" sldId="281"/>
        </pc:sldMkLst>
        <pc:spChg chg="mod">
          <ac:chgData name="Jim Beland" userId="d41a4da1a37fb713" providerId="LiveId" clId="{F62E26C5-9311-41A8-8443-B27C0EE9BAE8}" dt="2020-07-13T20:48:07.369" v="6505" actId="6549"/>
          <ac:spMkLst>
            <pc:docMk/>
            <pc:sldMk cId="3008670067" sldId="281"/>
            <ac:spMk id="3" creationId="{6D06D576-EA34-4702-9E75-658D9E080187}"/>
          </ac:spMkLst>
        </pc:spChg>
        <pc:spChg chg="mod">
          <ac:chgData name="Jim Beland" userId="d41a4da1a37fb713" providerId="LiveId" clId="{F62E26C5-9311-41A8-8443-B27C0EE9BAE8}" dt="2020-07-13T20:49:49.958" v="6553" actId="207"/>
          <ac:spMkLst>
            <pc:docMk/>
            <pc:sldMk cId="3008670067" sldId="281"/>
            <ac:spMk id="10" creationId="{A7787385-1EF2-4B4F-8C1A-D48D74A94E82}"/>
          </ac:spMkLst>
        </pc:spChg>
        <pc:inkChg chg="add">
          <ac:chgData name="Jim Beland" userId="d41a4da1a37fb713" providerId="LiveId" clId="{F62E26C5-9311-41A8-8443-B27C0EE9BAE8}" dt="2020-07-13T20:52:10.929" v="6650" actId="9405"/>
          <ac:inkMkLst>
            <pc:docMk/>
            <pc:sldMk cId="3008670067" sldId="281"/>
            <ac:inkMk id="4" creationId="{06E6EAA0-4569-43B7-8009-559075ECDB86}"/>
          </ac:inkMkLst>
        </pc:inkChg>
        <pc:inkChg chg="add del">
          <ac:chgData name="Jim Beland" userId="d41a4da1a37fb713" providerId="LiveId" clId="{F62E26C5-9311-41A8-8443-B27C0EE9BAE8}" dt="2020-07-13T20:52:14.760" v="6652" actId="9405"/>
          <ac:inkMkLst>
            <pc:docMk/>
            <pc:sldMk cId="3008670067" sldId="281"/>
            <ac:inkMk id="6" creationId="{850EC855-12E2-4426-B2FB-CFDD5A909D57}"/>
          </ac:inkMkLst>
        </pc:inkChg>
        <pc:inkChg chg="add del">
          <ac:chgData name="Jim Beland" userId="d41a4da1a37fb713" providerId="LiveId" clId="{F62E26C5-9311-41A8-8443-B27C0EE9BAE8}" dt="2020-07-13T20:52:20.257" v="6655"/>
          <ac:inkMkLst>
            <pc:docMk/>
            <pc:sldMk cId="3008670067" sldId="281"/>
            <ac:inkMk id="8" creationId="{4F7CD827-21AB-48F3-90F1-C75019053C37}"/>
          </ac:inkMkLst>
        </pc:inkChg>
        <pc:inkChg chg="add del">
          <ac:chgData name="Jim Beland" userId="d41a4da1a37fb713" providerId="LiveId" clId="{F62E26C5-9311-41A8-8443-B27C0EE9BAE8}" dt="2020-07-13T20:52:20.257" v="6655"/>
          <ac:inkMkLst>
            <pc:docMk/>
            <pc:sldMk cId="3008670067" sldId="281"/>
            <ac:inkMk id="11" creationId="{9DCD78FD-17D7-4C5A-BFBF-4E496290FA7C}"/>
          </ac:inkMkLst>
        </pc:inkChg>
        <pc:inkChg chg="add">
          <ac:chgData name="Jim Beland" userId="d41a4da1a37fb713" providerId="LiveId" clId="{F62E26C5-9311-41A8-8443-B27C0EE9BAE8}" dt="2020-07-13T20:52:20.257" v="6655"/>
          <ac:inkMkLst>
            <pc:docMk/>
            <pc:sldMk cId="3008670067" sldId="281"/>
            <ac:inkMk id="12" creationId="{FEB6438A-17BB-4E6D-A5EE-D9BA864B3543}"/>
          </ac:inkMkLst>
        </pc:inkChg>
      </pc:sldChg>
      <pc:sldChg chg="addSp delSp modSp add">
        <pc:chgData name="Jim Beland" userId="d41a4da1a37fb713" providerId="LiveId" clId="{F62E26C5-9311-41A8-8443-B27C0EE9BAE8}" dt="2020-07-13T20:52:28.374" v="6659"/>
        <pc:sldMkLst>
          <pc:docMk/>
          <pc:sldMk cId="3565114868" sldId="282"/>
        </pc:sldMkLst>
        <pc:spChg chg="mod">
          <ac:chgData name="Jim Beland" userId="d41a4da1a37fb713" providerId="LiveId" clId="{F62E26C5-9311-41A8-8443-B27C0EE9BAE8}" dt="2020-07-13T20:50:02.130" v="6554" actId="207"/>
          <ac:spMkLst>
            <pc:docMk/>
            <pc:sldMk cId="3565114868" sldId="282"/>
            <ac:spMk id="10" creationId="{A7787385-1EF2-4B4F-8C1A-D48D74A94E82}"/>
          </ac:spMkLst>
        </pc:spChg>
        <pc:inkChg chg="add del">
          <ac:chgData name="Jim Beland" userId="d41a4da1a37fb713" providerId="LiveId" clId="{F62E26C5-9311-41A8-8443-B27C0EE9BAE8}" dt="2020-07-13T20:52:28.374" v="6659"/>
          <ac:inkMkLst>
            <pc:docMk/>
            <pc:sldMk cId="3565114868" sldId="282"/>
            <ac:inkMk id="4" creationId="{6217A01D-5961-486E-9FFA-D8845E66A79A}"/>
          </ac:inkMkLst>
        </pc:inkChg>
        <pc:inkChg chg="add del">
          <ac:chgData name="Jim Beland" userId="d41a4da1a37fb713" providerId="LiveId" clId="{F62E26C5-9311-41A8-8443-B27C0EE9BAE8}" dt="2020-07-13T20:52:28.374" v="6659"/>
          <ac:inkMkLst>
            <pc:docMk/>
            <pc:sldMk cId="3565114868" sldId="282"/>
            <ac:inkMk id="6" creationId="{A2C1D633-0573-46AB-8318-495730F4ABA7}"/>
          </ac:inkMkLst>
        </pc:inkChg>
        <pc:inkChg chg="add del">
          <ac:chgData name="Jim Beland" userId="d41a4da1a37fb713" providerId="LiveId" clId="{F62E26C5-9311-41A8-8443-B27C0EE9BAE8}" dt="2020-07-13T20:52:28.374" v="6659"/>
          <ac:inkMkLst>
            <pc:docMk/>
            <pc:sldMk cId="3565114868" sldId="282"/>
            <ac:inkMk id="8" creationId="{C005F697-2C96-4DD7-B131-ADA6BEE5B1E3}"/>
          </ac:inkMkLst>
        </pc:inkChg>
        <pc:inkChg chg="add">
          <ac:chgData name="Jim Beland" userId="d41a4da1a37fb713" providerId="LiveId" clId="{F62E26C5-9311-41A8-8443-B27C0EE9BAE8}" dt="2020-07-13T20:52:28.374" v="6659"/>
          <ac:inkMkLst>
            <pc:docMk/>
            <pc:sldMk cId="3565114868" sldId="282"/>
            <ac:inkMk id="11" creationId="{51126E32-3563-4C24-88A6-5C482315F310}"/>
          </ac:inkMkLst>
        </pc:inkChg>
      </pc:sldChg>
      <pc:sldChg chg="addSp delSp modSp add">
        <pc:chgData name="Jim Beland" userId="d41a4da1a37fb713" providerId="LiveId" clId="{F62E26C5-9311-41A8-8443-B27C0EE9BAE8}" dt="2020-07-13T20:52:37.663" v="6663"/>
        <pc:sldMkLst>
          <pc:docMk/>
          <pc:sldMk cId="279483834" sldId="283"/>
        </pc:sldMkLst>
        <pc:spChg chg="mod">
          <ac:chgData name="Jim Beland" userId="d41a4da1a37fb713" providerId="LiveId" clId="{F62E26C5-9311-41A8-8443-B27C0EE9BAE8}" dt="2020-07-13T20:51:02.253" v="6609" actId="207"/>
          <ac:spMkLst>
            <pc:docMk/>
            <pc:sldMk cId="279483834" sldId="283"/>
            <ac:spMk id="10" creationId="{A7787385-1EF2-4B4F-8C1A-D48D74A94E82}"/>
          </ac:spMkLst>
        </pc:spChg>
        <pc:inkChg chg="add del">
          <ac:chgData name="Jim Beland" userId="d41a4da1a37fb713" providerId="LiveId" clId="{F62E26C5-9311-41A8-8443-B27C0EE9BAE8}" dt="2020-07-13T20:52:37.663" v="6663"/>
          <ac:inkMkLst>
            <pc:docMk/>
            <pc:sldMk cId="279483834" sldId="283"/>
            <ac:inkMk id="4" creationId="{A560D5C7-FEAE-4167-92B4-96BB04D630FC}"/>
          </ac:inkMkLst>
        </pc:inkChg>
        <pc:inkChg chg="add del">
          <ac:chgData name="Jim Beland" userId="d41a4da1a37fb713" providerId="LiveId" clId="{F62E26C5-9311-41A8-8443-B27C0EE9BAE8}" dt="2020-07-13T20:52:37.663" v="6663"/>
          <ac:inkMkLst>
            <pc:docMk/>
            <pc:sldMk cId="279483834" sldId="283"/>
            <ac:inkMk id="6" creationId="{70EF44D3-C7E7-4DC4-BDFC-CB4394619B96}"/>
          </ac:inkMkLst>
        </pc:inkChg>
        <pc:inkChg chg="add del">
          <ac:chgData name="Jim Beland" userId="d41a4da1a37fb713" providerId="LiveId" clId="{F62E26C5-9311-41A8-8443-B27C0EE9BAE8}" dt="2020-07-13T20:52:37.663" v="6663"/>
          <ac:inkMkLst>
            <pc:docMk/>
            <pc:sldMk cId="279483834" sldId="283"/>
            <ac:inkMk id="8" creationId="{E3F3842C-43A9-4CDE-9D1E-9AE8786D1915}"/>
          </ac:inkMkLst>
        </pc:inkChg>
        <pc:inkChg chg="add">
          <ac:chgData name="Jim Beland" userId="d41a4da1a37fb713" providerId="LiveId" clId="{F62E26C5-9311-41A8-8443-B27C0EE9BAE8}" dt="2020-07-13T20:52:37.663" v="6663"/>
          <ac:inkMkLst>
            <pc:docMk/>
            <pc:sldMk cId="279483834" sldId="283"/>
            <ac:inkMk id="11" creationId="{5A5FE0FD-7A8B-403A-B787-7E8F3769A1D3}"/>
          </ac:inkMkLst>
        </pc:inkChg>
      </pc:sldChg>
      <pc:sldChg chg="addSp delSp modSp add">
        <pc:chgData name="Jim Beland" userId="d41a4da1a37fb713" providerId="LiveId" clId="{F62E26C5-9311-41A8-8443-B27C0EE9BAE8}" dt="2020-07-13T20:52:45.454" v="6667"/>
        <pc:sldMkLst>
          <pc:docMk/>
          <pc:sldMk cId="3254082054" sldId="284"/>
        </pc:sldMkLst>
        <pc:spChg chg="mod">
          <ac:chgData name="Jim Beland" userId="d41a4da1a37fb713" providerId="LiveId" clId="{F62E26C5-9311-41A8-8443-B27C0EE9BAE8}" dt="2020-07-13T20:51:56.611" v="6649" actId="207"/>
          <ac:spMkLst>
            <pc:docMk/>
            <pc:sldMk cId="3254082054" sldId="284"/>
            <ac:spMk id="10" creationId="{A7787385-1EF2-4B4F-8C1A-D48D74A94E82}"/>
          </ac:spMkLst>
        </pc:spChg>
        <pc:inkChg chg="add del">
          <ac:chgData name="Jim Beland" userId="d41a4da1a37fb713" providerId="LiveId" clId="{F62E26C5-9311-41A8-8443-B27C0EE9BAE8}" dt="2020-07-13T20:52:45.454" v="6667"/>
          <ac:inkMkLst>
            <pc:docMk/>
            <pc:sldMk cId="3254082054" sldId="284"/>
            <ac:inkMk id="4" creationId="{50699102-BDC8-4DFE-B921-D214709E8106}"/>
          </ac:inkMkLst>
        </pc:inkChg>
        <pc:inkChg chg="add del">
          <ac:chgData name="Jim Beland" userId="d41a4da1a37fb713" providerId="LiveId" clId="{F62E26C5-9311-41A8-8443-B27C0EE9BAE8}" dt="2020-07-13T20:52:45.454" v="6667"/>
          <ac:inkMkLst>
            <pc:docMk/>
            <pc:sldMk cId="3254082054" sldId="284"/>
            <ac:inkMk id="6" creationId="{E2F50179-BE91-4CEF-B7DB-5090D7BFAC94}"/>
          </ac:inkMkLst>
        </pc:inkChg>
        <pc:inkChg chg="add del">
          <ac:chgData name="Jim Beland" userId="d41a4da1a37fb713" providerId="LiveId" clId="{F62E26C5-9311-41A8-8443-B27C0EE9BAE8}" dt="2020-07-13T20:52:45.454" v="6667"/>
          <ac:inkMkLst>
            <pc:docMk/>
            <pc:sldMk cId="3254082054" sldId="284"/>
            <ac:inkMk id="8" creationId="{5D1B2B72-058E-486C-AD05-26AD146FA1E5}"/>
          </ac:inkMkLst>
        </pc:inkChg>
        <pc:inkChg chg="add">
          <ac:chgData name="Jim Beland" userId="d41a4da1a37fb713" providerId="LiveId" clId="{F62E26C5-9311-41A8-8443-B27C0EE9BAE8}" dt="2020-07-13T20:52:45.454" v="6667"/>
          <ac:inkMkLst>
            <pc:docMk/>
            <pc:sldMk cId="3254082054" sldId="284"/>
            <ac:inkMk id="11" creationId="{AF7C82F9-4E2B-49B7-B573-6F3A3BB21EFE}"/>
          </ac:inkMkLst>
        </pc:inkChg>
      </pc:sldChg>
      <pc:sldChg chg="delSp modSp add">
        <pc:chgData name="Jim Beland" userId="d41a4da1a37fb713" providerId="LiveId" clId="{F62E26C5-9311-41A8-8443-B27C0EE9BAE8}" dt="2020-07-13T20:54:23.493" v="6892" actId="207"/>
        <pc:sldMkLst>
          <pc:docMk/>
          <pc:sldMk cId="3929540077" sldId="285"/>
        </pc:sldMkLst>
        <pc:spChg chg="mod">
          <ac:chgData name="Jim Beland" userId="d41a4da1a37fb713" providerId="LiveId" clId="{F62E26C5-9311-41A8-8443-B27C0EE9BAE8}" dt="2020-07-13T20:54:23.493" v="6892" actId="207"/>
          <ac:spMkLst>
            <pc:docMk/>
            <pc:sldMk cId="3929540077" sldId="285"/>
            <ac:spMk id="10" creationId="{A7787385-1EF2-4B4F-8C1A-D48D74A94E82}"/>
          </ac:spMkLst>
        </pc:spChg>
        <pc:inkChg chg="del">
          <ac:chgData name="Jim Beland" userId="d41a4da1a37fb713" providerId="LiveId" clId="{F62E26C5-9311-41A8-8443-B27C0EE9BAE8}" dt="2020-07-13T20:52:58.803" v="6669" actId="478"/>
          <ac:inkMkLst>
            <pc:docMk/>
            <pc:sldMk cId="3929540077" sldId="285"/>
            <ac:inkMk id="11" creationId="{AF7C82F9-4E2B-49B7-B573-6F3A3BB21EFE}"/>
          </ac:inkMkLst>
        </pc:inkChg>
      </pc:sldChg>
      <pc:sldChg chg="modSp add">
        <pc:chgData name="Jim Beland" userId="d41a4da1a37fb713" providerId="LiveId" clId="{F62E26C5-9311-41A8-8443-B27C0EE9BAE8}" dt="2020-07-13T20:54:32.923" v="6893" actId="207"/>
        <pc:sldMkLst>
          <pc:docMk/>
          <pc:sldMk cId="1743876626" sldId="286"/>
        </pc:sldMkLst>
        <pc:spChg chg="mod">
          <ac:chgData name="Jim Beland" userId="d41a4da1a37fb713" providerId="LiveId" clId="{F62E26C5-9311-41A8-8443-B27C0EE9BAE8}" dt="2020-07-13T20:54:32.923" v="6893" actId="207"/>
          <ac:spMkLst>
            <pc:docMk/>
            <pc:sldMk cId="1743876626" sldId="286"/>
            <ac:spMk id="10" creationId="{A7787385-1EF2-4B4F-8C1A-D48D74A94E82}"/>
          </ac:spMkLst>
        </pc:spChg>
      </pc:sldChg>
      <pc:sldChg chg="modSp add">
        <pc:chgData name="Jim Beland" userId="d41a4da1a37fb713" providerId="LiveId" clId="{F62E26C5-9311-41A8-8443-B27C0EE9BAE8}" dt="2020-07-13T20:57:11.034" v="6974" actId="20577"/>
        <pc:sldMkLst>
          <pc:docMk/>
          <pc:sldMk cId="705238783" sldId="287"/>
        </pc:sldMkLst>
        <pc:spChg chg="mod">
          <ac:chgData name="Jim Beland" userId="d41a4da1a37fb713" providerId="LiveId" clId="{F62E26C5-9311-41A8-8443-B27C0EE9BAE8}" dt="2020-07-13T20:57:11.034" v="6974" actId="20577"/>
          <ac:spMkLst>
            <pc:docMk/>
            <pc:sldMk cId="705238783" sldId="287"/>
            <ac:spMk id="10" creationId="{A7787385-1EF2-4B4F-8C1A-D48D74A94E82}"/>
          </ac:spMkLst>
        </pc:spChg>
      </pc:sldChg>
      <pc:sldChg chg="addSp delSp modSp add">
        <pc:chgData name="Jim Beland" userId="d41a4da1a37fb713" providerId="LiveId" clId="{F62E26C5-9311-41A8-8443-B27C0EE9BAE8}" dt="2020-07-13T20:58:30.454" v="7120"/>
        <pc:sldMkLst>
          <pc:docMk/>
          <pc:sldMk cId="2212064049" sldId="288"/>
        </pc:sldMkLst>
        <pc:spChg chg="mod">
          <ac:chgData name="Jim Beland" userId="d41a4da1a37fb713" providerId="LiveId" clId="{F62E26C5-9311-41A8-8443-B27C0EE9BAE8}" dt="2020-07-13T20:58:09.391" v="7115" actId="20577"/>
          <ac:spMkLst>
            <pc:docMk/>
            <pc:sldMk cId="2212064049" sldId="288"/>
            <ac:spMk id="10" creationId="{A7787385-1EF2-4B4F-8C1A-D48D74A94E82}"/>
          </ac:spMkLst>
        </pc:spChg>
        <pc:inkChg chg="add del">
          <ac:chgData name="Jim Beland" userId="d41a4da1a37fb713" providerId="LiveId" clId="{F62E26C5-9311-41A8-8443-B27C0EE9BAE8}" dt="2020-07-13T20:58:28.666" v="7118"/>
          <ac:inkMkLst>
            <pc:docMk/>
            <pc:sldMk cId="2212064049" sldId="288"/>
            <ac:inkMk id="4" creationId="{687EFA03-38D7-4DE6-89BF-7388982C68B8}"/>
          </ac:inkMkLst>
        </pc:inkChg>
        <pc:inkChg chg="add del">
          <ac:chgData name="Jim Beland" userId="d41a4da1a37fb713" providerId="LiveId" clId="{F62E26C5-9311-41A8-8443-B27C0EE9BAE8}" dt="2020-07-13T20:58:28.666" v="7118"/>
          <ac:inkMkLst>
            <pc:docMk/>
            <pc:sldMk cId="2212064049" sldId="288"/>
            <ac:inkMk id="6" creationId="{7DBEF63C-BAD7-4784-969B-501F4131A818}"/>
          </ac:inkMkLst>
        </pc:inkChg>
        <pc:inkChg chg="add del">
          <ac:chgData name="Jim Beland" userId="d41a4da1a37fb713" providerId="LiveId" clId="{F62E26C5-9311-41A8-8443-B27C0EE9BAE8}" dt="2020-07-13T20:58:30.454" v="7120"/>
          <ac:inkMkLst>
            <pc:docMk/>
            <pc:sldMk cId="2212064049" sldId="288"/>
            <ac:inkMk id="8" creationId="{B90BCEA1-3B53-444C-8FE4-82C2793E78CE}"/>
          </ac:inkMkLst>
        </pc:inkChg>
        <pc:inkChg chg="add del">
          <ac:chgData name="Jim Beland" userId="d41a4da1a37fb713" providerId="LiveId" clId="{F62E26C5-9311-41A8-8443-B27C0EE9BAE8}" dt="2020-07-13T20:58:30.454" v="7120"/>
          <ac:inkMkLst>
            <pc:docMk/>
            <pc:sldMk cId="2212064049" sldId="288"/>
            <ac:inkMk id="11" creationId="{FFCF932C-4B7C-4D69-8FD7-6D444E477B9D}"/>
          </ac:inkMkLst>
        </pc:inkChg>
        <pc:inkChg chg="add">
          <ac:chgData name="Jim Beland" userId="d41a4da1a37fb713" providerId="LiveId" clId="{F62E26C5-9311-41A8-8443-B27C0EE9BAE8}" dt="2020-07-13T20:58:30.454" v="7120"/>
          <ac:inkMkLst>
            <pc:docMk/>
            <pc:sldMk cId="2212064049" sldId="288"/>
            <ac:inkMk id="12" creationId="{C0A75F36-3AF9-4DC4-9A77-CAE94C1C0558}"/>
          </ac:inkMkLst>
        </pc:inkChg>
      </pc:sldChg>
      <pc:sldChg chg="addSp delSp modSp add">
        <pc:chgData name="Jim Beland" userId="d41a4da1a37fb713" providerId="LiveId" clId="{F62E26C5-9311-41A8-8443-B27C0EE9BAE8}" dt="2020-07-13T21:16:51.082" v="7550" actId="9405"/>
        <pc:sldMkLst>
          <pc:docMk/>
          <pc:sldMk cId="2585619071" sldId="289"/>
        </pc:sldMkLst>
        <pc:spChg chg="mod">
          <ac:chgData name="Jim Beland" userId="d41a4da1a37fb713" providerId="LiveId" clId="{F62E26C5-9311-41A8-8443-B27C0EE9BAE8}" dt="2020-07-13T21:16:36.383" v="7541" actId="1076"/>
          <ac:spMkLst>
            <pc:docMk/>
            <pc:sldMk cId="2585619071" sldId="289"/>
            <ac:spMk id="3" creationId="{6D06D576-EA34-4702-9E75-658D9E080187}"/>
          </ac:spMkLst>
        </pc:spChg>
        <pc:spChg chg="del">
          <ac:chgData name="Jim Beland" userId="d41a4da1a37fb713" providerId="LiveId" clId="{F62E26C5-9311-41A8-8443-B27C0EE9BAE8}" dt="2020-07-13T21:04:53.457" v="7125" actId="478"/>
          <ac:spMkLst>
            <pc:docMk/>
            <pc:sldMk cId="2585619071" sldId="289"/>
            <ac:spMk id="9" creationId="{316B76DB-D64E-4FCB-A339-F7FA2EE60B66}"/>
          </ac:spMkLst>
        </pc:spChg>
        <pc:spChg chg="del">
          <ac:chgData name="Jim Beland" userId="d41a4da1a37fb713" providerId="LiveId" clId="{F62E26C5-9311-41A8-8443-B27C0EE9BAE8}" dt="2020-07-13T21:04:59.987" v="7126" actId="478"/>
          <ac:spMkLst>
            <pc:docMk/>
            <pc:sldMk cId="2585619071" sldId="289"/>
            <ac:spMk id="10" creationId="{A7787385-1EF2-4B4F-8C1A-D48D74A94E82}"/>
          </ac:spMkLst>
        </pc:spChg>
        <pc:inkChg chg="del">
          <ac:chgData name="Jim Beland" userId="d41a4da1a37fb713" providerId="LiveId" clId="{F62E26C5-9311-41A8-8443-B27C0EE9BAE8}" dt="2020-07-13T21:04:51.052" v="7124" actId="478"/>
          <ac:inkMkLst>
            <pc:docMk/>
            <pc:sldMk cId="2585619071" sldId="289"/>
            <ac:inkMk id="12" creationId="{C0A75F36-3AF9-4DC4-9A77-CAE94C1C0558}"/>
          </ac:inkMkLst>
        </pc:inkChg>
        <pc:inkChg chg="add">
          <ac:chgData name="Jim Beland" userId="d41a4da1a37fb713" providerId="LiveId" clId="{F62E26C5-9311-41A8-8443-B27C0EE9BAE8}" dt="2020-07-13T21:16:41.218" v="7542" actId="9405"/>
          <ac:inkMkLst>
            <pc:docMk/>
            <pc:sldMk cId="2585619071" sldId="289"/>
            <ac:inkMk id="15" creationId="{62BD36C8-1C72-4046-A9C8-FD705B2C3326}"/>
          </ac:inkMkLst>
        </pc:inkChg>
        <pc:inkChg chg="add del">
          <ac:chgData name="Jim Beland" userId="d41a4da1a37fb713" providerId="LiveId" clId="{F62E26C5-9311-41A8-8443-B27C0EE9BAE8}" dt="2020-07-13T21:16:45.216" v="7545"/>
          <ac:inkMkLst>
            <pc:docMk/>
            <pc:sldMk cId="2585619071" sldId="289"/>
            <ac:inkMk id="16" creationId="{0C30365B-BE0F-4DC6-BE85-5ADB19667A93}"/>
          </ac:inkMkLst>
        </pc:inkChg>
        <pc:inkChg chg="add del">
          <ac:chgData name="Jim Beland" userId="d41a4da1a37fb713" providerId="LiveId" clId="{F62E26C5-9311-41A8-8443-B27C0EE9BAE8}" dt="2020-07-13T21:16:45.216" v="7545"/>
          <ac:inkMkLst>
            <pc:docMk/>
            <pc:sldMk cId="2585619071" sldId="289"/>
            <ac:inkMk id="17" creationId="{8C92C650-D14D-4F42-9079-C356BD2D6F48}"/>
          </ac:inkMkLst>
        </pc:inkChg>
        <pc:inkChg chg="add">
          <ac:chgData name="Jim Beland" userId="d41a4da1a37fb713" providerId="LiveId" clId="{F62E26C5-9311-41A8-8443-B27C0EE9BAE8}" dt="2020-07-13T21:16:45.216" v="7545"/>
          <ac:inkMkLst>
            <pc:docMk/>
            <pc:sldMk cId="2585619071" sldId="289"/>
            <ac:inkMk id="18" creationId="{4B7CC054-1751-4058-A4BC-37BA8E072E6C}"/>
          </ac:inkMkLst>
        </pc:inkChg>
        <pc:inkChg chg="add del">
          <ac:chgData name="Jim Beland" userId="d41a4da1a37fb713" providerId="LiveId" clId="{F62E26C5-9311-41A8-8443-B27C0EE9BAE8}" dt="2020-07-13T21:16:50.080" v="7549"/>
          <ac:inkMkLst>
            <pc:docMk/>
            <pc:sldMk cId="2585619071" sldId="289"/>
            <ac:inkMk id="19" creationId="{00573970-B4B4-44A0-9004-1D7F78313500}"/>
          </ac:inkMkLst>
        </pc:inkChg>
        <pc:inkChg chg="add del">
          <ac:chgData name="Jim Beland" userId="d41a4da1a37fb713" providerId="LiveId" clId="{F62E26C5-9311-41A8-8443-B27C0EE9BAE8}" dt="2020-07-13T21:16:50.080" v="7549"/>
          <ac:inkMkLst>
            <pc:docMk/>
            <pc:sldMk cId="2585619071" sldId="289"/>
            <ac:inkMk id="20" creationId="{5E209CF6-FA01-4887-9640-2BB532236873}"/>
          </ac:inkMkLst>
        </pc:inkChg>
        <pc:inkChg chg="add">
          <ac:chgData name="Jim Beland" userId="d41a4da1a37fb713" providerId="LiveId" clId="{F62E26C5-9311-41A8-8443-B27C0EE9BAE8}" dt="2020-07-13T21:16:49.523" v="7548" actId="9405"/>
          <ac:inkMkLst>
            <pc:docMk/>
            <pc:sldMk cId="2585619071" sldId="289"/>
            <ac:inkMk id="21" creationId="{BDB9D015-792D-4253-B135-91553B70C0B8}"/>
          </ac:inkMkLst>
        </pc:inkChg>
        <pc:inkChg chg="add">
          <ac:chgData name="Jim Beland" userId="d41a4da1a37fb713" providerId="LiveId" clId="{F62E26C5-9311-41A8-8443-B27C0EE9BAE8}" dt="2020-07-13T21:16:50.080" v="7549"/>
          <ac:inkMkLst>
            <pc:docMk/>
            <pc:sldMk cId="2585619071" sldId="289"/>
            <ac:inkMk id="22" creationId="{53E6C626-16F6-432B-AF9D-A20EDCE1629A}"/>
          </ac:inkMkLst>
        </pc:inkChg>
        <pc:inkChg chg="add">
          <ac:chgData name="Jim Beland" userId="d41a4da1a37fb713" providerId="LiveId" clId="{F62E26C5-9311-41A8-8443-B27C0EE9BAE8}" dt="2020-07-13T21:16:51.082" v="7550" actId="9405"/>
          <ac:inkMkLst>
            <pc:docMk/>
            <pc:sldMk cId="2585619071" sldId="289"/>
            <ac:inkMk id="23" creationId="{2190873F-2310-4DF1-B4BE-817ECD999D81}"/>
          </ac:inkMkLst>
        </pc:inkChg>
        <pc:cxnChg chg="del">
          <ac:chgData name="Jim Beland" userId="d41a4da1a37fb713" providerId="LiveId" clId="{F62E26C5-9311-41A8-8443-B27C0EE9BAE8}" dt="2020-07-13T21:04:48.631" v="7123" actId="478"/>
          <ac:cxnSpMkLst>
            <pc:docMk/>
            <pc:sldMk cId="2585619071" sldId="289"/>
            <ac:cxnSpMk id="5" creationId="{91E2E32B-83EE-4FED-AAFE-4D6A3D920E9D}"/>
          </ac:cxnSpMkLst>
        </pc:cxnChg>
        <pc:cxnChg chg="add mod">
          <ac:chgData name="Jim Beland" userId="d41a4da1a37fb713" providerId="LiveId" clId="{F62E26C5-9311-41A8-8443-B27C0EE9BAE8}" dt="2020-07-13T21:15:53.935" v="7533" actId="11529"/>
          <ac:cxnSpMkLst>
            <pc:docMk/>
            <pc:sldMk cId="2585619071" sldId="289"/>
            <ac:cxnSpMk id="6" creationId="{A371AF9B-01F2-4621-8C04-D6EEE3164893}"/>
          </ac:cxnSpMkLst>
        </pc:cxnChg>
        <pc:cxnChg chg="del">
          <ac:chgData name="Jim Beland" userId="d41a4da1a37fb713" providerId="LiveId" clId="{F62E26C5-9311-41A8-8443-B27C0EE9BAE8}" dt="2020-07-13T21:04:47.714" v="7122" actId="478"/>
          <ac:cxnSpMkLst>
            <pc:docMk/>
            <pc:sldMk cId="2585619071" sldId="289"/>
            <ac:cxnSpMk id="7" creationId="{C561C56A-E130-43D4-984E-B71CDFDCF3C0}"/>
          </ac:cxnSpMkLst>
        </pc:cxnChg>
        <pc:cxnChg chg="add mod">
          <ac:chgData name="Jim Beland" userId="d41a4da1a37fb713" providerId="LiveId" clId="{F62E26C5-9311-41A8-8443-B27C0EE9BAE8}" dt="2020-07-13T21:16:04.575" v="7534" actId="11529"/>
          <ac:cxnSpMkLst>
            <pc:docMk/>
            <pc:sldMk cId="2585619071" sldId="289"/>
            <ac:cxnSpMk id="11" creationId="{8D8D0320-3D26-4328-B559-153D9C1BF6FD}"/>
          </ac:cxnSpMkLst>
        </pc:cxnChg>
        <pc:cxnChg chg="add mod">
          <ac:chgData name="Jim Beland" userId="d41a4da1a37fb713" providerId="LiveId" clId="{F62E26C5-9311-41A8-8443-B27C0EE9BAE8}" dt="2020-07-13T21:16:12.099" v="7535" actId="11529"/>
          <ac:cxnSpMkLst>
            <pc:docMk/>
            <pc:sldMk cId="2585619071" sldId="289"/>
            <ac:cxnSpMk id="14" creationId="{E6F750F4-7CD1-4C65-A752-B9E832C2F961}"/>
          </ac:cxnSpMkLst>
        </pc:cxnChg>
      </pc:sldChg>
      <pc:sldChg chg="addSp delSp modSp add">
        <pc:chgData name="Jim Beland" userId="d41a4da1a37fb713" providerId="LiveId" clId="{F62E26C5-9311-41A8-8443-B27C0EE9BAE8}" dt="2020-07-13T21:18:32.860" v="7986" actId="20577"/>
        <pc:sldMkLst>
          <pc:docMk/>
          <pc:sldMk cId="2374504618" sldId="290"/>
        </pc:sldMkLst>
        <pc:spChg chg="mod">
          <ac:chgData name="Jim Beland" userId="d41a4da1a37fb713" providerId="LiveId" clId="{F62E26C5-9311-41A8-8443-B27C0EE9BAE8}" dt="2020-07-13T21:18:32.860" v="7986" actId="20577"/>
          <ac:spMkLst>
            <pc:docMk/>
            <pc:sldMk cId="2374504618" sldId="290"/>
            <ac:spMk id="3" creationId="{6D06D576-EA34-4702-9E75-658D9E080187}"/>
          </ac:spMkLst>
        </pc:spChg>
        <pc:spChg chg="add del mod">
          <ac:chgData name="Jim Beland" userId="d41a4da1a37fb713" providerId="LiveId" clId="{F62E26C5-9311-41A8-8443-B27C0EE9BAE8}" dt="2020-07-13T21:17:47.602" v="7566" actId="767"/>
          <ac:spMkLst>
            <pc:docMk/>
            <pc:sldMk cId="2374504618" sldId="290"/>
            <ac:spMk id="4" creationId="{BD470717-A6AF-4D9C-939A-91954C629C09}"/>
          </ac:spMkLst>
        </pc:spChg>
        <pc:inkChg chg="del">
          <ac:chgData name="Jim Beland" userId="d41a4da1a37fb713" providerId="LiveId" clId="{F62E26C5-9311-41A8-8443-B27C0EE9BAE8}" dt="2020-07-13T21:17:06.409" v="7553" actId="478"/>
          <ac:inkMkLst>
            <pc:docMk/>
            <pc:sldMk cId="2374504618" sldId="290"/>
            <ac:inkMk id="15" creationId="{62BD36C8-1C72-4046-A9C8-FD705B2C3326}"/>
          </ac:inkMkLst>
        </pc:inkChg>
        <pc:inkChg chg="del">
          <ac:chgData name="Jim Beland" userId="d41a4da1a37fb713" providerId="LiveId" clId="{F62E26C5-9311-41A8-8443-B27C0EE9BAE8}" dt="2020-07-13T21:17:10.941" v="7555" actId="478"/>
          <ac:inkMkLst>
            <pc:docMk/>
            <pc:sldMk cId="2374504618" sldId="290"/>
            <ac:inkMk id="18" creationId="{4B7CC054-1751-4058-A4BC-37BA8E072E6C}"/>
          </ac:inkMkLst>
        </pc:inkChg>
        <pc:inkChg chg="del">
          <ac:chgData name="Jim Beland" userId="d41a4da1a37fb713" providerId="LiveId" clId="{F62E26C5-9311-41A8-8443-B27C0EE9BAE8}" dt="2020-07-13T21:17:03.535" v="7552" actId="478"/>
          <ac:inkMkLst>
            <pc:docMk/>
            <pc:sldMk cId="2374504618" sldId="290"/>
            <ac:inkMk id="21" creationId="{BDB9D015-792D-4253-B135-91553B70C0B8}"/>
          </ac:inkMkLst>
        </pc:inkChg>
        <pc:inkChg chg="del">
          <ac:chgData name="Jim Beland" userId="d41a4da1a37fb713" providerId="LiveId" clId="{F62E26C5-9311-41A8-8443-B27C0EE9BAE8}" dt="2020-07-13T21:17:08.764" v="7554" actId="478"/>
          <ac:inkMkLst>
            <pc:docMk/>
            <pc:sldMk cId="2374504618" sldId="290"/>
            <ac:inkMk id="22" creationId="{53E6C626-16F6-432B-AF9D-A20EDCE1629A}"/>
          </ac:inkMkLst>
        </pc:inkChg>
        <pc:inkChg chg="del">
          <ac:chgData name="Jim Beland" userId="d41a4da1a37fb713" providerId="LiveId" clId="{F62E26C5-9311-41A8-8443-B27C0EE9BAE8}" dt="2020-07-13T21:17:15.712" v="7556" actId="478"/>
          <ac:inkMkLst>
            <pc:docMk/>
            <pc:sldMk cId="2374504618" sldId="290"/>
            <ac:inkMk id="23" creationId="{2190873F-2310-4DF1-B4BE-817ECD999D81}"/>
          </ac:inkMkLst>
        </pc:inkChg>
        <pc:cxnChg chg="del">
          <ac:chgData name="Jim Beland" userId="d41a4da1a37fb713" providerId="LiveId" clId="{F62E26C5-9311-41A8-8443-B27C0EE9BAE8}" dt="2020-07-13T21:17:18.580" v="7558" actId="478"/>
          <ac:cxnSpMkLst>
            <pc:docMk/>
            <pc:sldMk cId="2374504618" sldId="290"/>
            <ac:cxnSpMk id="6" creationId="{A371AF9B-01F2-4621-8C04-D6EEE3164893}"/>
          </ac:cxnSpMkLst>
        </pc:cxnChg>
        <pc:cxnChg chg="del">
          <ac:chgData name="Jim Beland" userId="d41a4da1a37fb713" providerId="LiveId" clId="{F62E26C5-9311-41A8-8443-B27C0EE9BAE8}" dt="2020-07-13T21:17:21.345" v="7559" actId="478"/>
          <ac:cxnSpMkLst>
            <pc:docMk/>
            <pc:sldMk cId="2374504618" sldId="290"/>
            <ac:cxnSpMk id="11" creationId="{8D8D0320-3D26-4328-B559-153D9C1BF6FD}"/>
          </ac:cxnSpMkLst>
        </pc:cxnChg>
        <pc:cxnChg chg="del">
          <ac:chgData name="Jim Beland" userId="d41a4da1a37fb713" providerId="LiveId" clId="{F62E26C5-9311-41A8-8443-B27C0EE9BAE8}" dt="2020-07-13T21:17:18.001" v="7557" actId="478"/>
          <ac:cxnSpMkLst>
            <pc:docMk/>
            <pc:sldMk cId="2374504618" sldId="290"/>
            <ac:cxnSpMk id="14" creationId="{E6F750F4-7CD1-4C65-A752-B9E832C2F961}"/>
          </ac:cxnSpMkLst>
        </pc:cxnChg>
      </pc:sldChg>
      <pc:sldChg chg="modSp add">
        <pc:chgData name="Jim Beland" userId="d41a4da1a37fb713" providerId="LiveId" clId="{F62E26C5-9311-41A8-8443-B27C0EE9BAE8}" dt="2020-07-13T21:20:39.979" v="8331" actId="20577"/>
        <pc:sldMkLst>
          <pc:docMk/>
          <pc:sldMk cId="63503987" sldId="291"/>
        </pc:sldMkLst>
        <pc:spChg chg="mod">
          <ac:chgData name="Jim Beland" userId="d41a4da1a37fb713" providerId="LiveId" clId="{F62E26C5-9311-41A8-8443-B27C0EE9BAE8}" dt="2020-07-13T21:20:39.979" v="8331" actId="20577"/>
          <ac:spMkLst>
            <pc:docMk/>
            <pc:sldMk cId="63503987" sldId="291"/>
            <ac:spMk id="3" creationId="{6D06D576-EA34-4702-9E75-658D9E080187}"/>
          </ac:spMkLst>
        </pc:spChg>
      </pc:sldChg>
      <pc:sldChg chg="modSp add">
        <pc:chgData name="Jim Beland" userId="d41a4da1a37fb713" providerId="LiveId" clId="{F62E26C5-9311-41A8-8443-B27C0EE9BAE8}" dt="2020-07-13T21:23:40.045" v="8816" actId="20577"/>
        <pc:sldMkLst>
          <pc:docMk/>
          <pc:sldMk cId="3467421273" sldId="292"/>
        </pc:sldMkLst>
        <pc:spChg chg="mod">
          <ac:chgData name="Jim Beland" userId="d41a4da1a37fb713" providerId="LiveId" clId="{F62E26C5-9311-41A8-8443-B27C0EE9BAE8}" dt="2020-07-13T21:23:40.045" v="8816" actId="20577"/>
          <ac:spMkLst>
            <pc:docMk/>
            <pc:sldMk cId="3467421273" sldId="292"/>
            <ac:spMk id="3" creationId="{6D06D576-EA34-4702-9E75-658D9E080187}"/>
          </ac:spMkLst>
        </pc:spChg>
      </pc:sldChg>
      <pc:sldChg chg="modSp add">
        <pc:chgData name="Jim Beland" userId="d41a4da1a37fb713" providerId="LiveId" clId="{F62E26C5-9311-41A8-8443-B27C0EE9BAE8}" dt="2020-07-14T00:40:44.884" v="9942" actId="20577"/>
        <pc:sldMkLst>
          <pc:docMk/>
          <pc:sldMk cId="2462764430" sldId="293"/>
        </pc:sldMkLst>
        <pc:spChg chg="mod">
          <ac:chgData name="Jim Beland" userId="d41a4da1a37fb713" providerId="LiveId" clId="{F62E26C5-9311-41A8-8443-B27C0EE9BAE8}" dt="2020-07-13T21:24:58.110" v="8826" actId="20577"/>
          <ac:spMkLst>
            <pc:docMk/>
            <pc:sldMk cId="2462764430" sldId="293"/>
            <ac:spMk id="2" creationId="{D1E59155-BAC5-434D-BC02-6C9EE7E4B194}"/>
          </ac:spMkLst>
        </pc:spChg>
        <pc:spChg chg="mod">
          <ac:chgData name="Jim Beland" userId="d41a4da1a37fb713" providerId="LiveId" clId="{F62E26C5-9311-41A8-8443-B27C0EE9BAE8}" dt="2020-07-14T00:40:44.884" v="9942" actId="20577"/>
          <ac:spMkLst>
            <pc:docMk/>
            <pc:sldMk cId="2462764430" sldId="293"/>
            <ac:spMk id="3" creationId="{E9916FF2-F1EE-40D6-943A-21C21B1A94C7}"/>
          </ac:spMkLst>
        </pc:spChg>
      </pc:sldChg>
      <pc:sldChg chg="modSp add">
        <pc:chgData name="Jim Beland" userId="d41a4da1a37fb713" providerId="LiveId" clId="{F62E26C5-9311-41A8-8443-B27C0EE9BAE8}" dt="2020-07-14T00:54:38.421" v="11217" actId="20577"/>
        <pc:sldMkLst>
          <pc:docMk/>
          <pc:sldMk cId="1687537874" sldId="294"/>
        </pc:sldMkLst>
        <pc:spChg chg="mod">
          <ac:chgData name="Jim Beland" userId="d41a4da1a37fb713" providerId="LiveId" clId="{F62E26C5-9311-41A8-8443-B27C0EE9BAE8}" dt="2020-07-14T00:38:45.526" v="9829" actId="20577"/>
          <ac:spMkLst>
            <pc:docMk/>
            <pc:sldMk cId="1687537874" sldId="294"/>
            <ac:spMk id="2" creationId="{D1E59155-BAC5-434D-BC02-6C9EE7E4B194}"/>
          </ac:spMkLst>
        </pc:spChg>
        <pc:spChg chg="mod">
          <ac:chgData name="Jim Beland" userId="d41a4da1a37fb713" providerId="LiveId" clId="{F62E26C5-9311-41A8-8443-B27C0EE9BAE8}" dt="2020-07-14T00:54:38.421" v="11217" actId="20577"/>
          <ac:spMkLst>
            <pc:docMk/>
            <pc:sldMk cId="1687537874" sldId="294"/>
            <ac:spMk id="3" creationId="{E9916FF2-F1EE-40D6-943A-21C21B1A94C7}"/>
          </ac:spMkLst>
        </pc:spChg>
      </pc:sldChg>
      <pc:sldChg chg="modSp add">
        <pc:chgData name="Jim Beland" userId="d41a4da1a37fb713" providerId="LiveId" clId="{F62E26C5-9311-41A8-8443-B27C0EE9BAE8}" dt="2020-07-14T00:42:18.285" v="9966" actId="20577"/>
        <pc:sldMkLst>
          <pc:docMk/>
          <pc:sldMk cId="3758955421" sldId="295"/>
        </pc:sldMkLst>
        <pc:spChg chg="mod">
          <ac:chgData name="Jim Beland" userId="d41a4da1a37fb713" providerId="LiveId" clId="{F62E26C5-9311-41A8-8443-B27C0EE9BAE8}" dt="2020-07-14T00:38:51.028" v="9836" actId="20577"/>
          <ac:spMkLst>
            <pc:docMk/>
            <pc:sldMk cId="3758955421" sldId="295"/>
            <ac:spMk id="2" creationId="{D1E59155-BAC5-434D-BC02-6C9EE7E4B194}"/>
          </ac:spMkLst>
        </pc:spChg>
        <pc:spChg chg="mod">
          <ac:chgData name="Jim Beland" userId="d41a4da1a37fb713" providerId="LiveId" clId="{F62E26C5-9311-41A8-8443-B27C0EE9BAE8}" dt="2020-07-14T00:42:18.285" v="9966" actId="20577"/>
          <ac:spMkLst>
            <pc:docMk/>
            <pc:sldMk cId="3758955421" sldId="295"/>
            <ac:spMk id="3" creationId="{E9916FF2-F1EE-40D6-943A-21C21B1A94C7}"/>
          </ac:spMkLst>
        </pc:spChg>
      </pc:sldChg>
      <pc:sldChg chg="modSp add">
        <pc:chgData name="Jim Beland" userId="d41a4da1a37fb713" providerId="LiveId" clId="{F62E26C5-9311-41A8-8443-B27C0EE9BAE8}" dt="2020-07-14T00:44:56.275" v="10150" actId="20577"/>
        <pc:sldMkLst>
          <pc:docMk/>
          <pc:sldMk cId="943170673" sldId="296"/>
        </pc:sldMkLst>
        <pc:spChg chg="mod">
          <ac:chgData name="Jim Beland" userId="d41a4da1a37fb713" providerId="LiveId" clId="{F62E26C5-9311-41A8-8443-B27C0EE9BAE8}" dt="2020-07-14T00:38:56.639" v="9843" actId="20577"/>
          <ac:spMkLst>
            <pc:docMk/>
            <pc:sldMk cId="943170673" sldId="296"/>
            <ac:spMk id="2" creationId="{D1E59155-BAC5-434D-BC02-6C9EE7E4B194}"/>
          </ac:spMkLst>
        </pc:spChg>
        <pc:spChg chg="mod">
          <ac:chgData name="Jim Beland" userId="d41a4da1a37fb713" providerId="LiveId" clId="{F62E26C5-9311-41A8-8443-B27C0EE9BAE8}" dt="2020-07-14T00:44:56.275" v="10150" actId="20577"/>
          <ac:spMkLst>
            <pc:docMk/>
            <pc:sldMk cId="943170673" sldId="296"/>
            <ac:spMk id="3" creationId="{E9916FF2-F1EE-40D6-943A-21C21B1A94C7}"/>
          </ac:spMkLst>
        </pc:spChg>
      </pc:sldChg>
      <pc:sldChg chg="modSp add">
        <pc:chgData name="Jim Beland" userId="d41a4da1a37fb713" providerId="LiveId" clId="{F62E26C5-9311-41A8-8443-B27C0EE9BAE8}" dt="2020-07-14T00:45:51.547" v="10220" actId="20577"/>
        <pc:sldMkLst>
          <pc:docMk/>
          <pc:sldMk cId="2974677244" sldId="297"/>
        </pc:sldMkLst>
        <pc:spChg chg="mod">
          <ac:chgData name="Jim Beland" userId="d41a4da1a37fb713" providerId="LiveId" clId="{F62E26C5-9311-41A8-8443-B27C0EE9BAE8}" dt="2020-07-14T00:45:51.547" v="10220" actId="20577"/>
          <ac:spMkLst>
            <pc:docMk/>
            <pc:sldMk cId="2974677244" sldId="297"/>
            <ac:spMk id="3" creationId="{E9916FF2-F1EE-40D6-943A-21C21B1A94C7}"/>
          </ac:spMkLst>
        </pc:spChg>
      </pc:sldChg>
      <pc:sldChg chg="modSp add">
        <pc:chgData name="Jim Beland" userId="d41a4da1a37fb713" providerId="LiveId" clId="{F62E26C5-9311-41A8-8443-B27C0EE9BAE8}" dt="2020-07-14T00:47:41.722" v="10349" actId="20577"/>
        <pc:sldMkLst>
          <pc:docMk/>
          <pc:sldMk cId="1356903021" sldId="298"/>
        </pc:sldMkLst>
        <pc:spChg chg="mod">
          <ac:chgData name="Jim Beland" userId="d41a4da1a37fb713" providerId="LiveId" clId="{F62E26C5-9311-41A8-8443-B27C0EE9BAE8}" dt="2020-07-14T00:47:41.722" v="10349" actId="20577"/>
          <ac:spMkLst>
            <pc:docMk/>
            <pc:sldMk cId="1356903021" sldId="298"/>
            <ac:spMk id="3" creationId="{E9916FF2-F1EE-40D6-943A-21C21B1A94C7}"/>
          </ac:spMkLst>
        </pc:spChg>
      </pc:sldChg>
      <pc:sldChg chg="modSp add">
        <pc:chgData name="Jim Beland" userId="d41a4da1a37fb713" providerId="LiveId" clId="{F62E26C5-9311-41A8-8443-B27C0EE9BAE8}" dt="2020-07-14T00:58:21.397" v="11735" actId="20577"/>
        <pc:sldMkLst>
          <pc:docMk/>
          <pc:sldMk cId="1673948450" sldId="299"/>
        </pc:sldMkLst>
        <pc:spChg chg="mod">
          <ac:chgData name="Jim Beland" userId="d41a4da1a37fb713" providerId="LiveId" clId="{F62E26C5-9311-41A8-8443-B27C0EE9BAE8}" dt="2020-07-14T00:58:21.397" v="11735" actId="20577"/>
          <ac:spMkLst>
            <pc:docMk/>
            <pc:sldMk cId="1673948450" sldId="299"/>
            <ac:spMk id="3" creationId="{E9916FF2-F1EE-40D6-943A-21C21B1A94C7}"/>
          </ac:spMkLst>
        </pc:spChg>
      </pc:sldChg>
      <pc:sldChg chg="modSp add">
        <pc:chgData name="Jim Beland" userId="d41a4da1a37fb713" providerId="LiveId" clId="{F62E26C5-9311-41A8-8443-B27C0EE9BAE8}" dt="2020-07-14T00:52:16.306" v="10674" actId="20577"/>
        <pc:sldMkLst>
          <pc:docMk/>
          <pc:sldMk cId="1569276629" sldId="300"/>
        </pc:sldMkLst>
        <pc:spChg chg="mod">
          <ac:chgData name="Jim Beland" userId="d41a4da1a37fb713" providerId="LiveId" clId="{F62E26C5-9311-41A8-8443-B27C0EE9BAE8}" dt="2020-07-14T00:52:16.306" v="10674" actId="20577"/>
          <ac:spMkLst>
            <pc:docMk/>
            <pc:sldMk cId="1569276629" sldId="300"/>
            <ac:spMk id="3" creationId="{E9916FF2-F1EE-40D6-943A-21C21B1A94C7}"/>
          </ac:spMkLst>
        </pc:spChg>
      </pc:sldChg>
      <pc:sldChg chg="modSp add">
        <pc:chgData name="Jim Beland" userId="d41a4da1a37fb713" providerId="LiveId" clId="{F62E26C5-9311-41A8-8443-B27C0EE9BAE8}" dt="2020-07-14T00:53:01.979" v="10885" actId="20577"/>
        <pc:sldMkLst>
          <pc:docMk/>
          <pc:sldMk cId="1970542953" sldId="301"/>
        </pc:sldMkLst>
        <pc:spChg chg="mod">
          <ac:chgData name="Jim Beland" userId="d41a4da1a37fb713" providerId="LiveId" clId="{F62E26C5-9311-41A8-8443-B27C0EE9BAE8}" dt="2020-07-14T00:53:01.979" v="10885" actId="20577"/>
          <ac:spMkLst>
            <pc:docMk/>
            <pc:sldMk cId="1970542953" sldId="301"/>
            <ac:spMk id="3" creationId="{E9916FF2-F1EE-40D6-943A-21C21B1A94C7}"/>
          </ac:spMkLst>
        </pc:spChg>
      </pc:sldChg>
      <pc:sldChg chg="add">
        <pc:chgData name="Jim Beland" userId="d41a4da1a37fb713" providerId="LiveId" clId="{F62E26C5-9311-41A8-8443-B27C0EE9BAE8}" dt="2020-07-14T00:53:12.305" v="10886"/>
        <pc:sldMkLst>
          <pc:docMk/>
          <pc:sldMk cId="3160609179" sldId="302"/>
        </pc:sldMkLst>
      </pc:sldChg>
      <pc:sldChg chg="addSp delSp modSp add">
        <pc:chgData name="Jim Beland" userId="d41a4da1a37fb713" providerId="LiveId" clId="{F62E26C5-9311-41A8-8443-B27C0EE9BAE8}" dt="2020-07-14T01:00:33.618" v="11804" actId="9405"/>
        <pc:sldMkLst>
          <pc:docMk/>
          <pc:sldMk cId="862870602" sldId="303"/>
        </pc:sldMkLst>
        <pc:spChg chg="mod">
          <ac:chgData name="Jim Beland" userId="d41a4da1a37fb713" providerId="LiveId" clId="{F62E26C5-9311-41A8-8443-B27C0EE9BAE8}" dt="2020-07-14T01:00:01.486" v="11798" actId="20577"/>
          <ac:spMkLst>
            <pc:docMk/>
            <pc:sldMk cId="862870602" sldId="303"/>
            <ac:spMk id="3" creationId="{E9916FF2-F1EE-40D6-943A-21C21B1A94C7}"/>
          </ac:spMkLst>
        </pc:spChg>
        <pc:inkChg chg="add">
          <ac:chgData name="Jim Beland" userId="d41a4da1a37fb713" providerId="LiveId" clId="{F62E26C5-9311-41A8-8443-B27C0EE9BAE8}" dt="2020-07-14T01:00:22.993" v="11800" actId="9405"/>
          <ac:inkMkLst>
            <pc:docMk/>
            <pc:sldMk cId="862870602" sldId="303"/>
            <ac:inkMk id="6" creationId="{BB202449-8826-4F00-B2A5-DE5AFA846B5E}"/>
          </ac:inkMkLst>
        </pc:inkChg>
        <pc:inkChg chg="add del">
          <ac:chgData name="Jim Beland" userId="d41a4da1a37fb713" providerId="LiveId" clId="{F62E26C5-9311-41A8-8443-B27C0EE9BAE8}" dt="2020-07-14T01:00:32.648" v="11803"/>
          <ac:inkMkLst>
            <pc:docMk/>
            <pc:sldMk cId="862870602" sldId="303"/>
            <ac:inkMk id="7" creationId="{3E588644-9FEA-4DB2-AE1D-532DAE1B723D}"/>
          </ac:inkMkLst>
        </pc:inkChg>
        <pc:inkChg chg="add del">
          <ac:chgData name="Jim Beland" userId="d41a4da1a37fb713" providerId="LiveId" clId="{F62E26C5-9311-41A8-8443-B27C0EE9BAE8}" dt="2020-07-14T01:00:32.648" v="11803"/>
          <ac:inkMkLst>
            <pc:docMk/>
            <pc:sldMk cId="862870602" sldId="303"/>
            <ac:inkMk id="8" creationId="{4460E0F7-B858-41D5-8ADB-AED9B8EA260D}"/>
          </ac:inkMkLst>
        </pc:inkChg>
        <pc:inkChg chg="add">
          <ac:chgData name="Jim Beland" userId="d41a4da1a37fb713" providerId="LiveId" clId="{F62E26C5-9311-41A8-8443-B27C0EE9BAE8}" dt="2020-07-14T01:00:32.648" v="11803"/>
          <ac:inkMkLst>
            <pc:docMk/>
            <pc:sldMk cId="862870602" sldId="303"/>
            <ac:inkMk id="9" creationId="{0D70FE64-2808-47CF-BE34-A4A0C0D56342}"/>
          </ac:inkMkLst>
        </pc:inkChg>
        <pc:inkChg chg="add">
          <ac:chgData name="Jim Beland" userId="d41a4da1a37fb713" providerId="LiveId" clId="{F62E26C5-9311-41A8-8443-B27C0EE9BAE8}" dt="2020-07-14T01:00:33.618" v="11804" actId="9405"/>
          <ac:inkMkLst>
            <pc:docMk/>
            <pc:sldMk cId="862870602" sldId="303"/>
            <ac:inkMk id="10" creationId="{C26C96F5-D53E-4042-9703-52BBCA0BF08B}"/>
          </ac:inkMkLst>
        </pc:inkChg>
        <pc:cxnChg chg="add mod">
          <ac:chgData name="Jim Beland" userId="d41a4da1a37fb713" providerId="LiveId" clId="{F62E26C5-9311-41A8-8443-B27C0EE9BAE8}" dt="2020-07-14T01:00:11.796" v="11799" actId="11529"/>
          <ac:cxnSpMkLst>
            <pc:docMk/>
            <pc:sldMk cId="862870602" sldId="303"/>
            <ac:cxnSpMk id="5" creationId="{E8E9C14F-DD56-472A-883E-96358D6749F2}"/>
          </ac:cxnSpMkLst>
        </pc:cxnChg>
      </pc:sldChg>
      <pc:sldChg chg="modSp add">
        <pc:chgData name="Jim Beland" userId="d41a4da1a37fb713" providerId="LiveId" clId="{F62E26C5-9311-41A8-8443-B27C0EE9BAE8}" dt="2020-07-14T01:03:07.828" v="12014" actId="20577"/>
        <pc:sldMkLst>
          <pc:docMk/>
          <pc:sldMk cId="3505489603" sldId="304"/>
        </pc:sldMkLst>
        <pc:spChg chg="mod">
          <ac:chgData name="Jim Beland" userId="d41a4da1a37fb713" providerId="LiveId" clId="{F62E26C5-9311-41A8-8443-B27C0EE9BAE8}" dt="2020-07-14T01:03:07.828" v="12014" actId="20577"/>
          <ac:spMkLst>
            <pc:docMk/>
            <pc:sldMk cId="3505489603" sldId="304"/>
            <ac:spMk id="3" creationId="{F4E0627C-8681-486C-BB39-0D5D87FBA9BB}"/>
          </ac:spMkLst>
        </pc:spChg>
      </pc:sldChg>
    </pc:docChg>
  </pc:docChgLst>
  <pc:docChgLst>
    <pc:chgData name="Jim" userId="d41a4da1a37fb713" providerId="LiveId" clId="{637269F9-E45C-4570-94B0-117424DEAD4C}"/>
    <pc:docChg chg="custSel delSld modSld">
      <pc:chgData name="Jim" userId="d41a4da1a37fb713" providerId="LiveId" clId="{637269F9-E45C-4570-94B0-117424DEAD4C}" dt="2022-03-15T19:35:56.600" v="136" actId="20577"/>
      <pc:docMkLst>
        <pc:docMk/>
      </pc:docMkLst>
      <pc:sldChg chg="modSp mod">
        <pc:chgData name="Jim" userId="d41a4da1a37fb713" providerId="LiveId" clId="{637269F9-E45C-4570-94B0-117424DEAD4C}" dt="2022-03-15T18:28:57.793" v="106" actId="6549"/>
        <pc:sldMkLst>
          <pc:docMk/>
          <pc:sldMk cId="473300331" sldId="261"/>
        </pc:sldMkLst>
        <pc:spChg chg="mod">
          <ac:chgData name="Jim" userId="d41a4da1a37fb713" providerId="LiveId" clId="{637269F9-E45C-4570-94B0-117424DEAD4C}" dt="2022-03-15T18:28:57.793" v="106" actId="6549"/>
          <ac:spMkLst>
            <pc:docMk/>
            <pc:sldMk cId="473300331" sldId="261"/>
            <ac:spMk id="3" creationId="{4FD2C6E7-4A46-49F0-A6FD-E56B8CAB5E0D}"/>
          </ac:spMkLst>
        </pc:spChg>
      </pc:sldChg>
      <pc:sldChg chg="modSp">
        <pc:chgData name="Jim" userId="d41a4da1a37fb713" providerId="LiveId" clId="{637269F9-E45C-4570-94B0-117424DEAD4C}" dt="2022-03-15T19:35:35.184" v="118" actId="20577"/>
        <pc:sldMkLst>
          <pc:docMk/>
          <pc:sldMk cId="3393366484" sldId="271"/>
        </pc:sldMkLst>
        <pc:spChg chg="mod">
          <ac:chgData name="Jim" userId="d41a4da1a37fb713" providerId="LiveId" clId="{637269F9-E45C-4570-94B0-117424DEAD4C}" dt="2022-03-15T19:35:35.184" v="118" actId="20577"/>
          <ac:spMkLst>
            <pc:docMk/>
            <pc:sldMk cId="3393366484" sldId="271"/>
            <ac:spMk id="3" creationId="{83F7557B-101A-4735-AC50-32A32DEE1DB3}"/>
          </ac:spMkLst>
        </pc:spChg>
      </pc:sldChg>
      <pc:sldChg chg="modSp mod">
        <pc:chgData name="Jim" userId="d41a4da1a37fb713" providerId="LiveId" clId="{637269F9-E45C-4570-94B0-117424DEAD4C}" dt="2022-03-15T19:35:56.600" v="136" actId="20577"/>
        <pc:sldMkLst>
          <pc:docMk/>
          <pc:sldMk cId="1668888992" sldId="278"/>
        </pc:sldMkLst>
        <pc:spChg chg="mod">
          <ac:chgData name="Jim" userId="d41a4da1a37fb713" providerId="LiveId" clId="{637269F9-E45C-4570-94B0-117424DEAD4C}" dt="2022-03-15T19:35:56.600" v="136" actId="20577"/>
          <ac:spMkLst>
            <pc:docMk/>
            <pc:sldMk cId="1668888992" sldId="278"/>
            <ac:spMk id="3" creationId="{6D06D576-EA34-4702-9E75-658D9E080187}"/>
          </ac:spMkLst>
        </pc:spChg>
      </pc:sldChg>
      <pc:sldChg chg="del">
        <pc:chgData name="Jim" userId="d41a4da1a37fb713" providerId="LiveId" clId="{637269F9-E45C-4570-94B0-117424DEAD4C}" dt="2022-03-15T18:34:24.164" v="107" actId="47"/>
        <pc:sldMkLst>
          <pc:docMk/>
          <pc:sldMk cId="2462764430" sldId="293"/>
        </pc:sldMkLst>
      </pc:sldChg>
      <pc:sldChg chg="del">
        <pc:chgData name="Jim" userId="d41a4da1a37fb713" providerId="LiveId" clId="{637269F9-E45C-4570-94B0-117424DEAD4C}" dt="2022-03-15T18:34:25.016" v="108" actId="47"/>
        <pc:sldMkLst>
          <pc:docMk/>
          <pc:sldMk cId="1687537874" sldId="294"/>
        </pc:sldMkLst>
      </pc:sldChg>
      <pc:sldChg chg="del">
        <pc:chgData name="Jim" userId="d41a4da1a37fb713" providerId="LiveId" clId="{637269F9-E45C-4570-94B0-117424DEAD4C}" dt="2022-03-15T18:34:26.584" v="110" actId="47"/>
        <pc:sldMkLst>
          <pc:docMk/>
          <pc:sldMk cId="3758955421" sldId="295"/>
        </pc:sldMkLst>
      </pc:sldChg>
      <pc:sldChg chg="del">
        <pc:chgData name="Jim" userId="d41a4da1a37fb713" providerId="LiveId" clId="{637269F9-E45C-4570-94B0-117424DEAD4C}" dt="2022-03-15T18:34:27.337" v="111" actId="47"/>
        <pc:sldMkLst>
          <pc:docMk/>
          <pc:sldMk cId="943170673" sldId="296"/>
        </pc:sldMkLst>
      </pc:sldChg>
      <pc:sldChg chg="del">
        <pc:chgData name="Jim" userId="d41a4da1a37fb713" providerId="LiveId" clId="{637269F9-E45C-4570-94B0-117424DEAD4C}" dt="2022-03-15T18:34:28.075" v="112" actId="47"/>
        <pc:sldMkLst>
          <pc:docMk/>
          <pc:sldMk cId="2974677244" sldId="297"/>
        </pc:sldMkLst>
      </pc:sldChg>
      <pc:sldChg chg="del">
        <pc:chgData name="Jim" userId="d41a4da1a37fb713" providerId="LiveId" clId="{637269F9-E45C-4570-94B0-117424DEAD4C}" dt="2022-03-15T18:34:28.802" v="113" actId="47"/>
        <pc:sldMkLst>
          <pc:docMk/>
          <pc:sldMk cId="1356903021" sldId="298"/>
        </pc:sldMkLst>
      </pc:sldChg>
      <pc:sldChg chg="del">
        <pc:chgData name="Jim" userId="d41a4da1a37fb713" providerId="LiveId" clId="{637269F9-E45C-4570-94B0-117424DEAD4C}" dt="2022-03-15T18:34:29.603" v="114" actId="47"/>
        <pc:sldMkLst>
          <pc:docMk/>
          <pc:sldMk cId="1673948450" sldId="299"/>
        </pc:sldMkLst>
      </pc:sldChg>
      <pc:sldChg chg="del">
        <pc:chgData name="Jim" userId="d41a4da1a37fb713" providerId="LiveId" clId="{637269F9-E45C-4570-94B0-117424DEAD4C}" dt="2022-03-15T18:34:30.794" v="115" actId="47"/>
        <pc:sldMkLst>
          <pc:docMk/>
          <pc:sldMk cId="1569276629" sldId="300"/>
        </pc:sldMkLst>
      </pc:sldChg>
      <pc:sldChg chg="del">
        <pc:chgData name="Jim" userId="d41a4da1a37fb713" providerId="LiveId" clId="{637269F9-E45C-4570-94B0-117424DEAD4C}" dt="2022-03-15T18:34:31.830" v="116" actId="47"/>
        <pc:sldMkLst>
          <pc:docMk/>
          <pc:sldMk cId="1970542953" sldId="301"/>
        </pc:sldMkLst>
      </pc:sldChg>
      <pc:sldChg chg="del">
        <pc:chgData name="Jim" userId="d41a4da1a37fb713" providerId="LiveId" clId="{637269F9-E45C-4570-94B0-117424DEAD4C}" dt="2022-03-15T18:34:25.858" v="109" actId="47"/>
        <pc:sldMkLst>
          <pc:docMk/>
          <pc:sldMk cId="3160609179" sldId="302"/>
        </pc:sldMkLst>
      </pc:sldChg>
      <pc:sldChg chg="del">
        <pc:chgData name="Jim" userId="d41a4da1a37fb713" providerId="LiveId" clId="{637269F9-E45C-4570-94B0-117424DEAD4C}" dt="2022-03-15T18:34:32.988" v="117" actId="47"/>
        <pc:sldMkLst>
          <pc:docMk/>
          <pc:sldMk cId="862870602" sldId="30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19:57:58.120"/>
    </inkml:context>
    <inkml:brush xml:id="br0">
      <inkml:brushProperty name="width" value="0.05" units="cm"/>
      <inkml:brushProperty name="height" value="0.05" units="cm"/>
    </inkml:brush>
  </inkml:definitions>
  <inkml:trace contextRef="#ctx0" brushRef="#br0">0 1376 4153,'0'0'1856,"0"0"-581,0 0-40,0 0-8,0 0-269,9-9 1263,-2 4 2566,101 7-3274,-22 1-323,63-9-1190,-109 1 255,38-11-255,-35 6 109,26-2-109,22 1 641,19-8-641,-77 12 171,0-2 0,0-1-1,-2-2 1,30-14-171,-3 0 46,0 4 0,1 1 0,46-7-46,23-9 54,-87 22 50,-2-2 0,0-2-1,10-7-103,25-13 100,186-79-41,201-75 205,-93 56-36,-73 29 57,-95 38 521,125-23-806,184-7 355,-500 99-349,119-18 98,1 5-1,2 6-103,322-7 200,256 10 57,-394 7-159,-208-3-74,118 3 16,-180 1-30,1 1-1,-1 3 1,42 12-10,-45-5 23,0 2 0,17 10-23,-26-10 7,-1-3-1,2-1 1,-1-1-1,23 4-6,7-2 0,-35-7 1,0 0-1,1-2 1,0-1 0,0-1-1,-18-3-66,-10 1 33,0 0 1,0 0-1,0-1 0,0 1 0,0 0 0,0 0 1,0 0-1,0 0 0,0 0 0,0 1 0,0-1 1,0 0-1,0 0 0,0 1 0,0-1 0,0 0 1,0 1-1,0-1 0,0 1 0,0 0 0,0-1 1,0 1-1,-1 0 0,1-1 0,0 1 33,2 2-112,1-2-1,-1 1 0,0 0 0,1-1 1,-1 1-1,1-1 0,-1 0 1,1 0-1,0 0 0,0-1 113,6 3-317,32 11 199,-16-5 37,0-2 0,16 3 81,22-2 365,2-3 1,-1-3-1,9-3-365,-19 1 102,5 0 108,-59 0-200,-1 0 10,0 0 16,0 0-22,0 0-6,0 0 0,0 0-2,0 0-12,0 0-11,0 0-46,0 0-53,0 0-73,0 0-127,0 0-275,0 0-423,0 0-454,-3 0-826,-11 0-2793,-11 0-4674</inkml:trace>
  <inkml:trace contextRef="#ctx0" brushRef="#br0" timeOffset="1426.73">7526 0 3881,'0'0'1255,"0"0"-384,0 0-165,0 0 83,0 0-103,0 0-235,-38 0 3589,37 0-3900,0 1 0,0-1 0,0 0 1,0 0-1,0 1 0,0-1 0,1 0 1,-1 1-1,0-1 0,0 1 0,0-1 1,0 1-1,0-1 0,0 1 0,1 0 1,-1 0-1,0-1 0,1 1 0,-1 0 0,0 0 1,1 0-1,-1 0 0,1-1 0,0 1 1,-1 0-1,1 0 0,-1 0 0,1 0 1,0 0-1,0 0 0,0 0 0,0 0 1,0 1-141,-2 42 2157,3-30-2565,-1-11 435,1 0-1,0-1 1,-1 1 0,1-1-1,0 1 1,0-1 0,1 0-1,-1 1 1,0-1 0,1 0-1,-1 0 1,1 0 0,0 0-1,0 0 1,0 0 0,0-1-1,0 1 1,0 0 0,0-1-27,54 33 311,-31-19-151,122 96 712,-132-100-807,-6-6-44,-1 0 0,0 1 0,-1 0-1,1 0 1,-1 1 0,0 0-1,-1 0 1,0 1 0,5 6-21,-11-12 18,1-1-1,-1 0 1,0 1 0,1-1 0,-1 1-1,0-1 1,0 0 0,0 1-1,0-1 1,0 1 0,0-1 0,-1 1-1,1-1 1,0 1 0,-1-1 0,1 0-1,-1 1 1,1-1 0,-1 0-1,0 1 1,0-1 0,1 0 0,-1 0-1,0 0 1,0 0 0,0 0 0,-1 1-18,-38 33-75,24-22 108,-57 54-151,3 3 0,3 3 1,4 2-1,3 4 0,-35 62 118,84-127-427,14-23 421,9-7-1620,-12 15 1295,1 0 1,-1 1-1,1-1 1,0 0-1,-1 1 1,1-1-1,0 0 0,0 1 1,-1-1-1,1 1 1,0 0-1,0-1 0,0 1 1,0-1-1,0 1 1,0 0 330,-1 0-6176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01:48.681"/>
    </inkml:context>
    <inkml:brush xml:id="br0">
      <inkml:brushProperty name="width" value="0.05" units="cm"/>
      <inkml:brushProperty name="height" value="0.05" units="cm"/>
    </inkml:brush>
  </inkml:definitions>
  <inkml:trace contextRef="#ctx0" brushRef="#br0">69 157 312,'0'0'1718,"0"0"-422,0 0-502,0 0-322,0 0-60,0 0 6,-42 6 2194,36-5-2161,5-1-125,0 0 0,0 0 0,0 0 0,0 1 0,0-1 0,0 0 0,0 0 0,-1-1 0,1 1 0,0 0 0,0 0 0,0 0 1,0-1-1,0 1 0,0-1 0,0 1 0,0 0 0,0-1-326,1 0 34,0 1 30,0 0 15,0 0 4,0 0 3,0-35 608,0-24 1053,0 58-1734,0 1 22,0 0-8,0 0 39,0 0 4,0 0-9,0 0 62,0 0 115,0 0-15,0 0-105,0 28-249,15 186 215,-7-144-28,-8-70-48,0 0 0,0 0 7,0 0 34,0 0 36,0-30 146,0-316-67,0 345-156,0 1 0,0 0 7,0 0 19,0 0-19,0 0-7,0 0-4,0 0-47,-2 13-114,1-1-1,0 0 1,1 0-1,0 0 0,2 7 158,0 16-623,-2 54-3494,0-62-110</inkml:trace>
  <inkml:trace contextRef="#ctx0" brushRef="#br0" timeOffset="2568.16">110 738 1032,'0'0'1092,"0"0"-182,0 0-210,0 0-137,0 0-130,0 0-63,-3 27 7405,-2-16-7777,0-1 0,1 1 0,0 0 0,1 1 0,1-1 0,-1 0 0,2 1 0,-1 9 2,1-12 0,-1 8-7,1 1 1,1-1-1,1 3 7,0 43 256,0-52-230,1-1-1,0 0 1,0 0 0,1 0-1,0 0 1,0 0 0,2-1-1,-1 1 1,1-1 0,0 0 0,5 6-26,-8-14 61,0 1 0,0 0 0,1-1 0,-1 0 0,0 1 0,1-1 0,-1 0 0,0 0 0,1 0 0,-1-1 0,1 1 0,0 0 0,-1-1 0,1 0 0,0 0 0,0 0-61,54 0 461,-31-2-431,-21-2 49,0-1 1,0 0-1,-1 0 1,1 0-1,1-4-79,-1 3 175,7-5 59,-10 10-213,-1 1 0,0-1 0,0 0 0,0 0 0,0 1 0,0-1 0,0 0 0,0 0 0,0 0 0,0 0 0,-1 0 0,1 0 1,0 0-1,-1-1 0,1 1 0,-1 0 0,1 0 0,-1 0 0,1-1 0,-1 1 0,0 0 0,0-1-21,2-17 1001,-1 17-995,-1-1-1,1 1 1,-1 0-1,1-1 1,-1 1 0,0-1-1,0 1 1,0 0-1,-1-1 1,1 1 0,0-1-1,-1 1 1,0 0 0,1 0-1,-1-1 1,0 1-1,0 0 1,0 0 0,0 0-1,-1 0 1,1 0-1,-1 0-5,1 1 4,0 1-1,0 0 0,0-1 0,0 1 0,0 0 0,0 0 1,0-1-1,0 1 0,0 0 0,0 0 0,0 0 1,0 0-1,0 1 0,0-1 0,0 0 0,0 0 0,0 0 1,0 1-1,0-1 0,0 1 0,1-1 0,-1 1 1,0-1-1,0 1 0,0-1 0,0 1 0,1 0 0,-2 0-2,-8 3-68,-38 3 140,46-7-101,-26 2-216,27-2 241,0 0 1,1 1-1,-1-1 0,0 0 0,1 0 0,-1 0 0,0 0 0,1 1 0,-1-1 1,1 0-1,-1 1 0,0-1 0,1 1 0,-1-1 0,1 0 0,-1 1 0,1-1 1,-1 1-1,1-1 0,0 1 0,-1 0 0,1-1 0,-1 1 0,1-1 0,0 1 1,0 0-1,-1-1 0,1 1 0,0 0 0,0-1 0,0 1 0,0 0 3,-15 13-146,13-4 111,-1 1 1,1-1 0,1 1 0,0 8 34,2 8-3456,10-29-74,-3-6-186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01:54.423"/>
    </inkml:context>
    <inkml:brush xml:id="br0">
      <inkml:brushProperty name="width" value="0.05" units="cm"/>
      <inkml:brushProperty name="height" value="0.05" units="cm"/>
    </inkml:brush>
  </inkml:definitions>
  <inkml:trace contextRef="#ctx0" brushRef="#br0">0 154 328,'0'0'1295,"0"0"-396,0 0-278,0 0-191,0 0-122,0 0-52,0 0-4,0 0 16,0 0 13,0 0 33,0 0-31,0 0-94,0 0-62,0 0 43,0-31 6397,0 21-6476,0 60 3114,0 148-2452,0-198-724,0 0 14,0 0-22,0 0-11,0 0 8,0 0 60,0 0 87,0 0 87,0-11 121,11-310 69,-7 297-511,-1 20-133,-2 15-7,-1 49-961,-5-59-3559,-5-1-2967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01:57.020"/>
    </inkml:context>
    <inkml:brush xml:id="br0">
      <inkml:brushProperty name="width" value="0.05" units="cm"/>
      <inkml:brushProperty name="height" value="0.05" units="cm"/>
    </inkml:brush>
  </inkml:definitions>
  <inkml:trace contextRef="#ctx0" brushRef="#br0">1 35 3937,'0'0'1786,"0"0"-592,0 0-224,0 0-40,0 0-53,0 0-67,0 0-81,0 0-129,0 0-98,0 0-54,0 0-94,0 0-48,0 0 25,0 0 2,0 0-66,0 0-42,0 0-28,0 0-32,0 0-27,0 0-24,0 0 26,0 0 5,0 0 14,0 0-37,0 0-18,0 0-41,15 0-46,-7-1 35,-1 0-1,1 0 1,-1-1-1,0 1 1,0-2 0,0 1-1,5-3-51,-4 1 43,-1 1 0,1 1 1,0-1-1,-1 1 0,1 1 0,0-1 0,8 1-43,-13 2 9,1 0 0,-1 1-1,1-1 1,-1 1-1,1 0 1,-1 0 0,0 0-1,0 0 1,0 1 0,0-1-1,0 1 1,0 0 0,-1 0-1,1 0 1,-1 0-1,0 0-8,17 17 22,-17-17-12,-1-1 0,1 0 1,-1 1-1,0-1 0,1 1 0,-1-1 0,0 1 0,-1 0 0,1 0 0,0-1 1,-1 1-1,1 0 0,-1 0 0,0 0 0,0-1 0,0 1 0,-1 0 0,1 0 1,-1 0-11,1 11 73,-1-13-72,0 0 0,-1 0 0,1 0 0,0 0 0,-1-1 0,1 1 0,-1 0 0,1-1 0,0 1 0,-1-1 0,1 1 0,-1-1 0,0 1 0,1-1 0,-2 0-1,-10 4-15,8-1-3,1 0 1,0 1 0,0 0 0,0 0 0,0 0-1,1 0 1,0 1 0,0-1 0,0 1-1,-2 3 18,-21 28-34,-4-22 211,29-11-181,1-3-2,0 0 14,0 0 50,0 0-36,0 0-14,0 0 0,0 0-3,0 0-22,0 0-47,0 0 1,0 0 58,0 0 1,0-1-1,-1 1 1,1 0-1,0 0 1,0-1-1,0 1 1,0 0-1,0 0 1,0-1-1,0 1 1,0 0-1,0 0 1,0-1-1,0 1 1,0 0-1,0-1 1,0 1-1,0 0 1,0 0-1,0-1 1,0 1-1,0 0 0,0 0 1,0-1-1,0 1 1,1 0-1,-1 0 1,0-1-1,0 1 1,0 0-1,0 0 1,1 0-1,-1-1 1,0 1-1,0 0 1,0 0-1,1 0 1,-1 0-1,0-1 5,10-10 8,2 5 0,0-1 1,1 2-1,0 0 1,0 0 0,0 2-1,3-1-8,-11 3 10,-1 0 0,1 0-1,-1 1 1,1 0 0,-1 0-1,1 0 1,-1 1 0,1-1-1,-1 1 1,1 0 0,-1 0 0,1 1-1,-1-1 1,0 1 0,0 0-1,0 0 1,0 1 0,0-1-1,0 1 1,1 1-10,-3-2 51,0 0-1,0 0 1,0 0 0,0 0 0,0 0-1,-1 0 1,1 0 0,-1 1 0,1-1-1,-1 1-50,-1-2 21,1 1-1,-1-1 0,0 0 1,0 1-1,0-1 1,0 0-1,0 1 0,0-1 1,0 0-1,0 1 1,-1-1-1,1 1 0,0-1 1,-1 0-1,1 0 0,-1 1 1,0-1-1,1 0 1,-1 0-1,0 0 0,0 0 1,0 0-1,0 1-20,-13 17 26,1 1 1,1 1-1,-5 14-26,-6 9-21,20-41 17,3-3 9,0 0 11,-31 1 248,6 11-253,22-10-10,1 0 0,-1-1 0,0 1 1,0-1-1,0 0 0,0 1 0,0-1 0,0-1 1,-1 1-1,1 0 0,-2-1-1,-37 4-579,42-4 428,0 0 9,0 0-26,0 0-16,-3 0-67,2 0-6480,1 0 3006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52:10.929"/>
    </inkml:context>
    <inkml:brush xml:id="br0">
      <inkml:brushProperty name="width" value="0.05" units="cm"/>
      <inkml:brushProperty name="height" value="0.05" units="cm"/>
    </inkml:brush>
  </inkml:definitions>
  <inkml:trace contextRef="#ctx0" brushRef="#br0">151 48 1528,'0'0'1235,"0"0"-375,0 0-5,0 0-100,0 0-112,0 0 25,0 6 7672,0 19-8175,0-15-101,0-8-56,0 1 1,0-1 0,0 0 0,0 0 0,0 0 0,0 0 0,1 1 0,-1-1-1,1 0 1,-1 0 0,1 0 0,0 0-9,0-1-10,0 0-1,0 0 1,1 0 0,-1 0-1,0 0 1,1-1 0,-1 1-1,0 0 1,1-1 0,-1 0-1,1 1 1,-1-1 0,0 0 0,1 1-1,-1-1 1,1 0 0,-1 0-1,1 0 1,-1 0 0,2-1 10,-1 2 11,-1-1 0,0 0 1,0 0-1,1 0 0,-1 0 1,0 0-1,1-1 1,-1 1-1,0 0 0,0-1 1,1 1-1,-1-1 0,0 1 1,1-1-12,1-16 471,-3 11-431,-37 5 591,22 1-463,12-1-140,1 1 1,-1-1-1,1 1 1,-1 0-1,1 0 1,-1 0-1,0 0 1,1 1-1,-1-1 1,1 1-1,-1-1 1,1 1-1,-1 0 1,1 0 0,0 0-1,-1 0 1,1 0-1,0 1 1,-2 0-29,2 2 20,0-1 0,-1 1 0,1 0 0,1 0 0,-1-1 0,0 1 0,1 0 0,0 1 0,0-1 0,0 0 0,1 0 0,-1 0 0,1 1 0,0-1 0,0 0 0,0 0 0,1 2-20,-1 9-94,1-15 79,0 1-1,0 0 0,1 0 1,-1-1-1,0 1 1,0-1-1,1 1 0,-1-1 1,0 0-1,0 0 0,1 1 1,-1-1-1,0 0 0,1 0 1,-1 0-1,0 0 1,1 0 15,28 0-277,-29 0 269,0 0 1,1 0 0,0-1 0,0 1 0,0-1 0,-1 0 0,1 1 0,0-1 1,-1 0-1,1 0 0,-1 0 0,1 0 0,-1 0 0,1-1 0,-1 1 1,0 0-1,1-1 0,-1 1 0,0-1 0,0 1 0,0-1 0,0 0 0,-1 1 1,1-1-1,0 0 0,-1 0 0,1 1 0,-1-1 0,1 0 0,-1 0 0,0 0 1,0-1 6,2-12 26,0 1 1,-1-1-1,-1-11-26,0 16 24,0 9-14,0 0 1,0 0-1,0 0 0,0 0 1,0 0-1,0 0 0,0 1 0,-1-1 1,1 0-1,0 0 0,0 0 1,-1 0-1,1 0 0,0 0 0,-1 0 1,1 0-1,-1 1 0,1-1 1,-1 0-1,0 0 0,1 1 0,-1-1 1,0 0-1,1 1 0,-2-1-10,-22-1 255,9 2-228,-35 0 192,48 6-187,0-1 0,0 1 0,1-1 0,-1 1 1,1-1-1,1 1 0,-1 0 0,1 4-32,0 68 16,1-77-25,-1-1-1,1 1 1,0 0 0,-1 0-1,1-1 1,0 1-1,0-1 1,0 1 0,-1 0-1,1-1 1,0 0 0,0 1-1,0-1 1,0 0-1,0 1 1,0-1 0,0 0-1,0 0 1,0 0 0,0 0-1,0 0 1,0 0-1,0 0 1,1 0 9,32 1-86,-31-1 58,10 0-26,-8 1 34,0-1 1,0 0 0,0-1 0,0 1-1,0-1 1,0 0 0,3-1 19,-7 1 2,1 0 1,0 0-1,0 0 1,0 0-1,-1-1 1,1 1 0,-1 0-1,1-1 1,-1 1-1,1-1 1,-1 0-1,0 1 1,0-1-1,0 0 1,0 0-1,0 0 1,0 0 0,0 0-1,-1 0 1,1 0-3,1-5 17,0 0 0,-1 1 0,0-1 0,0 0 0,0 0 1,-1 0-1,0 0 0,0 0 0,-1 0 0,0 0 0,0-1-17,0 4 9,0 0 1,-1 0-1,1 0 0,0 0 0,-1 0 0,0 1 0,0-1 0,0 1 0,-1-1 0,1 1 0,-1 0 0,1 0 0,-1 0 0,0 0 1,0 0-1,-1 1 0,1-1 0,-3-1-9,2 2 0,0 0 0,0 0 0,0 0 0,-1 1 0,1-1 0,0 1 0,-1 0 0,1 0 0,-1 1 0,1-1 0,-1 1 0,1 0 0,-1 0 0,1 1 0,-5 0 0,7 0-1,0-1 0,0 1 0,0 0 1,0 0-1,0 0 0,0 0 0,0 1 1,1-1-1,-1 0 0,0 1 0,1-1 0,-1 1 1,1 0-1,0-1 0,-1 1 0,1 0 1,0 0-1,0 0 0,0 0 0,0 0 1,1 0-1,-1 0 0,1 0 0,-1 0 0,1 0 1,-1 1-1,1-1 0,0 0 0,0 0 1,0 0-1,0 1 1,0 47-130,1-49 121,0 0 0,-1 0-1,1 0 1,0 0-1,-1 0 1,1 0-1,0-1 1,0 1-1,0 0 1,0 0 0,0-1-1,0 1 1,0 0-1,0-1 1,0 1-1,0-1 1,0 1 0,0-1-1,0 0 1,0 0-1,0 1 1,1-1-1,-1 0 1,0 0 0,0 0-1,0 0 1,1 0 9,38 2-235,-39-2 218,1 0 4,0 0 1,0 0-1,0 0 0,0 0 1,1 0-1,-1 0 1,0-1-1,0 1 1,0-1-1,0 1 1,0-1-1,0 0 1,-1 0-1,1 0 1,0 0-1,0 0 0,-1 0 1,2-2 12,-1 1 9,-1-1 0,1 1 0,-1-1 0,0 0 0,0 1 0,0-1 0,-1 0 0,1 0 0,-1 1 0,1-1 0,-1 0 0,0 0 0,0 0 0,0-2-9,-1 3 4,1 0 1,-1 1-1,1-1 1,-1 0-1,1 1 1,-1-1-1,0 0 1,0 1-1,0-1 1,0 1-1,0-1 1,0 1-1,0-1 1,0 1-1,-1 0 1,1 0-1,0 0 1,-1-1-1,1 1 1,-1 1-1,1-1 1,-1 0-1,0 0 1,1 0-1,-1 1 1,0-1-1,0 1 1,0 0-5,-9-4 5,-1 1 0,0 1 1,-10-1-6,12 2 0,-70-5-920,81 18 536,8 20-1663,-7-18-1458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52:17.660"/>
    </inkml:context>
    <inkml:brush xml:id="br0">
      <inkml:brushProperty name="width" value="0.05" units="cm"/>
      <inkml:brushProperty name="height" value="0.05" units="cm"/>
    </inkml:brush>
  </inkml:definitions>
  <inkml:trace contextRef="#ctx0" brushRef="#br0">1250 443 328,'0'0'1004,"0"0"-205,0 0-88,0 0-200,0 0-97,0 0 68,0 0 146,-2-11 3144,0 8 6034,-492 3-8242,174-2-1219,-16 1-3912,334 2 77,-1 4-3800</inkml:trace>
  <inkml:trace contextRef="#ctx0" brushRef="#br0" timeOffset="1895.7">284 1 3425,'0'0'1575,"0"0"-354,0 0 8,0 0-189,0 0-323,0 0-194,0 0-130,0 0-39,0 0 49,0 0 58,0 0 7,0 0 46,0 0-21,0 0-7,0 0 22,0 0-72,0 0-74,-12 11 661,9-6-955,-1 0-1,0 0 0,0 0 1,-1 0-1,1-1 1,-1 0-1,-5 4-67,-12 12 116,-4 5-112,1 2 0,2 0-1,1 2 1,-2 4-4,18-23 44,-18 22 646,13-13-447,-4 5-220,13-22-20,1-1-2,0 0 1,0-1-1,0 1 1,0 0-1,0 0 1,0 0-1,0 0 1,1 0-1,-1 0 1,0 0-1,1 0 1,-1 1-1,0-1 1,1 0-1,0 0 1,-1 1-1,1-1 1,0 0-1,-1 1-1,1-1-7,0-1-6,0 0 4,0 0 2,0 3 7,0-3 17,0 0 41,0 0-6,0 0-11,0 0-26,0 0-7,0 0 0,0 0 0,0 0 6,-3 6 173,-1 1-1,1-1 0,0 1 0,0 0 0,1 1-186,2-5 3,0 0 1,1 0-1,-1 0 0,1-1 0,0 1 0,0 0 1,0-1-1,0 1 0,1-1 0,-1 1 0,0-1 0,1 1 1,0-1-1,0 0 0,0 0 0,0 0 0,0 0 0,2 1-3,49 33 10,-19-15 3,-19-9 35,-1 1 0,-1 1 0,0 0-1,-1 1 1,8 12-48,-13-19-9,0 1 1,1-1-1,0-1 1,2 1 8,2 3 10,-9-8-47,-1 0 0,0 0 0,0 1 0,0-1 0,0 0 0,0 1 0,-1-1 0,0 1 0,1 0 0,-1-1 0,-1 1 0,1 0 0,0 0 0,-1 0 0,0 1 37,0-2-58,1 15-816,-1-12-2500,0-6-463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52:23.901"/>
    </inkml:context>
    <inkml:brush xml:id="br0">
      <inkml:brushProperty name="width" value="0.05" units="cm"/>
      <inkml:brushProperty name="height" value="0.05" units="cm"/>
    </inkml:brush>
  </inkml:definitions>
  <inkml:trace contextRef="#ctx0" brushRef="#br0">31 7 1112,'0'0'1182,"0"0"-402,0 0-95,0 0 86,0 0-103,4 6-77,-2-3-605,-1-1 166,1 0 1,-1 0 0,0 0-1,1 0 1,0 0 0,-1-1-1,1 1 1,0 0 0,0-1-1,0 0 1,0 1 0,0-1-1,0 0 1,0 0 0,0 0-1,0 0 1,1 0 0,-1-1-1,0 1 1,1-1 0,-1 0-1,0 1 1,1-1-153,-3 0 54,1 0-1,-1 0 1,1 0 0,-1 0 0,1 0 0,-1 0-1,1-1 1,-1 1 0,1 0 0,-1 0-1,1 0 1,-1 0 0,1-1 0,-1 1-1,1 0 1,-1-1 0,1 1 0,-1 0-1,0-1 1,1 1 0,-1 0 0,0-1-1,1 1 1,-1-1 0,0 1 0,1-1-1,-1 1 1,0-1 0,0 1 0,0-1-1,1 1 1,-1-1 0,0 1 0,0-1-1,0 1 1,0-1 0,0 1 0,0-1-1,0 1 1,0-1 0,0 1 0,0-1-1,0 1 1,0-1 0,-1 1 0,1-1-1,0 1 1,0-1 0,-1 1 0,1-1 0,0 1-1,-1-1-53,-2 0 57,0 1 0,-1 0 0,1 0-1,-1 0 1,1 0 0,0 0 0,-1 1-1,1-1 1,-3 2-57,5 6 70,0 0 0,0 0 0,1 0 1,1-1-1,-1 4-70,1 11 92,33-22-39,-17 1 64,-14-1-111,0 0 1,0 0-1,0 0 1,0 0-1,0 0 0,0 0 1,0-1-1,0 0 1,1 0-7,-3 0-5,0 1 1,0-1 0,0 0 0,0 0 0,0 0 0,0 1 0,0-1-1,-1 0 1,1 0 0,0 0 0,-1-1 0,1 1 0,-1 0 0,1 0-1,-1 0 1,0 0 0,1 0 0,-1-1 0,0 1 0,0 0 0,0 0-1,0 0 1,0-1 0,0 1 0,0 0 0,0 0 4,1-18 3,0 14 15,-1 0 0,0 0 0,1 0 0,-2 0 0,1 0 1,0 0-1,-1 0 0,-1-3-18,0 7 5,1 1 0,-1 0 0,1-1 0,-1 1 0,1 0 0,-1 0 0,0 0 0,1 0 0,-1 1 1,1-1-1,-1 0 0,0 1 0,1-1 0,-1 1 0,1-1 0,-1 1 0,1 0 0,0-1 0,-1 1 0,0 1-5,-3 2 0,1 1 1,-1 0-1,1 0 0,1 0 0,-1 0 1,1 1-1,0-1 0,0 1 1,0 0-1,1 0 0,0 0 0,0 0 1,1 0-1,-1 2-13,0-1 0,0 1 0,1 0 0,0 0 0,1 0 0,0-1 0,0 1 0,0 0 0,1 0 0,1 3 13,-1-11-3,-1 1 0,1 0 0,-1-1 0,1 1 1,0 0-1,-1-1 0,1 1 0,0-1 0,0 1 1,-1-1-1,1 1 0,0-1 0,0 0 0,0 1 1,-1-1-1,1 0 0,0 0 0,0 0 0,0 0 1,0 0-1,0 1 0,-1-1 0,1-1 1,0 1 2,28 0-44,-20 0 52,-6 0 8,1 0 1,0 0-1,-1 0 0,1 0 1,-1 0-1,1-1 0,-1 1 1,1-1-1,-1 0 0,1 0 1,-1-1-1,0 1 0,0-1 1,1 1-1,-1-1 0,0 0 1,-1 0-1,1 0 0,0-1 1,0 1-1,-1-1 0,0 0 1,1 1-1,-1-1 1,0 0-1,0 0 0,-1 0 1,1-1-1,-1 1 0,1 0 1,-1-1-17,-1 2 7,1 1 0,-1 0 1,0-1-1,0 1 1,0 0-1,0-1 1,0 1-1,0 0 0,0-1 1,0 1-1,-1 0 1,1 0-1,0-1 0,-1 1 1,1 0-1,-1 0 1,0-1-1,1 1 1,-1 0-1,0 0 0,0 0 1,1 0-1,-1 0 1,0 0-1,0 0 0,0 0 1,0 1-1,0-1 1,-1 0-1,1 1 1,0-1-1,0 0 0,0 1 1,-1-1-1,1 1 1,0 0-1,-1-1-7,-7-2-38,-2 0 0,1 0-1,0 0 1,-4 1 38,7 1-13,4 0 0,0 1 0,0-1 0,0 1 0,0 0 0,0 0 0,1 0 0,-1 0 0,0 0 0,0 1 0,0-1 0,0 1 0,0 0 13,2-1 2,0 1 0,-1 0-1,1-1 1,0 1 0,0 0 0,0 0 0,-1 0-1,1 0 1,0 0 0,0 0 0,1 0-1,-1 0 1,0 0 0,0 1 0,0-1-1,1 0 1,-1 1-2,-1 4 26,0 1-1,1-1 1,0 1-1,1-1 1,-1 1-1,1 0 1,0-1-1,1 5-25,0 9 2,-1-17 7,1 0 1,-1 0 0,1 0-1,0-1 1,0 1-1,0 0 1,0-1 0,1 1-1,-1-1 1,1 1 0,-1-1-1,1 0 1,0 1 0,0-1-1,0 0 1,0 0 0,0-1-1,1 1 1,-1 0-1,1-1 1,-1 1 0,1-1-1,-1 0 1,1 0 0,0 0-1,-1 0 1,1 0 0,0-1-1,0 1 1,0-1 0,0 0-1,0 1 1,-1-1 0,1-1-1,0 1 1,0 0-1,0-1 1,0 0 0,1 0-10,-2 0 17,0-1 0,0 1 1,-1-1-1,1 0 0,-1 0 1,1 1-1,-1-1 0,0 0 1,1 0-1,-1 0 0,0-1 1,-1 1-1,1 0 0,0 0 1,0 0-1,-1-1-17,9-38 57,-8 39-53,2-65 108,-3 58-65,0 8-42,0 1 0,0-1 0,0 1 0,-1-1 0,1 1 0,0-1 0,-1 1 0,1-1 0,0 1-1,-1-1 1,1 1 0,-1 0 0,1-1 0,0 1 0,-1-1 0,1 1 0,-1 0 0,1 0 0,-1-1 0,1 1 0,-1 0 0,1 0 0,-1-1 0,0 1 0,1 0-1,-1 0 1,1 0 0,-1 0 0,1 0 0,-1 0 0,0 0 0,1 0-5,-27 0-21,19 0 0,2 0 15,1 0-1,-1 0 1,1 0-1,-1 1 1,1-1-1,-1 1 1,1 1-1,-1-1 1,1 1-1,0 0 1,0 0-1,0 1 1,0-1-1,0 1 1,1 0-1,-1 0 1,1 1-1,0-1 1,0 1-1,0 0 1,0 0-1,1 1 1,-2 1 6,5-6-8,0 0 0,-1 1 1,1-1-1,0 0 0,-1 1 1,1-1-1,0 1 0,0-1 0,-1 1 1,1-1-1,0 1 0,0-1 1,0 1-1,0-1 0,0 1 0,-1-1 1,1 1-1,0-1 0,0 1 1,0-1-1,0 1 0,1-1 0,-1 1 1,0-1-1,0 1 0,0-1 1,0 0-1,0 1 0,1-1 0,-1 1 1,0-1-1,0 1 0,1-1 1,-1 1-1,0-1 0,1 0 1,-1 1-1,0-1 0,1 0 0,-1 1 1,1-1-1,-1 0 0,0 0 1,1 1-1,-1-1 0,1 0 0,-1 0 1,1 0-1,-1 0 0,1 1 1,-1-1 7,32 0-47,-21 0 73,-10 0-22,0-1-1,-1 1 0,1 0 0,-1-1 1,1 1-1,-1 0 0,1-1 0,-1 1 1,1-1-1,-1 1 0,0-1 1,1 1-1,-1-1 0,0 1 0,1-1 1,-1 1-1,0-1 0,0 0 0,1 1 1,-1-1-1,0 1 0,0-1 0,0 0 1,0 1-1,0-1 0,0 0 0,0 1 1,0-1-1,0 1 0,0-1 0,0 0 1,0 1-1,0-1 0,-1 0 0,1 1 1,0-1-4,0 1 2,0-10 31,-2-24 45,2 33-85,-1 0-1,1 0 1,0 0-1,-1 0 0,1 0 1,-1 0-1,1 0 1,-1 1-1,0-1 1,1 0-1,-1 0 0,0 1 1,1-1-1,-1 0 1,0 1-1,0-1 0,0 1 1,0-1-1,1 1 1,-1-1-1,0 1 1,0-1-1,0 1 0,0 0 1,0 0-1,0 0 1,0-1-1,0 1 1,0 0-1,0 0 0,-1 0 8,1 1-47,0-1-1,0 0 1,0 0 0,0 1-1,0-1 1,-1 1-1,1-1 1,0 1-1,0 0 1,0-1-1,0 1 1,0 0-1,1 0 1,-1-1 0,0 1-1,0 0 1,0 0-1,1 0 1,-1 0-1,0 1 48,-13 23-1422,11-18 374,-12 21-5232</inkml:trace>
  <inkml:trace contextRef="#ctx0" brushRef="#br0" timeOffset="2036.57">442 391 1040,'0'0'2354,"0"0"-867,0 0-384,0 0-99,0 0 16,0 0-43,-7 8 6269,12-7-6965,-1 0 0,1 0-1,0-1 1,0 0 0,0 0-1,0 0 1,4 0-281,-4-1 189,139 1 118,-137 0-260,0-1 1,1 0-1,-1 0 1,0-1-1,-1 0 0,1 0-47,1-1 48,-1 1-1,0 0 0,0 1 1,1-1-1,-1 2 0,1-1-47,-3 1 24,-1-1 0,0 0 0,0 1 0,-1-1-1,1-1 1,0 1 0,0-1 0,1 0-24,-1 0 26,-1 0 0,1 1-1,0 0 1,0 0 0,0 0 0,-1 0 0,1 0 0,2 1-26,6-1 26,0 0 0,0-1 0,0 0 0,4-2-26,-4 1 0,1 0 0,0 1 1,0 0-1,4 1 0,236 1 57,-162 14-49,-76-13-6,0 0-1,0 1 0,6 2-1,-6-1 2,1 0-1,0-1 0,6-1-1,102-1-6,-123 0 12,-1 0 4,0 0 3,0 0-2,0 0-1,0 0-20,0 0-25,0 0 20,0 0 7,0 0 0,0 0-12,0 0-68,0 0-118,0 0-176,0 0-270,-2 17-5205,-8-7 259</inkml:trace>
  <inkml:trace contextRef="#ctx0" brushRef="#br0" timeOffset="3708.45">1371 96 1256,'0'0'2670,"0"0"-1001,0 0-356,0 0-38,0 0-229,0 0-242,0 3-248,0 17 12,0-19-329,0-1-11,0 0 67,0 0 97,0 0 24,0 27 1499,0-24-1853,0 0-1,0 0 1,0 0 0,0 0-1,1 0 1,0 0 0,-1-1 0,1 1-1,0 0 1,0 0 0,1 0 0,-1-1-1,1 1 1,-1-1 0,1 1 0,0-1-1,0 0 1,0 1 0,0-1-1,0 0 1,0 0 0,1 0 0,-1-1-1,1 1 1,-1-1 0,1 1 0,0-1-1,-1 0 1,1 0 0,0 0 0,1 0-62,26 9 299,-1 1 0,0 1 0,12 8-299,-26-14 11,1 0-1,0-2 0,0 1 1,2-2-11,-17-2 1,6-1 15,-3 0-10,-4 0 21,0 0 62,0 0 46,0 0 29,0 0 8,0 44 895,0-17-1064,-1 1-1,-1 0 1,-5 18-3,0-10 1,5-20 4,-1 0 1,-1 0 0,0-1 0,-1 1 0,0-1 0,-1 0-1,-4 5-5,-51 63 112,54-73-108,-10 15 10,-1-1-1,-3 1-13,20-24 7,0 0-1,0 0 1,-1 0-1,1 0 1,0 0-1,0 0 1,0 0-1,-1-1 1,1 1 0,-1-1-1,1 1 1,0-1-1,-1 1 1,1-1-1,-1 0 1,1 1-1,-1-1 1,1 0-1,-1 0 1,1 0-1,-1 0-5,1 0 24,1 0 68,0 0-15,0 0-26,0 0-31,0 0-6,0 0 11,0 0-26,0 0-21,0 0-48,0 0-1,0 0-27,-19-11-1507,7-2-456,-2-1-2084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52:33.849"/>
    </inkml:context>
    <inkml:brush xml:id="br0">
      <inkml:brushProperty name="width" value="0.05" units="cm"/>
      <inkml:brushProperty name="height" value="0.05" units="cm"/>
    </inkml:brush>
  </inkml:definitions>
  <inkml:trace contextRef="#ctx0" brushRef="#br0">1645 1146 1616,'0'0'1554,"0"0"-446,0 0-128,0 0-10,0 0 90,0 0 92,0 0-93,0 0-222,0 0-135,0 0-80,0 0-93,0 0-117,0 0-98,0 0-56,0 0-35,0 0-32,0 0-19,0 0-49,0 0-22,0 0-29,0 0-43,0 0 14,0 0-36,0 0-2,0 0 3,0 0 11,0 0 39,0 0-7,0 0-19,0 0 51,-8-17 242,-10 4-93,18 13-209,-1 0 1,1-1-1,0 1 1,-1 0-1,1 0 1,0 0-1,-1 0 1,1 0-1,0 0 1,-1 0-1,1 0 1,0 0-1,-1 0 1,1 0 0,0 0-1,-1 0 1,1 0-1,0 0 1,-1 0-1,1 1 1,0-1-1,-1 0 1,1 0-1,0 0 1,-1 0-1,1 1 1,0-1-1,0 0 1,-1 0-1,1 1-23,-1 2 19,-1 1 0,1-1 0,1 1 0,-1 0 0,0-1 0,1 1 0,0 0 0,0-1 0,0 1 0,0 1-19,0 0-8,0-4 6,0 0 0,-1-1 1,1 1-1,0 0 0,0 0 0,0-1 0,0 1 0,0 0 0,0 0 0,0-1 0,0 1 0,0 0 0,0 0 0,0-1 0,0 1 0,1 0 1,-1 0-1,0-1 0,1 1 0,-1 0 0,0-1 0,1 1 0,-1 0 0,1-1 0,-1 1 0,1-1 0,-1 1 0,1-1 0,-1 1 1,1-1-1,-1 1 0,1-1 2,0 0-54,11-4-206,-11-1 288,0-1-1,0 1 0,0-1 1,-1 1-1,0-1 0,0 1 1,-1-2-28,1-8 16,0 14-13,0 0-1,-1 0 0,1 1 1,-1-1-1,1 0 0,0 1 1,-1-1-1,1 0 0,-1 1 1,1-1-1,-1 0 0,0 1 1,1-1-1,-1 1 0,0-1 1,1 1-1,-1 0 0,0-1 0,0 1 1,1 0-1,-1-1 0,0 1 1,0 0-1,0 0 0,1 0 1,-1-1-1,0 1 0,0 0 1,0 0-1,0 0 0,1 0 1,-1 1-1,0-1 0,0 0 1,0 0-1,1 0 0,-1 1 1,0-1-1,0 0 0,1 1 1,-1-1-1,0 1 0,1-1 1,-1 1-1,0-1 0,1 1 1,-1-1-1,0 1 0,1 0 1,-1-1-1,1 1 0,0 0 0,-1-1 1,1 1-1,-1 0 0,1 0 1,0-1-1,0 1 0,-1 0 1,1 0-1,0 0 0,0 0-2,-1 61-16,1-33 15,1-28-2,-1 0 0,1-1 1,-1 1-1,1 0 0,-1 0 0,1-1 0,-1 1 1,1 0-1,0-1 0,-1 1 0,1-1 0,0 1 1,-1-1-1,1 1 0,0-1 0,0 1 0,0-1 1,0 0-1,-1 1 0,1-1 0,0 0 0,0 0 1,0 0-1,0 0 0,0 1 0,0-1 0,0 0 1,-1-1-1,1 1 0,0 0 0,0 0 0,0 0 0,0 0 3,1 0-9,0 0 0,0-1-1,0 1 1,1 0-1,-1-1 1,0 1-1,0-1 1,0 1-1,0-1 1,0 0-1,0 0 1,-1 0-1,1 0 1,1-1 9,0-2-3,-1 0 0,0-1 0,0 1 0,0-1 1,-1 0-1,1 1 0,-1-1 0,0 0 0,0 0 1,-1-3 2,2-55-15,-2 46-2,-1 16 15,1 1 0,0-1 0,-1 0 0,1 1 0,-1-1 0,0 1 0,1-1 1,-1 0-1,1 1 0,-1-1 0,0 1 0,0 0 0,1-1 0,-1 1 0,0 0 1,0-1-1,1 1 0,-1 0 0,0 0 0,0 0 0,0-1 0,1 1 0,-1 0 1,0 0-1,0 0 0,0 0 0,1 1 0,-1-1 0,0 0 0,0 0 0,0 0 0,0 1 2,-1-1-11,0 0 0,0 0-1,0 1 1,-1-1-1,1 1 1,0-1-1,0 1 1,0 0 0,0 0-1,0 0 1,0 0-1,-1 1 12,0 2-16,0 1 0,1-1 0,-1 1 0,1-1 0,1 1-1,-1 0 1,0-1 0,1 1 0,0 0 0,0 0 0,1 1 16,-3 58-122,3-52 96,0-11 25,1 0 0,-1-1 0,0 1 0,0 0 0,1-1 1,-1 1-1,0 0 0,1-1 0,-1 1 0,0 0 0,1-1 0,-1 1 0,1-1 0,-1 1 1,1-1-1,-1 1 0,1-1 0,-1 1 0,1-1 0,0 1 0,-1-1 0,1 0 0,0 1 1,-1-1-1,1 0 0,0 0 0,0 0 0,-1 1 0,1-1 0,0 0 0,-1 0 0,1 0 1,0 0 0,30 0-24,-23 0-4,-7 0 26,0-1 1,-1 1 0,1 0 0,0-1-1,0 1 1,0-1 0,-1 1 0,1-1 0,0 1-1,-1-1 1,1 1 0,0-1 0,-1 0 0,1 1-1,-1-1 1,1 0 0,-1 1 0,0-1 0,1 0-1,-1 0 1,1 0 0,-1 1 0,0-1 0,0 0-1,0 0 1,1 0 0,-1 0 0,0 0 0,0 1-1,0-1 1,0-1 1,0-36 19,0 29 0,0 3-21,0 1 0,0-1 1,-1 1-1,0-1 1,0 1-1,0 0 0,-1-1 1,0 1-1,0 0 1,0 0-1,-2-3 2,3 6-17,-1 0 0,0-1 1,0 1-1,0 0 0,0 0 0,0 0 0,0 0 0,0 1 1,-1-1-1,1 0 0,-1 1 0,1 0 0,-1 0 1,0 0-1,1 0 0,-1 0 0,0 0 0,0 0 1,1 1-1,-1 0 0,0-1 0,0 1 0,-1 0 17,2 1-2,1 0 0,0 0 0,0 0-1,0 1 1,0-1 0,0 0 0,0 0-1,1 0 1,-1 1 0,0-1 0,1 0-1,-1 1 1,1-1 0,-1 1 0,1-1-1,0 0 1,-1 1 0,1-1 0,0 1-1,0-1 1,0 1 0,0-1 0,0 2 2,0 3 27,0-1-1,-1 1 1,2 0 0,-1-1 0,1 1 0,0-1-1,0 1-26,-1-5 11,1-1-1,0 1 0,-1-1 1,1 1-1,-1-1 0,1 1 0,0-1 1,-1 1-1,1-1 0,0 0 1,0 1-1,-1-1 0,1 0 0,0 0 1,0 0-1,-1 1 0,1-1 0,0 0 1,0 0-1,0 0 0,-1 0 1,1 0-1,0 0 0,0-1 0,-1 1 1,1 0-1,0 0 0,0 0 1,-1-1-1,1 1-10,22-11 273,-21 8-266,-1 1-1,1-1 1,0-1-1,-1 1 1,0 0 0,0 0-1,0-1 1,0 1-1,0 0 1,0-1 0,-1 1-1,0-1 1,0 1-1,0-1 1,0 1 0,0-1-1,-1 1 1,1 0 0,-2-3-7,1 3-8,1 1 1,-1 0 0,0-1 0,0 1-1,0 0 1,-1 0 0,1-1 0,-1 1-1,1 0 1,-1 0 0,1 1 0,-1-1-1,0 0 1,0 0 0,0 1 0,0 0-1,0-1 1,0 1 0,-1 0 0,1 0-1,0 0 1,-1 0 0,1 0 0,0 0-1,-1 1 1,-1-1 7,2 1-18,-1-1-13,-1 1 0,1 0 0,-1-1 0,1 1 0,-1 1 0,1-1 0,-1 0 0,-2 1 31,5 0-1,0-1 0,0 1 0,0 0 0,0-1 0,1 1 0,-1 0 0,0 0 0,0-1 0,1 1 0,-1 0 0,0 0 0,1 0 0,-1 0 0,1 0 0,-1 0 0,1 0 0,-1 0 0,1 0 0,0 0 0,0 0 0,-1 0 0,1 0 0,0 0 0,0 1 0,0-1 0,0 0 0,0 0 0,1 0 0,-1 0 2,0 17-5,-1-12 15,0 1 1,1 0 0,0-1 0,0 1-1,1 0 1,0-1 0,0 1-1,1-1 1,-1 0 0,1 1 0,1-1-1,-1 0 1,1 0 0,0 0 0,3 3-12,-5-8-1,-1 0 1,1-1 0,-1 1 0,1-1 0,0 1-1,0-1 1,-1 1 0,1-1 0,0 1 0,0-1-1,-1 0 1,1 1 0,0-1 0,0 0 0,0 0-1,0 1 1,-1-1 0,1 0 0,0 0 0,0 0-1,0 0 1,0 0 0,0-1 0,-1 1 0,1 0-1,0 0 1,0 0 0,0-1 0,0 1 0,-1 0-1,1-1 1,0 1 0,0-1 0,-1 1 0,1-1-1,0 1 1,-1-1 0,1 0 0,-1 1-1,1-1 1,-1 0 0,1 1 0,-1-1 0,1 0-1,-1 1 1,1-2 0,3-4 2,0 0 1,0 0-1,-1 0 0,0 0 0,1-3-2,0 1-203,-1-1 0,0 1 0,-1-1 0,0 1 0,0-1 0,-1 0 0,0 0 0,0-2 203,-4 11-1586,-9 0-2100</inkml:trace>
  <inkml:trace contextRef="#ctx0" brushRef="#br0" timeOffset="1803.91">1268 412 4225,'0'0'1910,"0"0"-221,0 0-286,0 0-248,0 0-124,0 0-156,-2 2 4653,-4 3-4848,0-6-637,1 1 1,-1 0-1,1 1 1,-1-1-1,1 1 0,0 0 1,-1 0-1,1 1 1,0 0-1,-1 0 0,-3 2-43,-1 0 13,0 0 0,-1 0 0,1-1 0,-1-1 0,0 1 0,0-2 0,0 0-1,-1 0 1,-7-1-13,4 0 7,0 1-1,0 1 0,0 0 1,-12 4-7,6-2 11,-1 0 0,0-2 0,0-1 0,1 0 0,-1-2 1,-8-1-12,-29 0 14,25 0-48,-1-1 0,-29-7 34,30 4-34,-1 1 0,-30 0 34,-222 5-33,193 14 19,-1-7-620,70-7-1068,25 1 1521,1-1 1,-1 1-1,1-1 1,-1 0-1,1 1 0,-1-1 1,0 1-1,1-1 1,-1 1-1,1 0 0,-1-1 1,0 1-1,0-1 1,1 1-1,-1 0 0,0-1 1,0 1-1,0-1 1,0 1-1,1 0 0,-1-1 1,0 1-1,0 0 1,0-1-1,-1 1 0,1 0 1,0-1-1,0 1 181,0 2-1444,0 4-4987</inkml:trace>
  <inkml:trace contextRef="#ctx0" brushRef="#br0" timeOffset="3212.94">396 1 760,'0'0'1360,"0"0"-270,0 0-122,0 0 10,0 0 91,0 0 78,0 3-57,0-1-992,0 0 13,0-1 0,0 1 0,0-1 0,0 1 0,0-1 0,0 1 0,0-1 0,-1 1 0,1-1 1,0 1-1,-1-1 0,1 1 0,-1-1 0,0 0 0,1 1 0,-1-1 0,0 0 0,0 1 0,0-1 0,0 0 0,0 0 0,0 0 0,0 0 0,0 0 0,-1 1-111,-11 6 327,1 2 0,0 0 0,1 0 0,1 1 0,-8 8-327,-35 35 1121,39-43-974,-1-1 0,0 0 0,0-1 0,-1 0 0,-3 0-147,17-8 1,-6 1-3,1 1 1,-1 1-1,1-1 0,0 1 1,0 0-1,1 1 0,-1 0 1,1 0-1,0 0 0,0 1 1,0 0-1,1 0 0,0 0 1,-3 7 0,0 11-38,8-21 50,0-1 0,-1 0 1,1 1-1,-1-1 0,0 0 0,0 1 0,0-1 1,0 0-1,0 0 0,0 0 0,0 0 0,-1 1-11,1 0 26,0 0 0,1 1 0,-1-1 1,1 0-1,0 1 0,0-1 0,0 1 0,1-1 0,-1 2-26,1 5 88,-1-4-7,1 1 0,-1 0 0,1-1 0,1 0 0,-1 1 0,1-1 0,0 0 0,1 0 0,-1 0 0,1 0 0,1 0 0,1 3-81,-4-8 41,-1 1 13,2 1-49,0 0 0,0-1 0,1 1 0,0-1 0,-1 1 0,1-1 0,0 0 0,0 0 0,0 0 0,3 1-5,7 5 8,18 15 7,15 11 9,-1 2 0,18 21-24,-54-47 14,0 0 1,-1 1-1,0 1 0,0-1 0,-2 1 0,1 1 0,-1-1 1,1 8-15,-4-53-5964,-3 22 1821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52:41.905"/>
    </inkml:context>
    <inkml:brush xml:id="br0">
      <inkml:brushProperty name="width" value="0.05" units="cm"/>
      <inkml:brushProperty name="height" value="0.05" units="cm"/>
    </inkml:brush>
  </inkml:definitions>
  <inkml:trace contextRef="#ctx0" brushRef="#br0">0 1033 384,'0'0'1472,"0"0"-446,0 0-227,0 0-48,0 0-55,2 4 49,-1-1-695,0 0 299,0 1 1,1-1-1,-1 0 0,1 0 1,0 0-1,0 0 1,0 0-1,0 0 0,0 0 1,0-1-1,3 3-349,2 0 657,5 4 32,-5-10 2630,-7 4-3239,-1 0 1,1 0-1,-1 0 1,1 0-1,0 0 0,0 0 1,1 0-1,0 3-80,-1 1 69,0 53 39,1-59-120,-1-1 0,1 0-1,-1-1 1,1 1 0,-1 0 0,0 0-1,1 0 1,-1 0 0,1 0 0,-1 0-1,1 0 1,-1-1 0,0 1-1,1 0 1,-1 0 0,1-1 0,-1 1-1,0 0 1,1-1 0,-1 1 0,0 0-1,1-1 1,-1 1 0,0 0 0,0-1-1,1 1 1,-1-1 0,0 1-1,0-1 1,0 1 12,6-23 46,-1-1-1,-1 1 0,-1 0 1,-2-1-1,0 0 0,-2-7-45,1 30 3,0 1-1,0-1 0,0 1 1,-1-1-1,1 1 0,0-1 0,0 1 1,-1-1-1,1 1 0,-1-1 1,1 1-1,0-1 0,-1 1 1,1-1-1,-1 1 0,1 0 1,-1-1-1,1 1 0,-1 0 1,1-1-1,-1 1 0,0 0 1,1 0-1,-1 0 0,1-1 1,-1 1-1,1 0 0,-1 0 1,0 0-1,1 0 0,-1 0 1,1 0-1,-1 0-2,-27 0 216,19 1 73,8-1-284,0 1 0,0-1 0,1 0 0,-1 1 1,1-1-1,-1 1 0,0-1 0,1 1 0,-1 0 0,1-1 0,-1 1 1,1 0-1,0-1 0,-1 1 0,1 0 0,-1-1 0,1 1 1,0 0-1,0 0 0,0-1 0,-1 1 0,1 0 0,0 0 1,0 0-1,0-1 0,0 1 0,0 0 0,0 0-5,-1 28-44,1-26 52,0 85 66,1-88-78,-1 1 0,0 0 0,1 0 0,-1 0 0,1 0 0,-1 0 0,1-1 0,0 1 0,-1 0 0,1-1 0,0 1 0,-1 0 0,1-1 0,0 1 0,0-1 0,0 1 0,-1-1 0,1 1 0,0-1 0,0 0 0,0 1 0,0-1 0,0 0 0,0 0 0,0 1 0,0-1 0,0 0 0,0 0 0,0 0 4,0 0 2,1 0-1,-1 0 0,0 0 1,1 0-1,-1 0 0,1 0 1,-1 0-1,0 0 0,1 0 1,-1-1-1,1 1 0,-1 0 1,0-1-1,1 0 0,-1 1 1,0-1-1,0 0 0,1 1 1,-1-1-1,0 0 0,0 0 1,1-1-2,11-24 71,-11 22-57,0-1 0,0 0 0,0 1 0,1 0 0,0 0-1,2-4-13,-4 5-19,0-1 0,-1 0-1,0 0 1,0 1 0,0-1-1,0 0 1,0 1 0,-1-1-1,1 0 1,-1 1 0,0-1-1,-1-2 20,0 6-2,1 0-1,0-1 0,0 1 0,0 0 0,0 0 1,-1-1-1,1 1 0,0 0 0,0 0 0,0 0 1,-1 1-1,1-1 0,0 0 0,0 0 1,0 1-1,0-1 0,-1 0 0,1 1 0,0-1 1,0 1-1,0 0 0,0-1 0,0 1 0,0 0 3,-1 1-2,1 0 0,0 0-1,-1 0 1,1 0-1,0 0 1,0 0-1,0 0 1,0 0-1,0 0 1,1 1-1,-1-1 1,0 2 2,-1 10 21,1 1-1,0 0 1,1 0 0,1 5-21,0-1 75,-1-17-80,1-1 0,-1 0 0,0 1 0,1-1 1,-1 0-1,1 0 0,0 1 0,-1-1 0,1 0 1,0 0-1,0 0 0,0 0 0,0 0 0,0 0 1,0 0-1,0 0 0,0 0 0,0 0 0,0-1 0,0 1 1,1 0-1,-1-1 0,0 1 0,0-1 0,1 0 1,-1 1-1,0-1 0,1 0 0,-1 0 0,0 1 0,1-1 1,-1 0-1,1-1 0,-1 1 0,0 0 0,1 0 1,-1 0-1,0-1 0,1 1 0,-1-1 0,1 0 5,1-2 3,0 0 0,0-1 0,-1 0 0,1 1-1,-1-1 1,0 0 0,0 0 0,0-1 0,0 0-3,0 0 5,-1 1-8,0 0 0,0 0 0,0 0 1,0 0-1,-1 0 0,0-1 0,1 1 0,-2 0 0,1-3 3,-1-6 65,1 12-55,-1 0 1,0 0-1,0 0 1,0 0-1,-1 0 1,1 0-1,0 0 1,0 1-1,0-1 1,-1 1-1,1-1 1,0 1 0,0-1-1,-1 1 1,1 0-1,0-1 1,-1 1-1,1 0 1,-1 0-1,1 0 1,0 0-1,-1 0 1,1 0-1,-1 1-10,-37 1 133,37-1-106,1 0 0,-1 0 0,1 1 0,0-1 0,-1 0-1,1 1 1,0-1 0,0 1 0,0-1 0,0 1 0,0 0 0,0-1 0,0 1-1,0 0 1,1 0 0,-1-1 0,1 1 0,-1 0 0,1 0 0,0 0 0,0 1-27,-4 41 35,4-18 96,0-13-6893,0-4 904</inkml:trace>
  <inkml:trace contextRef="#ctx0" brushRef="#br0" timeOffset="1898.48">514 418 3649,'0'0'1579,"0"0"-447,0 0 187,0 0-60,0 0-194,0 0-90,26 3 3822,1-2-4076,-18 0-588,-1-1 0,1 1 0,0-1 0,-1-1 0,1 0 0,-1 0 0,1-1 0,-1 0 0,0 0 0,1-1 0,-1 0 0,0 0 0,7-5-133,-5 2 50,1 1 0,0-1 0,0 2-1,0 0 1,1 0 0,-1 1 0,10-1-50,-5 0 38,1-1 0,-1 0 0,6-3-38,-2-1 37,1 1 0,0 1 0,1 0 0,0 2 0,0 1 0,0 0 0,0 2 0,0 1 0,10 0-37,312 1 957,-323-1-854,1-1 1,-1-1 0,5-2-104,35-5 85,-38 8-73,-7 2 23,1-2-1,-1 0 1,1-1 0,-1 0-1,0-1 1,0-1-1,0-1 1,4-2-35,-12 5 12,-1 0-1,0 1 1,0 0-1,1 1 1,-1 0-1,1 0 1,0 0-1,2 1-11,11-2-7,25-3 10,-4-1 4,0 3-1,2 1-6,468 2 479,-511 0-485,-1 0-2,0 0-16,0 0-84,0 0-126,0 0-182,0 0-324,-3 1-960,-9 1-1960</inkml:trace>
  <inkml:trace contextRef="#ctx0" brushRef="#br0" timeOffset="2931.77">2152 0 3953,'0'0'3605,"0"0"-1720,0 0-442,0 0 18,0 0-117,0 0-188,-1 0-855,0 0 0,1 1 0,-1-1 0,0 0 0,1 0 0,-1 0 0,1 1-1,-1-1 1,0 0 0,1 1 0,-1-1 0,1 0 0,-1 1 0,1-1 0,-1 1 0,1-1 0,-1 1-1,1-1 1,-1 1-301,2 1 31,-1-1 0,1 1 0,-1 0 0,1-1 1,0 1-1,-1-1 0,1 1 0,0-1 0,0 1 0,0-1 0,0 1 0,1-1 0,-1 0 0,0 0 0,0 1 0,1-1 0,-1 0 0,1 0 0,-1-1 0,1 1 0,-1 0 0,1 0 0,0 0-31,42 15 183,-42-15-174,31 6 76,1 0 1,0-2-1,12-1-85,-12-1 53,-1 2 0,0 1 0,12 4-53,-2 9 35,-37-16-28,0 0 1,0 0 0,0 0-1,1-1 1,-1 0 0,0 0-1,1-1 1,0 0 0,5 1-8,7 2 191,-19-4-165,1 0 1,-1 0-1,0 1 1,1-1-1,-1 0 1,0 1-1,0-1 1,1 0-1,-1 1 1,0-1-1,0 0 1,1 1-1,-1-1 1,0 1-1,0-1 0,0 0 1,0 1-1,1-1 1,-1 1-1,0-1 1,0 0-1,0 1 1,0-1-1,0 1 1,0-1-1,0 1-26,-1 1 28,0 0 0,0 0 0,0 0-1,0 0 1,0 0 0,0 0 0,-1 0 0,1-1-1,0 1 1,-1 0 0,0-1 0,1 1-1,-1-1 1,0 0 0,0 1-28,-40 34-123,1 3 0,-30 37 123,25-27-122,-106 118-231,-72 75-365,220-239 387,-22 20 742,26-22-536,-1-1 1,1 1 0,-1-1-1,1 0 1,-1 1-1,1-1 1,-1 0 0,1 1-1,-1-1 1,0 0 0,1 0-1,-1 1 1,0-1-1,1 0 1,-1 0 0,1 0-1,-1 0 1,0 0-1,1 0 1,-1 0 0,0 0-1,1 0 1,-1 0-1,0 0 1,1 0 0,-1-1-1,1 1 1,-1 0-1,0 0 1,1-1 0,-1 1-1,1 0 1,-1-1-1,1 1 1,-1-1 0,1 1-1,-1-1 1,1 1-1,-1 0 1,1-1 0,0 0-1,-1 1 1,1-1 124,-7-14-4766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58:26.126"/>
    </inkml:context>
    <inkml:brush xml:id="br0">
      <inkml:brushProperty name="width" value="0.05" units="cm"/>
      <inkml:brushProperty name="height" value="0.05" units="cm"/>
    </inkml:brush>
  </inkml:definitions>
  <inkml:trace contextRef="#ctx0" brushRef="#br0">1737 650 1776,'0'0'1446,"0"0"-283,0 0-274,0 0-152,0 0-89,0 0-55,0 0-69,0 0-57,0 0-24,0 7 3255,0 10-2897,-1-5-709,0-1 0,0 0 0,-1 1-1,-1-1 1,-3 9-92,2-6 116,0 0 1,1 0-1,1 0 0,0 0 0,1 1 1,1 0-117,0-14-8,0 1 0,0-1 0,0 1 0,0-1 0,0 1 0,0-1 0,1 1 0,-1-1 1,1 1-1,-1-1 0,1 1 0,0-1 0,-1 0 0,1 1 0,0-1 0,0 0 0,0 0 0,0 0 0,0 1 1,0-1-1,0 0 0,0 0 0,1-1 0,-1 1 0,0 0 0,1 0 0,-1 0 0,0-1 0,1 1 0,-1-1 0,1 1 1,-1-1-1,1 0 0,-1 0 0,1 1 0,-1-1 0,1 0 0,-1 0 0,1 0 0,0-1 0,-1 1 0,1 0 1,-1-1-1,1 1 8,2-3 54,0-1 1,-1 1 0,1-1-1,-1 0 1,1 0 0,-1 0-1,0-1 1,-1 1 0,1-1-1,-1 1 1,0-1 0,1-4-55,5-6 72,-7 12-40,1 1 1,-1-1-1,0 0 1,-1 0-1,1 0 1,0 0-1,-1 0 1,0 0-1,1 0 1,-1 0-1,0 0 1,-1 0-1,1 1 1,0-1-1,-1 0 1,0 0-1,1 0 1,-2 0-33,2 1 20,-1 0 1,0 0-1,1 1 0,-1-1 1,0 0-1,0 1 1,0-1-1,-1 1 0,1-1 1,0 1-1,0 0 0,-1-1 1,1 1-1,-1 0 0,1 0 1,-1 0-1,0 0 0,1 0 1,-1 0-1,0 1 1,0-1-1,0 0 0,1 1 1,-1 0-1,0-1 0,0 1 1,-2 0-21,2 1 13,-1-1 1,0 1-1,1 0 1,-1 0-1,1 1 1,-1-1-1,1 0 0,0 1 1,0 0-1,-1-1 1,1 1-1,0 0 1,0 0-1,1 0 1,-1 0-1,0 1 1,1-1-1,-1 2-13,-25 44 135,23-34-150,0-1 0,1 1 0,1-1 0,0 1 0,1 0 0,0 0 0,1 0 0,2 11 14,-2 11-41,0-34 27,1-1 0,-1 1 0,1 0 0,-1 0 0,1-1-1,-1 1 1,1 0 0,0 0 0,0-1 0,0 1 0,0-1-1,0 1 1,0-1 0,1 1 0,-1-1 0,0 0 0,1 0-1,-1 0 1,1 1 0,-1-1 0,1-1 0,-1 1 0,1 0-1,0 0 1,-1 0 0,1-1 0,0 1 0,0-1 0,0 0-1,-1 1 1,1-1 0,0 0 0,1 0 15,9 1-17,-1 0 0,0-1 1,0-1-1,0 1 0,2-2 17,-11 1 11,0 0-1,1 0 0,-1 0 0,0 0 1,0 0-1,0 0 0,0-1 0,0 1 1,0-1-1,0 0 0,-1 1 0,1-1 1,0 0-1,-1 0 0,0 0 0,1 0 1,-1 0-1,0-1 0,0 1 0,0-2-10,19-49 77,-19 48-75,4-11 63,-1-1 1,0 1-1,-2-1 0,0 0 0,0-13-65,-2 28 5,-1 1 0,1-1 1,-1 1-1,1-1 0,-1 1 1,1-1-1,-1 1 0,0 0 0,0-1 1,1 1-1,-1 0 0,0 0 1,0 0-1,-1 0 0,1-1 0,0 1 1,0 1-1,0-1 0,-1 0 1,1 0-1,0 0 0,-1 1 1,1-1-1,-1 0 0,1 1 0,-1 0 1,1-1-1,-1 1 0,1 0 1,-1 0-1,-1 0-5,-9-2 1,-1 1 1,0 0-1,-9 1-1,12 0-31,9 1 29,-1-1 0,0 0 0,1 0 0,-1 1-1,0-1 1,1 1 0,-1 0 0,1-1 0,-1 1 0,1 0-1,-1 0 1,1 0 0,-1 0 0,1 0 0,0 0 0,-1 0 0,1 0-1,0 1 1,0-1 0,0 0 0,0 1 0,0-1 0,1 1 0,-1-1-1,0 1 1,1 0 0,-1-1 0,1 1 0,-1-1 0,1 1-1,0 0 1,0 0 0,-1 0 2,0 10-14,0 1-1,0 0 1,2-1-1,0 6 15,0 1-6,-3-1-35,1-14 21,1 0 0,-1 0-1,1 1 1,0-1 0,0 0 0,1 0-1,-1 1 1,1-1 0,0 0-1,0 1 21,-1-5-9,1 1-1,-1-1 1,0 0-1,1 1 1,-1-1-1,1 1 1,-1-1-1,0 0 1,1 1-1,-1-1 1,1 0-1,-1 0 1,1 1-1,-1-1 1,1 0-1,-1 0 1,1 0-1,-1 0 1,1 0-1,-1 1 1,1-1-1,-1 0 1,1 0-1,-1 0 1,1 0-1,0-1 1,-1 1-1,1 0 0,-1 0 1,1 0-1,-1 0 1,1 0-1,-1-1 1,1 1-1,-1 0 1,0 0-1,1-1 1,-1 1-1,1 0 1,-1-1-1,1 1 1,-1-1-1,0 1 1,1 0 9,16-19 194,-4 2-146,-1 0 0,-1-1-1,-1 0 1,0-1-1,-1 0 1,-1-1 0,0-4-48,-7 22 18,-1-1 0,1 0-1,-1 1 1,1-1 0,-1 0 0,0 0 0,0 1 0,0-1 0,-1 0 0,1 1 0,-1-3-18,1 5 10,-1-1 0,1 0 0,0 0 1,-1 0-1,1 0 0,-1 1 0,1-1 0,-1 0 1,0 1-1,1-1 0,-1 0 0,0 1 0,1-1 0,-1 1 1,0-1-1,0 1 0,0-1 0,1 1 0,-1 0 1,0-1-1,0 1 0,0 0 0,0 0 0,0-1 1,0 1-1,0 0 0,0 0 0,1 0 0,-1 0 1,0 0-11,-14 0 29,9 0-40,0-1 0,0 2-1,0-1 1,0 1-1,0-1 1,0 2 11,4-2-7,0 1 1,0 0-1,1-1 1,-1 1-1,1 0 0,-1 0 1,1 0-1,-1 0 1,1 1-1,-1-1 0,1 0 1,0 0-1,0 1 0,-1-1 1,1 1-1,0-1 1,0 1-1,1 0 0,-1-1 1,0 1-1,0 1 7,-3 12-11,0 0 0,1 0 0,1 1 0,0-1 0,1 1 0,1 0 0,1-1 0,0 1 0,1 3 11,-2-17-13,1-1-1,-1 0 0,1 0 0,-1 0 0,1 1 0,0-1 0,-1 0 0,1 0 1,0 0-1,0 0 0,-1 0 0,1 0 0,0 0 0,0-1 0,0 1 0,0 0 0,0 0 1,1-1-1,-1 1 0,0-1 0,0 1 0,0-1 0,0 1 0,1-1 0,-1 0 0,0 1 1,1-1-1,-1 0 0,0 0 0,1 0 14,39-2-250,-40 1 250,1 1 1,-1-1-1,1-1 1,-1 1-1,1 0 1,-1 0-1,0 0 1,0-1-1,1 1 1,-1-1-1,0 1 1,0-1-1,0 1 1,-1-1-1,1 1 1,0-1-1,-1 0 1,1 0-1,-1 1 1,1-1-1,-1-1 0,8-39 52,-5 5-3,-1 1 0,-3-1-49,1 10 42,0 26-41,0 0-1,-1 0 1,1 0-1,0 0 0,-1 0 1,1 0-1,-1 0 0,1 1 1,-1-1-1,0 0 1,1 0-1,-1 1 0,0-1 1,1 0-1,-1 1 1,0-1-1,0 1 0,0-1 1,1 1-1,-1-1 1,0 1-1,0-1 0,0 1 1,0 0-1,0 0 0,0-1 1,0 1-1,0 0 1,0 0-1,0 0 0,0 0 1,0 0-1,0 0 1,0 0-1,0 1 0,0-1 1,1 0-1,-1 1 1,0-1-1,0 0 0,0 1 1,0-1-1,0 1 0,0-1 1,1 1-1,-1-1 1,0 1-1,0 0 0,-4 7-35,0-1 0,1 2 1,0-1-1,0 1 0,0-1 0,1 1 0,0 0 0,1 0 1,-1 7 34,0-4-7,-1 6-631,1 1 1,0-1 0,2 1-1,0 12 638,1-21-4466</inkml:trace>
  <inkml:trace contextRef="#ctx0" brushRef="#br0" timeOffset="1987.12">1424 351 3025,'0'0'2325,"0"0"-420,0 0-345,0 0-206,0 0-359,0 0-264,0 0-77,0 0-72,0 0-79,0 0-18,0 0 3,0 0-49,0 0-64,0 0-133,-27 0 535,26 0-774,-24 0 229,1 0 0,0-2 0,-1-1 1,-4-2-233,18 3 100,1 1 1,-1 0 0,0 1 0,-9 1-101,12-1 47,0 1 0,-1-1 0,1-1 0,0 1 0,0-2 0,0 1 0,0-1 0,-3-1-47,1 0 46,0 0 0,-1 1 0,1 1 0,-1-1 1,1 2-1,-1-1 0,1 2 0,-2-1-46,-3 1 81,1-1 0,-1-1 0,-8-2-81,-1-3 61,-14-1 92,-214 4 408,237 2-524,1 0 0,-1-1 1,-7-3-38,8 2 65,-1 1 0,0 0 1,-8 1-66,-493-3 486,515 4-478,1 0-1,-3 0-7,3 0-13,0 0-22,0 0 14,0 0-27,0 0-64,0 0-195,0 11-2059,0 42-4949,0-28 2</inkml:trace>
  <inkml:trace contextRef="#ctx0" brushRef="#br0" timeOffset="3788.78">435 45 992,'0'0'1228,"0"0"-447,0 0-259,0 0 143,0 0 247,0 0 115,0 0 106,-9 0 5411,6-2-6372,3-22-1261,0 6 4976,-1 18-3840,-1 0 1,0 0-1,0 0 0,1 0 0,-1 1 0,0-1 1,1 1-1,-1-1 0,0 1 0,1 0 0,-1-1 1,1 1-1,-1 0-47,-52 25 246,37-19-213,1 1-1,0 1 0,1 0 0,0 0 1,0 2-1,-3 3-32,-39 40-72,-25 34 72,63-74 324,19-13-313,-1-1-1,0 1 1,1-1-1,-1 1 0,0-1 1,0 1-1,1-1 1,-1 0-1,0 1 1,0-1-1,0 0 1,0 0-1,1 0 1,-1 0-1,0 1 1,0-1-1,0 0 0,0-1 1,0 1-1,1 0 1,-1 0-1,0 0 1,0 0-1,0-1 1,1 1-1,-1 0 1,-1-1-11,4 16-223,4-4 228,0 0 1,0-1-1,1 1 1,0-1-1,0-1 1,1 0-1,1 0 0,5 5-5,13 14 12,-1-2-10,2-1 0,1-1 1,1-1-1,30 17-2,-19-13 4,0 3 0,9 11-4,-46-40 7,-1-1-7,-2 0-7,-1 0-1,0 0 3,0 0 7,0 0-26,0 0-85,0 0-70,0 0-126,18-1-5893,-13-2-411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16:41.218"/>
    </inkml:context>
    <inkml:brush xml:id="br0">
      <inkml:brushProperty name="width" value="0.05" units="cm"/>
      <inkml:brushProperty name="height" value="0.05" units="cm"/>
    </inkml:brush>
  </inkml:definitions>
  <inkml:trace contextRef="#ctx0" brushRef="#br0">33 101 200,'0'0'1359,"0"0"-253,0 0-213,0 0-249,0 0-24,-5 1 4951,-13 5-5855,17-3 231,0 0 1,0 0 0,0 0-1,0 0 1,1 0 0,-1 0-1,1 0 1,-1 0 0,1 0-1,0 0 1,1 1 0,-1-1 52,-1 19-586,-1 13 23,2-34 567,0 0 1,0 0-1,0 0 1,0 1-1,0-1 1,0 0-1,0 0 1,1 0-1,-1 0 0,1 0 1,-1 0-1,0 0 1,1 1-1,0-1 1,-1-1-1,1 1 1,0 0-1,-1 0 0,1 0 1,0 0-1,0 0 1,0-1-1,0 1 1,0 0-1,1 0-4,8 2 52,1 0-1,-1 1 1,0 1 0,5 2-52,-10-5 13,1 0 1,-1-1-1,0 0 0,1 0 1,-1 0-1,1-1 0,-1 0 1,4 0-14,89 0 689,-95 0-656,0-1 0,0 0-1,0 0 1,-1 0 0,1 0 0,0 0 0,-1 0-1,1-1 1,-1 1 0,1-1 0,-1 0 0,0 1-1,0-1 1,0 0 0,0-1 0,0 1-1,0 0 1,0 0 0,-1-1 0,1 1 0,-1-1-1,0 0 1,1 0-33,1-3 112,0-1-1,0 1 0,-1-1 1,0 0-1,0 1 0,-1-1 1,1 0-1,-1-1 0,-1-1-111,0-100 866,0 107-860,0 0-1,-1 1 1,1-1-1,-1 1 1,0-1-1,1 1 1,-1-1 0,0 1-1,0-1 1,0 1-1,0 0 1,0-1 0,0 1-1,0 0 1,0 0-1,-1 0 1,1 0 0,0 0-1,-1 0 1,1 0-1,-1 0 1,1 0 0,-1 1-1,1-1 1,-1 1-1,0-1 1,1 1 0,-1 0-1,1-1 1,-1 1-1,0 0-5,-10-2 40,-1 1 0,1 0 0,-11 1-40,19 0-13,-11-1-94,12 1 66,-1-1 0,1 1 1,0 0-1,0 0 0,0 0 0,0 0 0,0 0 1,-1 1-1,1 0 0,0-1 0,0 1 0,0 0 1,0 1-1,1-1 0,-2 1 41,0 2-90,1 0 0,-1 0 0,1 1 0,0-1 0,0 1 0,1 0 0,-1 0 0,1 0 0,0 0 0,-1 5 90,1-2-177,-6 5-122,7-13 67,0 1 0,1 0 0,-1 0 0,0 0 0,1 0-1,-1 0 1,1 0 0,-1 0 0,1 1 0,0-1 0,0 0 0,-1 0-1,1 0 1,0 0 0,0 0 0,0 1 0,0-1 0,0 1 232,0 5-1445,0 3-344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00:31.530"/>
    </inkml:context>
    <inkml:brush xml:id="br0">
      <inkml:brushProperty name="width" value="0.05" units="cm"/>
      <inkml:brushProperty name="height" value="0.05" units="cm"/>
    </inkml:brush>
  </inkml:definitions>
  <inkml:trace contextRef="#ctx0" brushRef="#br0">61 10 12579,'0'0'2472,"0"0"-1488,0 0-287,0 0-313,0 0-384,0 0-8,4-10-384,-4 10 31,0 0-119,-26 0-856,-12 0-6105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16:43.146"/>
    </inkml:context>
    <inkml:brush xml:id="br0">
      <inkml:brushProperty name="width" value="0.05" units="cm"/>
      <inkml:brushProperty name="height" value="0.05" units="cm"/>
    </inkml:brush>
  </inkml:definitions>
  <inkml:trace contextRef="#ctx0" brushRef="#br0">20 170 1768,'0'0'1869,"0"0"-701,0 0-213,0 0 6,0 0-36,0 0-80,0-31 779,0 10-1336,-1-24 2421,-2 79-2688,0 0 0,2 1-21,1-7 0,-1 0 1,-2 0-1,-3 11 0,5-29 114,4-8 238,11-13 357,-1 0-851,-2 5 179,0-1-1,0 2 0,1-1 0,0 2 1,0 0-1,3-1-36,4 0-30,-5 1-164,0 0 0,0 2 1,0-1-1,0 2 0,2 0 194,-16-4-816,0 1-568,0 2-3426,0 2-891</inkml:trace>
  <inkml:trace contextRef="#ctx0" brushRef="#br0" timeOffset="1150.7">186 1 720,'0'0'1108,"0"0"-275,0 0-96,0 0-62,0 0-43,0 0 108,2 7 5549,7 33-6239,0 155 1,-7-183-55,0-1 0,2 0 0,-1 0 0,2 2 4,-3-7 0,1-1 1,-2-1-82,0 0 0,0 1 1,-1-1-1,1 0 0,-1 0 0,0 1 1,-1-1-1,1 0 0,-1 4 81,0 8-713,1 58 715,0-73-122,0-1-69,0 0-33,0 0-90,0 0-128,0 0 35,0 0 134,0 0 24,0 24-945,0 12 1064,0-35 69,0-1-63,0 0-29,0 0 34,0 5 162,0-7-122,0 1-37,0 0 1,0 0-1,0 0 0,0 0 1,0 0-1,-1 0 1,1 0-1,0 0 1,0 0-1,-1 0 1,1 0-1,-1 0 1,1 0-1,-1 0 1,0 0 113,-6-6-2103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16:49.523"/>
    </inkml:context>
    <inkml:brush xml:id="br0">
      <inkml:brushProperty name="width" value="0.05" units="cm"/>
      <inkml:brushProperty name="height" value="0.05" units="cm"/>
    </inkml:brush>
  </inkml:definitions>
  <inkml:trace contextRef="#ctx0" brushRef="#br0">0 1 5561,'0'0'1705,"0"0"-122,0 0 29,0 0-344,0 0-284,0 0-198,3 0 2824,14 4-3434,83 21 328,-69-15-450,0-2 0,0-1 0,13 0-54,40-2 262,66-6-262,-53 0 39,-96 1-31,-1 0 15,0 0 54,0 0 0,0 0 5,0 0 3,0 0-28,0 0-19,0 0-98,0 0-167,0 0-202,0 0-280,-5 0-2923,-5 0-2000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16:47.608"/>
    </inkml:context>
    <inkml:brush xml:id="br0">
      <inkml:brushProperty name="width" value="0.05" units="cm"/>
      <inkml:brushProperty name="height" value="0.05" units="cm"/>
    </inkml:brush>
  </inkml:definitions>
  <inkml:trace contextRef="#ctx0" brushRef="#br0">248 1 5433,'0'0'1406,"0"0"-345,0 0-19,0 0-31,0 0-140,0 0-43,0 10-31,0 33-159,0-32-163,0-11-107,0 0-55,0 0-14,0 0-26,0 0-25,0 0-25,0 0-28,0 0-17,0 0 1,0 0 8,0 0-6,0 0 7,-7 15 212,-3 8-398,1 0-1,1 1 0,2 0 1,0 0-1,1 1 0,2 0 0,0 13-1,-4 12-7,-4 19-4,3-31 7,3 1 0,1 0 0,2 7 4,2-45 7,-1-3-281,0 1 1,1-1 0,-1 0 0,0 0-1,1 1 1,0-1 0,-1 0 0,1 0 0,0 1-1,0-1 1,0 0 0,0 0 0,0 0-1,0 0 1,1-1 273,-1-2-788,0-23-3522,0 6-3201</inkml:trace>
  <inkml:trace contextRef="#ctx0" brushRef="#br0" timeOffset="742.92">7 313 3473,'0'0'1172,"0"0"-48,0 0-102,0 0 113,0 0 113,0 0-128,-7 17 4605,311-7-3597,-248-6-1651,-29-2-1199,0-1-3702,-27-1-1780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1:16:51.082"/>
    </inkml:context>
    <inkml:brush xml:id="br0">
      <inkml:brushProperty name="width" value="0.05" units="cm"/>
      <inkml:brushProperty name="height" value="0.05" units="cm"/>
    </inkml:brush>
  </inkml:definitions>
  <inkml:trace contextRef="#ctx0" brushRef="#br0">4 0 2721,'0'0'1769,"0"0"-618,0 0-181,0 0 115,0 0 17,0 0-57,-4 1-66,34 2 6342,129 7-7252,30 3 18,-181-13-90,1 0 1,-1 1-1,0 0 1,0 0 0,1 0-1,-1 1 1,0 1 0,0-1-1,0 2 3,-7-4-107,-1 0 0,0 0 0,0 0 0,1 0-1,-1 1 1,0-1 0,0 0 0,0 0 0,0 1-1,1-1 1,-1 0 0,0 0 0,0 1 0,0-1 0,0 0-1,0 1 1,0-1 0,0 0 0,0 0 0,1 1 0,-1-1-1,0 0 1,0 1 0,0-1 0,0 0 0,-1 0-1,1 1 1,0-1 0,0 0 0,0 1 0,0-1 0,0 0-1,0 0 1,0 1 0,0-1 0,-1 0 0,1 0 0,0 1-1,0-1 1,0 0 0,-1 0 0,1 1 0,0-1-1,0 0 1,-1 0 0,1 0 0,0 0 0,0 1 0,-1-1-1,1 0 1,0 0 0,-1 0 107,-12 4-5582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01:08.479"/>
    </inkml:context>
    <inkml:brush xml:id="br0">
      <inkml:brushProperty name="width" value="0.05" units="cm"/>
      <inkml:brushProperty name="height" value="0.05" units="cm"/>
    </inkml:brush>
  </inkml:definitions>
  <inkml:trace contextRef="#ctx0" brushRef="#br0">1 44 7706,'0'0'1040,"0"0"-784,0 0-184,0 0-72,0 0-112,0 0 56,37-10-16,1-7-400,-4 0-1441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01:17.675"/>
    </inkml:context>
    <inkml:brush xml:id="br0">
      <inkml:brushProperty name="width" value="0.05" units="cm"/>
      <inkml:brushProperty name="height" value="0.05" units="cm"/>
    </inkml:brush>
  </inkml:definitions>
  <inkml:trace contextRef="#ctx0" brushRef="#br0">125 154 1168,'0'0'784,"0"0"-211,0 0-109,0 0 74,0 0 67,11-6 2875,-6 5 2610,-2 1-6119,0 0 1,1 0 0,-1 0-1,0-1 1,1 1 0,-1-1-1,0 0 1,0 1 0,1-2-1,-1 1 1,0 0 0,0-1-1,0 1 1,1-2 28,-2 1 30,0 0-1,-1 0 1,1 0 0,-1 0-1,1 0 1,-1 0-1,0 0 1,0-1 0,0 1-1,0 0 1,0-1 0,0 1-1,-1-1 1,1 1 0,-1-1-1,0 0 1,0 1-1,0-1 1,0 1 0,0-1-30,0 2 24,-1 0 1,1 0-1,-1-1 1,1 1-1,-1 0 1,1 0-1,-1 0 1,0 0 0,1 0-1,-1 0 1,0 0-1,0 0 1,0 0-1,0 0 1,0 1-1,0-1 1,0 0-1,0 1 1,0-1 0,0 0-1,0 1 1,-1 0-1,1-1 1,0 1-1,0 0 1,0-1-1,-1 1 1,1 0-1,0 0 1,0 0 0,-1 0-1,1 0-24,-5-1 20,1 1-1,-1 0 0,1 0 1,-1 1-1,1-1 1,-1 1-1,-3 1-19,7 0 1,0-1 0,-1 1 0,1 0 1,0 0-1,0 0 0,0 0 0,0 0 0,1 0 0,-1 1 0,1-1 0,-1 0 0,1 1 0,0 0 1,0-1-1,0 1 0,0 0 0,0-1 0,1 1 0,-1 0 0,1 0 0,0 0 0,-1-1 1,1 2-2,-3 83-42,2-77-540,0-18 434,2-17 105,0 24 70,-1 0 1,1 0 0,-1 0 0,1 0 0,-1 0 0,0 0-1,1 0 1,-1 0 0,0 0 0,0 0 0,0 0-1,0 0 1,0 0 0,0 0 0,0 0 0,0 0 0,0 0-1,0-1 1,-1 1 0,1 0 0,0 0 0,-1 0-1,1 0 1,-1 0 0,1 0 0,-1 0 0,1 1-1,-1-1 1,0 0 0,1 0 0,-1 0 0,0 1 0,0-1-1,0 0 1,0 1 0,1-1 0,-1 0 0,0 1-1,0-1 1,0 1 0,-1-1-28,-4 0-3,0 0 0,-1 0 0,1 0 0,0 1 0,0 0 0,-6 1 3,0-1 309,11 0-280,1 0-20,0 0-1,0 1-19,0 0 0,1 0 0,-1 0 0,0-1 0,0 1 0,1 0 0,-1 0 0,1 0-1,-1 0 1,0-1 0,1 1 0,-1 0 0,1 0 0,0-1 0,-1 1 0,1-1 0,0 1 0,-1 0 0,1-1-1,0 1 1,0-1 0,-1 1 0,1-1 0,0 0 0,0 1 0,0-1 0,0 0 0,0 0 0,-1 1 0,1-1-1,0 0 1,0 0 0,0 0 0,0 0 0,0 0 0,0 0 0,0 0 0,0-1 0,0 1 0,-1 0-1,1 0 1,0-1 0,0 1 0,0-1 11,2-1-22,0-1 0,0 0 0,-1 0 0,1 0 0,-1 0 0,1 0 0,-1 0 0,0-1 0,-1 1 0,1-1 0,0 0 0,-1 1 0,0-1 0,0 0 0,0 0 0,0 0-1,-1-3 23,1 3 364,-1 2 302,-8 2-710,-2-2 87,10 2-42,0 0-1,0-1 0,0 1 1,-1 0-1,1 0 1,0 0-1,0 0 0,-1 0 1,1 0-1,0 0 1,-1-1-1,1 1 0,0 0 1,0 0-1,-1 0 1,1 0-1,0 0 0,0 0 1,-1 1-1,1-1 1,0 0-1,-1 0 0,1 0 1,0 0-1,0 0 1,-1 0-1,1 0 0,0 0 1,0 1-1,0-1 1,-1 0-1,1 0 0,0 0 1,0 0-1,0 1 1,-1-1-1,1 0 0,0 0 1,0 1-1,0-1 1,0 0-1,0 0 0,-1 1 1,1-1-1,0 0 1,0 0-1,0 1 0,0-1 1,0 0-1,0 0 1,0 1-1,0-1 0,0 0 1,0 1-1,0-1 1,0 0-1,0 0 0,0 1 1,1-1-1,-1 0 1,0 0-1,0 1 0,0-1-16,0 0-7,0 0-25,2 0 40,0-1 0,0 1 0,0-1 0,0 0-1,0 1 1,0-1 0,0 0 0,0 0 0,-1-1-1,1 1 1,0 0 0,-1-1 0,1 1 0,-1-1-1,1 1 1,-1-1 0,0 0 0,0 1 0,1-1-1,-1 0 1,-1 0 0,1 0 8,19-46 170,-20 48-158,0-1-1,1 0 1,-1 1 0,0-1 0,0 1 0,0-1 0,0 0 0,0 0-1,0 1 1,0-1 0,0 0 0,0 1 0,0-1 0,0 0 0,0 1 0,-1-1-1,1 1 1,0-1 0,0 0 0,-1 1 0,1-1 0,0 1 0,-1-1 0,1 1-1,-1-1 1,1 1 0,-1-1 0,1 1 0,-1-1 0,1 1 0,-1-1-1,1 1 1,-1 0 0,0-1 0,1 1 0,-1 0 0,1 0 0,-1-1 0,0 1-1,1 0 1,-1 0 0,0 0 0,1 0 0,-1 0 0,0 0 0,1 0-1,-1 0 1,0 0 0,1 0 0,-1 0 0,0 1 0,1-1 0,-1 0 0,0 0-1,1 1 1,-1-1-12,-3 1 14,-1 0-1,1 0 1,0 0-1,0 1 1,-1 0-1,1 0 0,1 0 1,-2 0-14,1 1-2,0 0 0,0 1-1,0-1 1,0 1 0,1 0 0,-1 0 0,1 0 0,0 0-1,1 1 1,-1-1 0,1 1 0,-1-1 0,1 1 0,1 0-1,-1 0 1,1 0 0,0 0 0,0 0 0,0 1 0,1-1-1,-1 1 3,1-5-52,0-1 2,64 0-336,-63 0 370,0 0 0,0-1-1,0 1 1,0 0 0,0-1-1,0 1 1,0-1-1,0 0 1,0 1 0,0-1-1,0 0 1,0 0 0,-1 1-1,1-1 1,0 0-1,-1 0 1,1 0 0,0 0-1,-1 0 1,1 0 0,-1 0-1,1 0 1,-1 0-1,0 0 1,1 0 0,-1 0-1,0 0 1,0-1 0,0 1-1,0 0 17,3-38 362,-3 38-278,0 1-80,0 0 1,0-1-1,-1 1 0,1 0 1,0 0-1,0-1 0,-1 1 1,1 0-1,0 0 0,-1-1 1,1 1-1,0 0 0,-1 0 1,1 0-1,0 0 0,-1-1 1,1 1-1,0 0 0,-1 0 0,1 0 1,0 0-1,-1 0 0,1 0 1,0 0-1,-1 0 0,1 0 1,-1 0-1,1 0 0,0 0 1,-1 1-1,1-1 0,0 0 1,-1 0-1,1 0 0,0 0 1,-1 1-5,0-1 0,1 0 0,-1 0 0,0 0 1,0 1-1,0-1 0,1 0 0,-1 1 0,0-1 1,0 1-1,1-1 0,-1 1 0,0-1 1,1 1-1,-1 0 0,1-1 0,-1 1 1,1-1-1,-1 1 0,0 1 0,-1 20 336,0-11-754,2-18-5237,0 1-409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01:27.116"/>
    </inkml:context>
    <inkml:brush xml:id="br0">
      <inkml:brushProperty name="width" value="0.05" units="cm"/>
      <inkml:brushProperty name="height" value="0.05" units="cm"/>
    </inkml:brush>
  </inkml:definitions>
  <inkml:trace contextRef="#ctx0" brushRef="#br0">4 4392 1320,'0'0'1094,"0"0"-345,0 0-153,0 0-83,0 0-13,0 0 6,0 0-159,0 0-187,0 0-98,0 0 99,0 0 51,0 0 5,0 0 66,0 0-27,0 0-22,0 0 79,0 0-8,0 0-31,0 0-36,0 0-59,0 0-20,0 0 18,0 2-398,0-1 6502,-2-82-6030,1 15 538,4-44-789,16-36 1089,-14 118-1002,1 0 0,1 1 0,1-1-1,4-4-86,11-39 26,30-116 418,-10 60 301,14-16-745,-41 103 87,-6 11 12,-2-1-1,-1 0 1,4-29-99,6-30 127,-5 39-69,7-24 37,6-61-95,25-150 110,-42 228-111,5-36-13,7-9 14,3 18-70,22-49 70,-23 73-10,99-324 58,-86 276-45,25-66 2,53-126 76,-93 249 15,-6 13-108,1 0 0,3 1 1,0 0-1,3 2 0,1 0 1,2 1 11,14-17 68,-11 16-9,1 0-1,2 2 1,12-10-59,81-65 449,14-2-449,-76 64 151,-31 20-98,1 2 1,1 2-1,1 1 0,1 1 1,1 2-1,15-5-53,22-6 13,-53 20 15,0 1-1,1 0 0,0 1 1,0 2-1,0 0 0,1 1 1,0 1-1,12 0-27,242-1 890,-266 5-864,1 1 0,-1 0 0,0 0 0,0 1 0,0 0 1,-1 1-1,1 0 0,0 0-26,19 8 56,-11-5 130,0 1 0,-1 1-1,2 2-185,-14-8 26,1 1-1,-1-1 1,0 1-1,0 0 1,-1 1-1,1-1 1,0 1-26,18 21 118,-7-13-5,4 3 32,-1 1 0,-1 0 0,0 1 0,-1 1 1,-1 0-1,7 13-145,-16-24 48,0 0 1,0 0 0,1-1-1,0 0 1,6 5-49,14 14 31,-8-4 11,8 7 27,-1 1 1,-2 1-1,-1 2 0,2 5-69,24 38 280,72 151-142,-32-57-133,-61-115 13,-4 2 0,-2 1 0,0 8-18,18 48 3,0-8 3,51 127-5,-75-192 7,-2 1 0,-2 1-1,-2 0 1,-2 4-8,23 86 26,-8-62-43,18 39 17,-20-52 1,-3 0-1,-2 2 1,-2 7-1,4 11-10,12 32 10,34 112-13,-10-30 3,-48-174 11,12 41 6,7 39-7,9 48-24,-25-106 22,-2 0 0,2 35 2,-6-34-6,3-1-1,9 36 7,-6-38 1,3 30-1,-3-11-134,17 113 92,-21-135 41,-2 0-1,-2 1 1,-2 10 1,1-25 12,0-18-13,0 58-484,0-61 491,0 0 2,0 0 0,0 0-2,0 8-28,0 11 5,0-19 10,0 21-14,0-18 33,0-3-3,0 0-1,0 0-4,0 0-14,0 0 4,0 0 17,0 0-4,0 0-14,0 0-6,0 0 3,0 0 2,0 0 0,0 0 0,0 0 0,0 0 0,0 0-1,0 0-11,0 0-18,0 0 10,0 0-13,0 0 25,0 0 11,0 0 7,0 0-4,0 0 7,0 0 15,0 0 43,0 0-17,0 0-30,0 0 5,0 0 15,0 0-15,0 0 11,0 0-31,0 0-9,0 0 0,0 0 3,0 0 10,0 0 1,0 0-20,0 0-36,0 0-19,0 0 13,0 0 39,0 0 2,0 0-27,0 0-12,0 0 2,0 0-8,0 0 4,0 0 14,0 0 27,0 0 6,0 0-5,0 0-6,0 0-32,0 0 28,0 22-78,0 7-582,0-29 677,0 0-1,0 0-7,0 0-19,0 0 19,0 0 7,0 0-7,0 0-29,0 0-8,0 0 23,0 0-38,0 0-6,0 0 10,0 0 34,34-3-1177,-34-10 1103,1 11 70,-1 0 0,0 0 1,0 0-1,0 0 0,0 0 0,0 0 0,0 0 1,-1 0-1,1 0 0,-1 0 0,1 0 1,-1 0-1,-1-1 33,1 2-84,-1 0-1,0 0 1,1 1-1,-1-1 1,0 0 0,0 1-1,0-1 1,1 1-1,-1 0 1,0 0 0,0 0-1,0 0 1,0 0 0,0 0-1,-1 0 85,1 1-12,1-1 0,0 0 1,-1 1-1,1 0 0,0-1 0,0 1 0,-1 0 0,1-1 0,0 1 0,0 0 1,0 0-1,0 0 0,0 0 0,0 0 0,0 0 0,0 0 0,1 0 0,-1 1 1,0-1-1,1 0 0,-1 0 0,0 1 0,1 0 12,-14 39-82,10-30 33,-2 14 28,1 0-1,1 0 1,2 1 0,0-1-1,1 1 1,3 13 21,-2-3-31,0-35 26,0 0 0,0 1 0,0-1 1,0 0-1,0 0 0,0 0 0,0 1 0,1-1 0,-1 0 0,0 0 0,1 0 0,-1 0 0,1 0 0,-1 0 0,1 0 0,0 0 0,-1 0 0,1 0 0,0 0 0,0 0 0,-1 0 0,1 0 0,0-1 0,0 1 0,0 0 1,0-1-1,0 1 0,0-1 0,0 1 0,1-1 0,-1 1 0,0-1 0,0 0 0,0 1 0,0-1 0,2 0 5,-1 0-7,0 0 1,1 0-1,-1 0 0,1-1 1,-1 1-1,0-1 0,1 0 0,-1 0 1,0 1-1,1-1 0,-1-1 1,0 1-1,0 0 0,0 0 1,0-1-1,0 1 0,0-1 1,0 0 6,8-10 25,0 1 1,-1-1-1,-1 0 1,1-1 0,-2 0-1,0-1 1,-1 1-1,3-9-25,0-5 28,-2 0-1,-1 0 0,-1 0 0,-1-7-27,-1-24 104,-3 57-77,0 1 70,0 0-14,-2 0-90,-1 1 1,0-1-1,1 0 1,-1 1 0,0-1-1,1 1 1,-1 0-1,0 0 1,1 0 0,0 0-1,-1 0 1,1 1-1,0-1 1,-1 1-1,1-1 1,0 1 0,0 0-1,0 0 7,-2 2-8,1 1 0,0-1 0,0 1 0,0-1-1,1 1 1,0 0 0,0 0 0,0 0 0,0 1 8,-3 10-16,2 1 0,0-1 0,1 1-1,1-1 1,1 11 16,0 10-138,0-37 80,0 0 6,0 0 20,2 0 28,0-1-1,0 1 1,0-1-1,1 0 1,-1 0-1,0 0 1,0 0-1,0 0 1,0-1-1,0 1 1,-1-1-1,1 1 1,0-1-1,-1 1 1,1-1-1,-1 0 1,1 0-1,-1 0 1,0 0-1,0 0 1,0 0 0,0 0-1,0 0 1,-1-1-1,1 1 1,0 0 4,4-13 54,-1 0 0,0 0 1,1-8-55,-1-50 272,-4 66-133,-4 6-192,1 0 0,0 0 1,-1 0-1,1 0 1,-1 1-1,1 0 0,-1 0 1,0 0-1,1 0 1,-4 1 52,4-1-145,1 0 105,0 0 0,0 0 1,0 0-1,0 0 0,1 0 0,-1 1 1,0-1-1,0 1 0,0-1 0,0 1 1,0 0-1,1 0 0,-1-1 0,0 1 1,1 0-1,-1 1 0,1-1 0,-2 1 40,1 1-12,1-1 0,-1 1-1,0 0 1,1 0 0,0-1 0,-1 1-1,1 0 1,0 1 0,1-1-1,-1 0 1,0 1 12,-2 22-30,0 0 1,1 0-1,3 21 30,-1-20-95,2-26 79,1 0 0,-1-1 0,1 1 0,-1 0 0,1-1 0,-1 0 0,1 1 0,-1-1 0,1 0 0,0 0 0,-1-1 0,3 1 16,-2 0-9,0-1-5,1 1 1,0-1-1,0 0 1,-1 0-1,1 0 1,0 0-1,-1-1 1,1 1 0,-1-1-1,1 0 1,-1 0-1,0 0 1,0 0-1,0-1 1,0 0-1,0 1 1,-1-1-1,1 0 1,-1 0-1,0 0 1,0 0 0,1-3 13,11-11-24,-13 15 28,1-1 1,-1 0-1,0 1 0,0-1 1,0 0-1,0 0 1,0 1-1,0-1 1,-1 0-1,1 0 1,-1 0-1,0-3-4,-2-42 133,1 24-142,1 22-1,0-7 27,0 1 0,-1-1 1,1 0-1,-2 1 0,1-1 0,-2-1-17,3 9-5,0 0 0,-1-1-1,1 1 1,-1 0 0,1-1 0,-1 1 0,0 0 0,0 0 0,1 0 0,-1 0-1,0 0 1,0 0 0,0 0 0,0 0 0,0 0 0,0 0 0,0 0-1,-1 1 1,1-1 0,0 0 0,0 1 0,0-1 0,-1 1 0,1 0 0,0-1-1,-1 1 1,1 0 0,0 0 0,-1-1 0,1 1 0,-1 0 0,1 0-1,0 1 1,-1-1 0,1 0 0,0 0 0,-1 1 0,1-1 0,0 1 0,0-1-1,-1 1 1,0 0 5,-1 1-5,0 0 0,0 0 0,0 0 0,0 0 0,0 1 0,0-1 0,1 1 0,-1 0 0,1 0 0,0 0 0,0 0 0,0 0 0,0 0 0,0 0 0,0 3 5,-21 57-14,19-51 2,0 6 5,1 0-1,0 0 1,1 1-1,1-1 1,1 0 0,1 10 7,0 9-28,0-36 23,-1 0 1,1 0-1,0 0 1,0 0-1,0 0 1,0 0-1,0 0 0,0 0 1,0 0-1,0 0 1,1-1-1,-1 1 1,0 0-1,0-1 0,1 1 1,-1-1-1,0 1 1,1-1-1,-1 0 1,1 1-1,-1-1 0,0 0 1,1 0-1,-1 0 1,1 0-1,-1 0 1,1-1 4,3 2-47,0-1 0,0 0 0,0 0 0,1-1 0,-1 1 0,0-1 0,4-1 47,-6 0-27,0 0-1,-1-1 1,1 1 0,-1 0 0,1-1-1,-1 0 1,0 1 0,0-1 0,0 0-1,0 0 1,-1 0 0,1 0 0,-1 0 27,18-44-32,-17 39 50,0 0 0,-1 0 0,1-1-1,-1 1 1,-1 0 0,0-1-1,0 1 1,-1-1 0,0-1-18,0 5 8,1 0-1,-1 0 1,-1 0 0,1 0-1,-1 0 1,1 1 0,-2-1-1,1 1 1,0-1 0,-1 1-1,0 0 1,0 0 0,0 0-1,0 0 1,-4-2-8,4 3-13,0 1 1,0 0-1,-1 0 0,1 0 0,-1 0 1,1 0-1,-1 1 0,0 0 0,0 0 0,0 0 1,1 0-1,-1 0 0,0 1 0,0 0 1,0-1 12,2 2-8,-1-1 0,1 0 0,0 0 0,0 1 1,0-1-1,0 1 0,0 0 0,0 0 1,0 0-1,0 0 0,0 0 0,1 0 0,-1 0 1,0 0-1,1 1 0,-1-1 0,0 1 1,1-1-1,0 1 0,-1 0 0,1 0 0,0-1 1,0 1-1,0 0 0,0 0 0,0 0 0,1 0 1,-1 0 7,-4 19-10,0 0 0,2 0 1,0 0-1,2 0 0,0 0 1,1 0-1,2 4 10,-2 20-91,0-44 60,1-1-1,-1 1 1,0 0-1,1 0 1,-1 0-1,1 0 1,-1 0-1,1-1 1,0 1-1,-1 0 1,1 0-1,0-1 1,-1 1-1,1 0 1,0-1-1,0 1 1,-1-1-1,1 1 1,0-1-1,0 1 1,0-1-1,0 0 1,0 0-1,0 1 1,0-1 0,0 0-1,0 0 1,0 0-1,-1 0 1,1 0-1,0 0 1,0 0-1,0 0 1,0 0-1,0 0 1,0-1-1,0 1 1,0 0 31,3-1-341,1 1 0,-1-1 0,0 0-1,1 0 1,-1-1 0,0 1 0,0-1 0,3-1 341,5-7-2451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01:31.544"/>
    </inkml:context>
    <inkml:brush xml:id="br0">
      <inkml:brushProperty name="width" value="0.05" units="cm"/>
      <inkml:brushProperty name="height" value="0.05" units="cm"/>
    </inkml:brush>
  </inkml:definitions>
  <inkml:trace contextRef="#ctx0" brushRef="#br0">386 187 72,'0'0'1346,"0"0"-604,0 0-248,0 0 83,0 0 130,0 0-83,0 0-212,0 0 7,0 0-81,0 0-41,0 0 40,0 0 47,0 0 107,0 0 115,0 0 20,0 0-55,0 0 4,0 0-68,0 0-67,0 0-21,0 0-81,0 0-40,0 0 41,0 0 29,0 0-95,0 0 12,0 0 81,0 0 10,0 0-39,0 0-53,0 0-94,0 0-82,0 0-50,0 0-4,0 0-1,31 1 713,-14 3-595,1 1 1,0 1-1,5 3-171,-11-4 89,1-1 1,-1 1-1,1-2 0,0 0 0,0 0 0,0-2 1,10 1-90,-2-2 142,-13-1-115,1 1 1,-1 0 0,1 0 0,-1 1-1,0 0 1,1 0 0,-1 1 0,0 1-28,4 0 108,-12-3-176,1 0 1,-1 0-1,1 0 0,-1 0 1,1 0-1,-1 0 1,1 0-1,-1 0 0,1 0 1,-1 0-1,1 1 1,-1-1-1,1 0 0,-1 0 1,1 1-1,-1-1 1,0 0-1,1 1 0,-1-1 1,1 0-1,-1 1 1,0-1-1,0 0 0,1 1 1,-1-1-1,0 1 0,0-1 1,1 1-1,-1-1 1,0 0-1,0 1 0,0-1 1,0 1-1,1-1 1,-1 1-1,0-1 0,0 1 1,0-1-1,0 1 1,0-1-1,-1 1 0,1 0 68,0 2-2878</inkml:trace>
  <inkml:trace contextRef="#ctx0" brushRef="#br0" timeOffset="1209.32">1 1 2737,'0'0'1645,"0"0"-315,0 0-178,0 0-185,0 0-179,0 0-69,0 0-30,0 0 29,0 0-11,0 0-88,0 0-139,0 0-84,0 0-57,0 0-59,0 0-4,0 0-6,0 0-6,0 0 15,0 0-24,0 0-64,0 0-42,0 0-1,0 0 44,0 0 12,0 0-44,0 0-56,0 0-43,0 0 14,0 0 41,0 0 35,0 2-62,9 159 83,1 4-148,-7-116-14,-2-43-10,2-3 2,-3-2 10,0-1 6,0 0 22,0 0-35,0 0-78,0-24-3311,0 11-398,0 2-3732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01:35.851"/>
    </inkml:context>
    <inkml:brush xml:id="br0">
      <inkml:brushProperty name="width" value="0.05" units="cm"/>
      <inkml:brushProperty name="height" value="0.05" units="cm"/>
    </inkml:brush>
  </inkml:definitions>
  <inkml:trace contextRef="#ctx0" brushRef="#br0">1 0 888,'0'0'1296,"0"0"-209,0 0-117,0 0-51,0 0-126,0 0 18,0 0 51,0 0-137,0 0-91,2 11 1847,1-8 2356,5-2-4701,0 0 0,1 0 0,-1 1 0,0 0 0,0 1 0,5 2-136,-5-2 172,1 0 0,-1 0 0,1-1 0,0 0 0,0-1 0,7 1-172,132-2 1445,-122 6-1326,-26-6-136,0 0-70,0 0-141,0 0-207,0 0-332,-8 3-3928,-6-2-4542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01:39.103"/>
    </inkml:context>
    <inkml:brush xml:id="br0">
      <inkml:brushProperty name="width" value="0.05" units="cm"/>
      <inkml:brushProperty name="height" value="0.05" units="cm"/>
    </inkml:brush>
  </inkml:definitions>
  <inkml:trace contextRef="#ctx0" brushRef="#br0">11 26 1216,'0'0'1263,"0"0"-211,0 0-135,0 0-155,0 0-80,0 0-139,0-21 280,0 16 6178,0 296-6545,-11-237 682,34-61-577,7-2-365,0 1 1,0 1-1,1 1 0,-1 2 0,1 2 1,0 0-1,28 3-196,-52-1 120,-4 0-6632,-10 0 573</inkml:trace>
  <inkml:trace contextRef="#ctx0" brushRef="#br0" timeOffset="957.89">166 135 1456,'0'0'1018,"0"0"-205,0 0-128,0 0-76,0 0-20,0 0 49,0 11 9877,11 384-10258,-7-336-248,-4-59-1,1 0 15,1 0 41,-1 0 36,-1 0-22,0-13-959,1 11 623,-1 0 1,1 0 0,0 0-1,-1 1 1,1-1 0,0 1-1,0-1 1,0 0 0,1 1-1,-1 0 1,0-1 0,0 1-1,1 0 258,2-4-1205,4-6-2799</inkml:trace>
  <inkml:trace contextRef="#ctx0" brushRef="#br0" timeOffset="2317.71">461 9 1144,'0'0'2531,"0"0"-627,0 0-321,0 0-262,0 0-227,0 0-178,0 0-197,0 0-152,-4 31 2106,-5-14-2636,1 1 0,1 0 0,1 1 0,0-1-1,2 1 1,0 1 0,1-1 0,0 5-37,-1 42-29,4 51 29,1-52 42,-1-63-39,0 0-1,0 1 0,0-1 0,1 0 0,-1 0 0,1 0 1,-1 0-1,1 0 0,0 0 0,-1 0 0,1 0 0,0-1 1,0 1-1,1 0 0,-1 0 0,0-1 0,1 1 0,-1-1 1,1 1-1,-1-1 0,1 1 0,-1-1 0,1 0 0,0 0 1,0 0-1,0 0 0,0 0 0,0 0 0,0-1 0,0 1 1,1 0-3,7 1 103,0 0 0,1-1 0,-1 0 0,1-1 0,8-1-103,-5 1 178,-12 0-160,1-1 1,-1 1 0,1-1-1,-1 1 1,1-1 0,-1 0 0,0 0-1,1 0 1,-1-1 0,0 1-1,0 0 1,0-1 0,0 0-1,0 1 1,0-1 0,0 0 0,-1 0-1,1 0 1,0 0 0,-1 0-1,0 0 1,1-2-19,1-1 16,-1 1-1,1-1 1,-1 0-1,-1 0 1,1 0-1,-1-1 1,0 1-1,0 0 1,0 0-1,0-3-15,2-91 599,-8 98-593,0 0 0,-1 0 0,1 0 0,0 1 0,-1-1-1,1 1 1,-1 1 0,0-1-6,-2 1-49,6-1 45,0 1 0,0 0 0,0 0 1,0 0-1,0 0 0,0 0 1,0 0-1,0 0 0,0 1 0,0-1 1,1 1-1,-1 0 0,1-1 0,-1 1 1,1 0-1,0 0 0,-1 0 1,1 0-1,0 0 0,0 0 0,1 0 1,-1 0-1,0 1 4,-17 51-58,15-44-341,-16 76 1180,14-29-7713,5-57 1887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3T20:01:44.538"/>
    </inkml:context>
    <inkml:brush xml:id="br0">
      <inkml:brushProperty name="width" value="0.05" units="cm"/>
      <inkml:brushProperty name="height" value="0.05" units="cm"/>
    </inkml:brush>
  </inkml:definitions>
  <inkml:trace contextRef="#ctx0" brushRef="#br0">1 34 960,'0'0'1170,"0"0"-394,0 0-48,0 0-62,0 0-96,0 0-15,2 5 6589,8 22-7213,-5-7 98,0 0-1,-1 0 1,-1 0-1,0 7-28,-2-14 299,0-16 336,-1-179-497,0 181-126,0 1-3,0 0-1,0 0 8,0 0 24,0 0-17,0 0 18,0 0 3,0 0-17,0 0-11,0 0-7,0 0-24,0 11-70,0 14 176,-1 12-47,2 1-1,2-1 0,5 26-43,-5-43 4,-1 0-1,0-1 1,-1 2-4,-1-20-69,0-1-65,0 0-91,0 0-163,0 0-227,0-23-3689,0 16 1313</inkml:trace>
  <inkml:trace contextRef="#ctx0" brushRef="#br0" timeOffset="1087.46">91 656 3913,'0'0'1922,"0"0"-522,0 0-116,0 0-240,0 0-286,0 0-183,-7 23 348,2-13-900,1-1 1,0 1 0,1 0 0,0 0 0,1 0 0,0 0 0,0 3-24,-4 77 42,3-45-3,3 60-39,0-104 1,1 0 1,-1 0 0,1-1-1,0 1 1,-1-1-1,1 1 1,0-1 0,0 1-1,-1-1 1,1 1 0,0-1-1,0 0 1,0 1 0,-1-1-1,1 0 1,0 0-1,0 1 1,0-1 0,0 0-1,0 0 1,-1 0 0,1 0-1,0 0 1,0 0 0,0-1-2,32 1 116,-26 0-59,-5 0-18,1 0-1,-1 0 1,1 0 0,-1 0-1,1 0 1,0-1-1,-1 1 1,1-1 0,-1 0-1,1 0 1,-1 0-1,0 0 1,1 0-1,0-1-38,-1 0 20,0-1 0,0 1 0,0-1 0,0 1 0,-1-1 0,1 0 0,-1 0 0,1 0-1,-1 0 1,0 0 0,-1 0 0,1-1-20,6-26 141,-2 0 0,-1-1 0,-1 1 0,-2-1 0,-2-24-141,1 21 94,0 30-57,0 1 0,-1-1 1,1 0-1,0 1 0,-1-1 0,0 1 1,0-1-1,0 1 0,0 0 0,-1-1 0,1 1 1,-1 0-1,0 0 0,0 0 0,0 0 1,0 0-1,-1 0 0,1 1 0,-1-1 1,1 1-1,-1 0 0,0-1 0,0 1 0,0 0 1,0 1-1,-1-1 0,1 1 0,0-1 1,-1 1-1,1 0 0,-1 0 0,1 1 1,-1-1-1,1 1 0,-1-1 0,0 1-37,3 0 2,1 0 0,-1 0-1,1 0 1,-1 1 0,0-1-1,1 0 1,-1 0 0,1 0-1,0 0 1,-1 1 0,1-1-1,-1 0 1,1 0 0,-1 1-1,1-1 1,0 0 0,-1 1-1,1-1 1,-1 1 0,1-1-1,0 0 1,0 1 0,-1-1-1,1 1 1,0-1 0,0 1-1,-1-1 1,1 1 0,0-1-1,0 1 1,0-1 0,0 1-1,0 0-1,-1 20-57,2-13-1,-2 1-81,0 1-452,0-1 0,0 1 1,-1 0-1,0-1 0,0 1 1,-3 5 590,-2-9-4206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B714-E084-43F0-AA56-90E1EF5EA9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22870C-1352-4CC5-BFD4-059E09DCB6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D15D82-DFB2-4AAE-B1D1-96302B778598}"/>
              </a:ext>
            </a:extLst>
          </p:cNvPr>
          <p:cNvSpPr>
            <a:spLocks noGrp="1"/>
          </p:cNvSpPr>
          <p:nvPr>
            <p:ph type="dt" sz="half" idx="10"/>
          </p:nvPr>
        </p:nvSpPr>
        <p:spPr/>
        <p:txBody>
          <a:bodyPr/>
          <a:lstStyle/>
          <a:p>
            <a:fld id="{14992937-9D34-4238-BE16-9B0892EEBF07}" type="datetimeFigureOut">
              <a:rPr lang="en-US" smtClean="0"/>
              <a:t>3/15/2022</a:t>
            </a:fld>
            <a:endParaRPr lang="en-US"/>
          </a:p>
        </p:txBody>
      </p:sp>
      <p:sp>
        <p:nvSpPr>
          <p:cNvPr id="5" name="Footer Placeholder 4">
            <a:extLst>
              <a:ext uri="{FF2B5EF4-FFF2-40B4-BE49-F238E27FC236}">
                <a16:creationId xmlns:a16="http://schemas.microsoft.com/office/drawing/2014/main" id="{6AFFDF25-9631-4A28-A900-24DF36B49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94A38-B55E-4489-A8C1-CD29B249A447}"/>
              </a:ext>
            </a:extLst>
          </p:cNvPr>
          <p:cNvSpPr>
            <a:spLocks noGrp="1"/>
          </p:cNvSpPr>
          <p:nvPr>
            <p:ph type="sldNum" sz="quarter" idx="12"/>
          </p:nvPr>
        </p:nvSpPr>
        <p:spPr/>
        <p:txBody>
          <a:bodyPr/>
          <a:lstStyle/>
          <a:p>
            <a:fld id="{583268C6-6730-4E05-A009-E453FFCCBF51}" type="slidenum">
              <a:rPr lang="en-US" smtClean="0"/>
              <a:t>‹#›</a:t>
            </a:fld>
            <a:endParaRPr lang="en-US"/>
          </a:p>
        </p:txBody>
      </p:sp>
    </p:spTree>
    <p:extLst>
      <p:ext uri="{BB962C8B-B14F-4D97-AF65-F5344CB8AC3E}">
        <p14:creationId xmlns:p14="http://schemas.microsoft.com/office/powerpoint/2010/main" val="187685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492D-1DD3-4586-990E-38A57B8FAB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5270D6-E1A0-4D10-BEC4-0A6EB06E27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78C00-16EE-4953-AC3D-EDAD8047F778}"/>
              </a:ext>
            </a:extLst>
          </p:cNvPr>
          <p:cNvSpPr>
            <a:spLocks noGrp="1"/>
          </p:cNvSpPr>
          <p:nvPr>
            <p:ph type="dt" sz="half" idx="10"/>
          </p:nvPr>
        </p:nvSpPr>
        <p:spPr/>
        <p:txBody>
          <a:bodyPr/>
          <a:lstStyle/>
          <a:p>
            <a:fld id="{14992937-9D34-4238-BE16-9B0892EEBF07}" type="datetimeFigureOut">
              <a:rPr lang="en-US" smtClean="0"/>
              <a:t>3/15/2022</a:t>
            </a:fld>
            <a:endParaRPr lang="en-US"/>
          </a:p>
        </p:txBody>
      </p:sp>
      <p:sp>
        <p:nvSpPr>
          <p:cNvPr id="5" name="Footer Placeholder 4">
            <a:extLst>
              <a:ext uri="{FF2B5EF4-FFF2-40B4-BE49-F238E27FC236}">
                <a16:creationId xmlns:a16="http://schemas.microsoft.com/office/drawing/2014/main" id="{A1BBBAB3-AB8C-4CFD-AE82-47E6A2754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1D2DB-82A0-48BA-85EC-82618B993FFB}"/>
              </a:ext>
            </a:extLst>
          </p:cNvPr>
          <p:cNvSpPr>
            <a:spLocks noGrp="1"/>
          </p:cNvSpPr>
          <p:nvPr>
            <p:ph type="sldNum" sz="quarter" idx="12"/>
          </p:nvPr>
        </p:nvSpPr>
        <p:spPr/>
        <p:txBody>
          <a:bodyPr/>
          <a:lstStyle/>
          <a:p>
            <a:fld id="{583268C6-6730-4E05-A009-E453FFCCBF51}" type="slidenum">
              <a:rPr lang="en-US" smtClean="0"/>
              <a:t>‹#›</a:t>
            </a:fld>
            <a:endParaRPr lang="en-US"/>
          </a:p>
        </p:txBody>
      </p:sp>
    </p:spTree>
    <p:extLst>
      <p:ext uri="{BB962C8B-B14F-4D97-AF65-F5344CB8AC3E}">
        <p14:creationId xmlns:p14="http://schemas.microsoft.com/office/powerpoint/2010/main" val="1061048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969A3-C79F-4EF1-A755-104AD41FAC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1DC284-4255-4321-8636-1DFB48591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01EE87-84DE-49F9-9B76-C3BA0AD5D6C3}"/>
              </a:ext>
            </a:extLst>
          </p:cNvPr>
          <p:cNvSpPr>
            <a:spLocks noGrp="1"/>
          </p:cNvSpPr>
          <p:nvPr>
            <p:ph type="dt" sz="half" idx="10"/>
          </p:nvPr>
        </p:nvSpPr>
        <p:spPr/>
        <p:txBody>
          <a:bodyPr/>
          <a:lstStyle/>
          <a:p>
            <a:fld id="{14992937-9D34-4238-BE16-9B0892EEBF07}" type="datetimeFigureOut">
              <a:rPr lang="en-US" smtClean="0"/>
              <a:t>3/15/2022</a:t>
            </a:fld>
            <a:endParaRPr lang="en-US"/>
          </a:p>
        </p:txBody>
      </p:sp>
      <p:sp>
        <p:nvSpPr>
          <p:cNvPr id="5" name="Footer Placeholder 4">
            <a:extLst>
              <a:ext uri="{FF2B5EF4-FFF2-40B4-BE49-F238E27FC236}">
                <a16:creationId xmlns:a16="http://schemas.microsoft.com/office/drawing/2014/main" id="{A577776E-44A1-4D29-ADEE-C2422FE23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52CEE-0F3B-4620-ADA2-AE705BE203E7}"/>
              </a:ext>
            </a:extLst>
          </p:cNvPr>
          <p:cNvSpPr>
            <a:spLocks noGrp="1"/>
          </p:cNvSpPr>
          <p:nvPr>
            <p:ph type="sldNum" sz="quarter" idx="12"/>
          </p:nvPr>
        </p:nvSpPr>
        <p:spPr/>
        <p:txBody>
          <a:bodyPr/>
          <a:lstStyle/>
          <a:p>
            <a:fld id="{583268C6-6730-4E05-A009-E453FFCCBF51}" type="slidenum">
              <a:rPr lang="en-US" smtClean="0"/>
              <a:t>‹#›</a:t>
            </a:fld>
            <a:endParaRPr lang="en-US"/>
          </a:p>
        </p:txBody>
      </p:sp>
    </p:spTree>
    <p:extLst>
      <p:ext uri="{BB962C8B-B14F-4D97-AF65-F5344CB8AC3E}">
        <p14:creationId xmlns:p14="http://schemas.microsoft.com/office/powerpoint/2010/main" val="55304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54CC-5E7E-4AC2-9B73-03D3ACA541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084B2-A1CA-4B82-8B0B-3344E18B4A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EBA62-8213-412A-802C-B96178A51725}"/>
              </a:ext>
            </a:extLst>
          </p:cNvPr>
          <p:cNvSpPr>
            <a:spLocks noGrp="1"/>
          </p:cNvSpPr>
          <p:nvPr>
            <p:ph type="dt" sz="half" idx="10"/>
          </p:nvPr>
        </p:nvSpPr>
        <p:spPr/>
        <p:txBody>
          <a:bodyPr/>
          <a:lstStyle/>
          <a:p>
            <a:fld id="{14992937-9D34-4238-BE16-9B0892EEBF07}" type="datetimeFigureOut">
              <a:rPr lang="en-US" smtClean="0"/>
              <a:t>3/15/2022</a:t>
            </a:fld>
            <a:endParaRPr lang="en-US"/>
          </a:p>
        </p:txBody>
      </p:sp>
      <p:sp>
        <p:nvSpPr>
          <p:cNvPr id="5" name="Footer Placeholder 4">
            <a:extLst>
              <a:ext uri="{FF2B5EF4-FFF2-40B4-BE49-F238E27FC236}">
                <a16:creationId xmlns:a16="http://schemas.microsoft.com/office/drawing/2014/main" id="{CCC372F8-F4A5-4C8D-8659-023F03CB9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4001E-047C-4CA6-BFF5-99E2BE23637C}"/>
              </a:ext>
            </a:extLst>
          </p:cNvPr>
          <p:cNvSpPr>
            <a:spLocks noGrp="1"/>
          </p:cNvSpPr>
          <p:nvPr>
            <p:ph type="sldNum" sz="quarter" idx="12"/>
          </p:nvPr>
        </p:nvSpPr>
        <p:spPr/>
        <p:txBody>
          <a:bodyPr/>
          <a:lstStyle/>
          <a:p>
            <a:fld id="{583268C6-6730-4E05-A009-E453FFCCBF51}" type="slidenum">
              <a:rPr lang="en-US" smtClean="0"/>
              <a:t>‹#›</a:t>
            </a:fld>
            <a:endParaRPr lang="en-US"/>
          </a:p>
        </p:txBody>
      </p:sp>
    </p:spTree>
    <p:extLst>
      <p:ext uri="{BB962C8B-B14F-4D97-AF65-F5344CB8AC3E}">
        <p14:creationId xmlns:p14="http://schemas.microsoft.com/office/powerpoint/2010/main" val="230605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C43C-CA8D-49E3-A803-DD50177E2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2BAD34-396D-4501-9880-698D25F0F7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591E1F-383A-408A-9FA6-4378929BBBCB}"/>
              </a:ext>
            </a:extLst>
          </p:cNvPr>
          <p:cNvSpPr>
            <a:spLocks noGrp="1"/>
          </p:cNvSpPr>
          <p:nvPr>
            <p:ph type="dt" sz="half" idx="10"/>
          </p:nvPr>
        </p:nvSpPr>
        <p:spPr/>
        <p:txBody>
          <a:bodyPr/>
          <a:lstStyle/>
          <a:p>
            <a:fld id="{14992937-9D34-4238-BE16-9B0892EEBF07}" type="datetimeFigureOut">
              <a:rPr lang="en-US" smtClean="0"/>
              <a:t>3/15/2022</a:t>
            </a:fld>
            <a:endParaRPr lang="en-US"/>
          </a:p>
        </p:txBody>
      </p:sp>
      <p:sp>
        <p:nvSpPr>
          <p:cNvPr id="5" name="Footer Placeholder 4">
            <a:extLst>
              <a:ext uri="{FF2B5EF4-FFF2-40B4-BE49-F238E27FC236}">
                <a16:creationId xmlns:a16="http://schemas.microsoft.com/office/drawing/2014/main" id="{19A77760-F025-4079-8A7E-33AA5CCCF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6EFCB-04F1-4AD8-9EE8-08B7F9EFE3BA}"/>
              </a:ext>
            </a:extLst>
          </p:cNvPr>
          <p:cNvSpPr>
            <a:spLocks noGrp="1"/>
          </p:cNvSpPr>
          <p:nvPr>
            <p:ph type="sldNum" sz="quarter" idx="12"/>
          </p:nvPr>
        </p:nvSpPr>
        <p:spPr/>
        <p:txBody>
          <a:bodyPr/>
          <a:lstStyle/>
          <a:p>
            <a:fld id="{583268C6-6730-4E05-A009-E453FFCCBF51}" type="slidenum">
              <a:rPr lang="en-US" smtClean="0"/>
              <a:t>‹#›</a:t>
            </a:fld>
            <a:endParaRPr lang="en-US"/>
          </a:p>
        </p:txBody>
      </p:sp>
    </p:spTree>
    <p:extLst>
      <p:ext uri="{BB962C8B-B14F-4D97-AF65-F5344CB8AC3E}">
        <p14:creationId xmlns:p14="http://schemas.microsoft.com/office/powerpoint/2010/main" val="3713931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E337-32F6-408C-8E0D-A3F97EFB4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CEB766-F65E-485F-BC96-6B1B8E152B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4D44F6-D266-49D9-BE8F-6C6FBF7C8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BA723E-40FC-4055-83A4-93474DF00B77}"/>
              </a:ext>
            </a:extLst>
          </p:cNvPr>
          <p:cNvSpPr>
            <a:spLocks noGrp="1"/>
          </p:cNvSpPr>
          <p:nvPr>
            <p:ph type="dt" sz="half" idx="10"/>
          </p:nvPr>
        </p:nvSpPr>
        <p:spPr/>
        <p:txBody>
          <a:bodyPr/>
          <a:lstStyle/>
          <a:p>
            <a:fld id="{14992937-9D34-4238-BE16-9B0892EEBF07}" type="datetimeFigureOut">
              <a:rPr lang="en-US" smtClean="0"/>
              <a:t>3/15/2022</a:t>
            </a:fld>
            <a:endParaRPr lang="en-US"/>
          </a:p>
        </p:txBody>
      </p:sp>
      <p:sp>
        <p:nvSpPr>
          <p:cNvPr id="6" name="Footer Placeholder 5">
            <a:extLst>
              <a:ext uri="{FF2B5EF4-FFF2-40B4-BE49-F238E27FC236}">
                <a16:creationId xmlns:a16="http://schemas.microsoft.com/office/drawing/2014/main" id="{3421E8C3-9AB5-4BB5-AC2C-623449911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973A55-9E13-4386-A8F9-4747C5B1D628}"/>
              </a:ext>
            </a:extLst>
          </p:cNvPr>
          <p:cNvSpPr>
            <a:spLocks noGrp="1"/>
          </p:cNvSpPr>
          <p:nvPr>
            <p:ph type="sldNum" sz="quarter" idx="12"/>
          </p:nvPr>
        </p:nvSpPr>
        <p:spPr/>
        <p:txBody>
          <a:bodyPr/>
          <a:lstStyle/>
          <a:p>
            <a:fld id="{583268C6-6730-4E05-A009-E453FFCCBF51}" type="slidenum">
              <a:rPr lang="en-US" smtClean="0"/>
              <a:t>‹#›</a:t>
            </a:fld>
            <a:endParaRPr lang="en-US"/>
          </a:p>
        </p:txBody>
      </p:sp>
    </p:spTree>
    <p:extLst>
      <p:ext uri="{BB962C8B-B14F-4D97-AF65-F5344CB8AC3E}">
        <p14:creationId xmlns:p14="http://schemas.microsoft.com/office/powerpoint/2010/main" val="333585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E9BB-9FEF-4E85-A981-614EEB3464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E4DE35-B1D3-498D-95E7-114DDEAC0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C96C79-D727-48DA-A37E-B0D7C0E64E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A65EBD-C6D9-4881-AE28-0CDDA16F39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3BBFA5-DFAD-41C7-A455-375E3CC341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1B0976-1DA0-4630-BAC7-0A9774C2C93A}"/>
              </a:ext>
            </a:extLst>
          </p:cNvPr>
          <p:cNvSpPr>
            <a:spLocks noGrp="1"/>
          </p:cNvSpPr>
          <p:nvPr>
            <p:ph type="dt" sz="half" idx="10"/>
          </p:nvPr>
        </p:nvSpPr>
        <p:spPr/>
        <p:txBody>
          <a:bodyPr/>
          <a:lstStyle/>
          <a:p>
            <a:fld id="{14992937-9D34-4238-BE16-9B0892EEBF07}" type="datetimeFigureOut">
              <a:rPr lang="en-US" smtClean="0"/>
              <a:t>3/15/2022</a:t>
            </a:fld>
            <a:endParaRPr lang="en-US"/>
          </a:p>
        </p:txBody>
      </p:sp>
      <p:sp>
        <p:nvSpPr>
          <p:cNvPr id="8" name="Footer Placeholder 7">
            <a:extLst>
              <a:ext uri="{FF2B5EF4-FFF2-40B4-BE49-F238E27FC236}">
                <a16:creationId xmlns:a16="http://schemas.microsoft.com/office/drawing/2014/main" id="{EC8A460B-9C01-410C-BE9E-71FCB8156A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5426D2-D790-4AF4-B404-2FBD2D50C907}"/>
              </a:ext>
            </a:extLst>
          </p:cNvPr>
          <p:cNvSpPr>
            <a:spLocks noGrp="1"/>
          </p:cNvSpPr>
          <p:nvPr>
            <p:ph type="sldNum" sz="quarter" idx="12"/>
          </p:nvPr>
        </p:nvSpPr>
        <p:spPr/>
        <p:txBody>
          <a:bodyPr/>
          <a:lstStyle/>
          <a:p>
            <a:fld id="{583268C6-6730-4E05-A009-E453FFCCBF51}" type="slidenum">
              <a:rPr lang="en-US" smtClean="0"/>
              <a:t>‹#›</a:t>
            </a:fld>
            <a:endParaRPr lang="en-US"/>
          </a:p>
        </p:txBody>
      </p:sp>
    </p:spTree>
    <p:extLst>
      <p:ext uri="{BB962C8B-B14F-4D97-AF65-F5344CB8AC3E}">
        <p14:creationId xmlns:p14="http://schemas.microsoft.com/office/powerpoint/2010/main" val="2047212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68EE-098C-4CF8-933A-2E4F470C33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657235-EA45-405F-9CB9-E2A5BA23BCE7}"/>
              </a:ext>
            </a:extLst>
          </p:cNvPr>
          <p:cNvSpPr>
            <a:spLocks noGrp="1"/>
          </p:cNvSpPr>
          <p:nvPr>
            <p:ph type="dt" sz="half" idx="10"/>
          </p:nvPr>
        </p:nvSpPr>
        <p:spPr/>
        <p:txBody>
          <a:bodyPr/>
          <a:lstStyle/>
          <a:p>
            <a:fld id="{14992937-9D34-4238-BE16-9B0892EEBF07}" type="datetimeFigureOut">
              <a:rPr lang="en-US" smtClean="0"/>
              <a:t>3/15/2022</a:t>
            </a:fld>
            <a:endParaRPr lang="en-US"/>
          </a:p>
        </p:txBody>
      </p:sp>
      <p:sp>
        <p:nvSpPr>
          <p:cNvPr id="4" name="Footer Placeholder 3">
            <a:extLst>
              <a:ext uri="{FF2B5EF4-FFF2-40B4-BE49-F238E27FC236}">
                <a16:creationId xmlns:a16="http://schemas.microsoft.com/office/drawing/2014/main" id="{DC4C4CC4-0CE3-416B-A798-6AD7FEE083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6D05F2-6AB6-4708-B7D4-BFB82822EBD9}"/>
              </a:ext>
            </a:extLst>
          </p:cNvPr>
          <p:cNvSpPr>
            <a:spLocks noGrp="1"/>
          </p:cNvSpPr>
          <p:nvPr>
            <p:ph type="sldNum" sz="quarter" idx="12"/>
          </p:nvPr>
        </p:nvSpPr>
        <p:spPr/>
        <p:txBody>
          <a:bodyPr/>
          <a:lstStyle/>
          <a:p>
            <a:fld id="{583268C6-6730-4E05-A009-E453FFCCBF51}" type="slidenum">
              <a:rPr lang="en-US" smtClean="0"/>
              <a:t>‹#›</a:t>
            </a:fld>
            <a:endParaRPr lang="en-US"/>
          </a:p>
        </p:txBody>
      </p:sp>
    </p:spTree>
    <p:extLst>
      <p:ext uri="{BB962C8B-B14F-4D97-AF65-F5344CB8AC3E}">
        <p14:creationId xmlns:p14="http://schemas.microsoft.com/office/powerpoint/2010/main" val="26490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113EA-5D9C-4522-BBF5-B61D26B500B5}"/>
              </a:ext>
            </a:extLst>
          </p:cNvPr>
          <p:cNvSpPr>
            <a:spLocks noGrp="1"/>
          </p:cNvSpPr>
          <p:nvPr>
            <p:ph type="dt" sz="half" idx="10"/>
          </p:nvPr>
        </p:nvSpPr>
        <p:spPr/>
        <p:txBody>
          <a:bodyPr/>
          <a:lstStyle/>
          <a:p>
            <a:fld id="{14992937-9D34-4238-BE16-9B0892EEBF07}" type="datetimeFigureOut">
              <a:rPr lang="en-US" smtClean="0"/>
              <a:t>3/15/2022</a:t>
            </a:fld>
            <a:endParaRPr lang="en-US"/>
          </a:p>
        </p:txBody>
      </p:sp>
      <p:sp>
        <p:nvSpPr>
          <p:cNvPr id="3" name="Footer Placeholder 2">
            <a:extLst>
              <a:ext uri="{FF2B5EF4-FFF2-40B4-BE49-F238E27FC236}">
                <a16:creationId xmlns:a16="http://schemas.microsoft.com/office/drawing/2014/main" id="{59D5B58C-EB5B-4A6B-B393-53150A2090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D1A7D8-572D-4115-ADCD-736BF1E591F0}"/>
              </a:ext>
            </a:extLst>
          </p:cNvPr>
          <p:cNvSpPr>
            <a:spLocks noGrp="1"/>
          </p:cNvSpPr>
          <p:nvPr>
            <p:ph type="sldNum" sz="quarter" idx="12"/>
          </p:nvPr>
        </p:nvSpPr>
        <p:spPr/>
        <p:txBody>
          <a:bodyPr/>
          <a:lstStyle/>
          <a:p>
            <a:fld id="{583268C6-6730-4E05-A009-E453FFCCBF51}" type="slidenum">
              <a:rPr lang="en-US" smtClean="0"/>
              <a:t>‹#›</a:t>
            </a:fld>
            <a:endParaRPr lang="en-US"/>
          </a:p>
        </p:txBody>
      </p:sp>
    </p:spTree>
    <p:extLst>
      <p:ext uri="{BB962C8B-B14F-4D97-AF65-F5344CB8AC3E}">
        <p14:creationId xmlns:p14="http://schemas.microsoft.com/office/powerpoint/2010/main" val="417664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6754-6F53-4511-AB61-400365108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6372F-0412-4FDF-B7DD-9A374B6B9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115DD9-D85B-475F-AADA-DABB0D32D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B4F771-C45B-4C1F-BFF4-55607169585A}"/>
              </a:ext>
            </a:extLst>
          </p:cNvPr>
          <p:cNvSpPr>
            <a:spLocks noGrp="1"/>
          </p:cNvSpPr>
          <p:nvPr>
            <p:ph type="dt" sz="half" idx="10"/>
          </p:nvPr>
        </p:nvSpPr>
        <p:spPr/>
        <p:txBody>
          <a:bodyPr/>
          <a:lstStyle/>
          <a:p>
            <a:fld id="{14992937-9D34-4238-BE16-9B0892EEBF07}" type="datetimeFigureOut">
              <a:rPr lang="en-US" smtClean="0"/>
              <a:t>3/15/2022</a:t>
            </a:fld>
            <a:endParaRPr lang="en-US"/>
          </a:p>
        </p:txBody>
      </p:sp>
      <p:sp>
        <p:nvSpPr>
          <p:cNvPr id="6" name="Footer Placeholder 5">
            <a:extLst>
              <a:ext uri="{FF2B5EF4-FFF2-40B4-BE49-F238E27FC236}">
                <a16:creationId xmlns:a16="http://schemas.microsoft.com/office/drawing/2014/main" id="{3CDB2D6E-DE61-4100-9A42-4FA8AEA3C9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686AE4-28A3-40F2-8F2A-620E4ACA05D6}"/>
              </a:ext>
            </a:extLst>
          </p:cNvPr>
          <p:cNvSpPr>
            <a:spLocks noGrp="1"/>
          </p:cNvSpPr>
          <p:nvPr>
            <p:ph type="sldNum" sz="quarter" idx="12"/>
          </p:nvPr>
        </p:nvSpPr>
        <p:spPr/>
        <p:txBody>
          <a:bodyPr/>
          <a:lstStyle/>
          <a:p>
            <a:fld id="{583268C6-6730-4E05-A009-E453FFCCBF51}" type="slidenum">
              <a:rPr lang="en-US" smtClean="0"/>
              <a:t>‹#›</a:t>
            </a:fld>
            <a:endParaRPr lang="en-US"/>
          </a:p>
        </p:txBody>
      </p:sp>
    </p:spTree>
    <p:extLst>
      <p:ext uri="{BB962C8B-B14F-4D97-AF65-F5344CB8AC3E}">
        <p14:creationId xmlns:p14="http://schemas.microsoft.com/office/powerpoint/2010/main" val="188680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8995-956D-475C-8C04-FF35289ECE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4C521B-52F5-4324-B6C8-3D6A69839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4AC570-D680-4678-B150-99EF60158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D8919-5928-43D2-8ACB-EA89C6F38318}"/>
              </a:ext>
            </a:extLst>
          </p:cNvPr>
          <p:cNvSpPr>
            <a:spLocks noGrp="1"/>
          </p:cNvSpPr>
          <p:nvPr>
            <p:ph type="dt" sz="half" idx="10"/>
          </p:nvPr>
        </p:nvSpPr>
        <p:spPr/>
        <p:txBody>
          <a:bodyPr/>
          <a:lstStyle/>
          <a:p>
            <a:fld id="{14992937-9D34-4238-BE16-9B0892EEBF07}" type="datetimeFigureOut">
              <a:rPr lang="en-US" smtClean="0"/>
              <a:t>3/15/2022</a:t>
            </a:fld>
            <a:endParaRPr lang="en-US"/>
          </a:p>
        </p:txBody>
      </p:sp>
      <p:sp>
        <p:nvSpPr>
          <p:cNvPr id="6" name="Footer Placeholder 5">
            <a:extLst>
              <a:ext uri="{FF2B5EF4-FFF2-40B4-BE49-F238E27FC236}">
                <a16:creationId xmlns:a16="http://schemas.microsoft.com/office/drawing/2014/main" id="{00B9825E-9CF0-4CC7-B8D2-D8C852A2C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1C6F3-3C4A-4661-A139-F0B80B7B5A6F}"/>
              </a:ext>
            </a:extLst>
          </p:cNvPr>
          <p:cNvSpPr>
            <a:spLocks noGrp="1"/>
          </p:cNvSpPr>
          <p:nvPr>
            <p:ph type="sldNum" sz="quarter" idx="12"/>
          </p:nvPr>
        </p:nvSpPr>
        <p:spPr/>
        <p:txBody>
          <a:bodyPr/>
          <a:lstStyle/>
          <a:p>
            <a:fld id="{583268C6-6730-4E05-A009-E453FFCCBF51}" type="slidenum">
              <a:rPr lang="en-US" smtClean="0"/>
              <a:t>‹#›</a:t>
            </a:fld>
            <a:endParaRPr lang="en-US"/>
          </a:p>
        </p:txBody>
      </p:sp>
    </p:spTree>
    <p:extLst>
      <p:ext uri="{BB962C8B-B14F-4D97-AF65-F5344CB8AC3E}">
        <p14:creationId xmlns:p14="http://schemas.microsoft.com/office/powerpoint/2010/main" val="136570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602069-FDD5-4F57-8429-EBBE0E731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074F7D-CAA9-4DC8-8859-2E4CF9A01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E0C47-847A-481D-99AB-2FA84BF001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92937-9D34-4238-BE16-9B0892EEBF07}" type="datetimeFigureOut">
              <a:rPr lang="en-US" smtClean="0"/>
              <a:t>3/15/2022</a:t>
            </a:fld>
            <a:endParaRPr lang="en-US"/>
          </a:p>
        </p:txBody>
      </p:sp>
      <p:sp>
        <p:nvSpPr>
          <p:cNvPr id="5" name="Footer Placeholder 4">
            <a:extLst>
              <a:ext uri="{FF2B5EF4-FFF2-40B4-BE49-F238E27FC236}">
                <a16:creationId xmlns:a16="http://schemas.microsoft.com/office/drawing/2014/main" id="{18F50EAF-71F7-4762-A03D-BE28C83C47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BBD617-46F9-46B4-95DE-1AC0F6BDE9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268C6-6730-4E05-A009-E453FFCCBF51}" type="slidenum">
              <a:rPr lang="en-US" smtClean="0"/>
              <a:t>‹#›</a:t>
            </a:fld>
            <a:endParaRPr lang="en-US"/>
          </a:p>
        </p:txBody>
      </p:sp>
    </p:spTree>
    <p:extLst>
      <p:ext uri="{BB962C8B-B14F-4D97-AF65-F5344CB8AC3E}">
        <p14:creationId xmlns:p14="http://schemas.microsoft.com/office/powerpoint/2010/main" val="1601376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customXml" Target="../ink/ink7.xml"/><Relationship Id="rId18" Type="http://schemas.openxmlformats.org/officeDocument/2006/relationships/image" Target="../media/image26.png"/><Relationship Id="rId3" Type="http://schemas.openxmlformats.org/officeDocument/2006/relationships/customXml" Target="../ink/ink2.xml"/><Relationship Id="rId21" Type="http://schemas.openxmlformats.org/officeDocument/2006/relationships/customXml" Target="../ink/ink11.xml"/><Relationship Id="rId7" Type="http://schemas.openxmlformats.org/officeDocument/2006/relationships/customXml" Target="../ink/ink4.xml"/><Relationship Id="rId12" Type="http://schemas.openxmlformats.org/officeDocument/2006/relationships/image" Target="../media/image23.png"/><Relationship Id="rId17" Type="http://schemas.openxmlformats.org/officeDocument/2006/relationships/customXml" Target="../ink/ink9.xml"/><Relationship Id="rId2" Type="http://schemas.openxmlformats.org/officeDocument/2006/relationships/image" Target="../media/image18.png"/><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customXml" Target="../ink/ink6.xml"/><Relationship Id="rId24" Type="http://schemas.openxmlformats.org/officeDocument/2006/relationships/image" Target="../media/image29.png"/><Relationship Id="rId5" Type="http://schemas.openxmlformats.org/officeDocument/2006/relationships/customXml" Target="../ink/ink3.xml"/><Relationship Id="rId15" Type="http://schemas.openxmlformats.org/officeDocument/2006/relationships/customXml" Target="../ink/ink8.xml"/><Relationship Id="rId23" Type="http://schemas.openxmlformats.org/officeDocument/2006/relationships/customXml" Target="../ink/ink12.xml"/><Relationship Id="rId10" Type="http://schemas.openxmlformats.org/officeDocument/2006/relationships/image" Target="../media/image22.png"/><Relationship Id="rId19" Type="http://schemas.openxmlformats.org/officeDocument/2006/relationships/customXml" Target="../ink/ink10.xml"/><Relationship Id="rId4" Type="http://schemas.openxmlformats.org/officeDocument/2006/relationships/image" Target="../media/image19.png"/><Relationship Id="rId9" Type="http://schemas.openxmlformats.org/officeDocument/2006/relationships/customXml" Target="../ink/ink5.xml"/><Relationship Id="rId14" Type="http://schemas.openxmlformats.org/officeDocument/2006/relationships/image" Target="../media/image24.png"/><Relationship Id="rId22"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customXml" Target="../ink/ink14.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customXml" Target="../ink/ink19.xml"/><Relationship Id="rId7" Type="http://schemas.openxmlformats.org/officeDocument/2006/relationships/customXml" Target="../ink/ink21.xml"/><Relationship Id="rId12"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customXml" Target="../ink/ink23.xml"/><Relationship Id="rId5" Type="http://schemas.openxmlformats.org/officeDocument/2006/relationships/customXml" Target="../ink/ink20.xml"/><Relationship Id="rId10" Type="http://schemas.openxmlformats.org/officeDocument/2006/relationships/image" Target="../media/image50.png"/><Relationship Id="rId4" Type="http://schemas.openxmlformats.org/officeDocument/2006/relationships/image" Target="../media/image47.png"/><Relationship Id="rId9" Type="http://schemas.openxmlformats.org/officeDocument/2006/relationships/customXml" Target="../ink/ink2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1FE7-C5B9-4DD4-B13D-D2EF3313815E}"/>
              </a:ext>
            </a:extLst>
          </p:cNvPr>
          <p:cNvSpPr>
            <a:spLocks noGrp="1"/>
          </p:cNvSpPr>
          <p:nvPr>
            <p:ph type="ctrTitle"/>
          </p:nvPr>
        </p:nvSpPr>
        <p:spPr/>
        <p:txBody>
          <a:bodyPr/>
          <a:lstStyle/>
          <a:p>
            <a:r>
              <a:rPr lang="en-US" dirty="0"/>
              <a:t>Higher Order Derivatives, Velocity and Acceleration</a:t>
            </a:r>
          </a:p>
        </p:txBody>
      </p:sp>
      <p:sp>
        <p:nvSpPr>
          <p:cNvPr id="3" name="Subtitle 2">
            <a:extLst>
              <a:ext uri="{FF2B5EF4-FFF2-40B4-BE49-F238E27FC236}">
                <a16:creationId xmlns:a16="http://schemas.microsoft.com/office/drawing/2014/main" id="{35EB54D3-E0B7-4B97-8B61-B3D8DA8259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630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0873-739A-4D29-8DD6-575C254516C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F286DA-F416-4CA4-830B-687AB9F29375}"/>
                  </a:ext>
                </a:extLst>
              </p:cNvPr>
              <p:cNvSpPr>
                <a:spLocks noGrp="1"/>
              </p:cNvSpPr>
              <p:nvPr>
                <p:ph idx="1"/>
              </p:nvPr>
            </p:nvSpPr>
            <p:spPr/>
            <p:txBody>
              <a:bodyPr/>
              <a:lstStyle/>
              <a:p>
                <a:pPr marL="0" indent="0">
                  <a:buNone/>
                </a:pPr>
                <a:r>
                  <a:rPr lang="en-US" dirty="0"/>
                  <a:t>Determine the second derivative, simplified,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1+</m:t>
                        </m:r>
                        <m:r>
                          <a:rPr lang="en-US" b="0" i="1" smtClean="0">
                            <a:latin typeface="Cambria Math" panose="02040503050406030204" pitchFamily="18" charset="0"/>
                          </a:rPr>
                          <m:t>𝑥</m:t>
                        </m:r>
                      </m:den>
                    </m:f>
                  </m:oMath>
                </a14:m>
                <a:r>
                  <a:rPr lang="en-US" dirty="0"/>
                  <a:t> </a:t>
                </a:r>
              </a:p>
              <a:p>
                <a:pPr marL="0" indent="0">
                  <a:buNone/>
                </a:pPr>
                <a:r>
                  <a:rPr lang="en-US" dirty="0"/>
                  <a:t>Then, determine the value of the second derivative when x = 1.</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e>
                        </m:d>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2</m:t>
                            </m:r>
                          </m:sup>
                        </m:sSup>
                      </m:den>
                    </m:f>
                    <m:r>
                      <a:rPr lang="en-US" b="0" i="1" smtClean="0">
                        <a:latin typeface="Cambria Math" panose="02040503050406030204" pitchFamily="18" charset="0"/>
                      </a:rPr>
                      <m:t> </m:t>
                    </m:r>
                  </m:oMath>
                </a14:m>
                <a:r>
                  <a:rPr lang="en-US" dirty="0"/>
                  <a:t>  </a:t>
                </a:r>
              </a:p>
              <a:p>
                <a:pPr marL="0"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den>
                    </m:f>
                  </m:oMath>
                </a14:m>
                <a:r>
                  <a:rPr lang="en-US" dirty="0"/>
                  <a:t>  </a:t>
                </a:r>
              </a:p>
            </p:txBody>
          </p:sp>
        </mc:Choice>
        <mc:Fallback xmlns="">
          <p:sp>
            <p:nvSpPr>
              <p:cNvPr id="3" name="Content Placeholder 2">
                <a:extLst>
                  <a:ext uri="{FF2B5EF4-FFF2-40B4-BE49-F238E27FC236}">
                    <a16:creationId xmlns:a16="http://schemas.microsoft.com/office/drawing/2014/main" id="{C2F286DA-F416-4CA4-830B-687AB9F29375}"/>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B7FAC8-1CCE-40E4-8737-A6A71A2A5D73}"/>
              </a:ext>
            </a:extLst>
          </p:cNvPr>
          <p:cNvSpPr txBox="1"/>
          <p:nvPr/>
        </p:nvSpPr>
        <p:spPr>
          <a:xfrm>
            <a:off x="4647303" y="4502075"/>
            <a:ext cx="3840480" cy="923330"/>
          </a:xfrm>
          <a:prstGeom prst="rect">
            <a:avLst/>
          </a:prstGeom>
          <a:noFill/>
        </p:spPr>
        <p:txBody>
          <a:bodyPr wrap="square" rtlCol="0">
            <a:spAutoFit/>
          </a:bodyPr>
          <a:lstStyle/>
          <a:p>
            <a:r>
              <a:rPr lang="en-US" dirty="0"/>
              <a:t>It is important to simplify the first derivative before determining the second derivative.</a:t>
            </a:r>
          </a:p>
        </p:txBody>
      </p:sp>
    </p:spTree>
    <p:extLst>
      <p:ext uri="{BB962C8B-B14F-4D97-AF65-F5344CB8AC3E}">
        <p14:creationId xmlns:p14="http://schemas.microsoft.com/office/powerpoint/2010/main" val="301599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0873-739A-4D29-8DD6-575C254516C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F286DA-F416-4CA4-830B-687AB9F29375}"/>
                  </a:ext>
                </a:extLst>
              </p:cNvPr>
              <p:cNvSpPr>
                <a:spLocks noGrp="1"/>
              </p:cNvSpPr>
              <p:nvPr>
                <p:ph idx="1"/>
              </p:nvPr>
            </p:nvSpPr>
            <p:spPr/>
            <p:txBody>
              <a:bodyPr>
                <a:normAutofit/>
              </a:bodyPr>
              <a:lstStyle/>
              <a:p>
                <a:pPr marL="0" indent="0">
                  <a:buNone/>
                </a:pPr>
                <a:r>
                  <a:rPr lang="en-US" dirty="0"/>
                  <a:t>Determine the second derivative, simplified,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1+</m:t>
                        </m:r>
                        <m:r>
                          <a:rPr lang="en-US" b="0" i="1" smtClean="0">
                            <a:latin typeface="Cambria Math" panose="02040503050406030204" pitchFamily="18" charset="0"/>
                          </a:rPr>
                          <m:t>𝑥</m:t>
                        </m:r>
                      </m:den>
                    </m:f>
                  </m:oMath>
                </a14:m>
                <a:r>
                  <a:rPr lang="en-US" dirty="0"/>
                  <a:t> </a:t>
                </a:r>
              </a:p>
              <a:p>
                <a:pPr marL="0" indent="0">
                  <a:buNone/>
                </a:pPr>
                <a:r>
                  <a:rPr lang="en-US" dirty="0"/>
                  <a:t>Then, determine the value of the second derivative when x = 1.</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oMath>
                </a14:m>
                <a:r>
                  <a:rPr lang="en-US" dirty="0"/>
                  <a:t>  </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𝑥</m:t>
                            </m:r>
                          </m:e>
                        </m:d>
                      </m:e>
                      <m:sup>
                        <m:r>
                          <a:rPr lang="en-US" b="0" i="1" smtClean="0">
                            <a:latin typeface="Cambria Math" panose="02040503050406030204" pitchFamily="18" charset="0"/>
                          </a:rPr>
                          <m:t>−3</m:t>
                        </m:r>
                      </m:sup>
                    </m:sSup>
                    <m:r>
                      <a:rPr lang="en-US" b="0" i="1" smtClean="0">
                        <a:latin typeface="Cambria Math" panose="02040503050406030204" pitchFamily="18" charset="0"/>
                      </a:rPr>
                      <m:t>(1)</m:t>
                    </m:r>
                  </m:oMath>
                </a14:m>
                <a:r>
                  <a:rPr lang="en-US" dirty="0"/>
                  <a:t>  </a:t>
                </a:r>
              </a:p>
              <a:p>
                <a:pPr marL="0" indent="0">
                  <a:buNone/>
                </a:pPr>
                <a:r>
                  <a:rPr lang="en-US" b="0" dirty="0"/>
                  <a:t>Therefore, in simplified form we can state that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𝑥</m:t>
                            </m:r>
                          </m:e>
                        </m:d>
                      </m:e>
                      <m:sup>
                        <m:r>
                          <a:rPr lang="en-US" b="0" i="1" smtClean="0">
                            <a:latin typeface="Cambria Math" panose="02040503050406030204" pitchFamily="18" charset="0"/>
                          </a:rPr>
                          <m:t>−3</m:t>
                        </m:r>
                      </m:sup>
                    </m:sSup>
                  </m:oMath>
                </a14:m>
                <a:r>
                  <a:rPr lang="en-US" dirty="0"/>
                  <a:t> or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𝑥</m:t>
                                </m:r>
                              </m:e>
                            </m:d>
                          </m:e>
                          <m:sup>
                            <m:r>
                              <a:rPr lang="en-US" b="0" i="1" smtClean="0">
                                <a:latin typeface="Cambria Math" panose="02040503050406030204" pitchFamily="18" charset="0"/>
                              </a:rPr>
                              <m:t>3</m:t>
                            </m:r>
                          </m:sup>
                        </m:sSup>
                      </m:den>
                    </m:f>
                  </m:oMath>
                </a14:m>
                <a:endParaRPr lang="en-US" dirty="0"/>
              </a:p>
            </p:txBody>
          </p:sp>
        </mc:Choice>
        <mc:Fallback xmlns="">
          <p:sp>
            <p:nvSpPr>
              <p:cNvPr id="3" name="Content Placeholder 2">
                <a:extLst>
                  <a:ext uri="{FF2B5EF4-FFF2-40B4-BE49-F238E27FC236}">
                    <a16:creationId xmlns:a16="http://schemas.microsoft.com/office/drawing/2014/main" id="{C2F286DA-F416-4CA4-830B-687AB9F29375}"/>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spTree>
    <p:extLst>
      <p:ext uri="{BB962C8B-B14F-4D97-AF65-F5344CB8AC3E}">
        <p14:creationId xmlns:p14="http://schemas.microsoft.com/office/powerpoint/2010/main" val="2458361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0873-739A-4D29-8DD6-575C254516C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F286DA-F416-4CA4-830B-687AB9F29375}"/>
                  </a:ext>
                </a:extLst>
              </p:cNvPr>
              <p:cNvSpPr>
                <a:spLocks noGrp="1"/>
              </p:cNvSpPr>
              <p:nvPr>
                <p:ph idx="1"/>
              </p:nvPr>
            </p:nvSpPr>
            <p:spPr/>
            <p:txBody>
              <a:bodyPr>
                <a:normAutofit/>
              </a:bodyPr>
              <a:lstStyle/>
              <a:p>
                <a:pPr marL="0" indent="0">
                  <a:buNone/>
                </a:pPr>
                <a:r>
                  <a:rPr lang="en-US" dirty="0"/>
                  <a:t>Determine the second derivative, simplified,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1+</m:t>
                        </m:r>
                        <m:r>
                          <a:rPr lang="en-US" b="0" i="1" smtClean="0">
                            <a:latin typeface="Cambria Math" panose="02040503050406030204" pitchFamily="18" charset="0"/>
                          </a:rPr>
                          <m:t>𝑥</m:t>
                        </m:r>
                      </m:den>
                    </m:f>
                  </m:oMath>
                </a14:m>
                <a:r>
                  <a:rPr lang="en-US" dirty="0"/>
                  <a:t> </a:t>
                </a:r>
              </a:p>
              <a:p>
                <a:pPr marL="0" indent="0">
                  <a:buNone/>
                </a:pPr>
                <a:r>
                  <a:rPr lang="en-US" dirty="0"/>
                  <a:t>Then, determine the value of the second derivative when x = 1.</a:t>
                </a:r>
              </a:p>
              <a:p>
                <a:pPr marL="0" indent="0">
                  <a:buNone/>
                </a:pPr>
                <a:r>
                  <a:rPr lang="en-US" dirty="0"/>
                  <a:t>Solution:</a:t>
                </a:r>
              </a:p>
              <a:p>
                <a:pPr marL="0" indent="0">
                  <a:buNone/>
                </a:pP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1+1</m:t>
                                </m:r>
                              </m:e>
                            </m:d>
                          </m:e>
                          <m:sup>
                            <m:r>
                              <a:rPr lang="en-US" sz="2400" b="0" i="1" smtClean="0">
                                <a:latin typeface="Cambria Math" panose="02040503050406030204" pitchFamily="18" charset="0"/>
                              </a:rPr>
                              <m:t>3</m:t>
                            </m:r>
                          </m:sup>
                        </m:sSup>
                      </m:den>
                    </m:f>
                  </m:oMath>
                </a14:m>
                <a:r>
                  <a:rPr lang="en-US" sz="2400" dirty="0"/>
                  <a:t>  </a:t>
                </a:r>
              </a:p>
              <a:p>
                <a:pPr marL="0" indent="0">
                  <a:buNone/>
                </a:pPr>
                <a14:m>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3</m:t>
                            </m:r>
                          </m:sup>
                        </m:sSup>
                      </m:den>
                    </m:f>
                  </m:oMath>
                </a14:m>
                <a:r>
                  <a:rPr lang="en-US" sz="2400" dirty="0"/>
                  <a:t>   </a:t>
                </a:r>
              </a:p>
              <a:p>
                <a:pPr marL="0" indent="0">
                  <a:buNone/>
                </a:pPr>
                <a14:m>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8</m:t>
                        </m:r>
                      </m:den>
                    </m:f>
                  </m:oMath>
                </a14:m>
                <a:r>
                  <a:rPr lang="en-US" sz="2400" dirty="0"/>
                  <a:t>  </a:t>
                </a:r>
              </a:p>
              <a:p>
                <a:pPr marL="0" indent="0">
                  <a:buNone/>
                </a:pPr>
                <a14:m>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4</m:t>
                        </m:r>
                      </m:den>
                    </m:f>
                  </m:oMath>
                </a14:m>
                <a:r>
                  <a:rPr lang="en-US" sz="2400" dirty="0"/>
                  <a:t>   </a:t>
                </a:r>
              </a:p>
            </p:txBody>
          </p:sp>
        </mc:Choice>
        <mc:Fallback xmlns="">
          <p:sp>
            <p:nvSpPr>
              <p:cNvPr id="3" name="Content Placeholder 2">
                <a:extLst>
                  <a:ext uri="{FF2B5EF4-FFF2-40B4-BE49-F238E27FC236}">
                    <a16:creationId xmlns:a16="http://schemas.microsoft.com/office/drawing/2014/main" id="{C2F286DA-F416-4CA4-830B-687AB9F29375}"/>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A29912C-EB09-44F5-935D-677973393B53}"/>
                  </a:ext>
                </a:extLst>
              </p:cNvPr>
              <p:cNvSpPr txBox="1"/>
              <p:nvPr/>
            </p:nvSpPr>
            <p:spPr>
              <a:xfrm>
                <a:off x="5260489" y="4577379"/>
                <a:ext cx="3958814" cy="760465"/>
              </a:xfrm>
              <a:prstGeom prst="rect">
                <a:avLst/>
              </a:prstGeom>
              <a:noFill/>
            </p:spPr>
            <p:txBody>
              <a:bodyPr wrap="square" rtlCol="0">
                <a:spAutoFit/>
              </a:bodyPr>
              <a:lstStyle/>
              <a:p>
                <a:r>
                  <a:rPr lang="en-US" dirty="0"/>
                  <a:t>Therefore, the value of the second derivative at x = 1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r>
                  <a:rPr lang="en-US" dirty="0"/>
                  <a:t>  </a:t>
                </a:r>
              </a:p>
            </p:txBody>
          </p:sp>
        </mc:Choice>
        <mc:Fallback xmlns="">
          <p:sp>
            <p:nvSpPr>
              <p:cNvPr id="4" name="TextBox 3">
                <a:extLst>
                  <a:ext uri="{FF2B5EF4-FFF2-40B4-BE49-F238E27FC236}">
                    <a16:creationId xmlns:a16="http://schemas.microsoft.com/office/drawing/2014/main" id="{AA29912C-EB09-44F5-935D-677973393B53}"/>
                  </a:ext>
                </a:extLst>
              </p:cNvPr>
              <p:cNvSpPr txBox="1">
                <a:spLocks noRot="1" noChangeAspect="1" noMove="1" noResize="1" noEditPoints="1" noAdjustHandles="1" noChangeArrowheads="1" noChangeShapeType="1" noTextEdit="1"/>
              </p:cNvSpPr>
              <p:nvPr/>
            </p:nvSpPr>
            <p:spPr>
              <a:xfrm>
                <a:off x="5260489" y="4577379"/>
                <a:ext cx="3958814" cy="760465"/>
              </a:xfrm>
              <a:prstGeom prst="rect">
                <a:avLst/>
              </a:prstGeom>
              <a:blipFill>
                <a:blip r:embed="rId3"/>
                <a:stretch>
                  <a:fillRect l="-1387" t="-4800" b="-4800"/>
                </a:stretch>
              </a:blipFill>
            </p:spPr>
            <p:txBody>
              <a:bodyPr/>
              <a:lstStyle/>
              <a:p>
                <a:r>
                  <a:rPr lang="en-US">
                    <a:noFill/>
                  </a:rPr>
                  <a:t> </a:t>
                </a:r>
              </a:p>
            </p:txBody>
          </p:sp>
        </mc:Fallback>
      </mc:AlternateContent>
    </p:spTree>
    <p:extLst>
      <p:ext uri="{BB962C8B-B14F-4D97-AF65-F5344CB8AC3E}">
        <p14:creationId xmlns:p14="http://schemas.microsoft.com/office/powerpoint/2010/main" val="1341121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958E-754F-4C1A-B002-7BE26C3217FD}"/>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7557B-101A-4735-AC50-32A32DEE1DB3}"/>
                  </a:ext>
                </a:extLst>
              </p:cNvPr>
              <p:cNvSpPr>
                <a:spLocks noGrp="1"/>
              </p:cNvSpPr>
              <p:nvPr>
                <p:ph idx="1"/>
              </p:nvPr>
            </p:nvSpPr>
            <p:spPr/>
            <p:txBody>
              <a:bodyPr>
                <a:normAutofit/>
              </a:bodyPr>
              <a:lstStyle/>
              <a:p>
                <a:pPr marL="0" indent="0">
                  <a:buNone/>
                </a:pPr>
                <a:r>
                  <a:rPr lang="en-US" sz="2000" dirty="0"/>
                  <a:t>A baseball is hit vertically upward. The position function, </a:t>
                </a:r>
                <a14:m>
                  <m:oMath xmlns:m="http://schemas.openxmlformats.org/officeDocument/2006/math">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0" smtClean="0">
                        <a:latin typeface="Cambria Math" panose="02040503050406030204" pitchFamily="18" charset="0"/>
                      </a:rPr>
                      <m:t>, </m:t>
                    </m:r>
                  </m:oMath>
                </a14:m>
                <a:r>
                  <a:rPr lang="en-US" sz="2000" dirty="0"/>
                  <a:t>in </a:t>
                </a:r>
                <a:r>
                  <a:rPr lang="en-US" sz="2000" dirty="0" err="1"/>
                  <a:t>metres</a:t>
                </a:r>
                <a:r>
                  <a:rPr lang="en-US" sz="2000" dirty="0"/>
                  <a:t>, of the ball above the ground is </a:t>
                </a:r>
                <a14:m>
                  <m:oMath xmlns:m="http://schemas.openxmlformats.org/officeDocument/2006/math">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+30</m:t>
                    </m:r>
                    <m:r>
                      <a:rPr lang="en-US" sz="2000" b="0" i="1" smtClean="0">
                        <a:latin typeface="Cambria Math" panose="02040503050406030204" pitchFamily="18" charset="0"/>
                      </a:rPr>
                      <m:t>𝑡</m:t>
                    </m:r>
                    <m:r>
                      <a:rPr lang="en-US" sz="2000" b="0" i="1" smtClean="0">
                        <a:latin typeface="Cambria Math" panose="02040503050406030204" pitchFamily="18" charset="0"/>
                      </a:rPr>
                      <m:t>+1</m:t>
                    </m:r>
                  </m:oMath>
                </a14:m>
                <a:r>
                  <a:rPr lang="en-US" sz="2000" dirty="0"/>
                  <a:t>, where </a:t>
                </a:r>
                <a14:m>
                  <m:oMath xmlns:m="http://schemas.openxmlformats.org/officeDocument/2006/math">
                    <m:r>
                      <a:rPr lang="en-US" sz="2000" b="0" i="1" smtClean="0">
                        <a:latin typeface="Cambria Math" panose="02040503050406030204" pitchFamily="18" charset="0"/>
                      </a:rPr>
                      <m:t>𝑡</m:t>
                    </m:r>
                  </m:oMath>
                </a14:m>
                <a:r>
                  <a:rPr lang="en-US" sz="2000" dirty="0"/>
                  <a:t> is in seconds.</a:t>
                </a:r>
              </a:p>
              <a:p>
                <a:pPr marL="514350" indent="-514350">
                  <a:buAutoNum type="alphaLcParenR"/>
                </a:pPr>
                <a:r>
                  <a:rPr lang="en-US" sz="2000" dirty="0"/>
                  <a:t>Determine the maximum height reached by the ball.</a:t>
                </a:r>
              </a:p>
              <a:p>
                <a:pPr marL="514350" indent="-514350">
                  <a:buAutoNum type="alphaLcParenR"/>
                </a:pPr>
                <a:r>
                  <a:rPr lang="en-US" sz="2000" dirty="0"/>
                  <a:t>Determine the velocity of the ball when it is caught 1 m above the ground.</a:t>
                </a:r>
              </a:p>
            </p:txBody>
          </p:sp>
        </mc:Choice>
        <mc:Fallback xmlns="">
          <p:sp>
            <p:nvSpPr>
              <p:cNvPr id="3" name="Content Placeholder 2">
                <a:extLst>
                  <a:ext uri="{FF2B5EF4-FFF2-40B4-BE49-F238E27FC236}">
                    <a16:creationId xmlns:a16="http://schemas.microsoft.com/office/drawing/2014/main" id="{83F7557B-101A-4735-AC50-32A32DEE1DB3}"/>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3046603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958E-754F-4C1A-B002-7BE26C3217FD}"/>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7557B-101A-4735-AC50-32A32DEE1DB3}"/>
                  </a:ext>
                </a:extLst>
              </p:cNvPr>
              <p:cNvSpPr>
                <a:spLocks noGrp="1"/>
              </p:cNvSpPr>
              <p:nvPr>
                <p:ph idx="1"/>
              </p:nvPr>
            </p:nvSpPr>
            <p:spPr/>
            <p:txBody>
              <a:bodyPr>
                <a:normAutofit/>
              </a:bodyPr>
              <a:lstStyle/>
              <a:p>
                <a:pPr marL="0" indent="0">
                  <a:buNone/>
                </a:pPr>
                <a:r>
                  <a:rPr lang="en-US" sz="2000" dirty="0"/>
                  <a:t>A baseball is hit vertically upward. The position function, </a:t>
                </a:r>
                <a14:m>
                  <m:oMath xmlns:m="http://schemas.openxmlformats.org/officeDocument/2006/math">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0" smtClean="0">
                        <a:latin typeface="Cambria Math" panose="02040503050406030204" pitchFamily="18" charset="0"/>
                      </a:rPr>
                      <m:t>, </m:t>
                    </m:r>
                  </m:oMath>
                </a14:m>
                <a:r>
                  <a:rPr lang="en-US" sz="2000" dirty="0"/>
                  <a:t>in </a:t>
                </a:r>
                <a:r>
                  <a:rPr lang="en-US" sz="2000" dirty="0" err="1"/>
                  <a:t>metres</a:t>
                </a:r>
                <a:r>
                  <a:rPr lang="en-US" sz="2000" dirty="0"/>
                  <a:t>, of the ball above the ground is </a:t>
                </a:r>
                <a14:m>
                  <m:oMath xmlns:m="http://schemas.openxmlformats.org/officeDocument/2006/math">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+30</m:t>
                    </m:r>
                    <m:r>
                      <a:rPr lang="en-US" sz="2000" b="0" i="1" smtClean="0">
                        <a:latin typeface="Cambria Math" panose="02040503050406030204" pitchFamily="18" charset="0"/>
                      </a:rPr>
                      <m:t>𝑡</m:t>
                    </m:r>
                    <m:r>
                      <a:rPr lang="en-US" sz="2000" b="0" i="1" smtClean="0">
                        <a:latin typeface="Cambria Math" panose="02040503050406030204" pitchFamily="18" charset="0"/>
                      </a:rPr>
                      <m:t>+1</m:t>
                    </m:r>
                  </m:oMath>
                </a14:m>
                <a:r>
                  <a:rPr lang="en-US" sz="2000" dirty="0"/>
                  <a:t>, where </a:t>
                </a:r>
                <a14:m>
                  <m:oMath xmlns:m="http://schemas.openxmlformats.org/officeDocument/2006/math">
                    <m:r>
                      <a:rPr lang="en-US" sz="2000" b="0" i="1" smtClean="0">
                        <a:latin typeface="Cambria Math" panose="02040503050406030204" pitchFamily="18" charset="0"/>
                      </a:rPr>
                      <m:t>𝑡</m:t>
                    </m:r>
                  </m:oMath>
                </a14:m>
                <a:r>
                  <a:rPr lang="en-US" sz="2000" dirty="0"/>
                  <a:t> is in seconds.</a:t>
                </a:r>
              </a:p>
              <a:p>
                <a:pPr marL="514350" indent="-514350">
                  <a:buAutoNum type="alphaLcParenR"/>
                </a:pPr>
                <a:r>
                  <a:rPr lang="en-US" sz="2000" dirty="0"/>
                  <a:t>Determine the maximum height reached by the ball.</a:t>
                </a:r>
              </a:p>
              <a:p>
                <a:pPr marL="514350" indent="-514350">
                  <a:buAutoNum type="alphaLcParenR"/>
                </a:pPr>
                <a:r>
                  <a:rPr lang="en-US" sz="2000" dirty="0"/>
                  <a:t>Determine the velocity of the ball when it is caught 1 m above the ground.</a:t>
                </a:r>
              </a:p>
              <a:p>
                <a:pPr marL="0" indent="0">
                  <a:buNone/>
                </a:pPr>
                <a:r>
                  <a:rPr lang="en-US" sz="2000" dirty="0"/>
                  <a:t>Solution:</a:t>
                </a:r>
              </a:p>
              <a:p>
                <a:pPr marL="457200" indent="-457200">
                  <a:buAutoNum type="alphaLcParenR"/>
                </a:pPr>
                <a:r>
                  <a:rPr lang="en-US" sz="2000" dirty="0"/>
                  <a:t>The ball reaches its maximum height and immediately changes direction. Our strategy, therefore, will be to determine when the ball changes direction. As we discussed earlier, the ball changes direction when its velocity is 0. Therefore, our first move will be to determine when the velocity equals 0.</a:t>
                </a:r>
              </a:p>
              <a:p>
                <a:pPr marL="0" indent="0">
                  <a:buNone/>
                </a:pPr>
                <a:endParaRPr lang="en-US" sz="2000" dirty="0"/>
              </a:p>
              <a:p>
                <a:pPr marL="0" indent="0">
                  <a:buNone/>
                </a:pPr>
                <a:r>
                  <a:rPr lang="en-US" sz="2000" dirty="0"/>
                  <a:t>	Since </a:t>
                </a:r>
                <a14:m>
                  <m:oMath xmlns:m="http://schemas.openxmlformats.org/officeDocument/2006/math">
                    <m:r>
                      <a:rPr lang="en-US" sz="2000" i="1">
                        <a:latin typeface="Cambria Math" panose="02040503050406030204" pitchFamily="18" charset="0"/>
                      </a:rPr>
                      <m:t>𝑠</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=−5</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i="1">
                            <a:latin typeface="Cambria Math" panose="02040503050406030204" pitchFamily="18" charset="0"/>
                          </a:rPr>
                          <m:t>2</m:t>
                        </m:r>
                      </m:sup>
                    </m:sSup>
                    <m:r>
                      <a:rPr lang="en-US" sz="2000" i="1">
                        <a:latin typeface="Cambria Math" panose="02040503050406030204" pitchFamily="18" charset="0"/>
                      </a:rPr>
                      <m:t>+30</m:t>
                    </m:r>
                    <m:r>
                      <a:rPr lang="en-US" sz="2000" i="1">
                        <a:latin typeface="Cambria Math" panose="02040503050406030204" pitchFamily="18" charset="0"/>
                      </a:rPr>
                      <m:t>𝑡</m:t>
                    </m:r>
                    <m:r>
                      <a:rPr lang="en-US" sz="2000" i="1">
                        <a:latin typeface="Cambria Math" panose="02040503050406030204" pitchFamily="18" charset="0"/>
                      </a:rPr>
                      <m:t>+1</m:t>
                    </m:r>
                  </m:oMath>
                </a14:m>
                <a:r>
                  <a:rPr lang="en-US" sz="2000" dirty="0"/>
                  <a:t>, therefore </a:t>
                </a:r>
                <a14:m>
                  <m:oMath xmlns:m="http://schemas.openxmlformats.org/officeDocument/2006/math">
                    <m:r>
                      <a:rPr lang="en-US" sz="2000" b="0" i="1" smtClean="0">
                        <a:latin typeface="Cambria Math" panose="02040503050406030204" pitchFamily="18" charset="0"/>
                      </a:rPr>
                      <m:t>𝑣</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=−10</m:t>
                    </m:r>
                    <m:r>
                      <a:rPr lang="en-US" sz="2000" b="0" i="1" smtClean="0">
                        <a:latin typeface="Cambria Math" panose="02040503050406030204" pitchFamily="18" charset="0"/>
                      </a:rPr>
                      <m:t>𝑡</m:t>
                    </m:r>
                    <m:r>
                      <a:rPr lang="en-US" sz="2000" b="0" i="1" smtClean="0">
                        <a:latin typeface="Cambria Math" panose="02040503050406030204" pitchFamily="18" charset="0"/>
                      </a:rPr>
                      <m:t>+30</m:t>
                    </m:r>
                  </m:oMath>
                </a14:m>
                <a:r>
                  <a:rPr lang="en-US" sz="2000" dirty="0"/>
                  <a:t>.</a:t>
                </a:r>
              </a:p>
              <a:p>
                <a:pPr marL="0" indent="0">
                  <a:buNone/>
                </a:pPr>
                <a:r>
                  <a:rPr lang="en-US" sz="2000" dirty="0"/>
                  <a:t>	Setting </a:t>
                </a:r>
                <a14:m>
                  <m:oMath xmlns:m="http://schemas.openxmlformats.org/officeDocument/2006/math">
                    <m:r>
                      <a:rPr lang="en-US" sz="2000" b="0" i="1" smtClean="0">
                        <a:latin typeface="Cambria Math" panose="02040503050406030204" pitchFamily="18" charset="0"/>
                      </a:rPr>
                      <m:t>𝑣</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=0</m:t>
                    </m:r>
                  </m:oMath>
                </a14:m>
                <a:r>
                  <a:rPr lang="en-US" sz="2000" dirty="0"/>
                  <a:t> implies </a:t>
                </a:r>
                <a14:m>
                  <m:oMath xmlns:m="http://schemas.openxmlformats.org/officeDocument/2006/math">
                    <m:r>
                      <a:rPr lang="en-US" sz="2000" b="0" i="1" smtClean="0">
                        <a:latin typeface="Cambria Math" panose="02040503050406030204" pitchFamily="18" charset="0"/>
                      </a:rPr>
                      <m:t>−10</m:t>
                    </m:r>
                    <m:r>
                      <a:rPr lang="en-US" sz="2000" b="0" i="1" smtClean="0">
                        <a:latin typeface="Cambria Math" panose="02040503050406030204" pitchFamily="18" charset="0"/>
                      </a:rPr>
                      <m:t>𝑡</m:t>
                    </m:r>
                    <m:r>
                      <a:rPr lang="en-US" sz="2000" b="0" i="1" smtClean="0">
                        <a:latin typeface="Cambria Math" panose="02040503050406030204" pitchFamily="18" charset="0"/>
                      </a:rPr>
                      <m:t>+30=0</m:t>
                    </m:r>
                  </m:oMath>
                </a14:m>
                <a:r>
                  <a:rPr lang="en-US" sz="2000" dirty="0"/>
                  <a:t> which implies that </a:t>
                </a:r>
                <a14:m>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=3</m:t>
                    </m:r>
                  </m:oMath>
                </a14:m>
                <a:r>
                  <a:rPr lang="en-US" sz="2000" dirty="0"/>
                  <a:t>.</a:t>
                </a:r>
              </a:p>
            </p:txBody>
          </p:sp>
        </mc:Choice>
        <mc:Fallback xmlns="">
          <p:sp>
            <p:nvSpPr>
              <p:cNvPr id="3" name="Content Placeholder 2">
                <a:extLst>
                  <a:ext uri="{FF2B5EF4-FFF2-40B4-BE49-F238E27FC236}">
                    <a16:creationId xmlns:a16="http://schemas.microsoft.com/office/drawing/2014/main" id="{83F7557B-101A-4735-AC50-32A32DEE1DB3}"/>
                  </a:ext>
                </a:extLst>
              </p:cNvPr>
              <p:cNvSpPr>
                <a:spLocks noGrp="1" noRot="1" noChangeAspect="1" noMove="1" noResize="1" noEditPoints="1" noAdjustHandles="1" noChangeArrowheads="1" noChangeShapeType="1" noTextEdit="1"/>
              </p:cNvSpPr>
              <p:nvPr>
                <p:ph idx="1"/>
              </p:nvPr>
            </p:nvSpPr>
            <p:spPr>
              <a:blipFill>
                <a:blip r:embed="rId2"/>
                <a:stretch>
                  <a:fillRect l="-638" t="-1401" b="-700"/>
                </a:stretch>
              </a:blipFill>
            </p:spPr>
            <p:txBody>
              <a:bodyPr/>
              <a:lstStyle/>
              <a:p>
                <a:r>
                  <a:rPr lang="en-US">
                    <a:noFill/>
                  </a:rPr>
                  <a:t> </a:t>
                </a:r>
              </a:p>
            </p:txBody>
          </p:sp>
        </mc:Fallback>
      </mc:AlternateContent>
    </p:spTree>
    <p:extLst>
      <p:ext uri="{BB962C8B-B14F-4D97-AF65-F5344CB8AC3E}">
        <p14:creationId xmlns:p14="http://schemas.microsoft.com/office/powerpoint/2010/main" val="198709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958E-754F-4C1A-B002-7BE26C3217F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7557B-101A-4735-AC50-32A32DEE1DB3}"/>
                  </a:ext>
                </a:extLst>
              </p:cNvPr>
              <p:cNvSpPr>
                <a:spLocks noGrp="1"/>
              </p:cNvSpPr>
              <p:nvPr>
                <p:ph idx="1"/>
              </p:nvPr>
            </p:nvSpPr>
            <p:spPr/>
            <p:txBody>
              <a:bodyPr>
                <a:normAutofit/>
              </a:bodyPr>
              <a:lstStyle/>
              <a:p>
                <a:pPr marL="0" indent="0">
                  <a:buNone/>
                </a:pPr>
                <a:r>
                  <a:rPr lang="en-US" sz="2000" dirty="0"/>
                  <a:t>A baseball is hit vertically upward. The position function, </a:t>
                </a:r>
                <a14:m>
                  <m:oMath xmlns:m="http://schemas.openxmlformats.org/officeDocument/2006/math">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0" smtClean="0">
                        <a:latin typeface="Cambria Math" panose="02040503050406030204" pitchFamily="18" charset="0"/>
                      </a:rPr>
                      <m:t>, </m:t>
                    </m:r>
                  </m:oMath>
                </a14:m>
                <a:r>
                  <a:rPr lang="en-US" sz="2000" dirty="0"/>
                  <a:t>in </a:t>
                </a:r>
                <a:r>
                  <a:rPr lang="en-US" sz="2000" dirty="0" err="1"/>
                  <a:t>metres</a:t>
                </a:r>
                <a:r>
                  <a:rPr lang="en-US" sz="2000" dirty="0"/>
                  <a:t>, of the ball above the ground is </a:t>
                </a:r>
                <a14:m>
                  <m:oMath xmlns:m="http://schemas.openxmlformats.org/officeDocument/2006/math">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+30</m:t>
                    </m:r>
                    <m:r>
                      <a:rPr lang="en-US" sz="2000" b="0" i="1" smtClean="0">
                        <a:latin typeface="Cambria Math" panose="02040503050406030204" pitchFamily="18" charset="0"/>
                      </a:rPr>
                      <m:t>𝑡</m:t>
                    </m:r>
                    <m:r>
                      <a:rPr lang="en-US" sz="2000" b="0" i="1" smtClean="0">
                        <a:latin typeface="Cambria Math" panose="02040503050406030204" pitchFamily="18" charset="0"/>
                      </a:rPr>
                      <m:t>+1</m:t>
                    </m:r>
                  </m:oMath>
                </a14:m>
                <a:r>
                  <a:rPr lang="en-US" sz="2000" dirty="0"/>
                  <a:t>, where </a:t>
                </a:r>
                <a14:m>
                  <m:oMath xmlns:m="http://schemas.openxmlformats.org/officeDocument/2006/math">
                    <m:r>
                      <a:rPr lang="en-US" sz="2000" b="0" i="1" smtClean="0">
                        <a:latin typeface="Cambria Math" panose="02040503050406030204" pitchFamily="18" charset="0"/>
                      </a:rPr>
                      <m:t>𝑡</m:t>
                    </m:r>
                  </m:oMath>
                </a14:m>
                <a:r>
                  <a:rPr lang="en-US" sz="2000" dirty="0"/>
                  <a:t> is in seconds.</a:t>
                </a:r>
              </a:p>
              <a:p>
                <a:pPr marL="514350" indent="-514350">
                  <a:buAutoNum type="alphaLcParenR"/>
                </a:pPr>
                <a:r>
                  <a:rPr lang="en-US" sz="2000" dirty="0"/>
                  <a:t>Determine the maximum height reached by the ball.</a:t>
                </a:r>
              </a:p>
              <a:p>
                <a:pPr marL="514350" indent="-514350">
                  <a:buAutoNum type="alphaLcParenR"/>
                </a:pPr>
                <a:r>
                  <a:rPr lang="en-US" sz="2000" dirty="0"/>
                  <a:t>Determine the velocity of the ball when it is caught 1 m above the ground.</a:t>
                </a:r>
              </a:p>
              <a:p>
                <a:pPr marL="0" indent="0">
                  <a:buNone/>
                </a:pPr>
                <a:r>
                  <a:rPr lang="en-US" sz="2000" dirty="0"/>
                  <a:t>Solution:</a:t>
                </a:r>
              </a:p>
              <a:p>
                <a:pPr marL="0" indent="0">
                  <a:buNone/>
                </a:pPr>
                <a:r>
                  <a:rPr lang="en-US" sz="2000" dirty="0"/>
                  <a:t>Next, we just need to determine the height of the ball at that moment. So we will sub in t = 3 to the s(t) formula.</a:t>
                </a:r>
              </a:p>
              <a:p>
                <a:pPr marL="0" indent="0">
                  <a:buNone/>
                </a:pPr>
                <a:endParaRPr lang="en-US" sz="2000" dirty="0"/>
              </a:p>
              <a:p>
                <a:pPr marL="0" indent="0">
                  <a:buNone/>
                </a:pPr>
                <a14:m>
                  <m:oMath xmlns:m="http://schemas.openxmlformats.org/officeDocument/2006/math">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m:t>
                        </m:r>
                      </m:e>
                    </m:d>
                    <m:r>
                      <a:rPr lang="en-US" sz="2000" b="0" i="1" smtClean="0">
                        <a:latin typeface="Cambria Math" panose="02040503050406030204" pitchFamily="18" charset="0"/>
                      </a:rPr>
                      <m:t>=−5</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3</m:t>
                            </m:r>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+30</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m:t>
                        </m:r>
                      </m:e>
                    </m:d>
                    <m:r>
                      <a:rPr lang="en-US" sz="2000" b="0" i="1" smtClean="0">
                        <a:latin typeface="Cambria Math" panose="02040503050406030204" pitchFamily="18" charset="0"/>
                      </a:rPr>
                      <m:t>+1</m:t>
                    </m:r>
                  </m:oMath>
                </a14:m>
                <a:r>
                  <a:rPr lang="en-US" sz="2000" dirty="0"/>
                  <a:t>   </a:t>
                </a:r>
              </a:p>
              <a:p>
                <a:pPr marL="0" indent="0">
                  <a:buNone/>
                </a:pPr>
                <a14:m>
                  <m:oMath xmlns:m="http://schemas.openxmlformats.org/officeDocument/2006/math">
                    <m:r>
                      <a:rPr lang="en-US" sz="2000" b="0" i="1" smtClean="0">
                        <a:latin typeface="Cambria Math" panose="02040503050406030204" pitchFamily="18" charset="0"/>
                      </a:rPr>
                      <m:t>=−45+90+1</m:t>
                    </m:r>
                  </m:oMath>
                </a14:m>
                <a:r>
                  <a:rPr lang="en-US" sz="2000" dirty="0"/>
                  <a:t>  </a:t>
                </a:r>
              </a:p>
              <a:p>
                <a:pPr marL="0" indent="0">
                  <a:buNone/>
                </a:pPr>
                <a14:m>
                  <m:oMath xmlns:m="http://schemas.openxmlformats.org/officeDocument/2006/math">
                    <m:r>
                      <a:rPr lang="en-US" sz="2000" b="0" i="1" smtClean="0">
                        <a:latin typeface="Cambria Math" panose="02040503050406030204" pitchFamily="18" charset="0"/>
                      </a:rPr>
                      <m:t>=46</m:t>
                    </m:r>
                  </m:oMath>
                </a14:m>
                <a:r>
                  <a:rPr lang="en-US" sz="2000" dirty="0"/>
                  <a:t>   </a:t>
                </a:r>
              </a:p>
            </p:txBody>
          </p:sp>
        </mc:Choice>
        <mc:Fallback xmlns="">
          <p:sp>
            <p:nvSpPr>
              <p:cNvPr id="3" name="Content Placeholder 2">
                <a:extLst>
                  <a:ext uri="{FF2B5EF4-FFF2-40B4-BE49-F238E27FC236}">
                    <a16:creationId xmlns:a16="http://schemas.microsoft.com/office/drawing/2014/main" id="{83F7557B-101A-4735-AC50-32A32DEE1DB3}"/>
                  </a:ext>
                </a:extLst>
              </p:cNvPr>
              <p:cNvSpPr>
                <a:spLocks noGrp="1" noRot="1" noChangeAspect="1" noMove="1" noResize="1" noEditPoints="1" noAdjustHandles="1" noChangeArrowheads="1" noChangeShapeType="1" noTextEdit="1"/>
              </p:cNvSpPr>
              <p:nvPr>
                <p:ph idx="1"/>
              </p:nvPr>
            </p:nvSpPr>
            <p:spPr>
              <a:blipFill>
                <a:blip r:embed="rId2"/>
                <a:stretch>
                  <a:fillRect l="-638" t="-1401" r="-29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34314DD-F6C0-43E8-AAA3-9147064A7471}"/>
              </a:ext>
            </a:extLst>
          </p:cNvPr>
          <p:cNvSpPr txBox="1"/>
          <p:nvPr/>
        </p:nvSpPr>
        <p:spPr>
          <a:xfrm>
            <a:off x="5152912" y="5265867"/>
            <a:ext cx="4485939" cy="646331"/>
          </a:xfrm>
          <a:prstGeom prst="rect">
            <a:avLst/>
          </a:prstGeom>
          <a:noFill/>
        </p:spPr>
        <p:txBody>
          <a:bodyPr wrap="square" rtlCol="0">
            <a:spAutoFit/>
          </a:bodyPr>
          <a:lstStyle/>
          <a:p>
            <a:r>
              <a:rPr lang="en-US" dirty="0"/>
              <a:t>Therefore the maximum height reached by the ball is 46 m.</a:t>
            </a:r>
          </a:p>
        </p:txBody>
      </p:sp>
    </p:spTree>
    <p:extLst>
      <p:ext uri="{BB962C8B-B14F-4D97-AF65-F5344CB8AC3E}">
        <p14:creationId xmlns:p14="http://schemas.microsoft.com/office/powerpoint/2010/main" val="935331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958E-754F-4C1A-B002-7BE26C3217FD}"/>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F7557B-101A-4735-AC50-32A32DEE1DB3}"/>
                  </a:ext>
                </a:extLst>
              </p:cNvPr>
              <p:cNvSpPr>
                <a:spLocks noGrp="1"/>
              </p:cNvSpPr>
              <p:nvPr>
                <p:ph idx="1"/>
              </p:nvPr>
            </p:nvSpPr>
            <p:spPr/>
            <p:txBody>
              <a:bodyPr>
                <a:normAutofit/>
              </a:bodyPr>
              <a:lstStyle/>
              <a:p>
                <a:pPr marL="0" indent="0">
                  <a:buNone/>
                </a:pPr>
                <a:r>
                  <a:rPr lang="en-US" sz="2000" dirty="0"/>
                  <a:t>A baseball is hit vertically upward. The position function, </a:t>
                </a:r>
                <a14:m>
                  <m:oMath xmlns:m="http://schemas.openxmlformats.org/officeDocument/2006/math">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0" smtClean="0">
                        <a:latin typeface="Cambria Math" panose="02040503050406030204" pitchFamily="18" charset="0"/>
                      </a:rPr>
                      <m:t>, </m:t>
                    </m:r>
                  </m:oMath>
                </a14:m>
                <a:r>
                  <a:rPr lang="en-US" sz="2000" dirty="0"/>
                  <a:t>in </a:t>
                </a:r>
                <a:r>
                  <a:rPr lang="en-US" sz="2000" dirty="0" err="1"/>
                  <a:t>metres</a:t>
                </a:r>
                <a:r>
                  <a:rPr lang="en-US" sz="2000" dirty="0"/>
                  <a:t>, of the ball above the ground is </a:t>
                </a:r>
                <a14:m>
                  <m:oMath xmlns:m="http://schemas.openxmlformats.org/officeDocument/2006/math">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+30</m:t>
                    </m:r>
                    <m:r>
                      <a:rPr lang="en-US" sz="2000" b="0" i="1" smtClean="0">
                        <a:latin typeface="Cambria Math" panose="02040503050406030204" pitchFamily="18" charset="0"/>
                      </a:rPr>
                      <m:t>𝑡</m:t>
                    </m:r>
                    <m:r>
                      <a:rPr lang="en-US" sz="2000" b="0" i="1" smtClean="0">
                        <a:latin typeface="Cambria Math" panose="02040503050406030204" pitchFamily="18" charset="0"/>
                      </a:rPr>
                      <m:t>+1</m:t>
                    </m:r>
                  </m:oMath>
                </a14:m>
                <a:r>
                  <a:rPr lang="en-US" sz="2000" dirty="0"/>
                  <a:t>, where </a:t>
                </a:r>
                <a14:m>
                  <m:oMath xmlns:m="http://schemas.openxmlformats.org/officeDocument/2006/math">
                    <m:r>
                      <a:rPr lang="en-US" sz="2000" b="0" i="1" smtClean="0">
                        <a:latin typeface="Cambria Math" panose="02040503050406030204" pitchFamily="18" charset="0"/>
                      </a:rPr>
                      <m:t>𝑡</m:t>
                    </m:r>
                  </m:oMath>
                </a14:m>
                <a:r>
                  <a:rPr lang="en-US" sz="2000" dirty="0"/>
                  <a:t> is in seconds.</a:t>
                </a:r>
              </a:p>
              <a:p>
                <a:pPr marL="514350" indent="-514350">
                  <a:buAutoNum type="alphaLcParenR"/>
                </a:pPr>
                <a:r>
                  <a:rPr lang="en-US" sz="2000" dirty="0"/>
                  <a:t>Determine the maximum height reached by the ball.</a:t>
                </a:r>
              </a:p>
              <a:p>
                <a:pPr marL="514350" indent="-514350">
                  <a:buAutoNum type="alphaLcParenR"/>
                </a:pPr>
                <a:r>
                  <a:rPr lang="en-US" sz="2000" dirty="0"/>
                  <a:t>Determine the velocity of the ball when it is caught 1 m above the ground.</a:t>
                </a:r>
              </a:p>
              <a:p>
                <a:pPr marL="0" indent="0">
                  <a:buNone/>
                </a:pPr>
                <a:r>
                  <a:rPr lang="en-US" sz="2000" dirty="0"/>
                  <a:t>Solution:</a:t>
                </a:r>
              </a:p>
              <a:p>
                <a:pPr marL="457200" indent="-457200">
                  <a:buAutoNum type="alphaLcParenR" startAt="2"/>
                </a:pPr>
                <a:r>
                  <a:rPr lang="en-US" sz="2000" dirty="0"/>
                  <a:t>To determine the velocity of the ball when it is caught 1 m above the ground, we first need to determine when the ball is 1 m above the ground.</a:t>
                </a:r>
              </a:p>
              <a:p>
                <a:pPr marL="0" indent="0">
                  <a:buNone/>
                </a:pPr>
                <a:r>
                  <a:rPr lang="en-US" sz="2000" dirty="0"/>
                  <a:t>	Let </a:t>
                </a:r>
                <a14:m>
                  <m:oMath xmlns:m="http://schemas.openxmlformats.org/officeDocument/2006/math">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=1</m:t>
                    </m:r>
                    <m:r>
                      <a:rPr lang="en-US" sz="2000" b="0" i="0" smtClean="0">
                        <a:latin typeface="Cambria Math" panose="02040503050406030204" pitchFamily="18" charset="0"/>
                      </a:rPr>
                      <m:t> </m:t>
                    </m:r>
                  </m:oMath>
                </a14:m>
                <a:r>
                  <a:rPr lang="en-US" sz="2000" dirty="0"/>
                  <a:t>and then solve for t.</a:t>
                </a:r>
              </a:p>
              <a:p>
                <a:pPr marL="0" indent="0">
                  <a:buNone/>
                </a:pPr>
                <a:r>
                  <a:rPr lang="en-US" sz="2000" dirty="0"/>
                  <a:t>	</a:t>
                </a:r>
                <a14:m>
                  <m:oMath xmlns:m="http://schemas.openxmlformats.org/officeDocument/2006/math">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5</m:t>
                        </m:r>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+30</m:t>
                    </m:r>
                    <m:r>
                      <a:rPr lang="en-US" sz="2000" b="0" i="1" smtClean="0">
                        <a:latin typeface="Cambria Math" panose="02040503050406030204" pitchFamily="18" charset="0"/>
                      </a:rPr>
                      <m:t>𝑡</m:t>
                    </m:r>
                    <m:r>
                      <a:rPr lang="en-US" sz="2000" b="0" i="1" smtClean="0">
                        <a:latin typeface="Cambria Math" panose="02040503050406030204" pitchFamily="18" charset="0"/>
                      </a:rPr>
                      <m:t>+1</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0=−5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+30</m:t>
                    </m:r>
                    <m:r>
                      <a:rPr lang="en-US" sz="2000" b="0" i="1" smtClean="0">
                        <a:latin typeface="Cambria Math" panose="02040503050406030204" pitchFamily="18" charset="0"/>
                      </a:rPr>
                      <m:t>𝑡</m:t>
                    </m:r>
                  </m:oMath>
                </a14:m>
                <a:r>
                  <a:rPr lang="en-US" sz="2000" dirty="0"/>
                  <a:t>  </a:t>
                </a:r>
              </a:p>
              <a:p>
                <a:pPr marL="0" indent="0">
                  <a:buNone/>
                </a:pPr>
                <a:r>
                  <a:rPr lang="en-US" sz="2000" dirty="0"/>
                  <a:t>	</a:t>
                </a:r>
                <a14:m>
                  <m:oMath xmlns:m="http://schemas.openxmlformats.org/officeDocument/2006/math">
                    <m:r>
                      <a:rPr lang="en-US" sz="2000" b="0" i="1" smtClean="0">
                        <a:latin typeface="Cambria Math" panose="02040503050406030204" pitchFamily="18" charset="0"/>
                      </a:rPr>
                      <m:t>0=−5</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−6)</m:t>
                    </m:r>
                  </m:oMath>
                </a14:m>
                <a:r>
                  <a:rPr lang="en-US" sz="2000" dirty="0"/>
                  <a:t>   </a:t>
                </a:r>
              </a:p>
            </p:txBody>
          </p:sp>
        </mc:Choice>
        <mc:Fallback>
          <p:sp>
            <p:nvSpPr>
              <p:cNvPr id="3" name="Content Placeholder 2">
                <a:extLst>
                  <a:ext uri="{FF2B5EF4-FFF2-40B4-BE49-F238E27FC236}">
                    <a16:creationId xmlns:a16="http://schemas.microsoft.com/office/drawing/2014/main" id="{83F7557B-101A-4735-AC50-32A32DEE1DB3}"/>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2FE94FA-80EC-4DAA-8734-BC3F32441B2D}"/>
                  </a:ext>
                </a:extLst>
              </p:cNvPr>
              <p:cNvSpPr txBox="1"/>
              <p:nvPr/>
            </p:nvSpPr>
            <p:spPr>
              <a:xfrm>
                <a:off x="6476103" y="5255109"/>
                <a:ext cx="3496235" cy="646331"/>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0=−5</m:t>
                    </m:r>
                    <m:r>
                      <a:rPr lang="en-US" b="0" i="1" smtClean="0">
                        <a:latin typeface="Cambria Math" panose="02040503050406030204" pitchFamily="18" charset="0"/>
                      </a:rPr>
                      <m:t>𝑡</m:t>
                    </m:r>
                  </m:oMath>
                </a14:m>
                <a:r>
                  <a:rPr lang="en-US" dirty="0"/>
                  <a:t>   or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𝑡</m:t>
                    </m:r>
                    <m:r>
                      <a:rPr lang="en-US" b="0" i="1" smtClean="0">
                        <a:latin typeface="Cambria Math" panose="02040503050406030204" pitchFamily="18" charset="0"/>
                      </a:rPr>
                      <m:t>−6</m:t>
                    </m:r>
                  </m:oMath>
                </a14:m>
                <a:r>
                  <a:rPr lang="en-US" dirty="0"/>
                  <a:t>  </a:t>
                </a:r>
              </a:p>
              <a:p>
                <a:r>
                  <a:rPr lang="en-US" dirty="0"/>
                  <a:t>Therefore,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=6</m:t>
                    </m:r>
                  </m:oMath>
                </a14:m>
                <a:r>
                  <a:rPr lang="en-US" dirty="0"/>
                  <a:t>  </a:t>
                </a:r>
              </a:p>
            </p:txBody>
          </p:sp>
        </mc:Choice>
        <mc:Fallback xmlns="">
          <p:sp>
            <p:nvSpPr>
              <p:cNvPr id="5" name="TextBox 4">
                <a:extLst>
                  <a:ext uri="{FF2B5EF4-FFF2-40B4-BE49-F238E27FC236}">
                    <a16:creationId xmlns:a16="http://schemas.microsoft.com/office/drawing/2014/main" id="{62FE94FA-80EC-4DAA-8734-BC3F32441B2D}"/>
                  </a:ext>
                </a:extLst>
              </p:cNvPr>
              <p:cNvSpPr txBox="1">
                <a:spLocks noRot="1" noChangeAspect="1" noMove="1" noResize="1" noEditPoints="1" noAdjustHandles="1" noChangeArrowheads="1" noChangeShapeType="1" noTextEdit="1"/>
              </p:cNvSpPr>
              <p:nvPr/>
            </p:nvSpPr>
            <p:spPr>
              <a:xfrm>
                <a:off x="6476103" y="5255109"/>
                <a:ext cx="3496235" cy="646331"/>
              </a:xfrm>
              <a:prstGeom prst="rect">
                <a:avLst/>
              </a:prstGeom>
              <a:blipFill>
                <a:blip r:embed="rId3"/>
                <a:stretch>
                  <a:fillRect l="-1394" t="-4717" b="-1415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4C0C95D6-71D7-48A6-B3B5-7A78C5A91D4F}"/>
                  </a:ext>
                </a:extLst>
              </p14:cNvPr>
              <p14:cNvContentPartPr/>
              <p14:nvPr/>
            </p14:nvContentPartPr>
            <p14:xfrm>
              <a:off x="3679920" y="5260553"/>
              <a:ext cx="2814120" cy="495720"/>
            </p14:xfrm>
          </p:contentPart>
        </mc:Choice>
        <mc:Fallback xmlns="">
          <p:pic>
            <p:nvPicPr>
              <p:cNvPr id="8" name="Ink 7">
                <a:extLst>
                  <a:ext uri="{FF2B5EF4-FFF2-40B4-BE49-F238E27FC236}">
                    <a16:creationId xmlns:a16="http://schemas.microsoft.com/office/drawing/2014/main" id="{4C0C95D6-71D7-48A6-B3B5-7A78C5A91D4F}"/>
                  </a:ext>
                </a:extLst>
              </p:cNvPr>
              <p:cNvPicPr/>
              <p:nvPr/>
            </p:nvPicPr>
            <p:blipFill>
              <a:blip r:embed="rId5"/>
              <a:stretch>
                <a:fillRect/>
              </a:stretch>
            </p:blipFill>
            <p:spPr>
              <a:xfrm>
                <a:off x="3670920" y="5251553"/>
                <a:ext cx="2831760" cy="513360"/>
              </a:xfrm>
              <a:prstGeom prst="rect">
                <a:avLst/>
              </a:prstGeom>
            </p:spPr>
          </p:pic>
        </mc:Fallback>
      </mc:AlternateContent>
    </p:spTree>
    <p:extLst>
      <p:ext uri="{BB962C8B-B14F-4D97-AF65-F5344CB8AC3E}">
        <p14:creationId xmlns:p14="http://schemas.microsoft.com/office/powerpoint/2010/main" val="3393366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958E-754F-4C1A-B002-7BE26C3217F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7557B-101A-4735-AC50-32A32DEE1DB3}"/>
                  </a:ext>
                </a:extLst>
              </p:cNvPr>
              <p:cNvSpPr>
                <a:spLocks noGrp="1"/>
              </p:cNvSpPr>
              <p:nvPr>
                <p:ph idx="1"/>
              </p:nvPr>
            </p:nvSpPr>
            <p:spPr/>
            <p:txBody>
              <a:bodyPr>
                <a:normAutofit/>
              </a:bodyPr>
              <a:lstStyle/>
              <a:p>
                <a:pPr marL="0" indent="0">
                  <a:buNone/>
                </a:pPr>
                <a:r>
                  <a:rPr lang="en-US" sz="2000" dirty="0"/>
                  <a:t>A baseball is hit vertically upward. The position function, </a:t>
                </a:r>
                <a14:m>
                  <m:oMath xmlns:m="http://schemas.openxmlformats.org/officeDocument/2006/math">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0" smtClean="0">
                        <a:latin typeface="Cambria Math" panose="02040503050406030204" pitchFamily="18" charset="0"/>
                      </a:rPr>
                      <m:t>, </m:t>
                    </m:r>
                  </m:oMath>
                </a14:m>
                <a:r>
                  <a:rPr lang="en-US" sz="2000" dirty="0"/>
                  <a:t>in </a:t>
                </a:r>
                <a:r>
                  <a:rPr lang="en-US" sz="2000" dirty="0" err="1"/>
                  <a:t>metres</a:t>
                </a:r>
                <a:r>
                  <a:rPr lang="en-US" sz="2000" dirty="0"/>
                  <a:t>, of the ball above the ground is </a:t>
                </a:r>
                <a14:m>
                  <m:oMath xmlns:m="http://schemas.openxmlformats.org/officeDocument/2006/math">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+30</m:t>
                    </m:r>
                    <m:r>
                      <a:rPr lang="en-US" sz="2000" b="0" i="1" smtClean="0">
                        <a:latin typeface="Cambria Math" panose="02040503050406030204" pitchFamily="18" charset="0"/>
                      </a:rPr>
                      <m:t>𝑡</m:t>
                    </m:r>
                    <m:r>
                      <a:rPr lang="en-US" sz="2000" b="0" i="1" smtClean="0">
                        <a:latin typeface="Cambria Math" panose="02040503050406030204" pitchFamily="18" charset="0"/>
                      </a:rPr>
                      <m:t>+1</m:t>
                    </m:r>
                  </m:oMath>
                </a14:m>
                <a:r>
                  <a:rPr lang="en-US" sz="2000" dirty="0"/>
                  <a:t>, where </a:t>
                </a:r>
                <a14:m>
                  <m:oMath xmlns:m="http://schemas.openxmlformats.org/officeDocument/2006/math">
                    <m:r>
                      <a:rPr lang="en-US" sz="2000" b="0" i="1" smtClean="0">
                        <a:latin typeface="Cambria Math" panose="02040503050406030204" pitchFamily="18" charset="0"/>
                      </a:rPr>
                      <m:t>𝑡</m:t>
                    </m:r>
                  </m:oMath>
                </a14:m>
                <a:r>
                  <a:rPr lang="en-US" sz="2000" dirty="0"/>
                  <a:t> is in seconds.</a:t>
                </a:r>
              </a:p>
              <a:p>
                <a:pPr marL="514350" indent="-514350">
                  <a:buAutoNum type="alphaLcParenR"/>
                </a:pPr>
                <a:r>
                  <a:rPr lang="en-US" sz="2000" dirty="0"/>
                  <a:t>Determine the maximum height reached by the ball.</a:t>
                </a:r>
              </a:p>
              <a:p>
                <a:pPr marL="514350" indent="-514350">
                  <a:buAutoNum type="alphaLcParenR"/>
                </a:pPr>
                <a:r>
                  <a:rPr lang="en-US" sz="2000" dirty="0"/>
                  <a:t>Determine the velocity of the ball when it is caught 1 m above the ground.</a:t>
                </a:r>
              </a:p>
              <a:p>
                <a:pPr marL="0" indent="0">
                  <a:buNone/>
                </a:pPr>
                <a:r>
                  <a:rPr lang="en-US" sz="2000" dirty="0"/>
                  <a:t>Solution:</a:t>
                </a:r>
              </a:p>
              <a:p>
                <a:pPr marL="0" indent="0">
                  <a:buNone/>
                </a:pPr>
                <a:endParaRPr lang="en-US" sz="2000" dirty="0"/>
              </a:p>
              <a:p>
                <a:pPr marL="457200" indent="-457200">
                  <a:buAutoNum type="alphaLcParenR" startAt="2"/>
                </a:pPr>
                <a:endParaRPr lang="en-US" sz="2000" dirty="0"/>
              </a:p>
            </p:txBody>
          </p:sp>
        </mc:Choice>
        <mc:Fallback xmlns="">
          <p:sp>
            <p:nvSpPr>
              <p:cNvPr id="3" name="Content Placeholder 2">
                <a:extLst>
                  <a:ext uri="{FF2B5EF4-FFF2-40B4-BE49-F238E27FC236}">
                    <a16:creationId xmlns:a16="http://schemas.microsoft.com/office/drawing/2014/main" id="{83F7557B-101A-4735-AC50-32A32DEE1DB3}"/>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736B756-4DFC-4A95-8D9A-00AAF83EDB94}"/>
              </a:ext>
            </a:extLst>
          </p:cNvPr>
          <p:cNvSpPr txBox="1"/>
          <p:nvPr/>
        </p:nvSpPr>
        <p:spPr>
          <a:xfrm>
            <a:off x="5724860" y="4286372"/>
            <a:ext cx="4139901" cy="1200329"/>
          </a:xfrm>
          <a:prstGeom prst="rect">
            <a:avLst/>
          </a:prstGeom>
          <a:noFill/>
        </p:spPr>
        <p:txBody>
          <a:bodyPr wrap="square" rtlCol="0">
            <a:spAutoFit/>
          </a:bodyPr>
          <a:lstStyle/>
          <a:p>
            <a:r>
              <a:rPr lang="en-US" dirty="0"/>
              <a:t>The time of t = 0 represents the moment that the baseball is hit. The time of t = 6 represents the moment when the baseball is caught.</a:t>
            </a:r>
          </a:p>
        </p:txBody>
      </p:sp>
      <p:cxnSp>
        <p:nvCxnSpPr>
          <p:cNvPr id="13" name="Straight Connector 12">
            <a:extLst>
              <a:ext uri="{FF2B5EF4-FFF2-40B4-BE49-F238E27FC236}">
                <a16:creationId xmlns:a16="http://schemas.microsoft.com/office/drawing/2014/main" id="{CEB4545F-5C17-423F-BCC5-828F93ADC6C1}"/>
              </a:ext>
            </a:extLst>
          </p:cNvPr>
          <p:cNvCxnSpPr/>
          <p:nvPr/>
        </p:nvCxnSpPr>
        <p:spPr>
          <a:xfrm>
            <a:off x="2033195" y="5604734"/>
            <a:ext cx="234516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BFB604F4-25D7-4EDA-8F9A-F8D21B5896BB}"/>
                  </a:ext>
                </a:extLst>
              </p14:cNvPr>
              <p14:cNvContentPartPr/>
              <p14:nvPr/>
            </p14:nvContentPartPr>
            <p14:xfrm>
              <a:off x="4909320" y="3663593"/>
              <a:ext cx="23400" cy="3960"/>
            </p14:xfrm>
          </p:contentPart>
        </mc:Choice>
        <mc:Fallback xmlns="">
          <p:pic>
            <p:nvPicPr>
              <p:cNvPr id="18" name="Ink 17">
                <a:extLst>
                  <a:ext uri="{FF2B5EF4-FFF2-40B4-BE49-F238E27FC236}">
                    <a16:creationId xmlns:a16="http://schemas.microsoft.com/office/drawing/2014/main" id="{BFB604F4-25D7-4EDA-8F9A-F8D21B5896BB}"/>
                  </a:ext>
                </a:extLst>
              </p:cNvPr>
              <p:cNvPicPr/>
              <p:nvPr/>
            </p:nvPicPr>
            <p:blipFill>
              <a:blip r:embed="rId4"/>
              <a:stretch>
                <a:fillRect/>
              </a:stretch>
            </p:blipFill>
            <p:spPr>
              <a:xfrm>
                <a:off x="4900680" y="3654593"/>
                <a:ext cx="41040" cy="21600"/>
              </a:xfrm>
              <a:prstGeom prst="rect">
                <a:avLst/>
              </a:prstGeom>
            </p:spPr>
          </p:pic>
        </mc:Fallback>
      </mc:AlternateContent>
      <p:cxnSp>
        <p:nvCxnSpPr>
          <p:cNvPr id="23" name="Straight Connector 22">
            <a:extLst>
              <a:ext uri="{FF2B5EF4-FFF2-40B4-BE49-F238E27FC236}">
                <a16:creationId xmlns:a16="http://schemas.microsoft.com/office/drawing/2014/main" id="{EBD52790-0F9F-41A1-8EAD-EDE2F244F22F}"/>
              </a:ext>
            </a:extLst>
          </p:cNvPr>
          <p:cNvCxnSpPr/>
          <p:nvPr/>
        </p:nvCxnSpPr>
        <p:spPr>
          <a:xfrm flipV="1">
            <a:off x="2033195" y="3948056"/>
            <a:ext cx="0" cy="165667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24" name="Ink 23">
                <a:extLst>
                  <a:ext uri="{FF2B5EF4-FFF2-40B4-BE49-F238E27FC236}">
                    <a16:creationId xmlns:a16="http://schemas.microsoft.com/office/drawing/2014/main" id="{721AACD2-CB3F-4173-A17B-6B7DEFDBC7D3}"/>
                  </a:ext>
                </a:extLst>
              </p14:cNvPr>
              <p14:cNvContentPartPr/>
              <p14:nvPr/>
            </p14:nvContentPartPr>
            <p14:xfrm>
              <a:off x="-911520" y="3146273"/>
              <a:ext cx="39600" cy="16200"/>
            </p14:xfrm>
          </p:contentPart>
        </mc:Choice>
        <mc:Fallback xmlns="">
          <p:pic>
            <p:nvPicPr>
              <p:cNvPr id="24" name="Ink 23">
                <a:extLst>
                  <a:ext uri="{FF2B5EF4-FFF2-40B4-BE49-F238E27FC236}">
                    <a16:creationId xmlns:a16="http://schemas.microsoft.com/office/drawing/2014/main" id="{721AACD2-CB3F-4173-A17B-6B7DEFDBC7D3}"/>
                  </a:ext>
                </a:extLst>
              </p:cNvPr>
              <p:cNvPicPr/>
              <p:nvPr/>
            </p:nvPicPr>
            <p:blipFill>
              <a:blip r:embed="rId6"/>
              <a:stretch>
                <a:fillRect/>
              </a:stretch>
            </p:blipFill>
            <p:spPr>
              <a:xfrm>
                <a:off x="-920160" y="3137273"/>
                <a:ext cx="572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Ink 24">
                <a:extLst>
                  <a:ext uri="{FF2B5EF4-FFF2-40B4-BE49-F238E27FC236}">
                    <a16:creationId xmlns:a16="http://schemas.microsoft.com/office/drawing/2014/main" id="{480B9EB4-E99E-4CF1-B827-1525F03E6379}"/>
                  </a:ext>
                </a:extLst>
              </p14:cNvPr>
              <p14:cNvContentPartPr/>
              <p14:nvPr/>
            </p14:nvContentPartPr>
            <p14:xfrm>
              <a:off x="2004480" y="5425433"/>
              <a:ext cx="75240" cy="79560"/>
            </p14:xfrm>
          </p:contentPart>
        </mc:Choice>
        <mc:Fallback xmlns="">
          <p:pic>
            <p:nvPicPr>
              <p:cNvPr id="25" name="Ink 24">
                <a:extLst>
                  <a:ext uri="{FF2B5EF4-FFF2-40B4-BE49-F238E27FC236}">
                    <a16:creationId xmlns:a16="http://schemas.microsoft.com/office/drawing/2014/main" id="{480B9EB4-E99E-4CF1-B827-1525F03E6379}"/>
                  </a:ext>
                </a:extLst>
              </p:cNvPr>
              <p:cNvPicPr/>
              <p:nvPr/>
            </p:nvPicPr>
            <p:blipFill>
              <a:blip r:embed="rId8"/>
              <a:stretch>
                <a:fillRect/>
              </a:stretch>
            </p:blipFill>
            <p:spPr>
              <a:xfrm>
                <a:off x="1995480" y="5416793"/>
                <a:ext cx="928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Ink 25">
                <a:extLst>
                  <a:ext uri="{FF2B5EF4-FFF2-40B4-BE49-F238E27FC236}">
                    <a16:creationId xmlns:a16="http://schemas.microsoft.com/office/drawing/2014/main" id="{825906EB-D2E0-4131-9B26-6135DBBD60C6}"/>
                  </a:ext>
                </a:extLst>
              </p14:cNvPr>
              <p14:cNvContentPartPr/>
              <p14:nvPr/>
            </p14:nvContentPartPr>
            <p14:xfrm>
              <a:off x="2048040" y="3861593"/>
              <a:ext cx="1483920" cy="1679400"/>
            </p14:xfrm>
          </p:contentPart>
        </mc:Choice>
        <mc:Fallback xmlns="">
          <p:pic>
            <p:nvPicPr>
              <p:cNvPr id="26" name="Ink 25">
                <a:extLst>
                  <a:ext uri="{FF2B5EF4-FFF2-40B4-BE49-F238E27FC236}">
                    <a16:creationId xmlns:a16="http://schemas.microsoft.com/office/drawing/2014/main" id="{825906EB-D2E0-4131-9B26-6135DBBD60C6}"/>
                  </a:ext>
                </a:extLst>
              </p:cNvPr>
              <p:cNvPicPr/>
              <p:nvPr/>
            </p:nvPicPr>
            <p:blipFill>
              <a:blip r:embed="rId10"/>
              <a:stretch>
                <a:fillRect/>
              </a:stretch>
            </p:blipFill>
            <p:spPr>
              <a:xfrm>
                <a:off x="2039400" y="3852593"/>
                <a:ext cx="1501560" cy="1697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 name="Ink 28">
                <a:extLst>
                  <a:ext uri="{FF2B5EF4-FFF2-40B4-BE49-F238E27FC236}">
                    <a16:creationId xmlns:a16="http://schemas.microsoft.com/office/drawing/2014/main" id="{31CF6E18-0969-481A-9602-AA6083BADC5C}"/>
                  </a:ext>
                </a:extLst>
              </p14:cNvPr>
              <p14:cNvContentPartPr/>
              <p14:nvPr/>
            </p14:nvContentPartPr>
            <p14:xfrm>
              <a:off x="1803240" y="5393753"/>
              <a:ext cx="261360" cy="139680"/>
            </p14:xfrm>
          </p:contentPart>
        </mc:Choice>
        <mc:Fallback xmlns="">
          <p:pic>
            <p:nvPicPr>
              <p:cNvPr id="29" name="Ink 28">
                <a:extLst>
                  <a:ext uri="{FF2B5EF4-FFF2-40B4-BE49-F238E27FC236}">
                    <a16:creationId xmlns:a16="http://schemas.microsoft.com/office/drawing/2014/main" id="{31CF6E18-0969-481A-9602-AA6083BADC5C}"/>
                  </a:ext>
                </a:extLst>
              </p:cNvPr>
              <p:cNvPicPr/>
              <p:nvPr/>
            </p:nvPicPr>
            <p:blipFill>
              <a:blip r:embed="rId12"/>
              <a:stretch>
                <a:fillRect/>
              </a:stretch>
            </p:blipFill>
            <p:spPr>
              <a:xfrm>
                <a:off x="1794600" y="5385113"/>
                <a:ext cx="2790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0" name="Ink 29">
                <a:extLst>
                  <a:ext uri="{FF2B5EF4-FFF2-40B4-BE49-F238E27FC236}">
                    <a16:creationId xmlns:a16="http://schemas.microsoft.com/office/drawing/2014/main" id="{E51B2436-8D3E-41EB-B1A6-FA1194352C4A}"/>
                  </a:ext>
                </a:extLst>
              </p14:cNvPr>
              <p14:cNvContentPartPr/>
              <p14:nvPr/>
            </p14:nvContentPartPr>
            <p14:xfrm>
              <a:off x="1977120" y="3914153"/>
              <a:ext cx="111600" cy="19800"/>
            </p14:xfrm>
          </p:contentPart>
        </mc:Choice>
        <mc:Fallback xmlns="">
          <p:pic>
            <p:nvPicPr>
              <p:cNvPr id="30" name="Ink 29">
                <a:extLst>
                  <a:ext uri="{FF2B5EF4-FFF2-40B4-BE49-F238E27FC236}">
                    <a16:creationId xmlns:a16="http://schemas.microsoft.com/office/drawing/2014/main" id="{E51B2436-8D3E-41EB-B1A6-FA1194352C4A}"/>
                  </a:ext>
                </a:extLst>
              </p:cNvPr>
              <p:cNvPicPr/>
              <p:nvPr/>
            </p:nvPicPr>
            <p:blipFill>
              <a:blip r:embed="rId14"/>
              <a:stretch>
                <a:fillRect/>
              </a:stretch>
            </p:blipFill>
            <p:spPr>
              <a:xfrm>
                <a:off x="1968480" y="3905153"/>
                <a:ext cx="1292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Ink 33">
                <a:extLst>
                  <a:ext uri="{FF2B5EF4-FFF2-40B4-BE49-F238E27FC236}">
                    <a16:creationId xmlns:a16="http://schemas.microsoft.com/office/drawing/2014/main" id="{C525051D-1BA7-4B92-9AFD-D112B77CA5C8}"/>
                  </a:ext>
                </a:extLst>
              </p14:cNvPr>
              <p14:cNvContentPartPr/>
              <p14:nvPr/>
            </p14:nvContentPartPr>
            <p14:xfrm>
              <a:off x="1668960" y="3814433"/>
              <a:ext cx="214920" cy="216000"/>
            </p14:xfrm>
          </p:contentPart>
        </mc:Choice>
        <mc:Fallback xmlns="">
          <p:pic>
            <p:nvPicPr>
              <p:cNvPr id="34" name="Ink 33">
                <a:extLst>
                  <a:ext uri="{FF2B5EF4-FFF2-40B4-BE49-F238E27FC236}">
                    <a16:creationId xmlns:a16="http://schemas.microsoft.com/office/drawing/2014/main" id="{C525051D-1BA7-4B92-9AFD-D112B77CA5C8}"/>
                  </a:ext>
                </a:extLst>
              </p:cNvPr>
              <p:cNvPicPr/>
              <p:nvPr/>
            </p:nvPicPr>
            <p:blipFill>
              <a:blip r:embed="rId16"/>
              <a:stretch>
                <a:fillRect/>
              </a:stretch>
            </p:blipFill>
            <p:spPr>
              <a:xfrm>
                <a:off x="1659960" y="3805448"/>
                <a:ext cx="232560" cy="233611"/>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Ink 36">
                <a:extLst>
                  <a:ext uri="{FF2B5EF4-FFF2-40B4-BE49-F238E27FC236}">
                    <a16:creationId xmlns:a16="http://schemas.microsoft.com/office/drawing/2014/main" id="{F7BC7B21-A07D-455C-AFAF-C68890D4A828}"/>
                  </a:ext>
                </a:extLst>
              </p14:cNvPr>
              <p14:cNvContentPartPr/>
              <p14:nvPr/>
            </p14:nvContentPartPr>
            <p14:xfrm>
              <a:off x="2038320" y="5601833"/>
              <a:ext cx="67320" cy="363960"/>
            </p14:xfrm>
          </p:contentPart>
        </mc:Choice>
        <mc:Fallback xmlns="">
          <p:pic>
            <p:nvPicPr>
              <p:cNvPr id="37" name="Ink 36">
                <a:extLst>
                  <a:ext uri="{FF2B5EF4-FFF2-40B4-BE49-F238E27FC236}">
                    <a16:creationId xmlns:a16="http://schemas.microsoft.com/office/drawing/2014/main" id="{F7BC7B21-A07D-455C-AFAF-C68890D4A828}"/>
                  </a:ext>
                </a:extLst>
              </p:cNvPr>
              <p:cNvPicPr/>
              <p:nvPr/>
            </p:nvPicPr>
            <p:blipFill>
              <a:blip r:embed="rId18"/>
              <a:stretch>
                <a:fillRect/>
              </a:stretch>
            </p:blipFill>
            <p:spPr>
              <a:xfrm>
                <a:off x="2029680" y="5592833"/>
                <a:ext cx="8496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66A78C11-F48D-4D7F-9673-1216AD77C68E}"/>
                  </a:ext>
                </a:extLst>
              </p14:cNvPr>
              <p14:cNvContentPartPr/>
              <p14:nvPr/>
            </p14:nvContentPartPr>
            <p14:xfrm>
              <a:off x="3488040" y="5590673"/>
              <a:ext cx="113760" cy="416880"/>
            </p14:xfrm>
          </p:contentPart>
        </mc:Choice>
        <mc:Fallback xmlns="">
          <p:pic>
            <p:nvPicPr>
              <p:cNvPr id="40" name="Ink 39">
                <a:extLst>
                  <a:ext uri="{FF2B5EF4-FFF2-40B4-BE49-F238E27FC236}">
                    <a16:creationId xmlns:a16="http://schemas.microsoft.com/office/drawing/2014/main" id="{66A78C11-F48D-4D7F-9673-1216AD77C68E}"/>
                  </a:ext>
                </a:extLst>
              </p:cNvPr>
              <p:cNvPicPr/>
              <p:nvPr/>
            </p:nvPicPr>
            <p:blipFill>
              <a:blip r:embed="rId20"/>
              <a:stretch>
                <a:fillRect/>
              </a:stretch>
            </p:blipFill>
            <p:spPr>
              <a:xfrm>
                <a:off x="3479373" y="5581673"/>
                <a:ext cx="131456"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43542103-795E-4475-B2B1-E4123ED490A5}"/>
                  </a:ext>
                </a:extLst>
              </p14:cNvPr>
              <p14:cNvContentPartPr/>
              <p14:nvPr/>
            </p14:nvContentPartPr>
            <p14:xfrm>
              <a:off x="2800800" y="5556113"/>
              <a:ext cx="7200" cy="129960"/>
            </p14:xfrm>
          </p:contentPart>
        </mc:Choice>
        <mc:Fallback xmlns="">
          <p:pic>
            <p:nvPicPr>
              <p:cNvPr id="41" name="Ink 40">
                <a:extLst>
                  <a:ext uri="{FF2B5EF4-FFF2-40B4-BE49-F238E27FC236}">
                    <a16:creationId xmlns:a16="http://schemas.microsoft.com/office/drawing/2014/main" id="{43542103-795E-4475-B2B1-E4123ED490A5}"/>
                  </a:ext>
                </a:extLst>
              </p:cNvPr>
              <p:cNvPicPr/>
              <p:nvPr/>
            </p:nvPicPr>
            <p:blipFill>
              <a:blip r:embed="rId22"/>
              <a:stretch>
                <a:fillRect/>
              </a:stretch>
            </p:blipFill>
            <p:spPr>
              <a:xfrm>
                <a:off x="2791800" y="5547473"/>
                <a:ext cx="2484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F73334E2-7CAA-4A2E-B6FF-F1C4702258DE}"/>
                  </a:ext>
                </a:extLst>
              </p14:cNvPr>
              <p14:cNvContentPartPr/>
              <p14:nvPr/>
            </p14:nvContentPartPr>
            <p14:xfrm>
              <a:off x="2791080" y="5844833"/>
              <a:ext cx="112320" cy="156960"/>
            </p14:xfrm>
          </p:contentPart>
        </mc:Choice>
        <mc:Fallback xmlns="">
          <p:pic>
            <p:nvPicPr>
              <p:cNvPr id="42" name="Ink 41">
                <a:extLst>
                  <a:ext uri="{FF2B5EF4-FFF2-40B4-BE49-F238E27FC236}">
                    <a16:creationId xmlns:a16="http://schemas.microsoft.com/office/drawing/2014/main" id="{F73334E2-7CAA-4A2E-B6FF-F1C4702258DE}"/>
                  </a:ext>
                </a:extLst>
              </p:cNvPr>
              <p:cNvPicPr/>
              <p:nvPr/>
            </p:nvPicPr>
            <p:blipFill>
              <a:blip r:embed="rId24"/>
              <a:stretch>
                <a:fillRect/>
              </a:stretch>
            </p:blipFill>
            <p:spPr>
              <a:xfrm>
                <a:off x="2782440" y="5836193"/>
                <a:ext cx="129960" cy="174600"/>
              </a:xfrm>
              <a:prstGeom prst="rect">
                <a:avLst/>
              </a:prstGeom>
            </p:spPr>
          </p:pic>
        </mc:Fallback>
      </mc:AlternateContent>
    </p:spTree>
    <p:extLst>
      <p:ext uri="{BB962C8B-B14F-4D97-AF65-F5344CB8AC3E}">
        <p14:creationId xmlns:p14="http://schemas.microsoft.com/office/powerpoint/2010/main" val="1431012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958E-754F-4C1A-B002-7BE26C3217FD}"/>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7557B-101A-4735-AC50-32A32DEE1DB3}"/>
                  </a:ext>
                </a:extLst>
              </p:cNvPr>
              <p:cNvSpPr>
                <a:spLocks noGrp="1"/>
              </p:cNvSpPr>
              <p:nvPr>
                <p:ph idx="1"/>
              </p:nvPr>
            </p:nvSpPr>
            <p:spPr/>
            <p:txBody>
              <a:bodyPr>
                <a:normAutofit/>
              </a:bodyPr>
              <a:lstStyle/>
              <a:p>
                <a:pPr marL="0" indent="0">
                  <a:buNone/>
                </a:pPr>
                <a:r>
                  <a:rPr lang="en-US" sz="2000" dirty="0"/>
                  <a:t>A baseball is hit vertically upward. The position function, </a:t>
                </a:r>
                <a14:m>
                  <m:oMath xmlns:m="http://schemas.openxmlformats.org/officeDocument/2006/math">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0" smtClean="0">
                        <a:latin typeface="Cambria Math" panose="02040503050406030204" pitchFamily="18" charset="0"/>
                      </a:rPr>
                      <m:t>, </m:t>
                    </m:r>
                  </m:oMath>
                </a14:m>
                <a:r>
                  <a:rPr lang="en-US" sz="2000" dirty="0"/>
                  <a:t>in </a:t>
                </a:r>
                <a:r>
                  <a:rPr lang="en-US" sz="2000" dirty="0" err="1"/>
                  <a:t>metres</a:t>
                </a:r>
                <a:r>
                  <a:rPr lang="en-US" sz="2000" dirty="0"/>
                  <a:t>, of the ball above the ground is </a:t>
                </a:r>
                <a14:m>
                  <m:oMath xmlns:m="http://schemas.openxmlformats.org/officeDocument/2006/math">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+30</m:t>
                    </m:r>
                    <m:r>
                      <a:rPr lang="en-US" sz="2000" b="0" i="1" smtClean="0">
                        <a:latin typeface="Cambria Math" panose="02040503050406030204" pitchFamily="18" charset="0"/>
                      </a:rPr>
                      <m:t>𝑡</m:t>
                    </m:r>
                    <m:r>
                      <a:rPr lang="en-US" sz="2000" b="0" i="1" smtClean="0">
                        <a:latin typeface="Cambria Math" panose="02040503050406030204" pitchFamily="18" charset="0"/>
                      </a:rPr>
                      <m:t>+1</m:t>
                    </m:r>
                  </m:oMath>
                </a14:m>
                <a:r>
                  <a:rPr lang="en-US" sz="2000" dirty="0"/>
                  <a:t>, where </a:t>
                </a:r>
                <a14:m>
                  <m:oMath xmlns:m="http://schemas.openxmlformats.org/officeDocument/2006/math">
                    <m:r>
                      <a:rPr lang="en-US" sz="2000" b="0" i="1" smtClean="0">
                        <a:latin typeface="Cambria Math" panose="02040503050406030204" pitchFamily="18" charset="0"/>
                      </a:rPr>
                      <m:t>𝑡</m:t>
                    </m:r>
                  </m:oMath>
                </a14:m>
                <a:r>
                  <a:rPr lang="en-US" sz="2000" dirty="0"/>
                  <a:t> is in seconds.</a:t>
                </a:r>
              </a:p>
              <a:p>
                <a:pPr marL="514350" indent="-514350">
                  <a:buAutoNum type="alphaLcParenR"/>
                </a:pPr>
                <a:r>
                  <a:rPr lang="en-US" sz="2000" dirty="0"/>
                  <a:t>Determine the maximum height reached by the ball.</a:t>
                </a:r>
              </a:p>
              <a:p>
                <a:pPr marL="514350" indent="-514350">
                  <a:buAutoNum type="alphaLcParenR"/>
                </a:pPr>
                <a:r>
                  <a:rPr lang="en-US" sz="2000" dirty="0"/>
                  <a:t>Determine the velocity of the ball when it is caught 1 m above the ground.</a:t>
                </a:r>
              </a:p>
              <a:p>
                <a:pPr marL="0" indent="0">
                  <a:buNone/>
                </a:pPr>
                <a:r>
                  <a:rPr lang="en-US" sz="2000" dirty="0"/>
                  <a:t>Solution:</a:t>
                </a:r>
              </a:p>
              <a:p>
                <a:pPr marL="0" indent="0">
                  <a:buNone/>
                </a:pPr>
                <a:r>
                  <a:rPr lang="en-US" sz="2000" dirty="0"/>
                  <a:t>Recall that the velocity function is given by the equation </a:t>
                </a:r>
                <a14:m>
                  <m:oMath xmlns:m="http://schemas.openxmlformats.org/officeDocument/2006/math">
                    <m:r>
                      <a:rPr lang="en-US" sz="2000" b="0" i="1" smtClean="0">
                        <a:latin typeface="Cambria Math" panose="02040503050406030204" pitchFamily="18" charset="0"/>
                      </a:rPr>
                      <m:t>𝑣</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=−10</m:t>
                    </m:r>
                    <m:r>
                      <a:rPr lang="en-US" sz="2000" b="0" i="1" smtClean="0">
                        <a:latin typeface="Cambria Math" panose="02040503050406030204" pitchFamily="18" charset="0"/>
                      </a:rPr>
                      <m:t>𝑡</m:t>
                    </m:r>
                    <m:r>
                      <a:rPr lang="en-US" sz="2000" b="0" i="1" smtClean="0">
                        <a:latin typeface="Cambria Math" panose="02040503050406030204" pitchFamily="18" charset="0"/>
                      </a:rPr>
                      <m:t>+30</m:t>
                    </m:r>
                  </m:oMath>
                </a14:m>
                <a:r>
                  <a:rPr lang="en-US" sz="2000" dirty="0"/>
                  <a:t>  </a:t>
                </a:r>
              </a:p>
              <a:p>
                <a:pPr marL="0" indent="0">
                  <a:buNone/>
                </a:pPr>
                <a14:m>
                  <m:oMath xmlns:m="http://schemas.openxmlformats.org/officeDocument/2006/math">
                    <m:r>
                      <a:rPr lang="en-US" sz="2000" b="0" i="1" smtClean="0">
                        <a:latin typeface="Cambria Math" panose="02040503050406030204" pitchFamily="18" charset="0"/>
                      </a:rPr>
                      <m:t>𝑣</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6</m:t>
                        </m:r>
                      </m:e>
                    </m:d>
                    <m:r>
                      <a:rPr lang="en-US" sz="2000" b="0" i="1" smtClean="0">
                        <a:latin typeface="Cambria Math" panose="02040503050406030204" pitchFamily="18" charset="0"/>
                      </a:rPr>
                      <m:t>=−10</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6</m:t>
                        </m:r>
                      </m:e>
                    </m:d>
                    <m:r>
                      <a:rPr lang="en-US" sz="2000" b="0" i="1" smtClean="0">
                        <a:latin typeface="Cambria Math" panose="02040503050406030204" pitchFamily="18" charset="0"/>
                      </a:rPr>
                      <m:t>+30</m:t>
                    </m:r>
                  </m:oMath>
                </a14:m>
                <a:r>
                  <a:rPr lang="en-US" sz="2000" dirty="0"/>
                  <a:t>    </a:t>
                </a:r>
              </a:p>
              <a:p>
                <a:pPr marL="0" indent="0">
                  <a:buNone/>
                </a:pPr>
                <a14:m>
                  <m:oMath xmlns:m="http://schemas.openxmlformats.org/officeDocument/2006/math">
                    <m:r>
                      <a:rPr lang="en-US" sz="2000" b="0" i="1" smtClean="0">
                        <a:latin typeface="Cambria Math" panose="02040503050406030204" pitchFamily="18" charset="0"/>
                      </a:rPr>
                      <m:t>=−30</m:t>
                    </m:r>
                  </m:oMath>
                </a14:m>
                <a:r>
                  <a:rPr lang="en-US" sz="2000" dirty="0"/>
                  <a:t>   </a:t>
                </a:r>
              </a:p>
              <a:p>
                <a:pPr marL="0" indent="0">
                  <a:buNone/>
                </a:pPr>
                <a:r>
                  <a:rPr lang="en-US" sz="2000" dirty="0"/>
                  <a:t>Therefore, the velocity of the ball is -30 m/s. A positive velocity indicates that the ball is moving upwards, and a negative velocity indicates that the ball is moving downwards.</a:t>
                </a:r>
              </a:p>
              <a:p>
                <a:pPr marL="0" indent="0">
                  <a:buNone/>
                </a:pPr>
                <a:r>
                  <a:rPr lang="en-US" sz="2000" dirty="0"/>
                  <a:t>Therefore, we can say that the velocity of the baseball when it is caught is 30 m/s downwards.</a:t>
                </a:r>
              </a:p>
              <a:p>
                <a:pPr marL="0" indent="0">
                  <a:buNone/>
                </a:pPr>
                <a:endParaRPr lang="en-US" sz="2000" dirty="0"/>
              </a:p>
              <a:p>
                <a:pPr marL="457200" indent="-457200">
                  <a:buAutoNum type="alphaLcParenR" startAt="2"/>
                </a:pPr>
                <a:endParaRPr lang="en-US" sz="2000" dirty="0"/>
              </a:p>
            </p:txBody>
          </p:sp>
        </mc:Choice>
        <mc:Fallback xmlns="">
          <p:sp>
            <p:nvSpPr>
              <p:cNvPr id="3" name="Content Placeholder 2">
                <a:extLst>
                  <a:ext uri="{FF2B5EF4-FFF2-40B4-BE49-F238E27FC236}">
                    <a16:creationId xmlns:a16="http://schemas.microsoft.com/office/drawing/2014/main" id="{83F7557B-101A-4735-AC50-32A32DEE1DB3}"/>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231613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spTree>
    <p:extLst>
      <p:ext uri="{BB962C8B-B14F-4D97-AF65-F5344CB8AC3E}">
        <p14:creationId xmlns:p14="http://schemas.microsoft.com/office/powerpoint/2010/main" val="256994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C020-967C-4F7A-BAC9-FA685E14FA00}"/>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372749-AD58-4B3E-9B80-E057C8B11FCF}"/>
                  </a:ext>
                </a:extLst>
              </p:cNvPr>
              <p:cNvSpPr>
                <a:spLocks noGrp="1"/>
              </p:cNvSpPr>
              <p:nvPr>
                <p:ph idx="1"/>
              </p:nvPr>
            </p:nvSpPr>
            <p:spPr/>
            <p:txBody>
              <a:bodyPr/>
              <a:lstStyle/>
              <a:p>
                <a:pPr marL="0" indent="0">
                  <a:buNone/>
                </a:pPr>
                <a:r>
                  <a:rPr lang="en-US" dirty="0"/>
                  <a:t>The second derivative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is the derivative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a:p>
                <a:pPr marL="0" indent="0">
                  <a:buNone/>
                </a:pPr>
                <a:endParaRPr lang="en-US" dirty="0"/>
              </a:p>
              <a:p>
                <a:pPr marL="0" indent="0">
                  <a:buNone/>
                </a:pPr>
                <a:r>
                  <a:rPr lang="en-US" dirty="0"/>
                  <a:t>In Newton notation, the second derivative is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a:p>
                <a:pPr marL="0" indent="0">
                  <a:buNone/>
                </a:pPr>
                <a:endParaRPr lang="en-US" dirty="0"/>
              </a:p>
              <a:p>
                <a:pPr marL="0" indent="0">
                  <a:buNone/>
                </a:pPr>
                <a:r>
                  <a:rPr lang="en-US" dirty="0"/>
                  <a:t>In Leibniz notation, the second derivative is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𝑦</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oMath>
                </a14:m>
                <a:r>
                  <a:rPr lang="en-US" dirty="0"/>
                  <a:t>  </a:t>
                </a:r>
              </a:p>
            </p:txBody>
          </p:sp>
        </mc:Choice>
        <mc:Fallback xmlns="">
          <p:sp>
            <p:nvSpPr>
              <p:cNvPr id="3" name="Content Placeholder 2">
                <a:extLst>
                  <a:ext uri="{FF2B5EF4-FFF2-40B4-BE49-F238E27FC236}">
                    <a16:creationId xmlns:a16="http://schemas.microsoft.com/office/drawing/2014/main" id="{CD372749-AD58-4B3E-9B80-E057C8B11F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793560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0" indent="0">
                  <a:buNone/>
                </a:pPr>
                <a:r>
                  <a:rPr lang="en-US" sz="1600" b="0" dirty="0"/>
                  <a:t>a)      </a:t>
                </a:r>
                <a14:m>
                  <m:oMath xmlns:m="http://schemas.openxmlformats.org/officeDocument/2006/math">
                    <m:r>
                      <a:rPr lang="en-US" sz="1600" b="0" i="1" smtClean="0">
                        <a:latin typeface="Cambria Math" panose="02040503050406030204" pitchFamily="18" charset="0"/>
                      </a:rPr>
                      <m:t>𝑣</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𝑠</m:t>
                        </m:r>
                      </m:e>
                      <m:sup>
                        <m:r>
                          <a:rPr lang="en-US" sz="1600" b="0" i="1" smtClean="0">
                            <a:latin typeface="Cambria Math" panose="02040503050406030204" pitchFamily="18" charset="0"/>
                          </a:rPr>
                          <m:t>′</m:t>
                        </m:r>
                      </m:sup>
                    </m:s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=12</m:t>
                    </m:r>
                    <m:r>
                      <a:rPr lang="en-US" sz="1600" b="0" i="1" smtClean="0">
                        <a:latin typeface="Cambria Math" panose="02040503050406030204" pitchFamily="18" charset="0"/>
                      </a:rPr>
                      <m:t>𝑡</m:t>
                    </m:r>
                    <m:r>
                      <a:rPr lang="en-US" sz="1600" b="0" i="1" smtClean="0">
                        <a:latin typeface="Cambria Math" panose="02040503050406030204" pitchFamily="18" charset="0"/>
                      </a:rPr>
                      <m:t>−3</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oMath>
                </a14:m>
                <a:r>
                  <a:rPr lang="en-US" sz="1600" dirty="0"/>
                  <a:t>   </a:t>
                </a:r>
              </a:p>
              <a:p>
                <a:pPr marL="0" indent="0">
                  <a:buNone/>
                </a:pPr>
                <a:r>
                  <a:rPr lang="en-US" sz="1600" b="0" dirty="0"/>
                  <a:t>         </a:t>
                </a:r>
                <a14:m>
                  <m:oMath xmlns:m="http://schemas.openxmlformats.org/officeDocument/2006/math">
                    <m:r>
                      <a:rPr lang="en-US" sz="1600" b="0" i="1" smtClean="0">
                        <a:latin typeface="Cambria Math" panose="02040503050406030204" pitchFamily="18" charset="0"/>
                      </a:rPr>
                      <m:t>𝑎</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𝑣</m:t>
                        </m:r>
                      </m:e>
                      <m:sup>
                        <m:r>
                          <a:rPr lang="en-US" sz="1600" b="0" i="1" smtClean="0">
                            <a:latin typeface="Cambria Math" panose="02040503050406030204" pitchFamily="18" charset="0"/>
                          </a:rPr>
                          <m:t>′</m:t>
                        </m:r>
                      </m:sup>
                    </m:s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𝑠</m:t>
                        </m:r>
                      </m:e>
                      <m:sup>
                        <m:r>
                          <a:rPr lang="en-US" sz="1600" b="0" i="1" smtClean="0">
                            <a:latin typeface="Cambria Math" panose="02040503050406030204" pitchFamily="18" charset="0"/>
                          </a:rPr>
                          <m:t>′′</m:t>
                        </m:r>
                      </m:sup>
                    </m:s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=12−6</m:t>
                    </m:r>
                    <m:r>
                      <a:rPr lang="en-US" sz="1600" b="0" i="1" smtClean="0">
                        <a:latin typeface="Cambria Math" panose="02040503050406030204" pitchFamily="18" charset="0"/>
                      </a:rPr>
                      <m:t>𝑡</m:t>
                    </m:r>
                  </m:oMath>
                </a14:m>
                <a:r>
                  <a:rPr lang="en-US" sz="1600" dirty="0"/>
                  <a:t>   </a:t>
                </a:r>
              </a:p>
              <a:p>
                <a:pPr marL="0" indent="0">
                  <a:buNone/>
                </a:pPr>
                <a:r>
                  <a:rPr lang="en-US" sz="1600" dirty="0"/>
                  <a:t>         </a:t>
                </a:r>
                <a14:m>
                  <m:oMath xmlns:m="http://schemas.openxmlformats.org/officeDocument/2006/math">
                    <m:r>
                      <a:rPr lang="en-US" sz="1600" i="1">
                        <a:latin typeface="Cambria Math" panose="02040503050406030204" pitchFamily="18" charset="0"/>
                      </a:rPr>
                      <m:t>𝑣</m:t>
                    </m:r>
                    <m:d>
                      <m:dPr>
                        <m:ctrlPr>
                          <a:rPr lang="en-US" sz="1600" i="1">
                            <a:latin typeface="Cambria Math" panose="02040503050406030204" pitchFamily="18" charset="0"/>
                          </a:rPr>
                        </m:ctrlPr>
                      </m:dPr>
                      <m:e>
                        <m:r>
                          <a:rPr lang="en-US" sz="1600" b="0" i="1" smtClean="0">
                            <a:latin typeface="Cambria Math" panose="02040503050406030204" pitchFamily="18" charset="0"/>
                          </a:rPr>
                          <m:t>2</m:t>
                        </m:r>
                      </m:e>
                    </m:d>
                    <m:r>
                      <a:rPr lang="en-US" sz="1600" i="1">
                        <a:latin typeface="Cambria Math" panose="02040503050406030204" pitchFamily="18" charset="0"/>
                      </a:rPr>
                      <m:t>=12</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3</m:t>
                        </m:r>
                      </m:e>
                    </m:d>
                    <m:r>
                      <a:rPr lang="en-US" sz="1600" i="1">
                        <a:latin typeface="Cambria Math" panose="02040503050406030204" pitchFamily="18" charset="0"/>
                      </a:rPr>
                      <m:t>−3</m:t>
                    </m:r>
                    <m:sSup>
                      <m:sSupPr>
                        <m:ctrlPr>
                          <a:rPr lang="en-US" sz="1600" i="1">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3</m:t>
                            </m:r>
                          </m:e>
                        </m:d>
                      </m:e>
                      <m:sup>
                        <m:r>
                          <a:rPr lang="en-US" sz="1600" i="1">
                            <a:latin typeface="Cambria Math" panose="02040503050406030204" pitchFamily="18" charset="0"/>
                          </a:rPr>
                          <m:t>2</m:t>
                        </m:r>
                      </m:sup>
                    </m:sSup>
                    <m:r>
                      <a:rPr lang="en-US" sz="1600" b="0" i="1" smtClean="0">
                        <a:latin typeface="Cambria Math" panose="02040503050406030204" pitchFamily="18" charset="0"/>
                      </a:rPr>
                      <m:t>=36−27=9</m:t>
                    </m:r>
                  </m:oMath>
                </a14:m>
                <a:r>
                  <a:rPr lang="en-US" sz="1600" dirty="0"/>
                  <a:t>   </a:t>
                </a:r>
              </a:p>
              <a:p>
                <a:pPr marL="0" indent="0">
                  <a:buNone/>
                </a:pPr>
                <a:r>
                  <a:rPr lang="en-US" sz="1600" dirty="0"/>
                  <a:t>         </a:t>
                </a:r>
                <a14:m>
                  <m:oMath xmlns:m="http://schemas.openxmlformats.org/officeDocument/2006/math">
                    <m:r>
                      <a:rPr lang="en-US" sz="1600" i="1">
                        <a:latin typeface="Cambria Math" panose="02040503050406030204" pitchFamily="18" charset="0"/>
                      </a:rPr>
                      <m:t>𝑎</m:t>
                    </m:r>
                    <m:d>
                      <m:dPr>
                        <m:ctrlPr>
                          <a:rPr lang="en-US" sz="1600" i="1">
                            <a:latin typeface="Cambria Math" panose="02040503050406030204" pitchFamily="18" charset="0"/>
                          </a:rPr>
                        </m:ctrlPr>
                      </m:dPr>
                      <m:e>
                        <m:r>
                          <a:rPr lang="en-US" sz="1600" b="0" i="1" smtClean="0">
                            <a:latin typeface="Cambria Math" panose="02040503050406030204" pitchFamily="18" charset="0"/>
                          </a:rPr>
                          <m:t>2</m:t>
                        </m:r>
                      </m:e>
                    </m:d>
                    <m:r>
                      <a:rPr lang="en-US" sz="1600" i="1">
                        <a:latin typeface="Cambria Math" panose="02040503050406030204" pitchFamily="18" charset="0"/>
                      </a:rPr>
                      <m:t>=12−6</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2</m:t>
                        </m:r>
                      </m:e>
                    </m:d>
                    <m:r>
                      <a:rPr lang="en-US" sz="1600" b="0" i="1" smtClean="0">
                        <a:latin typeface="Cambria Math" panose="02040503050406030204" pitchFamily="18" charset="0"/>
                      </a:rPr>
                      <m:t>=12−12=0</m:t>
                    </m:r>
                  </m:oMath>
                </a14:m>
                <a:r>
                  <a:rPr lang="en-US" sz="1600" dirty="0"/>
                  <a:t>       </a:t>
                </a:r>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09FF12-AFD1-4141-908D-72558CF534BE}"/>
                  </a:ext>
                </a:extLst>
              </p:cNvPr>
              <p:cNvSpPr txBox="1"/>
              <p:nvPr/>
            </p:nvSpPr>
            <p:spPr>
              <a:xfrm>
                <a:off x="5959736" y="5169049"/>
                <a:ext cx="5615492" cy="669992"/>
              </a:xfrm>
              <a:prstGeom prst="rect">
                <a:avLst/>
              </a:prstGeom>
              <a:noFill/>
            </p:spPr>
            <p:txBody>
              <a:bodyPr wrap="square" rtlCol="0">
                <a:spAutoFit/>
              </a:bodyPr>
              <a:lstStyle/>
              <a:p>
                <a:r>
                  <a:rPr lang="en-US" dirty="0"/>
                  <a:t>Therefore, at t = 2, the velocity is 9 m/s, and the acceleration is </a:t>
                </a:r>
                <a14:m>
                  <m:oMath xmlns:m="http://schemas.openxmlformats.org/officeDocument/2006/math">
                    <m:r>
                      <a:rPr lang="en-US" b="0" i="1" smtClean="0">
                        <a:latin typeface="Cambria Math" panose="02040503050406030204" pitchFamily="18" charset="0"/>
                      </a:rPr>
                      <m:t>0 </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oMath>
                </a14:m>
                <a:r>
                  <a:rPr lang="en-US" dirty="0"/>
                  <a:t>  </a:t>
                </a:r>
              </a:p>
            </p:txBody>
          </p:sp>
        </mc:Choice>
        <mc:Fallback xmlns="">
          <p:sp>
            <p:nvSpPr>
              <p:cNvPr id="4" name="TextBox 3">
                <a:extLst>
                  <a:ext uri="{FF2B5EF4-FFF2-40B4-BE49-F238E27FC236}">
                    <a16:creationId xmlns:a16="http://schemas.microsoft.com/office/drawing/2014/main" id="{9C09FF12-AFD1-4141-908D-72558CF534BE}"/>
                  </a:ext>
                </a:extLst>
              </p:cNvPr>
              <p:cNvSpPr txBox="1">
                <a:spLocks noRot="1" noChangeAspect="1" noMove="1" noResize="1" noEditPoints="1" noAdjustHandles="1" noChangeArrowheads="1" noChangeShapeType="1" noTextEdit="1"/>
              </p:cNvSpPr>
              <p:nvPr/>
            </p:nvSpPr>
            <p:spPr>
              <a:xfrm>
                <a:off x="5959736" y="5169049"/>
                <a:ext cx="5615492" cy="669992"/>
              </a:xfrm>
              <a:prstGeom prst="rect">
                <a:avLst/>
              </a:prstGeom>
              <a:blipFill>
                <a:blip r:embed="rId3"/>
                <a:stretch>
                  <a:fillRect l="-977" t="-5455" b="-10000"/>
                </a:stretch>
              </a:blipFill>
            </p:spPr>
            <p:txBody>
              <a:bodyPr/>
              <a:lstStyle/>
              <a:p>
                <a:r>
                  <a:rPr lang="en-US">
                    <a:noFill/>
                  </a:rPr>
                  <a:t> </a:t>
                </a:r>
              </a:p>
            </p:txBody>
          </p:sp>
        </mc:Fallback>
      </mc:AlternateContent>
    </p:spTree>
    <p:extLst>
      <p:ext uri="{BB962C8B-B14F-4D97-AF65-F5344CB8AC3E}">
        <p14:creationId xmlns:p14="http://schemas.microsoft.com/office/powerpoint/2010/main" val="2045828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342900" indent="-342900">
                  <a:buAutoNum type="alphaLcParenR" startAt="2"/>
                </a:pPr>
                <a:r>
                  <a:rPr lang="en-US" sz="1600" dirty="0"/>
                  <a:t>An object at rest implies </a:t>
                </a:r>
                <a14:m>
                  <m:oMath xmlns:m="http://schemas.openxmlformats.org/officeDocument/2006/math">
                    <m:r>
                      <a:rPr lang="en-US" sz="1600" b="0" i="1" smtClean="0">
                        <a:latin typeface="Cambria Math" panose="02040503050406030204" pitchFamily="18" charset="0"/>
                      </a:rPr>
                      <m:t>𝑣</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=0</m:t>
                    </m:r>
                  </m:oMath>
                </a14:m>
                <a:r>
                  <a:rPr lang="en-US" sz="1600" dirty="0"/>
                  <a:t>   </a:t>
                </a:r>
              </a:p>
              <a:p>
                <a:pPr marL="0" indent="0">
                  <a:buNone/>
                </a:pPr>
                <a:r>
                  <a:rPr lang="en-US" sz="1600" dirty="0"/>
                  <a:t>       </a:t>
                </a:r>
                <a14:m>
                  <m:oMath xmlns:m="http://schemas.openxmlformats.org/officeDocument/2006/math">
                    <m:r>
                      <a:rPr lang="en-US" sz="1600" b="0" i="1" smtClean="0">
                        <a:latin typeface="Cambria Math" panose="02040503050406030204" pitchFamily="18" charset="0"/>
                      </a:rPr>
                      <m:t>12</m:t>
                    </m:r>
                    <m:r>
                      <a:rPr lang="en-US" sz="1600" b="0" i="1" smtClean="0">
                        <a:latin typeface="Cambria Math" panose="02040503050406030204" pitchFamily="18" charset="0"/>
                      </a:rPr>
                      <m:t>𝑡</m:t>
                    </m:r>
                    <m:r>
                      <a:rPr lang="en-US" sz="1600" b="0" i="1" smtClean="0">
                        <a:latin typeface="Cambria Math" panose="02040503050406030204" pitchFamily="18" charset="0"/>
                      </a:rPr>
                      <m:t>−3</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=0</m:t>
                    </m:r>
                  </m:oMath>
                </a14:m>
                <a:r>
                  <a:rPr lang="en-US" sz="1600" dirty="0"/>
                  <a:t>  </a:t>
                </a:r>
              </a:p>
              <a:p>
                <a:pPr marL="0" indent="0">
                  <a:buNone/>
                </a:pPr>
                <a:r>
                  <a:rPr lang="en-US" sz="1600" b="0" dirty="0"/>
                  <a:t>       </a:t>
                </a:r>
                <a14:m>
                  <m:oMath xmlns:m="http://schemas.openxmlformats.org/officeDocument/2006/math">
                    <m:r>
                      <a:rPr lang="en-US" sz="1600" b="0" i="1" smtClean="0">
                        <a:latin typeface="Cambria Math" panose="02040503050406030204" pitchFamily="18" charset="0"/>
                      </a:rPr>
                      <m:t>3</m:t>
                    </m:r>
                    <m:r>
                      <a:rPr lang="en-US" sz="1600" b="0" i="1" smtClean="0">
                        <a:latin typeface="Cambria Math" panose="02040503050406030204" pitchFamily="18" charset="0"/>
                      </a:rPr>
                      <m:t>𝑡</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4−</m:t>
                        </m:r>
                        <m:r>
                          <a:rPr lang="en-US" sz="1600" b="0" i="1" smtClean="0">
                            <a:latin typeface="Cambria Math" panose="02040503050406030204" pitchFamily="18" charset="0"/>
                          </a:rPr>
                          <m:t>𝑡</m:t>
                        </m:r>
                      </m:e>
                    </m:d>
                    <m:r>
                      <a:rPr lang="en-US" sz="1600" b="0" i="1" smtClean="0">
                        <a:latin typeface="Cambria Math" panose="02040503050406030204" pitchFamily="18" charset="0"/>
                      </a:rPr>
                      <m:t>=0</m:t>
                    </m:r>
                  </m:oMath>
                </a14:m>
                <a:r>
                  <a:rPr lang="en-US" sz="1600" dirty="0"/>
                  <a:t>  </a:t>
                </a:r>
              </a:p>
              <a:p>
                <a:pPr marL="0" indent="0">
                  <a:buNone/>
                </a:pPr>
                <a:r>
                  <a:rPr lang="en-US" sz="1600" b="0" dirty="0"/>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=0 </m:t>
                    </m:r>
                  </m:oMath>
                </a14:m>
                <a:r>
                  <a:rPr lang="en-US" sz="1600" dirty="0"/>
                  <a:t> or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=4</m:t>
                    </m:r>
                  </m:oMath>
                </a14:m>
                <a:r>
                  <a:rPr lang="en-US" sz="1600" dirty="0"/>
                  <a:t>    </a:t>
                </a:r>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C9EDD36-3C3F-4DF6-9213-878922569B86}"/>
              </a:ext>
            </a:extLst>
          </p:cNvPr>
          <p:cNvSpPr txBox="1"/>
          <p:nvPr/>
        </p:nvSpPr>
        <p:spPr>
          <a:xfrm>
            <a:off x="6407971" y="5276625"/>
            <a:ext cx="3725732" cy="646331"/>
          </a:xfrm>
          <a:prstGeom prst="rect">
            <a:avLst/>
          </a:prstGeom>
          <a:noFill/>
        </p:spPr>
        <p:txBody>
          <a:bodyPr wrap="square" rtlCol="0">
            <a:spAutoFit/>
          </a:bodyPr>
          <a:lstStyle/>
          <a:p>
            <a:r>
              <a:rPr lang="en-US" dirty="0"/>
              <a:t>The object is at rest at a time of 0 seconds and at a time of 4 seconds.</a:t>
            </a:r>
          </a:p>
        </p:txBody>
      </p:sp>
    </p:spTree>
    <p:extLst>
      <p:ext uri="{BB962C8B-B14F-4D97-AF65-F5344CB8AC3E}">
        <p14:creationId xmlns:p14="http://schemas.microsoft.com/office/powerpoint/2010/main" val="355574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342900" indent="-342900">
                  <a:buAutoNum type="alphaLcParenR" startAt="3"/>
                </a:pPr>
                <a14:m>
                  <m:oMath xmlns:m="http://schemas.openxmlformats.org/officeDocument/2006/math">
                    <m:r>
                      <m:rPr>
                        <m:sty m:val="p"/>
                      </m:rPr>
                      <a:rPr lang="en-US" sz="1600" b="0" i="0" smtClean="0">
                        <a:latin typeface="Cambria Math" panose="02040503050406030204" pitchFamily="18" charset="0"/>
                      </a:rPr>
                      <m:t>v</m:t>
                    </m:r>
                    <m:d>
                      <m:dPr>
                        <m:ctrlPr>
                          <a:rPr lang="en-US" sz="1600" b="0" i="1" smtClean="0">
                            <a:latin typeface="Cambria Math" panose="02040503050406030204" pitchFamily="18" charset="0"/>
                          </a:rPr>
                        </m:ctrlPr>
                      </m:dPr>
                      <m:e>
                        <m:r>
                          <a:rPr lang="en-US" sz="1600" b="0" i="0" smtClean="0">
                            <a:latin typeface="Cambria Math" panose="02040503050406030204" pitchFamily="18" charset="0"/>
                          </a:rPr>
                          <m:t>5</m:t>
                        </m:r>
                      </m:e>
                    </m:d>
                    <m:r>
                      <a:rPr lang="en-US" sz="1600" b="0" i="0" smtClean="0">
                        <a:latin typeface="Cambria Math" panose="02040503050406030204" pitchFamily="18" charset="0"/>
                      </a:rPr>
                      <m:t>=</m:t>
                    </m:r>
                    <m:r>
                      <a:rPr lang="en-US" sz="1600" b="0" i="1" smtClean="0">
                        <a:latin typeface="Cambria Math" panose="02040503050406030204" pitchFamily="18" charset="0"/>
                      </a:rPr>
                      <m:t>12</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5</m:t>
                        </m:r>
                      </m:e>
                    </m:d>
                    <m:r>
                      <a:rPr lang="en-US" sz="1600" b="0" i="1" smtClean="0">
                        <a:latin typeface="Cambria Math" panose="02040503050406030204" pitchFamily="18" charset="0"/>
                      </a:rPr>
                      <m:t>−3</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5</m:t>
                            </m:r>
                          </m:e>
                        </m:d>
                      </m:e>
                      <m:sup>
                        <m:r>
                          <a:rPr lang="en-US" sz="1600" b="0" i="1" smtClean="0">
                            <a:latin typeface="Cambria Math" panose="02040503050406030204" pitchFamily="18" charset="0"/>
                          </a:rPr>
                          <m:t>2</m:t>
                        </m:r>
                      </m:sup>
                    </m:sSup>
                    <m:r>
                      <a:rPr lang="en-US" sz="1600" b="0" i="1" smtClean="0">
                        <a:latin typeface="Cambria Math" panose="02040503050406030204" pitchFamily="18" charset="0"/>
                      </a:rPr>
                      <m:t>=60−75=−15</m:t>
                    </m:r>
                  </m:oMath>
                </a14:m>
                <a:endParaRPr lang="en-US" sz="1600" dirty="0"/>
              </a:p>
              <a:p>
                <a:pPr marL="0" indent="0">
                  <a:buNone/>
                </a:pPr>
                <a:r>
                  <a:rPr lang="en-US" sz="1600" dirty="0"/>
                  <a:t>       We don’t know whether the line is horizontal or vertical. Since the velocity is negative, the ball is either moving to the left</a:t>
                </a:r>
              </a:p>
              <a:p>
                <a:pPr marL="0" indent="0">
                  <a:buNone/>
                </a:pPr>
                <a:r>
                  <a:rPr lang="en-US" sz="1600" dirty="0"/>
                  <a:t>       if the line is horizontal </a:t>
                </a:r>
                <a:r>
                  <a:rPr lang="en-US" sz="1600"/>
                  <a:t>or down if </a:t>
                </a:r>
                <a:r>
                  <a:rPr lang="en-US" sz="1600" dirty="0"/>
                  <a:t>the line is vertical.</a:t>
                </a:r>
              </a:p>
            </p:txBody>
          </p:sp>
        </mc:Choice>
        <mc:Fallback>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blipFill>
                <a:blip r:embed="rId2"/>
                <a:stretch>
                  <a:fillRect l="-348" t="-980" r="-174"/>
                </a:stretch>
              </a:blipFill>
            </p:spPr>
            <p:txBody>
              <a:bodyPr/>
              <a:lstStyle/>
              <a:p>
                <a:r>
                  <a:rPr lang="en-US">
                    <a:noFill/>
                  </a:rPr>
                  <a:t> </a:t>
                </a:r>
              </a:p>
            </p:txBody>
          </p:sp>
        </mc:Fallback>
      </mc:AlternateContent>
    </p:spTree>
    <p:extLst>
      <p:ext uri="{BB962C8B-B14F-4D97-AF65-F5344CB8AC3E}">
        <p14:creationId xmlns:p14="http://schemas.microsoft.com/office/powerpoint/2010/main" val="1668888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342900" indent="-342900">
                  <a:buAutoNum type="alphaLcParenR" startAt="4"/>
                </a:pPr>
                <a:r>
                  <a:rPr lang="en-US" sz="1600" dirty="0"/>
                  <a:t>Let’s think about a horizontal line for this analysis (it also works if the line is vertical).</a:t>
                </a:r>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7787385-1EF2-4B4F-8C1A-D48D74A94E82}"/>
                  </a:ext>
                </a:extLst>
              </p:cNvPr>
              <p:cNvSpPr txBox="1"/>
              <p:nvPr/>
            </p:nvSpPr>
            <p:spPr>
              <a:xfrm>
                <a:off x="1172584" y="5204488"/>
                <a:ext cx="9983095" cy="669992"/>
              </a:xfrm>
              <a:prstGeom prst="rect">
                <a:avLst/>
              </a:prstGeom>
              <a:noFill/>
            </p:spPr>
            <p:txBody>
              <a:bodyPr wrap="square" rtlCol="0">
                <a:spAutoFit/>
              </a:bodyPr>
              <a:lstStyle/>
              <a:p>
                <a:r>
                  <a:rPr lang="en-US" dirty="0"/>
                  <a:t>First things first, let’s determine what the starting point is. The starting point is the displacement at t = 0. </a:t>
                </a:r>
              </a:p>
              <a:p>
                <a14:m>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sup>
                        <m:r>
                          <a:rPr lang="en-US" b="0" i="1" smtClean="0">
                            <a:latin typeface="Cambria Math" panose="02040503050406030204" pitchFamily="18" charset="0"/>
                          </a:rPr>
                          <m:t>3</m:t>
                        </m:r>
                      </m:sup>
                    </m:sSup>
                    <m:r>
                      <a:rPr lang="en-US" b="0" i="1" smtClean="0">
                        <a:latin typeface="Cambria Math" panose="02040503050406030204" pitchFamily="18" charset="0"/>
                      </a:rPr>
                      <m:t>=0−0=0.</m:t>
                    </m:r>
                  </m:oMath>
                </a14:m>
                <a:r>
                  <a:rPr lang="en-US" dirty="0"/>
                  <a:t>  Therefore, the starting point is a displacement of 0.</a:t>
                </a:r>
              </a:p>
            </p:txBody>
          </p:sp>
        </mc:Choice>
        <mc:Fallback xmlns="">
          <p:sp>
            <p:nvSpPr>
              <p:cNvPr id="10" name="TextBox 9">
                <a:extLst>
                  <a:ext uri="{FF2B5EF4-FFF2-40B4-BE49-F238E27FC236}">
                    <a16:creationId xmlns:a16="http://schemas.microsoft.com/office/drawing/2014/main" id="{A7787385-1EF2-4B4F-8C1A-D48D74A94E82}"/>
                  </a:ext>
                </a:extLst>
              </p:cNvPr>
              <p:cNvSpPr txBox="1">
                <a:spLocks noRot="1" noChangeAspect="1" noMove="1" noResize="1" noEditPoints="1" noAdjustHandles="1" noChangeArrowheads="1" noChangeShapeType="1" noTextEdit="1"/>
              </p:cNvSpPr>
              <p:nvPr/>
            </p:nvSpPr>
            <p:spPr>
              <a:xfrm>
                <a:off x="1172584" y="5204488"/>
                <a:ext cx="9983095" cy="669992"/>
              </a:xfrm>
              <a:prstGeom prst="rect">
                <a:avLst/>
              </a:prstGeom>
              <a:blipFill>
                <a:blip r:embed="rId3"/>
                <a:stretch>
                  <a:fillRect l="-488" t="-5455" b="-10000"/>
                </a:stretch>
              </a:blipFill>
            </p:spPr>
            <p:txBody>
              <a:bodyPr/>
              <a:lstStyle/>
              <a:p>
                <a:r>
                  <a:rPr lang="en-US">
                    <a:noFill/>
                  </a:rPr>
                  <a:t> </a:t>
                </a:r>
              </a:p>
            </p:txBody>
          </p:sp>
        </mc:Fallback>
      </mc:AlternateContent>
    </p:spTree>
    <p:extLst>
      <p:ext uri="{BB962C8B-B14F-4D97-AF65-F5344CB8AC3E}">
        <p14:creationId xmlns:p14="http://schemas.microsoft.com/office/powerpoint/2010/main" val="356288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342900" indent="-342900">
                  <a:buAutoNum type="alphaLcParenR" startAt="4"/>
                </a:pPr>
                <a:r>
                  <a:rPr lang="en-US" sz="1600" dirty="0"/>
                  <a:t>  </a:t>
                </a:r>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91E2E32B-83EE-4FED-AAFE-4D6A3D920E9D}"/>
              </a:ext>
            </a:extLst>
          </p:cNvPr>
          <p:cNvCxnSpPr/>
          <p:nvPr/>
        </p:nvCxnSpPr>
        <p:spPr>
          <a:xfrm>
            <a:off x="1043491" y="5346549"/>
            <a:ext cx="313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561C56A-E130-43D4-984E-B71CDFDCF3C0}"/>
              </a:ext>
            </a:extLst>
          </p:cNvPr>
          <p:cNvCxnSpPr/>
          <p:nvPr/>
        </p:nvCxnSpPr>
        <p:spPr>
          <a:xfrm>
            <a:off x="2528046" y="5233593"/>
            <a:ext cx="0" cy="22591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16B76DB-D64E-4FCB-A339-F7FA2EE60B66}"/>
              </a:ext>
            </a:extLst>
          </p:cNvPr>
          <p:cNvSpPr txBox="1"/>
          <p:nvPr/>
        </p:nvSpPr>
        <p:spPr>
          <a:xfrm>
            <a:off x="2398956" y="5481487"/>
            <a:ext cx="914400"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464601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342900" indent="-342900">
                  <a:buAutoNum type="alphaLcParenR" startAt="4"/>
                </a:pPr>
                <a:r>
                  <a:rPr lang="en-US" sz="1600" dirty="0"/>
                  <a:t> </a:t>
                </a:r>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91E2E32B-83EE-4FED-AAFE-4D6A3D920E9D}"/>
              </a:ext>
            </a:extLst>
          </p:cNvPr>
          <p:cNvCxnSpPr/>
          <p:nvPr/>
        </p:nvCxnSpPr>
        <p:spPr>
          <a:xfrm>
            <a:off x="1043491" y="5346549"/>
            <a:ext cx="313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561C56A-E130-43D4-984E-B71CDFDCF3C0}"/>
              </a:ext>
            </a:extLst>
          </p:cNvPr>
          <p:cNvCxnSpPr/>
          <p:nvPr/>
        </p:nvCxnSpPr>
        <p:spPr>
          <a:xfrm>
            <a:off x="2528046" y="5233593"/>
            <a:ext cx="0" cy="22591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16B76DB-D64E-4FCB-A339-F7FA2EE60B66}"/>
              </a:ext>
            </a:extLst>
          </p:cNvPr>
          <p:cNvSpPr txBox="1"/>
          <p:nvPr/>
        </p:nvSpPr>
        <p:spPr>
          <a:xfrm>
            <a:off x="2398956" y="5481487"/>
            <a:ext cx="914400" cy="369332"/>
          </a:xfrm>
          <a:prstGeom prst="rect">
            <a:avLst/>
          </a:prstGeom>
          <a:noFill/>
        </p:spPr>
        <p:txBody>
          <a:bodyPr wrap="square" rtlCol="0">
            <a:spAutoFit/>
          </a:bodyPr>
          <a:lstStyle/>
          <a:p>
            <a:r>
              <a:rPr lang="en-US" dirty="0"/>
              <a:t>0</a:t>
            </a:r>
          </a:p>
        </p:txBody>
      </p:sp>
      <p:sp>
        <p:nvSpPr>
          <p:cNvPr id="10" name="TextBox 9">
            <a:extLst>
              <a:ext uri="{FF2B5EF4-FFF2-40B4-BE49-F238E27FC236}">
                <a16:creationId xmlns:a16="http://schemas.microsoft.com/office/drawing/2014/main" id="{A7787385-1EF2-4B4F-8C1A-D48D74A94E82}"/>
              </a:ext>
            </a:extLst>
          </p:cNvPr>
          <p:cNvSpPr txBox="1"/>
          <p:nvPr/>
        </p:nvSpPr>
        <p:spPr>
          <a:xfrm>
            <a:off x="4739638" y="5204488"/>
            <a:ext cx="6819449" cy="923330"/>
          </a:xfrm>
          <a:prstGeom prst="rect">
            <a:avLst/>
          </a:prstGeom>
          <a:noFill/>
        </p:spPr>
        <p:txBody>
          <a:bodyPr wrap="square" rtlCol="0">
            <a:spAutoFit/>
          </a:bodyPr>
          <a:lstStyle/>
          <a:p>
            <a:r>
              <a:rPr lang="en-US" dirty="0"/>
              <a:t>If the displacement s(t) is negative and the velocity v(t) is negative, then the object is to the left of the starting point and moving toward the left. The object would thus be moving </a:t>
            </a:r>
            <a:r>
              <a:rPr lang="en-US" dirty="0">
                <a:solidFill>
                  <a:srgbClr val="FF0000"/>
                </a:solidFill>
              </a:rPr>
              <a:t>away from </a:t>
            </a:r>
            <a:r>
              <a:rPr lang="en-US" dirty="0"/>
              <a:t>the starting point.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6E6EAA0-4569-43B7-8009-559075ECDB86}"/>
                  </a:ext>
                </a:extLst>
              </p14:cNvPr>
              <p14:cNvContentPartPr/>
              <p14:nvPr/>
            </p14:nvContentPartPr>
            <p14:xfrm>
              <a:off x="1906200" y="5315273"/>
              <a:ext cx="80640" cy="73800"/>
            </p14:xfrm>
          </p:contentPart>
        </mc:Choice>
        <mc:Fallback xmlns="">
          <p:pic>
            <p:nvPicPr>
              <p:cNvPr id="4" name="Ink 3">
                <a:extLst>
                  <a:ext uri="{FF2B5EF4-FFF2-40B4-BE49-F238E27FC236}">
                    <a16:creationId xmlns:a16="http://schemas.microsoft.com/office/drawing/2014/main" id="{06E6EAA0-4569-43B7-8009-559075ECDB86}"/>
                  </a:ext>
                </a:extLst>
              </p:cNvPr>
              <p:cNvPicPr/>
              <p:nvPr/>
            </p:nvPicPr>
            <p:blipFill>
              <a:blip r:embed="rId4"/>
              <a:stretch>
                <a:fillRect/>
              </a:stretch>
            </p:blipFill>
            <p:spPr>
              <a:xfrm>
                <a:off x="1897200" y="5306273"/>
                <a:ext cx="982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FEB6438A-17BB-4E6D-A5EE-D9BA864B3543}"/>
                  </a:ext>
                </a:extLst>
              </p14:cNvPr>
              <p14:cNvContentPartPr/>
              <p14:nvPr/>
            </p14:nvContentPartPr>
            <p14:xfrm>
              <a:off x="1525680" y="5494913"/>
              <a:ext cx="450360" cy="253440"/>
            </p14:xfrm>
          </p:contentPart>
        </mc:Choice>
        <mc:Fallback xmlns="">
          <p:pic>
            <p:nvPicPr>
              <p:cNvPr id="12" name="Ink 11">
                <a:extLst>
                  <a:ext uri="{FF2B5EF4-FFF2-40B4-BE49-F238E27FC236}">
                    <a16:creationId xmlns:a16="http://schemas.microsoft.com/office/drawing/2014/main" id="{FEB6438A-17BB-4E6D-A5EE-D9BA864B3543}"/>
                  </a:ext>
                </a:extLst>
              </p:cNvPr>
              <p:cNvPicPr/>
              <p:nvPr/>
            </p:nvPicPr>
            <p:blipFill>
              <a:blip r:embed="rId6"/>
              <a:stretch>
                <a:fillRect/>
              </a:stretch>
            </p:blipFill>
            <p:spPr>
              <a:xfrm>
                <a:off x="1517033" y="5486273"/>
                <a:ext cx="468014" cy="271080"/>
              </a:xfrm>
              <a:prstGeom prst="rect">
                <a:avLst/>
              </a:prstGeom>
            </p:spPr>
          </p:pic>
        </mc:Fallback>
      </mc:AlternateContent>
    </p:spTree>
    <p:extLst>
      <p:ext uri="{BB962C8B-B14F-4D97-AF65-F5344CB8AC3E}">
        <p14:creationId xmlns:p14="http://schemas.microsoft.com/office/powerpoint/2010/main" val="3008670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342900" indent="-342900">
                  <a:buAutoNum type="alphaLcParenR" startAt="4"/>
                </a:pPr>
                <a:r>
                  <a:rPr lang="en-US" sz="1600"/>
                  <a:t> </a:t>
                </a:r>
                <a:endParaRPr lang="en-US" sz="1600" dirty="0"/>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91E2E32B-83EE-4FED-AAFE-4D6A3D920E9D}"/>
              </a:ext>
            </a:extLst>
          </p:cNvPr>
          <p:cNvCxnSpPr/>
          <p:nvPr/>
        </p:nvCxnSpPr>
        <p:spPr>
          <a:xfrm>
            <a:off x="1043491" y="5346549"/>
            <a:ext cx="313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561C56A-E130-43D4-984E-B71CDFDCF3C0}"/>
              </a:ext>
            </a:extLst>
          </p:cNvPr>
          <p:cNvCxnSpPr/>
          <p:nvPr/>
        </p:nvCxnSpPr>
        <p:spPr>
          <a:xfrm>
            <a:off x="2528046" y="5233593"/>
            <a:ext cx="0" cy="22591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16B76DB-D64E-4FCB-A339-F7FA2EE60B66}"/>
              </a:ext>
            </a:extLst>
          </p:cNvPr>
          <p:cNvSpPr txBox="1"/>
          <p:nvPr/>
        </p:nvSpPr>
        <p:spPr>
          <a:xfrm>
            <a:off x="2398956" y="5481487"/>
            <a:ext cx="914400" cy="369332"/>
          </a:xfrm>
          <a:prstGeom prst="rect">
            <a:avLst/>
          </a:prstGeom>
          <a:noFill/>
        </p:spPr>
        <p:txBody>
          <a:bodyPr wrap="square" rtlCol="0">
            <a:spAutoFit/>
          </a:bodyPr>
          <a:lstStyle/>
          <a:p>
            <a:r>
              <a:rPr lang="en-US" dirty="0"/>
              <a:t>0</a:t>
            </a:r>
          </a:p>
        </p:txBody>
      </p:sp>
      <p:sp>
        <p:nvSpPr>
          <p:cNvPr id="10" name="TextBox 9">
            <a:extLst>
              <a:ext uri="{FF2B5EF4-FFF2-40B4-BE49-F238E27FC236}">
                <a16:creationId xmlns:a16="http://schemas.microsoft.com/office/drawing/2014/main" id="{A7787385-1EF2-4B4F-8C1A-D48D74A94E82}"/>
              </a:ext>
            </a:extLst>
          </p:cNvPr>
          <p:cNvSpPr txBox="1"/>
          <p:nvPr/>
        </p:nvSpPr>
        <p:spPr>
          <a:xfrm>
            <a:off x="4739639" y="5204488"/>
            <a:ext cx="6766560" cy="923330"/>
          </a:xfrm>
          <a:prstGeom prst="rect">
            <a:avLst/>
          </a:prstGeom>
          <a:noFill/>
        </p:spPr>
        <p:txBody>
          <a:bodyPr wrap="square" rtlCol="0">
            <a:spAutoFit/>
          </a:bodyPr>
          <a:lstStyle/>
          <a:p>
            <a:r>
              <a:rPr lang="en-US" dirty="0"/>
              <a:t>If the displacement s(t) is negative and the velocity v(t) is positive, then the object is to the left of the starting point and moving toward the right. The object would thus be moving </a:t>
            </a:r>
            <a:r>
              <a:rPr lang="en-US" dirty="0">
                <a:solidFill>
                  <a:srgbClr val="FF0000"/>
                </a:solidFill>
              </a:rPr>
              <a:t>towards</a:t>
            </a:r>
            <a:r>
              <a:rPr lang="en-US" dirty="0"/>
              <a:t> the starting point.</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51126E32-3563-4C24-88A6-5C482315F310}"/>
                  </a:ext>
                </a:extLst>
              </p14:cNvPr>
              <p14:cNvContentPartPr/>
              <p14:nvPr/>
            </p14:nvContentPartPr>
            <p14:xfrm>
              <a:off x="1825920" y="5309153"/>
              <a:ext cx="592920" cy="292680"/>
            </p14:xfrm>
          </p:contentPart>
        </mc:Choice>
        <mc:Fallback xmlns="">
          <p:pic>
            <p:nvPicPr>
              <p:cNvPr id="11" name="Ink 10">
                <a:extLst>
                  <a:ext uri="{FF2B5EF4-FFF2-40B4-BE49-F238E27FC236}">
                    <a16:creationId xmlns:a16="http://schemas.microsoft.com/office/drawing/2014/main" id="{51126E32-3563-4C24-88A6-5C482315F310}"/>
                  </a:ext>
                </a:extLst>
              </p:cNvPr>
              <p:cNvPicPr/>
              <p:nvPr/>
            </p:nvPicPr>
            <p:blipFill>
              <a:blip r:embed="rId4"/>
              <a:stretch>
                <a:fillRect/>
              </a:stretch>
            </p:blipFill>
            <p:spPr>
              <a:xfrm>
                <a:off x="1817280" y="5300164"/>
                <a:ext cx="610560" cy="310298"/>
              </a:xfrm>
              <a:prstGeom prst="rect">
                <a:avLst/>
              </a:prstGeom>
            </p:spPr>
          </p:pic>
        </mc:Fallback>
      </mc:AlternateContent>
    </p:spTree>
    <p:extLst>
      <p:ext uri="{BB962C8B-B14F-4D97-AF65-F5344CB8AC3E}">
        <p14:creationId xmlns:p14="http://schemas.microsoft.com/office/powerpoint/2010/main" val="3565114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342900" indent="-342900">
                  <a:buAutoNum type="alphaLcParenR" startAt="4"/>
                </a:pPr>
                <a:r>
                  <a:rPr lang="en-US" sz="1600" dirty="0"/>
                  <a:t> </a:t>
                </a:r>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91E2E32B-83EE-4FED-AAFE-4D6A3D920E9D}"/>
              </a:ext>
            </a:extLst>
          </p:cNvPr>
          <p:cNvCxnSpPr/>
          <p:nvPr/>
        </p:nvCxnSpPr>
        <p:spPr>
          <a:xfrm>
            <a:off x="1043491" y="5346549"/>
            <a:ext cx="313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561C56A-E130-43D4-984E-B71CDFDCF3C0}"/>
              </a:ext>
            </a:extLst>
          </p:cNvPr>
          <p:cNvCxnSpPr/>
          <p:nvPr/>
        </p:nvCxnSpPr>
        <p:spPr>
          <a:xfrm>
            <a:off x="2528046" y="5233593"/>
            <a:ext cx="0" cy="22591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16B76DB-D64E-4FCB-A339-F7FA2EE60B66}"/>
              </a:ext>
            </a:extLst>
          </p:cNvPr>
          <p:cNvSpPr txBox="1"/>
          <p:nvPr/>
        </p:nvSpPr>
        <p:spPr>
          <a:xfrm>
            <a:off x="2398956" y="5481487"/>
            <a:ext cx="914400" cy="369332"/>
          </a:xfrm>
          <a:prstGeom prst="rect">
            <a:avLst/>
          </a:prstGeom>
          <a:noFill/>
        </p:spPr>
        <p:txBody>
          <a:bodyPr wrap="square" rtlCol="0">
            <a:spAutoFit/>
          </a:bodyPr>
          <a:lstStyle/>
          <a:p>
            <a:r>
              <a:rPr lang="en-US" dirty="0"/>
              <a:t>0</a:t>
            </a:r>
          </a:p>
        </p:txBody>
      </p:sp>
      <p:sp>
        <p:nvSpPr>
          <p:cNvPr id="10" name="TextBox 9">
            <a:extLst>
              <a:ext uri="{FF2B5EF4-FFF2-40B4-BE49-F238E27FC236}">
                <a16:creationId xmlns:a16="http://schemas.microsoft.com/office/drawing/2014/main" id="{A7787385-1EF2-4B4F-8C1A-D48D74A94E82}"/>
              </a:ext>
            </a:extLst>
          </p:cNvPr>
          <p:cNvSpPr txBox="1"/>
          <p:nvPr/>
        </p:nvSpPr>
        <p:spPr>
          <a:xfrm>
            <a:off x="4739639" y="5204488"/>
            <a:ext cx="6766560" cy="923330"/>
          </a:xfrm>
          <a:prstGeom prst="rect">
            <a:avLst/>
          </a:prstGeom>
          <a:noFill/>
        </p:spPr>
        <p:txBody>
          <a:bodyPr wrap="square" rtlCol="0">
            <a:spAutoFit/>
          </a:bodyPr>
          <a:lstStyle/>
          <a:p>
            <a:r>
              <a:rPr lang="en-US" dirty="0"/>
              <a:t>If the displacement s(t) is positive and the velocity v(t) is negative, then the object is to the right of the starting point and moving toward the left. The object would thus be moving </a:t>
            </a:r>
            <a:r>
              <a:rPr lang="en-US" dirty="0">
                <a:solidFill>
                  <a:srgbClr val="FF0000"/>
                </a:solidFill>
              </a:rPr>
              <a:t>towards</a:t>
            </a:r>
            <a:r>
              <a:rPr lang="en-US" dirty="0"/>
              <a:t> the starting point.</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5A5FE0FD-7A8B-403A-B787-7E8F3769A1D3}"/>
                  </a:ext>
                </a:extLst>
              </p14:cNvPr>
              <p14:cNvContentPartPr/>
              <p14:nvPr/>
            </p14:nvContentPartPr>
            <p14:xfrm>
              <a:off x="2647080" y="4927553"/>
              <a:ext cx="599040" cy="444600"/>
            </p14:xfrm>
          </p:contentPart>
        </mc:Choice>
        <mc:Fallback xmlns="">
          <p:pic>
            <p:nvPicPr>
              <p:cNvPr id="11" name="Ink 10">
                <a:extLst>
                  <a:ext uri="{FF2B5EF4-FFF2-40B4-BE49-F238E27FC236}">
                    <a16:creationId xmlns:a16="http://schemas.microsoft.com/office/drawing/2014/main" id="{5A5FE0FD-7A8B-403A-B787-7E8F3769A1D3}"/>
                  </a:ext>
                </a:extLst>
              </p:cNvPr>
              <p:cNvPicPr/>
              <p:nvPr/>
            </p:nvPicPr>
            <p:blipFill>
              <a:blip r:embed="rId4"/>
              <a:stretch>
                <a:fillRect/>
              </a:stretch>
            </p:blipFill>
            <p:spPr>
              <a:xfrm>
                <a:off x="2638440" y="4918906"/>
                <a:ext cx="616680" cy="462254"/>
              </a:xfrm>
              <a:prstGeom prst="rect">
                <a:avLst/>
              </a:prstGeom>
            </p:spPr>
          </p:pic>
        </mc:Fallback>
      </mc:AlternateContent>
    </p:spTree>
    <p:extLst>
      <p:ext uri="{BB962C8B-B14F-4D97-AF65-F5344CB8AC3E}">
        <p14:creationId xmlns:p14="http://schemas.microsoft.com/office/powerpoint/2010/main" val="279483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342900" indent="-342900">
                  <a:buAutoNum type="alphaLcParenR" startAt="4"/>
                </a:pPr>
                <a:r>
                  <a:rPr lang="en-US" sz="1600"/>
                  <a:t> </a:t>
                </a:r>
                <a:endParaRPr lang="en-US" sz="1600" dirty="0"/>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91E2E32B-83EE-4FED-AAFE-4D6A3D920E9D}"/>
              </a:ext>
            </a:extLst>
          </p:cNvPr>
          <p:cNvCxnSpPr/>
          <p:nvPr/>
        </p:nvCxnSpPr>
        <p:spPr>
          <a:xfrm>
            <a:off x="1043491" y="5346549"/>
            <a:ext cx="313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561C56A-E130-43D4-984E-B71CDFDCF3C0}"/>
              </a:ext>
            </a:extLst>
          </p:cNvPr>
          <p:cNvCxnSpPr/>
          <p:nvPr/>
        </p:nvCxnSpPr>
        <p:spPr>
          <a:xfrm>
            <a:off x="2528046" y="5233593"/>
            <a:ext cx="0" cy="22591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16B76DB-D64E-4FCB-A339-F7FA2EE60B66}"/>
              </a:ext>
            </a:extLst>
          </p:cNvPr>
          <p:cNvSpPr txBox="1"/>
          <p:nvPr/>
        </p:nvSpPr>
        <p:spPr>
          <a:xfrm>
            <a:off x="2398956" y="5481487"/>
            <a:ext cx="914400" cy="369332"/>
          </a:xfrm>
          <a:prstGeom prst="rect">
            <a:avLst/>
          </a:prstGeom>
          <a:noFill/>
        </p:spPr>
        <p:txBody>
          <a:bodyPr wrap="square" rtlCol="0">
            <a:spAutoFit/>
          </a:bodyPr>
          <a:lstStyle/>
          <a:p>
            <a:r>
              <a:rPr lang="en-US" dirty="0"/>
              <a:t>0</a:t>
            </a:r>
          </a:p>
        </p:txBody>
      </p:sp>
      <p:sp>
        <p:nvSpPr>
          <p:cNvPr id="10" name="TextBox 9">
            <a:extLst>
              <a:ext uri="{FF2B5EF4-FFF2-40B4-BE49-F238E27FC236}">
                <a16:creationId xmlns:a16="http://schemas.microsoft.com/office/drawing/2014/main" id="{A7787385-1EF2-4B4F-8C1A-D48D74A94E82}"/>
              </a:ext>
            </a:extLst>
          </p:cNvPr>
          <p:cNvSpPr txBox="1"/>
          <p:nvPr/>
        </p:nvSpPr>
        <p:spPr>
          <a:xfrm>
            <a:off x="4739639" y="5204488"/>
            <a:ext cx="6766560" cy="923330"/>
          </a:xfrm>
          <a:prstGeom prst="rect">
            <a:avLst/>
          </a:prstGeom>
          <a:noFill/>
        </p:spPr>
        <p:txBody>
          <a:bodyPr wrap="square" rtlCol="0">
            <a:spAutoFit/>
          </a:bodyPr>
          <a:lstStyle/>
          <a:p>
            <a:r>
              <a:rPr lang="en-US" dirty="0"/>
              <a:t>If the displacement s(t) is positive and the velocity v(t) is positive, then the object is to the right of the starting point and moving toward the right. The object would thus be moving </a:t>
            </a:r>
            <a:r>
              <a:rPr lang="en-US" dirty="0">
                <a:solidFill>
                  <a:srgbClr val="FF0000"/>
                </a:solidFill>
              </a:rPr>
              <a:t>away from </a:t>
            </a:r>
            <a:r>
              <a:rPr lang="en-US" dirty="0"/>
              <a:t>the starting point.</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AF7C82F9-4E2B-49B7-B573-6F3A3BB21EFE}"/>
                  </a:ext>
                </a:extLst>
              </p14:cNvPr>
              <p14:cNvContentPartPr/>
              <p14:nvPr/>
            </p14:nvContentPartPr>
            <p14:xfrm>
              <a:off x="3188880" y="4959593"/>
              <a:ext cx="950760" cy="434520"/>
            </p14:xfrm>
          </p:contentPart>
        </mc:Choice>
        <mc:Fallback xmlns="">
          <p:pic>
            <p:nvPicPr>
              <p:cNvPr id="11" name="Ink 10">
                <a:extLst>
                  <a:ext uri="{FF2B5EF4-FFF2-40B4-BE49-F238E27FC236}">
                    <a16:creationId xmlns:a16="http://schemas.microsoft.com/office/drawing/2014/main" id="{AF7C82F9-4E2B-49B7-B573-6F3A3BB21EFE}"/>
                  </a:ext>
                </a:extLst>
              </p:cNvPr>
              <p:cNvPicPr/>
              <p:nvPr/>
            </p:nvPicPr>
            <p:blipFill>
              <a:blip r:embed="rId4"/>
              <a:stretch>
                <a:fillRect/>
              </a:stretch>
            </p:blipFill>
            <p:spPr>
              <a:xfrm>
                <a:off x="3179880" y="4950593"/>
                <a:ext cx="968400" cy="452160"/>
              </a:xfrm>
              <a:prstGeom prst="rect">
                <a:avLst/>
              </a:prstGeom>
            </p:spPr>
          </p:pic>
        </mc:Fallback>
      </mc:AlternateContent>
    </p:spTree>
    <p:extLst>
      <p:ext uri="{BB962C8B-B14F-4D97-AF65-F5344CB8AC3E}">
        <p14:creationId xmlns:p14="http://schemas.microsoft.com/office/powerpoint/2010/main" val="3254082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342900" indent="-342900">
                  <a:buAutoNum type="alphaLcParenR" startAt="4"/>
                </a:pPr>
                <a:r>
                  <a:rPr lang="en-US" sz="1600"/>
                  <a:t> </a:t>
                </a:r>
                <a:endParaRPr lang="en-US" sz="1600" dirty="0"/>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91E2E32B-83EE-4FED-AAFE-4D6A3D920E9D}"/>
              </a:ext>
            </a:extLst>
          </p:cNvPr>
          <p:cNvCxnSpPr/>
          <p:nvPr/>
        </p:nvCxnSpPr>
        <p:spPr>
          <a:xfrm>
            <a:off x="1043491" y="5346549"/>
            <a:ext cx="313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561C56A-E130-43D4-984E-B71CDFDCF3C0}"/>
              </a:ext>
            </a:extLst>
          </p:cNvPr>
          <p:cNvCxnSpPr/>
          <p:nvPr/>
        </p:nvCxnSpPr>
        <p:spPr>
          <a:xfrm>
            <a:off x="2528046" y="5233593"/>
            <a:ext cx="0" cy="22591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16B76DB-D64E-4FCB-A339-F7FA2EE60B66}"/>
              </a:ext>
            </a:extLst>
          </p:cNvPr>
          <p:cNvSpPr txBox="1"/>
          <p:nvPr/>
        </p:nvSpPr>
        <p:spPr>
          <a:xfrm>
            <a:off x="2398956" y="5481487"/>
            <a:ext cx="914400" cy="369332"/>
          </a:xfrm>
          <a:prstGeom prst="rect">
            <a:avLst/>
          </a:prstGeom>
          <a:noFill/>
        </p:spPr>
        <p:txBody>
          <a:bodyPr wrap="square" rtlCol="0">
            <a:spAutoFit/>
          </a:bodyPr>
          <a:lstStyle/>
          <a:p>
            <a:r>
              <a:rPr lang="en-US" dirty="0"/>
              <a:t>0</a:t>
            </a:r>
          </a:p>
        </p:txBody>
      </p:sp>
      <p:sp>
        <p:nvSpPr>
          <p:cNvPr id="10" name="TextBox 9">
            <a:extLst>
              <a:ext uri="{FF2B5EF4-FFF2-40B4-BE49-F238E27FC236}">
                <a16:creationId xmlns:a16="http://schemas.microsoft.com/office/drawing/2014/main" id="{A7787385-1EF2-4B4F-8C1A-D48D74A94E82}"/>
              </a:ext>
            </a:extLst>
          </p:cNvPr>
          <p:cNvSpPr txBox="1"/>
          <p:nvPr/>
        </p:nvSpPr>
        <p:spPr>
          <a:xfrm>
            <a:off x="4739639" y="5204488"/>
            <a:ext cx="6766560" cy="646331"/>
          </a:xfrm>
          <a:prstGeom prst="rect">
            <a:avLst/>
          </a:prstGeom>
          <a:noFill/>
        </p:spPr>
        <p:txBody>
          <a:bodyPr wrap="square" rtlCol="0">
            <a:spAutoFit/>
          </a:bodyPr>
          <a:lstStyle/>
          <a:p>
            <a:r>
              <a:rPr lang="en-US" dirty="0"/>
              <a:t>If the displacement s(t) is zero and the velocity v(t) is non-zero, then the object is moving </a:t>
            </a:r>
            <a:r>
              <a:rPr lang="en-US" dirty="0">
                <a:solidFill>
                  <a:srgbClr val="FF0000"/>
                </a:solidFill>
              </a:rPr>
              <a:t>away from </a:t>
            </a:r>
            <a:r>
              <a:rPr lang="en-US" dirty="0"/>
              <a:t>the starting point.</a:t>
            </a:r>
          </a:p>
        </p:txBody>
      </p:sp>
    </p:spTree>
    <p:extLst>
      <p:ext uri="{BB962C8B-B14F-4D97-AF65-F5344CB8AC3E}">
        <p14:creationId xmlns:p14="http://schemas.microsoft.com/office/powerpoint/2010/main" val="392954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C020-967C-4F7A-BAC9-FA685E14FA00}"/>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372749-AD58-4B3E-9B80-E057C8B11FCF}"/>
                  </a:ext>
                </a:extLst>
              </p:cNvPr>
              <p:cNvSpPr>
                <a:spLocks noGrp="1"/>
              </p:cNvSpPr>
              <p:nvPr>
                <p:ph idx="1"/>
              </p:nvPr>
            </p:nvSpPr>
            <p:spPr/>
            <p:txBody>
              <a:bodyPr>
                <a:normAutofit/>
              </a:bodyPr>
              <a:lstStyle/>
              <a:p>
                <a:pPr marL="0" indent="0">
                  <a:buNone/>
                </a:pPr>
                <a:r>
                  <a:rPr lang="en-US" dirty="0"/>
                  <a:t>Displacement: The position of an object with respect to time, usually referred to as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p>
              <a:p>
                <a:pPr marL="0" indent="0">
                  <a:buNone/>
                </a:pPr>
                <a:endParaRPr lang="en-US" sz="400" dirty="0"/>
              </a:p>
              <a:p>
                <a:pPr marL="0" indent="0">
                  <a:buNone/>
                </a:pPr>
                <a:r>
                  <a:rPr lang="en-US" dirty="0"/>
                  <a:t>Velocity: The rate of change of displacement over time. Therefore, the first derivative of the displacement function with respect to time is velocity. In other words, </a:t>
                </a:r>
                <a14:m>
                  <m:oMath xmlns:m="http://schemas.openxmlformats.org/officeDocument/2006/math">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p>
              <a:p>
                <a:pPr marL="0" indent="0">
                  <a:buNone/>
                </a:pPr>
                <a:endParaRPr lang="en-US" sz="400" dirty="0"/>
              </a:p>
              <a:p>
                <a:pPr marL="0" indent="0">
                  <a:buNone/>
                </a:pPr>
                <a:r>
                  <a:rPr lang="en-US" dirty="0"/>
                  <a:t>Acceleration: The rate of change of velocity over time. Therefore, the first derivative of the velocity function with respect to time, or the second derivative of displacement with respect to time, is acceleration. In other words, </a:t>
                </a:r>
                <a14:m>
                  <m:oMath xmlns:m="http://schemas.openxmlformats.org/officeDocument/2006/math">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CD372749-AD58-4B3E-9B80-E057C8B11FCF}"/>
                  </a:ext>
                </a:extLst>
              </p:cNvPr>
              <p:cNvSpPr>
                <a:spLocks noGrp="1" noRot="1" noChangeAspect="1" noMove="1" noResize="1" noEditPoints="1" noAdjustHandles="1" noChangeArrowheads="1" noChangeShapeType="1" noTextEdit="1"/>
              </p:cNvSpPr>
              <p:nvPr>
                <p:ph idx="1"/>
              </p:nvPr>
            </p:nvSpPr>
            <p:spPr>
              <a:blipFill>
                <a:blip r:embed="rId2"/>
                <a:stretch>
                  <a:fillRect l="-1217"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1125712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342900" indent="-342900">
                  <a:buAutoNum type="alphaLcParenR" startAt="4"/>
                </a:pPr>
                <a:r>
                  <a:rPr lang="en-US" sz="1600"/>
                  <a:t> </a:t>
                </a:r>
                <a:endParaRPr lang="en-US" sz="1600" dirty="0"/>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91E2E32B-83EE-4FED-AAFE-4D6A3D920E9D}"/>
              </a:ext>
            </a:extLst>
          </p:cNvPr>
          <p:cNvCxnSpPr/>
          <p:nvPr/>
        </p:nvCxnSpPr>
        <p:spPr>
          <a:xfrm>
            <a:off x="1043491" y="5346549"/>
            <a:ext cx="313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561C56A-E130-43D4-984E-B71CDFDCF3C0}"/>
              </a:ext>
            </a:extLst>
          </p:cNvPr>
          <p:cNvCxnSpPr/>
          <p:nvPr/>
        </p:nvCxnSpPr>
        <p:spPr>
          <a:xfrm>
            <a:off x="2528046" y="5233593"/>
            <a:ext cx="0" cy="22591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16B76DB-D64E-4FCB-A339-F7FA2EE60B66}"/>
              </a:ext>
            </a:extLst>
          </p:cNvPr>
          <p:cNvSpPr txBox="1"/>
          <p:nvPr/>
        </p:nvSpPr>
        <p:spPr>
          <a:xfrm>
            <a:off x="2398956" y="5481487"/>
            <a:ext cx="914400" cy="369332"/>
          </a:xfrm>
          <a:prstGeom prst="rect">
            <a:avLst/>
          </a:prstGeom>
          <a:noFill/>
        </p:spPr>
        <p:txBody>
          <a:bodyPr wrap="square" rtlCol="0">
            <a:spAutoFit/>
          </a:bodyPr>
          <a:lstStyle/>
          <a:p>
            <a:r>
              <a:rPr lang="en-US" dirty="0"/>
              <a:t>0</a:t>
            </a:r>
          </a:p>
        </p:txBody>
      </p:sp>
      <p:sp>
        <p:nvSpPr>
          <p:cNvPr id="10" name="TextBox 9">
            <a:extLst>
              <a:ext uri="{FF2B5EF4-FFF2-40B4-BE49-F238E27FC236}">
                <a16:creationId xmlns:a16="http://schemas.microsoft.com/office/drawing/2014/main" id="{A7787385-1EF2-4B4F-8C1A-D48D74A94E82}"/>
              </a:ext>
            </a:extLst>
          </p:cNvPr>
          <p:cNvSpPr txBox="1"/>
          <p:nvPr/>
        </p:nvSpPr>
        <p:spPr>
          <a:xfrm>
            <a:off x="4739639" y="5204488"/>
            <a:ext cx="6766560" cy="646331"/>
          </a:xfrm>
          <a:prstGeom prst="rect">
            <a:avLst/>
          </a:prstGeom>
          <a:noFill/>
        </p:spPr>
        <p:txBody>
          <a:bodyPr wrap="square" rtlCol="0">
            <a:spAutoFit/>
          </a:bodyPr>
          <a:lstStyle/>
          <a:p>
            <a:r>
              <a:rPr lang="en-US" dirty="0"/>
              <a:t>If the displacement s(t) is zero and the velocity v(t) is zero, then the object is </a:t>
            </a:r>
            <a:r>
              <a:rPr lang="en-US" dirty="0">
                <a:solidFill>
                  <a:srgbClr val="FF0000"/>
                </a:solidFill>
              </a:rPr>
              <a:t>neither</a:t>
            </a:r>
            <a:r>
              <a:rPr lang="en-US" dirty="0"/>
              <a:t> moving away from nor towards the starting point.</a:t>
            </a:r>
          </a:p>
        </p:txBody>
      </p:sp>
    </p:spTree>
    <p:extLst>
      <p:ext uri="{BB962C8B-B14F-4D97-AF65-F5344CB8AC3E}">
        <p14:creationId xmlns:p14="http://schemas.microsoft.com/office/powerpoint/2010/main" val="1743876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342900" indent="-342900">
                  <a:buAutoNum type="alphaLcParenR" startAt="4"/>
                </a:pPr>
                <a:r>
                  <a:rPr lang="en-US" sz="1600"/>
                  <a:t> </a:t>
                </a:r>
                <a:endParaRPr lang="en-US" sz="1600" dirty="0"/>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91E2E32B-83EE-4FED-AAFE-4D6A3D920E9D}"/>
              </a:ext>
            </a:extLst>
          </p:cNvPr>
          <p:cNvCxnSpPr/>
          <p:nvPr/>
        </p:nvCxnSpPr>
        <p:spPr>
          <a:xfrm>
            <a:off x="1043491" y="5346549"/>
            <a:ext cx="313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561C56A-E130-43D4-984E-B71CDFDCF3C0}"/>
              </a:ext>
            </a:extLst>
          </p:cNvPr>
          <p:cNvCxnSpPr/>
          <p:nvPr/>
        </p:nvCxnSpPr>
        <p:spPr>
          <a:xfrm>
            <a:off x="2528046" y="5233593"/>
            <a:ext cx="0" cy="22591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16B76DB-D64E-4FCB-A339-F7FA2EE60B66}"/>
              </a:ext>
            </a:extLst>
          </p:cNvPr>
          <p:cNvSpPr txBox="1"/>
          <p:nvPr/>
        </p:nvSpPr>
        <p:spPr>
          <a:xfrm>
            <a:off x="2398956" y="5481487"/>
            <a:ext cx="914400" cy="369332"/>
          </a:xfrm>
          <a:prstGeom prst="rect">
            <a:avLst/>
          </a:prstGeom>
          <a:noFill/>
        </p:spPr>
        <p:txBody>
          <a:bodyPr wrap="square" rtlCol="0">
            <a:spAutoFit/>
          </a:bodyPr>
          <a:lstStyle/>
          <a:p>
            <a:r>
              <a:rPr lang="en-US" dirty="0"/>
              <a:t>0</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7787385-1EF2-4B4F-8C1A-D48D74A94E82}"/>
                  </a:ext>
                </a:extLst>
              </p:cNvPr>
              <p:cNvSpPr txBox="1"/>
              <p:nvPr/>
            </p:nvSpPr>
            <p:spPr>
              <a:xfrm>
                <a:off x="4696608" y="4645090"/>
                <a:ext cx="6766560" cy="923330"/>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5</m:t>
                        </m:r>
                      </m:e>
                    </m:d>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5</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5</m:t>
                            </m:r>
                          </m:e>
                        </m:d>
                      </m:e>
                      <m:sup>
                        <m:r>
                          <a:rPr lang="en-US" b="0" i="1" smtClean="0">
                            <a:latin typeface="Cambria Math" panose="02040503050406030204" pitchFamily="18" charset="0"/>
                          </a:rPr>
                          <m:t>3</m:t>
                        </m:r>
                      </m:sup>
                    </m:sSup>
                    <m:r>
                      <a:rPr lang="en-US" b="0" i="1" smtClean="0">
                        <a:latin typeface="Cambria Math" panose="02040503050406030204" pitchFamily="18" charset="0"/>
                      </a:rPr>
                      <m:t>=150−125=25</m:t>
                    </m:r>
                  </m:oMath>
                </a14:m>
                <a:r>
                  <a:rPr lang="en-US" dirty="0"/>
                  <a:t>  </a:t>
                </a:r>
              </a:p>
              <a:p>
                <a14:m>
                  <m:oMath xmlns:m="http://schemas.openxmlformats.org/officeDocument/2006/math">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5</m:t>
                        </m:r>
                      </m:e>
                    </m:d>
                    <m:r>
                      <a:rPr lang="en-US" b="0" i="1" smtClean="0">
                        <a:latin typeface="Cambria Math" panose="02040503050406030204" pitchFamily="18" charset="0"/>
                      </a:rPr>
                      <m:t>=12</m:t>
                    </m:r>
                    <m:d>
                      <m:dPr>
                        <m:ctrlPr>
                          <a:rPr lang="en-US" b="0" i="1" smtClean="0">
                            <a:latin typeface="Cambria Math" panose="02040503050406030204" pitchFamily="18" charset="0"/>
                          </a:rPr>
                        </m:ctrlPr>
                      </m:dPr>
                      <m:e>
                        <m:r>
                          <a:rPr lang="en-US" b="0" i="1" smtClean="0">
                            <a:latin typeface="Cambria Math" panose="02040503050406030204" pitchFamily="18" charset="0"/>
                          </a:rPr>
                          <m:t>5</m:t>
                        </m:r>
                      </m:e>
                    </m:d>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5</m:t>
                            </m:r>
                          </m:e>
                        </m:d>
                      </m:e>
                      <m:sup>
                        <m:r>
                          <a:rPr lang="en-US" b="0" i="1" smtClean="0">
                            <a:latin typeface="Cambria Math" panose="02040503050406030204" pitchFamily="18" charset="0"/>
                          </a:rPr>
                          <m:t>2</m:t>
                        </m:r>
                      </m:sup>
                    </m:sSup>
                    <m:r>
                      <a:rPr lang="en-US" b="0" i="1" smtClean="0">
                        <a:latin typeface="Cambria Math" panose="02040503050406030204" pitchFamily="18" charset="0"/>
                      </a:rPr>
                      <m:t>=60−75=−15</m:t>
                    </m:r>
                  </m:oMath>
                </a14:m>
                <a:r>
                  <a:rPr lang="en-US" dirty="0"/>
                  <a:t>   </a:t>
                </a:r>
              </a:p>
              <a:p>
                <a:endParaRPr lang="en-US" dirty="0"/>
              </a:p>
            </p:txBody>
          </p:sp>
        </mc:Choice>
        <mc:Fallback xmlns="">
          <p:sp>
            <p:nvSpPr>
              <p:cNvPr id="10" name="TextBox 9">
                <a:extLst>
                  <a:ext uri="{FF2B5EF4-FFF2-40B4-BE49-F238E27FC236}">
                    <a16:creationId xmlns:a16="http://schemas.microsoft.com/office/drawing/2014/main" id="{A7787385-1EF2-4B4F-8C1A-D48D74A94E82}"/>
                  </a:ext>
                </a:extLst>
              </p:cNvPr>
              <p:cNvSpPr txBox="1">
                <a:spLocks noRot="1" noChangeAspect="1" noMove="1" noResize="1" noEditPoints="1" noAdjustHandles="1" noChangeArrowheads="1" noChangeShapeType="1" noTextEdit="1"/>
              </p:cNvSpPr>
              <p:nvPr/>
            </p:nvSpPr>
            <p:spPr>
              <a:xfrm>
                <a:off x="4696608" y="4645090"/>
                <a:ext cx="6766560" cy="92333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05238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342900" indent="-342900">
                  <a:buAutoNum type="alphaLcParenR" startAt="4"/>
                </a:pPr>
                <a:r>
                  <a:rPr lang="en-US" sz="1600"/>
                  <a:t> </a:t>
                </a:r>
                <a:endParaRPr lang="en-US" sz="1600" dirty="0"/>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blipFill>
                <a:blip r:embed="rId2"/>
                <a:stretch>
                  <a:fillRect l="-348" t="-98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91E2E32B-83EE-4FED-AAFE-4D6A3D920E9D}"/>
              </a:ext>
            </a:extLst>
          </p:cNvPr>
          <p:cNvCxnSpPr/>
          <p:nvPr/>
        </p:nvCxnSpPr>
        <p:spPr>
          <a:xfrm>
            <a:off x="1043491" y="5346549"/>
            <a:ext cx="31304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561C56A-E130-43D4-984E-B71CDFDCF3C0}"/>
              </a:ext>
            </a:extLst>
          </p:cNvPr>
          <p:cNvCxnSpPr/>
          <p:nvPr/>
        </p:nvCxnSpPr>
        <p:spPr>
          <a:xfrm>
            <a:off x="2528046" y="5233593"/>
            <a:ext cx="0" cy="22591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16B76DB-D64E-4FCB-A339-F7FA2EE60B66}"/>
              </a:ext>
            </a:extLst>
          </p:cNvPr>
          <p:cNvSpPr txBox="1"/>
          <p:nvPr/>
        </p:nvSpPr>
        <p:spPr>
          <a:xfrm>
            <a:off x="2398956" y="5481487"/>
            <a:ext cx="914400" cy="369332"/>
          </a:xfrm>
          <a:prstGeom prst="rect">
            <a:avLst/>
          </a:prstGeom>
          <a:noFill/>
        </p:spPr>
        <p:txBody>
          <a:bodyPr wrap="square" rtlCol="0">
            <a:spAutoFit/>
          </a:bodyPr>
          <a:lstStyle/>
          <a:p>
            <a:r>
              <a:rPr lang="en-US" dirty="0"/>
              <a:t>0</a:t>
            </a:r>
          </a:p>
        </p:txBody>
      </p:sp>
      <p:sp>
        <p:nvSpPr>
          <p:cNvPr id="10" name="TextBox 9">
            <a:extLst>
              <a:ext uri="{FF2B5EF4-FFF2-40B4-BE49-F238E27FC236}">
                <a16:creationId xmlns:a16="http://schemas.microsoft.com/office/drawing/2014/main" id="{A7787385-1EF2-4B4F-8C1A-D48D74A94E82}"/>
              </a:ext>
            </a:extLst>
          </p:cNvPr>
          <p:cNvSpPr txBox="1"/>
          <p:nvPr/>
        </p:nvSpPr>
        <p:spPr>
          <a:xfrm>
            <a:off x="4696608" y="4645090"/>
            <a:ext cx="6451900" cy="1200329"/>
          </a:xfrm>
          <a:prstGeom prst="rect">
            <a:avLst/>
          </a:prstGeom>
          <a:noFill/>
        </p:spPr>
        <p:txBody>
          <a:bodyPr wrap="square" rtlCol="0">
            <a:spAutoFit/>
          </a:bodyPr>
          <a:lstStyle/>
          <a:p>
            <a:endParaRPr lang="en-US" dirty="0"/>
          </a:p>
          <a:p>
            <a:r>
              <a:rPr lang="en-US" dirty="0"/>
              <a:t>Therefore the displacement is positive and the velocity is negative. The object is moving towards the starting point at this time. </a:t>
            </a:r>
          </a:p>
          <a:p>
            <a:endParaRPr lang="en-US"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C0A75F36-3AF9-4DC4-9A77-CAE94C1C0558}"/>
                  </a:ext>
                </a:extLst>
              </p14:cNvPr>
              <p14:cNvContentPartPr/>
              <p14:nvPr/>
            </p14:nvContentPartPr>
            <p14:xfrm>
              <a:off x="2759400" y="5044913"/>
              <a:ext cx="672840" cy="366840"/>
            </p14:xfrm>
          </p:contentPart>
        </mc:Choice>
        <mc:Fallback xmlns="">
          <p:pic>
            <p:nvPicPr>
              <p:cNvPr id="12" name="Ink 11">
                <a:extLst>
                  <a:ext uri="{FF2B5EF4-FFF2-40B4-BE49-F238E27FC236}">
                    <a16:creationId xmlns:a16="http://schemas.microsoft.com/office/drawing/2014/main" id="{C0A75F36-3AF9-4DC4-9A77-CAE94C1C0558}"/>
                  </a:ext>
                </a:extLst>
              </p:cNvPr>
              <p:cNvPicPr/>
              <p:nvPr/>
            </p:nvPicPr>
            <p:blipFill>
              <a:blip r:embed="rId4"/>
              <a:stretch>
                <a:fillRect/>
              </a:stretch>
            </p:blipFill>
            <p:spPr>
              <a:xfrm>
                <a:off x="2750760" y="5036273"/>
                <a:ext cx="690480" cy="384480"/>
              </a:xfrm>
              <a:prstGeom prst="rect">
                <a:avLst/>
              </a:prstGeom>
            </p:spPr>
          </p:pic>
        </mc:Fallback>
      </mc:AlternateContent>
    </p:spTree>
    <p:extLst>
      <p:ext uri="{BB962C8B-B14F-4D97-AF65-F5344CB8AC3E}">
        <p14:creationId xmlns:p14="http://schemas.microsoft.com/office/powerpoint/2010/main" val="2212064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a:xfrm>
                <a:off x="838200" y="1825625"/>
                <a:ext cx="10515600" cy="4351338"/>
              </a:xfrm>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342900" indent="-342900">
                  <a:buAutoNum type="alphaLcParenR" startAt="5"/>
                </a:pPr>
                <a:r>
                  <a:rPr lang="en-US" sz="1600" dirty="0"/>
                  <a:t>Direction of movement is related to velocity. The object is moving in a positive direction when the velocity is positive. 	</a:t>
                </a:r>
              </a:p>
              <a:p>
                <a:pPr marL="0" indent="0">
                  <a:buNone/>
                </a:pPr>
                <a:r>
                  <a:rPr lang="en-US" sz="1600" dirty="0"/>
                  <a:t>        </a:t>
                </a:r>
                <a14:m>
                  <m:oMath xmlns:m="http://schemas.openxmlformats.org/officeDocument/2006/math">
                    <m:r>
                      <a:rPr lang="en-US" sz="1600" b="0" i="1" smtClean="0">
                        <a:latin typeface="Cambria Math" panose="02040503050406030204" pitchFamily="18" charset="0"/>
                      </a:rPr>
                      <m:t>𝑣</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&gt;0</m:t>
                    </m:r>
                  </m:oMath>
                </a14:m>
                <a:r>
                  <a:rPr lang="en-US" sz="1600" dirty="0"/>
                  <a:t> implies </a:t>
                </a:r>
                <a14:m>
                  <m:oMath xmlns:m="http://schemas.openxmlformats.org/officeDocument/2006/math">
                    <m:r>
                      <a:rPr lang="en-US" sz="1600" b="0" i="1" smtClean="0">
                        <a:latin typeface="Cambria Math" panose="02040503050406030204" pitchFamily="18" charset="0"/>
                      </a:rPr>
                      <m:t>12</m:t>
                    </m:r>
                    <m:r>
                      <a:rPr lang="en-US" sz="1600" b="0" i="1" smtClean="0">
                        <a:latin typeface="Cambria Math" panose="02040503050406030204" pitchFamily="18" charset="0"/>
                      </a:rPr>
                      <m:t>𝑡</m:t>
                    </m:r>
                    <m:r>
                      <a:rPr lang="en-US" sz="1600" b="0" i="1" smtClean="0">
                        <a:latin typeface="Cambria Math" panose="02040503050406030204" pitchFamily="18" charset="0"/>
                      </a:rPr>
                      <m:t>−3</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&gt;0</m:t>
                    </m:r>
                  </m:oMath>
                </a14:m>
                <a:r>
                  <a:rPr lang="en-US" sz="1600" dirty="0"/>
                  <a:t>  which implies that </a:t>
                </a:r>
                <a14:m>
                  <m:oMath xmlns:m="http://schemas.openxmlformats.org/officeDocument/2006/math">
                    <m:r>
                      <a:rPr lang="en-US" sz="1600" b="0" i="1" smtClean="0">
                        <a:latin typeface="Cambria Math" panose="02040503050406030204" pitchFamily="18" charset="0"/>
                      </a:rPr>
                      <m:t>3</m:t>
                    </m:r>
                    <m:r>
                      <a:rPr lang="en-US" sz="1600" b="0" i="1" smtClean="0">
                        <a:latin typeface="Cambria Math" panose="02040503050406030204" pitchFamily="18" charset="0"/>
                      </a:rPr>
                      <m:t>𝑡</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4−</m:t>
                        </m:r>
                        <m:r>
                          <a:rPr lang="en-US" sz="1600" b="0" i="1" smtClean="0">
                            <a:latin typeface="Cambria Math" panose="02040503050406030204" pitchFamily="18" charset="0"/>
                          </a:rPr>
                          <m:t>𝑡</m:t>
                        </m:r>
                      </m:e>
                    </m:d>
                    <m:r>
                      <a:rPr lang="en-US" sz="1600" b="0" i="1" smtClean="0">
                        <a:latin typeface="Cambria Math" panose="02040503050406030204" pitchFamily="18" charset="0"/>
                      </a:rPr>
                      <m:t>&gt;0</m:t>
                    </m:r>
                  </m:oMath>
                </a14:m>
                <a:r>
                  <a:rPr lang="en-US" sz="1600" dirty="0"/>
                  <a:t>   </a:t>
                </a:r>
              </a:p>
              <a:p>
                <a:pPr marL="0" indent="0">
                  <a:buNone/>
                </a:pPr>
                <a:r>
                  <a:rPr lang="en-US" sz="1600" dirty="0"/>
                  <a:t>         To solve this higher-order inequality, do interval testing; over which intervals is that quantity positive. </a:t>
                </a:r>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348" t="-980"/>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A371AF9B-01F2-4621-8C04-D6EEE3164893}"/>
              </a:ext>
            </a:extLst>
          </p:cNvPr>
          <p:cNvCxnSpPr/>
          <p:nvPr/>
        </p:nvCxnSpPr>
        <p:spPr>
          <a:xfrm>
            <a:off x="3593054" y="5927464"/>
            <a:ext cx="2119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D8D0320-3D26-4328-B559-153D9C1BF6FD}"/>
              </a:ext>
            </a:extLst>
          </p:cNvPr>
          <p:cNvCxnSpPr/>
          <p:nvPr/>
        </p:nvCxnSpPr>
        <p:spPr>
          <a:xfrm>
            <a:off x="4367605" y="5830645"/>
            <a:ext cx="0" cy="204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6F750F4-7CD1-4C65-A752-B9E832C2F961}"/>
              </a:ext>
            </a:extLst>
          </p:cNvPr>
          <p:cNvCxnSpPr/>
          <p:nvPr/>
        </p:nvCxnSpPr>
        <p:spPr>
          <a:xfrm>
            <a:off x="5174428" y="5830645"/>
            <a:ext cx="0" cy="21515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62BD36C8-1C72-4046-A9C8-FD705B2C3326}"/>
                  </a:ext>
                </a:extLst>
              </p14:cNvPr>
              <p14:cNvContentPartPr/>
              <p14:nvPr/>
            </p14:nvContentPartPr>
            <p14:xfrm>
              <a:off x="4330800" y="5626313"/>
              <a:ext cx="105480" cy="94320"/>
            </p14:xfrm>
          </p:contentPart>
        </mc:Choice>
        <mc:Fallback xmlns="">
          <p:pic>
            <p:nvPicPr>
              <p:cNvPr id="15" name="Ink 14">
                <a:extLst>
                  <a:ext uri="{FF2B5EF4-FFF2-40B4-BE49-F238E27FC236}">
                    <a16:creationId xmlns:a16="http://schemas.microsoft.com/office/drawing/2014/main" id="{62BD36C8-1C72-4046-A9C8-FD705B2C3326}"/>
                  </a:ext>
                </a:extLst>
              </p:cNvPr>
              <p:cNvPicPr/>
              <p:nvPr/>
            </p:nvPicPr>
            <p:blipFill>
              <a:blip r:embed="rId4"/>
              <a:stretch>
                <a:fillRect/>
              </a:stretch>
            </p:blipFill>
            <p:spPr>
              <a:xfrm>
                <a:off x="4322160" y="5617673"/>
                <a:ext cx="123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4B7CC054-1751-4058-A4BC-37BA8E072E6C}"/>
                  </a:ext>
                </a:extLst>
              </p14:cNvPr>
              <p14:cNvContentPartPr/>
              <p14:nvPr/>
            </p14:nvContentPartPr>
            <p14:xfrm>
              <a:off x="5158800" y="5558633"/>
              <a:ext cx="83520" cy="185400"/>
            </p14:xfrm>
          </p:contentPart>
        </mc:Choice>
        <mc:Fallback xmlns="">
          <p:pic>
            <p:nvPicPr>
              <p:cNvPr id="18" name="Ink 17">
                <a:extLst>
                  <a:ext uri="{FF2B5EF4-FFF2-40B4-BE49-F238E27FC236}">
                    <a16:creationId xmlns:a16="http://schemas.microsoft.com/office/drawing/2014/main" id="{4B7CC054-1751-4058-A4BC-37BA8E072E6C}"/>
                  </a:ext>
                </a:extLst>
              </p:cNvPr>
              <p:cNvPicPr/>
              <p:nvPr/>
            </p:nvPicPr>
            <p:blipFill>
              <a:blip r:embed="rId6"/>
              <a:stretch>
                <a:fillRect/>
              </a:stretch>
            </p:blipFill>
            <p:spPr>
              <a:xfrm>
                <a:off x="5150123" y="5549993"/>
                <a:ext cx="101236"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BDB9D015-792D-4253-B135-91553B70C0B8}"/>
                  </a:ext>
                </a:extLst>
              </p14:cNvPr>
              <p14:cNvContentPartPr/>
              <p14:nvPr/>
            </p14:nvContentPartPr>
            <p14:xfrm>
              <a:off x="3841200" y="5724953"/>
              <a:ext cx="212400" cy="24120"/>
            </p14:xfrm>
          </p:contentPart>
        </mc:Choice>
        <mc:Fallback xmlns="">
          <p:pic>
            <p:nvPicPr>
              <p:cNvPr id="21" name="Ink 20">
                <a:extLst>
                  <a:ext uri="{FF2B5EF4-FFF2-40B4-BE49-F238E27FC236}">
                    <a16:creationId xmlns:a16="http://schemas.microsoft.com/office/drawing/2014/main" id="{BDB9D015-792D-4253-B135-91553B70C0B8}"/>
                  </a:ext>
                </a:extLst>
              </p:cNvPr>
              <p:cNvPicPr/>
              <p:nvPr/>
            </p:nvPicPr>
            <p:blipFill>
              <a:blip r:embed="rId8"/>
              <a:stretch>
                <a:fillRect/>
              </a:stretch>
            </p:blipFill>
            <p:spPr>
              <a:xfrm>
                <a:off x="3832200" y="5716313"/>
                <a:ext cx="2300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53E6C626-16F6-432B-AF9D-A20EDCE1629A}"/>
                  </a:ext>
                </a:extLst>
              </p14:cNvPr>
              <p14:cNvContentPartPr/>
              <p14:nvPr/>
            </p14:nvContentPartPr>
            <p14:xfrm>
              <a:off x="4713840" y="5647913"/>
              <a:ext cx="149400" cy="204480"/>
            </p14:xfrm>
          </p:contentPart>
        </mc:Choice>
        <mc:Fallback xmlns="">
          <p:pic>
            <p:nvPicPr>
              <p:cNvPr id="22" name="Ink 21">
                <a:extLst>
                  <a:ext uri="{FF2B5EF4-FFF2-40B4-BE49-F238E27FC236}">
                    <a16:creationId xmlns:a16="http://schemas.microsoft.com/office/drawing/2014/main" id="{53E6C626-16F6-432B-AF9D-A20EDCE1629A}"/>
                  </a:ext>
                </a:extLst>
              </p:cNvPr>
              <p:cNvPicPr/>
              <p:nvPr/>
            </p:nvPicPr>
            <p:blipFill>
              <a:blip r:embed="rId10"/>
              <a:stretch>
                <a:fillRect/>
              </a:stretch>
            </p:blipFill>
            <p:spPr>
              <a:xfrm>
                <a:off x="4704840" y="5639273"/>
                <a:ext cx="1670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2190873F-2310-4DF1-B4BE-817ECD999D81}"/>
                  </a:ext>
                </a:extLst>
              </p14:cNvPr>
              <p14:cNvContentPartPr/>
              <p14:nvPr/>
            </p14:nvContentPartPr>
            <p14:xfrm>
              <a:off x="5588640" y="5717753"/>
              <a:ext cx="167040" cy="21240"/>
            </p14:xfrm>
          </p:contentPart>
        </mc:Choice>
        <mc:Fallback xmlns="">
          <p:pic>
            <p:nvPicPr>
              <p:cNvPr id="23" name="Ink 22">
                <a:extLst>
                  <a:ext uri="{FF2B5EF4-FFF2-40B4-BE49-F238E27FC236}">
                    <a16:creationId xmlns:a16="http://schemas.microsoft.com/office/drawing/2014/main" id="{2190873F-2310-4DF1-B4BE-817ECD999D81}"/>
                  </a:ext>
                </a:extLst>
              </p:cNvPr>
              <p:cNvPicPr/>
              <p:nvPr/>
            </p:nvPicPr>
            <p:blipFill>
              <a:blip r:embed="rId12"/>
              <a:stretch>
                <a:fillRect/>
              </a:stretch>
            </p:blipFill>
            <p:spPr>
              <a:xfrm>
                <a:off x="5579640" y="5708753"/>
                <a:ext cx="184680" cy="38880"/>
              </a:xfrm>
              <a:prstGeom prst="rect">
                <a:avLst/>
              </a:prstGeom>
            </p:spPr>
          </p:pic>
        </mc:Fallback>
      </mc:AlternateContent>
    </p:spTree>
    <p:extLst>
      <p:ext uri="{BB962C8B-B14F-4D97-AF65-F5344CB8AC3E}">
        <p14:creationId xmlns:p14="http://schemas.microsoft.com/office/powerpoint/2010/main" val="2585619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a:xfrm>
                <a:off x="838200" y="1825625"/>
                <a:ext cx="10515600" cy="4351338"/>
              </a:xfrm>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342900" indent="-342900">
                  <a:buAutoNum type="alphaLcParenR" startAt="5"/>
                </a:pPr>
                <a:r>
                  <a:rPr lang="en-US" sz="1600" dirty="0"/>
                  <a:t>Therefore the object is moving in a positive direction when  0 &lt; t &lt; 4. </a:t>
                </a:r>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348" t="-980"/>
                </a:stretch>
              </a:blipFill>
            </p:spPr>
            <p:txBody>
              <a:bodyPr/>
              <a:lstStyle/>
              <a:p>
                <a:r>
                  <a:rPr lang="en-US">
                    <a:noFill/>
                  </a:rPr>
                  <a:t> </a:t>
                </a:r>
              </a:p>
            </p:txBody>
          </p:sp>
        </mc:Fallback>
      </mc:AlternateContent>
    </p:spTree>
    <p:extLst>
      <p:ext uri="{BB962C8B-B14F-4D97-AF65-F5344CB8AC3E}">
        <p14:creationId xmlns:p14="http://schemas.microsoft.com/office/powerpoint/2010/main" val="2374504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a:xfrm>
                <a:off x="838200" y="1825625"/>
                <a:ext cx="10515600" cy="4351338"/>
              </a:xfrm>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342900" indent="-342900">
                  <a:buAutoNum type="alphaLcParenR" startAt="6"/>
                </a:pPr>
                <a:r>
                  <a:rPr lang="en-US" sz="1600" dirty="0"/>
                  <a:t>The initial position of the object is the position when t = 0.</a:t>
                </a:r>
              </a:p>
              <a:p>
                <a:pPr marL="0" indent="0">
                  <a:buNone/>
                </a:pPr>
                <a:r>
                  <a:rPr lang="en-US" sz="1600" b="0" dirty="0"/>
                  <a:t>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0</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(0)</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0</m:t>
                            </m:r>
                          </m:e>
                        </m:d>
                      </m:e>
                      <m:sup>
                        <m:r>
                          <a:rPr lang="en-US" sz="1600" b="0" i="1" smtClean="0">
                            <a:latin typeface="Cambria Math" panose="02040503050406030204" pitchFamily="18" charset="0"/>
                          </a:rPr>
                          <m:t>3</m:t>
                        </m:r>
                      </m:sup>
                    </m:sSup>
                    <m:r>
                      <a:rPr lang="en-US" sz="1600" b="0" i="1" smtClean="0">
                        <a:latin typeface="Cambria Math" panose="02040503050406030204" pitchFamily="18" charset="0"/>
                      </a:rPr>
                      <m:t>=0−0=0</m:t>
                    </m:r>
                  </m:oMath>
                </a14:m>
                <a:r>
                  <a:rPr lang="en-US" sz="1600" dirty="0"/>
                  <a:t> </a:t>
                </a:r>
              </a:p>
              <a:p>
                <a:pPr marL="0" indent="0">
                  <a:buNone/>
                </a:pPr>
                <a:r>
                  <a:rPr lang="en-US" sz="1600" dirty="0"/>
                  <a:t>         We want to know when the position of the object is 0. In other words, we will let s(t) = 0 and solve for t.</a:t>
                </a:r>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348" t="-980"/>
                </a:stretch>
              </a:blipFill>
            </p:spPr>
            <p:txBody>
              <a:bodyPr/>
              <a:lstStyle/>
              <a:p>
                <a:r>
                  <a:rPr lang="en-US">
                    <a:noFill/>
                  </a:rPr>
                  <a:t> </a:t>
                </a:r>
              </a:p>
            </p:txBody>
          </p:sp>
        </mc:Fallback>
      </mc:AlternateContent>
    </p:spTree>
    <p:extLst>
      <p:ext uri="{BB962C8B-B14F-4D97-AF65-F5344CB8AC3E}">
        <p14:creationId xmlns:p14="http://schemas.microsoft.com/office/powerpoint/2010/main" val="63503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31C-B0AD-4BEA-9DDC-B4B4DFC044B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06D576-EA34-4702-9E75-658D9E080187}"/>
                  </a:ext>
                </a:extLst>
              </p:cNvPr>
              <p:cNvSpPr>
                <a:spLocks noGrp="1"/>
              </p:cNvSpPr>
              <p:nvPr>
                <p:ph idx="1"/>
              </p:nvPr>
            </p:nvSpPr>
            <p:spPr>
              <a:xfrm>
                <a:off x="838200" y="1825625"/>
                <a:ext cx="10515600" cy="4351338"/>
              </a:xfrm>
            </p:spPr>
            <p:txBody>
              <a:bodyPr>
                <a:normAutofit/>
              </a:bodyPr>
              <a:lstStyle/>
              <a:p>
                <a:pPr marL="0" indent="0">
                  <a:buNone/>
                </a:pPr>
                <a:r>
                  <a:rPr lang="en-US" sz="1600" dirty="0"/>
                  <a:t>The position of an object moving on a line is given by </a:t>
                </a:r>
                <a14:m>
                  <m:oMath xmlns:m="http://schemas.openxmlformats.org/officeDocument/2006/math">
                    <m:r>
                      <a:rPr lang="en-US" sz="1600" b="0" i="1" smtClean="0">
                        <a:latin typeface="Cambria Math" panose="02040503050406030204" pitchFamily="18" charset="0"/>
                      </a:rPr>
                      <m:t>𝑠</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m:t>
                    </m:r>
                    <m:r>
                      <a:rPr lang="en-US" sz="1600" b="0" i="1" smtClean="0">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is in </a:t>
                </a:r>
                <a:r>
                  <a:rPr lang="en-US" sz="1600" dirty="0" err="1"/>
                  <a:t>metres</a:t>
                </a:r>
                <a:r>
                  <a:rPr lang="en-US" sz="1600" dirty="0"/>
                  <a:t> and </a:t>
                </a:r>
                <a14:m>
                  <m:oMath xmlns:m="http://schemas.openxmlformats.org/officeDocument/2006/math">
                    <m:r>
                      <a:rPr lang="en-US" sz="1600" b="0" i="1" smtClean="0">
                        <a:latin typeface="Cambria Math" panose="02040503050406030204" pitchFamily="18" charset="0"/>
                      </a:rPr>
                      <m:t>𝑡</m:t>
                    </m:r>
                  </m:oMath>
                </a14:m>
                <a:r>
                  <a:rPr lang="en-US" sz="1600" dirty="0"/>
                  <a:t> is in seconds.</a:t>
                </a:r>
              </a:p>
              <a:p>
                <a:pPr marL="514350" indent="-514350">
                  <a:buAutoNum type="alphaLcParenR"/>
                </a:pPr>
                <a:r>
                  <a:rPr lang="en-US" sz="1600" dirty="0"/>
                  <a:t>Determine the velocity and acceleration of the object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=2</m:t>
                    </m:r>
                  </m:oMath>
                </a14:m>
                <a:r>
                  <a:rPr lang="en-US" sz="1600" dirty="0"/>
                  <a:t>  </a:t>
                </a:r>
              </a:p>
              <a:p>
                <a:pPr marL="514350" indent="-514350">
                  <a:buAutoNum type="alphaLcParenR"/>
                </a:pPr>
                <a:r>
                  <a:rPr lang="en-US" sz="1600" dirty="0"/>
                  <a:t>At what time(s) is the object at rest?</a:t>
                </a:r>
              </a:p>
              <a:p>
                <a:pPr marL="514350" indent="-514350">
                  <a:buAutoNum type="alphaLcParenR"/>
                </a:pPr>
                <a:r>
                  <a:rPr lang="en-US" sz="1600" dirty="0"/>
                  <a:t>In which direction is the object moving 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=5</m:t>
                    </m:r>
                    <m:r>
                      <a:rPr lang="en-US" sz="1600" b="0" i="0" smtClean="0">
                        <a:latin typeface="Cambria Math" panose="02040503050406030204" pitchFamily="18" charset="0"/>
                      </a:rPr>
                      <m:t>?</m:t>
                    </m:r>
                  </m:oMath>
                </a14:m>
                <a:r>
                  <a:rPr lang="en-US" sz="1600" dirty="0"/>
                  <a:t> </a:t>
                </a:r>
              </a:p>
              <a:p>
                <a:pPr marL="514350" indent="-514350">
                  <a:buAutoNum type="alphaLcParenR"/>
                </a:pPr>
                <a:r>
                  <a:rPr lang="en-US" sz="1600" dirty="0"/>
                  <a:t>* is it moving towards or away from the starting point at that time?</a:t>
                </a:r>
              </a:p>
              <a:p>
                <a:pPr marL="514350" indent="-514350">
                  <a:buAutoNum type="alphaLcParenR"/>
                </a:pPr>
                <a:r>
                  <a:rPr lang="en-US" sz="1600" dirty="0"/>
                  <a:t>When is the object moving in a positive direction?</a:t>
                </a:r>
              </a:p>
              <a:p>
                <a:pPr marL="514350" indent="-514350">
                  <a:buAutoNum type="alphaLcParenR"/>
                </a:pPr>
                <a:r>
                  <a:rPr lang="en-US" sz="1600" dirty="0"/>
                  <a:t>When does the object return to its initial position?   </a:t>
                </a:r>
              </a:p>
              <a:p>
                <a:pPr marL="0" indent="0">
                  <a:buNone/>
                </a:pPr>
                <a:r>
                  <a:rPr lang="en-US" sz="1600" dirty="0"/>
                  <a:t>Solution:  </a:t>
                </a:r>
              </a:p>
              <a:p>
                <a:pPr marL="342900" indent="-342900">
                  <a:buAutoNum type="alphaLcParenR" startAt="6"/>
                </a:pPr>
                <a:r>
                  <a:rPr lang="en-US" sz="1600" dirty="0"/>
                  <a:t>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)=0</m:t>
                    </m:r>
                  </m:oMath>
                </a14:m>
                <a:r>
                  <a:rPr lang="en-US" sz="1600" dirty="0"/>
                  <a:t> implies </a:t>
                </a:r>
                <a14:m>
                  <m:oMath xmlns:m="http://schemas.openxmlformats.org/officeDocument/2006/math">
                    <m:r>
                      <a:rPr lang="en-US" sz="1600" b="0" i="1" smtClean="0">
                        <a:latin typeface="Cambria Math" panose="02040503050406030204" pitchFamily="18" charset="0"/>
                      </a:rPr>
                      <m:t>6</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3</m:t>
                        </m:r>
                      </m:sup>
                    </m:sSup>
                    <m:r>
                      <a:rPr lang="en-US" sz="1600" b="0" i="1" smtClean="0">
                        <a:latin typeface="Cambria Math" panose="02040503050406030204" pitchFamily="18" charset="0"/>
                      </a:rPr>
                      <m:t>=0</m:t>
                    </m:r>
                  </m:oMath>
                </a14:m>
                <a:r>
                  <a:rPr lang="en-US" sz="1600" dirty="0"/>
                  <a:t>  </a:t>
                </a:r>
              </a:p>
              <a:p>
                <a:pPr marL="0" indent="0">
                  <a:buNone/>
                </a:pPr>
                <a:r>
                  <a:rPr lang="en-US" sz="1600" dirty="0"/>
                  <a:t>         </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6−</m:t>
                        </m:r>
                        <m:r>
                          <a:rPr lang="en-US" sz="1600" b="0" i="1" smtClean="0">
                            <a:latin typeface="Cambria Math" panose="02040503050406030204" pitchFamily="18" charset="0"/>
                          </a:rPr>
                          <m:t>𝑡</m:t>
                        </m:r>
                      </m:e>
                    </m:d>
                    <m:r>
                      <a:rPr lang="en-US" sz="1600" b="0" i="1" smtClean="0">
                        <a:latin typeface="Cambria Math" panose="02040503050406030204" pitchFamily="18" charset="0"/>
                      </a:rPr>
                      <m:t>=0</m:t>
                    </m:r>
                  </m:oMath>
                </a14:m>
                <a:endParaRPr lang="en-US" sz="1600" dirty="0"/>
              </a:p>
              <a:p>
                <a:pPr marL="0" indent="0">
                  <a:buNone/>
                </a:pPr>
                <a:r>
                  <a:rPr lang="en-US" sz="1600" dirty="0"/>
                  <a:t>         Therefore, t = 0 or t = 6</a:t>
                </a:r>
              </a:p>
              <a:p>
                <a:pPr marL="0" indent="0">
                  <a:buNone/>
                </a:pPr>
                <a:r>
                  <a:rPr lang="en-US" sz="1600" dirty="0"/>
                  <a:t>         Question asks when the object returns to its initial position. Therefore, object returns to its initial position at 6 seconds.</a:t>
                </a:r>
              </a:p>
              <a:p>
                <a:pPr marL="0" indent="0">
                  <a:buNone/>
                </a:pPr>
                <a:endParaRPr lang="en-US" sz="1600" dirty="0"/>
              </a:p>
            </p:txBody>
          </p:sp>
        </mc:Choice>
        <mc:Fallback xmlns="">
          <p:sp>
            <p:nvSpPr>
              <p:cNvPr id="3" name="Content Placeholder 2">
                <a:extLst>
                  <a:ext uri="{FF2B5EF4-FFF2-40B4-BE49-F238E27FC236}">
                    <a16:creationId xmlns:a16="http://schemas.microsoft.com/office/drawing/2014/main" id="{6D06D576-EA34-4702-9E75-658D9E08018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348" t="-980"/>
                </a:stretch>
              </a:blipFill>
            </p:spPr>
            <p:txBody>
              <a:bodyPr/>
              <a:lstStyle/>
              <a:p>
                <a:r>
                  <a:rPr lang="en-US">
                    <a:noFill/>
                  </a:rPr>
                  <a:t> </a:t>
                </a:r>
              </a:p>
            </p:txBody>
          </p:sp>
        </mc:Fallback>
      </mc:AlternateContent>
    </p:spTree>
    <p:extLst>
      <p:ext uri="{BB962C8B-B14F-4D97-AF65-F5344CB8AC3E}">
        <p14:creationId xmlns:p14="http://schemas.microsoft.com/office/powerpoint/2010/main" val="346742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C020-967C-4F7A-BAC9-FA685E14FA00}"/>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372749-AD58-4B3E-9B80-E057C8B11FCF}"/>
                  </a:ext>
                </a:extLst>
              </p:cNvPr>
              <p:cNvSpPr>
                <a:spLocks noGrp="1"/>
              </p:cNvSpPr>
              <p:nvPr>
                <p:ph idx="1"/>
              </p:nvPr>
            </p:nvSpPr>
            <p:spPr/>
            <p:txBody>
              <a:bodyPr>
                <a:normAutofit/>
              </a:bodyPr>
              <a:lstStyle/>
              <a:p>
                <a:pPr marL="0" indent="0">
                  <a:buNone/>
                </a:pPr>
                <a:r>
                  <a:rPr lang="en-US" dirty="0"/>
                  <a:t>Velocity: The rate of change of displacement over time. Therefore, the first derivative of the displacement function with respect to time is velocity. </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𝑑𝑠</m:t>
                        </m:r>
                      </m:num>
                      <m:den>
                        <m:r>
                          <a:rPr lang="en-US" b="0" i="1" smtClean="0">
                            <a:latin typeface="Cambria Math" panose="02040503050406030204" pitchFamily="18" charset="0"/>
                          </a:rPr>
                          <m:t>𝑑𝑡</m:t>
                        </m:r>
                      </m:den>
                    </m:f>
                  </m:oMath>
                </a14:m>
                <a:r>
                  <a:rPr lang="en-US" dirty="0"/>
                  <a:t>    </a:t>
                </a:r>
              </a:p>
            </p:txBody>
          </p:sp>
        </mc:Choice>
        <mc:Fallback xmlns="">
          <p:sp>
            <p:nvSpPr>
              <p:cNvPr id="3" name="Content Placeholder 2">
                <a:extLst>
                  <a:ext uri="{FF2B5EF4-FFF2-40B4-BE49-F238E27FC236}">
                    <a16:creationId xmlns:a16="http://schemas.microsoft.com/office/drawing/2014/main" id="{CD372749-AD58-4B3E-9B80-E057C8B11F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38721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C020-967C-4F7A-BAC9-FA685E14FA00}"/>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372749-AD58-4B3E-9B80-E057C8B11FCF}"/>
                  </a:ext>
                </a:extLst>
              </p:cNvPr>
              <p:cNvSpPr>
                <a:spLocks noGrp="1"/>
              </p:cNvSpPr>
              <p:nvPr>
                <p:ph idx="1"/>
              </p:nvPr>
            </p:nvSpPr>
            <p:spPr/>
            <p:txBody>
              <a:bodyPr>
                <a:normAutofit/>
              </a:bodyPr>
              <a:lstStyle/>
              <a:p>
                <a:pPr marL="0" indent="0">
                  <a:buNone/>
                </a:pPr>
                <a:r>
                  <a:rPr lang="en-US" dirty="0"/>
                  <a:t>Acceleration: The rate of change of velocity over time. Therefore, the first derivative of the velocity function with respect to time, or the second derivative of displacement with respect to time, is acceleration. </a:t>
                </a:r>
              </a:p>
              <a:p>
                <a:pPr marL="0" indent="0">
                  <a:buNone/>
                </a:pP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𝑑𝑣</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𝑠</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oMath>
                </a14:m>
                <a:r>
                  <a:rPr lang="en-US" dirty="0"/>
                  <a:t>    </a:t>
                </a:r>
              </a:p>
            </p:txBody>
          </p:sp>
        </mc:Choice>
        <mc:Fallback xmlns="">
          <p:sp>
            <p:nvSpPr>
              <p:cNvPr id="3" name="Content Placeholder 2">
                <a:extLst>
                  <a:ext uri="{FF2B5EF4-FFF2-40B4-BE49-F238E27FC236}">
                    <a16:creationId xmlns:a16="http://schemas.microsoft.com/office/drawing/2014/main" id="{CD372749-AD58-4B3E-9B80-E057C8B11FCF}"/>
                  </a:ext>
                </a:extLst>
              </p:cNvPr>
              <p:cNvSpPr>
                <a:spLocks noGrp="1" noRot="1" noChangeAspect="1" noMove="1" noResize="1" noEditPoints="1" noAdjustHandles="1" noChangeArrowheads="1" noChangeShapeType="1" noTextEdit="1"/>
              </p:cNvSpPr>
              <p:nvPr>
                <p:ph idx="1"/>
              </p:nvPr>
            </p:nvSpPr>
            <p:spPr>
              <a:blipFill>
                <a:blip r:embed="rId2"/>
                <a:stretch>
                  <a:fillRect l="-1217"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191586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F8B6-764F-466E-A76D-97D1E603FA3B}"/>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D2C6E7-4A46-49F0-A6FD-E56B8CAB5E0D}"/>
                  </a:ext>
                </a:extLst>
              </p:cNvPr>
              <p:cNvSpPr>
                <a:spLocks noGrp="1"/>
              </p:cNvSpPr>
              <p:nvPr>
                <p:ph idx="1"/>
              </p:nvPr>
            </p:nvSpPr>
            <p:spPr/>
            <p:txBody>
              <a:bodyPr>
                <a:normAutofit fontScale="92500" lnSpcReduction="20000"/>
              </a:bodyPr>
              <a:lstStyle/>
              <a:p>
                <a:r>
                  <a:rPr lang="en-US" dirty="0"/>
                  <a:t>Negative velocity means that an object is moving in a negative direction (left or down) while positive velocity means the opposite</a:t>
                </a:r>
              </a:p>
              <a:p>
                <a:pPr lvl="0"/>
                <a:r>
                  <a:rPr lang="en-US" dirty="0"/>
                  <a:t>Zero velocity means that an object is stationary and that a possible change in direction may occur.</a:t>
                </a:r>
              </a:p>
              <a:p>
                <a:pPr lvl="0"/>
                <a:r>
                  <a:rPr lang="en-US" dirty="0"/>
                  <a:t>Negative acceleration means that the velocity is decreasing, while positive acceleration means that the velocity is increasing.</a:t>
                </a:r>
              </a:p>
              <a:p>
                <a:pPr lvl="0"/>
                <a:r>
                  <a:rPr lang="en-US" dirty="0"/>
                  <a:t>Zero acceleration means that the velocity is constant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speed of an object is the magnitude of its velocity.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Speed = </a:t>
                </a:r>
                <a14:m>
                  <m:oMath xmlns:m="http://schemas.openxmlformats.org/officeDocument/2006/math">
                    <m:d>
                      <m:dPr>
                        <m:begChr m:val="|"/>
                        <m:end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𝑣</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d>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begChr m:val="|"/>
                        <m:end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d>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dirty="0"/>
              </a:p>
              <a:p>
                <a:pPr lvl="0"/>
                <a:r>
                  <a:rPr lang="en-US" dirty="0"/>
                  <a:t>An object is speeding up (increasing speed) when its velocity and acceleration have the same signs.  However, an object is slowing down (</a:t>
                </a:r>
                <a:r>
                  <a:rPr lang="en-US"/>
                  <a:t>decreasing speed) when </a:t>
                </a:r>
                <a:r>
                  <a:rPr lang="en-US" dirty="0"/>
                  <a:t>its velocity and acceleration have opposite signs.</a:t>
                </a:r>
              </a:p>
            </p:txBody>
          </p:sp>
        </mc:Choice>
        <mc:Fallback xmlns="">
          <p:sp>
            <p:nvSpPr>
              <p:cNvPr id="3" name="Content Placeholder 2">
                <a:extLst>
                  <a:ext uri="{FF2B5EF4-FFF2-40B4-BE49-F238E27FC236}">
                    <a16:creationId xmlns:a16="http://schemas.microsoft.com/office/drawing/2014/main" id="{4FD2C6E7-4A46-49F0-A6FD-E56B8CAB5E0D}"/>
                  </a:ext>
                </a:extLst>
              </p:cNvPr>
              <p:cNvSpPr>
                <a:spLocks noGrp="1" noRot="1" noChangeAspect="1" noMove="1" noResize="1" noEditPoints="1" noAdjustHandles="1" noChangeArrowheads="1" noChangeShapeType="1" noTextEdit="1"/>
              </p:cNvSpPr>
              <p:nvPr>
                <p:ph idx="1"/>
              </p:nvPr>
            </p:nvSpPr>
            <p:spPr>
              <a:blipFill>
                <a:blip r:embed="rId2"/>
                <a:stretch>
                  <a:fillRect l="-928" t="-3501" r="-406"/>
                </a:stretch>
              </a:blipFill>
            </p:spPr>
            <p:txBody>
              <a:bodyPr/>
              <a:lstStyle/>
              <a:p>
                <a:r>
                  <a:rPr lang="en-US">
                    <a:noFill/>
                  </a:rPr>
                  <a:t> </a:t>
                </a:r>
              </a:p>
            </p:txBody>
          </p:sp>
        </mc:Fallback>
      </mc:AlternateContent>
    </p:spTree>
    <p:extLst>
      <p:ext uri="{BB962C8B-B14F-4D97-AF65-F5344CB8AC3E}">
        <p14:creationId xmlns:p14="http://schemas.microsoft.com/office/powerpoint/2010/main" val="47330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DA6C-340E-4F2E-9012-023ACE48B74E}"/>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E0627C-8681-486C-BB39-0D5D87FBA9BB}"/>
                  </a:ext>
                </a:extLst>
              </p:cNvPr>
              <p:cNvSpPr>
                <a:spLocks noGrp="1"/>
              </p:cNvSpPr>
              <p:nvPr>
                <p:ph idx="1"/>
              </p:nvPr>
            </p:nvSpPr>
            <p:spPr/>
            <p:txBody>
              <a:bodyPr/>
              <a:lstStyle/>
              <a:p>
                <a:r>
                  <a:rPr lang="en-US" dirty="0"/>
                  <a:t>If the displacement is measured in </a:t>
                </a:r>
                <a:r>
                  <a:rPr lang="en-US" dirty="0" err="1"/>
                  <a:t>metres</a:t>
                </a:r>
                <a:r>
                  <a:rPr lang="en-US" dirty="0"/>
                  <a:t> and time is measured in seconds, then velocity is measured in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𝑠</m:t>
                    </m:r>
                  </m:oMath>
                </a14:m>
                <a:r>
                  <a:rPr lang="en-US" dirty="0"/>
                  <a:t> and the acceleration is measured in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oMath>
                </a14:m>
                <a:r>
                  <a:rPr lang="en-US" dirty="0"/>
                  <a:t>.</a:t>
                </a:r>
              </a:p>
            </p:txBody>
          </p:sp>
        </mc:Choice>
        <mc:Fallback xmlns="">
          <p:sp>
            <p:nvSpPr>
              <p:cNvPr id="3" name="Content Placeholder 2">
                <a:extLst>
                  <a:ext uri="{FF2B5EF4-FFF2-40B4-BE49-F238E27FC236}">
                    <a16:creationId xmlns:a16="http://schemas.microsoft.com/office/drawing/2014/main" id="{F4E0627C-8681-486C-BB39-0D5D87FBA9B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50548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0873-739A-4D29-8DD6-575C254516C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F286DA-F416-4CA4-830B-687AB9F29375}"/>
                  </a:ext>
                </a:extLst>
              </p:cNvPr>
              <p:cNvSpPr>
                <a:spLocks noGrp="1"/>
              </p:cNvSpPr>
              <p:nvPr>
                <p:ph idx="1"/>
              </p:nvPr>
            </p:nvSpPr>
            <p:spPr/>
            <p:txBody>
              <a:bodyPr/>
              <a:lstStyle/>
              <a:p>
                <a:pPr marL="0" indent="0">
                  <a:buNone/>
                </a:pPr>
                <a:r>
                  <a:rPr lang="en-US" dirty="0"/>
                  <a:t>Determine the second derivative, simplified,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1+</m:t>
                        </m:r>
                        <m:r>
                          <a:rPr lang="en-US" b="0" i="1" smtClean="0">
                            <a:latin typeface="Cambria Math" panose="02040503050406030204" pitchFamily="18" charset="0"/>
                          </a:rPr>
                          <m:t>𝑥</m:t>
                        </m:r>
                      </m:den>
                    </m:f>
                  </m:oMath>
                </a14:m>
                <a:r>
                  <a:rPr lang="en-US" dirty="0"/>
                  <a:t> </a:t>
                </a:r>
              </a:p>
              <a:p>
                <a:pPr marL="0" indent="0">
                  <a:buNone/>
                </a:pPr>
                <a:r>
                  <a:rPr lang="en-US" dirty="0"/>
                  <a:t>Then, determine the value of the second derivative when x = 1.</a:t>
                </a:r>
              </a:p>
            </p:txBody>
          </p:sp>
        </mc:Choice>
        <mc:Fallback xmlns="">
          <p:sp>
            <p:nvSpPr>
              <p:cNvPr id="3" name="Content Placeholder 2">
                <a:extLst>
                  <a:ext uri="{FF2B5EF4-FFF2-40B4-BE49-F238E27FC236}">
                    <a16:creationId xmlns:a16="http://schemas.microsoft.com/office/drawing/2014/main" id="{C2F286DA-F416-4CA4-830B-687AB9F29375}"/>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spTree>
    <p:extLst>
      <p:ext uri="{BB962C8B-B14F-4D97-AF65-F5344CB8AC3E}">
        <p14:creationId xmlns:p14="http://schemas.microsoft.com/office/powerpoint/2010/main" val="9858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0873-739A-4D29-8DD6-575C254516C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F286DA-F416-4CA4-830B-687AB9F29375}"/>
                  </a:ext>
                </a:extLst>
              </p:cNvPr>
              <p:cNvSpPr>
                <a:spLocks noGrp="1"/>
              </p:cNvSpPr>
              <p:nvPr>
                <p:ph idx="1"/>
              </p:nvPr>
            </p:nvSpPr>
            <p:spPr/>
            <p:txBody>
              <a:bodyPr/>
              <a:lstStyle/>
              <a:p>
                <a:pPr marL="0" indent="0">
                  <a:buNone/>
                </a:pPr>
                <a:r>
                  <a:rPr lang="en-US" dirty="0"/>
                  <a:t>Determine the second derivative, simplified,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1+</m:t>
                        </m:r>
                        <m:r>
                          <a:rPr lang="en-US" b="0" i="1" smtClean="0">
                            <a:latin typeface="Cambria Math" panose="02040503050406030204" pitchFamily="18" charset="0"/>
                          </a:rPr>
                          <m:t>𝑥</m:t>
                        </m:r>
                      </m:den>
                    </m:f>
                  </m:oMath>
                </a14:m>
                <a:r>
                  <a:rPr lang="en-US" dirty="0"/>
                  <a:t> </a:t>
                </a:r>
              </a:p>
              <a:p>
                <a:pPr marL="0" indent="0">
                  <a:buNone/>
                </a:pPr>
                <a:r>
                  <a:rPr lang="en-US" dirty="0"/>
                  <a:t>Then, determine the value of the second derivative when x = 1.</a:t>
                </a:r>
              </a:p>
              <a:p>
                <a:pPr marL="0" indent="0">
                  <a:buNone/>
                </a:pPr>
                <a:r>
                  <a:rPr lang="en-US" dirty="0"/>
                  <a:t>Solution:</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e>
                        </m:d>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2</m:t>
                            </m:r>
                          </m:sup>
                        </m:sSup>
                      </m:den>
                    </m:f>
                    <m:r>
                      <a:rPr lang="en-US" b="0" i="1" smtClean="0">
                        <a:latin typeface="Cambria Math" panose="02040503050406030204" pitchFamily="18" charset="0"/>
                      </a:rPr>
                      <m:t> </m:t>
                    </m:r>
                  </m:oMath>
                </a14:m>
                <a:r>
                  <a:rPr lang="en-US" dirty="0"/>
                  <a:t>  </a:t>
                </a:r>
              </a:p>
              <a:p>
                <a:pPr marL="0"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den>
                    </m:f>
                  </m:oMath>
                </a14:m>
                <a:r>
                  <a:rPr lang="en-US" dirty="0"/>
                  <a:t>   </a:t>
                </a:r>
              </a:p>
              <a:p>
                <a:pPr marL="0" indent="0">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den>
                    </m:f>
                  </m:oMath>
                </a14:m>
                <a:r>
                  <a:rPr lang="en-US" dirty="0"/>
                  <a:t>  </a:t>
                </a:r>
              </a:p>
            </p:txBody>
          </p:sp>
        </mc:Choice>
        <mc:Fallback xmlns="">
          <p:sp>
            <p:nvSpPr>
              <p:cNvPr id="3" name="Content Placeholder 2">
                <a:extLst>
                  <a:ext uri="{FF2B5EF4-FFF2-40B4-BE49-F238E27FC236}">
                    <a16:creationId xmlns:a16="http://schemas.microsoft.com/office/drawing/2014/main" id="{C2F286DA-F416-4CA4-830B-687AB9F29375}"/>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spTree>
    <p:extLst>
      <p:ext uri="{BB962C8B-B14F-4D97-AF65-F5344CB8AC3E}">
        <p14:creationId xmlns:p14="http://schemas.microsoft.com/office/powerpoint/2010/main" val="2460680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4160</Words>
  <Application>Microsoft Office PowerPoint</Application>
  <PresentationFormat>Widescreen</PresentationFormat>
  <Paragraphs>307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Cambria Math</vt:lpstr>
      <vt:lpstr>Office Theme</vt:lpstr>
      <vt:lpstr>Higher Order Derivatives, Velocity and Acceleration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Example</vt:lpstr>
      <vt:lpstr>Example</vt:lpstr>
      <vt:lpstr>PowerPoint Presentation</vt:lpstr>
      <vt:lpstr>Example</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 Order Derivatives, Velocity and Acceleration</dc:title>
  <dc:creator>Jim Beland</dc:creator>
  <cp:lastModifiedBy>Jim</cp:lastModifiedBy>
  <cp:revision>1</cp:revision>
  <dcterms:created xsi:type="dcterms:W3CDTF">2020-07-11T18:48:26Z</dcterms:created>
  <dcterms:modified xsi:type="dcterms:W3CDTF">2022-03-15T19:36:09Z</dcterms:modified>
</cp:coreProperties>
</file>