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8DECE0B8-8766-4564-AAD9-1CC0953D8E2B}"/>
    <pc:docChg chg="undo custSel addSld modSld">
      <pc:chgData name="Jim Beland" userId="d41a4da1a37fb713" providerId="LiveId" clId="{8DECE0B8-8766-4564-AAD9-1CC0953D8E2B}" dt="2020-04-14T18:08:16.191" v="2272" actId="20577"/>
      <pc:docMkLst>
        <pc:docMk/>
      </pc:docMkLst>
      <pc:sldChg chg="addSp modSp">
        <pc:chgData name="Jim Beland" userId="d41a4da1a37fb713" providerId="LiveId" clId="{8DECE0B8-8766-4564-AAD9-1CC0953D8E2B}" dt="2020-04-12T05:21:54.229" v="19"/>
        <pc:sldMkLst>
          <pc:docMk/>
          <pc:sldMk cId="3587559023" sldId="259"/>
        </pc:sldMkLst>
        <pc:grpChg chg="mod">
          <ac:chgData name="Jim Beland" userId="d41a4da1a37fb713" providerId="LiveId" clId="{8DECE0B8-8766-4564-AAD9-1CC0953D8E2B}" dt="2020-04-12T05:21:13.018" v="8"/>
          <ac:grpSpMkLst>
            <pc:docMk/>
            <pc:sldMk cId="3587559023" sldId="259"/>
            <ac:grpSpMk id="13" creationId="{8388CF6C-A3DC-40C4-AB67-E410FC260190}"/>
          </ac:grpSpMkLst>
        </pc:grpChg>
        <pc:grpChg chg="mod">
          <ac:chgData name="Jim Beland" userId="d41a4da1a37fb713" providerId="LiveId" clId="{8DECE0B8-8766-4564-AAD9-1CC0953D8E2B}" dt="2020-04-12T05:21:19.007" v="13"/>
          <ac:grpSpMkLst>
            <pc:docMk/>
            <pc:sldMk cId="3587559023" sldId="259"/>
            <ac:grpSpMk id="18" creationId="{DC058DE9-F6C6-45B3-9632-29FC5C25CBD5}"/>
          </ac:grpSpMkLst>
        </pc:grpChg>
        <pc:grpChg chg="mod">
          <ac:chgData name="Jim Beland" userId="d41a4da1a37fb713" providerId="LiveId" clId="{8DECE0B8-8766-4564-AAD9-1CC0953D8E2B}" dt="2020-04-12T05:21:54.229" v="19"/>
          <ac:grpSpMkLst>
            <pc:docMk/>
            <pc:sldMk cId="3587559023" sldId="259"/>
            <ac:grpSpMk id="24" creationId="{B68DFCE8-4E86-4DF4-93B5-5057FE384B2E}"/>
          </ac:grpSpMkLst>
        </pc:grp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6" creationId="{3AD9A934-5DD4-4702-BDB1-153B85ABC5CB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7" creationId="{721F343E-7C92-479C-B11C-8196771E5698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8" creationId="{BE0B41BC-0F34-469E-9900-2D580355258F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9" creationId="{44733F18-2780-45CC-A3E9-2F8C15ED4184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10" creationId="{9346A490-F7A5-4549-A3F0-6F26F5A923CE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11" creationId="{E0324472-F7AA-4BB0-AB9A-8A8EBCD62210}"/>
          </ac:inkMkLst>
        </pc:inkChg>
        <pc:inkChg chg="add mod">
          <ac:chgData name="Jim Beland" userId="d41a4da1a37fb713" providerId="LiveId" clId="{8DECE0B8-8766-4564-AAD9-1CC0953D8E2B}" dt="2020-04-12T05:21:13.018" v="8"/>
          <ac:inkMkLst>
            <pc:docMk/>
            <pc:sldMk cId="3587559023" sldId="259"/>
            <ac:inkMk id="12" creationId="{5FB4A539-093F-4B1E-AB32-8753C552F342}"/>
          </ac:inkMkLst>
        </pc:inkChg>
        <pc:inkChg chg="add">
          <ac:chgData name="Jim Beland" userId="d41a4da1a37fb713" providerId="LiveId" clId="{8DECE0B8-8766-4564-AAD9-1CC0953D8E2B}" dt="2020-04-12T05:21:13.453" v="9" actId="9405"/>
          <ac:inkMkLst>
            <pc:docMk/>
            <pc:sldMk cId="3587559023" sldId="259"/>
            <ac:inkMk id="14" creationId="{3F78949F-6766-42DF-BF3F-256E461F474F}"/>
          </ac:inkMkLst>
        </pc:inkChg>
        <pc:inkChg chg="add">
          <ac:chgData name="Jim Beland" userId="d41a4da1a37fb713" providerId="LiveId" clId="{8DECE0B8-8766-4564-AAD9-1CC0953D8E2B}" dt="2020-04-12T05:21:14.969" v="10" actId="9405"/>
          <ac:inkMkLst>
            <pc:docMk/>
            <pc:sldMk cId="3587559023" sldId="259"/>
            <ac:inkMk id="15" creationId="{71F04045-8E14-4B3C-9D55-C0AB45FF397B}"/>
          </ac:inkMkLst>
        </pc:inkChg>
        <pc:inkChg chg="add mod">
          <ac:chgData name="Jim Beland" userId="d41a4da1a37fb713" providerId="LiveId" clId="{8DECE0B8-8766-4564-AAD9-1CC0953D8E2B}" dt="2020-04-12T05:21:19.007" v="13"/>
          <ac:inkMkLst>
            <pc:docMk/>
            <pc:sldMk cId="3587559023" sldId="259"/>
            <ac:inkMk id="16" creationId="{20E913B4-B565-4E26-BE20-D2F6E2266BE7}"/>
          </ac:inkMkLst>
        </pc:inkChg>
        <pc:inkChg chg="add mod">
          <ac:chgData name="Jim Beland" userId="d41a4da1a37fb713" providerId="LiveId" clId="{8DECE0B8-8766-4564-AAD9-1CC0953D8E2B}" dt="2020-04-12T05:21:19.007" v="13"/>
          <ac:inkMkLst>
            <pc:docMk/>
            <pc:sldMk cId="3587559023" sldId="259"/>
            <ac:inkMk id="17" creationId="{C91899FC-5FBD-4A08-B6B1-07E987EA3BF8}"/>
          </ac:inkMkLst>
        </pc:inkChg>
        <pc:inkChg chg="add">
          <ac:chgData name="Jim Beland" userId="d41a4da1a37fb713" providerId="LiveId" clId="{8DECE0B8-8766-4564-AAD9-1CC0953D8E2B}" dt="2020-04-12T05:21:19.613" v="14" actId="9405"/>
          <ac:inkMkLst>
            <pc:docMk/>
            <pc:sldMk cId="3587559023" sldId="259"/>
            <ac:inkMk id="19" creationId="{151AC011-5D31-4DFD-8F1B-EEF8511CFC33}"/>
          </ac:inkMkLst>
        </pc:inkChg>
        <pc:inkChg chg="add mod">
          <ac:chgData name="Jim Beland" userId="d41a4da1a37fb713" providerId="LiveId" clId="{8DECE0B8-8766-4564-AAD9-1CC0953D8E2B}" dt="2020-04-12T05:21:54.229" v="19"/>
          <ac:inkMkLst>
            <pc:docMk/>
            <pc:sldMk cId="3587559023" sldId="259"/>
            <ac:inkMk id="20" creationId="{F4664E98-4BFC-4C78-8DC4-4351A362C175}"/>
          </ac:inkMkLst>
        </pc:inkChg>
        <pc:inkChg chg="add mod">
          <ac:chgData name="Jim Beland" userId="d41a4da1a37fb713" providerId="LiveId" clId="{8DECE0B8-8766-4564-AAD9-1CC0953D8E2B}" dt="2020-04-12T05:21:54.229" v="19"/>
          <ac:inkMkLst>
            <pc:docMk/>
            <pc:sldMk cId="3587559023" sldId="259"/>
            <ac:inkMk id="21" creationId="{D05D20C0-FB3C-4B78-B586-20D03A661C46}"/>
          </ac:inkMkLst>
        </pc:inkChg>
        <pc:inkChg chg="add">
          <ac:chgData name="Jim Beland" userId="d41a4da1a37fb713" providerId="LiveId" clId="{8DECE0B8-8766-4564-AAD9-1CC0953D8E2B}" dt="2020-04-12T05:21:52.816" v="17" actId="9405"/>
          <ac:inkMkLst>
            <pc:docMk/>
            <pc:sldMk cId="3587559023" sldId="259"/>
            <ac:inkMk id="22" creationId="{B4AAF0C0-5FBA-477C-8ADD-16679EB9D32E}"/>
          </ac:inkMkLst>
        </pc:inkChg>
        <pc:inkChg chg="add">
          <ac:chgData name="Jim Beland" userId="d41a4da1a37fb713" providerId="LiveId" clId="{8DECE0B8-8766-4564-AAD9-1CC0953D8E2B}" dt="2020-04-12T05:21:53.728" v="18" actId="9405"/>
          <ac:inkMkLst>
            <pc:docMk/>
            <pc:sldMk cId="3587559023" sldId="259"/>
            <ac:inkMk id="23" creationId="{5D32CD9C-57B9-4854-9A5F-6BB72AE2CA64}"/>
          </ac:inkMkLst>
        </pc:inkChg>
        <pc:cxnChg chg="add mod">
          <ac:chgData name="Jim Beland" userId="d41a4da1a37fb713" providerId="LiveId" clId="{8DECE0B8-8766-4564-AAD9-1CC0953D8E2B}" dt="2020-04-12T05:20:47.334" v="0" actId="11529"/>
          <ac:cxnSpMkLst>
            <pc:docMk/>
            <pc:sldMk cId="3587559023" sldId="259"/>
            <ac:cxnSpMk id="5" creationId="{BC830D96-4571-4E5F-9010-361BF3F0232E}"/>
          </ac:cxnSpMkLst>
        </pc:cxnChg>
      </pc:sldChg>
      <pc:sldChg chg="modSp new">
        <pc:chgData name="Jim Beland" userId="d41a4da1a37fb713" providerId="LiveId" clId="{8DECE0B8-8766-4564-AAD9-1CC0953D8E2B}" dt="2020-04-12T05:30:34.179" v="366" actId="20577"/>
        <pc:sldMkLst>
          <pc:docMk/>
          <pc:sldMk cId="576192619" sldId="260"/>
        </pc:sldMkLst>
        <pc:spChg chg="mod">
          <ac:chgData name="Jim Beland" userId="d41a4da1a37fb713" providerId="LiveId" clId="{8DECE0B8-8766-4564-AAD9-1CC0953D8E2B}" dt="2020-04-12T05:26:37.913" v="159" actId="20577"/>
          <ac:spMkLst>
            <pc:docMk/>
            <pc:sldMk cId="576192619" sldId="260"/>
            <ac:spMk id="2" creationId="{633E1B46-87CC-4259-BD89-44BA1DF0F8AF}"/>
          </ac:spMkLst>
        </pc:spChg>
        <pc:spChg chg="mod">
          <ac:chgData name="Jim Beland" userId="d41a4da1a37fb713" providerId="LiveId" clId="{8DECE0B8-8766-4564-AAD9-1CC0953D8E2B}" dt="2020-04-12T05:30:34.179" v="366" actId="20577"/>
          <ac:spMkLst>
            <pc:docMk/>
            <pc:sldMk cId="576192619" sldId="260"/>
            <ac:spMk id="3" creationId="{5523C4DE-1E1D-4FC7-BEEC-6165E848FF5B}"/>
          </ac:spMkLst>
        </pc:spChg>
      </pc:sldChg>
      <pc:sldChg chg="addSp delSp modSp new">
        <pc:chgData name="Jim Beland" userId="d41a4da1a37fb713" providerId="LiveId" clId="{8DECE0B8-8766-4564-AAD9-1CC0953D8E2B}" dt="2020-04-12T05:46:46.070" v="1160" actId="20577"/>
        <pc:sldMkLst>
          <pc:docMk/>
          <pc:sldMk cId="45354776" sldId="261"/>
        </pc:sldMkLst>
        <pc:spChg chg="mod">
          <ac:chgData name="Jim Beland" userId="d41a4da1a37fb713" providerId="LiveId" clId="{8DECE0B8-8766-4564-AAD9-1CC0953D8E2B}" dt="2020-04-12T05:46:46.070" v="1160" actId="20577"/>
          <ac:spMkLst>
            <pc:docMk/>
            <pc:sldMk cId="45354776" sldId="261"/>
            <ac:spMk id="2" creationId="{776EE0C9-E41E-4A59-ABB8-ED272344519B}"/>
          </ac:spMkLst>
        </pc:spChg>
        <pc:spChg chg="mod">
          <ac:chgData name="Jim Beland" userId="d41a4da1a37fb713" providerId="LiveId" clId="{8DECE0B8-8766-4564-AAD9-1CC0953D8E2B}" dt="2020-04-12T05:34:10.208" v="426" actId="1076"/>
          <ac:spMkLst>
            <pc:docMk/>
            <pc:sldMk cId="45354776" sldId="261"/>
            <ac:spMk id="3" creationId="{3FD534DB-40F9-4193-9870-3BC30B8F6813}"/>
          </ac:spMkLst>
        </pc:spChg>
        <pc:inkChg chg="add">
          <ac:chgData name="Jim Beland" userId="d41a4da1a37fb713" providerId="LiveId" clId="{8DECE0B8-8766-4564-AAD9-1CC0953D8E2B}" dt="2020-04-12T05:45:32.754" v="1140" actId="9405"/>
          <ac:inkMkLst>
            <pc:docMk/>
            <pc:sldMk cId="45354776" sldId="261"/>
            <ac:inkMk id="4" creationId="{5E2EA876-CFBC-4630-97FD-01CC95E6CE67}"/>
          </ac:inkMkLst>
        </pc:inkChg>
        <pc:inkChg chg="add">
          <ac:chgData name="Jim Beland" userId="d41a4da1a37fb713" providerId="LiveId" clId="{8DECE0B8-8766-4564-AAD9-1CC0953D8E2B}" dt="2020-04-12T05:45:33.885" v="1141" actId="9405"/>
          <ac:inkMkLst>
            <pc:docMk/>
            <pc:sldMk cId="45354776" sldId="261"/>
            <ac:inkMk id="5" creationId="{2A80C96E-C5A7-411A-95C6-A84C4AEA1309}"/>
          </ac:inkMkLst>
        </pc:inkChg>
        <pc:inkChg chg="add del">
          <ac:chgData name="Jim Beland" userId="d41a4da1a37fb713" providerId="LiveId" clId="{8DECE0B8-8766-4564-AAD9-1CC0953D8E2B}" dt="2020-04-12T05:35:46.941" v="433" actId="9405"/>
          <ac:inkMkLst>
            <pc:docMk/>
            <pc:sldMk cId="45354776" sldId="261"/>
            <ac:inkMk id="12" creationId="{9CD3641A-AF1D-4C02-9D79-C649E0E5B650}"/>
          </ac:inkMkLst>
        </pc:inkChg>
        <pc:inkChg chg="add del">
          <ac:chgData name="Jim Beland" userId="d41a4da1a37fb713" providerId="LiveId" clId="{8DECE0B8-8766-4564-AAD9-1CC0953D8E2B}" dt="2020-04-12T05:35:51.971" v="435" actId="9405"/>
          <ac:inkMkLst>
            <pc:docMk/>
            <pc:sldMk cId="45354776" sldId="261"/>
            <ac:inkMk id="13" creationId="{A0AFEF1B-2CA1-4F7C-9D39-49C720813A17}"/>
          </ac:inkMkLst>
        </pc:inkChg>
        <pc:inkChg chg="add del">
          <ac:chgData name="Jim Beland" userId="d41a4da1a37fb713" providerId="LiveId" clId="{8DECE0B8-8766-4564-AAD9-1CC0953D8E2B}" dt="2020-04-12T05:35:56.160" v="437" actId="9405"/>
          <ac:inkMkLst>
            <pc:docMk/>
            <pc:sldMk cId="45354776" sldId="261"/>
            <ac:inkMk id="14" creationId="{D95FC91E-1B6F-4C2F-B8F6-6A386AEF56D9}"/>
          </ac:inkMkLst>
        </pc:inkChg>
        <pc:inkChg chg="add">
          <ac:chgData name="Jim Beland" userId="d41a4da1a37fb713" providerId="LiveId" clId="{8DECE0B8-8766-4564-AAD9-1CC0953D8E2B}" dt="2020-04-12T05:35:58.648" v="438" actId="9405"/>
          <ac:inkMkLst>
            <pc:docMk/>
            <pc:sldMk cId="45354776" sldId="261"/>
            <ac:inkMk id="15" creationId="{867470EE-3993-4580-90A5-B16EA73A8734}"/>
          </ac:inkMkLst>
        </pc:inkChg>
        <pc:cxnChg chg="add del mod">
          <ac:chgData name="Jim Beland" userId="d41a4da1a37fb713" providerId="LiveId" clId="{8DECE0B8-8766-4564-AAD9-1CC0953D8E2B}" dt="2020-04-12T05:35:01.115" v="429" actId="11529"/>
          <ac:cxnSpMkLst>
            <pc:docMk/>
            <pc:sldMk cId="45354776" sldId="261"/>
            <ac:cxnSpMk id="5" creationId="{6BD7810D-91EA-4435-9673-35735F261F5E}"/>
          </ac:cxnSpMkLst>
        </pc:cxnChg>
        <pc:cxnChg chg="add del mod">
          <ac:chgData name="Jim Beland" userId="d41a4da1a37fb713" providerId="LiveId" clId="{8DECE0B8-8766-4564-AAD9-1CC0953D8E2B}" dt="2020-04-12T05:35:00.451" v="428" actId="11529"/>
          <ac:cxnSpMkLst>
            <pc:docMk/>
            <pc:sldMk cId="45354776" sldId="261"/>
            <ac:cxnSpMk id="7" creationId="{063B0FA7-063A-48F6-8825-C0A817F29D0B}"/>
          </ac:cxnSpMkLst>
        </pc:cxnChg>
        <pc:cxnChg chg="add mod">
          <ac:chgData name="Jim Beland" userId="d41a4da1a37fb713" providerId="LiveId" clId="{8DECE0B8-8766-4564-AAD9-1CC0953D8E2B}" dt="2020-04-12T05:35:13.882" v="430" actId="11529"/>
          <ac:cxnSpMkLst>
            <pc:docMk/>
            <pc:sldMk cId="45354776" sldId="261"/>
            <ac:cxnSpMk id="9" creationId="{BC6912EB-A8CA-45EF-83DE-A4D92850BD99}"/>
          </ac:cxnSpMkLst>
        </pc:cxnChg>
        <pc:cxnChg chg="add mod">
          <ac:chgData name="Jim Beland" userId="d41a4da1a37fb713" providerId="LiveId" clId="{8DECE0B8-8766-4564-AAD9-1CC0953D8E2B}" dt="2020-04-12T05:35:26.114" v="431" actId="11529"/>
          <ac:cxnSpMkLst>
            <pc:docMk/>
            <pc:sldMk cId="45354776" sldId="261"/>
            <ac:cxnSpMk id="11" creationId="{38B00A2E-D2A7-4471-A8AC-34C88D304AD2}"/>
          </ac:cxnSpMkLst>
        </pc:cxnChg>
      </pc:sldChg>
      <pc:sldChg chg="addSp modSp add">
        <pc:chgData name="Jim Beland" userId="d41a4da1a37fb713" providerId="LiveId" clId="{8DECE0B8-8766-4564-AAD9-1CC0953D8E2B}" dt="2020-04-12T05:45:30.254" v="1139" actId="9405"/>
        <pc:sldMkLst>
          <pc:docMk/>
          <pc:sldMk cId="3272952317" sldId="262"/>
        </pc:sldMkLst>
        <pc:spChg chg="mod">
          <ac:chgData name="Jim Beland" userId="d41a4da1a37fb713" providerId="LiveId" clId="{8DECE0B8-8766-4564-AAD9-1CC0953D8E2B}" dt="2020-04-12T05:41:07.235" v="733" actId="20577"/>
          <ac:spMkLst>
            <pc:docMk/>
            <pc:sldMk cId="3272952317" sldId="262"/>
            <ac:spMk id="3" creationId="{3FD534DB-40F9-4193-9870-3BC30B8F6813}"/>
          </ac:spMkLst>
        </pc:spChg>
        <pc:inkChg chg="add">
          <ac:chgData name="Jim Beland" userId="d41a4da1a37fb713" providerId="LiveId" clId="{8DECE0B8-8766-4564-AAD9-1CC0953D8E2B}" dt="2020-04-12T05:45:29.223" v="1138" actId="9405"/>
          <ac:inkMkLst>
            <pc:docMk/>
            <pc:sldMk cId="3272952317" sldId="262"/>
            <ac:inkMk id="8" creationId="{C3C67643-239B-47D1-8EC1-7CB58826F007}"/>
          </ac:inkMkLst>
        </pc:inkChg>
        <pc:inkChg chg="add">
          <ac:chgData name="Jim Beland" userId="d41a4da1a37fb713" providerId="LiveId" clId="{8DECE0B8-8766-4564-AAD9-1CC0953D8E2B}" dt="2020-04-12T05:45:30.254" v="1139" actId="9405"/>
          <ac:inkMkLst>
            <pc:docMk/>
            <pc:sldMk cId="3272952317" sldId="262"/>
            <ac:inkMk id="10" creationId="{62F5CB05-30C3-4A58-B228-7932F3FAC414}"/>
          </ac:inkMkLst>
        </pc:inkChg>
        <pc:cxnChg chg="add mod">
          <ac:chgData name="Jim Beland" userId="d41a4da1a37fb713" providerId="LiveId" clId="{8DECE0B8-8766-4564-AAD9-1CC0953D8E2B}" dt="2020-04-12T05:39:57.760" v="654" actId="11529"/>
          <ac:cxnSpMkLst>
            <pc:docMk/>
            <pc:sldMk cId="3272952317" sldId="262"/>
            <ac:cxnSpMk id="5" creationId="{B8AC6B92-B4C4-4B09-9124-1B87BEC9FB87}"/>
          </ac:cxnSpMkLst>
        </pc:cxnChg>
        <pc:cxnChg chg="add mod">
          <ac:chgData name="Jim Beland" userId="d41a4da1a37fb713" providerId="LiveId" clId="{8DECE0B8-8766-4564-AAD9-1CC0953D8E2B}" dt="2020-04-12T05:40:12" v="655" actId="11529"/>
          <ac:cxnSpMkLst>
            <pc:docMk/>
            <pc:sldMk cId="3272952317" sldId="262"/>
            <ac:cxnSpMk id="7" creationId="{BC5309CE-19B8-4AFC-8E83-2A696B5DCD7D}"/>
          </ac:cxnSpMkLst>
        </pc:cxnChg>
      </pc:sldChg>
      <pc:sldChg chg="addSp modSp add">
        <pc:chgData name="Jim Beland" userId="d41a4da1a37fb713" providerId="LiveId" clId="{8DECE0B8-8766-4564-AAD9-1CC0953D8E2B}" dt="2020-04-12T05:45:26.393" v="1137" actId="9405"/>
        <pc:sldMkLst>
          <pc:docMk/>
          <pc:sldMk cId="2166322513" sldId="263"/>
        </pc:sldMkLst>
        <pc:spChg chg="mod">
          <ac:chgData name="Jim Beland" userId="d41a4da1a37fb713" providerId="LiveId" clId="{8DECE0B8-8766-4564-AAD9-1CC0953D8E2B}" dt="2020-04-12T05:42:54.074" v="1121" actId="20577"/>
          <ac:spMkLst>
            <pc:docMk/>
            <pc:sldMk cId="2166322513" sldId="263"/>
            <ac:spMk id="3" creationId="{3FD534DB-40F9-4193-9870-3BC30B8F6813}"/>
          </ac:spMkLst>
        </pc:spChg>
        <pc:inkChg chg="add">
          <ac:chgData name="Jim Beland" userId="d41a4da1a37fb713" providerId="LiveId" clId="{8DECE0B8-8766-4564-AAD9-1CC0953D8E2B}" dt="2020-04-12T05:45:25.157" v="1136" actId="9405"/>
          <ac:inkMkLst>
            <pc:docMk/>
            <pc:sldMk cId="2166322513" sldId="263"/>
            <ac:inkMk id="4" creationId="{437C9313-02B9-42C8-AAB5-39115720B32D}"/>
          </ac:inkMkLst>
        </pc:inkChg>
        <pc:inkChg chg="add">
          <ac:chgData name="Jim Beland" userId="d41a4da1a37fb713" providerId="LiveId" clId="{8DECE0B8-8766-4564-AAD9-1CC0953D8E2B}" dt="2020-04-12T05:45:26.393" v="1137" actId="9405"/>
          <ac:inkMkLst>
            <pc:docMk/>
            <pc:sldMk cId="2166322513" sldId="263"/>
            <ac:inkMk id="6" creationId="{79AECED3-423B-467D-AB98-2859C9025E61}"/>
          </ac:inkMkLst>
        </pc:inkChg>
      </pc:sldChg>
      <pc:sldChg chg="addSp delSp add">
        <pc:chgData name="Jim Beland" userId="d41a4da1a37fb713" providerId="LiveId" clId="{8DECE0B8-8766-4564-AAD9-1CC0953D8E2B}" dt="2020-04-12T05:45:20.862" v="1135" actId="9405"/>
        <pc:sldMkLst>
          <pc:docMk/>
          <pc:sldMk cId="2300697768" sldId="264"/>
        </pc:sldMkLst>
        <pc:inkChg chg="add del">
          <ac:chgData name="Jim Beland" userId="d41a4da1a37fb713" providerId="LiveId" clId="{8DECE0B8-8766-4564-AAD9-1CC0953D8E2B}" dt="2020-04-12T05:44:15.584" v="1124" actId="9405"/>
          <ac:inkMkLst>
            <pc:docMk/>
            <pc:sldMk cId="2300697768" sldId="264"/>
            <ac:inkMk id="4" creationId="{BAAF2CF8-66C4-4152-9BDA-CD2E31380B33}"/>
          </ac:inkMkLst>
        </pc:inkChg>
        <pc:inkChg chg="add">
          <ac:chgData name="Jim Beland" userId="d41a4da1a37fb713" providerId="LiveId" clId="{8DECE0B8-8766-4564-AAD9-1CC0953D8E2B}" dt="2020-04-12T05:44:18.229" v="1125" actId="9405"/>
          <ac:inkMkLst>
            <pc:docMk/>
            <pc:sldMk cId="2300697768" sldId="264"/>
            <ac:inkMk id="6" creationId="{D1DB9C68-2309-41B4-AA91-587386388362}"/>
          </ac:inkMkLst>
        </pc:inkChg>
        <pc:inkChg chg="add">
          <ac:chgData name="Jim Beland" userId="d41a4da1a37fb713" providerId="LiveId" clId="{8DECE0B8-8766-4564-AAD9-1CC0953D8E2B}" dt="2020-04-12T05:44:22.782" v="1126" actId="9405"/>
          <ac:inkMkLst>
            <pc:docMk/>
            <pc:sldMk cId="2300697768" sldId="264"/>
            <ac:inkMk id="8" creationId="{E77B235B-FF81-4C9D-97AA-1CBA9C0667A6}"/>
          </ac:inkMkLst>
        </pc:inkChg>
        <pc:inkChg chg="add del">
          <ac:chgData name="Jim Beland" userId="d41a4da1a37fb713" providerId="LiveId" clId="{8DECE0B8-8766-4564-AAD9-1CC0953D8E2B}" dt="2020-04-12T05:44:42.148" v="1128" actId="9405"/>
          <ac:inkMkLst>
            <pc:docMk/>
            <pc:sldMk cId="2300697768" sldId="264"/>
            <ac:inkMk id="10" creationId="{E34A7D08-ED38-4C04-AF1A-C8F67A3EB35D}"/>
          </ac:inkMkLst>
        </pc:inkChg>
        <pc:inkChg chg="add del">
          <ac:chgData name="Jim Beland" userId="d41a4da1a37fb713" providerId="LiveId" clId="{8DECE0B8-8766-4564-AAD9-1CC0953D8E2B}" dt="2020-04-12T05:44:47.471" v="1130" actId="9405"/>
          <ac:inkMkLst>
            <pc:docMk/>
            <pc:sldMk cId="2300697768" sldId="264"/>
            <ac:inkMk id="12" creationId="{3458E8F3-939B-437F-9FDE-554D1AD88010}"/>
          </ac:inkMkLst>
        </pc:inkChg>
        <pc:inkChg chg="add">
          <ac:chgData name="Jim Beland" userId="d41a4da1a37fb713" providerId="LiveId" clId="{8DECE0B8-8766-4564-AAD9-1CC0953D8E2B}" dt="2020-04-12T05:44:49.849" v="1131" actId="9405"/>
          <ac:inkMkLst>
            <pc:docMk/>
            <pc:sldMk cId="2300697768" sldId="264"/>
            <ac:inkMk id="13" creationId="{BCD06356-23B2-49B9-819D-4BD46183849B}"/>
          </ac:inkMkLst>
        </pc:inkChg>
        <pc:inkChg chg="add">
          <ac:chgData name="Jim Beland" userId="d41a4da1a37fb713" providerId="LiveId" clId="{8DECE0B8-8766-4564-AAD9-1CC0953D8E2B}" dt="2020-04-12T05:45:12.219" v="1132" actId="9405"/>
          <ac:inkMkLst>
            <pc:docMk/>
            <pc:sldMk cId="2300697768" sldId="264"/>
            <ac:inkMk id="14" creationId="{364C6BD8-77C8-4A74-855A-077319B2BEBA}"/>
          </ac:inkMkLst>
        </pc:inkChg>
        <pc:inkChg chg="add">
          <ac:chgData name="Jim Beland" userId="d41a4da1a37fb713" providerId="LiveId" clId="{8DECE0B8-8766-4564-AAD9-1CC0953D8E2B}" dt="2020-04-12T05:45:14.010" v="1133" actId="9405"/>
          <ac:inkMkLst>
            <pc:docMk/>
            <pc:sldMk cId="2300697768" sldId="264"/>
            <ac:inkMk id="16" creationId="{F3893F7B-B941-4221-A85D-E5F24F2D6DC1}"/>
          </ac:inkMkLst>
        </pc:inkChg>
        <pc:inkChg chg="add">
          <ac:chgData name="Jim Beland" userId="d41a4da1a37fb713" providerId="LiveId" clId="{8DECE0B8-8766-4564-AAD9-1CC0953D8E2B}" dt="2020-04-12T05:45:19.613" v="1134" actId="9405"/>
          <ac:inkMkLst>
            <pc:docMk/>
            <pc:sldMk cId="2300697768" sldId="264"/>
            <ac:inkMk id="17" creationId="{007A800E-6B52-4944-99AF-8B82BF4D1879}"/>
          </ac:inkMkLst>
        </pc:inkChg>
        <pc:inkChg chg="add">
          <ac:chgData name="Jim Beland" userId="d41a4da1a37fb713" providerId="LiveId" clId="{8DECE0B8-8766-4564-AAD9-1CC0953D8E2B}" dt="2020-04-12T05:45:20.862" v="1135" actId="9405"/>
          <ac:inkMkLst>
            <pc:docMk/>
            <pc:sldMk cId="2300697768" sldId="264"/>
            <ac:inkMk id="18" creationId="{24A5CBDE-5589-4BFF-A5DC-D5D12F895AB7}"/>
          </ac:inkMkLst>
        </pc:inkChg>
      </pc:sldChg>
      <pc:sldChg chg="modSp new">
        <pc:chgData name="Jim Beland" userId="d41a4da1a37fb713" providerId="LiveId" clId="{8DECE0B8-8766-4564-AAD9-1CC0953D8E2B}" dt="2020-04-14T15:21:34.864" v="2262" actId="20577"/>
        <pc:sldMkLst>
          <pc:docMk/>
          <pc:sldMk cId="2220276264" sldId="265"/>
        </pc:sldMkLst>
        <pc:spChg chg="mod">
          <ac:chgData name="Jim Beland" userId="d41a4da1a37fb713" providerId="LiveId" clId="{8DECE0B8-8766-4564-AAD9-1CC0953D8E2B}" dt="2020-04-12T05:46:34.699" v="1151" actId="20577"/>
          <ac:spMkLst>
            <pc:docMk/>
            <pc:sldMk cId="2220276264" sldId="265"/>
            <ac:spMk id="2" creationId="{306D8271-2913-4796-8EDF-F8243631D1C6}"/>
          </ac:spMkLst>
        </pc:spChg>
        <pc:spChg chg="mod">
          <ac:chgData name="Jim Beland" userId="d41a4da1a37fb713" providerId="LiveId" clId="{8DECE0B8-8766-4564-AAD9-1CC0953D8E2B}" dt="2020-04-14T15:21:34.864" v="2262" actId="20577"/>
          <ac:spMkLst>
            <pc:docMk/>
            <pc:sldMk cId="2220276264" sldId="265"/>
            <ac:spMk id="3" creationId="{EB0E7C6E-D3CC-4106-9371-8DBB733E36AB}"/>
          </ac:spMkLst>
        </pc:spChg>
      </pc:sldChg>
      <pc:sldChg chg="modSp add">
        <pc:chgData name="Jim Beland" userId="d41a4da1a37fb713" providerId="LiveId" clId="{8DECE0B8-8766-4564-AAD9-1CC0953D8E2B}" dt="2020-04-14T18:08:16.191" v="2272" actId="20577"/>
        <pc:sldMkLst>
          <pc:docMk/>
          <pc:sldMk cId="3968205295" sldId="266"/>
        </pc:sldMkLst>
        <pc:spChg chg="mod">
          <ac:chgData name="Jim Beland" userId="d41a4da1a37fb713" providerId="LiveId" clId="{8DECE0B8-8766-4564-AAD9-1CC0953D8E2B}" dt="2020-04-14T18:08:16.191" v="2272" actId="20577"/>
          <ac:spMkLst>
            <pc:docMk/>
            <pc:sldMk cId="3968205295" sldId="266"/>
            <ac:spMk id="2" creationId="{306D8271-2913-4796-8EDF-F8243631D1C6}"/>
          </ac:spMkLst>
        </pc:spChg>
        <pc:spChg chg="mod">
          <ac:chgData name="Jim Beland" userId="d41a4da1a37fb713" providerId="LiveId" clId="{8DECE0B8-8766-4564-AAD9-1CC0953D8E2B}" dt="2020-04-13T00:30:50.749" v="2261" actId="20577"/>
          <ac:spMkLst>
            <pc:docMk/>
            <pc:sldMk cId="3968205295" sldId="266"/>
            <ac:spMk id="3" creationId="{EB0E7C6E-D3CC-4106-9371-8DBB733E36AB}"/>
          </ac:spMkLst>
        </pc:spChg>
      </pc:sldChg>
      <pc:sldChg chg="modSp new">
        <pc:chgData name="Jim Beland" userId="d41a4da1a37fb713" providerId="LiveId" clId="{8DECE0B8-8766-4564-AAD9-1CC0953D8E2B}" dt="2020-04-14T15:21:44.833" v="2263" actId="20577"/>
        <pc:sldMkLst>
          <pc:docMk/>
          <pc:sldMk cId="1492540837" sldId="267"/>
        </pc:sldMkLst>
        <pc:spChg chg="mod">
          <ac:chgData name="Jim Beland" userId="d41a4da1a37fb713" providerId="LiveId" clId="{8DECE0B8-8766-4564-AAD9-1CC0953D8E2B}" dt="2020-04-14T15:21:44.833" v="2263" actId="20577"/>
          <ac:spMkLst>
            <pc:docMk/>
            <pc:sldMk cId="1492540837" sldId="267"/>
            <ac:spMk id="3" creationId="{B40DA7F0-0945-4C8B-AA01-BCCE9864FD25}"/>
          </ac:spMkLst>
        </pc:spChg>
      </pc:sldChg>
    </pc:docChg>
  </pc:docChgLst>
  <pc:docChgLst>
    <pc:chgData name="Jim Beland" userId="d41a4da1a37fb713" providerId="LiveId" clId="{89921799-EA4D-4F9A-9BFD-33F372F41842}"/>
    <pc:docChg chg="custSel addSld modSld">
      <pc:chgData name="Jim Beland" userId="d41a4da1a37fb713" providerId="LiveId" clId="{89921799-EA4D-4F9A-9BFD-33F372F41842}" dt="2020-04-12T05:20:04.252" v="569"/>
      <pc:docMkLst>
        <pc:docMk/>
      </pc:docMkLst>
      <pc:sldChg chg="addSp delSp modSp">
        <pc:chgData name="Jim Beland" userId="d41a4da1a37fb713" providerId="LiveId" clId="{89921799-EA4D-4F9A-9BFD-33F372F41842}" dt="2020-04-12T05:20:04.252" v="569"/>
        <pc:sldMkLst>
          <pc:docMk/>
          <pc:sldMk cId="2790417200" sldId="258"/>
        </pc:sldMkLst>
        <pc:spChg chg="mod">
          <ac:chgData name="Jim Beland" userId="d41a4da1a37fb713" providerId="LiveId" clId="{89921799-EA4D-4F9A-9BFD-33F372F41842}" dt="2020-04-12T05:04:58.926" v="233" actId="27636"/>
          <ac:spMkLst>
            <pc:docMk/>
            <pc:sldMk cId="2790417200" sldId="258"/>
            <ac:spMk id="3" creationId="{6891AC0C-33F8-4CCF-98B0-864EE39AA741}"/>
          </ac:spMkLst>
        </pc:spChg>
        <pc:grpChg chg="del mod">
          <ac:chgData name="Jim Beland" userId="d41a4da1a37fb713" providerId="LiveId" clId="{89921799-EA4D-4F9A-9BFD-33F372F41842}" dt="2020-04-12T05:19:56.059" v="565"/>
          <ac:grpSpMkLst>
            <pc:docMk/>
            <pc:sldMk cId="2790417200" sldId="258"/>
            <ac:grpSpMk id="24" creationId="{C2DF3846-AAED-4807-B9D8-696C17B49F07}"/>
          </ac:grpSpMkLst>
        </pc:grpChg>
        <pc:grpChg chg="del mod">
          <ac:chgData name="Jim Beland" userId="d41a4da1a37fb713" providerId="LiveId" clId="{89921799-EA4D-4F9A-9BFD-33F372F41842}" dt="2020-04-12T05:20:04.252" v="569"/>
          <ac:grpSpMkLst>
            <pc:docMk/>
            <pc:sldMk cId="2790417200" sldId="258"/>
            <ac:grpSpMk id="26" creationId="{7E580072-AF44-4A9A-A9F4-7D48AB60E97E}"/>
          </ac:grpSpMkLst>
        </pc:grpChg>
        <pc:grpChg chg="mod">
          <ac:chgData name="Jim Beland" userId="d41a4da1a37fb713" providerId="LiveId" clId="{89921799-EA4D-4F9A-9BFD-33F372F41842}" dt="2020-04-12T05:20:04.252" v="569"/>
          <ac:grpSpMkLst>
            <pc:docMk/>
            <pc:sldMk cId="2790417200" sldId="258"/>
            <ac:grpSpMk id="28" creationId="{2F07C4CA-4669-4124-93B8-A42D89FCE23E}"/>
          </ac:grpSpMkLst>
        </pc:grp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4" creationId="{5D08D354-4F0D-44B3-BC55-7B0106BCA726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10" creationId="{C51DE8DE-A4F3-4B40-86E8-4C04B84A0122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11" creationId="{61263C26-FA2D-47CF-A19C-B527D5348D44}"/>
          </ac:inkMkLst>
        </pc:inkChg>
        <pc:inkChg chg="add del mod">
          <ac:chgData name="Jim Beland" userId="d41a4da1a37fb713" providerId="LiveId" clId="{89921799-EA4D-4F9A-9BFD-33F372F41842}" dt="2020-04-12T05:19:59.655" v="567"/>
          <ac:inkMkLst>
            <pc:docMk/>
            <pc:sldMk cId="2790417200" sldId="258"/>
            <ac:inkMk id="12" creationId="{7A8FDAD6-9C2E-4CDA-B0E7-08D8381338F2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21" creationId="{852B54C4-E355-4C61-8810-2A394E5BADEB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22" creationId="{367F1D22-6273-4CCA-9724-935D4B76769E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23" creationId="{67FD292D-AFD7-4892-A070-025E04C966FE}"/>
          </ac:inkMkLst>
        </pc:inkChg>
        <pc:inkChg chg="add del mod">
          <ac:chgData name="Jim Beland" userId="d41a4da1a37fb713" providerId="LiveId" clId="{89921799-EA4D-4F9A-9BFD-33F372F41842}" dt="2020-04-12T05:19:59.655" v="566"/>
          <ac:inkMkLst>
            <pc:docMk/>
            <pc:sldMk cId="2790417200" sldId="258"/>
            <ac:inkMk id="25" creationId="{2BA7141C-E6A9-437F-B042-F5BFEF9EE387}"/>
          </ac:inkMkLst>
        </pc:inkChg>
        <pc:inkChg chg="add mod">
          <ac:chgData name="Jim Beland" userId="d41a4da1a37fb713" providerId="LiveId" clId="{89921799-EA4D-4F9A-9BFD-33F372F41842}" dt="2020-04-12T05:20:04.252" v="569"/>
          <ac:inkMkLst>
            <pc:docMk/>
            <pc:sldMk cId="2790417200" sldId="258"/>
            <ac:inkMk id="27" creationId="{003CF13E-9F11-4446-B91B-A3CB979EA830}"/>
          </ac:inkMkLst>
        </pc:inkChg>
      </pc:sldChg>
      <pc:sldChg chg="modSp new">
        <pc:chgData name="Jim Beland" userId="d41a4da1a37fb713" providerId="LiveId" clId="{89921799-EA4D-4F9A-9BFD-33F372F41842}" dt="2020-04-12T05:19:06.627" v="555" actId="20577"/>
        <pc:sldMkLst>
          <pc:docMk/>
          <pc:sldMk cId="3587559023" sldId="259"/>
        </pc:sldMkLst>
        <pc:spChg chg="mod">
          <ac:chgData name="Jim Beland" userId="d41a4da1a37fb713" providerId="LiveId" clId="{89921799-EA4D-4F9A-9BFD-33F372F41842}" dt="2020-04-12T05:19:06.627" v="555" actId="20577"/>
          <ac:spMkLst>
            <pc:docMk/>
            <pc:sldMk cId="3587559023" sldId="259"/>
            <ac:spMk id="3" creationId="{C76EF8FF-150B-4F52-8A04-14C32A762399}"/>
          </ac:spMkLst>
        </pc:spChg>
      </pc:sldChg>
    </pc:docChg>
  </pc:docChgLst>
  <pc:docChgLst>
    <pc:chgData name="Jim" userId="d41a4da1a37fb713" providerId="LiveId" clId="{05E2C4C3-69E5-4DB8-86B7-E9FC5BB0A662}"/>
    <pc:docChg chg="modSld">
      <pc:chgData name="Jim" userId="d41a4da1a37fb713" providerId="LiveId" clId="{05E2C4C3-69E5-4DB8-86B7-E9FC5BB0A662}" dt="2022-01-18T21:34:03.573" v="0" actId="9405"/>
      <pc:docMkLst>
        <pc:docMk/>
      </pc:docMkLst>
      <pc:sldChg chg="addSp mod">
        <pc:chgData name="Jim" userId="d41a4da1a37fb713" providerId="LiveId" clId="{05E2C4C3-69E5-4DB8-86B7-E9FC5BB0A662}" dt="2022-01-18T21:34:03.573" v="0" actId="9405"/>
        <pc:sldMkLst>
          <pc:docMk/>
          <pc:sldMk cId="45354776" sldId="261"/>
        </pc:sldMkLst>
        <pc:inkChg chg="add">
          <ac:chgData name="Jim" userId="d41a4da1a37fb713" providerId="LiveId" clId="{05E2C4C3-69E5-4DB8-86B7-E9FC5BB0A662}" dt="2022-01-18T21:34:03.573" v="0" actId="9405"/>
          <ac:inkMkLst>
            <pc:docMk/>
            <pc:sldMk cId="45354776" sldId="261"/>
            <ac:inkMk id="6" creationId="{428EBC0D-502C-48E5-BDF5-0F8E4D246D74}"/>
          </ac:inkMkLst>
        </pc:inkChg>
      </pc:sldChg>
    </pc:docChg>
  </pc:docChgLst>
  <pc:docChgLst>
    <pc:chgData name="Jim Beland" userId="d41a4da1a37fb713" providerId="LiveId" clId="{E8578C13-DD31-41CC-9B79-E9ABC3DF72A7}"/>
    <pc:docChg chg="addSld modSld">
      <pc:chgData name="Jim Beland" userId="d41a4da1a37fb713" providerId="LiveId" clId="{E8578C13-DD31-41CC-9B79-E9ABC3DF72A7}" dt="2020-05-10T03:14:05.274" v="0"/>
      <pc:docMkLst>
        <pc:docMk/>
      </pc:docMkLst>
      <pc:sldChg chg="add">
        <pc:chgData name="Jim Beland" userId="d41a4da1a37fb713" providerId="LiveId" clId="{E8578C13-DD31-41CC-9B79-E9ABC3DF72A7}" dt="2020-05-10T03:14:05.274" v="0"/>
        <pc:sldMkLst>
          <pc:docMk/>
          <pc:sldMk cId="4008371206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0:55.8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0,3 3,2 3,2 0,1 5,2 7,0 8,-3 0,3 67,0 17,-2-10,-2-22,-3-24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33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1,'0'0,"3"2,5 4,12 5,15 4,20 4,32 1,42-3,30-4,19-4,15-2,1-4,-32-2,-43-2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0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852 215,'-6'-1,"1"1,-1-1,1-1,-1 1,1-1,0 0,0 0,-1-1,-14-5,-149-65,7 4,128 56,0 2,-1 2,-30-4,55 11,1 1,-1 0,0 0,0 1,0 1,1 0,-1 0,0 0,1 1,-1 1,1 0,0 0,0 1,0 0,0 0,1 1,0 1,-1-1,2 1,-1 0,1 1,0 0,0 0,1 0,0 1,0 0,1 0,0 1,1-1,0 1,0 0,0 1,1-1,1 0,-1 3,-5 50,2-1,2 1,4 0,5 41,-2-4,3 94,1 161,-7-342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1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9,'0'0,"0"0,0 0,0 0,3 0,3 0,8 0,11 0,10 0,13-2,20-2,20 1,11 3,4 4,-3 2,-9-1,-20-1,-22-1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1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0,'0'3,"-3"5,-2 9,-4 9,-2 10,-3 6,2 6,3 7,0 4,2-9,2-11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2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849 0,'1'3,"-1"0,0 0,-1 0,1 0,-1 0,1 0,-1 0,0 0,0 0,0-1,0 1,-2 3,0 0,-12 32,-2-1,-2-1,-2-1,0 0,-3-2,-1 0,-1-2,-19 17,-51 44,-103 76,190-161,-28 23,-14 13,-2-3,-1-2,-51 26,86-55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3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0,2 2,4 7,3 5,5 9,7 7,6 4,7 6,8 6,10 7,11 10,6 6,5 3,-1 3,-13-12,-16-17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19:53.8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0,'1'7,"-1"0,1 0,0 0,1 0,0 0,0 0,0 0,1-1,0 1,0-1,1 0,9 15,2-1,9 11,7 9,3 10,-3 1,-1 2,-3 1,-2 0,-3 3,-2-1,-2 2,-4 1,-1 0,-4 0,-1 1,-4 0,-2 1,-3-1,-2 0,-4 8,2-36,0-1,-2 0,-1-1,-2 0,-1 0,-1-1,-2-1,0 0,-2 0,-1-2,-1 0,-2-1,0-1,-2-1,0-1,-14 11,-48 27,15-20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0:03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414 1,'-21'26,"-58"66,-31 38,90-103,1 1,1 0,2 1,-2 7,-3 16,2 0,2 1,3 1,2 0,-1 19,4-3,4 1,2 0,7 69,1-100,1-1,2 0,2 0,2-1,1-1,2 1,1-2,2 0,2-2,17 24,11 10,4-2,2-2,4-3,38 31,-58-57,2-2,29 18,-45-36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09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406 150,'-9'-23,"4"14,-1 0,0 0,0 0,-1 1,-1 0,1 1,-1 0,0 0,-1 0,0 1,0 0,0 1,0 0,-1 1,0 0,0 0,0 1,-1 0,1 1,-1 0,1 1,-1 0,0 0,1 1,-1 1,0 0,1 0,-1 1,1 1,0-1,-1 2,1-1,0 1,1 1,-2 1,7-3,-1 1,0-1,1 2,-1-1,1 0,1 1,-1 0,0 0,1 0,0 0,0 0,1 1,0-1,0 1,0 0,0-1,1 1,0 0,0 0,1 0,-1 6,2 14,0 0,1 0,2 0,3 12,-4-22,32 209,-31-179,-2-1,-2 1,-6 45,-10 10,-17 55,27-133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09.5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64,'30'-17,"-19"11,2 1,-1 1,1 0,-1 1,1 0,0 1,0 0,3 1,33 0,29 2,-15 1,-17-2,502-13,-486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0:56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41,'0'0,"0"0,0 0,0 0,3 0,2 0,9-2,11-4,12-1,9-1,2 0,-7 2,-11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0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115 0,'0'0,"0"0,0 0,0 0,0 0,0 3,0 5,-3 10,-3 10,-3 11,-3 11,-3 9,-3 5,0-2,3-3,4-13,4-13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0.7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253 1,'-14'20,"11"-14,-29 44,2 1,2 2,3 1,2 0,-9 36,13-23,2 2,-3 41,15-76,2 0,2 0,1 0,1 0,2 0,4 15,-4-35,1 1,0-1,1 0,1 0,0-1,1 0,0 0,1 0,1-1,0 0,0-1,4 3,4 3,0-2,1 0,1-2,0 0,1-1,0 0,9 2,23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1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685 1,'0'0,"-3"2,-2 6,-9 9,-9 11,-11 14,-9 11,-12 12,-12 10,-7 4,0-2,4-6,7-10,12-14,9-12,10-9,10-9,9-8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1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1,'4'4,"0"0,-1 0,1 0,1 0,-1-1,1 0,-1 1,1-2,0 1,0 0,1-1,9 6,80 47,76 42,83 67,-212-133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2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1,'27'9,"44"27,-2 2,-2 4,35 30,-78-53,0 1,-1 1,-1 1,-2 2,0 0,-1 0,13 25,-22-32,-1 1,-1 0,-1 0,0 0,-1 1,-1 0,-1 0,-1 0,-1 0,0 1,-1-1,-1 1,-2 4,-2 10,-2-1,-1 1,-2-2,-1 1,-2-1,-1-1,-4 7,-17 26,-2-2,-39 50,17-34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3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2,0 6,2 9,4 13,3 18,5 21,2 17,0 9,-5 0,-5-6,-5-19,-1-20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4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0,0 0,0 3,0 5,2 6,4 9,2 15,4 18,-2 17,-1 8,-6-2,-2-15,-3-17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8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0,3 0,5 0,7 0,5 0,5 0,2 0,5 3,7 0,6 3,3 0,4-1,-3-1,-9-2,-12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8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 1,'0'0,"0"0,0 0,0 0,0 0,-2 5,-4 9,-3 11,-2 18,-3 17,2 17,3 11,6 7,2-4,3-17,0-21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19.6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0,0 0,3 5,3 9,3 20,0 23,-2 19,-1 12,-3 5,-1 0,-1-9,-1-19,0-20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0:57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54,'25'-9,"-3"0,-1 1,1 1,1 1,-1 1,1 1,0 1,0 1,10 1,-21 1,-1 1,0 0,0 0,0 2,0-1,0 1,-1 0,1 1,-1 1,0 0,0 0,-1 1,1 0,-1 0,0 1,-1 0,0 1,4 4,-8-7,-1-1,1 1,-1-1,0 1,-1 0,1 0,-1 0,0 0,0 0,0 1,-1-1,0 1,0-1,-1 1,1-1,-1 5,-1-1,0-1,-1 1,0 0,0-1,-1 1,0-1,0 1,-1-1,0 0,0-1,-14 20,0-2,-2 0,-1-2,0 0,-13 9,-2 2,-33 22,54-45,-1 0,0-1,-1-1,0 0,0-2,-6 2,11-6,18-7,21-8,-3 4,0 0,1 2,-1 1,4 0,-17 4,0 1,0 0,0 0,0 1,0 0,-1 1,1 0,0 1,-1 0,10 5,7 6,-1 0,0 2,-1 1,-1 1,18 18,-2-1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51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0,3 161,7-1,8 0,6-1,34 113,-53-253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51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1 176,'0'0,"0"0,0 0,2-2,9-4,12-2,12-6,15-5,17-1,14-1,10 2,12 1,11 1,9 4,5 3,-19 5,-28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52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0 151,'0'0,"0"0,0 0,5 0,9-3,15-2,19-4,29-5,34-7,35-3,20 0,4 2,-27 5,-38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21:53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36,'0'0,"0"0,0 0,12 0,20 0,28 0,32 0,39-5,33-2,15-1,-23-1,-37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35:58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0,'-4'4,"0"0,0 0,1 0,-1 0,1 1,0 0,0-1,0 1,1 0,0 0,0 1,0-1,0 4,1-7,-6 22,1 1,0-1,2 2,1-1,1 0,2 23,4 38,7 30,7 14,6-1,9 13,78 252,-74-270,107 354,61 212,-34 6,-115-417,80 360,-89-463,7-2,47 96,-28-105,7-4,30 35,-46-94,4-3,5-3,73 75,-108-131,3-2,1-1,2-2,1-3,1-1,2-2,15 4,-25-14,2-3,0-2,0-1,1-2,1-1,0-3,0-1,0-2,37-2,-5-6,-1-4,1-2,-2-4,0-3,66-24,18-17,-3-6,12-15,15-14,-4-7,-5-8,-5-7,16-25,-48 28,-5-7,-5-5,-6-5,95-136,-55 35,-10-7,61-145,208-523,-66 1,-276 668,-9-3,29-225,-8-215,-75 574,-1 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32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1 750,'0'0,"0"0,0 0,9-7,22-28,-1-2,-2-1,-2-2,15-30,12-16,13-15,3 2,62-64,-124 154,1 0,1 1,0 0,0 1,0 0,1 0,7-3,-14 8,1 1,-1-1,1 1,-1 1,1-1,-1 0,1 1,-1-1,1 1,0 0,-1 0,1 1,-1-1,1 1,-1 0,1 0,-1 0,1 0,-1 0,0 1,1 0,-1-1,0 1,0 1,-1-1,4 2,23 25,-2 0,-1 2,-1 0,-1 2,10 20,-2-4,24 33,-10-13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3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1 553,'3'-1,"1"0,0 0,-1 1,1-1,0 1,0 0,2 0,19-2,-9-2,0-1,0-1,0-1,-1 0,0-1,0-1,-1 0,9-8,20-17,38-41,45-60,-77 79,2 3,20-15,-63 62,-1 0,1 0,0 0,1 1,-1 0,1 1,0 0,1 0,2 0,-7 3,-1 0,1 0,-1 1,1 0,0 0,0 0,-1 0,1 1,0 0,-1 0,1 0,-1 0,1 1,-1 0,0-1,0 2,1-1,-2 0,1 1,2 2,10 9,0 0,-1 1,-1 1,0 1,-2 0,0 0,9 18,14 31,13 39,-6-7,-11-15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21:34:03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4505,'-5'0'1528,"0"0"-632,-5 9 2345,5-9-2377,5-9-744,5 18-104,0 0-232,10 4-704,-15 104-3057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35:58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0,'-4'4,"0"0,0 0,1 0,-1 0,1 1,0 0,0-1,0 1,1 0,0 0,0 1,0-1,0 4,1-7,-6 22,1 1,0-1,2 2,1-1,1 0,2 23,4 38,7 30,7 14,6-1,9 13,78 252,-74-270,107 354,61 212,-34 6,-115-417,80 360,-89-463,7-2,47 96,-28-105,7-4,30 35,-46-94,4-3,5-3,73 75,-108-131,3-2,1-1,2-2,1-3,1-1,2-2,15 4,-25-14,2-3,0-2,0-1,1-2,1-1,0-3,0-1,0-2,37-2,-5-6,-1-4,1-2,-2-4,0-3,66-24,18-17,-3-6,12-15,15-14,-4-7,-5-8,-5-7,16-25,-48 28,-5-7,-5-5,-6-5,95-136,-55 35,-10-7,61-145,208-523,-66 1,-276 668,-9-3,29-225,-8-215,-75 574,-1 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29.2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1 807,'0'0,"3"-29,14-47,3 2,4 0,3 1,3 2,21-36,-28 63,1 2,29-37,-43 65,1 0,1 1,0 1,0 0,1 0,1 1,0 1,0 0,1 1,1 1,-11 6,-1 0,1 0,0 0,0 1,0 0,0 0,0 0,0 0,1 1,-1 0,0 0,0 1,0-1,0 1,5 1,-3 1,-1-1,1 1,-1 0,0 1,1-1,-2 1,1 1,0-1,-1 1,3 3,10 12,-2 1,0 1,-1 1,-2 0,6 12,-19-34,101 197,-62-117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0:59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3,0 5,0 9,3 12,2 10,4 10,3 8,-2-6,-1-12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30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1 324,'0'0,"0"0,0 0,0 0,7-1,1 0,0 0,0-1,0 0,-1 0,0-1,1 0,4-3,8-3,110-49,22-19,100-46,-236 116,1 0,0 2,0-1,0 2,7-1,-19 4,0 1,1 0,-1 0,0 0,1 0,-1 1,0 0,0 0,0 1,1-1,-1 1,0 0,-1 0,1 1,0-1,-1 1,1 0,-1 0,0 1,1 0,10 12,0 0,-2 1,1 1,8 17,42 81,-54-98,28 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35:58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0,'-4'4,"0"0,0 0,1 0,-1 0,1 1,0 0,0-1,0 1,1 0,0 0,0 1,0-1,0 4,1-7,-6 22,1 1,0-1,2 2,1-1,1 0,2 23,4 38,7 30,7 14,6-1,9 13,78 252,-74-270,107 354,61 212,-34 6,-115-417,80 360,-89-463,7-2,47 96,-28-105,7-4,30 35,-46-94,4-3,5-3,73 75,-108-131,3-2,1-1,2-2,1-3,1-1,2-2,15 4,-25-14,2-3,0-2,0-1,1-2,1-1,0-3,0-1,0-2,37-2,-5-6,-1-4,1-2,-2-4,0-3,66-24,18-17,-3-6,12-15,15-14,-4-7,-5-8,-5-7,16-25,-48 28,-5-7,-5-5,-6-5,95-136,-55 35,-10-7,61-145,208-523,-66 1,-276 668,-9-3,29-225,-8-215,-75 574,-1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25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0 781,'12'-21,"50"-124,-36 79,4 0,4 0,-3 9,3 2,3 1,1 1,3 3,29-27,-63 70,1 0,-1 1,1 0,0 0,1 1,-1 0,1 0,0 1,0 0,1 1,-1 0,1 0,-1 1,1 0,0 1,0 0,0 1,0 0,0 0,0 1,0 0,-1 1,1 0,0 1,-1 0,0 0,2 2,22 9,-2 1,0 2,23 16,84 67,-84-59,16 10,-14-9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26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1 542,'30'-9,"8"-7,0-1,0-2,28-20,102-79,-35 24,-39 32,3 5,70-29,-159 81,1 1,0 1,0 0,0 0,1 1,-1 0,1 1,-1 0,2 0,-6 1,0 1,0 0,0 0,0 0,-1 0,1 1,-1 0,1 0,-1 0,0 0,1 1,-1-1,0 1,-1 0,1 1,0-1,-1 1,0-1,0 1,22 27,-2 1,-1 1,15 31,47 110,-60-121,10 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35:58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 0,'-4'4,"0"0,0 0,1 0,-1 0,1 1,0 0,0-1,0 1,1 0,0 0,0 1,0-1,0 4,1-7,-6 22,1 1,0-1,2 2,1-1,1 0,2 23,4 38,7 30,7 14,6-1,9 13,78 252,-74-270,107 354,61 212,-34 6,-115-417,80 360,-89-463,7-2,47 96,-28-105,7-4,30 35,-46-94,4-3,5-3,73 75,-108-131,3-2,1-1,2-2,1-3,1-1,2-2,15 4,-25-14,2-3,0-2,0-1,1-2,1-1,0-3,0-1,0-2,37-2,-5-6,-1-4,1-2,-2-4,0-3,66-24,18-17,-3-6,12-15,15-14,-4-7,-5-8,-5-7,16-25,-48 28,-5-7,-5-5,-6-5,95-136,-55 35,-10-7,61-145,208-523,-66 1,-276 668,-9-3,29-225,-8-215,-75 574,-1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4:18.2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2584 1,'0'0,"0"0,0 0,0 0,0 0,0 0,0 0,0 0,0 0,0 0,0 0,0 0,0 0,-3 0,-3 0,-5 0,-6 0,-5 0,-7 0,-5 2,-7 4,-6 2,-3 3,0 3,-2 0,1 1,-1 0,3 0,3 2,2 4,0 2,2 6,-1 2,0 1,0 2,2 1,1 1,0 2,1-1,1 2,-2 0,-1 5,2 1,2 1,3 2,-1 5,1 4,1 5,2 1,0-1,-1 2,-1 3,1 1,1 2,-3 4,-1 5,-1 0,1 0,1-2,3-4,0-5,-2-1,-2 0,0 1,0 1,2-1,1 0,2 1,0-1,3-1,1 1,3 2,-3 5,-1 6,-1 3,-1 2,2 1,1 1,2-3,2-2,1-2,1-5,-1 1,-5 0,-2 1,-1-1,-2-4,3-5,4-6,3-6,2-8,5-7,5-6,4-3,2-3,3-7,0-6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4:22.7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3317,'0'0,"0"0,0 0,0 0,0 0,0 0,0 0,0 0,0 0,0 0,0 0,0 0,0 0,0 0,0 0,0 0,0 0,0 0,3 0,2 0,4 0,5 0,8 0,4 0,4-3,1-2,2-4,4-2,3-2,1-1,5-4,4-3,5-3,4-2,5-5,2-3,-1-5,-2-4,-2-6,-4-3,-5-6,-2-2,-4-2,-1 1,1-3,3-2,2-2,4-2,1-3,-1-5,-2-1,-3-2,-3 1,-4 1,-4 2,-2-2,-2-4,-2-2,-2-1,-3 1,-4 3,-7 6,-5 4,-3 1,-1 3,2-2,1-1,1 0,1-2,1 1,-2 1,-3 4,0 4,-3 1,1 0,2 3,1 2,0 3,-3 3,1 3,-2 6,-1 3,-2 10,-1 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4:49.8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0,0 0,0 0,0 0,0 0,0 0,0 0,0 0,3 3,5 3,9 5,9 7,13 4,11 3,13 3,13 4,13 1,11 1,9 1,5 2,3 0,2 3,0 5,-2 2,-5 3,0 3,-6 2,-2 4,-5 2,-4 3,-3 3,-5 2,-5 2,-7 0,-5 4,-8 4,-5 5,-3 9,-8 5,-5 3,-6 5,-5 1,-6 2,-5 2,-2 2,-3-1,0 0,0-2,-1-4,3-4,4-4,3-4,3-5,2-7,0-3,4-5,4-1,3-1,-1-3,2-1,1-3,-2-3,0-2,1-2,1-5,1-3,1-4,3-1,4-2,2-2,4-4,1-3,1-3,0-1,1-1,0-3,3-2,0-1,-1-3,3-4,2-6,0-4,1-3,1-2,2-1,2-3,2-4,5-2,0-1,0 0,-14 1,-18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12.2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1,'0'0,"0"0,0 0,0 0,0 0,0 0,0 0,0 0,0 0,0 0,3 2,2 4,4 3,3 5,1 7,1 11,2 9,-1 7,0 8,0 7,-3 8,0 5,-1-1,1-5,4-6,3-9,4-12,3-10,4-9,2-9,1-8,2-9,5-8,6-10,9-12,11-10,6-5,6-2,7-3,9-2,6-4,0-3,-4 0,-18 10,-23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14.0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0 671,'0'0,"0"0,0 0,0 0,0 0,0 0,0 0,0 0,0 0,0 0,3-2,5-7,9-7,12-13,10-10,12-9,6-5,4-7,1-3,3 0,-3 3,-1 4,-2 8,-5 8,-8 9,-8 7,-12 8,-9 7,-6 4,-1 6,-1 6,3 5,10 14,13 19,11 22,7 17,5 11,0 7,-2 1,-7-10,-5-11,-12-19,-10-21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20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530 3,'-4'-1,"0"0,-1 1,1-1,-1 1,1 0,0 0,-1 1,-3 0,-11 0,-4-1,0 1,0 2,0 0,0 1,1 1,-1 1,1 1,0 1,1 1,-20 12,26-12,0 0,1 1,1 1,0 1,0 0,1 0,0 1,2 1,-1 0,2 0,0 1,0 0,1 1,1-1,1 3,0-4,1 1,1 0,1 0,0 0,1 1,0-1,2 0,0 1,0-1,1 1,1-1,3 8,-2-10,1-1,0 0,1 0,0 0,1 0,1-1,0 0,0-1,1 1,0-1,1-1,0 1,1-2,0 1,2 0,8 5,0-2,1-1,0 0,1-2,0 0,0-1,1-2,0 0,0-1,1-2,-1 0,1-2,0 0,-1-2,3 0,-5-1,0 0,-1-1,1-1,-1-1,1-1,-2-1,1 0,-1-2,0 0,0-1,-1-1,-1-1,0 0,-1-1,0-1,-1-1,2-3,-8 7,-1 0,0-1,-1 0,0 0,-1 0,0-1,-1 0,-1 0,0 0,-1-1,0 0,-1 1,0-1,-1 0,-1 0,0 0,-1 0,-1 0,0 1,-1-1,0 1,-3-8,1 7,-1 0,0 0,-1 1,0 0,-1 0,0 0,-1 1,-1 0,0 1,0 0,-1 1,-1 0,1 1,-2 0,1 1,-1 0,0 1,-1 0,0 1,-11-3,-8 1,1 1,-1 2,0 1,-1 2,-14 1,-4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19.6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0 722,'0'0,"0"0,4-11,90-179,-25 56,-57 108,70-134,-66 133,2 0,0 1,2 1,13-13,-28 32,1 0,0 1,0 0,0 0,0 1,1 0,0 0,0 0,0 1,0 0,1 0,5-1,-7 3,-1 1,1-1,-1 1,1 0,0 1,-1-1,1 1,-1 0,1 1,-1-1,1 1,-1 0,0 0,0 1,0-1,0 1,0 0,1 2,22 17,-1 1,0 1,-2 1,4 8,91 115,-77-93,3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5:45:20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1 590,'0'0,"3"-3,138-122,85-53,-208 164,184-131,-163 119,2 3,1 1,0 2,15-3,-52 21,1 0,-1 0,1 1,-1 0,1 0,-1 0,1 1,0-1,-1 1,1 1,0-1,0 1,-2 1,0-1,0 1,0-1,0 1,-1 0,1 1,-1-1,1 1,-1-1,0 1,0 0,0 0,0 1,-1-1,1 0,-1 1,0 0,12 23,-1 2,-1-1,-1 1,-2 1,-1 0,-2 0,-6-29,29 125,-8-16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30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1,'0'0,"0"0,0 0,0 0,0 0,1 4,12 59,30 146,27 62,-37-160,-29-97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31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85,'22'-1,"185"-23,-3 1,300-3,-353 20,-45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32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90,'18'-1,"510"-19,308-23,-700 29,-33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04:51:33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5,0 12,0 17,3 25,3 33,3 27,2 20,3 9,0-3,1-17,-2-23,-4-24,-2-25,-4-23,-1-17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7F1E-8D3C-4366-87E0-1E979DF90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4F88-BE47-4E90-88EF-32BD30EC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5549-9663-438D-A6A8-2C89EDE3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B758-B344-40D1-B296-90F511BD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40C5-4CE0-4A1E-A9F0-0F1C952B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D3A6-220C-4669-819D-1CF935C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36C4-9185-4660-B205-2CAC0D30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EA3D-A645-443A-82DD-0F543E63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6519-B346-47B1-859B-843FE8A2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EB2D-513D-4A79-B053-9DB3BD71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6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A3402-86AF-4F91-A1D6-E0D831C9B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27F9B-48A1-4C61-8DC9-5A17D8C7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2734-2025-4A7C-ACD1-A45B815E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1480-AF5C-473F-8D16-23482E47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264B-9CB5-4CDC-8154-87376510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41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A893-A6EE-48CA-A2B6-6C4C2EB8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81BE-E423-468C-823F-06436526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5D43-3321-4E14-A7FC-5021A492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571B-3836-443E-BADF-D4255252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F191-071A-42F2-A4D4-BBF9D17F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16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906D-0983-402E-833D-2D3FFB76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0144-7F60-46A0-AF2F-929634A8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81A7-9D98-4DA0-AA65-A2EFE12D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2DA7-AB69-4A28-8F2B-88EBEFD4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3869-2F6B-4628-864D-C18DA098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90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30B9-0EBF-4B4C-824D-4991DA2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DB50-8CC2-467A-8E3C-A3F798E4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E7476-6382-4FAA-90BF-F57E05FE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1D82-C592-4C95-9B93-000470F9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AF1CC-B311-4D0D-BC26-FCEA3777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1C8F-1049-4FE1-9A77-30C53D61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3187-AAA9-4673-931B-D28A1CD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387C-B7F1-40C7-B68C-FCAF4293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40BE9-10B5-4627-8789-C893BC1D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59A60-0FE6-4A72-A28E-F7B18965F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6E113-7D6C-4648-BDD7-8D2AA11F2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A6B5A-30F7-4BA3-9C04-243E4E83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C60B1-9A5C-4F81-9B59-966A3B9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9F17B-EB46-4C34-AD34-0E3D9113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8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EDDC-23EF-4057-BE0D-3DE3A418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DDDC5-E133-443A-8618-25FDB2A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D3C8E-B16D-427D-B5F4-EA839518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1FC6-EEAD-414C-87F7-EC6EB21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5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76627-44A0-4DA4-B7DD-9022EC09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09413-203A-4D1D-A46B-78798C1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D089-FE7E-4377-B212-675282F6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FEFB-C99D-4BCC-B66A-D85BA823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1D67-34AF-4C18-ABEA-29981271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98C2B-FE77-45CB-8B40-38A61210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4609-8433-42C1-9E5B-9576D791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47777-AD57-461C-986F-0027F9CC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78B1-1621-480F-8191-859F336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6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D335-EAF1-46C2-912C-4B75592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3CC0A-3E0B-4CC5-9A7A-3399208E2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98C85-3BE4-4425-9684-EBBD1641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F2A8-C19C-4825-8D53-16780A8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CF42-BBA3-4BF6-83AD-EC15B70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DFF1-9F76-47AF-8DCC-6953908D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3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D5C6A-8D8C-4F71-BFC1-BB3A55E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3188B-8086-44CF-BCE1-94769244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FF4B-A831-4517-9D03-4F3A0AE4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B194-D852-41D7-AEAD-D7AF2D3DC8F9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3302-AC8C-407C-8E22-1B780024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BCDF-549F-422B-8603-1B11E9E87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704E-C979-4F4D-BD81-2A0D4AF65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3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customXml" Target="../ink/ink49.xml"/><Relationship Id="rId17" Type="http://schemas.openxmlformats.org/officeDocument/2006/relationships/image" Target="../media/image50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6.png"/><Relationship Id="rId14" Type="http://schemas.openxmlformats.org/officeDocument/2006/relationships/customXml" Target="../ink/ink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image" Target="../media/image35.png"/><Relationship Id="rId7" Type="http://schemas.openxmlformats.org/officeDocument/2006/relationships/customXml" Target="../ink/ink20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2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20.png"/><Relationship Id="rId9" Type="http://schemas.openxmlformats.org/officeDocument/2006/relationships/customXml" Target="../ink/ink21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30.xml"/><Relationship Id="rId30" Type="http://schemas.openxmlformats.org/officeDocument/2006/relationships/image" Target="../media/image33.png"/><Relationship Id="rId8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38.png"/><Relationship Id="rId4" Type="http://schemas.openxmlformats.org/officeDocument/2006/relationships/customXml" Target="../ink/ink35.xml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400.png"/><Relationship Id="rId4" Type="http://schemas.openxmlformats.org/officeDocument/2006/relationships/customXml" Target="../ink/ink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42.png"/><Relationship Id="rId4" Type="http://schemas.openxmlformats.org/officeDocument/2006/relationships/customXml" Target="../ink/ink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F23E-C05C-46C6-A27C-7BE04FBB7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Increasing and Decreasing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0299E-9B8D-4E66-B4AE-8919BB37A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58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E0C9-E41E-4A59-ABB8-ED27234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4DB-40F9-4193-9870-3BC30B8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                                                     1. determine where f’(x) = 0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2. if f’(x) goes from positive to 0 to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negative, that’s a maximum point,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and if f’(x) goes from negative to 0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to positive, that’s a minimum point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912EB-A8CA-45EF-83DE-A4D92850BD99}"/>
              </a:ext>
            </a:extLst>
          </p:cNvPr>
          <p:cNvCxnSpPr/>
          <p:nvPr/>
        </p:nvCxnSpPr>
        <p:spPr>
          <a:xfrm>
            <a:off x="3483429" y="2558143"/>
            <a:ext cx="0" cy="33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0A2E-D2A7-4471-A8AC-34C88D304AD2}"/>
              </a:ext>
            </a:extLst>
          </p:cNvPr>
          <p:cNvCxnSpPr/>
          <p:nvPr/>
        </p:nvCxnSpPr>
        <p:spPr>
          <a:xfrm>
            <a:off x="1447800" y="4114800"/>
            <a:ext cx="416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14:cNvPr>
              <p14:cNvContentPartPr/>
              <p14:nvPr/>
            </p14:nvContentPartPr>
            <p14:xfrm>
              <a:off x="2910514" y="2758011"/>
              <a:ext cx="2440440" cy="221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874" y="2749011"/>
                <a:ext cx="2458080" cy="223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C6B92-B4C4-4B09-9124-1B87BEC9FB87}"/>
              </a:ext>
            </a:extLst>
          </p:cNvPr>
          <p:cNvCxnSpPr/>
          <p:nvPr/>
        </p:nvCxnSpPr>
        <p:spPr>
          <a:xfrm>
            <a:off x="3233057" y="3233057"/>
            <a:ext cx="0" cy="202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309CE-19B8-4AFC-8E83-2A696B5DCD7D}"/>
              </a:ext>
            </a:extLst>
          </p:cNvPr>
          <p:cNvCxnSpPr/>
          <p:nvPr/>
        </p:nvCxnSpPr>
        <p:spPr>
          <a:xfrm>
            <a:off x="4920343" y="3145971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DB9C68-2309-41B4-AA91-587386388362}"/>
                  </a:ext>
                </a:extLst>
              </p14:cNvPr>
              <p14:cNvContentPartPr/>
              <p14:nvPr/>
            </p14:nvContentPartPr>
            <p14:xfrm>
              <a:off x="2357194" y="3440211"/>
              <a:ext cx="930240" cy="14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DB9C68-2309-41B4-AA91-587386388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9554" y="3332571"/>
                <a:ext cx="965880" cy="17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7B235B-FF81-4C9D-97AA-1CBA9C0667A6}"/>
                  </a:ext>
                </a:extLst>
              </p14:cNvPr>
              <p14:cNvContentPartPr/>
              <p14:nvPr/>
            </p14:nvContentPartPr>
            <p14:xfrm>
              <a:off x="4892314" y="3782571"/>
              <a:ext cx="724320" cy="1194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7B235B-FF81-4C9D-97AA-1CBA9C066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4314" y="3674571"/>
                <a:ext cx="759960" cy="14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D06356-23B2-49B9-819D-4BD46183849B}"/>
                  </a:ext>
                </a:extLst>
              </p14:cNvPr>
              <p14:cNvContentPartPr/>
              <p14:nvPr/>
            </p14:nvContentPartPr>
            <p14:xfrm>
              <a:off x="3234874" y="3429411"/>
              <a:ext cx="1738080" cy="154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D06356-23B2-49B9-819D-4BD4618384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6874" y="3321411"/>
                <a:ext cx="1773720" cy="17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4C6BD8-77C8-4A74-855A-077319B2BEBA}"/>
                  </a:ext>
                </a:extLst>
              </p14:cNvPr>
              <p14:cNvContentPartPr/>
              <p14:nvPr/>
            </p14:nvContentPartPr>
            <p14:xfrm>
              <a:off x="2101954" y="4731531"/>
              <a:ext cx="483840" cy="29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4C6BD8-77C8-4A74-855A-077319B2BE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3954" y="4623891"/>
                <a:ext cx="519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893F7B-B941-4221-A85D-E5F24F2D6DC1}"/>
                  </a:ext>
                </a:extLst>
              </p14:cNvPr>
              <p14:cNvContentPartPr/>
              <p14:nvPr/>
            </p14:nvContentPartPr>
            <p14:xfrm>
              <a:off x="5295874" y="3745491"/>
              <a:ext cx="458280" cy="29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893F7B-B941-4221-A85D-E5F24F2D6D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7874" y="3637491"/>
                <a:ext cx="4939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7A800E-6B52-4944-99AF-8B82BF4D1879}"/>
                  </a:ext>
                </a:extLst>
              </p14:cNvPr>
              <p14:cNvContentPartPr/>
              <p14:nvPr/>
            </p14:nvContentPartPr>
            <p14:xfrm>
              <a:off x="2741674" y="2758011"/>
              <a:ext cx="326160" cy="260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7A800E-6B52-4944-99AF-8B82BF4D18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2674" y="2749011"/>
                <a:ext cx="3438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A5CBDE-5589-4BFF-A5DC-D5D12F895AB7}"/>
                  </a:ext>
                </a:extLst>
              </p14:cNvPr>
              <p14:cNvContentPartPr/>
              <p14:nvPr/>
            </p14:nvContentPartPr>
            <p14:xfrm>
              <a:off x="5101834" y="2691051"/>
              <a:ext cx="383760" cy="21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A5CBDE-5589-4BFF-A5DC-D5D12F895A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3194" y="2682051"/>
                <a:ext cx="40140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6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8271-2913-4796-8EDF-F8243631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7C6E-D3CC-4106-9371-8DBB733E3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Find the constants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 such that the graph of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 will decrease to the point (-6, -200) and increase to the point (2, 56) and then decrease thereafter.</a:t>
                </a:r>
              </a:p>
              <a:p>
                <a:pPr marL="0" indent="0">
                  <a:buNone/>
                </a:pPr>
                <a:r>
                  <a:rPr lang="en-CA" dirty="0"/>
                  <a:t>Solution: Since the curve is a smooth polynomial curve that decreases to x = -6 and increases after x = -6, therefore y’ = 0 at x = -6.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0=−3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0=−108−12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+108=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7C6E-D3CC-4106-9371-8DBB733E3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27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8271-2913-4796-8EDF-F8243631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7C6E-D3CC-4106-9371-8DBB733E3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/>
                  <a:t> </a:t>
                </a:r>
                <a:r>
                  <a:rPr lang="en-CA" dirty="0"/>
                  <a:t>Since the curve is a smooth polynomial curve that increases to x = 2 and decreases after x = 2, therefore y’ = 0 at x = 2.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0=−3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0=−12+4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12−4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Putting together  ① and ②, we see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+108=12−4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=−96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=12−4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=12−4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E7C6E-D3CC-4106-9371-8DBB733E3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2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1E87-4FCA-45BD-A38D-EE066E53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DA7F0-0945-4C8B-AA01-BCCE9864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Since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CA" dirty="0"/>
                  <a:t>  and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CA" dirty="0"/>
                  <a:t>, we can rewrite the equation of the function as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To solve for c, we can plug in either of the known points (-</a:t>
                </a:r>
                <a:r>
                  <a:rPr lang="en-CA"/>
                  <a:t>6,- </a:t>
                </a:r>
                <a:r>
                  <a:rPr lang="en-CA" dirty="0"/>
                  <a:t>200) or </a:t>
                </a:r>
              </a:p>
              <a:p>
                <a:pPr marL="0" indent="0">
                  <a:buNone/>
                </a:pPr>
                <a:r>
                  <a:rPr lang="en-CA" dirty="0"/>
                  <a:t>(2, 56)</a:t>
                </a:r>
              </a:p>
              <a:p>
                <a:pPr marL="0" indent="0">
                  <a:buNone/>
                </a:pPr>
                <a:r>
                  <a:rPr lang="en-CA" dirty="0"/>
                  <a:t>Let’s choose (2, 56) →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56=−8−24+72+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dirty="0"/>
                  <a:t> → c = 16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=−6,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=36,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DA7F0-0945-4C8B-AA01-BCCE9864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5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F74C-E5C1-4A61-B9BC-F2ED2D7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C1D3-10AB-4FC0-90F6-1E6B4A73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8103-16ED-472E-8B0A-7EFAA632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CA72-4270-4B95-A278-3B6D3517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 a continuous and differentiable function, f, the function values (y-values) are increasing for all x-values where f’(x) &gt; 0, and the function values (y-values) are decreasing for all x – values where f’(x) &lt; 0.</a:t>
            </a:r>
          </a:p>
        </p:txBody>
      </p:sp>
    </p:spTree>
    <p:extLst>
      <p:ext uri="{BB962C8B-B14F-4D97-AF65-F5344CB8AC3E}">
        <p14:creationId xmlns:p14="http://schemas.microsoft.com/office/powerpoint/2010/main" val="17325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0ACF-98D2-4E0C-9C2D-66968A2A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1AC0C-33F8-4CCF-98B0-864EE39AA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a) Determine the intervals of increase and decrease for the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→3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CA" dirty="0"/>
                  <a:t> or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400" dirty="0"/>
                  <a:t> </a:t>
                </a:r>
                <a:endParaRPr lang="en-CA" sz="1600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CA" dirty="0"/>
                  <a:t> intervals of increase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&lt;−2,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CA" dirty="0"/>
                  <a:t>interval of decrease at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az-Cyrl-A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/−2&lt;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&lt;0}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1AC0C-33F8-4CCF-98B0-864EE39AA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BC45E-EFAE-4DDE-BE3A-20001262B776}"/>
              </a:ext>
            </a:extLst>
          </p:cNvPr>
          <p:cNvCxnSpPr/>
          <p:nvPr/>
        </p:nvCxnSpPr>
        <p:spPr>
          <a:xfrm>
            <a:off x="3635829" y="4365171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AA813-A717-41B4-ACBE-E149D2F49C89}"/>
                  </a:ext>
                </a:extLst>
              </p14:cNvPr>
              <p14:cNvContentPartPr/>
              <p14:nvPr/>
            </p14:nvContentPartPr>
            <p14:xfrm>
              <a:off x="4399114" y="4257771"/>
              <a:ext cx="31680" cy="19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AA813-A717-41B4-ACBE-E149D2F49C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0114" y="4248771"/>
                <a:ext cx="49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5D4846-27D7-4A64-AF93-FCF8E4C11FB2}"/>
                  </a:ext>
                </a:extLst>
              </p14:cNvPr>
              <p14:cNvContentPartPr/>
              <p14:nvPr/>
            </p14:nvContentPartPr>
            <p14:xfrm>
              <a:off x="4079434" y="4623531"/>
              <a:ext cx="90000" cy="1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5D4846-27D7-4A64-AF93-FCF8E4C11F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0434" y="4614531"/>
                <a:ext cx="107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CFA7F4-5057-4DD6-876D-F52ED346FE74}"/>
                  </a:ext>
                </a:extLst>
              </p14:cNvPr>
              <p14:cNvContentPartPr/>
              <p14:nvPr/>
            </p14:nvContentPartPr>
            <p14:xfrm>
              <a:off x="4394074" y="4603371"/>
              <a:ext cx="203040" cy="25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CFA7F4-5057-4DD6-876D-F52ED346F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5434" y="4594371"/>
                <a:ext cx="220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F9E271-3302-4EA0-9A0B-0E9C48A6B7DD}"/>
                  </a:ext>
                </a:extLst>
              </p14:cNvPr>
              <p14:cNvContentPartPr/>
              <p14:nvPr/>
            </p14:nvContentPartPr>
            <p14:xfrm>
              <a:off x="6544354" y="4309971"/>
              <a:ext cx="17280" cy="10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F9E271-3302-4EA0-9A0B-0E9C48A6B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5354" y="4300971"/>
                <a:ext cx="34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5A2350-1869-4335-A369-3D21085AE8C1}"/>
                  </a:ext>
                </a:extLst>
              </p14:cNvPr>
              <p14:cNvContentPartPr/>
              <p14:nvPr/>
            </p14:nvContentPartPr>
            <p14:xfrm>
              <a:off x="6489634" y="4689411"/>
              <a:ext cx="322200" cy="27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5A2350-1869-4335-A369-3D21085AE8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0994" y="4680411"/>
                <a:ext cx="3398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4A70A03-82F5-47B0-8372-88BCE898291A}"/>
              </a:ext>
            </a:extLst>
          </p:cNvPr>
          <p:cNvGrpSpPr/>
          <p:nvPr/>
        </p:nvGrpSpPr>
        <p:grpSpPr>
          <a:xfrm>
            <a:off x="3486514" y="3913971"/>
            <a:ext cx="430200" cy="242280"/>
            <a:chOff x="3486514" y="3913971"/>
            <a:chExt cx="4302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A0BF51-28AC-4DE3-B307-71BAA91FF768}"/>
                    </a:ext>
                  </a:extLst>
                </p14:cNvPr>
                <p14:cNvContentPartPr/>
                <p14:nvPr/>
              </p14:nvContentPartPr>
              <p14:xfrm>
                <a:off x="3696034" y="3913971"/>
                <a:ext cx="59040" cy="24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A0BF51-28AC-4DE3-B307-71BAA91FF7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87034" y="3905331"/>
                  <a:ext cx="76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047A86-423C-45A7-8690-684EE5E3EAD0}"/>
                    </a:ext>
                  </a:extLst>
                </p14:cNvPr>
                <p14:cNvContentPartPr/>
                <p14:nvPr/>
              </p14:nvContentPartPr>
              <p14:xfrm>
                <a:off x="3486514" y="4029891"/>
                <a:ext cx="430200" cy="3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047A86-423C-45A7-8690-684EE5E3EA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7514" y="4020891"/>
                  <a:ext cx="4478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73A501-0530-4ADE-B6E8-D91BAC66386C}"/>
                  </a:ext>
                </a:extLst>
              </p14:cNvPr>
              <p14:cNvContentPartPr/>
              <p14:nvPr/>
            </p14:nvContentPartPr>
            <p14:xfrm>
              <a:off x="5049634" y="4012251"/>
              <a:ext cx="584280" cy="3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73A501-0530-4ADE-B6E8-D91BAC6638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0994" y="4003611"/>
                <a:ext cx="60192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E255E7E-EB21-4B14-9FBF-0D403E6798EB}"/>
              </a:ext>
            </a:extLst>
          </p:cNvPr>
          <p:cNvGrpSpPr/>
          <p:nvPr/>
        </p:nvGrpSpPr>
        <p:grpSpPr>
          <a:xfrm>
            <a:off x="6927034" y="3846291"/>
            <a:ext cx="483120" cy="423720"/>
            <a:chOff x="6927034" y="3846291"/>
            <a:chExt cx="4831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5C75BC-D210-4FB7-8DD3-2488ABDBB4A0}"/>
                    </a:ext>
                  </a:extLst>
                </p14:cNvPr>
                <p14:cNvContentPartPr/>
                <p14:nvPr/>
              </p14:nvContentPartPr>
              <p14:xfrm>
                <a:off x="7094794" y="3846291"/>
                <a:ext cx="38520" cy="42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5C75BC-D210-4FB7-8DD3-2488ABDBB4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85794" y="3837291"/>
                  <a:ext cx="561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A0EB47-AF00-47A4-B18A-29D0799D6C0F}"/>
                    </a:ext>
                  </a:extLst>
                </p14:cNvPr>
                <p14:cNvContentPartPr/>
                <p14:nvPr/>
              </p14:nvContentPartPr>
              <p14:xfrm>
                <a:off x="6927034" y="4038891"/>
                <a:ext cx="483120" cy="4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A0EB47-AF00-47A4-B18A-29D0799D6C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18034" y="4030251"/>
                  <a:ext cx="5007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08D354-4F0D-44B3-BC55-7B0106BCA726}"/>
                  </a:ext>
                </a:extLst>
              </p14:cNvPr>
              <p14:cNvContentPartPr/>
              <p14:nvPr/>
            </p14:nvContentPartPr>
            <p14:xfrm>
              <a:off x="1554034" y="3987771"/>
              <a:ext cx="306720" cy="42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08D354-4F0D-44B3-BC55-7B0106BCA7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45394" y="3978771"/>
                <a:ext cx="3243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1DE8DE-A4F3-4B40-86E8-4C04B84A0122}"/>
                  </a:ext>
                </a:extLst>
              </p14:cNvPr>
              <p14:cNvContentPartPr/>
              <p14:nvPr/>
            </p14:nvContentPartPr>
            <p14:xfrm>
              <a:off x="1314994" y="4296291"/>
              <a:ext cx="288360" cy="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1DE8DE-A4F3-4B40-86E8-4C04B84A01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5994" y="4287291"/>
                <a:ext cx="30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263C26-FA2D-47CF-A19C-B527D5348D44}"/>
                  </a:ext>
                </a:extLst>
              </p14:cNvPr>
              <p14:cNvContentPartPr/>
              <p14:nvPr/>
            </p14:nvContentPartPr>
            <p14:xfrm>
              <a:off x="1997914" y="3934851"/>
              <a:ext cx="30600" cy="13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263C26-FA2D-47CF-A19C-B527D5348D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89274" y="3925851"/>
                <a:ext cx="4824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F07C4CA-4669-4124-93B8-A42D89FCE23E}"/>
              </a:ext>
            </a:extLst>
          </p:cNvPr>
          <p:cNvGrpSpPr/>
          <p:nvPr/>
        </p:nvGrpSpPr>
        <p:grpSpPr>
          <a:xfrm>
            <a:off x="2283394" y="3934851"/>
            <a:ext cx="610560" cy="774000"/>
            <a:chOff x="2283394" y="3934851"/>
            <a:chExt cx="61056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2B54C4-E355-4C61-8810-2A394E5BADEB}"/>
                    </a:ext>
                  </a:extLst>
                </p14:cNvPr>
                <p14:cNvContentPartPr/>
                <p14:nvPr/>
              </p14:nvContentPartPr>
              <p14:xfrm>
                <a:off x="2425594" y="4101531"/>
                <a:ext cx="3060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2B54C4-E355-4C61-8810-2A394E5BAD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16954" y="4092531"/>
                  <a:ext cx="323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7F1D22-6273-4CCA-9724-935D4B76769E}"/>
                    </a:ext>
                  </a:extLst>
                </p14:cNvPr>
                <p14:cNvContentPartPr/>
                <p14:nvPr/>
              </p14:nvContentPartPr>
              <p14:xfrm>
                <a:off x="2474194" y="4117011"/>
                <a:ext cx="21276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7F1D22-6273-4CCA-9724-935D4B7676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65554" y="4108371"/>
                  <a:ext cx="230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FD292D-AFD7-4892-A070-025E04C966FE}"/>
                    </a:ext>
                  </a:extLst>
                </p14:cNvPr>
                <p14:cNvContentPartPr/>
                <p14:nvPr/>
              </p14:nvContentPartPr>
              <p14:xfrm>
                <a:off x="2742034" y="3934851"/>
                <a:ext cx="151920" cy="629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FD292D-AFD7-4892-A070-025E04C966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33394" y="3925851"/>
                  <a:ext cx="169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3CF13E-9F11-4446-B91B-A3CB979EA830}"/>
                    </a:ext>
                  </a:extLst>
                </p14:cNvPr>
                <p14:cNvContentPartPr/>
                <p14:nvPr/>
              </p14:nvContentPartPr>
              <p14:xfrm>
                <a:off x="2283394" y="3986691"/>
                <a:ext cx="231840" cy="72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3CF13E-9F11-4446-B91B-A3CB979EA8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74394" y="3978051"/>
                  <a:ext cx="249480" cy="73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04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1B2-E879-4BB1-A874-FE9372D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EF8FF-150B-4F52-8A04-14C32A762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b) Determine the intervals of increase and decrease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)(2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+1−2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implies (1 – x)(1 + x) =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implies x = 1  or  x = -1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EF8FF-150B-4F52-8A04-14C32A762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830D96-4571-4E5F-9010-361BF3F0232E}"/>
              </a:ext>
            </a:extLst>
          </p:cNvPr>
          <p:cNvCxnSpPr/>
          <p:nvPr/>
        </p:nvCxnSpPr>
        <p:spPr>
          <a:xfrm>
            <a:off x="3069771" y="5192486"/>
            <a:ext cx="5529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8CF6C-A3DC-40C4-AB67-E410FC260190}"/>
              </a:ext>
            </a:extLst>
          </p:cNvPr>
          <p:cNvGrpSpPr/>
          <p:nvPr/>
        </p:nvGrpSpPr>
        <p:grpSpPr>
          <a:xfrm>
            <a:off x="1341274" y="4955811"/>
            <a:ext cx="1379880" cy="570240"/>
            <a:chOff x="1341274" y="4955811"/>
            <a:chExt cx="13798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D9A934-5DD4-4702-BDB1-153B85ABC5CB}"/>
                    </a:ext>
                  </a:extLst>
                </p14:cNvPr>
                <p14:cNvContentPartPr/>
                <p14:nvPr/>
              </p14:nvContentPartPr>
              <p14:xfrm>
                <a:off x="1530994" y="4959411"/>
                <a:ext cx="146520" cy="37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D9A934-5DD4-4702-BDB1-153B85ABC5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1994" y="4950411"/>
                  <a:ext cx="164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1F343E-7C92-479C-B11C-8196771E5698}"/>
                    </a:ext>
                  </a:extLst>
                </p14:cNvPr>
                <p14:cNvContentPartPr/>
                <p14:nvPr/>
              </p14:nvContentPartPr>
              <p14:xfrm>
                <a:off x="1341274" y="5245611"/>
                <a:ext cx="357480" cy="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1F343E-7C92-479C-B11C-8196771E56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2274" y="5236611"/>
                  <a:ext cx="375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B41BC-0F34-469E-9900-2D580355258F}"/>
                    </a:ext>
                  </a:extLst>
                </p14:cNvPr>
                <p14:cNvContentPartPr/>
                <p14:nvPr/>
              </p14:nvContentPartPr>
              <p14:xfrm>
                <a:off x="1866874" y="4955811"/>
                <a:ext cx="41400" cy="16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B41BC-0F34-469E-9900-2D58035525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58234" y="4946811"/>
                  <a:ext cx="59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733F18-2780-45CC-A3E9-2F8C15ED4184}"/>
                    </a:ext>
                  </a:extLst>
                </p14:cNvPr>
                <p14:cNvContentPartPr/>
                <p14:nvPr/>
              </p14:nvContentPartPr>
              <p14:xfrm>
                <a:off x="2063074" y="5023491"/>
                <a:ext cx="112680" cy="42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733F18-2780-45CC-A3E9-2F8C15ED41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54434" y="5014851"/>
                  <a:ext cx="130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46A490-F7A5-4549-A3F0-6F26F5A923CE}"/>
                    </a:ext>
                  </a:extLst>
                </p14:cNvPr>
                <p14:cNvContentPartPr/>
                <p14:nvPr/>
              </p14:nvContentPartPr>
              <p14:xfrm>
                <a:off x="2295994" y="5164251"/>
                <a:ext cx="246600" cy="25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46A490-F7A5-4549-A3F0-6F26F5A923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6994" y="5155611"/>
                  <a:ext cx="264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324472-F7AA-4BB0-AB9A-8A8EBCD62210}"/>
                    </a:ext>
                  </a:extLst>
                </p14:cNvPr>
                <p14:cNvContentPartPr/>
                <p14:nvPr/>
              </p14:nvContentPartPr>
              <p14:xfrm>
                <a:off x="2264674" y="5278731"/>
                <a:ext cx="227160" cy="14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324472-F7AA-4BB0-AB9A-8A8EBCD622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5674" y="5270091"/>
                  <a:ext cx="244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B4A539-093F-4B1E-AB32-8753C552F342}"/>
                    </a:ext>
                  </a:extLst>
                </p14:cNvPr>
                <p14:cNvContentPartPr/>
                <p14:nvPr/>
              </p14:nvContentPartPr>
              <p14:xfrm>
                <a:off x="2510554" y="5075691"/>
                <a:ext cx="210600" cy="45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B4A539-093F-4B1E-AB32-8753C552F3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1914" y="5067051"/>
                  <a:ext cx="228240" cy="46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78949F-6766-42DF-BF3F-256E461F474F}"/>
                  </a:ext>
                </a:extLst>
              </p14:cNvPr>
              <p14:cNvContentPartPr/>
              <p14:nvPr/>
            </p14:nvContentPartPr>
            <p14:xfrm>
              <a:off x="4603594" y="5127891"/>
              <a:ext cx="29880" cy="23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78949F-6766-42DF-BF3F-256E461F47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94954" y="5119251"/>
                <a:ext cx="4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F04045-8E14-4B3C-9D55-C0AB45FF397B}"/>
                  </a:ext>
                </a:extLst>
              </p14:cNvPr>
              <p14:cNvContentPartPr/>
              <p14:nvPr/>
            </p14:nvContentPartPr>
            <p14:xfrm>
              <a:off x="6764674" y="5132571"/>
              <a:ext cx="18720" cy="175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F04045-8E14-4B3C-9D55-C0AB45FF39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56034" y="5123931"/>
                <a:ext cx="3636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058DE9-F6C6-45B3-9632-29FC5C25CBD5}"/>
              </a:ext>
            </a:extLst>
          </p:cNvPr>
          <p:cNvGrpSpPr/>
          <p:nvPr/>
        </p:nvGrpSpPr>
        <p:grpSpPr>
          <a:xfrm>
            <a:off x="4399114" y="5565291"/>
            <a:ext cx="341280" cy="225360"/>
            <a:chOff x="4399114" y="5565291"/>
            <a:chExt cx="3412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E913B4-B565-4E26-BE20-D2F6E2266BE7}"/>
                    </a:ext>
                  </a:extLst>
                </p14:cNvPr>
                <p14:cNvContentPartPr/>
                <p14:nvPr/>
              </p14:nvContentPartPr>
              <p14:xfrm>
                <a:off x="4399114" y="5658891"/>
                <a:ext cx="155520" cy="1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E913B4-B565-4E26-BE20-D2F6E2266B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0114" y="5649891"/>
                  <a:ext cx="173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1899FC-5FBD-4A08-B6B1-07E987EA3BF8}"/>
                    </a:ext>
                  </a:extLst>
                </p14:cNvPr>
                <p14:cNvContentPartPr/>
                <p14:nvPr/>
              </p14:nvContentPartPr>
              <p14:xfrm>
                <a:off x="4715914" y="5565291"/>
                <a:ext cx="24480" cy="22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1899FC-5FBD-4A08-B6B1-07E987EA3B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06914" y="5556651"/>
                  <a:ext cx="421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1AC011-5D31-4DFD-8F1B-EEF8511CFC33}"/>
                  </a:ext>
                </a:extLst>
              </p14:cNvPr>
              <p14:cNvContentPartPr/>
              <p14:nvPr/>
            </p14:nvContentPartPr>
            <p14:xfrm>
              <a:off x="6680434" y="5570331"/>
              <a:ext cx="16920" cy="235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1AC011-5D31-4DFD-8F1B-EEF8511CFC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1434" y="5561331"/>
                <a:ext cx="3456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68DFCE8-4E86-4DF4-93B5-5057FE384B2E}"/>
              </a:ext>
            </a:extLst>
          </p:cNvPr>
          <p:cNvGrpSpPr/>
          <p:nvPr/>
        </p:nvGrpSpPr>
        <p:grpSpPr>
          <a:xfrm>
            <a:off x="5568394" y="4711011"/>
            <a:ext cx="366840" cy="335160"/>
            <a:chOff x="5568394" y="4711011"/>
            <a:chExt cx="3668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664E98-4BFC-4C78-8DC4-4351A362C175}"/>
                    </a:ext>
                  </a:extLst>
                </p14:cNvPr>
                <p14:cNvContentPartPr/>
                <p14:nvPr/>
              </p14:nvContentPartPr>
              <p14:xfrm>
                <a:off x="5725714" y="4711011"/>
                <a:ext cx="42840" cy="33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664E98-4BFC-4C78-8DC4-4351A362C1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17074" y="4702011"/>
                  <a:ext cx="60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5D20C0-FB3C-4B78-B586-20D03A661C46}"/>
                    </a:ext>
                  </a:extLst>
                </p14:cNvPr>
                <p14:cNvContentPartPr/>
                <p14:nvPr/>
              </p14:nvContentPartPr>
              <p14:xfrm>
                <a:off x="5568394" y="4887051"/>
                <a:ext cx="36684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5D20C0-FB3C-4B78-B586-20D03A661C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9754" y="4878411"/>
                  <a:ext cx="38448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AAF0C0-5FBA-477C-8ADD-16679EB9D32E}"/>
                  </a:ext>
                </a:extLst>
              </p14:cNvPr>
              <p14:cNvContentPartPr/>
              <p14:nvPr/>
            </p14:nvContentPartPr>
            <p14:xfrm>
              <a:off x="7430674" y="4797411"/>
              <a:ext cx="365400" cy="54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AAF0C0-5FBA-477C-8ADD-16679EB9D32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1674" y="4788411"/>
                <a:ext cx="383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32CD9C-57B9-4854-9A5F-6BB72AE2CA64}"/>
                  </a:ext>
                </a:extLst>
              </p14:cNvPr>
              <p14:cNvContentPartPr/>
              <p14:nvPr/>
            </p14:nvContentPartPr>
            <p14:xfrm>
              <a:off x="3350434" y="4891011"/>
              <a:ext cx="340560" cy="12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32CD9C-57B9-4854-9A5F-6BB72AE2CA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41434" y="4882011"/>
                <a:ext cx="3582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5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1B46-87CC-4259-BD89-44BA1DF0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3C4DE-1E1D-4FC7-BEEC-6165E848F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Therefore, the interval of increase in set notation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ԑ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&lt;1}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and the interval of increase in interval notation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(−1,1)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intervals of decrease in set notation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ԑ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&lt;−1,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&gt;1}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and the intervals of decrease in interval notation are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(−∞,−1)∪(1,∞)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3C4DE-1E1D-4FC7-BEEC-6165E848F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9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E0C9-E41E-4A59-ABB8-ED27234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4DB-40F9-4193-9870-3BC30B8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a graph of y = f’ (x), graph the curve y = f(x)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912EB-A8CA-45EF-83DE-A4D92850BD99}"/>
              </a:ext>
            </a:extLst>
          </p:cNvPr>
          <p:cNvCxnSpPr/>
          <p:nvPr/>
        </p:nvCxnSpPr>
        <p:spPr>
          <a:xfrm>
            <a:off x="3483429" y="2558143"/>
            <a:ext cx="0" cy="33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0A2E-D2A7-4471-A8AC-34C88D304AD2}"/>
              </a:ext>
            </a:extLst>
          </p:cNvPr>
          <p:cNvCxnSpPr/>
          <p:nvPr/>
        </p:nvCxnSpPr>
        <p:spPr>
          <a:xfrm>
            <a:off x="1447800" y="4114800"/>
            <a:ext cx="416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14:cNvPr>
              <p14:cNvContentPartPr/>
              <p14:nvPr/>
            </p14:nvContentPartPr>
            <p14:xfrm>
              <a:off x="2910514" y="2758011"/>
              <a:ext cx="2440440" cy="221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874" y="2749011"/>
                <a:ext cx="2458080" cy="22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EA876-CFBC-4630-97FD-01CC95E6CE67}"/>
                  </a:ext>
                </a:extLst>
              </p14:cNvPr>
              <p14:cNvContentPartPr/>
              <p14:nvPr/>
            </p14:nvContentPartPr>
            <p14:xfrm>
              <a:off x="2720794" y="2821371"/>
              <a:ext cx="344160" cy="27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EA876-CFBC-4630-97FD-01CC95E6C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2154" y="2812371"/>
                <a:ext cx="361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80C96E-C5A7-411A-95C6-A84C4AEA1309}"/>
                  </a:ext>
                </a:extLst>
              </p14:cNvPr>
              <p14:cNvContentPartPr/>
              <p14:nvPr/>
            </p14:nvContentPartPr>
            <p14:xfrm>
              <a:off x="5101834" y="2818851"/>
              <a:ext cx="390600" cy="19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80C96E-C5A7-411A-95C6-A84C4AEA13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3194" y="2810211"/>
                <a:ext cx="4082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8EBC0D-502C-48E5-BDF5-0F8E4D246D74}"/>
                  </a:ext>
                </a:extLst>
              </p14:cNvPr>
              <p14:cNvContentPartPr/>
              <p14:nvPr/>
            </p14:nvContentPartPr>
            <p14:xfrm>
              <a:off x="9477360" y="7586595"/>
              <a:ext cx="9360" cy="5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8EBC0D-502C-48E5-BDF5-0F8E4D246D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9360" y="7568955"/>
                <a:ext cx="4500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E0C9-E41E-4A59-ABB8-ED27234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4DB-40F9-4193-9870-3BC30B8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                                                     1. determine where f’(x) = 0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912EB-A8CA-45EF-83DE-A4D92850BD99}"/>
              </a:ext>
            </a:extLst>
          </p:cNvPr>
          <p:cNvCxnSpPr/>
          <p:nvPr/>
        </p:nvCxnSpPr>
        <p:spPr>
          <a:xfrm>
            <a:off x="3483429" y="2558143"/>
            <a:ext cx="0" cy="33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0A2E-D2A7-4471-A8AC-34C88D304AD2}"/>
              </a:ext>
            </a:extLst>
          </p:cNvPr>
          <p:cNvCxnSpPr/>
          <p:nvPr/>
        </p:nvCxnSpPr>
        <p:spPr>
          <a:xfrm>
            <a:off x="1447800" y="4114800"/>
            <a:ext cx="416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14:cNvPr>
              <p14:cNvContentPartPr/>
              <p14:nvPr/>
            </p14:nvContentPartPr>
            <p14:xfrm>
              <a:off x="2910514" y="2758011"/>
              <a:ext cx="2440440" cy="221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874" y="2749011"/>
                <a:ext cx="2458080" cy="223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C6B92-B4C4-4B09-9124-1B87BEC9FB87}"/>
              </a:ext>
            </a:extLst>
          </p:cNvPr>
          <p:cNvCxnSpPr/>
          <p:nvPr/>
        </p:nvCxnSpPr>
        <p:spPr>
          <a:xfrm>
            <a:off x="3233057" y="3233057"/>
            <a:ext cx="0" cy="202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309CE-19B8-4AFC-8E83-2A696B5DCD7D}"/>
              </a:ext>
            </a:extLst>
          </p:cNvPr>
          <p:cNvCxnSpPr/>
          <p:nvPr/>
        </p:nvCxnSpPr>
        <p:spPr>
          <a:xfrm>
            <a:off x="4920343" y="3145971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C67643-239B-47D1-8EC1-7CB58826F007}"/>
                  </a:ext>
                </a:extLst>
              </p14:cNvPr>
              <p14:cNvContentPartPr/>
              <p14:nvPr/>
            </p14:nvContentPartPr>
            <p14:xfrm>
              <a:off x="2689114" y="2790051"/>
              <a:ext cx="290520" cy="29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C67643-239B-47D1-8EC1-7CB58826F0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474" y="2781051"/>
                <a:ext cx="308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F5CB05-30C3-4A58-B228-7932F3FAC414}"/>
                  </a:ext>
                </a:extLst>
              </p14:cNvPr>
              <p14:cNvContentPartPr/>
              <p14:nvPr/>
            </p14:nvContentPartPr>
            <p14:xfrm>
              <a:off x="5080594" y="2854851"/>
              <a:ext cx="371160" cy="124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F5CB05-30C3-4A58-B228-7932F3FAC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1954" y="2846211"/>
                <a:ext cx="38880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9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E0C9-E41E-4A59-ABB8-ED27234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4DB-40F9-4193-9870-3BC30B8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                                                     1. determine where f’(x) = 0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2. if f’(x) goes from positive to 0 to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negative, that’s a maximum point,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and if f’(x) goes from negative to 0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to positive, that’s a minimum point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912EB-A8CA-45EF-83DE-A4D92850BD99}"/>
              </a:ext>
            </a:extLst>
          </p:cNvPr>
          <p:cNvCxnSpPr/>
          <p:nvPr/>
        </p:nvCxnSpPr>
        <p:spPr>
          <a:xfrm>
            <a:off x="3483429" y="2558143"/>
            <a:ext cx="0" cy="33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0A2E-D2A7-4471-A8AC-34C88D304AD2}"/>
              </a:ext>
            </a:extLst>
          </p:cNvPr>
          <p:cNvCxnSpPr/>
          <p:nvPr/>
        </p:nvCxnSpPr>
        <p:spPr>
          <a:xfrm>
            <a:off x="1447800" y="4114800"/>
            <a:ext cx="416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14:cNvPr>
              <p14:cNvContentPartPr/>
              <p14:nvPr/>
            </p14:nvContentPartPr>
            <p14:xfrm>
              <a:off x="2910514" y="2758011"/>
              <a:ext cx="2440440" cy="221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7470EE-3993-4580-90A5-B16EA73A8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874" y="2749011"/>
                <a:ext cx="2458080" cy="223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C6B92-B4C4-4B09-9124-1B87BEC9FB87}"/>
              </a:ext>
            </a:extLst>
          </p:cNvPr>
          <p:cNvCxnSpPr/>
          <p:nvPr/>
        </p:nvCxnSpPr>
        <p:spPr>
          <a:xfrm>
            <a:off x="3233057" y="3233057"/>
            <a:ext cx="0" cy="202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309CE-19B8-4AFC-8E83-2A696B5DCD7D}"/>
              </a:ext>
            </a:extLst>
          </p:cNvPr>
          <p:cNvCxnSpPr/>
          <p:nvPr/>
        </p:nvCxnSpPr>
        <p:spPr>
          <a:xfrm>
            <a:off x="4920343" y="3145971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C9313-02B9-42C8-AAB5-39115720B32D}"/>
                  </a:ext>
                </a:extLst>
              </p14:cNvPr>
              <p14:cNvContentPartPr/>
              <p14:nvPr/>
            </p14:nvContentPartPr>
            <p14:xfrm>
              <a:off x="2679034" y="2846571"/>
              <a:ext cx="410760" cy="28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C9313-02B9-42C8-AAB5-39115720B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034" y="2837931"/>
                <a:ext cx="428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ECED3-423B-467D-AB98-2859C9025E61}"/>
                  </a:ext>
                </a:extLst>
              </p14:cNvPr>
              <p14:cNvContentPartPr/>
              <p14:nvPr/>
            </p14:nvContentPartPr>
            <p14:xfrm>
              <a:off x="5085994" y="2760531"/>
              <a:ext cx="466920" cy="19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ECED3-423B-467D-AB98-2859C9025E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7354" y="2751531"/>
                <a:ext cx="48456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32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753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Increasing and Decreasing Functions</vt:lpstr>
      <vt:lpstr>PowerPoint Presentation</vt:lpstr>
      <vt:lpstr>PowerPoint Presentation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and Decreasing Functions</dc:title>
  <dc:creator>James Beland</dc:creator>
  <cp:lastModifiedBy>Jim</cp:lastModifiedBy>
  <cp:revision>2</cp:revision>
  <dcterms:created xsi:type="dcterms:W3CDTF">2020-04-12T04:43:49Z</dcterms:created>
  <dcterms:modified xsi:type="dcterms:W3CDTF">2022-01-18T21:34:31Z</dcterms:modified>
</cp:coreProperties>
</file>