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AC4DF-62F4-4086-8BCC-429416048AEF}" v="14" dt="2022-04-16T17:56:3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71B518BC-B3AD-41F7-ACDE-0FE9432C4B50}"/>
    <pc:docChg chg="undo redo custSel addSld delSld modSld sldOrd">
      <pc:chgData name="Jim Beland" userId="d41a4da1a37fb713" providerId="LiveId" clId="{71B518BC-B3AD-41F7-ACDE-0FE9432C4B50}" dt="2020-04-13T01:50:32.767" v="8456"/>
      <pc:docMkLst>
        <pc:docMk/>
      </pc:docMkLst>
      <pc:sldChg chg="modSp">
        <pc:chgData name="Jim Beland" userId="d41a4da1a37fb713" providerId="LiveId" clId="{71B518BC-B3AD-41F7-ACDE-0FE9432C4B50}" dt="2020-04-12T20:22:17.079" v="321" actId="20577"/>
        <pc:sldMkLst>
          <pc:docMk/>
          <pc:sldMk cId="710240215" sldId="256"/>
        </pc:sldMkLst>
        <pc:spChg chg="mod">
          <ac:chgData name="Jim Beland" userId="d41a4da1a37fb713" providerId="LiveId" clId="{71B518BC-B3AD-41F7-ACDE-0FE9432C4B50}" dt="2020-04-12T20:22:17.079" v="321" actId="20577"/>
          <ac:spMkLst>
            <pc:docMk/>
            <pc:sldMk cId="710240215" sldId="256"/>
            <ac:spMk id="2" creationId="{20029105-2AFE-4397-9CDD-5B4123C44B9E}"/>
          </ac:spMkLst>
        </pc:spChg>
      </pc:sldChg>
      <pc:sldChg chg="addSp delSp modSp">
        <pc:chgData name="Jim Beland" userId="d41a4da1a37fb713" providerId="LiveId" clId="{71B518BC-B3AD-41F7-ACDE-0FE9432C4B50}" dt="2020-04-12T20:31:11.859" v="1447"/>
        <pc:sldMkLst>
          <pc:docMk/>
          <pc:sldMk cId="3023019977" sldId="257"/>
        </pc:sldMkLst>
        <pc:spChg chg="mod">
          <ac:chgData name="Jim Beland" userId="d41a4da1a37fb713" providerId="LiveId" clId="{71B518BC-B3AD-41F7-ACDE-0FE9432C4B50}" dt="2020-04-12T20:25:16.659" v="986" actId="20577"/>
          <ac:spMkLst>
            <pc:docMk/>
            <pc:sldMk cId="3023019977" sldId="257"/>
            <ac:spMk id="2" creationId="{77A44CA8-521C-40F1-B6A3-63326EC972D1}"/>
          </ac:spMkLst>
        </pc:spChg>
        <pc:spChg chg="mod">
          <ac:chgData name="Jim Beland" userId="d41a4da1a37fb713" providerId="LiveId" clId="{71B518BC-B3AD-41F7-ACDE-0FE9432C4B50}" dt="2020-04-12T20:27:34.778" v="1363" actId="20577"/>
          <ac:spMkLst>
            <pc:docMk/>
            <pc:sldMk cId="3023019977" sldId="257"/>
            <ac:spMk id="3" creationId="{E1728EBD-F9DF-4093-8921-B226F86EF79E}"/>
          </ac:spMkLst>
        </pc:spChg>
        <pc:grpChg chg="add del mod">
          <ac:chgData name="Jim Beland" userId="d41a4da1a37fb713" providerId="LiveId" clId="{71B518BC-B3AD-41F7-ACDE-0FE9432C4B50}" dt="2020-04-12T20:31:11.859" v="1447"/>
          <ac:grpSpMkLst>
            <pc:docMk/>
            <pc:sldMk cId="3023019977" sldId="257"/>
            <ac:grpSpMk id="7" creationId="{7677B053-DEB1-4DFC-90BE-0B8CE7B511AB}"/>
          </ac:grpSpMkLst>
        </pc:grpChg>
        <pc:grpChg chg="mod">
          <ac:chgData name="Jim Beland" userId="d41a4da1a37fb713" providerId="LiveId" clId="{71B518BC-B3AD-41F7-ACDE-0FE9432C4B50}" dt="2020-04-12T20:31:08.934" v="1445"/>
          <ac:grpSpMkLst>
            <pc:docMk/>
            <pc:sldMk cId="3023019977" sldId="257"/>
            <ac:grpSpMk id="9" creationId="{A22D1BDB-B876-4A82-8208-A696108D2D98}"/>
          </ac:grpSpMkLst>
        </pc:grpChg>
        <pc:grpChg chg="mod">
          <ac:chgData name="Jim Beland" userId="d41a4da1a37fb713" providerId="LiveId" clId="{71B518BC-B3AD-41F7-ACDE-0FE9432C4B50}" dt="2020-04-12T20:31:11.859" v="1447"/>
          <ac:grpSpMkLst>
            <pc:docMk/>
            <pc:sldMk cId="3023019977" sldId="257"/>
            <ac:grpSpMk id="11" creationId="{0665037D-6F15-467F-8C3B-F2C402D82784}"/>
          </ac:grpSpMkLst>
        </pc:grpChg>
        <pc:grpChg chg="del mod">
          <ac:chgData name="Jim Beland" userId="d41a4da1a37fb713" providerId="LiveId" clId="{71B518BC-B3AD-41F7-ACDE-0FE9432C4B50}" dt="2020-04-12T20:23:25.573" v="326"/>
          <ac:grpSpMkLst>
            <pc:docMk/>
            <pc:sldMk cId="3023019977" sldId="257"/>
            <ac:grpSpMk id="20" creationId="{EEB7AFAD-4086-4F85-87AC-167A81E63AB3}"/>
          </ac:grpSpMkLst>
        </pc:grpChg>
        <pc:grpChg chg="del mod">
          <ac:chgData name="Jim Beland" userId="d41a4da1a37fb713" providerId="LiveId" clId="{71B518BC-B3AD-41F7-ACDE-0FE9432C4B50}" dt="2020-04-12T20:23:28.857" v="335"/>
          <ac:grpSpMkLst>
            <pc:docMk/>
            <pc:sldMk cId="3023019977" sldId="257"/>
            <ac:grpSpMk id="22" creationId="{0F434E98-6B1A-4A17-9FFF-F8E5410FB2BC}"/>
          </ac:grpSpMkLst>
        </pc:grpChg>
        <pc:grpChg chg="del mod">
          <ac:chgData name="Jim Beland" userId="d41a4da1a37fb713" providerId="LiveId" clId="{71B518BC-B3AD-41F7-ACDE-0FE9432C4B50}" dt="2020-04-12T20:23:34.346" v="362"/>
          <ac:grpSpMkLst>
            <pc:docMk/>
            <pc:sldMk cId="3023019977" sldId="257"/>
            <ac:grpSpMk id="38" creationId="{21FCFE92-D79C-4FF0-82DA-5F70CA2563A4}"/>
          </ac:grpSpMkLst>
        </pc:grpChg>
        <pc:grpChg chg="del mod">
          <ac:chgData name="Jim Beland" userId="d41a4da1a37fb713" providerId="LiveId" clId="{71B518BC-B3AD-41F7-ACDE-0FE9432C4B50}" dt="2020-04-12T20:23:34.345" v="359"/>
          <ac:grpSpMkLst>
            <pc:docMk/>
            <pc:sldMk cId="3023019977" sldId="257"/>
            <ac:grpSpMk id="54" creationId="{5ADFF25F-E40C-4AB5-AAFB-1686B98086DB}"/>
          </ac:grpSpMkLst>
        </pc:grpChg>
        <pc:grpChg chg="del mod">
          <ac:chgData name="Jim Beland" userId="d41a4da1a37fb713" providerId="LiveId" clId="{71B518BC-B3AD-41F7-ACDE-0FE9432C4B50}" dt="2020-04-12T20:23:34.344" v="354"/>
          <ac:grpSpMkLst>
            <pc:docMk/>
            <pc:sldMk cId="3023019977" sldId="257"/>
            <ac:grpSpMk id="55" creationId="{EA1CFF12-90FE-4A49-A3D6-8A5BF16DC081}"/>
          </ac:grpSpMkLst>
        </pc:grpChg>
        <pc:inkChg chg="add">
          <ac:chgData name="Jim Beland" userId="d41a4da1a37fb713" providerId="LiveId" clId="{71B518BC-B3AD-41F7-ACDE-0FE9432C4B50}" dt="2020-04-12T20:29:34.475" v="1437" actId="9405"/>
          <ac:inkMkLst>
            <pc:docMk/>
            <pc:sldMk cId="3023019977" sldId="257"/>
            <ac:inkMk id="4" creationId="{83CB9EBC-DC9B-48C5-97B5-5DAFDA46C5A8}"/>
          </ac:inkMkLst>
        </pc:inkChg>
        <pc:inkChg chg="del">
          <ac:chgData name="Jim Beland" userId="d41a4da1a37fb713" providerId="LiveId" clId="{71B518BC-B3AD-41F7-ACDE-0FE9432C4B50}" dt="2020-04-12T20:23:26.439" v="328"/>
          <ac:inkMkLst>
            <pc:docMk/>
            <pc:sldMk cId="3023019977" sldId="257"/>
            <ac:inkMk id="4" creationId="{8DFA082D-E8FE-465D-8C49-86606F701A2E}"/>
          </ac:inkMkLst>
        </pc:inkChg>
        <pc:inkChg chg="add mod">
          <ac:chgData name="Jim Beland" userId="d41a4da1a37fb713" providerId="LiveId" clId="{71B518BC-B3AD-41F7-ACDE-0FE9432C4B50}" dt="2020-04-12T20:31:11.859" v="1447"/>
          <ac:inkMkLst>
            <pc:docMk/>
            <pc:sldMk cId="3023019977" sldId="257"/>
            <ac:inkMk id="5" creationId="{DF36DE0D-0346-49AA-9C3D-14EEA91E4E29}"/>
          </ac:inkMkLst>
        </pc:inkChg>
        <pc:inkChg chg="del">
          <ac:chgData name="Jim Beland" userId="d41a4da1a37fb713" providerId="LiveId" clId="{71B518BC-B3AD-41F7-ACDE-0FE9432C4B50}" dt="2020-04-12T20:23:28.857" v="334"/>
          <ac:inkMkLst>
            <pc:docMk/>
            <pc:sldMk cId="3023019977" sldId="257"/>
            <ac:inkMk id="5" creationId="{F2DBBFE0-AF59-4863-B341-2A7411D8B14E}"/>
          </ac:inkMkLst>
        </pc:inkChg>
        <pc:inkChg chg="del">
          <ac:chgData name="Jim Beland" userId="d41a4da1a37fb713" providerId="LiveId" clId="{71B518BC-B3AD-41F7-ACDE-0FE9432C4B50}" dt="2020-04-12T20:23:28.857" v="335"/>
          <ac:inkMkLst>
            <pc:docMk/>
            <pc:sldMk cId="3023019977" sldId="257"/>
            <ac:inkMk id="6" creationId="{B59675F3-EE38-43A1-B3F2-B31F7ADA357E}"/>
          </ac:inkMkLst>
        </pc:inkChg>
        <pc:inkChg chg="add mod">
          <ac:chgData name="Jim Beland" userId="d41a4da1a37fb713" providerId="LiveId" clId="{71B518BC-B3AD-41F7-ACDE-0FE9432C4B50}" dt="2020-04-12T20:31:11.859" v="1447"/>
          <ac:inkMkLst>
            <pc:docMk/>
            <pc:sldMk cId="3023019977" sldId="257"/>
            <ac:inkMk id="6" creationId="{BE0A0396-6DF0-45FB-A782-0AF7B772CBFE}"/>
          </ac:inkMkLst>
        </pc:inkChg>
        <pc:inkChg chg="add del mod">
          <ac:chgData name="Jim Beland" userId="d41a4da1a37fb713" providerId="LiveId" clId="{71B518BC-B3AD-41F7-ACDE-0FE9432C4B50}" dt="2020-04-12T20:31:08.934" v="1445"/>
          <ac:inkMkLst>
            <pc:docMk/>
            <pc:sldMk cId="3023019977" sldId="257"/>
            <ac:inkMk id="8" creationId="{A66362F1-6086-4949-B700-10B2B09EBC88}"/>
          </ac:inkMkLst>
        </pc:inkChg>
        <pc:inkChg chg="del">
          <ac:chgData name="Jim Beland" userId="d41a4da1a37fb713" providerId="LiveId" clId="{71B518BC-B3AD-41F7-ACDE-0FE9432C4B50}" dt="2020-04-12T20:23:25.573" v="324"/>
          <ac:inkMkLst>
            <pc:docMk/>
            <pc:sldMk cId="3023019977" sldId="257"/>
            <ac:inkMk id="8" creationId="{B9618149-8CB4-4D3B-989C-A0479F2C6888}"/>
          </ac:inkMkLst>
        </pc:inkChg>
        <pc:inkChg chg="del">
          <ac:chgData name="Jim Beland" userId="d41a4da1a37fb713" providerId="LiveId" clId="{71B518BC-B3AD-41F7-ACDE-0FE9432C4B50}" dt="2020-04-12T20:23:27.966" v="333"/>
          <ac:inkMkLst>
            <pc:docMk/>
            <pc:sldMk cId="3023019977" sldId="257"/>
            <ac:inkMk id="9" creationId="{F5D4ED54-7794-4B2A-809D-DC9718317247}"/>
          </ac:inkMkLst>
        </pc:inkChg>
        <pc:inkChg chg="add mod">
          <ac:chgData name="Jim Beland" userId="d41a4da1a37fb713" providerId="LiveId" clId="{71B518BC-B3AD-41F7-ACDE-0FE9432C4B50}" dt="2020-04-12T20:31:11.859" v="1447"/>
          <ac:inkMkLst>
            <pc:docMk/>
            <pc:sldMk cId="3023019977" sldId="257"/>
            <ac:inkMk id="10" creationId="{9889FFB8-D018-42EE-A3BB-69C2B21C4E24}"/>
          </ac:inkMkLst>
        </pc:inkChg>
        <pc:inkChg chg="del">
          <ac:chgData name="Jim Beland" userId="d41a4da1a37fb713" providerId="LiveId" clId="{71B518BC-B3AD-41F7-ACDE-0FE9432C4B50}" dt="2020-04-12T20:23:25.570" v="322"/>
          <ac:inkMkLst>
            <pc:docMk/>
            <pc:sldMk cId="3023019977" sldId="257"/>
            <ac:inkMk id="10" creationId="{FAF18C28-C67C-45F7-B74B-EA4C47AC5553}"/>
          </ac:inkMkLst>
        </pc:inkChg>
        <pc:inkChg chg="del">
          <ac:chgData name="Jim Beland" userId="d41a4da1a37fb713" providerId="LiveId" clId="{71B518BC-B3AD-41F7-ACDE-0FE9432C4B50}" dt="2020-04-12T20:23:25.572" v="323"/>
          <ac:inkMkLst>
            <pc:docMk/>
            <pc:sldMk cId="3023019977" sldId="257"/>
            <ac:inkMk id="11" creationId="{07E03631-DF3C-4DF2-812F-8FA8B75D9C4B}"/>
          </ac:inkMkLst>
        </pc:inkChg>
        <pc:inkChg chg="del">
          <ac:chgData name="Jim Beland" userId="d41a4da1a37fb713" providerId="LiveId" clId="{71B518BC-B3AD-41F7-ACDE-0FE9432C4B50}" dt="2020-04-12T20:23:25.573" v="326"/>
          <ac:inkMkLst>
            <pc:docMk/>
            <pc:sldMk cId="3023019977" sldId="257"/>
            <ac:inkMk id="12" creationId="{C9E93C44-E8DC-4D84-BE38-891EF9487896}"/>
          </ac:inkMkLst>
        </pc:inkChg>
        <pc:inkChg chg="del">
          <ac:chgData name="Jim Beland" userId="d41a4da1a37fb713" providerId="LiveId" clId="{71B518BC-B3AD-41F7-ACDE-0FE9432C4B50}" dt="2020-04-12T20:23:25.573" v="325"/>
          <ac:inkMkLst>
            <pc:docMk/>
            <pc:sldMk cId="3023019977" sldId="257"/>
            <ac:inkMk id="13" creationId="{22438FB7-7915-4CC0-BDFE-60FD4C802BB6}"/>
          </ac:inkMkLst>
        </pc:inkChg>
        <pc:inkChg chg="del mod">
          <ac:chgData name="Jim Beland" userId="d41a4da1a37fb713" providerId="LiveId" clId="{71B518BC-B3AD-41F7-ACDE-0FE9432C4B50}" dt="2020-04-12T20:23:26.440" v="330"/>
          <ac:inkMkLst>
            <pc:docMk/>
            <pc:sldMk cId="3023019977" sldId="257"/>
            <ac:inkMk id="14" creationId="{FBD35096-5CD5-46D2-8DA1-4E95B641D253}"/>
          </ac:inkMkLst>
        </pc:inkChg>
        <pc:inkChg chg="del">
          <ac:chgData name="Jim Beland" userId="d41a4da1a37fb713" providerId="LiveId" clId="{71B518BC-B3AD-41F7-ACDE-0FE9432C4B50}" dt="2020-04-12T20:23:26.439" v="327"/>
          <ac:inkMkLst>
            <pc:docMk/>
            <pc:sldMk cId="3023019977" sldId="257"/>
            <ac:inkMk id="15" creationId="{40D403F8-041F-451C-816B-8933839B991B}"/>
          </ac:inkMkLst>
        </pc:inkChg>
        <pc:inkChg chg="del">
          <ac:chgData name="Jim Beland" userId="d41a4da1a37fb713" providerId="LiveId" clId="{71B518BC-B3AD-41F7-ACDE-0FE9432C4B50}" dt="2020-04-12T20:23:26.440" v="331"/>
          <ac:inkMkLst>
            <pc:docMk/>
            <pc:sldMk cId="3023019977" sldId="257"/>
            <ac:inkMk id="16" creationId="{EB15ECDA-D11B-45FE-8F6D-1D6CE2C92EF2}"/>
          </ac:inkMkLst>
        </pc:inkChg>
        <pc:inkChg chg="del mod">
          <ac:chgData name="Jim Beland" userId="d41a4da1a37fb713" providerId="LiveId" clId="{71B518BC-B3AD-41F7-ACDE-0FE9432C4B50}" dt="2020-04-12T20:23:29.482" v="336"/>
          <ac:inkMkLst>
            <pc:docMk/>
            <pc:sldMk cId="3023019977" sldId="257"/>
            <ac:inkMk id="17" creationId="{24A9B9E0-CA7D-4DD8-BD7F-D178D4C32D81}"/>
          </ac:inkMkLst>
        </pc:inkChg>
        <pc:inkChg chg="del">
          <ac:chgData name="Jim Beland" userId="d41a4da1a37fb713" providerId="LiveId" clId="{71B518BC-B3AD-41F7-ACDE-0FE9432C4B50}" dt="2020-04-12T20:23:26.440" v="332"/>
          <ac:inkMkLst>
            <pc:docMk/>
            <pc:sldMk cId="3023019977" sldId="257"/>
            <ac:inkMk id="18" creationId="{E112F894-2ACF-436B-8FF9-E8998D0289F9}"/>
          </ac:inkMkLst>
        </pc:inkChg>
        <pc:inkChg chg="del">
          <ac:chgData name="Jim Beland" userId="d41a4da1a37fb713" providerId="LiveId" clId="{71B518BC-B3AD-41F7-ACDE-0FE9432C4B50}" dt="2020-04-12T20:23:26.439" v="329"/>
          <ac:inkMkLst>
            <pc:docMk/>
            <pc:sldMk cId="3023019977" sldId="257"/>
            <ac:inkMk id="21" creationId="{24E78740-522C-49C7-82D3-D15EAA02DDD4}"/>
          </ac:inkMkLst>
        </pc:inkChg>
        <pc:inkChg chg="del">
          <ac:chgData name="Jim Beland" userId="d41a4da1a37fb713" providerId="LiveId" clId="{71B518BC-B3AD-41F7-ACDE-0FE9432C4B50}" dt="2020-04-12T20:23:34.342" v="350"/>
          <ac:inkMkLst>
            <pc:docMk/>
            <pc:sldMk cId="3023019977" sldId="257"/>
            <ac:inkMk id="23" creationId="{DD260FF8-C716-40E8-9AAB-C1D3941B607A}"/>
          </ac:inkMkLst>
        </pc:inkChg>
        <pc:inkChg chg="del">
          <ac:chgData name="Jim Beland" userId="d41a4da1a37fb713" providerId="LiveId" clId="{71B518BC-B3AD-41F7-ACDE-0FE9432C4B50}" dt="2020-04-12T20:23:34.339" v="338"/>
          <ac:inkMkLst>
            <pc:docMk/>
            <pc:sldMk cId="3023019977" sldId="257"/>
            <ac:inkMk id="24" creationId="{F0CD01D9-B746-443C-879B-366638F7B985}"/>
          </ac:inkMkLst>
        </pc:inkChg>
        <pc:inkChg chg="del">
          <ac:chgData name="Jim Beland" userId="d41a4da1a37fb713" providerId="LiveId" clId="{71B518BC-B3AD-41F7-ACDE-0FE9432C4B50}" dt="2020-04-12T20:23:34.341" v="344"/>
          <ac:inkMkLst>
            <pc:docMk/>
            <pc:sldMk cId="3023019977" sldId="257"/>
            <ac:inkMk id="25" creationId="{C77962D1-7FD5-42F2-A0BA-7E779CED1EE7}"/>
          </ac:inkMkLst>
        </pc:inkChg>
        <pc:inkChg chg="del">
          <ac:chgData name="Jim Beland" userId="d41a4da1a37fb713" providerId="LiveId" clId="{71B518BC-B3AD-41F7-ACDE-0FE9432C4B50}" dt="2020-04-12T20:23:34.346" v="362"/>
          <ac:inkMkLst>
            <pc:docMk/>
            <pc:sldMk cId="3023019977" sldId="257"/>
            <ac:inkMk id="26" creationId="{32FFE24F-200E-4B6A-B2EB-57036118517F}"/>
          </ac:inkMkLst>
        </pc:inkChg>
        <pc:inkChg chg="del">
          <ac:chgData name="Jim Beland" userId="d41a4da1a37fb713" providerId="LiveId" clId="{71B518BC-B3AD-41F7-ACDE-0FE9432C4B50}" dt="2020-04-12T20:23:34.342" v="348"/>
          <ac:inkMkLst>
            <pc:docMk/>
            <pc:sldMk cId="3023019977" sldId="257"/>
            <ac:inkMk id="27" creationId="{E6255881-EF19-40AF-9819-AB0290C72333}"/>
          </ac:inkMkLst>
        </pc:inkChg>
        <pc:inkChg chg="del">
          <ac:chgData name="Jim Beland" userId="d41a4da1a37fb713" providerId="LiveId" clId="{71B518BC-B3AD-41F7-ACDE-0FE9432C4B50}" dt="2020-04-12T20:23:34.344" v="357"/>
          <ac:inkMkLst>
            <pc:docMk/>
            <pc:sldMk cId="3023019977" sldId="257"/>
            <ac:inkMk id="28" creationId="{83CE4AF1-10D6-4BB8-9699-FDE7CEA80422}"/>
          </ac:inkMkLst>
        </pc:inkChg>
        <pc:inkChg chg="del">
          <ac:chgData name="Jim Beland" userId="d41a4da1a37fb713" providerId="LiveId" clId="{71B518BC-B3AD-41F7-ACDE-0FE9432C4B50}" dt="2020-04-12T20:23:34.342" v="347"/>
          <ac:inkMkLst>
            <pc:docMk/>
            <pc:sldMk cId="3023019977" sldId="257"/>
            <ac:inkMk id="29" creationId="{66A0807C-C3E9-44AB-A8B3-4E634B26A6EB}"/>
          </ac:inkMkLst>
        </pc:inkChg>
        <pc:inkChg chg="del">
          <ac:chgData name="Jim Beland" userId="d41a4da1a37fb713" providerId="LiveId" clId="{71B518BC-B3AD-41F7-ACDE-0FE9432C4B50}" dt="2020-04-12T20:23:34.339" v="337"/>
          <ac:inkMkLst>
            <pc:docMk/>
            <pc:sldMk cId="3023019977" sldId="257"/>
            <ac:inkMk id="30" creationId="{D3365E61-87D8-4F3F-9A01-2A38CA48E503}"/>
          </ac:inkMkLst>
        </pc:inkChg>
        <pc:inkChg chg="del">
          <ac:chgData name="Jim Beland" userId="d41a4da1a37fb713" providerId="LiveId" clId="{71B518BC-B3AD-41F7-ACDE-0FE9432C4B50}" dt="2020-04-12T20:23:34.345" v="358"/>
          <ac:inkMkLst>
            <pc:docMk/>
            <pc:sldMk cId="3023019977" sldId="257"/>
            <ac:inkMk id="31" creationId="{B44DDB78-1F44-4E3B-8E45-76BDDD8A1128}"/>
          </ac:inkMkLst>
        </pc:inkChg>
        <pc:inkChg chg="del">
          <ac:chgData name="Jim Beland" userId="d41a4da1a37fb713" providerId="LiveId" clId="{71B518BC-B3AD-41F7-ACDE-0FE9432C4B50}" dt="2020-04-12T20:23:34.342" v="349"/>
          <ac:inkMkLst>
            <pc:docMk/>
            <pc:sldMk cId="3023019977" sldId="257"/>
            <ac:inkMk id="32" creationId="{81508935-81AF-42B3-9D70-478926B369C7}"/>
          </ac:inkMkLst>
        </pc:inkChg>
        <pc:inkChg chg="del">
          <ac:chgData name="Jim Beland" userId="d41a4da1a37fb713" providerId="LiveId" clId="{71B518BC-B3AD-41F7-ACDE-0FE9432C4B50}" dt="2020-04-12T20:23:34.343" v="351"/>
          <ac:inkMkLst>
            <pc:docMk/>
            <pc:sldMk cId="3023019977" sldId="257"/>
            <ac:inkMk id="33" creationId="{B4141725-D333-4EA1-871E-DEE885E8CB8C}"/>
          </ac:inkMkLst>
        </pc:inkChg>
        <pc:inkChg chg="del mod">
          <ac:chgData name="Jim Beland" userId="d41a4da1a37fb713" providerId="LiveId" clId="{71B518BC-B3AD-41F7-ACDE-0FE9432C4B50}" dt="2020-04-12T20:23:35.133" v="363"/>
          <ac:inkMkLst>
            <pc:docMk/>
            <pc:sldMk cId="3023019977" sldId="257"/>
            <ac:inkMk id="34" creationId="{6CB65851-9765-43FC-BE37-ADFF22AB3B73}"/>
          </ac:inkMkLst>
        </pc:inkChg>
        <pc:inkChg chg="del">
          <ac:chgData name="Jim Beland" userId="d41a4da1a37fb713" providerId="LiveId" clId="{71B518BC-B3AD-41F7-ACDE-0FE9432C4B50}" dt="2020-04-12T20:23:34.340" v="340"/>
          <ac:inkMkLst>
            <pc:docMk/>
            <pc:sldMk cId="3023019977" sldId="257"/>
            <ac:inkMk id="35" creationId="{3664EE92-FE0F-4855-AAD5-64E072949858}"/>
          </ac:inkMkLst>
        </pc:inkChg>
        <pc:inkChg chg="del">
          <ac:chgData name="Jim Beland" userId="d41a4da1a37fb713" providerId="LiveId" clId="{71B518BC-B3AD-41F7-ACDE-0FE9432C4B50}" dt="2020-04-12T20:23:34.345" v="360"/>
          <ac:inkMkLst>
            <pc:docMk/>
            <pc:sldMk cId="3023019977" sldId="257"/>
            <ac:inkMk id="36" creationId="{A0204275-BEFA-4677-808B-2AF8DB48ACD8}"/>
          </ac:inkMkLst>
        </pc:inkChg>
        <pc:inkChg chg="del">
          <ac:chgData name="Jim Beland" userId="d41a4da1a37fb713" providerId="LiveId" clId="{71B518BC-B3AD-41F7-ACDE-0FE9432C4B50}" dt="2020-04-12T20:23:34.344" v="354"/>
          <ac:inkMkLst>
            <pc:docMk/>
            <pc:sldMk cId="3023019977" sldId="257"/>
            <ac:inkMk id="39" creationId="{452321D9-51EE-45ED-96E2-FF6E5C673BA5}"/>
          </ac:inkMkLst>
        </pc:inkChg>
        <pc:inkChg chg="del">
          <ac:chgData name="Jim Beland" userId="d41a4da1a37fb713" providerId="LiveId" clId="{71B518BC-B3AD-41F7-ACDE-0FE9432C4B50}" dt="2020-04-12T20:23:34.340" v="342"/>
          <ac:inkMkLst>
            <pc:docMk/>
            <pc:sldMk cId="3023019977" sldId="257"/>
            <ac:inkMk id="40" creationId="{E35AC8EB-11EC-402F-851B-DFE52CDB40D7}"/>
          </ac:inkMkLst>
        </pc:inkChg>
        <pc:inkChg chg="del mod">
          <ac:chgData name="Jim Beland" userId="d41a4da1a37fb713" providerId="LiveId" clId="{71B518BC-B3AD-41F7-ACDE-0FE9432C4B50}" dt="2020-04-12T20:23:34.346" v="361"/>
          <ac:inkMkLst>
            <pc:docMk/>
            <pc:sldMk cId="3023019977" sldId="257"/>
            <ac:inkMk id="41" creationId="{E3D53FBA-B90C-40F2-A879-D6E7FB4453B9}"/>
          </ac:inkMkLst>
        </pc:inkChg>
        <pc:inkChg chg="del">
          <ac:chgData name="Jim Beland" userId="d41a4da1a37fb713" providerId="LiveId" clId="{71B518BC-B3AD-41F7-ACDE-0FE9432C4B50}" dt="2020-04-12T20:23:34.340" v="341"/>
          <ac:inkMkLst>
            <pc:docMk/>
            <pc:sldMk cId="3023019977" sldId="257"/>
            <ac:inkMk id="42" creationId="{9C154BB3-B74F-482B-99F1-B4E037D32B03}"/>
          </ac:inkMkLst>
        </pc:inkChg>
        <pc:inkChg chg="del">
          <ac:chgData name="Jim Beland" userId="d41a4da1a37fb713" providerId="LiveId" clId="{71B518BC-B3AD-41F7-ACDE-0FE9432C4B50}" dt="2020-04-12T20:23:34.341" v="345"/>
          <ac:inkMkLst>
            <pc:docMk/>
            <pc:sldMk cId="3023019977" sldId="257"/>
            <ac:inkMk id="43" creationId="{95A3385E-DFB3-4BAF-9FDA-0A0EE00BE019}"/>
          </ac:inkMkLst>
        </pc:inkChg>
        <pc:inkChg chg="del">
          <ac:chgData name="Jim Beland" userId="d41a4da1a37fb713" providerId="LiveId" clId="{71B518BC-B3AD-41F7-ACDE-0FE9432C4B50}" dt="2020-04-12T20:23:34.345" v="359"/>
          <ac:inkMkLst>
            <pc:docMk/>
            <pc:sldMk cId="3023019977" sldId="257"/>
            <ac:inkMk id="44" creationId="{CA620FBF-67C8-453A-B66E-C43CE709BAB7}"/>
          </ac:inkMkLst>
        </pc:inkChg>
        <pc:inkChg chg="del">
          <ac:chgData name="Jim Beland" userId="d41a4da1a37fb713" providerId="LiveId" clId="{71B518BC-B3AD-41F7-ACDE-0FE9432C4B50}" dt="2020-04-12T20:23:34.344" v="355"/>
          <ac:inkMkLst>
            <pc:docMk/>
            <pc:sldMk cId="3023019977" sldId="257"/>
            <ac:inkMk id="45" creationId="{D10CA6F8-98A4-4476-A9C2-102353DE9E90}"/>
          </ac:inkMkLst>
        </pc:inkChg>
        <pc:inkChg chg="del">
          <ac:chgData name="Jim Beland" userId="d41a4da1a37fb713" providerId="LiveId" clId="{71B518BC-B3AD-41F7-ACDE-0FE9432C4B50}" dt="2020-04-12T20:23:34.343" v="353"/>
          <ac:inkMkLst>
            <pc:docMk/>
            <pc:sldMk cId="3023019977" sldId="257"/>
            <ac:inkMk id="46" creationId="{8C74E331-1EDA-43D5-8D7C-67FA8C13F380}"/>
          </ac:inkMkLst>
        </pc:inkChg>
        <pc:inkChg chg="del">
          <ac:chgData name="Jim Beland" userId="d41a4da1a37fb713" providerId="LiveId" clId="{71B518BC-B3AD-41F7-ACDE-0FE9432C4B50}" dt="2020-04-12T20:23:34.339" v="339"/>
          <ac:inkMkLst>
            <pc:docMk/>
            <pc:sldMk cId="3023019977" sldId="257"/>
            <ac:inkMk id="47" creationId="{78CD9F8A-A571-4953-B0F4-7B9FC12D46A5}"/>
          </ac:inkMkLst>
        </pc:inkChg>
        <pc:inkChg chg="del">
          <ac:chgData name="Jim Beland" userId="d41a4da1a37fb713" providerId="LiveId" clId="{71B518BC-B3AD-41F7-ACDE-0FE9432C4B50}" dt="2020-04-12T20:23:34.343" v="352"/>
          <ac:inkMkLst>
            <pc:docMk/>
            <pc:sldMk cId="3023019977" sldId="257"/>
            <ac:inkMk id="48" creationId="{A6FFEFBA-DDD8-427F-BCF0-2A32B971F232}"/>
          </ac:inkMkLst>
        </pc:inkChg>
        <pc:inkChg chg="del">
          <ac:chgData name="Jim Beland" userId="d41a4da1a37fb713" providerId="LiveId" clId="{71B518BC-B3AD-41F7-ACDE-0FE9432C4B50}" dt="2020-04-12T20:23:34.344" v="356"/>
          <ac:inkMkLst>
            <pc:docMk/>
            <pc:sldMk cId="3023019977" sldId="257"/>
            <ac:inkMk id="49" creationId="{0304FC4A-4896-4C2B-AC56-58EB664CA58F}"/>
          </ac:inkMkLst>
        </pc:inkChg>
        <pc:inkChg chg="mod">
          <ac:chgData name="Jim Beland" userId="d41a4da1a37fb713" providerId="LiveId" clId="{71B518BC-B3AD-41F7-ACDE-0FE9432C4B50}" dt="2020-04-12T20:23:34.345" v="359"/>
          <ac:inkMkLst>
            <pc:docMk/>
            <pc:sldMk cId="3023019977" sldId="257"/>
            <ac:inkMk id="50" creationId="{CCE7D782-2D3F-4AFA-B9D8-D689B7F33B7C}"/>
          </ac:inkMkLst>
        </pc:inkChg>
        <pc:inkChg chg="del">
          <ac:chgData name="Jim Beland" userId="d41a4da1a37fb713" providerId="LiveId" clId="{71B518BC-B3AD-41F7-ACDE-0FE9432C4B50}" dt="2020-04-12T20:23:34.341" v="343"/>
          <ac:inkMkLst>
            <pc:docMk/>
            <pc:sldMk cId="3023019977" sldId="257"/>
            <ac:inkMk id="51" creationId="{7D0933BB-4169-400D-8ABD-41487D3A20A4}"/>
          </ac:inkMkLst>
        </pc:inkChg>
        <pc:inkChg chg="del">
          <ac:chgData name="Jim Beland" userId="d41a4da1a37fb713" providerId="LiveId" clId="{71B518BC-B3AD-41F7-ACDE-0FE9432C4B50}" dt="2020-04-12T20:23:34.341" v="346"/>
          <ac:inkMkLst>
            <pc:docMk/>
            <pc:sldMk cId="3023019977" sldId="257"/>
            <ac:inkMk id="52" creationId="{0A2FFC27-B6E7-423E-8296-26569893F470}"/>
          </ac:inkMkLst>
        </pc:inkChg>
      </pc:sldChg>
      <pc:sldChg chg="delSp modSp del">
        <pc:chgData name="Jim Beland" userId="d41a4da1a37fb713" providerId="LiveId" clId="{71B518BC-B3AD-41F7-ACDE-0FE9432C4B50}" dt="2020-04-12T20:39:19.257" v="1934" actId="47"/>
        <pc:sldMkLst>
          <pc:docMk/>
          <pc:sldMk cId="1089855621" sldId="258"/>
        </pc:sldMkLst>
        <pc:spChg chg="mod">
          <ac:chgData name="Jim Beland" userId="d41a4da1a37fb713" providerId="LiveId" clId="{71B518BC-B3AD-41F7-ACDE-0FE9432C4B50}" dt="2020-04-12T20:34:26.512" v="1563" actId="20577"/>
          <ac:spMkLst>
            <pc:docMk/>
            <pc:sldMk cId="1089855621" sldId="258"/>
            <ac:spMk id="2" creationId="{C796D0BF-B5E1-4426-A897-DDF349A68D5A}"/>
          </ac:spMkLst>
        </pc:spChg>
        <pc:spChg chg="mod">
          <ac:chgData name="Jim Beland" userId="d41a4da1a37fb713" providerId="LiveId" clId="{71B518BC-B3AD-41F7-ACDE-0FE9432C4B50}" dt="2020-04-12T20:34:19.709" v="1530" actId="20577"/>
          <ac:spMkLst>
            <pc:docMk/>
            <pc:sldMk cId="1089855621" sldId="258"/>
            <ac:spMk id="3" creationId="{881906A1-C228-46C1-B73A-94C6F86B11FA}"/>
          </ac:spMkLst>
        </pc:spChg>
        <pc:grpChg chg="del mod">
          <ac:chgData name="Jim Beland" userId="d41a4da1a37fb713" providerId="LiveId" clId="{71B518BC-B3AD-41F7-ACDE-0FE9432C4B50}" dt="2020-04-12T20:23:48.970" v="364"/>
          <ac:grpSpMkLst>
            <pc:docMk/>
            <pc:sldMk cId="1089855621" sldId="258"/>
            <ac:grpSpMk id="9" creationId="{B7BFEB38-1038-4E0D-9E0F-FA62B0EAF30C}"/>
          </ac:grpSpMkLst>
        </pc:grpChg>
        <pc:grpChg chg="del mod">
          <ac:chgData name="Jim Beland" userId="d41a4da1a37fb713" providerId="LiveId" clId="{71B518BC-B3AD-41F7-ACDE-0FE9432C4B50}" dt="2020-04-12T20:23:48.971" v="366"/>
          <ac:grpSpMkLst>
            <pc:docMk/>
            <pc:sldMk cId="1089855621" sldId="258"/>
            <ac:grpSpMk id="20" creationId="{6BAD8645-F87F-4244-B23E-B353120FC777}"/>
          </ac:grpSpMkLst>
        </pc:grpChg>
        <pc:grpChg chg="del mod">
          <ac:chgData name="Jim Beland" userId="d41a4da1a37fb713" providerId="LiveId" clId="{71B518BC-B3AD-41F7-ACDE-0FE9432C4B50}" dt="2020-04-12T20:23:48.972" v="370"/>
          <ac:grpSpMkLst>
            <pc:docMk/>
            <pc:sldMk cId="1089855621" sldId="258"/>
            <ac:grpSpMk id="23" creationId="{201904A1-A257-4795-AF41-91D8B3BCB99B}"/>
          </ac:grpSpMkLst>
        </pc:grpChg>
        <pc:inkChg chg="del">
          <ac:chgData name="Jim Beland" userId="d41a4da1a37fb713" providerId="LiveId" clId="{71B518BC-B3AD-41F7-ACDE-0FE9432C4B50}" dt="2020-04-12T20:23:48.972" v="372"/>
          <ac:inkMkLst>
            <pc:docMk/>
            <pc:sldMk cId="1089855621" sldId="258"/>
            <ac:inkMk id="6" creationId="{586E97F6-BCC2-4E30-8752-1730F23AD186}"/>
          </ac:inkMkLst>
        </pc:inkChg>
        <pc:inkChg chg="del">
          <ac:chgData name="Jim Beland" userId="d41a4da1a37fb713" providerId="LiveId" clId="{71B518BC-B3AD-41F7-ACDE-0FE9432C4B50}" dt="2020-04-12T20:23:48.970" v="364"/>
          <ac:inkMkLst>
            <pc:docMk/>
            <pc:sldMk cId="1089855621" sldId="258"/>
            <ac:inkMk id="7" creationId="{1356BFBA-EACB-411F-AD68-CA532BB8084E}"/>
          </ac:inkMkLst>
        </pc:inkChg>
        <pc:inkChg chg="del mod">
          <ac:chgData name="Jim Beland" userId="d41a4da1a37fb713" providerId="LiveId" clId="{71B518BC-B3AD-41F7-ACDE-0FE9432C4B50}" dt="2020-04-12T20:23:48.971" v="367"/>
          <ac:inkMkLst>
            <pc:docMk/>
            <pc:sldMk cId="1089855621" sldId="258"/>
            <ac:inkMk id="8" creationId="{E55F9B4C-2C52-4B63-ABDC-B5876519CECE}"/>
          </ac:inkMkLst>
        </pc:inkChg>
        <pc:inkChg chg="del">
          <ac:chgData name="Jim Beland" userId="d41a4da1a37fb713" providerId="LiveId" clId="{71B518BC-B3AD-41F7-ACDE-0FE9432C4B50}" dt="2020-04-12T20:23:48.971" v="369"/>
          <ac:inkMkLst>
            <pc:docMk/>
            <pc:sldMk cId="1089855621" sldId="258"/>
            <ac:inkMk id="10" creationId="{E29ADDAB-40BC-4DAD-8CC4-8C68886A62D2}"/>
          </ac:inkMkLst>
        </pc:inkChg>
        <pc:inkChg chg="del">
          <ac:chgData name="Jim Beland" userId="d41a4da1a37fb713" providerId="LiveId" clId="{71B518BC-B3AD-41F7-ACDE-0FE9432C4B50}" dt="2020-04-12T20:23:48.970" v="365"/>
          <ac:inkMkLst>
            <pc:docMk/>
            <pc:sldMk cId="1089855621" sldId="258"/>
            <ac:inkMk id="11" creationId="{FCB7EBEC-D42B-4EFE-A776-A906E8DF8C2D}"/>
          </ac:inkMkLst>
        </pc:inkChg>
        <pc:inkChg chg="del">
          <ac:chgData name="Jim Beland" userId="d41a4da1a37fb713" providerId="LiveId" clId="{71B518BC-B3AD-41F7-ACDE-0FE9432C4B50}" dt="2020-04-12T20:23:48.971" v="366"/>
          <ac:inkMkLst>
            <pc:docMk/>
            <pc:sldMk cId="1089855621" sldId="258"/>
            <ac:inkMk id="17" creationId="{3204255B-DDC4-4650-9187-200587B45C3C}"/>
          </ac:inkMkLst>
        </pc:inkChg>
        <pc:inkChg chg="del mod">
          <ac:chgData name="Jim Beland" userId="d41a4da1a37fb713" providerId="LiveId" clId="{71B518BC-B3AD-41F7-ACDE-0FE9432C4B50}" dt="2020-04-12T20:23:48.972" v="371"/>
          <ac:inkMkLst>
            <pc:docMk/>
            <pc:sldMk cId="1089855621" sldId="258"/>
            <ac:inkMk id="18" creationId="{9D3BDD8A-D04B-49F7-9947-C964339CD24B}"/>
          </ac:inkMkLst>
        </pc:inkChg>
        <pc:inkChg chg="del">
          <ac:chgData name="Jim Beland" userId="d41a4da1a37fb713" providerId="LiveId" clId="{71B518BC-B3AD-41F7-ACDE-0FE9432C4B50}" dt="2020-04-12T20:23:48.971" v="368"/>
          <ac:inkMkLst>
            <pc:docMk/>
            <pc:sldMk cId="1089855621" sldId="258"/>
            <ac:inkMk id="19" creationId="{A11C9292-45B0-4312-A72C-883C51DDC705}"/>
          </ac:inkMkLst>
        </pc:inkChg>
        <pc:inkChg chg="del mod">
          <ac:chgData name="Jim Beland" userId="d41a4da1a37fb713" providerId="LiveId" clId="{71B518BC-B3AD-41F7-ACDE-0FE9432C4B50}" dt="2020-04-12T20:23:48.972" v="373"/>
          <ac:inkMkLst>
            <pc:docMk/>
            <pc:sldMk cId="1089855621" sldId="258"/>
            <ac:inkMk id="21" creationId="{E971F0F6-1240-43C0-AE65-537FBE31B881}"/>
          </ac:inkMkLst>
        </pc:inkChg>
        <pc:inkChg chg="del">
          <ac:chgData name="Jim Beland" userId="d41a4da1a37fb713" providerId="LiveId" clId="{71B518BC-B3AD-41F7-ACDE-0FE9432C4B50}" dt="2020-04-12T20:23:48.972" v="370"/>
          <ac:inkMkLst>
            <pc:docMk/>
            <pc:sldMk cId="1089855621" sldId="258"/>
            <ac:inkMk id="22" creationId="{93210A44-7BBE-4DAE-A2EB-C4EBD904EB3E}"/>
          </ac:inkMkLst>
        </pc:inkChg>
        <pc:cxnChg chg="del">
          <ac:chgData name="Jim Beland" userId="d41a4da1a37fb713" providerId="LiveId" clId="{71B518BC-B3AD-41F7-ACDE-0FE9432C4B50}" dt="2020-04-12T20:24:31.066" v="586" actId="478"/>
          <ac:cxnSpMkLst>
            <pc:docMk/>
            <pc:sldMk cId="1089855621" sldId="258"/>
            <ac:cxnSpMk id="5" creationId="{38F9DB91-8561-4426-A12A-28294C6DDD32}"/>
          </ac:cxnSpMkLst>
        </pc:cxnChg>
      </pc:sldChg>
      <pc:sldChg chg="addSp modSp new">
        <pc:chgData name="Jim Beland" userId="d41a4da1a37fb713" providerId="LiveId" clId="{71B518BC-B3AD-41F7-ACDE-0FE9432C4B50}" dt="2020-04-12T20:43:18.940" v="2204" actId="20577"/>
        <pc:sldMkLst>
          <pc:docMk/>
          <pc:sldMk cId="2661569763" sldId="259"/>
        </pc:sldMkLst>
        <pc:spChg chg="mod">
          <ac:chgData name="Jim Beland" userId="d41a4da1a37fb713" providerId="LiveId" clId="{71B518BC-B3AD-41F7-ACDE-0FE9432C4B50}" dt="2020-04-12T20:41:40.715" v="1972" actId="20577"/>
          <ac:spMkLst>
            <pc:docMk/>
            <pc:sldMk cId="2661569763" sldId="259"/>
            <ac:spMk id="2" creationId="{308102C3-877B-426D-B19D-BC10DFB4C151}"/>
          </ac:spMkLst>
        </pc:spChg>
        <pc:spChg chg="mod">
          <ac:chgData name="Jim Beland" userId="d41a4da1a37fb713" providerId="LiveId" clId="{71B518BC-B3AD-41F7-ACDE-0FE9432C4B50}" dt="2020-04-12T20:43:18.940" v="2204" actId="20577"/>
          <ac:spMkLst>
            <pc:docMk/>
            <pc:sldMk cId="2661569763" sldId="259"/>
            <ac:spMk id="3" creationId="{E41D4B80-C41B-4690-A1EC-A127D2111E37}"/>
          </ac:spMkLst>
        </pc:spChg>
        <pc:inkChg chg="add">
          <ac:chgData name="Jim Beland" userId="d41a4da1a37fb713" providerId="LiveId" clId="{71B518BC-B3AD-41F7-ACDE-0FE9432C4B50}" dt="2020-04-12T20:41:04.255" v="1935" actId="9405"/>
          <ac:inkMkLst>
            <pc:docMk/>
            <pc:sldMk cId="2661569763" sldId="259"/>
            <ac:inkMk id="4" creationId="{0DD75D40-14F2-406B-AD32-BBAA37906EDD}"/>
          </ac:inkMkLst>
        </pc:inkChg>
        <pc:inkChg chg="add">
          <ac:chgData name="Jim Beland" userId="d41a4da1a37fb713" providerId="LiveId" clId="{71B518BC-B3AD-41F7-ACDE-0FE9432C4B50}" dt="2020-04-12T20:41:07.584" v="1936" actId="9405"/>
          <ac:inkMkLst>
            <pc:docMk/>
            <pc:sldMk cId="2661569763" sldId="259"/>
            <ac:inkMk id="5" creationId="{9E5AD69B-F738-45BD-811C-ABF6A1A3A992}"/>
          </ac:inkMkLst>
        </pc:inkChg>
      </pc:sldChg>
      <pc:sldChg chg="addSp delSp modSp add">
        <pc:chgData name="Jim Beland" userId="d41a4da1a37fb713" providerId="LiveId" clId="{71B518BC-B3AD-41F7-ACDE-0FE9432C4B50}" dt="2020-04-12T20:31:25.223" v="1454"/>
        <pc:sldMkLst>
          <pc:docMk/>
          <pc:sldMk cId="2422738735" sldId="260"/>
        </pc:sldMkLst>
        <pc:spChg chg="mod">
          <ac:chgData name="Jim Beland" userId="d41a4da1a37fb713" providerId="LiveId" clId="{71B518BC-B3AD-41F7-ACDE-0FE9432C4B50}" dt="2020-04-12T20:28:03.623" v="1388" actId="20577"/>
          <ac:spMkLst>
            <pc:docMk/>
            <pc:sldMk cId="2422738735" sldId="260"/>
            <ac:spMk id="2" creationId="{77A44CA8-521C-40F1-B6A3-63326EC972D1}"/>
          </ac:spMkLst>
        </pc:spChg>
        <pc:spChg chg="mod">
          <ac:chgData name="Jim Beland" userId="d41a4da1a37fb713" providerId="LiveId" clId="{71B518BC-B3AD-41F7-ACDE-0FE9432C4B50}" dt="2020-04-12T20:28:56.512" v="1436" actId="20577"/>
          <ac:spMkLst>
            <pc:docMk/>
            <pc:sldMk cId="2422738735" sldId="260"/>
            <ac:spMk id="3" creationId="{E1728EBD-F9DF-4093-8921-B226F86EF79E}"/>
          </ac:spMkLst>
        </pc:spChg>
        <pc:grpChg chg="del mod">
          <ac:chgData name="Jim Beland" userId="d41a4da1a37fb713" providerId="LiveId" clId="{71B518BC-B3AD-41F7-ACDE-0FE9432C4B50}" dt="2020-04-12T20:31:25.223" v="1454"/>
          <ac:grpSpMkLst>
            <pc:docMk/>
            <pc:sldMk cId="2422738735" sldId="260"/>
            <ac:grpSpMk id="8" creationId="{F47B6F2A-8AD5-4577-9806-3CED3EC0BA25}"/>
          </ac:grpSpMkLst>
        </pc:grpChg>
        <pc:grpChg chg="mod">
          <ac:chgData name="Jim Beland" userId="d41a4da1a37fb713" providerId="LiveId" clId="{71B518BC-B3AD-41F7-ACDE-0FE9432C4B50}" dt="2020-04-12T20:31:25.223" v="1454"/>
          <ac:grpSpMkLst>
            <pc:docMk/>
            <pc:sldMk cId="2422738735" sldId="260"/>
            <ac:grpSpMk id="10" creationId="{15A70294-8A30-4753-A558-824C4F2F093A}"/>
          </ac:grpSpMkLst>
        </pc:grpChg>
        <pc:inkChg chg="add">
          <ac:chgData name="Jim Beland" userId="d41a4da1a37fb713" providerId="LiveId" clId="{71B518BC-B3AD-41F7-ACDE-0FE9432C4B50}" dt="2020-04-12T20:29:39.260" v="1438" actId="9405"/>
          <ac:inkMkLst>
            <pc:docMk/>
            <pc:sldMk cId="2422738735" sldId="260"/>
            <ac:inkMk id="4" creationId="{AAAEC230-486F-4C8B-8363-7FF0E6292054}"/>
          </ac:inkMkLst>
        </pc:inkChg>
        <pc:inkChg chg="add del">
          <ac:chgData name="Jim Beland" userId="d41a4da1a37fb713" providerId="LiveId" clId="{71B518BC-B3AD-41F7-ACDE-0FE9432C4B50}" dt="2020-04-12T20:31:19.631" v="1449" actId="9405"/>
          <ac:inkMkLst>
            <pc:docMk/>
            <pc:sldMk cId="2422738735" sldId="260"/>
            <ac:inkMk id="5" creationId="{3226FF8E-2AAF-4E58-B39A-07887CB2C2DC}"/>
          </ac:inkMkLst>
        </pc:inkChg>
        <pc:inkChg chg="add mod">
          <ac:chgData name="Jim Beland" userId="d41a4da1a37fb713" providerId="LiveId" clId="{71B518BC-B3AD-41F7-ACDE-0FE9432C4B50}" dt="2020-04-12T20:31:25.223" v="1454"/>
          <ac:inkMkLst>
            <pc:docMk/>
            <pc:sldMk cId="2422738735" sldId="260"/>
            <ac:inkMk id="6" creationId="{F0EBA574-8A89-45B5-B793-2AEF266CE5D1}"/>
          </ac:inkMkLst>
        </pc:inkChg>
        <pc:inkChg chg="add mod">
          <ac:chgData name="Jim Beland" userId="d41a4da1a37fb713" providerId="LiveId" clId="{71B518BC-B3AD-41F7-ACDE-0FE9432C4B50}" dt="2020-04-12T20:31:25.223" v="1454"/>
          <ac:inkMkLst>
            <pc:docMk/>
            <pc:sldMk cId="2422738735" sldId="260"/>
            <ac:inkMk id="7" creationId="{5409FE18-27BE-447A-B864-788F7A22969B}"/>
          </ac:inkMkLst>
        </pc:inkChg>
        <pc:inkChg chg="add mod">
          <ac:chgData name="Jim Beland" userId="d41a4da1a37fb713" providerId="LiveId" clId="{71B518BC-B3AD-41F7-ACDE-0FE9432C4B50}" dt="2020-04-12T20:31:25.223" v="1454"/>
          <ac:inkMkLst>
            <pc:docMk/>
            <pc:sldMk cId="2422738735" sldId="260"/>
            <ac:inkMk id="9" creationId="{2C87BA69-3646-486B-9C5A-D67BE4088D48}"/>
          </ac:inkMkLst>
        </pc:inkChg>
      </pc:sldChg>
      <pc:sldChg chg="addSp delSp modSp new">
        <pc:chgData name="Jim Beland" userId="d41a4da1a37fb713" providerId="LiveId" clId="{71B518BC-B3AD-41F7-ACDE-0FE9432C4B50}" dt="2020-04-12T20:39:06.846" v="1933"/>
        <pc:sldMkLst>
          <pc:docMk/>
          <pc:sldMk cId="4174976988" sldId="261"/>
        </pc:sldMkLst>
        <pc:spChg chg="mod">
          <ac:chgData name="Jim Beland" userId="d41a4da1a37fb713" providerId="LiveId" clId="{71B518BC-B3AD-41F7-ACDE-0FE9432C4B50}" dt="2020-04-12T20:34:51.948" v="1601" actId="20577"/>
          <ac:spMkLst>
            <pc:docMk/>
            <pc:sldMk cId="4174976988" sldId="261"/>
            <ac:spMk id="2" creationId="{D3AE80CE-3F58-45C6-811F-F9C006319BB9}"/>
          </ac:spMkLst>
        </pc:spChg>
        <pc:spChg chg="mod">
          <ac:chgData name="Jim Beland" userId="d41a4da1a37fb713" providerId="LiveId" clId="{71B518BC-B3AD-41F7-ACDE-0FE9432C4B50}" dt="2020-04-12T20:36:29.743" v="1854" actId="20577"/>
          <ac:spMkLst>
            <pc:docMk/>
            <pc:sldMk cId="4174976988" sldId="261"/>
            <ac:spMk id="3" creationId="{4A83F898-12AB-42F4-BEDC-B6977EC48214}"/>
          </ac:spMkLst>
        </pc:spChg>
        <pc:spChg chg="mod">
          <ac:chgData name="Jim Beland" userId="d41a4da1a37fb713" providerId="LiveId" clId="{71B518BC-B3AD-41F7-ACDE-0FE9432C4B50}" dt="2020-04-12T20:36:25.841" v="1853" actId="20577"/>
          <ac:spMkLst>
            <pc:docMk/>
            <pc:sldMk cId="4174976988" sldId="261"/>
            <ac:spMk id="4" creationId="{D2C8D1CD-C748-4580-BEDC-5713A533A94C}"/>
          </ac:spMkLst>
        </pc:spChg>
        <pc:grpChg chg="mod">
          <ac:chgData name="Jim Beland" userId="d41a4da1a37fb713" providerId="LiveId" clId="{71B518BC-B3AD-41F7-ACDE-0FE9432C4B50}" dt="2020-04-12T20:36:49.375" v="1859"/>
          <ac:grpSpMkLst>
            <pc:docMk/>
            <pc:sldMk cId="4174976988" sldId="261"/>
            <ac:grpSpMk id="7" creationId="{E2C1FF3A-5227-43A3-8F66-D44A2D9E84C6}"/>
          </ac:grpSpMkLst>
        </pc:grpChg>
        <pc:grpChg chg="mod">
          <ac:chgData name="Jim Beland" userId="d41a4da1a37fb713" providerId="LiveId" clId="{71B518BC-B3AD-41F7-ACDE-0FE9432C4B50}" dt="2020-04-12T20:37:53.401" v="1887"/>
          <ac:grpSpMkLst>
            <pc:docMk/>
            <pc:sldMk cId="4174976988" sldId="261"/>
            <ac:grpSpMk id="22" creationId="{83D4A697-EC9B-4803-85C9-082C6BA1BB8F}"/>
          </ac:grpSpMkLst>
        </pc:grpChg>
        <pc:grpChg chg="mod">
          <ac:chgData name="Jim Beland" userId="d41a4da1a37fb713" providerId="LiveId" clId="{71B518BC-B3AD-41F7-ACDE-0FE9432C4B50}" dt="2020-04-12T20:38:25.974" v="1900"/>
          <ac:grpSpMkLst>
            <pc:docMk/>
            <pc:sldMk cId="4174976988" sldId="261"/>
            <ac:grpSpMk id="31" creationId="{BBBB4CA0-8498-4C33-8BD4-112F16E224E8}"/>
          </ac:grpSpMkLst>
        </pc:grpChg>
        <pc:grpChg chg="add del mod">
          <ac:chgData name="Jim Beland" userId="d41a4da1a37fb713" providerId="LiveId" clId="{71B518BC-B3AD-41F7-ACDE-0FE9432C4B50}" dt="2020-04-12T20:39:06.846" v="1933"/>
          <ac:grpSpMkLst>
            <pc:docMk/>
            <pc:sldMk cId="4174976988" sldId="261"/>
            <ac:grpSpMk id="38" creationId="{89B16872-4792-4A6E-948C-84C49E0F86D2}"/>
          </ac:grpSpMkLst>
        </pc:grpChg>
        <pc:grpChg chg="mod">
          <ac:chgData name="Jim Beland" userId="d41a4da1a37fb713" providerId="LiveId" clId="{71B518BC-B3AD-41F7-ACDE-0FE9432C4B50}" dt="2020-04-12T20:38:51.366" v="1915"/>
          <ac:grpSpMkLst>
            <pc:docMk/>
            <pc:sldMk cId="4174976988" sldId="261"/>
            <ac:grpSpMk id="40" creationId="{410655B2-8739-46E2-B9FE-F9D532E16253}"/>
          </ac:grpSpMkLst>
        </pc:grpChg>
        <pc:grpChg chg="mod">
          <ac:chgData name="Jim Beland" userId="d41a4da1a37fb713" providerId="LiveId" clId="{71B518BC-B3AD-41F7-ACDE-0FE9432C4B50}" dt="2020-04-12T20:38:54.267" v="1919"/>
          <ac:grpSpMkLst>
            <pc:docMk/>
            <pc:sldMk cId="4174976988" sldId="261"/>
            <ac:grpSpMk id="42" creationId="{1583DE2B-3447-4211-A387-91BF4B14B1FB}"/>
          </ac:grpSpMkLst>
        </pc:grpChg>
        <pc:grpChg chg="mod">
          <ac:chgData name="Jim Beland" userId="d41a4da1a37fb713" providerId="LiveId" clId="{71B518BC-B3AD-41F7-ACDE-0FE9432C4B50}" dt="2020-04-12T20:38:57.027" v="1923"/>
          <ac:grpSpMkLst>
            <pc:docMk/>
            <pc:sldMk cId="4174976988" sldId="261"/>
            <ac:grpSpMk id="44" creationId="{A06A3E3B-6818-4648-AE0A-C441B0B92D35}"/>
          </ac:grpSpMkLst>
        </pc:grpChg>
        <pc:grpChg chg="mod">
          <ac:chgData name="Jim Beland" userId="d41a4da1a37fb713" providerId="LiveId" clId="{71B518BC-B3AD-41F7-ACDE-0FE9432C4B50}" dt="2020-04-12T20:38:59.618" v="1927"/>
          <ac:grpSpMkLst>
            <pc:docMk/>
            <pc:sldMk cId="4174976988" sldId="261"/>
            <ac:grpSpMk id="46" creationId="{38CCC703-393B-4957-8D38-2AEF128A60DF}"/>
          </ac:grpSpMkLst>
        </pc:grpChg>
        <pc:grpChg chg="mod">
          <ac:chgData name="Jim Beland" userId="d41a4da1a37fb713" providerId="LiveId" clId="{71B518BC-B3AD-41F7-ACDE-0FE9432C4B50}" dt="2020-04-12T20:39:04.243" v="1931"/>
          <ac:grpSpMkLst>
            <pc:docMk/>
            <pc:sldMk cId="4174976988" sldId="261"/>
            <ac:grpSpMk id="48" creationId="{AB220164-8596-4625-9B40-24131412B130}"/>
          </ac:grpSpMkLst>
        </pc:grpChg>
        <pc:grpChg chg="mod">
          <ac:chgData name="Jim Beland" userId="d41a4da1a37fb713" providerId="LiveId" clId="{71B518BC-B3AD-41F7-ACDE-0FE9432C4B50}" dt="2020-04-12T20:39:06.846" v="1933"/>
          <ac:grpSpMkLst>
            <pc:docMk/>
            <pc:sldMk cId="4174976988" sldId="261"/>
            <ac:grpSpMk id="50" creationId="{1BEA9B7A-2414-45EF-B6E4-C43ABB167F27}"/>
          </ac:grpSpMkLst>
        </pc:grpChg>
        <pc:inkChg chg="add mod">
          <ac:chgData name="Jim Beland" userId="d41a4da1a37fb713" providerId="LiveId" clId="{71B518BC-B3AD-41F7-ACDE-0FE9432C4B50}" dt="2020-04-12T20:36:49.375" v="1859"/>
          <ac:inkMkLst>
            <pc:docMk/>
            <pc:sldMk cId="4174976988" sldId="261"/>
            <ac:inkMk id="5" creationId="{58B68AB8-9360-4B2C-B2B2-68D79302E821}"/>
          </ac:inkMkLst>
        </pc:inkChg>
        <pc:inkChg chg="add del mod">
          <ac:chgData name="Jim Beland" userId="d41a4da1a37fb713" providerId="LiveId" clId="{71B518BC-B3AD-41F7-ACDE-0FE9432C4B50}" dt="2020-04-12T20:36:49.375" v="1859"/>
          <ac:inkMkLst>
            <pc:docMk/>
            <pc:sldMk cId="4174976988" sldId="261"/>
            <ac:inkMk id="6" creationId="{C2115F84-C477-494F-A536-C1BD12FD5509}"/>
          </ac:inkMkLst>
        </pc:inkChg>
        <pc:inkChg chg="add del">
          <ac:chgData name="Jim Beland" userId="d41a4da1a37fb713" providerId="LiveId" clId="{71B518BC-B3AD-41F7-ACDE-0FE9432C4B50}" dt="2020-04-12T20:36:53.870" v="1861" actId="9405"/>
          <ac:inkMkLst>
            <pc:docMk/>
            <pc:sldMk cId="4174976988" sldId="261"/>
            <ac:inkMk id="8" creationId="{A4933E5F-1A33-4ABA-BBC1-B8A8EDDE13EB}"/>
          </ac:inkMkLst>
        </pc:inkChg>
        <pc:inkChg chg="add del">
          <ac:chgData name="Jim Beland" userId="d41a4da1a37fb713" providerId="LiveId" clId="{71B518BC-B3AD-41F7-ACDE-0FE9432C4B50}" dt="2020-04-12T20:36:58.838" v="1863" actId="9405"/>
          <ac:inkMkLst>
            <pc:docMk/>
            <pc:sldMk cId="4174976988" sldId="261"/>
            <ac:inkMk id="9" creationId="{4ECC1E09-B828-4EAD-9EE5-31D9580F842F}"/>
          </ac:inkMkLst>
        </pc:inkChg>
        <pc:inkChg chg="add del">
          <ac:chgData name="Jim Beland" userId="d41a4da1a37fb713" providerId="LiveId" clId="{71B518BC-B3AD-41F7-ACDE-0FE9432C4B50}" dt="2020-04-12T20:37:01.859" v="1865" actId="9405"/>
          <ac:inkMkLst>
            <pc:docMk/>
            <pc:sldMk cId="4174976988" sldId="261"/>
            <ac:inkMk id="10" creationId="{8F5BBE5C-D5B7-4CDC-9F79-3CDD6A0E76EC}"/>
          </ac:inkMkLst>
        </pc:inkChg>
        <pc:inkChg chg="add del">
          <ac:chgData name="Jim Beland" userId="d41a4da1a37fb713" providerId="LiveId" clId="{71B518BC-B3AD-41F7-ACDE-0FE9432C4B50}" dt="2020-04-12T20:37:04.727" v="1867" actId="9405"/>
          <ac:inkMkLst>
            <pc:docMk/>
            <pc:sldMk cId="4174976988" sldId="261"/>
            <ac:inkMk id="11" creationId="{B570D8FF-B275-465D-84CD-4B07595EB1A5}"/>
          </ac:inkMkLst>
        </pc:inkChg>
        <pc:inkChg chg="add del">
          <ac:chgData name="Jim Beland" userId="d41a4da1a37fb713" providerId="LiveId" clId="{71B518BC-B3AD-41F7-ACDE-0FE9432C4B50}" dt="2020-04-12T20:37:08.690" v="1869" actId="9405"/>
          <ac:inkMkLst>
            <pc:docMk/>
            <pc:sldMk cId="4174976988" sldId="261"/>
            <ac:inkMk id="12" creationId="{FD38FDB5-C8A2-4294-A896-120A4DF93813}"/>
          </ac:inkMkLst>
        </pc:inkChg>
        <pc:inkChg chg="add del">
          <ac:chgData name="Jim Beland" userId="d41a4da1a37fb713" providerId="LiveId" clId="{71B518BC-B3AD-41F7-ACDE-0FE9432C4B50}" dt="2020-04-12T20:37:11.605" v="1871" actId="9405"/>
          <ac:inkMkLst>
            <pc:docMk/>
            <pc:sldMk cId="4174976988" sldId="261"/>
            <ac:inkMk id="13" creationId="{FA674D7F-8094-48D6-9C60-03C08983115F}"/>
          </ac:inkMkLst>
        </pc:inkChg>
        <pc:inkChg chg="add del">
          <ac:chgData name="Jim Beland" userId="d41a4da1a37fb713" providerId="LiveId" clId="{71B518BC-B3AD-41F7-ACDE-0FE9432C4B50}" dt="2020-04-12T20:37:16.110" v="1873" actId="9405"/>
          <ac:inkMkLst>
            <pc:docMk/>
            <pc:sldMk cId="4174976988" sldId="261"/>
            <ac:inkMk id="14" creationId="{EF620500-C476-4359-B549-2EC868C71E7B}"/>
          </ac:inkMkLst>
        </pc:inkChg>
        <pc:inkChg chg="add del">
          <ac:chgData name="Jim Beland" userId="d41a4da1a37fb713" providerId="LiveId" clId="{71B518BC-B3AD-41F7-ACDE-0FE9432C4B50}" dt="2020-04-12T20:37:18.966" v="1875" actId="9405"/>
          <ac:inkMkLst>
            <pc:docMk/>
            <pc:sldMk cId="4174976988" sldId="261"/>
            <ac:inkMk id="15" creationId="{462FC23A-CF6C-4D05-8880-3C38AB7EBACC}"/>
          </ac:inkMkLst>
        </pc:inkChg>
        <pc:inkChg chg="add del">
          <ac:chgData name="Jim Beland" userId="d41a4da1a37fb713" providerId="LiveId" clId="{71B518BC-B3AD-41F7-ACDE-0FE9432C4B50}" dt="2020-04-12T20:37:29.187" v="1877" actId="9405"/>
          <ac:inkMkLst>
            <pc:docMk/>
            <pc:sldMk cId="4174976988" sldId="261"/>
            <ac:inkMk id="16" creationId="{3D12BB4D-B0F6-4FB6-A5F0-DA4E41BF9A58}"/>
          </ac:inkMkLst>
        </pc:inkChg>
        <pc:inkChg chg="add">
          <ac:chgData name="Jim Beland" userId="d41a4da1a37fb713" providerId="LiveId" clId="{71B518BC-B3AD-41F7-ACDE-0FE9432C4B50}" dt="2020-04-12T20:37:31.340" v="1878" actId="9405"/>
          <ac:inkMkLst>
            <pc:docMk/>
            <pc:sldMk cId="4174976988" sldId="261"/>
            <ac:inkMk id="17" creationId="{DBCFD01B-35D8-4C90-8C67-46014972AD30}"/>
          </ac:inkMkLst>
        </pc:inkChg>
        <pc:inkChg chg="add del">
          <ac:chgData name="Jim Beland" userId="d41a4da1a37fb713" providerId="LiveId" clId="{71B518BC-B3AD-41F7-ACDE-0FE9432C4B50}" dt="2020-04-12T20:37:44.925" v="1880" actId="9405"/>
          <ac:inkMkLst>
            <pc:docMk/>
            <pc:sldMk cId="4174976988" sldId="261"/>
            <ac:inkMk id="18" creationId="{E4835C96-6A43-4DAB-8ED2-1F9D58850E4E}"/>
          </ac:inkMkLst>
        </pc:inkChg>
        <pc:inkChg chg="add del">
          <ac:chgData name="Jim Beland" userId="d41a4da1a37fb713" providerId="LiveId" clId="{71B518BC-B3AD-41F7-ACDE-0FE9432C4B50}" dt="2020-04-12T20:37:47.945" v="1882" actId="9405"/>
          <ac:inkMkLst>
            <pc:docMk/>
            <pc:sldMk cId="4174976988" sldId="261"/>
            <ac:inkMk id="19" creationId="{B4B03308-C4F1-46DF-B602-1A933D2D25FC}"/>
          </ac:inkMkLst>
        </pc:inkChg>
        <pc:inkChg chg="add mod">
          <ac:chgData name="Jim Beland" userId="d41a4da1a37fb713" providerId="LiveId" clId="{71B518BC-B3AD-41F7-ACDE-0FE9432C4B50}" dt="2020-04-12T20:37:53.401" v="1887"/>
          <ac:inkMkLst>
            <pc:docMk/>
            <pc:sldMk cId="4174976988" sldId="261"/>
            <ac:inkMk id="20" creationId="{6E92732E-2489-4376-B4CC-25924BD23658}"/>
          </ac:inkMkLst>
        </pc:inkChg>
        <pc:inkChg chg="add del mod">
          <ac:chgData name="Jim Beland" userId="d41a4da1a37fb713" providerId="LiveId" clId="{71B518BC-B3AD-41F7-ACDE-0FE9432C4B50}" dt="2020-04-12T20:37:53.401" v="1887"/>
          <ac:inkMkLst>
            <pc:docMk/>
            <pc:sldMk cId="4174976988" sldId="261"/>
            <ac:inkMk id="21" creationId="{E6142981-7967-4349-9CF1-E82817E1234F}"/>
          </ac:inkMkLst>
        </pc:inkChg>
        <pc:inkChg chg="add del">
          <ac:chgData name="Jim Beland" userId="d41a4da1a37fb713" providerId="LiveId" clId="{71B518BC-B3AD-41F7-ACDE-0FE9432C4B50}" dt="2020-04-12T20:37:58.378" v="1889" actId="9405"/>
          <ac:inkMkLst>
            <pc:docMk/>
            <pc:sldMk cId="4174976988" sldId="261"/>
            <ac:inkMk id="23" creationId="{B5050F97-8EB8-49F1-890B-92C6C7372815}"/>
          </ac:inkMkLst>
        </pc:inkChg>
        <pc:inkChg chg="add del">
          <ac:chgData name="Jim Beland" userId="d41a4da1a37fb713" providerId="LiveId" clId="{71B518BC-B3AD-41F7-ACDE-0FE9432C4B50}" dt="2020-04-12T20:38:01.537" v="1891" actId="9405"/>
          <ac:inkMkLst>
            <pc:docMk/>
            <pc:sldMk cId="4174976988" sldId="261"/>
            <ac:inkMk id="24" creationId="{FD6CCFC8-DD90-4E7C-B6F5-068663F52A2B}"/>
          </ac:inkMkLst>
        </pc:inkChg>
        <pc:inkChg chg="add del">
          <ac:chgData name="Jim Beland" userId="d41a4da1a37fb713" providerId="LiveId" clId="{71B518BC-B3AD-41F7-ACDE-0FE9432C4B50}" dt="2020-04-12T20:38:04.095" v="1893" actId="9405"/>
          <ac:inkMkLst>
            <pc:docMk/>
            <pc:sldMk cId="4174976988" sldId="261"/>
            <ac:inkMk id="25" creationId="{B7BA0F35-F393-4BE7-B314-B92304072DAC}"/>
          </ac:inkMkLst>
        </pc:inkChg>
        <pc:inkChg chg="add">
          <ac:chgData name="Jim Beland" userId="d41a4da1a37fb713" providerId="LiveId" clId="{71B518BC-B3AD-41F7-ACDE-0FE9432C4B50}" dt="2020-04-12T20:38:05.690" v="1894" actId="9405"/>
          <ac:inkMkLst>
            <pc:docMk/>
            <pc:sldMk cId="4174976988" sldId="261"/>
            <ac:inkMk id="26" creationId="{D986234D-865B-4EAD-991D-150485FFF179}"/>
          </ac:inkMkLst>
        </pc:inkChg>
        <pc:inkChg chg="add del">
          <ac:chgData name="Jim Beland" userId="d41a4da1a37fb713" providerId="LiveId" clId="{71B518BC-B3AD-41F7-ACDE-0FE9432C4B50}" dt="2020-04-12T20:38:12.741" v="1896" actId="9405"/>
          <ac:inkMkLst>
            <pc:docMk/>
            <pc:sldMk cId="4174976988" sldId="261"/>
            <ac:inkMk id="27" creationId="{1DBC16AD-44A3-41C7-B7C3-90A93EE932FA}"/>
          </ac:inkMkLst>
        </pc:inkChg>
        <pc:inkChg chg="add">
          <ac:chgData name="Jim Beland" userId="d41a4da1a37fb713" providerId="LiveId" clId="{71B518BC-B3AD-41F7-ACDE-0FE9432C4B50}" dt="2020-04-12T20:38:14.235" v="1897" actId="9405"/>
          <ac:inkMkLst>
            <pc:docMk/>
            <pc:sldMk cId="4174976988" sldId="261"/>
            <ac:inkMk id="28" creationId="{04A127D7-2B70-4EB4-9C71-E32BA0FCB6D4}"/>
          </ac:inkMkLst>
        </pc:inkChg>
        <pc:inkChg chg="add mod">
          <ac:chgData name="Jim Beland" userId="d41a4da1a37fb713" providerId="LiveId" clId="{71B518BC-B3AD-41F7-ACDE-0FE9432C4B50}" dt="2020-04-12T20:38:25.974" v="1900"/>
          <ac:inkMkLst>
            <pc:docMk/>
            <pc:sldMk cId="4174976988" sldId="261"/>
            <ac:inkMk id="29" creationId="{5755D48E-6B15-4677-8F5E-DE26DD0F5D5B}"/>
          </ac:inkMkLst>
        </pc:inkChg>
        <pc:inkChg chg="add mod">
          <ac:chgData name="Jim Beland" userId="d41a4da1a37fb713" providerId="LiveId" clId="{71B518BC-B3AD-41F7-ACDE-0FE9432C4B50}" dt="2020-04-12T20:38:25.974" v="1900"/>
          <ac:inkMkLst>
            <pc:docMk/>
            <pc:sldMk cId="4174976988" sldId="261"/>
            <ac:inkMk id="30" creationId="{21830FCE-6F5B-4476-9761-4822000A844A}"/>
          </ac:inkMkLst>
        </pc:inkChg>
        <pc:inkChg chg="add del">
          <ac:chgData name="Jim Beland" userId="d41a4da1a37fb713" providerId="LiveId" clId="{71B518BC-B3AD-41F7-ACDE-0FE9432C4B50}" dt="2020-04-12T20:38:33.820" v="1902" actId="9405"/>
          <ac:inkMkLst>
            <pc:docMk/>
            <pc:sldMk cId="4174976988" sldId="261"/>
            <ac:inkMk id="32" creationId="{CF8FBDD2-EC2C-4288-9E16-47AB45C44059}"/>
          </ac:inkMkLst>
        </pc:inkChg>
        <pc:inkChg chg="add del">
          <ac:chgData name="Jim Beland" userId="d41a4da1a37fb713" providerId="LiveId" clId="{71B518BC-B3AD-41F7-ACDE-0FE9432C4B50}" dt="2020-04-12T20:38:37.004" v="1904" actId="9405"/>
          <ac:inkMkLst>
            <pc:docMk/>
            <pc:sldMk cId="4174976988" sldId="261"/>
            <ac:inkMk id="33" creationId="{31244C50-48C0-427A-962F-B00556AAD48A}"/>
          </ac:inkMkLst>
        </pc:inkChg>
        <pc:inkChg chg="add del">
          <ac:chgData name="Jim Beland" userId="d41a4da1a37fb713" providerId="LiveId" clId="{71B518BC-B3AD-41F7-ACDE-0FE9432C4B50}" dt="2020-04-12T20:38:40.128" v="1906" actId="9405"/>
          <ac:inkMkLst>
            <pc:docMk/>
            <pc:sldMk cId="4174976988" sldId="261"/>
            <ac:inkMk id="34" creationId="{D1332978-385C-4873-B004-B7DFE0328070}"/>
          </ac:inkMkLst>
        </pc:inkChg>
        <pc:inkChg chg="add del">
          <ac:chgData name="Jim Beland" userId="d41a4da1a37fb713" providerId="LiveId" clId="{71B518BC-B3AD-41F7-ACDE-0FE9432C4B50}" dt="2020-04-12T20:38:42.992" v="1908" actId="9405"/>
          <ac:inkMkLst>
            <pc:docMk/>
            <pc:sldMk cId="4174976988" sldId="261"/>
            <ac:inkMk id="35" creationId="{B2F8AB81-D35B-48A3-BA3F-FBD1541D15E0}"/>
          </ac:inkMkLst>
        </pc:inkChg>
        <pc:inkChg chg="add mod">
          <ac:chgData name="Jim Beland" userId="d41a4da1a37fb713" providerId="LiveId" clId="{71B518BC-B3AD-41F7-ACDE-0FE9432C4B50}" dt="2020-04-12T20:39:06.846" v="1933"/>
          <ac:inkMkLst>
            <pc:docMk/>
            <pc:sldMk cId="4174976988" sldId="261"/>
            <ac:inkMk id="36" creationId="{786F12AF-78AC-4611-88C4-0970199865EB}"/>
          </ac:inkMkLst>
        </pc:inkChg>
        <pc:inkChg chg="add mod">
          <ac:chgData name="Jim Beland" userId="d41a4da1a37fb713" providerId="LiveId" clId="{71B518BC-B3AD-41F7-ACDE-0FE9432C4B50}" dt="2020-04-12T20:39:06.846" v="1933"/>
          <ac:inkMkLst>
            <pc:docMk/>
            <pc:sldMk cId="4174976988" sldId="261"/>
            <ac:inkMk id="37" creationId="{A27D6014-00AA-42A4-BC51-45ABB7E6C6B1}"/>
          </ac:inkMkLst>
        </pc:inkChg>
        <pc:inkChg chg="add del mod">
          <ac:chgData name="Jim Beland" userId="d41a4da1a37fb713" providerId="LiveId" clId="{71B518BC-B3AD-41F7-ACDE-0FE9432C4B50}" dt="2020-04-12T20:38:51.366" v="1915"/>
          <ac:inkMkLst>
            <pc:docMk/>
            <pc:sldMk cId="4174976988" sldId="261"/>
            <ac:inkMk id="39" creationId="{00F15B59-45B4-4342-8FBE-4693DA572257}"/>
          </ac:inkMkLst>
        </pc:inkChg>
        <pc:inkChg chg="add del mod">
          <ac:chgData name="Jim Beland" userId="d41a4da1a37fb713" providerId="LiveId" clId="{71B518BC-B3AD-41F7-ACDE-0FE9432C4B50}" dt="2020-04-12T20:38:54.267" v="1919"/>
          <ac:inkMkLst>
            <pc:docMk/>
            <pc:sldMk cId="4174976988" sldId="261"/>
            <ac:inkMk id="41" creationId="{5DB1C137-4727-4D63-A2E4-3478A015F54E}"/>
          </ac:inkMkLst>
        </pc:inkChg>
        <pc:inkChg chg="add del mod">
          <ac:chgData name="Jim Beland" userId="d41a4da1a37fb713" providerId="LiveId" clId="{71B518BC-B3AD-41F7-ACDE-0FE9432C4B50}" dt="2020-04-12T20:38:57.027" v="1923"/>
          <ac:inkMkLst>
            <pc:docMk/>
            <pc:sldMk cId="4174976988" sldId="261"/>
            <ac:inkMk id="43" creationId="{5EA57EB4-5D4F-4A0C-A2BD-58BDA66DDEF5}"/>
          </ac:inkMkLst>
        </pc:inkChg>
        <pc:inkChg chg="add del mod">
          <ac:chgData name="Jim Beland" userId="d41a4da1a37fb713" providerId="LiveId" clId="{71B518BC-B3AD-41F7-ACDE-0FE9432C4B50}" dt="2020-04-12T20:38:59.618" v="1927"/>
          <ac:inkMkLst>
            <pc:docMk/>
            <pc:sldMk cId="4174976988" sldId="261"/>
            <ac:inkMk id="45" creationId="{83C1B3DC-CD38-46F1-A3B3-CABFF04B8403}"/>
          </ac:inkMkLst>
        </pc:inkChg>
        <pc:inkChg chg="add del mod">
          <ac:chgData name="Jim Beland" userId="d41a4da1a37fb713" providerId="LiveId" clId="{71B518BC-B3AD-41F7-ACDE-0FE9432C4B50}" dt="2020-04-12T20:39:04.243" v="1931"/>
          <ac:inkMkLst>
            <pc:docMk/>
            <pc:sldMk cId="4174976988" sldId="261"/>
            <ac:inkMk id="47" creationId="{619EE08F-886C-4DA9-BF42-ED40CD0D12E3}"/>
          </ac:inkMkLst>
        </pc:inkChg>
        <pc:inkChg chg="add mod">
          <ac:chgData name="Jim Beland" userId="d41a4da1a37fb713" providerId="LiveId" clId="{71B518BC-B3AD-41F7-ACDE-0FE9432C4B50}" dt="2020-04-12T20:39:06.846" v="1933"/>
          <ac:inkMkLst>
            <pc:docMk/>
            <pc:sldMk cId="4174976988" sldId="261"/>
            <ac:inkMk id="49" creationId="{28740897-2DA9-4461-9A45-B74F6820CFCA}"/>
          </ac:inkMkLst>
        </pc:inkChg>
      </pc:sldChg>
      <pc:sldChg chg="addSp delSp modSp new">
        <pc:chgData name="Jim Beland" userId="d41a4da1a37fb713" providerId="LiveId" clId="{71B518BC-B3AD-41F7-ACDE-0FE9432C4B50}" dt="2020-04-12T20:55:32.470" v="2546"/>
        <pc:sldMkLst>
          <pc:docMk/>
          <pc:sldMk cId="3261991393" sldId="262"/>
        </pc:sldMkLst>
        <pc:spChg chg="mod">
          <ac:chgData name="Jim Beland" userId="d41a4da1a37fb713" providerId="LiveId" clId="{71B518BC-B3AD-41F7-ACDE-0FE9432C4B50}" dt="2020-04-12T20:46:22.094" v="2213" actId="20577"/>
          <ac:spMkLst>
            <pc:docMk/>
            <pc:sldMk cId="3261991393" sldId="262"/>
            <ac:spMk id="2" creationId="{862616A2-2DF3-4BD8-8543-D91820AA4C44}"/>
          </ac:spMkLst>
        </pc:spChg>
        <pc:spChg chg="mod">
          <ac:chgData name="Jim Beland" userId="d41a4da1a37fb713" providerId="LiveId" clId="{71B518BC-B3AD-41F7-ACDE-0FE9432C4B50}" dt="2020-04-12T20:55:32.470" v="2546"/>
          <ac:spMkLst>
            <pc:docMk/>
            <pc:sldMk cId="3261991393" sldId="262"/>
            <ac:spMk id="3" creationId="{8AA11136-FA85-497D-BB2D-F2DF96574C4B}"/>
          </ac:spMkLst>
        </pc:spChg>
        <pc:grpChg chg="mod">
          <ac:chgData name="Jim Beland" userId="d41a4da1a37fb713" providerId="LiveId" clId="{71B518BC-B3AD-41F7-ACDE-0FE9432C4B50}" dt="2020-04-12T20:53:12.112" v="2517"/>
          <ac:grpSpMkLst>
            <pc:docMk/>
            <pc:sldMk cId="3261991393" sldId="262"/>
            <ac:grpSpMk id="10" creationId="{35E10D55-5923-4E39-A68D-43A051BADFAB}"/>
          </ac:grpSpMkLst>
        </pc:grpChg>
        <pc:grpChg chg="mod">
          <ac:chgData name="Jim Beland" userId="d41a4da1a37fb713" providerId="LiveId" clId="{71B518BC-B3AD-41F7-ACDE-0FE9432C4B50}" dt="2020-04-12T20:53:26.157" v="2528"/>
          <ac:grpSpMkLst>
            <pc:docMk/>
            <pc:sldMk cId="3261991393" sldId="262"/>
            <ac:grpSpMk id="19" creationId="{68E73266-33B2-41EB-8F87-423E2E6D3752}"/>
          </ac:grpSpMkLst>
        </pc:grpChg>
        <pc:grpChg chg="mod">
          <ac:chgData name="Jim Beland" userId="d41a4da1a37fb713" providerId="LiveId" clId="{71B518BC-B3AD-41F7-ACDE-0FE9432C4B50}" dt="2020-04-12T20:53:26.157" v="2528"/>
          <ac:grpSpMkLst>
            <pc:docMk/>
            <pc:sldMk cId="3261991393" sldId="262"/>
            <ac:grpSpMk id="20" creationId="{DA9DD660-5C61-465F-BC76-A96C18DFC436}"/>
          </ac:grpSpMkLst>
        </pc:grpChg>
        <pc:grpChg chg="mod">
          <ac:chgData name="Jim Beland" userId="d41a4da1a37fb713" providerId="LiveId" clId="{71B518BC-B3AD-41F7-ACDE-0FE9432C4B50}" dt="2020-04-12T20:53:32.298" v="2534"/>
          <ac:grpSpMkLst>
            <pc:docMk/>
            <pc:sldMk cId="3261991393" sldId="262"/>
            <ac:grpSpMk id="24" creationId="{EA52D399-886F-46B3-865C-2F4C1D1EAF94}"/>
          </ac:grpSpMkLst>
        </pc:grpChg>
        <pc:inkChg chg="add">
          <ac:chgData name="Jim Beland" userId="d41a4da1a37fb713" providerId="LiveId" clId="{71B518BC-B3AD-41F7-ACDE-0FE9432C4B50}" dt="2020-04-12T20:53:07.072" v="2511" actId="9405"/>
          <ac:inkMkLst>
            <pc:docMk/>
            <pc:sldMk cId="3261991393" sldId="262"/>
            <ac:inkMk id="6" creationId="{76C0EB64-B870-4F88-A8AD-E73556C6FB14}"/>
          </ac:inkMkLst>
        </pc:inkChg>
        <pc:inkChg chg="add">
          <ac:chgData name="Jim Beland" userId="d41a4da1a37fb713" providerId="LiveId" clId="{71B518BC-B3AD-41F7-ACDE-0FE9432C4B50}" dt="2020-04-12T20:53:07.534" v="2512" actId="9405"/>
          <ac:inkMkLst>
            <pc:docMk/>
            <pc:sldMk cId="3261991393" sldId="262"/>
            <ac:inkMk id="7" creationId="{3D3195BD-716F-44D9-8C77-98CAE92BDCD2}"/>
          </ac:inkMkLst>
        </pc:inkChg>
        <pc:inkChg chg="add mod">
          <ac:chgData name="Jim Beland" userId="d41a4da1a37fb713" providerId="LiveId" clId="{71B518BC-B3AD-41F7-ACDE-0FE9432C4B50}" dt="2020-04-12T20:53:12.112" v="2517"/>
          <ac:inkMkLst>
            <pc:docMk/>
            <pc:sldMk cId="3261991393" sldId="262"/>
            <ac:inkMk id="8" creationId="{4941E3C3-D877-44F9-A871-C1979ABAFB80}"/>
          </ac:inkMkLst>
        </pc:inkChg>
        <pc:inkChg chg="add del mod">
          <ac:chgData name="Jim Beland" userId="d41a4da1a37fb713" providerId="LiveId" clId="{71B518BC-B3AD-41F7-ACDE-0FE9432C4B50}" dt="2020-04-12T20:53:12.112" v="2517"/>
          <ac:inkMkLst>
            <pc:docMk/>
            <pc:sldMk cId="3261991393" sldId="262"/>
            <ac:inkMk id="9" creationId="{18DE88DE-2A2F-4F97-92CF-BA1072C02084}"/>
          </ac:inkMkLst>
        </pc:inkChg>
        <pc:inkChg chg="add">
          <ac:chgData name="Jim Beland" userId="d41a4da1a37fb713" providerId="LiveId" clId="{71B518BC-B3AD-41F7-ACDE-0FE9432C4B50}" dt="2020-04-12T20:53:13.996" v="2518" actId="9405"/>
          <ac:inkMkLst>
            <pc:docMk/>
            <pc:sldMk cId="3261991393" sldId="262"/>
            <ac:inkMk id="11" creationId="{C8A46884-D687-4F1E-B76A-9A191299D73C}"/>
          </ac:inkMkLst>
        </pc:inkChg>
        <pc:inkChg chg="add">
          <ac:chgData name="Jim Beland" userId="d41a4da1a37fb713" providerId="LiveId" clId="{71B518BC-B3AD-41F7-ACDE-0FE9432C4B50}" dt="2020-04-12T20:53:15.196" v="2519" actId="9405"/>
          <ac:inkMkLst>
            <pc:docMk/>
            <pc:sldMk cId="3261991393" sldId="262"/>
            <ac:inkMk id="12" creationId="{36522A65-68DB-4AE7-98E7-BD4D940A898B}"/>
          </ac:inkMkLst>
        </pc:inkChg>
        <pc:inkChg chg="add">
          <ac:chgData name="Jim Beland" userId="d41a4da1a37fb713" providerId="LiveId" clId="{71B518BC-B3AD-41F7-ACDE-0FE9432C4B50}" dt="2020-04-12T20:53:16.449" v="2520" actId="9405"/>
          <ac:inkMkLst>
            <pc:docMk/>
            <pc:sldMk cId="3261991393" sldId="262"/>
            <ac:inkMk id="13" creationId="{987D8EEB-CACF-4A0F-872E-8BE8E80CD567}"/>
          </ac:inkMkLst>
        </pc:inkChg>
        <pc:inkChg chg="add">
          <ac:chgData name="Jim Beland" userId="d41a4da1a37fb713" providerId="LiveId" clId="{71B518BC-B3AD-41F7-ACDE-0FE9432C4B50}" dt="2020-04-12T20:53:20.776" v="2521" actId="9405"/>
          <ac:inkMkLst>
            <pc:docMk/>
            <pc:sldMk cId="3261991393" sldId="262"/>
            <ac:inkMk id="14" creationId="{E9A7F230-405F-404F-B12D-4DF8328C8B13}"/>
          </ac:inkMkLst>
        </pc:inkChg>
        <pc:inkChg chg="add mod">
          <ac:chgData name="Jim Beland" userId="d41a4da1a37fb713" providerId="LiveId" clId="{71B518BC-B3AD-41F7-ACDE-0FE9432C4B50}" dt="2020-04-12T20:53:26.157" v="2528"/>
          <ac:inkMkLst>
            <pc:docMk/>
            <pc:sldMk cId="3261991393" sldId="262"/>
            <ac:inkMk id="15" creationId="{609B7EE7-3A4A-4CFE-9F9C-FF3CF00956AB}"/>
          </ac:inkMkLst>
        </pc:inkChg>
        <pc:inkChg chg="add del mod">
          <ac:chgData name="Jim Beland" userId="d41a4da1a37fb713" providerId="LiveId" clId="{71B518BC-B3AD-41F7-ACDE-0FE9432C4B50}" dt="2020-04-12T20:53:27.822" v="2530" actId="9405"/>
          <ac:inkMkLst>
            <pc:docMk/>
            <pc:sldMk cId="3261991393" sldId="262"/>
            <ac:inkMk id="16" creationId="{B13257BB-751E-48F0-924C-7B9B960F3A8B}"/>
          </ac:inkMkLst>
        </pc:inkChg>
        <pc:inkChg chg="add del mod">
          <ac:chgData name="Jim Beland" userId="d41a4da1a37fb713" providerId="LiveId" clId="{71B518BC-B3AD-41F7-ACDE-0FE9432C4B50}" dt="2020-04-12T20:53:27.528" v="2529" actId="9405"/>
          <ac:inkMkLst>
            <pc:docMk/>
            <pc:sldMk cId="3261991393" sldId="262"/>
            <ac:inkMk id="17" creationId="{1C19503E-A7ED-4B33-A319-AB970E2840AD}"/>
          </ac:inkMkLst>
        </pc:inkChg>
        <pc:inkChg chg="add del mod">
          <ac:chgData name="Jim Beland" userId="d41a4da1a37fb713" providerId="LiveId" clId="{71B518BC-B3AD-41F7-ACDE-0FE9432C4B50}" dt="2020-04-12T20:53:26.157" v="2528"/>
          <ac:inkMkLst>
            <pc:docMk/>
            <pc:sldMk cId="3261991393" sldId="262"/>
            <ac:inkMk id="18" creationId="{AA2C94D0-16DF-4140-81CA-58F69EBC8025}"/>
          </ac:inkMkLst>
        </pc:inkChg>
        <pc:inkChg chg="add">
          <ac:chgData name="Jim Beland" userId="d41a4da1a37fb713" providerId="LiveId" clId="{71B518BC-B3AD-41F7-ACDE-0FE9432C4B50}" dt="2020-04-12T20:53:29.917" v="2531" actId="9405"/>
          <ac:inkMkLst>
            <pc:docMk/>
            <pc:sldMk cId="3261991393" sldId="262"/>
            <ac:inkMk id="21" creationId="{08DB3FF7-64F5-4B27-A12D-03D8E24E0CA7}"/>
          </ac:inkMkLst>
        </pc:inkChg>
        <pc:inkChg chg="add mod">
          <ac:chgData name="Jim Beland" userId="d41a4da1a37fb713" providerId="LiveId" clId="{71B518BC-B3AD-41F7-ACDE-0FE9432C4B50}" dt="2020-04-12T20:53:32.298" v="2534"/>
          <ac:inkMkLst>
            <pc:docMk/>
            <pc:sldMk cId="3261991393" sldId="262"/>
            <ac:inkMk id="22" creationId="{F1BAFFA0-573F-4388-B911-80C1AD1A6AE9}"/>
          </ac:inkMkLst>
        </pc:inkChg>
        <pc:inkChg chg="add mod">
          <ac:chgData name="Jim Beland" userId="d41a4da1a37fb713" providerId="LiveId" clId="{71B518BC-B3AD-41F7-ACDE-0FE9432C4B50}" dt="2020-04-12T20:53:32.298" v="2534"/>
          <ac:inkMkLst>
            <pc:docMk/>
            <pc:sldMk cId="3261991393" sldId="262"/>
            <ac:inkMk id="23" creationId="{EBDA00F1-01EF-4445-AE34-E352611D6A39}"/>
          </ac:inkMkLst>
        </pc:inkChg>
        <pc:cxnChg chg="add mod">
          <ac:chgData name="Jim Beland" userId="d41a4da1a37fb713" providerId="LiveId" clId="{71B518BC-B3AD-41F7-ACDE-0FE9432C4B50}" dt="2020-04-12T20:52:50.449" v="2510" actId="11529"/>
          <ac:cxnSpMkLst>
            <pc:docMk/>
            <pc:sldMk cId="3261991393" sldId="262"/>
            <ac:cxnSpMk id="5" creationId="{E792CD32-0F1B-4510-8FDE-67EFA1FF75AE}"/>
          </ac:cxnSpMkLst>
        </pc:cxnChg>
      </pc:sldChg>
      <pc:sldChg chg="modSp new">
        <pc:chgData name="Jim Beland" userId="d41a4da1a37fb713" providerId="LiveId" clId="{71B518BC-B3AD-41F7-ACDE-0FE9432C4B50}" dt="2020-04-12T20:59:55.116" v="2981" actId="20577"/>
        <pc:sldMkLst>
          <pc:docMk/>
          <pc:sldMk cId="2619140782" sldId="263"/>
        </pc:sldMkLst>
        <pc:spChg chg="mod">
          <ac:chgData name="Jim Beland" userId="d41a4da1a37fb713" providerId="LiveId" clId="{71B518BC-B3AD-41F7-ACDE-0FE9432C4B50}" dt="2020-04-12T20:59:55.116" v="2981" actId="20577"/>
          <ac:spMkLst>
            <pc:docMk/>
            <pc:sldMk cId="2619140782" sldId="263"/>
            <ac:spMk id="3" creationId="{B0B43280-A8B0-4A0E-B9E5-41768820C010}"/>
          </ac:spMkLst>
        </pc:spChg>
      </pc:sldChg>
      <pc:sldChg chg="addSp modSp new">
        <pc:chgData name="Jim Beland" userId="d41a4da1a37fb713" providerId="LiveId" clId="{71B518BC-B3AD-41F7-ACDE-0FE9432C4B50}" dt="2020-04-12T21:57:41.521" v="3347" actId="20577"/>
        <pc:sldMkLst>
          <pc:docMk/>
          <pc:sldMk cId="147407371" sldId="264"/>
        </pc:sldMkLst>
        <pc:spChg chg="mod">
          <ac:chgData name="Jim Beland" userId="d41a4da1a37fb713" providerId="LiveId" clId="{71B518BC-B3AD-41F7-ACDE-0FE9432C4B50}" dt="2020-04-12T21:51:21.165" v="3003" actId="20577"/>
          <ac:spMkLst>
            <pc:docMk/>
            <pc:sldMk cId="147407371" sldId="264"/>
            <ac:spMk id="2" creationId="{34E05913-9307-4067-A04A-5A6F8057267A}"/>
          </ac:spMkLst>
        </pc:spChg>
        <pc:spChg chg="mod">
          <ac:chgData name="Jim Beland" userId="d41a4da1a37fb713" providerId="LiveId" clId="{71B518BC-B3AD-41F7-ACDE-0FE9432C4B50}" dt="2020-04-12T21:57:41.521" v="3347" actId="20577"/>
          <ac:spMkLst>
            <pc:docMk/>
            <pc:sldMk cId="147407371" sldId="264"/>
            <ac:spMk id="3" creationId="{1F397713-12B8-45DD-B920-99FB5B1219A7}"/>
          </ac:spMkLst>
        </pc:spChg>
        <pc:grpChg chg="mod">
          <ac:chgData name="Jim Beland" userId="d41a4da1a37fb713" providerId="LiveId" clId="{71B518BC-B3AD-41F7-ACDE-0FE9432C4B50}" dt="2020-04-12T21:57:06.182" v="3282"/>
          <ac:grpSpMkLst>
            <pc:docMk/>
            <pc:sldMk cId="147407371" sldId="264"/>
            <ac:grpSpMk id="12" creationId="{836158D8-F7B2-4D7C-84E6-601707C12932}"/>
          </ac:grpSpMkLst>
        </pc:grpChg>
        <pc:grpChg chg="mod">
          <ac:chgData name="Jim Beland" userId="d41a4da1a37fb713" providerId="LiveId" clId="{71B518BC-B3AD-41F7-ACDE-0FE9432C4B50}" dt="2020-04-12T21:57:07.431" v="3285"/>
          <ac:grpSpMkLst>
            <pc:docMk/>
            <pc:sldMk cId="147407371" sldId="264"/>
            <ac:grpSpMk id="15" creationId="{49C828E8-85DA-4A0C-8210-A82AA0914C63}"/>
          </ac:grpSpMkLst>
        </pc:grpChg>
        <pc:inkChg chg="add">
          <ac:chgData name="Jim Beland" userId="d41a4da1a37fb713" providerId="LiveId" clId="{71B518BC-B3AD-41F7-ACDE-0FE9432C4B50}" dt="2020-04-12T21:56:59.915" v="3276" actId="9405"/>
          <ac:inkMkLst>
            <pc:docMk/>
            <pc:sldMk cId="147407371" sldId="264"/>
            <ac:inkMk id="6" creationId="{B101BAA2-21E4-4498-B7C7-A0A153D804B0}"/>
          </ac:inkMkLst>
        </pc:inkChg>
        <pc:inkChg chg="add">
          <ac:chgData name="Jim Beland" userId="d41a4da1a37fb713" providerId="LiveId" clId="{71B518BC-B3AD-41F7-ACDE-0FE9432C4B50}" dt="2020-04-12T21:57:00.432" v="3277" actId="9405"/>
          <ac:inkMkLst>
            <pc:docMk/>
            <pc:sldMk cId="147407371" sldId="264"/>
            <ac:inkMk id="7" creationId="{02F8C6DF-FC00-4393-92B7-F2C2E61B0F02}"/>
          </ac:inkMkLst>
        </pc:inkChg>
        <pc:inkChg chg="add">
          <ac:chgData name="Jim Beland" userId="d41a4da1a37fb713" providerId="LiveId" clId="{71B518BC-B3AD-41F7-ACDE-0FE9432C4B50}" dt="2020-04-12T21:57:01.902" v="3278" actId="9405"/>
          <ac:inkMkLst>
            <pc:docMk/>
            <pc:sldMk cId="147407371" sldId="264"/>
            <ac:inkMk id="8" creationId="{2A2FF255-AABC-4377-8189-EC5E44707AEB}"/>
          </ac:inkMkLst>
        </pc:inkChg>
        <pc:inkChg chg="add">
          <ac:chgData name="Jim Beland" userId="d41a4da1a37fb713" providerId="LiveId" clId="{71B518BC-B3AD-41F7-ACDE-0FE9432C4B50}" dt="2020-04-12T21:57:03.065" v="3279" actId="9405"/>
          <ac:inkMkLst>
            <pc:docMk/>
            <pc:sldMk cId="147407371" sldId="264"/>
            <ac:inkMk id="9" creationId="{606EC82C-F693-47FC-A45B-8C074DDBE42B}"/>
          </ac:inkMkLst>
        </pc:inkChg>
        <pc:inkChg chg="add mod">
          <ac:chgData name="Jim Beland" userId="d41a4da1a37fb713" providerId="LiveId" clId="{71B518BC-B3AD-41F7-ACDE-0FE9432C4B50}" dt="2020-04-12T21:57:06.182" v="3282"/>
          <ac:inkMkLst>
            <pc:docMk/>
            <pc:sldMk cId="147407371" sldId="264"/>
            <ac:inkMk id="10" creationId="{24074F65-F748-41BD-BC44-AD29B59183C9}"/>
          </ac:inkMkLst>
        </pc:inkChg>
        <pc:inkChg chg="add mod">
          <ac:chgData name="Jim Beland" userId="d41a4da1a37fb713" providerId="LiveId" clId="{71B518BC-B3AD-41F7-ACDE-0FE9432C4B50}" dt="2020-04-12T21:57:06.182" v="3282"/>
          <ac:inkMkLst>
            <pc:docMk/>
            <pc:sldMk cId="147407371" sldId="264"/>
            <ac:inkMk id="11" creationId="{88DA6816-9706-4453-98A8-B710D1B5EC10}"/>
          </ac:inkMkLst>
        </pc:inkChg>
        <pc:inkChg chg="add mod">
          <ac:chgData name="Jim Beland" userId="d41a4da1a37fb713" providerId="LiveId" clId="{71B518BC-B3AD-41F7-ACDE-0FE9432C4B50}" dt="2020-04-12T21:57:07.431" v="3285"/>
          <ac:inkMkLst>
            <pc:docMk/>
            <pc:sldMk cId="147407371" sldId="264"/>
            <ac:inkMk id="13" creationId="{C4F426C7-6628-4C3B-A827-95BB1A286BF7}"/>
          </ac:inkMkLst>
        </pc:inkChg>
        <pc:inkChg chg="add mod">
          <ac:chgData name="Jim Beland" userId="d41a4da1a37fb713" providerId="LiveId" clId="{71B518BC-B3AD-41F7-ACDE-0FE9432C4B50}" dt="2020-04-12T21:57:07.431" v="3285"/>
          <ac:inkMkLst>
            <pc:docMk/>
            <pc:sldMk cId="147407371" sldId="264"/>
            <ac:inkMk id="14" creationId="{E1B584FD-CBC4-4F42-9E71-C11FB7F0F63D}"/>
          </ac:inkMkLst>
        </pc:inkChg>
        <pc:cxnChg chg="add mod">
          <ac:chgData name="Jim Beland" userId="d41a4da1a37fb713" providerId="LiveId" clId="{71B518BC-B3AD-41F7-ACDE-0FE9432C4B50}" dt="2020-04-12T21:55:59.403" v="3273" actId="11529"/>
          <ac:cxnSpMkLst>
            <pc:docMk/>
            <pc:sldMk cId="147407371" sldId="264"/>
            <ac:cxnSpMk id="5" creationId="{1E8B6943-ADD7-4876-894D-8D280C14EDD4}"/>
          </ac:cxnSpMkLst>
        </pc:cxnChg>
      </pc:sldChg>
      <pc:sldChg chg="modSp new">
        <pc:chgData name="Jim Beland" userId="d41a4da1a37fb713" providerId="LiveId" clId="{71B518BC-B3AD-41F7-ACDE-0FE9432C4B50}" dt="2020-04-12T22:14:58.438" v="3897" actId="20577"/>
        <pc:sldMkLst>
          <pc:docMk/>
          <pc:sldMk cId="1368420410" sldId="265"/>
        </pc:sldMkLst>
        <pc:spChg chg="mod">
          <ac:chgData name="Jim Beland" userId="d41a4da1a37fb713" providerId="LiveId" clId="{71B518BC-B3AD-41F7-ACDE-0FE9432C4B50}" dt="2020-04-12T21:58:41.360" v="3357" actId="20577"/>
          <ac:spMkLst>
            <pc:docMk/>
            <pc:sldMk cId="1368420410" sldId="265"/>
            <ac:spMk id="2" creationId="{ED246EB3-D3DB-418B-94AA-47D674130134}"/>
          </ac:spMkLst>
        </pc:spChg>
        <pc:spChg chg="mod">
          <ac:chgData name="Jim Beland" userId="d41a4da1a37fb713" providerId="LiveId" clId="{71B518BC-B3AD-41F7-ACDE-0FE9432C4B50}" dt="2020-04-12T22:14:58.438" v="3897" actId="20577"/>
          <ac:spMkLst>
            <pc:docMk/>
            <pc:sldMk cId="1368420410" sldId="265"/>
            <ac:spMk id="3" creationId="{9C01291A-26E3-4FDA-9443-5CC9E50DB7C3}"/>
          </ac:spMkLst>
        </pc:spChg>
      </pc:sldChg>
      <pc:sldChg chg="addSp modSp new del">
        <pc:chgData name="Jim Beland" userId="d41a4da1a37fb713" providerId="LiveId" clId="{71B518BC-B3AD-41F7-ACDE-0FE9432C4B50}" dt="2020-04-12T22:15:11.974" v="3898" actId="47"/>
        <pc:sldMkLst>
          <pc:docMk/>
          <pc:sldMk cId="1502821636" sldId="266"/>
        </pc:sldMkLst>
        <pc:spChg chg="mod">
          <ac:chgData name="Jim Beland" userId="d41a4da1a37fb713" providerId="LiveId" clId="{71B518BC-B3AD-41F7-ACDE-0FE9432C4B50}" dt="2020-04-12T22:08:51.215" v="3788" actId="20577"/>
          <ac:spMkLst>
            <pc:docMk/>
            <pc:sldMk cId="1502821636" sldId="266"/>
            <ac:spMk id="3" creationId="{E4ADC5F2-2BE7-4DA0-87DF-EE9FD0D81E3D}"/>
          </ac:spMkLst>
        </pc:spChg>
        <pc:grpChg chg="mod">
          <ac:chgData name="Jim Beland" userId="d41a4da1a37fb713" providerId="LiveId" clId="{71B518BC-B3AD-41F7-ACDE-0FE9432C4B50}" dt="2020-04-12T22:10:11.642" v="3797"/>
          <ac:grpSpMkLst>
            <pc:docMk/>
            <pc:sldMk cId="1502821636" sldId="266"/>
            <ac:grpSpMk id="13" creationId="{6D91C6E5-CC1F-4453-B0A5-9E5A8E2AA09A}"/>
          </ac:grpSpMkLst>
        </pc:grpChg>
        <pc:grpChg chg="mod">
          <ac:chgData name="Jim Beland" userId="d41a4da1a37fb713" providerId="LiveId" clId="{71B518BC-B3AD-41F7-ACDE-0FE9432C4B50}" dt="2020-04-12T22:10:12.982" v="3800"/>
          <ac:grpSpMkLst>
            <pc:docMk/>
            <pc:sldMk cId="1502821636" sldId="266"/>
            <ac:grpSpMk id="16" creationId="{BD868953-B384-40B7-BC08-8674D413C2B6}"/>
          </ac:grpSpMkLst>
        </pc:grpChg>
        <pc:inkChg chg="add">
          <ac:chgData name="Jim Beland" userId="d41a4da1a37fb713" providerId="LiveId" clId="{71B518BC-B3AD-41F7-ACDE-0FE9432C4B50}" dt="2020-04-12T22:10:06.910" v="3790" actId="9405"/>
          <ac:inkMkLst>
            <pc:docMk/>
            <pc:sldMk cId="1502821636" sldId="266"/>
            <ac:inkMk id="6" creationId="{7442EA27-A2EE-4F1E-B473-E19E888CEFCE}"/>
          </ac:inkMkLst>
        </pc:inkChg>
        <pc:inkChg chg="add">
          <ac:chgData name="Jim Beland" userId="d41a4da1a37fb713" providerId="LiveId" clId="{71B518BC-B3AD-41F7-ACDE-0FE9432C4B50}" dt="2020-04-12T22:10:07.610" v="3791" actId="9405"/>
          <ac:inkMkLst>
            <pc:docMk/>
            <pc:sldMk cId="1502821636" sldId="266"/>
            <ac:inkMk id="7" creationId="{F812D9C1-F982-463C-85FA-1277038F3318}"/>
          </ac:inkMkLst>
        </pc:inkChg>
        <pc:inkChg chg="add">
          <ac:chgData name="Jim Beland" userId="d41a4da1a37fb713" providerId="LiveId" clId="{71B518BC-B3AD-41F7-ACDE-0FE9432C4B50}" dt="2020-04-12T22:10:08.243" v="3792" actId="9405"/>
          <ac:inkMkLst>
            <pc:docMk/>
            <pc:sldMk cId="1502821636" sldId="266"/>
            <ac:inkMk id="8" creationId="{7D67528C-9EDC-44CF-A1EB-1CF98E1BA89D}"/>
          </ac:inkMkLst>
        </pc:inkChg>
        <pc:inkChg chg="add">
          <ac:chgData name="Jim Beland" userId="d41a4da1a37fb713" providerId="LiveId" clId="{71B518BC-B3AD-41F7-ACDE-0FE9432C4B50}" dt="2020-04-12T22:10:09.521" v="3793" actId="9405"/>
          <ac:inkMkLst>
            <pc:docMk/>
            <pc:sldMk cId="1502821636" sldId="266"/>
            <ac:inkMk id="9" creationId="{DEC64EE8-BC65-4678-AC72-A34C424EA269}"/>
          </ac:inkMkLst>
        </pc:inkChg>
        <pc:inkChg chg="add mod">
          <ac:chgData name="Jim Beland" userId="d41a4da1a37fb713" providerId="LiveId" clId="{71B518BC-B3AD-41F7-ACDE-0FE9432C4B50}" dt="2020-04-12T22:10:11.642" v="3797"/>
          <ac:inkMkLst>
            <pc:docMk/>
            <pc:sldMk cId="1502821636" sldId="266"/>
            <ac:inkMk id="10" creationId="{4B3C16DE-DF70-4192-A05E-6A9388B3AD15}"/>
          </ac:inkMkLst>
        </pc:inkChg>
        <pc:inkChg chg="add mod">
          <ac:chgData name="Jim Beland" userId="d41a4da1a37fb713" providerId="LiveId" clId="{71B518BC-B3AD-41F7-ACDE-0FE9432C4B50}" dt="2020-04-12T22:10:11.642" v="3797"/>
          <ac:inkMkLst>
            <pc:docMk/>
            <pc:sldMk cId="1502821636" sldId="266"/>
            <ac:inkMk id="11" creationId="{6B767FB2-04B7-4C1C-86CE-35DD979E7947}"/>
          </ac:inkMkLst>
        </pc:inkChg>
        <pc:inkChg chg="add">
          <ac:chgData name="Jim Beland" userId="d41a4da1a37fb713" providerId="LiveId" clId="{71B518BC-B3AD-41F7-ACDE-0FE9432C4B50}" dt="2020-04-12T22:10:11.133" v="3796" actId="9405"/>
          <ac:inkMkLst>
            <pc:docMk/>
            <pc:sldMk cId="1502821636" sldId="266"/>
            <ac:inkMk id="12" creationId="{3A4E4926-4EC3-439B-BED3-86F36FB4648F}"/>
          </ac:inkMkLst>
        </pc:inkChg>
        <pc:inkChg chg="add mod">
          <ac:chgData name="Jim Beland" userId="d41a4da1a37fb713" providerId="LiveId" clId="{71B518BC-B3AD-41F7-ACDE-0FE9432C4B50}" dt="2020-04-12T22:10:12.982" v="3800"/>
          <ac:inkMkLst>
            <pc:docMk/>
            <pc:sldMk cId="1502821636" sldId="266"/>
            <ac:inkMk id="14" creationId="{3D0B53CD-814B-421A-913B-574419295FF0}"/>
          </ac:inkMkLst>
        </pc:inkChg>
        <pc:inkChg chg="add mod">
          <ac:chgData name="Jim Beland" userId="d41a4da1a37fb713" providerId="LiveId" clId="{71B518BC-B3AD-41F7-ACDE-0FE9432C4B50}" dt="2020-04-12T22:10:12.982" v="3800"/>
          <ac:inkMkLst>
            <pc:docMk/>
            <pc:sldMk cId="1502821636" sldId="266"/>
            <ac:inkMk id="15" creationId="{94CDAE37-1A14-4240-8016-CDBADE22F935}"/>
          </ac:inkMkLst>
        </pc:inkChg>
        <pc:cxnChg chg="add mod">
          <ac:chgData name="Jim Beland" userId="d41a4da1a37fb713" providerId="LiveId" clId="{71B518BC-B3AD-41F7-ACDE-0FE9432C4B50}" dt="2020-04-12T22:09:43.793" v="3789" actId="11529"/>
          <ac:cxnSpMkLst>
            <pc:docMk/>
            <pc:sldMk cId="1502821636" sldId="266"/>
            <ac:cxnSpMk id="5" creationId="{00D101A0-C9D5-4BBD-B309-FD6374C4C920}"/>
          </ac:cxnSpMkLst>
        </pc:cxnChg>
      </pc:sldChg>
      <pc:sldChg chg="modSp new ord">
        <pc:chgData name="Jim Beland" userId="d41a4da1a37fb713" providerId="LiveId" clId="{71B518BC-B3AD-41F7-ACDE-0FE9432C4B50}" dt="2020-04-13T01:10:28.877" v="8404" actId="20577"/>
        <pc:sldMkLst>
          <pc:docMk/>
          <pc:sldMk cId="3997477367" sldId="266"/>
        </pc:sldMkLst>
        <pc:spChg chg="mod">
          <ac:chgData name="Jim Beland" userId="d41a4da1a37fb713" providerId="LiveId" clId="{71B518BC-B3AD-41F7-ACDE-0FE9432C4B50}" dt="2020-04-13T01:10:28.877" v="8404" actId="20577"/>
          <ac:spMkLst>
            <pc:docMk/>
            <pc:sldMk cId="3997477367" sldId="266"/>
            <ac:spMk id="3" creationId="{73C51674-3D60-4DD2-8055-7CC5BBE6A899}"/>
          </ac:spMkLst>
        </pc:spChg>
      </pc:sldChg>
      <pc:sldChg chg="addSp modSp new">
        <pc:chgData name="Jim Beland" userId="d41a4da1a37fb713" providerId="LiveId" clId="{71B518BC-B3AD-41F7-ACDE-0FE9432C4B50}" dt="2020-04-12T22:41:55.118" v="5149" actId="207"/>
        <pc:sldMkLst>
          <pc:docMk/>
          <pc:sldMk cId="1556587605" sldId="267"/>
        </pc:sldMkLst>
        <pc:spChg chg="mod">
          <ac:chgData name="Jim Beland" userId="d41a4da1a37fb713" providerId="LiveId" clId="{71B518BC-B3AD-41F7-ACDE-0FE9432C4B50}" dt="2020-04-12T22:41:55.118" v="5149" actId="207"/>
          <ac:spMkLst>
            <pc:docMk/>
            <pc:sldMk cId="1556587605" sldId="267"/>
            <ac:spMk id="3" creationId="{A5C0DC92-96D0-4FD7-BDCE-E4DDFA5D2BF4}"/>
          </ac:spMkLst>
        </pc:spChg>
        <pc:grpChg chg="mod">
          <ac:chgData name="Jim Beland" userId="d41a4da1a37fb713" providerId="LiveId" clId="{71B518BC-B3AD-41F7-ACDE-0FE9432C4B50}" dt="2020-04-12T22:25:45.855" v="4468"/>
          <ac:grpSpMkLst>
            <pc:docMk/>
            <pc:sldMk cId="1556587605" sldId="267"/>
            <ac:grpSpMk id="8" creationId="{514768B3-0634-4E4E-BE2D-C5C5A3B18EEF}"/>
          </ac:grpSpMkLst>
        </pc:grpChg>
        <pc:grpChg chg="mod">
          <ac:chgData name="Jim Beland" userId="d41a4da1a37fb713" providerId="LiveId" clId="{71B518BC-B3AD-41F7-ACDE-0FE9432C4B50}" dt="2020-04-12T22:25:50.187" v="4472"/>
          <ac:grpSpMkLst>
            <pc:docMk/>
            <pc:sldMk cId="1556587605" sldId="267"/>
            <ac:grpSpMk id="12" creationId="{7B5E9001-09F7-4D75-BB3A-433F7D95AB8C}"/>
          </ac:grpSpMkLst>
        </pc:grpChg>
        <pc:inkChg chg="add mod">
          <ac:chgData name="Jim Beland" userId="d41a4da1a37fb713" providerId="LiveId" clId="{71B518BC-B3AD-41F7-ACDE-0FE9432C4B50}" dt="2020-04-12T22:25:45.855" v="4468"/>
          <ac:inkMkLst>
            <pc:docMk/>
            <pc:sldMk cId="1556587605" sldId="267"/>
            <ac:inkMk id="6" creationId="{D709A5DC-EB7F-4C26-B379-2B7CFF58E501}"/>
          </ac:inkMkLst>
        </pc:inkChg>
        <pc:inkChg chg="add mod">
          <ac:chgData name="Jim Beland" userId="d41a4da1a37fb713" providerId="LiveId" clId="{71B518BC-B3AD-41F7-ACDE-0FE9432C4B50}" dt="2020-04-12T22:25:45.855" v="4468"/>
          <ac:inkMkLst>
            <pc:docMk/>
            <pc:sldMk cId="1556587605" sldId="267"/>
            <ac:inkMk id="7" creationId="{D529A59A-B6A9-43FC-B4BE-52C90E03A677}"/>
          </ac:inkMkLst>
        </pc:inkChg>
        <pc:inkChg chg="add">
          <ac:chgData name="Jim Beland" userId="d41a4da1a37fb713" providerId="LiveId" clId="{71B518BC-B3AD-41F7-ACDE-0FE9432C4B50}" dt="2020-04-12T22:25:47.751" v="4469" actId="9405"/>
          <ac:inkMkLst>
            <pc:docMk/>
            <pc:sldMk cId="1556587605" sldId="267"/>
            <ac:inkMk id="9" creationId="{D20893AC-30FA-472F-A514-E5959F994C55}"/>
          </ac:inkMkLst>
        </pc:inkChg>
        <pc:inkChg chg="add mod">
          <ac:chgData name="Jim Beland" userId="d41a4da1a37fb713" providerId="LiveId" clId="{71B518BC-B3AD-41F7-ACDE-0FE9432C4B50}" dt="2020-04-12T22:25:50.187" v="4472"/>
          <ac:inkMkLst>
            <pc:docMk/>
            <pc:sldMk cId="1556587605" sldId="267"/>
            <ac:inkMk id="10" creationId="{8DE3AB02-946A-4832-A66C-D05184911446}"/>
          </ac:inkMkLst>
        </pc:inkChg>
        <pc:inkChg chg="add mod">
          <ac:chgData name="Jim Beland" userId="d41a4da1a37fb713" providerId="LiveId" clId="{71B518BC-B3AD-41F7-ACDE-0FE9432C4B50}" dt="2020-04-12T22:25:50.187" v="4472"/>
          <ac:inkMkLst>
            <pc:docMk/>
            <pc:sldMk cId="1556587605" sldId="267"/>
            <ac:inkMk id="11" creationId="{9CE749FC-2A01-431A-B77B-AFA031866BEC}"/>
          </ac:inkMkLst>
        </pc:inkChg>
        <pc:cxnChg chg="add mod">
          <ac:chgData name="Jim Beland" userId="d41a4da1a37fb713" providerId="LiveId" clId="{71B518BC-B3AD-41F7-ACDE-0FE9432C4B50}" dt="2020-04-12T22:22:55.047" v="4334" actId="11529"/>
          <ac:cxnSpMkLst>
            <pc:docMk/>
            <pc:sldMk cId="1556587605" sldId="267"/>
            <ac:cxnSpMk id="5" creationId="{C98E5B34-1E1A-4A25-AA44-44216960BB56}"/>
          </ac:cxnSpMkLst>
        </pc:cxnChg>
      </pc:sldChg>
      <pc:sldChg chg="modSp new">
        <pc:chgData name="Jim Beland" userId="d41a4da1a37fb713" providerId="LiveId" clId="{71B518BC-B3AD-41F7-ACDE-0FE9432C4B50}" dt="2020-04-12T22:36:54.449" v="4911" actId="20577"/>
        <pc:sldMkLst>
          <pc:docMk/>
          <pc:sldMk cId="961742425" sldId="268"/>
        </pc:sldMkLst>
        <pc:spChg chg="mod">
          <ac:chgData name="Jim Beland" userId="d41a4da1a37fb713" providerId="LiveId" clId="{71B518BC-B3AD-41F7-ACDE-0FE9432C4B50}" dt="2020-04-12T22:26:59.099" v="4483" actId="5793"/>
          <ac:spMkLst>
            <pc:docMk/>
            <pc:sldMk cId="961742425" sldId="268"/>
            <ac:spMk id="2" creationId="{AE71CC1C-0D15-4940-A744-6C1C88878948}"/>
          </ac:spMkLst>
        </pc:spChg>
        <pc:spChg chg="mod">
          <ac:chgData name="Jim Beland" userId="d41a4da1a37fb713" providerId="LiveId" clId="{71B518BC-B3AD-41F7-ACDE-0FE9432C4B50}" dt="2020-04-12T22:36:54.449" v="4911" actId="20577"/>
          <ac:spMkLst>
            <pc:docMk/>
            <pc:sldMk cId="961742425" sldId="268"/>
            <ac:spMk id="3" creationId="{F6116AAA-29DD-461B-B371-CC31BC59051B}"/>
          </ac:spMkLst>
        </pc:spChg>
      </pc:sldChg>
      <pc:sldChg chg="addSp delSp modSp new">
        <pc:chgData name="Jim Beland" userId="d41a4da1a37fb713" providerId="LiveId" clId="{71B518BC-B3AD-41F7-ACDE-0FE9432C4B50}" dt="2020-04-12T22:44:20.009" v="5174" actId="20577"/>
        <pc:sldMkLst>
          <pc:docMk/>
          <pc:sldMk cId="3467685685" sldId="269"/>
        </pc:sldMkLst>
        <pc:spChg chg="mod">
          <ac:chgData name="Jim Beland" userId="d41a4da1a37fb713" providerId="LiveId" clId="{71B518BC-B3AD-41F7-ACDE-0FE9432C4B50}" dt="2020-04-12T22:44:20.009" v="5174" actId="20577"/>
          <ac:spMkLst>
            <pc:docMk/>
            <pc:sldMk cId="3467685685" sldId="269"/>
            <ac:spMk id="3" creationId="{81E36B86-CF9E-420A-9836-16F565C41F2C}"/>
          </ac:spMkLst>
        </pc:spChg>
        <pc:grpChg chg="mod">
          <ac:chgData name="Jim Beland" userId="d41a4da1a37fb713" providerId="LiveId" clId="{71B518BC-B3AD-41F7-ACDE-0FE9432C4B50}" dt="2020-04-12T22:38:25.010" v="4918"/>
          <ac:grpSpMkLst>
            <pc:docMk/>
            <pc:sldMk cId="3467685685" sldId="269"/>
            <ac:grpSpMk id="13" creationId="{5365CBAD-70AA-48F1-827E-5BD3CE7056A2}"/>
          </ac:grpSpMkLst>
        </pc:grpChg>
        <pc:grpChg chg="mod">
          <ac:chgData name="Jim Beland" userId="d41a4da1a37fb713" providerId="LiveId" clId="{71B518BC-B3AD-41F7-ACDE-0FE9432C4B50}" dt="2020-04-12T22:38:26.385" v="4921"/>
          <ac:grpSpMkLst>
            <pc:docMk/>
            <pc:sldMk cId="3467685685" sldId="269"/>
            <ac:grpSpMk id="16" creationId="{8A08F701-348F-4F91-9339-70215A090CB3}"/>
          </ac:grpSpMkLst>
        </pc:grpChg>
        <pc:inkChg chg="add">
          <ac:chgData name="Jim Beland" userId="d41a4da1a37fb713" providerId="LiveId" clId="{71B518BC-B3AD-41F7-ACDE-0FE9432C4B50}" dt="2020-04-12T22:38:21.072" v="4913" actId="9405"/>
          <ac:inkMkLst>
            <pc:docMk/>
            <pc:sldMk cId="3467685685" sldId="269"/>
            <ac:inkMk id="8" creationId="{7BB70299-CA9A-49B1-8585-56EF75CD43E9}"/>
          </ac:inkMkLst>
        </pc:inkChg>
        <pc:inkChg chg="add">
          <ac:chgData name="Jim Beland" userId="d41a4da1a37fb713" providerId="LiveId" clId="{71B518BC-B3AD-41F7-ACDE-0FE9432C4B50}" dt="2020-04-12T22:38:22.247" v="4914" actId="9405"/>
          <ac:inkMkLst>
            <pc:docMk/>
            <pc:sldMk cId="3467685685" sldId="269"/>
            <ac:inkMk id="9" creationId="{9A9CFC3A-D4CC-4415-9455-11B9A814AC24}"/>
          </ac:inkMkLst>
        </pc:inkChg>
        <pc:inkChg chg="add">
          <ac:chgData name="Jim Beland" userId="d41a4da1a37fb713" providerId="LiveId" clId="{71B518BC-B3AD-41F7-ACDE-0FE9432C4B50}" dt="2020-04-12T22:38:23.080" v="4915" actId="9405"/>
          <ac:inkMkLst>
            <pc:docMk/>
            <pc:sldMk cId="3467685685" sldId="269"/>
            <ac:inkMk id="10" creationId="{FDD7340A-ED3A-476E-BEB5-25856174684C}"/>
          </ac:inkMkLst>
        </pc:inkChg>
        <pc:inkChg chg="add mod">
          <ac:chgData name="Jim Beland" userId="d41a4da1a37fb713" providerId="LiveId" clId="{71B518BC-B3AD-41F7-ACDE-0FE9432C4B50}" dt="2020-04-12T22:38:25.010" v="4918"/>
          <ac:inkMkLst>
            <pc:docMk/>
            <pc:sldMk cId="3467685685" sldId="269"/>
            <ac:inkMk id="11" creationId="{9DC68DCA-9BBF-49AE-9F4F-56939708473A}"/>
          </ac:inkMkLst>
        </pc:inkChg>
        <pc:inkChg chg="add mod">
          <ac:chgData name="Jim Beland" userId="d41a4da1a37fb713" providerId="LiveId" clId="{71B518BC-B3AD-41F7-ACDE-0FE9432C4B50}" dt="2020-04-12T22:38:25.010" v="4918"/>
          <ac:inkMkLst>
            <pc:docMk/>
            <pc:sldMk cId="3467685685" sldId="269"/>
            <ac:inkMk id="12" creationId="{E82DB329-58C4-463B-9742-E2DEC31D73EA}"/>
          </ac:inkMkLst>
        </pc:inkChg>
        <pc:inkChg chg="add mod">
          <ac:chgData name="Jim Beland" userId="d41a4da1a37fb713" providerId="LiveId" clId="{71B518BC-B3AD-41F7-ACDE-0FE9432C4B50}" dt="2020-04-12T22:38:26.385" v="4921"/>
          <ac:inkMkLst>
            <pc:docMk/>
            <pc:sldMk cId="3467685685" sldId="269"/>
            <ac:inkMk id="14" creationId="{455D08B6-1D7B-4FB7-8D9E-220F5BEA64E9}"/>
          </ac:inkMkLst>
        </pc:inkChg>
        <pc:inkChg chg="add mod">
          <ac:chgData name="Jim Beland" userId="d41a4da1a37fb713" providerId="LiveId" clId="{71B518BC-B3AD-41F7-ACDE-0FE9432C4B50}" dt="2020-04-12T22:38:26.385" v="4921"/>
          <ac:inkMkLst>
            <pc:docMk/>
            <pc:sldMk cId="3467685685" sldId="269"/>
            <ac:inkMk id="15" creationId="{B6AE877A-26B5-4342-B9BC-9CFFFCB6C6AF}"/>
          </ac:inkMkLst>
        </pc:inkChg>
        <pc:cxnChg chg="add del mod">
          <ac:chgData name="Jim Beland" userId="d41a4da1a37fb713" providerId="LiveId" clId="{71B518BC-B3AD-41F7-ACDE-0FE9432C4B50}" dt="2020-04-12T22:36:23.261" v="4897" actId="478"/>
          <ac:cxnSpMkLst>
            <pc:docMk/>
            <pc:sldMk cId="3467685685" sldId="269"/>
            <ac:cxnSpMk id="5" creationId="{443CF4E9-E03C-4D62-94B7-20386CA6F5B3}"/>
          </ac:cxnSpMkLst>
        </pc:cxnChg>
        <pc:cxnChg chg="add mod">
          <ac:chgData name="Jim Beland" userId="d41a4da1a37fb713" providerId="LiveId" clId="{71B518BC-B3AD-41F7-ACDE-0FE9432C4B50}" dt="2020-04-12T22:38:08.900" v="4912" actId="11529"/>
          <ac:cxnSpMkLst>
            <pc:docMk/>
            <pc:sldMk cId="3467685685" sldId="269"/>
            <ac:cxnSpMk id="7" creationId="{E1E42016-30AC-420C-B243-65E627AB44F8}"/>
          </ac:cxnSpMkLst>
        </pc:cxnChg>
      </pc:sldChg>
      <pc:sldChg chg="modSp add ord">
        <pc:chgData name="Jim Beland" userId="d41a4da1a37fb713" providerId="LiveId" clId="{71B518BC-B3AD-41F7-ACDE-0FE9432C4B50}" dt="2020-04-12T22:43:50.271" v="5170" actId="20577"/>
        <pc:sldMkLst>
          <pc:docMk/>
          <pc:sldMk cId="514830615" sldId="270"/>
        </pc:sldMkLst>
        <pc:spChg chg="mod">
          <ac:chgData name="Jim Beland" userId="d41a4da1a37fb713" providerId="LiveId" clId="{71B518BC-B3AD-41F7-ACDE-0FE9432C4B50}" dt="2020-04-12T22:43:50.271" v="5170" actId="20577"/>
          <ac:spMkLst>
            <pc:docMk/>
            <pc:sldMk cId="514830615" sldId="270"/>
            <ac:spMk id="3" creationId="{F6116AAA-29DD-461B-B371-CC31BC59051B}"/>
          </ac:spMkLst>
        </pc:spChg>
      </pc:sldChg>
      <pc:sldChg chg="addSp delSp modSp add">
        <pc:chgData name="Jim Beland" userId="d41a4da1a37fb713" providerId="LiveId" clId="{71B518BC-B3AD-41F7-ACDE-0FE9432C4B50}" dt="2020-04-12T22:47:03.050" v="5246" actId="20577"/>
        <pc:sldMkLst>
          <pc:docMk/>
          <pc:sldMk cId="1275330664" sldId="271"/>
        </pc:sldMkLst>
        <pc:spChg chg="mod">
          <ac:chgData name="Jim Beland" userId="d41a4da1a37fb713" providerId="LiveId" clId="{71B518BC-B3AD-41F7-ACDE-0FE9432C4B50}" dt="2020-04-12T22:47:03.050" v="5246" actId="20577"/>
          <ac:spMkLst>
            <pc:docMk/>
            <pc:sldMk cId="1275330664" sldId="271"/>
            <ac:spMk id="3" creationId="{81E36B86-CF9E-420A-9836-16F565C41F2C}"/>
          </ac:spMkLst>
        </pc:spChg>
        <pc:grpChg chg="del mod">
          <ac:chgData name="Jim Beland" userId="d41a4da1a37fb713" providerId="LiveId" clId="{71B518BC-B3AD-41F7-ACDE-0FE9432C4B50}" dt="2020-04-12T22:46:01.712" v="5196"/>
          <ac:grpSpMkLst>
            <pc:docMk/>
            <pc:sldMk cId="1275330664" sldId="271"/>
            <ac:grpSpMk id="13" creationId="{5365CBAD-70AA-48F1-827E-5BD3CE7056A2}"/>
          </ac:grpSpMkLst>
        </pc:grpChg>
        <pc:inkChg chg="add">
          <ac:chgData name="Jim Beland" userId="d41a4da1a37fb713" providerId="LiveId" clId="{71B518BC-B3AD-41F7-ACDE-0FE9432C4B50}" dt="2020-04-12T22:46:06.025" v="5198" actId="9405"/>
          <ac:inkMkLst>
            <pc:docMk/>
            <pc:sldMk cId="1275330664" sldId="271"/>
            <ac:inkMk id="4" creationId="{A9CBA3B4-1DAB-4433-8073-812C047C7FE1}"/>
          </ac:inkMkLst>
        </pc:inkChg>
        <pc:inkChg chg="del mod">
          <ac:chgData name="Jim Beland" userId="d41a4da1a37fb713" providerId="LiveId" clId="{71B518BC-B3AD-41F7-ACDE-0FE9432C4B50}" dt="2020-04-12T22:46:02.846" v="5197"/>
          <ac:inkMkLst>
            <pc:docMk/>
            <pc:sldMk cId="1275330664" sldId="271"/>
            <ac:inkMk id="11" creationId="{9DC68DCA-9BBF-49AE-9F4F-56939708473A}"/>
          </ac:inkMkLst>
        </pc:inkChg>
        <pc:inkChg chg="del">
          <ac:chgData name="Jim Beland" userId="d41a4da1a37fb713" providerId="LiveId" clId="{71B518BC-B3AD-41F7-ACDE-0FE9432C4B50}" dt="2020-04-12T22:46:01.712" v="5196"/>
          <ac:inkMkLst>
            <pc:docMk/>
            <pc:sldMk cId="1275330664" sldId="271"/>
            <ac:inkMk id="12" creationId="{E82DB329-58C4-463B-9742-E2DEC31D73EA}"/>
          </ac:inkMkLst>
        </pc:inkChg>
      </pc:sldChg>
      <pc:sldChg chg="modSp new">
        <pc:chgData name="Jim Beland" userId="d41a4da1a37fb713" providerId="LiveId" clId="{71B518BC-B3AD-41F7-ACDE-0FE9432C4B50}" dt="2020-04-12T22:53:21.455" v="5547" actId="20577"/>
        <pc:sldMkLst>
          <pc:docMk/>
          <pc:sldMk cId="1944664590" sldId="272"/>
        </pc:sldMkLst>
        <pc:spChg chg="mod">
          <ac:chgData name="Jim Beland" userId="d41a4da1a37fb713" providerId="LiveId" clId="{71B518BC-B3AD-41F7-ACDE-0FE9432C4B50}" dt="2020-04-12T22:48:00.993" v="5254" actId="20577"/>
          <ac:spMkLst>
            <pc:docMk/>
            <pc:sldMk cId="1944664590" sldId="272"/>
            <ac:spMk id="2" creationId="{6A5FC7BA-3324-4288-91B1-F266486C1378}"/>
          </ac:spMkLst>
        </pc:spChg>
        <pc:spChg chg="mod">
          <ac:chgData name="Jim Beland" userId="d41a4da1a37fb713" providerId="LiveId" clId="{71B518BC-B3AD-41F7-ACDE-0FE9432C4B50}" dt="2020-04-12T22:53:21.455" v="5547" actId="20577"/>
          <ac:spMkLst>
            <pc:docMk/>
            <pc:sldMk cId="1944664590" sldId="272"/>
            <ac:spMk id="3" creationId="{1ACAE74C-E7CA-41A9-B40A-A8CE630E13D6}"/>
          </ac:spMkLst>
        </pc:spChg>
      </pc:sldChg>
      <pc:sldChg chg="modSp new">
        <pc:chgData name="Jim Beland" userId="d41a4da1a37fb713" providerId="LiveId" clId="{71B518BC-B3AD-41F7-ACDE-0FE9432C4B50}" dt="2020-04-12T22:58:55.379" v="5835" actId="20577"/>
        <pc:sldMkLst>
          <pc:docMk/>
          <pc:sldMk cId="944853251" sldId="273"/>
        </pc:sldMkLst>
        <pc:spChg chg="mod">
          <ac:chgData name="Jim Beland" userId="d41a4da1a37fb713" providerId="LiveId" clId="{71B518BC-B3AD-41F7-ACDE-0FE9432C4B50}" dt="2020-04-12T22:58:55.379" v="5835" actId="20577"/>
          <ac:spMkLst>
            <pc:docMk/>
            <pc:sldMk cId="944853251" sldId="273"/>
            <ac:spMk id="3" creationId="{5B95B835-16FD-44D9-BA63-DF08745EA9BA}"/>
          </ac:spMkLst>
        </pc:spChg>
      </pc:sldChg>
      <pc:sldChg chg="modSp new">
        <pc:chgData name="Jim Beland" userId="d41a4da1a37fb713" providerId="LiveId" clId="{71B518BC-B3AD-41F7-ACDE-0FE9432C4B50}" dt="2020-04-12T23:05:40.567" v="6308" actId="20577"/>
        <pc:sldMkLst>
          <pc:docMk/>
          <pc:sldMk cId="1911884239" sldId="274"/>
        </pc:sldMkLst>
        <pc:spChg chg="mod">
          <ac:chgData name="Jim Beland" userId="d41a4da1a37fb713" providerId="LiveId" clId="{71B518BC-B3AD-41F7-ACDE-0FE9432C4B50}" dt="2020-04-12T23:05:40.567" v="6308" actId="20577"/>
          <ac:spMkLst>
            <pc:docMk/>
            <pc:sldMk cId="1911884239" sldId="274"/>
            <ac:spMk id="3" creationId="{54035972-EF58-4F05-99D2-1347A4B3C5DE}"/>
          </ac:spMkLst>
        </pc:spChg>
      </pc:sldChg>
      <pc:sldChg chg="modSp new">
        <pc:chgData name="Jim Beland" userId="d41a4da1a37fb713" providerId="LiveId" clId="{71B518BC-B3AD-41F7-ACDE-0FE9432C4B50}" dt="2020-04-12T23:10:45.958" v="6551" actId="20577"/>
        <pc:sldMkLst>
          <pc:docMk/>
          <pc:sldMk cId="1879928402" sldId="275"/>
        </pc:sldMkLst>
        <pc:spChg chg="mod">
          <ac:chgData name="Jim Beland" userId="d41a4da1a37fb713" providerId="LiveId" clId="{71B518BC-B3AD-41F7-ACDE-0FE9432C4B50}" dt="2020-04-12T23:10:45.958" v="6551" actId="20577"/>
          <ac:spMkLst>
            <pc:docMk/>
            <pc:sldMk cId="1879928402" sldId="275"/>
            <ac:spMk id="3" creationId="{980503D3-CF81-40C5-9DB3-D0F19B202F32}"/>
          </ac:spMkLst>
        </pc:spChg>
      </pc:sldChg>
      <pc:sldChg chg="addSp modSp new">
        <pc:chgData name="Jim Beland" userId="d41a4da1a37fb713" providerId="LiveId" clId="{71B518BC-B3AD-41F7-ACDE-0FE9432C4B50}" dt="2020-04-12T23:14:32.781" v="6638" actId="313"/>
        <pc:sldMkLst>
          <pc:docMk/>
          <pc:sldMk cId="1704201323" sldId="276"/>
        </pc:sldMkLst>
        <pc:spChg chg="mod">
          <ac:chgData name="Jim Beland" userId="d41a4da1a37fb713" providerId="LiveId" clId="{71B518BC-B3AD-41F7-ACDE-0FE9432C4B50}" dt="2020-04-12T23:11:56.779" v="6559" actId="20577"/>
          <ac:spMkLst>
            <pc:docMk/>
            <pc:sldMk cId="1704201323" sldId="276"/>
            <ac:spMk id="2" creationId="{0B3BFC1B-BBFD-4589-9BCE-92A9526EB66A}"/>
          </ac:spMkLst>
        </pc:spChg>
        <pc:spChg chg="mod">
          <ac:chgData name="Jim Beland" userId="d41a4da1a37fb713" providerId="LiveId" clId="{71B518BC-B3AD-41F7-ACDE-0FE9432C4B50}" dt="2020-04-12T23:14:32.781" v="6638" actId="313"/>
          <ac:spMkLst>
            <pc:docMk/>
            <pc:sldMk cId="1704201323" sldId="276"/>
            <ac:spMk id="3" creationId="{C52D1897-F99C-4DDA-AC2B-821F5A80A3C4}"/>
          </ac:spMkLst>
        </pc:spChg>
        <pc:inkChg chg="add">
          <ac:chgData name="Jim Beland" userId="d41a4da1a37fb713" providerId="LiveId" clId="{71B518BC-B3AD-41F7-ACDE-0FE9432C4B50}" dt="2020-04-12T23:13:47.114" v="6633" actId="9405"/>
          <ac:inkMkLst>
            <pc:docMk/>
            <pc:sldMk cId="1704201323" sldId="276"/>
            <ac:inkMk id="8" creationId="{2C402DCC-B02D-43A2-BCEE-A235DC8E54FC}"/>
          </ac:inkMkLst>
        </pc:inkChg>
        <pc:inkChg chg="add">
          <ac:chgData name="Jim Beland" userId="d41a4da1a37fb713" providerId="LiveId" clId="{71B518BC-B3AD-41F7-ACDE-0FE9432C4B50}" dt="2020-04-12T23:13:55.584" v="6634" actId="9405"/>
          <ac:inkMkLst>
            <pc:docMk/>
            <pc:sldMk cId="1704201323" sldId="276"/>
            <ac:inkMk id="9" creationId="{E0DEAC27-AF06-40D9-A830-6F4D18BF9978}"/>
          </ac:inkMkLst>
        </pc:inkChg>
        <pc:inkChg chg="add">
          <ac:chgData name="Jim Beland" userId="d41a4da1a37fb713" providerId="LiveId" clId="{71B518BC-B3AD-41F7-ACDE-0FE9432C4B50}" dt="2020-04-12T23:13:56.745" v="6635" actId="9405"/>
          <ac:inkMkLst>
            <pc:docMk/>
            <pc:sldMk cId="1704201323" sldId="276"/>
            <ac:inkMk id="10" creationId="{807E6D7A-3515-42DB-9497-78E5FC90A3B9}"/>
          </ac:inkMkLst>
        </pc:inkChg>
        <pc:cxnChg chg="add mod">
          <ac:chgData name="Jim Beland" userId="d41a4da1a37fb713" providerId="LiveId" clId="{71B518BC-B3AD-41F7-ACDE-0FE9432C4B50}" dt="2020-04-12T23:13:11.371" v="6629" actId="11529"/>
          <ac:cxnSpMkLst>
            <pc:docMk/>
            <pc:sldMk cId="1704201323" sldId="276"/>
            <ac:cxnSpMk id="5" creationId="{335493E4-23B4-4F2E-852B-2C5712FF3CB9}"/>
          </ac:cxnSpMkLst>
        </pc:cxnChg>
        <pc:cxnChg chg="add mod">
          <ac:chgData name="Jim Beland" userId="d41a4da1a37fb713" providerId="LiveId" clId="{71B518BC-B3AD-41F7-ACDE-0FE9432C4B50}" dt="2020-04-12T23:13:26.771" v="6632" actId="11529"/>
          <ac:cxnSpMkLst>
            <pc:docMk/>
            <pc:sldMk cId="1704201323" sldId="276"/>
            <ac:cxnSpMk id="7" creationId="{630E2038-F524-41BE-8185-5D89D5697C5E}"/>
          </ac:cxnSpMkLst>
        </pc:cxnChg>
      </pc:sldChg>
      <pc:sldChg chg="addSp modSp add">
        <pc:chgData name="Jim Beland" userId="d41a4da1a37fb713" providerId="LiveId" clId="{71B518BC-B3AD-41F7-ACDE-0FE9432C4B50}" dt="2020-04-12T23:18:09.735" v="7186" actId="9405"/>
        <pc:sldMkLst>
          <pc:docMk/>
          <pc:sldMk cId="509268635" sldId="277"/>
        </pc:sldMkLst>
        <pc:spChg chg="mod">
          <ac:chgData name="Jim Beland" userId="d41a4da1a37fb713" providerId="LiveId" clId="{71B518BC-B3AD-41F7-ACDE-0FE9432C4B50}" dt="2020-04-12T23:17:49.586" v="7184" actId="20577"/>
          <ac:spMkLst>
            <pc:docMk/>
            <pc:sldMk cId="509268635" sldId="277"/>
            <ac:spMk id="3" creationId="{C52D1897-F99C-4DDA-AC2B-821F5A80A3C4}"/>
          </ac:spMkLst>
        </pc:spChg>
        <pc:inkChg chg="add">
          <ac:chgData name="Jim Beland" userId="d41a4da1a37fb713" providerId="LiveId" clId="{71B518BC-B3AD-41F7-ACDE-0FE9432C4B50}" dt="2020-04-12T23:18:08.290" v="7185" actId="9405"/>
          <ac:inkMkLst>
            <pc:docMk/>
            <pc:sldMk cId="509268635" sldId="277"/>
            <ac:inkMk id="4" creationId="{DFFBAFF8-2A06-47B4-B2B9-0B8F16F75394}"/>
          </ac:inkMkLst>
        </pc:inkChg>
        <pc:inkChg chg="add">
          <ac:chgData name="Jim Beland" userId="d41a4da1a37fb713" providerId="LiveId" clId="{71B518BC-B3AD-41F7-ACDE-0FE9432C4B50}" dt="2020-04-12T23:18:09.735" v="7186" actId="9405"/>
          <ac:inkMkLst>
            <pc:docMk/>
            <pc:sldMk cId="509268635" sldId="277"/>
            <ac:inkMk id="6" creationId="{85FCB968-5D6A-41A1-9E18-B27EAA030B0C}"/>
          </ac:inkMkLst>
        </pc:inkChg>
      </pc:sldChg>
      <pc:sldChg chg="addSp delSp modSp add">
        <pc:chgData name="Jim Beland" userId="d41a4da1a37fb713" providerId="LiveId" clId="{71B518BC-B3AD-41F7-ACDE-0FE9432C4B50}" dt="2020-04-13T01:49:15.140" v="8432"/>
        <pc:sldMkLst>
          <pc:docMk/>
          <pc:sldMk cId="2431003393" sldId="278"/>
        </pc:sldMkLst>
        <pc:spChg chg="mod">
          <ac:chgData name="Jim Beland" userId="d41a4da1a37fb713" providerId="LiveId" clId="{71B518BC-B3AD-41F7-ACDE-0FE9432C4B50}" dt="2020-04-13T01:48:37.758" v="8426" actId="20577"/>
          <ac:spMkLst>
            <pc:docMk/>
            <pc:sldMk cId="2431003393" sldId="278"/>
            <ac:spMk id="3" creationId="{C52D1897-F99C-4DDA-AC2B-821F5A80A3C4}"/>
          </ac:spMkLst>
        </pc:spChg>
        <pc:grpChg chg="mod">
          <ac:chgData name="Jim Beland" userId="d41a4da1a37fb713" providerId="LiveId" clId="{71B518BC-B3AD-41F7-ACDE-0FE9432C4B50}" dt="2020-04-13T01:49:15.140" v="8432"/>
          <ac:grpSpMkLst>
            <pc:docMk/>
            <pc:sldMk cId="2431003393" sldId="278"/>
            <ac:grpSpMk id="15" creationId="{69421897-DE64-4CAB-BD19-FB3894E11E9F}"/>
          </ac:grpSpMkLst>
        </pc:grpChg>
        <pc:inkChg chg="add del">
          <ac:chgData name="Jim Beland" userId="d41a4da1a37fb713" providerId="LiveId" clId="{71B518BC-B3AD-41F7-ACDE-0FE9432C4B50}" dt="2020-04-13T01:48:59.992" v="8427"/>
          <ac:inkMkLst>
            <pc:docMk/>
            <pc:sldMk cId="2431003393" sldId="278"/>
            <ac:inkMk id="11" creationId="{B3664F9B-9B6F-494F-9DC9-4585462C75D7}"/>
          </ac:inkMkLst>
        </pc:inkChg>
        <pc:inkChg chg="add del">
          <ac:chgData name="Jim Beland" userId="d41a4da1a37fb713" providerId="LiveId" clId="{71B518BC-B3AD-41F7-ACDE-0FE9432C4B50}" dt="2020-04-13T01:49:06.966" v="8429" actId="9405"/>
          <ac:inkMkLst>
            <pc:docMk/>
            <pc:sldMk cId="2431003393" sldId="278"/>
            <ac:inkMk id="12" creationId="{B6FB75C2-559D-4640-B4CF-F9326D172595}"/>
          </ac:inkMkLst>
        </pc:inkChg>
        <pc:inkChg chg="add mod">
          <ac:chgData name="Jim Beland" userId="d41a4da1a37fb713" providerId="LiveId" clId="{71B518BC-B3AD-41F7-ACDE-0FE9432C4B50}" dt="2020-04-13T01:49:15.140" v="8432"/>
          <ac:inkMkLst>
            <pc:docMk/>
            <pc:sldMk cId="2431003393" sldId="278"/>
            <ac:inkMk id="13" creationId="{A8D25AC4-269E-4467-B4FD-EF4AD4D80AB1}"/>
          </ac:inkMkLst>
        </pc:inkChg>
        <pc:inkChg chg="add mod">
          <ac:chgData name="Jim Beland" userId="d41a4da1a37fb713" providerId="LiveId" clId="{71B518BC-B3AD-41F7-ACDE-0FE9432C4B50}" dt="2020-04-13T01:49:15.140" v="8432"/>
          <ac:inkMkLst>
            <pc:docMk/>
            <pc:sldMk cId="2431003393" sldId="278"/>
            <ac:inkMk id="14" creationId="{061D7C5A-1CD2-4446-A7AB-A2BAADA97472}"/>
          </ac:inkMkLst>
        </pc:inkChg>
      </pc:sldChg>
      <pc:sldChg chg="addSp delSp modSp add">
        <pc:chgData name="Jim Beland" userId="d41a4da1a37fb713" providerId="LiveId" clId="{71B518BC-B3AD-41F7-ACDE-0FE9432C4B50}" dt="2020-04-13T01:50:07.115" v="8447"/>
        <pc:sldMkLst>
          <pc:docMk/>
          <pc:sldMk cId="1595301880" sldId="279"/>
        </pc:sldMkLst>
        <pc:spChg chg="mod">
          <ac:chgData name="Jim Beland" userId="d41a4da1a37fb713" providerId="LiveId" clId="{71B518BC-B3AD-41F7-ACDE-0FE9432C4B50}" dt="2020-04-12T23:23:20.263" v="8001" actId="20577"/>
          <ac:spMkLst>
            <pc:docMk/>
            <pc:sldMk cId="1595301880" sldId="279"/>
            <ac:spMk id="3" creationId="{C52D1897-F99C-4DDA-AC2B-821F5A80A3C4}"/>
          </ac:spMkLst>
        </pc:spChg>
        <pc:grpChg chg="del mod">
          <ac:chgData name="Jim Beland" userId="d41a4da1a37fb713" providerId="LiveId" clId="{71B518BC-B3AD-41F7-ACDE-0FE9432C4B50}" dt="2020-04-13T01:50:07.115" v="8447"/>
          <ac:grpSpMkLst>
            <pc:docMk/>
            <pc:sldMk cId="1595301880" sldId="279"/>
            <ac:grpSpMk id="18" creationId="{1550EA57-2AB3-441A-820A-2E12574E5594}"/>
          </ac:grpSpMkLst>
        </pc:grpChg>
        <pc:grpChg chg="del mod">
          <ac:chgData name="Jim Beland" userId="d41a4da1a37fb713" providerId="LiveId" clId="{71B518BC-B3AD-41F7-ACDE-0FE9432C4B50}" dt="2020-04-12T23:24:46.106" v="8029"/>
          <ac:grpSpMkLst>
            <pc:docMk/>
            <pc:sldMk cId="1595301880" sldId="279"/>
            <ac:grpSpMk id="29" creationId="{10E70B34-09FF-4E02-A4D6-6E6B2771A254}"/>
          </ac:grpSpMkLst>
        </pc:grpChg>
        <pc:grpChg chg="mod">
          <ac:chgData name="Jim Beland" userId="d41a4da1a37fb713" providerId="LiveId" clId="{71B518BC-B3AD-41F7-ACDE-0FE9432C4B50}" dt="2020-04-12T23:24:46.106" v="8029"/>
          <ac:grpSpMkLst>
            <pc:docMk/>
            <pc:sldMk cId="1595301880" sldId="279"/>
            <ac:grpSpMk id="33" creationId="{8F19F91B-1C64-4C9B-ACA2-9D7630CDF2EC}"/>
          </ac:grpSpMkLst>
        </pc:grpChg>
        <pc:grpChg chg="mod">
          <ac:chgData name="Jim Beland" userId="d41a4da1a37fb713" providerId="LiveId" clId="{71B518BC-B3AD-41F7-ACDE-0FE9432C4B50}" dt="2020-04-13T01:50:07.115" v="8447"/>
          <ac:grpSpMkLst>
            <pc:docMk/>
            <pc:sldMk cId="1595301880" sldId="279"/>
            <ac:grpSpMk id="35" creationId="{E5B55544-55C9-4BE6-A682-ECB036A61920}"/>
          </ac:grpSpMkLst>
        </pc:grpChg>
        <pc:inkChg chg="del">
          <ac:chgData name="Jim Beland" userId="d41a4da1a37fb713" providerId="LiveId" clId="{71B518BC-B3AD-41F7-ACDE-0FE9432C4B50}" dt="2020-04-13T01:49:29.385" v="8434"/>
          <ac:inkMkLst>
            <pc:docMk/>
            <pc:sldMk cId="1595301880" sldId="279"/>
            <ac:inkMk id="11" creationId="{B3664F9B-9B6F-494F-9DC9-4585462C75D7}"/>
          </ac:inkMkLst>
        </pc:inkChg>
        <pc:inkChg chg="add del">
          <ac:chgData name="Jim Beland" userId="d41a4da1a37fb713" providerId="LiveId" clId="{71B518BC-B3AD-41F7-ACDE-0FE9432C4B50}" dt="2020-04-13T01:49:46.453" v="8439"/>
          <ac:inkMkLst>
            <pc:docMk/>
            <pc:sldMk cId="1595301880" sldId="279"/>
            <ac:inkMk id="12" creationId="{A952E614-05D4-4F0C-85EB-69CF05DCA96B}"/>
          </ac:inkMkLst>
        </pc:inkChg>
        <pc:inkChg chg="add del">
          <ac:chgData name="Jim Beland" userId="d41a4da1a37fb713" providerId="LiveId" clId="{71B518BC-B3AD-41F7-ACDE-0FE9432C4B50}" dt="2020-04-12T23:23:45.039" v="8003" actId="9405"/>
          <ac:inkMkLst>
            <pc:docMk/>
            <pc:sldMk cId="1595301880" sldId="279"/>
            <ac:inkMk id="12" creationId="{CF79C09A-395C-4C16-AFCB-9B48642A7FB1}"/>
          </ac:inkMkLst>
        </pc:inkChg>
        <pc:inkChg chg="add del">
          <ac:chgData name="Jim Beland" userId="d41a4da1a37fb713" providerId="LiveId" clId="{71B518BC-B3AD-41F7-ACDE-0FE9432C4B50}" dt="2020-04-12T23:23:49.181" v="8005" actId="9405"/>
          <ac:inkMkLst>
            <pc:docMk/>
            <pc:sldMk cId="1595301880" sldId="279"/>
            <ac:inkMk id="13" creationId="{4E10F799-FEC5-43D8-BA88-EC0528019DCB}"/>
          </ac:inkMkLst>
        </pc:inkChg>
        <pc:inkChg chg="add">
          <ac:chgData name="Jim Beland" userId="d41a4da1a37fb713" providerId="LiveId" clId="{71B518BC-B3AD-41F7-ACDE-0FE9432C4B50}" dt="2020-04-13T01:49:51.602" v="8440" actId="9405"/>
          <ac:inkMkLst>
            <pc:docMk/>
            <pc:sldMk cId="1595301880" sldId="279"/>
            <ac:inkMk id="13" creationId="{A4A45C94-2028-4764-8438-68FB15044BEE}"/>
          </ac:inkMkLst>
        </pc:inkChg>
        <pc:inkChg chg="add">
          <ac:chgData name="Jim Beland" userId="d41a4da1a37fb713" providerId="LiveId" clId="{71B518BC-B3AD-41F7-ACDE-0FE9432C4B50}" dt="2020-04-13T01:49:59.966" v="8441" actId="9405"/>
          <ac:inkMkLst>
            <pc:docMk/>
            <pc:sldMk cId="1595301880" sldId="279"/>
            <ac:inkMk id="14" creationId="{2D0501C7-A71A-4ED7-A5BD-973A25F51345}"/>
          </ac:inkMkLst>
        </pc:inkChg>
        <pc:inkChg chg="add del">
          <ac:chgData name="Jim Beland" userId="d41a4da1a37fb713" providerId="LiveId" clId="{71B518BC-B3AD-41F7-ACDE-0FE9432C4B50}" dt="2020-04-12T23:24:02.698" v="8008"/>
          <ac:inkMkLst>
            <pc:docMk/>
            <pc:sldMk cId="1595301880" sldId="279"/>
            <ac:inkMk id="14" creationId="{8C64512D-CAF7-457F-84DC-B22CCE80305B}"/>
          </ac:inkMkLst>
        </pc:inkChg>
        <pc:inkChg chg="add del">
          <ac:chgData name="Jim Beland" userId="d41a4da1a37fb713" providerId="LiveId" clId="{71B518BC-B3AD-41F7-ACDE-0FE9432C4B50}" dt="2020-04-13T01:49:30.294" v="8435"/>
          <ac:inkMkLst>
            <pc:docMk/>
            <pc:sldMk cId="1595301880" sldId="279"/>
            <ac:inkMk id="15" creationId="{F5655E33-1526-4E45-90CB-904E7550F9C1}"/>
          </ac:inkMkLst>
        </pc:inkChg>
        <pc:inkChg chg="add mod">
          <ac:chgData name="Jim Beland" userId="d41a4da1a37fb713" providerId="LiveId" clId="{71B518BC-B3AD-41F7-ACDE-0FE9432C4B50}" dt="2020-04-13T01:50:07.115" v="8447"/>
          <ac:inkMkLst>
            <pc:docMk/>
            <pc:sldMk cId="1595301880" sldId="279"/>
            <ac:inkMk id="16" creationId="{7C08220E-EF8A-412C-804F-3D84C46E9EDD}"/>
          </ac:inkMkLst>
        </pc:inkChg>
        <pc:inkChg chg="add del">
          <ac:chgData name="Jim Beland" userId="d41a4da1a37fb713" providerId="LiveId" clId="{71B518BC-B3AD-41F7-ACDE-0FE9432C4B50}" dt="2020-04-12T23:24:10.104" v="8010" actId="9405"/>
          <ac:inkMkLst>
            <pc:docMk/>
            <pc:sldMk cId="1595301880" sldId="279"/>
            <ac:inkMk id="16" creationId="{FB0B8DC4-32DB-4C4A-B4D2-5B47EB9EC392}"/>
          </ac:inkMkLst>
        </pc:inkChg>
        <pc:inkChg chg="add mod">
          <ac:chgData name="Jim Beland" userId="d41a4da1a37fb713" providerId="LiveId" clId="{71B518BC-B3AD-41F7-ACDE-0FE9432C4B50}" dt="2020-04-13T01:50:07.115" v="8447"/>
          <ac:inkMkLst>
            <pc:docMk/>
            <pc:sldMk cId="1595301880" sldId="279"/>
            <ac:inkMk id="17" creationId="{2101D97F-89DD-488D-9BCD-3397FD23FDB1}"/>
          </ac:inkMkLst>
        </pc:inkChg>
        <pc:inkChg chg="add del">
          <ac:chgData name="Jim Beland" userId="d41a4da1a37fb713" providerId="LiveId" clId="{71B518BC-B3AD-41F7-ACDE-0FE9432C4B50}" dt="2020-04-12T23:24:15.373" v="8012" actId="9405"/>
          <ac:inkMkLst>
            <pc:docMk/>
            <pc:sldMk cId="1595301880" sldId="279"/>
            <ac:inkMk id="17" creationId="{E5DC518D-85CE-4CB0-817C-6051709EBBA6}"/>
          </ac:inkMkLst>
        </pc:inkChg>
        <pc:inkChg chg="add del">
          <ac:chgData name="Jim Beland" userId="d41a4da1a37fb713" providerId="LiveId" clId="{71B518BC-B3AD-41F7-ACDE-0FE9432C4B50}" dt="2020-04-12T23:24:18.595" v="8014" actId="9405"/>
          <ac:inkMkLst>
            <pc:docMk/>
            <pc:sldMk cId="1595301880" sldId="279"/>
            <ac:inkMk id="18" creationId="{08385771-574F-452F-81E8-107712A5D4AB}"/>
          </ac:inkMkLst>
        </pc:inkChg>
        <pc:inkChg chg="add del">
          <ac:chgData name="Jim Beland" userId="d41a4da1a37fb713" providerId="LiveId" clId="{71B518BC-B3AD-41F7-ACDE-0FE9432C4B50}" dt="2020-04-13T01:49:28.463" v="8433"/>
          <ac:inkMkLst>
            <pc:docMk/>
            <pc:sldMk cId="1595301880" sldId="279"/>
            <ac:inkMk id="19" creationId="{6E3C5145-9E98-41A2-BA65-235830FC24F7}"/>
          </ac:inkMkLst>
        </pc:inkChg>
        <pc:inkChg chg="add del">
          <ac:chgData name="Jim Beland" userId="d41a4da1a37fb713" providerId="LiveId" clId="{71B518BC-B3AD-41F7-ACDE-0FE9432C4B50}" dt="2020-04-13T01:49:31.820" v="8437"/>
          <ac:inkMkLst>
            <pc:docMk/>
            <pc:sldMk cId="1595301880" sldId="279"/>
            <ac:inkMk id="20" creationId="{397817E8-B202-4B1E-8FEB-7BFCBE0AC4ED}"/>
          </ac:inkMkLst>
        </pc:inkChg>
        <pc:inkChg chg="add del">
          <ac:chgData name="Jim Beland" userId="d41a4da1a37fb713" providerId="LiveId" clId="{71B518BC-B3AD-41F7-ACDE-0FE9432C4B50}" dt="2020-04-13T01:49:31.157" v="8436"/>
          <ac:inkMkLst>
            <pc:docMk/>
            <pc:sldMk cId="1595301880" sldId="279"/>
            <ac:inkMk id="21" creationId="{F295AF2A-3365-41D5-AE97-AFBF7BC7745A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2" creationId="{1D6B55E1-FC55-412A-939C-5A425A5A71D2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3" creationId="{E65728A5-8AD5-480E-AE0F-7FDF3EF19A66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4" creationId="{FC796871-D8BB-437B-8EA1-A281BD46DF8C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5" creationId="{9B27DC6D-041D-4EE4-953B-25D20FF26EC5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6" creationId="{D15DF612-1563-4D06-8F2E-94A26EC19176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7" creationId="{1D6289CF-0BA9-4A91-A2A2-FE5804EB7762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28" creationId="{C84B7025-B2A8-4F03-9747-6AC96993EE22}"/>
          </ac:inkMkLst>
        </pc:inkChg>
        <pc:inkChg chg="add mod">
          <ac:chgData name="Jim Beland" userId="d41a4da1a37fb713" providerId="LiveId" clId="{71B518BC-B3AD-41F7-ACDE-0FE9432C4B50}" dt="2020-04-13T01:50:07.115" v="8447"/>
          <ac:inkMkLst>
            <pc:docMk/>
            <pc:sldMk cId="1595301880" sldId="279"/>
            <ac:inkMk id="29" creationId="{FA489DA5-9933-4190-85C0-BB449ECCD2EF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30" creationId="{EA283D4F-87E8-4225-AB5E-9FB209266FD3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31" creationId="{31222F81-7ACE-42AF-A455-E825CF21E4F4}"/>
          </ac:inkMkLst>
        </pc:inkChg>
        <pc:inkChg chg="add mod">
          <ac:chgData name="Jim Beland" userId="d41a4da1a37fb713" providerId="LiveId" clId="{71B518BC-B3AD-41F7-ACDE-0FE9432C4B50}" dt="2020-04-12T23:24:46.106" v="8029"/>
          <ac:inkMkLst>
            <pc:docMk/>
            <pc:sldMk cId="1595301880" sldId="279"/>
            <ac:inkMk id="32" creationId="{65902AD9-27EE-4A43-ABCD-4BD431F3B066}"/>
          </ac:inkMkLst>
        </pc:inkChg>
        <pc:inkChg chg="add">
          <ac:chgData name="Jim Beland" userId="d41a4da1a37fb713" providerId="LiveId" clId="{71B518BC-B3AD-41F7-ACDE-0FE9432C4B50}" dt="2020-04-13T01:50:06.154" v="8446" actId="9405"/>
          <ac:inkMkLst>
            <pc:docMk/>
            <pc:sldMk cId="1595301880" sldId="279"/>
            <ac:inkMk id="34" creationId="{DA81F039-919D-4723-8539-33DC53593757}"/>
          </ac:inkMkLst>
        </pc:inkChg>
      </pc:sldChg>
      <pc:sldChg chg="addSp delSp modSp add">
        <pc:chgData name="Jim Beland" userId="d41a4da1a37fb713" providerId="LiveId" clId="{71B518BC-B3AD-41F7-ACDE-0FE9432C4B50}" dt="2020-04-13T01:50:32.767" v="8456"/>
        <pc:sldMkLst>
          <pc:docMk/>
          <pc:sldMk cId="260020953" sldId="280"/>
        </pc:sldMkLst>
        <pc:spChg chg="mod">
          <ac:chgData name="Jim Beland" userId="d41a4da1a37fb713" providerId="LiveId" clId="{71B518BC-B3AD-41F7-ACDE-0FE9432C4B50}" dt="2020-04-12T23:26:18.708" v="8400" actId="27636"/>
          <ac:spMkLst>
            <pc:docMk/>
            <pc:sldMk cId="260020953" sldId="280"/>
            <ac:spMk id="3" creationId="{C52D1897-F99C-4DDA-AC2B-821F5A80A3C4}"/>
          </ac:spMkLst>
        </pc:spChg>
        <pc:grpChg chg="mod">
          <ac:chgData name="Jim Beland" userId="d41a4da1a37fb713" providerId="LiveId" clId="{71B518BC-B3AD-41F7-ACDE-0FE9432C4B50}" dt="2020-04-13T01:50:32.767" v="8456"/>
          <ac:grpSpMkLst>
            <pc:docMk/>
            <pc:sldMk cId="260020953" sldId="280"/>
            <ac:grpSpMk id="29" creationId="{123482E9-3AB5-4A9F-9DD4-DEFD18657A71}"/>
          </ac:grpSpMkLst>
        </pc:grpChg>
        <pc:inkChg chg="del">
          <ac:chgData name="Jim Beland" userId="d41a4da1a37fb713" providerId="LiveId" clId="{71B518BC-B3AD-41F7-ACDE-0FE9432C4B50}" dt="2020-04-13T01:50:20.342" v="8450"/>
          <ac:inkMkLst>
            <pc:docMk/>
            <pc:sldMk cId="260020953" sldId="280"/>
            <ac:inkMk id="11" creationId="{B3664F9B-9B6F-494F-9DC9-4585462C75D7}"/>
          </ac:inkMkLst>
        </pc:inkChg>
        <pc:inkChg chg="add">
          <ac:chgData name="Jim Beland" userId="d41a4da1a37fb713" providerId="LiveId" clId="{71B518BC-B3AD-41F7-ACDE-0FE9432C4B50}" dt="2020-04-12T23:25:10.057" v="8031" actId="9405"/>
          <ac:inkMkLst>
            <pc:docMk/>
            <pc:sldMk cId="260020953" sldId="280"/>
            <ac:inkMk id="12" creationId="{EFB048BF-9F5C-431A-9B97-6FE15BCB3FC5}"/>
          </ac:inkMkLst>
        </pc:inkChg>
        <pc:inkChg chg="add">
          <ac:chgData name="Jim Beland" userId="d41a4da1a37fb713" providerId="LiveId" clId="{71B518BC-B3AD-41F7-ACDE-0FE9432C4B50}" dt="2020-04-12T23:25:12.516" v="8032" actId="9405"/>
          <ac:inkMkLst>
            <pc:docMk/>
            <pc:sldMk cId="260020953" sldId="280"/>
            <ac:inkMk id="13" creationId="{7894CA3A-E9A8-4128-B8F9-54A39E5EBD56}"/>
          </ac:inkMkLst>
        </pc:inkChg>
        <pc:inkChg chg="add">
          <ac:chgData name="Jim Beland" userId="d41a4da1a37fb713" providerId="LiveId" clId="{71B518BC-B3AD-41F7-ACDE-0FE9432C4B50}" dt="2020-04-12T23:25:13.249" v="8033" actId="9405"/>
          <ac:inkMkLst>
            <pc:docMk/>
            <pc:sldMk cId="260020953" sldId="280"/>
            <ac:inkMk id="14" creationId="{3A3E4BE1-45B0-434D-8D86-9979F2F3D0C3}"/>
          </ac:inkMkLst>
        </pc:inkChg>
        <pc:inkChg chg="del">
          <ac:chgData name="Jim Beland" userId="d41a4da1a37fb713" providerId="LiveId" clId="{71B518BC-B3AD-41F7-ACDE-0FE9432C4B50}" dt="2020-04-13T01:50:22.235" v="8451"/>
          <ac:inkMkLst>
            <pc:docMk/>
            <pc:sldMk cId="260020953" sldId="280"/>
            <ac:inkMk id="15" creationId="{F5655E33-1526-4E45-90CB-904E7550F9C1}"/>
          </ac:inkMkLst>
        </pc:inkChg>
        <pc:inkChg chg="add mod">
          <ac:chgData name="Jim Beland" userId="d41a4da1a37fb713" providerId="LiveId" clId="{71B518BC-B3AD-41F7-ACDE-0FE9432C4B50}" dt="2020-04-13T01:50:32.767" v="8456"/>
          <ac:inkMkLst>
            <pc:docMk/>
            <pc:sldMk cId="260020953" sldId="280"/>
            <ac:inkMk id="16" creationId="{A6BD8DDB-115D-435A-A336-406600F0B4C3}"/>
          </ac:inkMkLst>
        </pc:inkChg>
        <pc:inkChg chg="add mod">
          <ac:chgData name="Jim Beland" userId="d41a4da1a37fb713" providerId="LiveId" clId="{71B518BC-B3AD-41F7-ACDE-0FE9432C4B50}" dt="2020-04-13T01:50:32.767" v="8456"/>
          <ac:inkMkLst>
            <pc:docMk/>
            <pc:sldMk cId="260020953" sldId="280"/>
            <ac:inkMk id="17" creationId="{595C2976-4A44-46DA-98AE-9EE650C014D4}"/>
          </ac:inkMkLst>
        </pc:inkChg>
        <pc:inkChg chg="add mod">
          <ac:chgData name="Jim Beland" userId="d41a4da1a37fb713" providerId="LiveId" clId="{71B518BC-B3AD-41F7-ACDE-0FE9432C4B50}" dt="2020-04-13T01:50:32.767" v="8456"/>
          <ac:inkMkLst>
            <pc:docMk/>
            <pc:sldMk cId="260020953" sldId="280"/>
            <ac:inkMk id="18" creationId="{D336E9A4-57B0-413D-8167-29042CE08BB9}"/>
          </ac:inkMkLst>
        </pc:inkChg>
        <pc:inkChg chg="del">
          <ac:chgData name="Jim Beland" userId="d41a4da1a37fb713" providerId="LiveId" clId="{71B518BC-B3AD-41F7-ACDE-0FE9432C4B50}" dt="2020-04-13T01:50:23.099" v="8452"/>
          <ac:inkMkLst>
            <pc:docMk/>
            <pc:sldMk cId="260020953" sldId="280"/>
            <ac:inkMk id="19" creationId="{6E3C5145-9E98-41A2-BA65-235830FC24F7}"/>
          </ac:inkMkLst>
        </pc:inkChg>
        <pc:inkChg chg="del">
          <ac:chgData name="Jim Beland" userId="d41a4da1a37fb713" providerId="LiveId" clId="{71B518BC-B3AD-41F7-ACDE-0FE9432C4B50}" dt="2020-04-13T01:50:17.577" v="8448"/>
          <ac:inkMkLst>
            <pc:docMk/>
            <pc:sldMk cId="260020953" sldId="280"/>
            <ac:inkMk id="20" creationId="{397817E8-B202-4B1E-8FEB-7BFCBE0AC4ED}"/>
          </ac:inkMkLst>
        </pc:inkChg>
        <pc:inkChg chg="del">
          <ac:chgData name="Jim Beland" userId="d41a4da1a37fb713" providerId="LiveId" clId="{71B518BC-B3AD-41F7-ACDE-0FE9432C4B50}" dt="2020-04-13T01:50:18.417" v="8449"/>
          <ac:inkMkLst>
            <pc:docMk/>
            <pc:sldMk cId="260020953" sldId="280"/>
            <ac:inkMk id="21" creationId="{F295AF2A-3365-41D5-AE97-AFBF7BC7745A}"/>
          </ac:inkMkLst>
        </pc:inkChg>
      </pc:sldChg>
    </pc:docChg>
  </pc:docChgLst>
  <pc:docChgLst>
    <pc:chgData name="Jim" userId="d41a4da1a37fb713" providerId="LiveId" clId="{6CBAC4DF-62F4-4086-8BCC-429416048AEF}"/>
    <pc:docChg chg="undo custSel modSld">
      <pc:chgData name="Jim" userId="d41a4da1a37fb713" providerId="LiveId" clId="{6CBAC4DF-62F4-4086-8BCC-429416048AEF}" dt="2022-04-16T17:56:32.007" v="60"/>
      <pc:docMkLst>
        <pc:docMk/>
      </pc:docMkLst>
      <pc:sldChg chg="addSp delSp modSp mod">
        <pc:chgData name="Jim" userId="d41a4da1a37fb713" providerId="LiveId" clId="{6CBAC4DF-62F4-4086-8BCC-429416048AEF}" dt="2022-04-16T17:54:51.481" v="34"/>
        <pc:sldMkLst>
          <pc:docMk/>
          <pc:sldMk cId="3023019977" sldId="257"/>
        </pc:sldMkLst>
        <pc:spChg chg="mod">
          <ac:chgData name="Jim" userId="d41a4da1a37fb713" providerId="LiveId" clId="{6CBAC4DF-62F4-4086-8BCC-429416048AEF}" dt="2022-04-16T17:52:44.408" v="7" actId="6549"/>
          <ac:spMkLst>
            <pc:docMk/>
            <pc:sldMk cId="3023019977" sldId="257"/>
            <ac:spMk id="3" creationId="{E1728EBD-F9DF-4093-8921-B226F86EF79E}"/>
          </ac:spMkLst>
        </pc:spChg>
        <pc:grpChg chg="del">
          <ac:chgData name="Jim" userId="d41a4da1a37fb713" providerId="LiveId" clId="{6CBAC4DF-62F4-4086-8BCC-429416048AEF}" dt="2022-04-16T17:52:40.820" v="5" actId="478"/>
          <ac:grpSpMkLst>
            <pc:docMk/>
            <pc:sldMk cId="3023019977" sldId="257"/>
            <ac:grpSpMk id="11" creationId="{0665037D-6F15-467F-8C3B-F2C402D82784}"/>
          </ac:grpSpMkLst>
        </pc:grpChg>
        <pc:grpChg chg="mod">
          <ac:chgData name="Jim" userId="d41a4da1a37fb713" providerId="LiveId" clId="{6CBAC4DF-62F4-4086-8BCC-429416048AEF}" dt="2022-04-16T17:54:11.289" v="15"/>
          <ac:grpSpMkLst>
            <pc:docMk/>
            <pc:sldMk cId="3023019977" sldId="257"/>
            <ac:grpSpMk id="14" creationId="{E5D45F34-D8BF-4273-A8A0-43E58E4AB802}"/>
          </ac:grpSpMkLst>
        </pc:grpChg>
        <pc:grpChg chg="add del mod">
          <ac:chgData name="Jim" userId="d41a4da1a37fb713" providerId="LiveId" clId="{6CBAC4DF-62F4-4086-8BCC-429416048AEF}" dt="2022-04-16T17:54:33.214" v="23"/>
          <ac:grpSpMkLst>
            <pc:docMk/>
            <pc:sldMk cId="3023019977" sldId="257"/>
            <ac:grpSpMk id="16" creationId="{333674C9-57D0-424E-BAD6-A263EA4207AE}"/>
          </ac:grpSpMkLst>
        </pc:grpChg>
        <pc:grpChg chg="mod">
          <ac:chgData name="Jim" userId="d41a4da1a37fb713" providerId="LiveId" clId="{6CBAC4DF-62F4-4086-8BCC-429416048AEF}" dt="2022-04-16T17:54:24.431" v="21"/>
          <ac:grpSpMkLst>
            <pc:docMk/>
            <pc:sldMk cId="3023019977" sldId="257"/>
            <ac:grpSpMk id="18" creationId="{1B160081-E768-4D86-8848-B8F021BE7BE4}"/>
          </ac:grpSpMkLst>
        </pc:grpChg>
        <pc:grpChg chg="mod">
          <ac:chgData name="Jim" userId="d41a4da1a37fb713" providerId="LiveId" clId="{6CBAC4DF-62F4-4086-8BCC-429416048AEF}" dt="2022-04-16T17:54:33.214" v="23"/>
          <ac:grpSpMkLst>
            <pc:docMk/>
            <pc:sldMk cId="3023019977" sldId="257"/>
            <ac:grpSpMk id="20" creationId="{AE69DD0B-E814-4A76-987D-1C999DD20D1A}"/>
          </ac:grpSpMkLst>
        </pc:grpChg>
        <pc:grpChg chg="del mod">
          <ac:chgData name="Jim" userId="d41a4da1a37fb713" providerId="LiveId" clId="{6CBAC4DF-62F4-4086-8BCC-429416048AEF}" dt="2022-04-16T17:54:51.481" v="34"/>
          <ac:grpSpMkLst>
            <pc:docMk/>
            <pc:sldMk cId="3023019977" sldId="257"/>
            <ac:grpSpMk id="28" creationId="{2A2EBC60-2B21-491C-A480-4107CF8CB793}"/>
          </ac:grpSpMkLst>
        </pc:grpChg>
        <pc:grpChg chg="mod">
          <ac:chgData name="Jim" userId="d41a4da1a37fb713" providerId="LiveId" clId="{6CBAC4DF-62F4-4086-8BCC-429416048AEF}" dt="2022-04-16T17:54:51.481" v="34"/>
          <ac:grpSpMkLst>
            <pc:docMk/>
            <pc:sldMk cId="3023019977" sldId="257"/>
            <ac:grpSpMk id="31" creationId="{80CF9E40-5B44-462D-BFED-D6742198B2E8}"/>
          </ac:grpSpMkLst>
        </pc:grpChg>
        <pc:inkChg chg="del">
          <ac:chgData name="Jim" userId="d41a4da1a37fb713" providerId="LiveId" clId="{6CBAC4DF-62F4-4086-8BCC-429416048AEF}" dt="2022-04-16T17:52:36.687" v="4" actId="478"/>
          <ac:inkMkLst>
            <pc:docMk/>
            <pc:sldMk cId="3023019977" sldId="257"/>
            <ac:inkMk id="4" creationId="{83CB9EBC-DC9B-48C5-97B5-5DAFDA46C5A8}"/>
          </ac:inkMkLst>
        </pc:inkChg>
        <pc:inkChg chg="add">
          <ac:chgData name="Jim" userId="d41a4da1a37fb713" providerId="LiveId" clId="{6CBAC4DF-62F4-4086-8BCC-429416048AEF}" dt="2022-04-16T17:53:30.132" v="8" actId="9405"/>
          <ac:inkMkLst>
            <pc:docMk/>
            <pc:sldMk cId="3023019977" sldId="257"/>
            <ac:inkMk id="7" creationId="{0EF8538A-EA04-4786-B437-373B2FF448C5}"/>
          </ac:inkMkLst>
        </pc:inkChg>
        <pc:inkChg chg="add">
          <ac:chgData name="Jim" userId="d41a4da1a37fb713" providerId="LiveId" clId="{6CBAC4DF-62F4-4086-8BCC-429416048AEF}" dt="2022-04-16T17:53:37.228" v="9" actId="9405"/>
          <ac:inkMkLst>
            <pc:docMk/>
            <pc:sldMk cId="3023019977" sldId="257"/>
            <ac:inkMk id="8" creationId="{68086BA5-B75A-4730-91DE-A829B834F7BD}"/>
          </ac:inkMkLst>
        </pc:inkChg>
        <pc:inkChg chg="add mod">
          <ac:chgData name="Jim" userId="d41a4da1a37fb713" providerId="LiveId" clId="{6CBAC4DF-62F4-4086-8BCC-429416048AEF}" dt="2022-04-16T17:54:33.214" v="23"/>
          <ac:inkMkLst>
            <pc:docMk/>
            <pc:sldMk cId="3023019977" sldId="257"/>
            <ac:inkMk id="9" creationId="{A5A08EF3-B8D7-49C8-BB56-A5FD2A226826}"/>
          </ac:inkMkLst>
        </pc:inkChg>
        <pc:inkChg chg="add mod">
          <ac:chgData name="Jim" userId="d41a4da1a37fb713" providerId="LiveId" clId="{6CBAC4DF-62F4-4086-8BCC-429416048AEF}" dt="2022-04-16T17:54:33.214" v="23"/>
          <ac:inkMkLst>
            <pc:docMk/>
            <pc:sldMk cId="3023019977" sldId="257"/>
            <ac:inkMk id="12" creationId="{5B653FC8-3813-4059-8812-E1FBA59AAC1E}"/>
          </ac:inkMkLst>
        </pc:inkChg>
        <pc:inkChg chg="add del mod">
          <ac:chgData name="Jim" userId="d41a4da1a37fb713" providerId="LiveId" clId="{6CBAC4DF-62F4-4086-8BCC-429416048AEF}" dt="2022-04-16T17:54:11.289" v="15"/>
          <ac:inkMkLst>
            <pc:docMk/>
            <pc:sldMk cId="3023019977" sldId="257"/>
            <ac:inkMk id="13" creationId="{30438765-1071-4645-8DD6-9EC3E32ED3B3}"/>
          </ac:inkMkLst>
        </pc:inkChg>
        <pc:inkChg chg="add mod">
          <ac:chgData name="Jim" userId="d41a4da1a37fb713" providerId="LiveId" clId="{6CBAC4DF-62F4-4086-8BCC-429416048AEF}" dt="2022-04-16T17:54:33.214" v="23"/>
          <ac:inkMkLst>
            <pc:docMk/>
            <pc:sldMk cId="3023019977" sldId="257"/>
            <ac:inkMk id="15" creationId="{C065F55C-5498-4017-AEFD-6958D7A78B57}"/>
          </ac:inkMkLst>
        </pc:inkChg>
        <pc:inkChg chg="add del mod">
          <ac:chgData name="Jim" userId="d41a4da1a37fb713" providerId="LiveId" clId="{6CBAC4DF-62F4-4086-8BCC-429416048AEF}" dt="2022-04-16T17:54:24.431" v="21"/>
          <ac:inkMkLst>
            <pc:docMk/>
            <pc:sldMk cId="3023019977" sldId="257"/>
            <ac:inkMk id="17" creationId="{E9C73476-E9A3-4E0E-BAD7-4AE69650AEE0}"/>
          </ac:inkMkLst>
        </pc:inkChg>
        <pc:inkChg chg="add mod">
          <ac:chgData name="Jim" userId="d41a4da1a37fb713" providerId="LiveId" clId="{6CBAC4DF-62F4-4086-8BCC-429416048AEF}" dt="2022-04-16T17:54:33.214" v="23"/>
          <ac:inkMkLst>
            <pc:docMk/>
            <pc:sldMk cId="3023019977" sldId="257"/>
            <ac:inkMk id="19" creationId="{2830C72B-D7FC-4F46-BBB8-92EBA8EBF6E5}"/>
          </ac:inkMkLst>
        </pc:inkChg>
        <pc:inkChg chg="add">
          <ac:chgData name="Jim" userId="d41a4da1a37fb713" providerId="LiveId" clId="{6CBAC4DF-62F4-4086-8BCC-429416048AEF}" dt="2022-04-16T17:54:36.219" v="24" actId="9405"/>
          <ac:inkMkLst>
            <pc:docMk/>
            <pc:sldMk cId="3023019977" sldId="257"/>
            <ac:inkMk id="21" creationId="{F8754FA4-7CED-4D73-94BA-4A653A487AAE}"/>
          </ac:inkMkLst>
        </pc:inkChg>
        <pc:inkChg chg="add">
          <ac:chgData name="Jim" userId="d41a4da1a37fb713" providerId="LiveId" clId="{6CBAC4DF-62F4-4086-8BCC-429416048AEF}" dt="2022-04-16T17:54:39.941" v="25" actId="9405"/>
          <ac:inkMkLst>
            <pc:docMk/>
            <pc:sldMk cId="3023019977" sldId="257"/>
            <ac:inkMk id="22" creationId="{71B623F2-6FCE-44F0-BBAC-73FAD0CA2FB8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3" creationId="{5EEBCEB0-F20B-42E4-879E-596300C47481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4" creationId="{ED61B261-A75D-4CBF-B352-49A0AB57CDE0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5" creationId="{68F8C0A6-C234-4C42-A2AC-509A91760370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6" creationId="{F05CC74B-F015-4EE2-9F71-93FB6B70039A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7" creationId="{B2FB419E-54D0-4A9C-9289-3C55E9B5589D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29" creationId="{F99C2959-5FAF-4F82-B876-6B51FE150272}"/>
          </ac:inkMkLst>
        </pc:inkChg>
        <pc:inkChg chg="add mod">
          <ac:chgData name="Jim" userId="d41a4da1a37fb713" providerId="LiveId" clId="{6CBAC4DF-62F4-4086-8BCC-429416048AEF}" dt="2022-04-16T17:54:51.481" v="34"/>
          <ac:inkMkLst>
            <pc:docMk/>
            <pc:sldMk cId="3023019977" sldId="257"/>
            <ac:inkMk id="30" creationId="{FA268CB5-673A-438C-A8A3-4BBBEE0AA917}"/>
          </ac:inkMkLst>
        </pc:inkChg>
      </pc:sldChg>
      <pc:sldChg chg="addSp delSp modSp mod">
        <pc:chgData name="Jim" userId="d41a4da1a37fb713" providerId="LiveId" clId="{6CBAC4DF-62F4-4086-8BCC-429416048AEF}" dt="2022-04-16T17:56:32.007" v="60"/>
        <pc:sldMkLst>
          <pc:docMk/>
          <pc:sldMk cId="2422738735" sldId="260"/>
        </pc:sldMkLst>
        <pc:spChg chg="mod">
          <ac:chgData name="Jim" userId="d41a4da1a37fb713" providerId="LiveId" clId="{6CBAC4DF-62F4-4086-8BCC-429416048AEF}" dt="2022-04-16T17:52:13.770" v="3" actId="6549"/>
          <ac:spMkLst>
            <pc:docMk/>
            <pc:sldMk cId="2422738735" sldId="260"/>
            <ac:spMk id="3" creationId="{E1728EBD-F9DF-4093-8921-B226F86EF79E}"/>
          </ac:spMkLst>
        </pc:spChg>
        <pc:grpChg chg="del">
          <ac:chgData name="Jim" userId="d41a4da1a37fb713" providerId="LiveId" clId="{6CBAC4DF-62F4-4086-8BCC-429416048AEF}" dt="2022-04-16T17:52:05.756" v="0" actId="478"/>
          <ac:grpSpMkLst>
            <pc:docMk/>
            <pc:sldMk cId="2422738735" sldId="260"/>
            <ac:grpSpMk id="10" creationId="{15A70294-8A30-4753-A558-824C4F2F093A}"/>
          </ac:grpSpMkLst>
        </pc:grpChg>
        <pc:grpChg chg="mod">
          <ac:chgData name="Jim" userId="d41a4da1a37fb713" providerId="LiveId" clId="{6CBAC4DF-62F4-4086-8BCC-429416048AEF}" dt="2022-04-16T17:55:23.445" v="39"/>
          <ac:grpSpMkLst>
            <pc:docMk/>
            <pc:sldMk cId="2422738735" sldId="260"/>
            <ac:grpSpMk id="13" creationId="{8F25BEBE-49C7-4BE8-A592-2C65D8444651}"/>
          </ac:grpSpMkLst>
        </pc:grpChg>
        <pc:grpChg chg="add del mod">
          <ac:chgData name="Jim" userId="d41a4da1a37fb713" providerId="LiveId" clId="{6CBAC4DF-62F4-4086-8BCC-429416048AEF}" dt="2022-04-16T17:56:15.593" v="53"/>
          <ac:grpSpMkLst>
            <pc:docMk/>
            <pc:sldMk cId="2422738735" sldId="260"/>
            <ac:grpSpMk id="18" creationId="{97A06735-2735-4874-BF0F-48B8C0E9A946}"/>
          </ac:grpSpMkLst>
        </pc:grpChg>
        <pc:grpChg chg="mod">
          <ac:chgData name="Jim" userId="d41a4da1a37fb713" providerId="LiveId" clId="{6CBAC4DF-62F4-4086-8BCC-429416048AEF}" dt="2022-04-16T17:56:11.529" v="50"/>
          <ac:grpSpMkLst>
            <pc:docMk/>
            <pc:sldMk cId="2422738735" sldId="260"/>
            <ac:grpSpMk id="21" creationId="{470B3F89-B0EF-4CDA-842C-4D51A8FB80C6}"/>
          </ac:grpSpMkLst>
        </pc:grpChg>
        <pc:grpChg chg="mod">
          <ac:chgData name="Jim" userId="d41a4da1a37fb713" providerId="LiveId" clId="{6CBAC4DF-62F4-4086-8BCC-429416048AEF}" dt="2022-04-16T17:56:32.007" v="60"/>
          <ac:grpSpMkLst>
            <pc:docMk/>
            <pc:sldMk cId="2422738735" sldId="260"/>
            <ac:grpSpMk id="28" creationId="{6C340AC0-F464-449D-9A03-33DCA7EA7F30}"/>
          </ac:grpSpMkLst>
        </pc:grpChg>
        <pc:inkChg chg="del">
          <ac:chgData name="Jim" userId="d41a4da1a37fb713" providerId="LiveId" clId="{6CBAC4DF-62F4-4086-8BCC-429416048AEF}" dt="2022-04-16T17:52:07.480" v="1" actId="478"/>
          <ac:inkMkLst>
            <pc:docMk/>
            <pc:sldMk cId="2422738735" sldId="260"/>
            <ac:inkMk id="4" creationId="{AAAEC230-486F-4C8B-8363-7FF0E6292054}"/>
          </ac:inkMkLst>
        </pc:inkChg>
        <pc:inkChg chg="add">
          <ac:chgData name="Jim" userId="d41a4da1a37fb713" providerId="LiveId" clId="{6CBAC4DF-62F4-4086-8BCC-429416048AEF}" dt="2022-04-16T17:55:11.905" v="35" actId="9405"/>
          <ac:inkMkLst>
            <pc:docMk/>
            <pc:sldMk cId="2422738735" sldId="260"/>
            <ac:inkMk id="5" creationId="{9EB7B075-516D-4623-A2DA-5E32668D976B}"/>
          </ac:inkMkLst>
        </pc:inkChg>
        <pc:inkChg chg="add mod">
          <ac:chgData name="Jim" userId="d41a4da1a37fb713" providerId="LiveId" clId="{6CBAC4DF-62F4-4086-8BCC-429416048AEF}" dt="2022-04-16T17:55:23.445" v="39"/>
          <ac:inkMkLst>
            <pc:docMk/>
            <pc:sldMk cId="2422738735" sldId="260"/>
            <ac:inkMk id="8" creationId="{7D0EBA57-6A2C-4155-BFEE-F33BDE12254C}"/>
          </ac:inkMkLst>
        </pc:inkChg>
        <pc:inkChg chg="add mod">
          <ac:chgData name="Jim" userId="d41a4da1a37fb713" providerId="LiveId" clId="{6CBAC4DF-62F4-4086-8BCC-429416048AEF}" dt="2022-04-16T17:55:23.445" v="39"/>
          <ac:inkMkLst>
            <pc:docMk/>
            <pc:sldMk cId="2422738735" sldId="260"/>
            <ac:inkMk id="11" creationId="{66640585-E031-4719-89B4-DFCA0F23962D}"/>
          </ac:inkMkLst>
        </pc:inkChg>
        <pc:inkChg chg="add mod">
          <ac:chgData name="Jim" userId="d41a4da1a37fb713" providerId="LiveId" clId="{6CBAC4DF-62F4-4086-8BCC-429416048AEF}" dt="2022-04-16T17:55:23.445" v="39"/>
          <ac:inkMkLst>
            <pc:docMk/>
            <pc:sldMk cId="2422738735" sldId="260"/>
            <ac:inkMk id="12" creationId="{4FD83856-796F-4DEA-A252-E6915470EBC9}"/>
          </ac:inkMkLst>
        </pc:inkChg>
        <pc:inkChg chg="add">
          <ac:chgData name="Jim" userId="d41a4da1a37fb713" providerId="LiveId" clId="{6CBAC4DF-62F4-4086-8BCC-429416048AEF}" dt="2022-04-16T17:55:30.274" v="40" actId="9405"/>
          <ac:inkMkLst>
            <pc:docMk/>
            <pc:sldMk cId="2422738735" sldId="260"/>
            <ac:inkMk id="14" creationId="{89B48413-D8BD-4C61-9074-9F5B9096BB03}"/>
          </ac:inkMkLst>
        </pc:inkChg>
        <pc:inkChg chg="add del">
          <ac:chgData name="Jim" userId="d41a4da1a37fb713" providerId="LiveId" clId="{6CBAC4DF-62F4-4086-8BCC-429416048AEF}" dt="2022-04-16T17:55:47.494" v="42" actId="9405"/>
          <ac:inkMkLst>
            <pc:docMk/>
            <pc:sldMk cId="2422738735" sldId="260"/>
            <ac:inkMk id="15" creationId="{48C5A0ED-2C76-472A-90B8-F98682AEAFA1}"/>
          </ac:inkMkLst>
        </pc:inkChg>
        <pc:inkChg chg="add mod">
          <ac:chgData name="Jim" userId="d41a4da1a37fb713" providerId="LiveId" clId="{6CBAC4DF-62F4-4086-8BCC-429416048AEF}" dt="2022-04-16T17:56:15.593" v="53"/>
          <ac:inkMkLst>
            <pc:docMk/>
            <pc:sldMk cId="2422738735" sldId="260"/>
            <ac:inkMk id="16" creationId="{79C5A541-E323-4A70-BAD0-1A2347AC55A7}"/>
          </ac:inkMkLst>
        </pc:inkChg>
        <pc:inkChg chg="add del mod">
          <ac:chgData name="Jim" userId="d41a4da1a37fb713" providerId="LiveId" clId="{6CBAC4DF-62F4-4086-8BCC-429416048AEF}" dt="2022-04-16T17:56:15.593" v="53"/>
          <ac:inkMkLst>
            <pc:docMk/>
            <pc:sldMk cId="2422738735" sldId="260"/>
            <ac:inkMk id="17" creationId="{D6F4C78A-05AA-4074-8A3B-73A189341817}"/>
          </ac:inkMkLst>
        </pc:inkChg>
        <pc:inkChg chg="add del mod">
          <ac:chgData name="Jim" userId="d41a4da1a37fb713" providerId="LiveId" clId="{6CBAC4DF-62F4-4086-8BCC-429416048AEF}" dt="2022-04-16T17:56:13.898" v="51" actId="9405"/>
          <ac:inkMkLst>
            <pc:docMk/>
            <pc:sldMk cId="2422738735" sldId="260"/>
            <ac:inkMk id="19" creationId="{925BB12E-D2AE-411D-A894-7C96F45C68F0}"/>
          </ac:inkMkLst>
        </pc:inkChg>
        <pc:inkChg chg="add del mod">
          <ac:chgData name="Jim" userId="d41a4da1a37fb713" providerId="LiveId" clId="{6CBAC4DF-62F4-4086-8BCC-429416048AEF}" dt="2022-04-16T17:56:11.529" v="50"/>
          <ac:inkMkLst>
            <pc:docMk/>
            <pc:sldMk cId="2422738735" sldId="260"/>
            <ac:inkMk id="20" creationId="{5F813220-5ADF-4EB5-BA3D-F2C90F830284}"/>
          </ac:inkMkLst>
        </pc:inkChg>
        <pc:inkChg chg="add">
          <ac:chgData name="Jim" userId="d41a4da1a37fb713" providerId="LiveId" clId="{6CBAC4DF-62F4-4086-8BCC-429416048AEF}" dt="2022-04-16T17:56:23.165" v="54" actId="9405"/>
          <ac:inkMkLst>
            <pc:docMk/>
            <pc:sldMk cId="2422738735" sldId="260"/>
            <ac:inkMk id="22" creationId="{7AB13203-DDFC-4804-8D22-66461BAAED9A}"/>
          </ac:inkMkLst>
        </pc:inkChg>
        <pc:inkChg chg="add mod">
          <ac:chgData name="Jim" userId="d41a4da1a37fb713" providerId="LiveId" clId="{6CBAC4DF-62F4-4086-8BCC-429416048AEF}" dt="2022-04-16T17:56:32.007" v="60"/>
          <ac:inkMkLst>
            <pc:docMk/>
            <pc:sldMk cId="2422738735" sldId="260"/>
            <ac:inkMk id="23" creationId="{AD29360B-51AA-4DB6-8CA5-6A8BC850981B}"/>
          </ac:inkMkLst>
        </pc:inkChg>
        <pc:inkChg chg="add mod">
          <ac:chgData name="Jim" userId="d41a4da1a37fb713" providerId="LiveId" clId="{6CBAC4DF-62F4-4086-8BCC-429416048AEF}" dt="2022-04-16T17:56:32.007" v="60"/>
          <ac:inkMkLst>
            <pc:docMk/>
            <pc:sldMk cId="2422738735" sldId="260"/>
            <ac:inkMk id="24" creationId="{3DA0BAB7-F4DA-4BEF-B4D9-AF0F525598FF}"/>
          </ac:inkMkLst>
        </pc:inkChg>
        <pc:inkChg chg="add mod">
          <ac:chgData name="Jim" userId="d41a4da1a37fb713" providerId="LiveId" clId="{6CBAC4DF-62F4-4086-8BCC-429416048AEF}" dt="2022-04-16T17:56:32.007" v="60"/>
          <ac:inkMkLst>
            <pc:docMk/>
            <pc:sldMk cId="2422738735" sldId="260"/>
            <ac:inkMk id="25" creationId="{7B479950-08CD-4FD3-881C-48C3F020A83E}"/>
          </ac:inkMkLst>
        </pc:inkChg>
        <pc:inkChg chg="add mod">
          <ac:chgData name="Jim" userId="d41a4da1a37fb713" providerId="LiveId" clId="{6CBAC4DF-62F4-4086-8BCC-429416048AEF}" dt="2022-04-16T17:56:32.007" v="60"/>
          <ac:inkMkLst>
            <pc:docMk/>
            <pc:sldMk cId="2422738735" sldId="260"/>
            <ac:inkMk id="26" creationId="{3CADA0A6-EB29-489C-8B52-4CF076688908}"/>
          </ac:inkMkLst>
        </pc:inkChg>
        <pc:inkChg chg="add mod">
          <ac:chgData name="Jim" userId="d41a4da1a37fb713" providerId="LiveId" clId="{6CBAC4DF-62F4-4086-8BCC-429416048AEF}" dt="2022-04-16T17:56:32.007" v="60"/>
          <ac:inkMkLst>
            <pc:docMk/>
            <pc:sldMk cId="2422738735" sldId="260"/>
            <ac:inkMk id="27" creationId="{CBE79680-ECF6-45A1-A68C-FA5E278879EE}"/>
          </ac:inkMkLst>
        </pc:inkChg>
      </pc:sldChg>
    </pc:docChg>
  </pc:docChgLst>
  <pc:docChgLst>
    <pc:chgData name="Jim Beland" userId="d41a4da1a37fb713" providerId="LiveId" clId="{0B1FB6D4-D136-4626-9073-D0615386A40E}"/>
    <pc:docChg chg="undo custSel addSld modSld">
      <pc:chgData name="Jim Beland" userId="d41a4da1a37fb713" providerId="LiveId" clId="{0B1FB6D4-D136-4626-9073-D0615386A40E}" dt="2020-04-12T20:09:36.028" v="221" actId="9405"/>
      <pc:docMkLst>
        <pc:docMk/>
      </pc:docMkLst>
      <pc:sldChg chg="addSp delSp modSp new">
        <pc:chgData name="Jim Beland" userId="d41a4da1a37fb713" providerId="LiveId" clId="{0B1FB6D4-D136-4626-9073-D0615386A40E}" dt="2020-04-12T20:09:36.028" v="221" actId="9405"/>
        <pc:sldMkLst>
          <pc:docMk/>
          <pc:sldMk cId="1089855621" sldId="258"/>
        </pc:sldMkLst>
        <pc:spChg chg="mod">
          <ac:chgData name="Jim Beland" userId="d41a4da1a37fb713" providerId="LiveId" clId="{0B1FB6D4-D136-4626-9073-D0615386A40E}" dt="2020-04-12T20:08:25.916" v="196" actId="20577"/>
          <ac:spMkLst>
            <pc:docMk/>
            <pc:sldMk cId="1089855621" sldId="258"/>
            <ac:spMk id="3" creationId="{881906A1-C228-46C1-B73A-94C6F86B11FA}"/>
          </ac:spMkLst>
        </pc:spChg>
        <pc:grpChg chg="mod">
          <ac:chgData name="Jim Beland" userId="d41a4da1a37fb713" providerId="LiveId" clId="{0B1FB6D4-D136-4626-9073-D0615386A40E}" dt="2020-04-12T20:09:04.881" v="201"/>
          <ac:grpSpMkLst>
            <pc:docMk/>
            <pc:sldMk cId="1089855621" sldId="258"/>
            <ac:grpSpMk id="9" creationId="{B7BFEB38-1038-4E0D-9E0F-FA62B0EAF30C}"/>
          </ac:grpSpMkLst>
        </pc:grpChg>
        <pc:grpChg chg="add del mod">
          <ac:chgData name="Jim Beland" userId="d41a4da1a37fb713" providerId="LiveId" clId="{0B1FB6D4-D136-4626-9073-D0615386A40E}" dt="2020-04-12T20:09:21.637" v="212"/>
          <ac:grpSpMkLst>
            <pc:docMk/>
            <pc:sldMk cId="1089855621" sldId="258"/>
            <ac:grpSpMk id="14" creationId="{E9AF5F89-E8E0-4128-907C-93694664E08F}"/>
          </ac:grpSpMkLst>
        </pc:grpChg>
        <pc:grpChg chg="mod">
          <ac:chgData name="Jim Beland" userId="d41a4da1a37fb713" providerId="LiveId" clId="{0B1FB6D4-D136-4626-9073-D0615386A40E}" dt="2020-04-12T20:09:19.684" v="210"/>
          <ac:grpSpMkLst>
            <pc:docMk/>
            <pc:sldMk cId="1089855621" sldId="258"/>
            <ac:grpSpMk id="16" creationId="{97C9B1D5-22E0-4388-9F4B-CC2C1063234F}"/>
          </ac:grpSpMkLst>
        </pc:grpChg>
        <pc:grpChg chg="mod">
          <ac:chgData name="Jim Beland" userId="d41a4da1a37fb713" providerId="LiveId" clId="{0B1FB6D4-D136-4626-9073-D0615386A40E}" dt="2020-04-12T20:09:30.673" v="217"/>
          <ac:grpSpMkLst>
            <pc:docMk/>
            <pc:sldMk cId="1089855621" sldId="258"/>
            <ac:grpSpMk id="20" creationId="{6BAD8645-F87F-4244-B23E-B353120FC777}"/>
          </ac:grpSpMkLst>
        </pc:grpChg>
        <pc:grpChg chg="mod">
          <ac:chgData name="Jim Beland" userId="d41a4da1a37fb713" providerId="LiveId" clId="{0B1FB6D4-D136-4626-9073-D0615386A40E}" dt="2020-04-12T20:09:31.899" v="220"/>
          <ac:grpSpMkLst>
            <pc:docMk/>
            <pc:sldMk cId="1089855621" sldId="258"/>
            <ac:grpSpMk id="23" creationId="{201904A1-A257-4795-AF41-91D8B3BCB99B}"/>
          </ac:grpSpMkLst>
        </pc:grpChg>
        <pc:inkChg chg="add">
          <ac:chgData name="Jim Beland" userId="d41a4da1a37fb713" providerId="LiveId" clId="{0B1FB6D4-D136-4626-9073-D0615386A40E}" dt="2020-04-12T20:09:02.944" v="198" actId="9405"/>
          <ac:inkMkLst>
            <pc:docMk/>
            <pc:sldMk cId="1089855621" sldId="258"/>
            <ac:inkMk id="6" creationId="{586E97F6-BCC2-4E30-8752-1730F23AD186}"/>
          </ac:inkMkLst>
        </pc:inkChg>
        <pc:inkChg chg="add mod">
          <ac:chgData name="Jim Beland" userId="d41a4da1a37fb713" providerId="LiveId" clId="{0B1FB6D4-D136-4626-9073-D0615386A40E}" dt="2020-04-12T20:09:04.881" v="201"/>
          <ac:inkMkLst>
            <pc:docMk/>
            <pc:sldMk cId="1089855621" sldId="258"/>
            <ac:inkMk id="7" creationId="{1356BFBA-EACB-411F-AD68-CA532BB8084E}"/>
          </ac:inkMkLst>
        </pc:inkChg>
        <pc:inkChg chg="add mod">
          <ac:chgData name="Jim Beland" userId="d41a4da1a37fb713" providerId="LiveId" clId="{0B1FB6D4-D136-4626-9073-D0615386A40E}" dt="2020-04-12T20:09:04.881" v="201"/>
          <ac:inkMkLst>
            <pc:docMk/>
            <pc:sldMk cId="1089855621" sldId="258"/>
            <ac:inkMk id="8" creationId="{E55F9B4C-2C52-4B63-ABDC-B5876519CECE}"/>
          </ac:inkMkLst>
        </pc:inkChg>
        <pc:inkChg chg="add">
          <ac:chgData name="Jim Beland" userId="d41a4da1a37fb713" providerId="LiveId" clId="{0B1FB6D4-D136-4626-9073-D0615386A40E}" dt="2020-04-12T20:09:05.396" v="202" actId="9405"/>
          <ac:inkMkLst>
            <pc:docMk/>
            <pc:sldMk cId="1089855621" sldId="258"/>
            <ac:inkMk id="10" creationId="{E29ADDAB-40BC-4DAD-8CC4-8C68886A62D2}"/>
          </ac:inkMkLst>
        </pc:inkChg>
        <pc:inkChg chg="add">
          <ac:chgData name="Jim Beland" userId="d41a4da1a37fb713" providerId="LiveId" clId="{0B1FB6D4-D136-4626-9073-D0615386A40E}" dt="2020-04-12T20:09:06.193" v="203" actId="9405"/>
          <ac:inkMkLst>
            <pc:docMk/>
            <pc:sldMk cId="1089855621" sldId="258"/>
            <ac:inkMk id="11" creationId="{FCB7EBEC-D42B-4EFE-A776-A906E8DF8C2D}"/>
          </ac:inkMkLst>
        </pc:inkChg>
        <pc:inkChg chg="add del mod">
          <ac:chgData name="Jim Beland" userId="d41a4da1a37fb713" providerId="LiveId" clId="{0B1FB6D4-D136-4626-9073-D0615386A40E}" dt="2020-04-12T20:09:24.753" v="213" actId="9405"/>
          <ac:inkMkLst>
            <pc:docMk/>
            <pc:sldMk cId="1089855621" sldId="258"/>
            <ac:inkMk id="12" creationId="{CBAEEDF3-21E2-4E2F-8AD0-C2265EB0FB98}"/>
          </ac:inkMkLst>
        </pc:inkChg>
        <pc:inkChg chg="add del mod">
          <ac:chgData name="Jim Beland" userId="d41a4da1a37fb713" providerId="LiveId" clId="{0B1FB6D4-D136-4626-9073-D0615386A40E}" dt="2020-04-12T20:09:21.637" v="212"/>
          <ac:inkMkLst>
            <pc:docMk/>
            <pc:sldMk cId="1089855621" sldId="258"/>
            <ac:inkMk id="13" creationId="{B5C27D6D-C614-4169-8E13-E7F99657AB6E}"/>
          </ac:inkMkLst>
        </pc:inkChg>
        <pc:inkChg chg="add del mod">
          <ac:chgData name="Jim Beland" userId="d41a4da1a37fb713" providerId="LiveId" clId="{0B1FB6D4-D136-4626-9073-D0615386A40E}" dt="2020-04-12T20:09:19.684" v="210"/>
          <ac:inkMkLst>
            <pc:docMk/>
            <pc:sldMk cId="1089855621" sldId="258"/>
            <ac:inkMk id="15" creationId="{508A5F2C-8CDB-4EA4-B5CE-9234283E36EE}"/>
          </ac:inkMkLst>
        </pc:inkChg>
        <pc:inkChg chg="add mod">
          <ac:chgData name="Jim Beland" userId="d41a4da1a37fb713" providerId="LiveId" clId="{0B1FB6D4-D136-4626-9073-D0615386A40E}" dt="2020-04-12T20:09:30.673" v="217"/>
          <ac:inkMkLst>
            <pc:docMk/>
            <pc:sldMk cId="1089855621" sldId="258"/>
            <ac:inkMk id="17" creationId="{3204255B-DDC4-4650-9187-200587B45C3C}"/>
          </ac:inkMkLst>
        </pc:inkChg>
        <pc:inkChg chg="add mod">
          <ac:chgData name="Jim Beland" userId="d41a4da1a37fb713" providerId="LiveId" clId="{0B1FB6D4-D136-4626-9073-D0615386A40E}" dt="2020-04-12T20:09:30.673" v="217"/>
          <ac:inkMkLst>
            <pc:docMk/>
            <pc:sldMk cId="1089855621" sldId="258"/>
            <ac:inkMk id="18" creationId="{9D3BDD8A-D04B-49F7-9947-C964339CD24B}"/>
          </ac:inkMkLst>
        </pc:inkChg>
        <pc:inkChg chg="add">
          <ac:chgData name="Jim Beland" userId="d41a4da1a37fb713" providerId="LiveId" clId="{0B1FB6D4-D136-4626-9073-D0615386A40E}" dt="2020-04-12T20:09:29.901" v="216" actId="9405"/>
          <ac:inkMkLst>
            <pc:docMk/>
            <pc:sldMk cId="1089855621" sldId="258"/>
            <ac:inkMk id="19" creationId="{A11C9292-45B0-4312-A72C-883C51DDC705}"/>
          </ac:inkMkLst>
        </pc:inkChg>
        <pc:inkChg chg="add mod">
          <ac:chgData name="Jim Beland" userId="d41a4da1a37fb713" providerId="LiveId" clId="{0B1FB6D4-D136-4626-9073-D0615386A40E}" dt="2020-04-12T20:09:31.899" v="220"/>
          <ac:inkMkLst>
            <pc:docMk/>
            <pc:sldMk cId="1089855621" sldId="258"/>
            <ac:inkMk id="21" creationId="{E971F0F6-1240-43C0-AE65-537FBE31B881}"/>
          </ac:inkMkLst>
        </pc:inkChg>
        <pc:inkChg chg="add mod">
          <ac:chgData name="Jim Beland" userId="d41a4da1a37fb713" providerId="LiveId" clId="{0B1FB6D4-D136-4626-9073-D0615386A40E}" dt="2020-04-12T20:09:31.899" v="220"/>
          <ac:inkMkLst>
            <pc:docMk/>
            <pc:sldMk cId="1089855621" sldId="258"/>
            <ac:inkMk id="22" creationId="{93210A44-7BBE-4DAE-A2EB-C4EBD904EB3E}"/>
          </ac:inkMkLst>
        </pc:inkChg>
        <pc:inkChg chg="add">
          <ac:chgData name="Jim Beland" userId="d41a4da1a37fb713" providerId="LiveId" clId="{0B1FB6D4-D136-4626-9073-D0615386A40E}" dt="2020-04-12T20:09:36.028" v="221" actId="9405"/>
          <ac:inkMkLst>
            <pc:docMk/>
            <pc:sldMk cId="1089855621" sldId="258"/>
            <ac:inkMk id="24" creationId="{2F774AFE-ABE8-4F96-BF94-7D74EB650715}"/>
          </ac:inkMkLst>
        </pc:inkChg>
        <pc:cxnChg chg="add mod">
          <ac:chgData name="Jim Beland" userId="d41a4da1a37fb713" providerId="LiveId" clId="{0B1FB6D4-D136-4626-9073-D0615386A40E}" dt="2020-04-12T20:08:49.896" v="197" actId="11529"/>
          <ac:cxnSpMkLst>
            <pc:docMk/>
            <pc:sldMk cId="1089855621" sldId="258"/>
            <ac:cxnSpMk id="5" creationId="{38F9DB91-8561-4426-A12A-28294C6DDD32}"/>
          </ac:cxnSpMkLst>
        </pc:cxnChg>
      </pc:sldChg>
    </pc:docChg>
  </pc:docChgLst>
  <pc:docChgLst>
    <pc:chgData name="Jim" userId="d41a4da1a37fb713" providerId="LiveId" clId="{5488A609-ABFD-4BE7-9995-9D111D4B2267}"/>
    <pc:docChg chg="modSld">
      <pc:chgData name="Jim" userId="d41a4da1a37fb713" providerId="LiveId" clId="{5488A609-ABFD-4BE7-9995-9D111D4B2267}" dt="2022-01-18T22:04:05.571" v="0" actId="9405"/>
      <pc:docMkLst>
        <pc:docMk/>
      </pc:docMkLst>
      <pc:sldChg chg="addSp mod">
        <pc:chgData name="Jim" userId="d41a4da1a37fb713" providerId="LiveId" clId="{5488A609-ABFD-4BE7-9995-9D111D4B2267}" dt="2022-01-18T22:04:05.571" v="0" actId="9405"/>
        <pc:sldMkLst>
          <pc:docMk/>
          <pc:sldMk cId="1704201323" sldId="276"/>
        </pc:sldMkLst>
        <pc:inkChg chg="add">
          <ac:chgData name="Jim" userId="d41a4da1a37fb713" providerId="LiveId" clId="{5488A609-ABFD-4BE7-9995-9D111D4B2267}" dt="2022-01-18T22:04:05.571" v="0" actId="9405"/>
          <ac:inkMkLst>
            <pc:docMk/>
            <pc:sldMk cId="1704201323" sldId="276"/>
            <ac:inkMk id="4" creationId="{77816EF3-A93B-479B-83CB-63A68B9F00D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02:56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3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1080 624,'-10'10'691,"0"-1"-1,1 2 1,0-1 0,1 1-1,-11 19 2665,-5-21 805,40-10-3876,0 0 0,0-2 0,-1 0 0,1-1 0,-1 0 0,1-1 0,22-12 0,98-58 132,-75 33-344,-2-2 0,63-62 0,-38 32-38,-30 27 2,-11 8-26,56-38 0,-61 51-9,-10 6-3,2 1 0,46-23-1,22 1 5,-47 21 12,0-3 0,55-33 0,-37 9 6,-3-3-1,87-83 0,-9 1-273,-121 114-116,-15 17-100,-9 14-163,-59 115-1046,52-114 1041,-1-1 0,0 0 0,-17 19 1,-85 86-6640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0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294 1,'0'0,"0"9,-26 153,6-33,4 12,14-118,0-5,0 0,1 0,1 0,1 1,1-1,0 0,1 0,5 14,-7-30,0 1,0 0,0-1,0 0,1 1,-1-1,1 0,0 0,0 1,0-2,0 1,0 0,0 0,0 0,1-1,-1 0,1 1,-1-1,1 0,-1 0,1 0,0 0,-1-1,1 1,0-1,0 0,-1 0,1 0,0 0,0 0,-1 0,1-1,0 1,0-1,-1 0,1 0,10-3,1-1,-1 0,-1-1,1 0,-1-1,9-7,13-10,-2-2,-1-1,-1-1,-2-2,0 0,0-6,50-69,14-33,-68 99,-20 64,0 191,-12 47,2-185,-3 0,-4 0,-3-1,-4-1,-5 7,10-44,-1 0,-2-1,-2-1,-1-1,-2-1,-1-1,-2 0,-21 19,28-33,-1-1,-1 0,0-2,-2-1,0-1,0 0,-1-2,-1-1,0-1,-1-1,0-1,-1-1,-17 2,32-7,-1-2,1 1,-1-2,0 1,1-2,-1 0,1 0,-1-1,1-1,-1 0,-6-3,-4-5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1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19,'0'0,"0"0,0 0,5 0,12 0,17-3,21-2,18-2,9 4,-9 2,-17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66,'0'0,"2"0,12 0,24-5,34-6,27-7,-3 1,-19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2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836 82,'-30'-9,"-44"-15,-63-10,111 29,-1 1,1 1,-1 1,0 2,0 0,0 2,-3 1,21-1,0 0,1 0,-1 1,1 0,0 0,-1 1,2 0,-1 1,0 0,1 0,0 0,0 1,-2 2,0 2,1 0,0 0,0 1,1 0,1 0,0 1,0 0,-2 7,-5 22,2 2,2-1,1 2,-1 38,9-82,-21 328,-3 40,16-306,-3-1,-2 1,-3-2,-18 45,12-55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2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1 102,'0'0,"0"0,0 0,0 0,5 0,14 0,26-2,27-7,25-5,17-6,7-2,-17 2,-26 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3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0,'0'0,"0"0,-3 6,-3 13,-6 28,-5 36,-8 43,1 0,5-21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3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411 0,'0'3,"-8"10,-14 18,-16 23,-14 28,-11 26,-1 19,4 11,11 4,13-5,18-9,19-11,19-13,17-17,2-24,-6-22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4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1006 0,'0'0,"-3"2,-5 7,-9 7,-15 18,-18 21,-23 27,-22 21,-17 21,-9 10,1-2,9-11,18-21,20-26,22-25,20-21,16-15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4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0,2 5,9 14,12 23,17 30,14 19,8 4,3-1,-2-10,-6-12,-9-13,-9-14,-12-15,-11-12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5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167 1,'21'21,"0"0,-2 2,0 0,6 13,12 14,-37-49,199 274,-163-220,-3 1,-3 2,-2 1,2 15,-21-46,-1 0,-1 1,-2 0,-1 0,-1 0,-2 0,-1 1,-1-1,-1 0,-2 0,-5 23,-10 21,-2-1,-4-1,-2-1,-7 4,-274 543,191-393,-17 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4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2401,'5'-3'4950,"20"-8"-2744,-22 10-2024,0 0 0,1 0 0,-1 1 0,1-1 1,-1 1-1,0-1 0,1 1 0,-1 0 0,1 0 1,-1 1-1,1-1 0,-1 1 0,0 0 0,1 0 0,-1 0 1,0 0-1,0 0 0,1 1 0,4 3 0,0-2 50,-1-1-48,-1-1 0,1 0-1,-1 0 1,1-1 0,12 0-1,-9 0-39,8-2 138,1 0 0,-1-1 1,0-1-1,23-8 0,-16 4 13,34-5-1,-47 11-267,-4 1-4,-1 0 0,1 0 0,0 0 0,0 1 0,0 0 0,-1 1 0,1 0 0,0 0 1,8 2-1,10 4 17,50 4 0,-51-8-16,1 1 1,34 10-1,-33-6-3,1-1 0,0-2 0,0-1 1,0-1-1,0-1 0,1-2 0,36-4 0,-38 2 28,-3-1 22,0 2 0,0 0 0,0 2 0,34 4 0,-16 1-55,0-3-1,72-2 1,-57-2-8,-38 0-20,27 1 50,-44 0-50,0 0 1,0 0-1,-1 0 0,1 1 1,0-1-1,0 1 0,-1-1 1,1 1-1,0-1 1,-1 1-1,1 0 0,-1 0 1,1 0-1,-1 0 0,1 0 1,-1 0-1,0 0 1,1 1-1,1 1 0,-3-2-57,0 0-1,1 0 1,-1 0-1,0 0 0,0-1 1,1 1-1,-1 0 0,0 0 1,0 0-1,0 0 1,0 0-1,0-1 0,-1 1 1,1 0-1,0 0 1,0 0-1,0 0 0,-1-1 1,1 1-1,-1 0 0,0 1 1,-1 1-259,0-1 1,0 1-1,0 0 1,0-1-1,-1 0 0,1 1 1,-1-1-1,-4 3 1,-70 39-4630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49:51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42,'0'0,"0"0,0 0,0 0,0 0,0 0,0 0,0 0,0 12,6 187,-2-159,1-1,2 0,2 0,3 2,-12-41,107 314,-85-260,3-1,2-2,2 0,26 32,-1-13,3-3,3-2,2-2,20 10,13 5,4-4,82 44,21 17,26 15,-184-125,2-1,0-3,2-2,18 4,0-4,1-3,0-4,1-2,1-3,42-3,-19-5,0-5,-1-4,85-20,-79 9,-1-4,-1-4,-2-4,-1-5,2-5,-48 20,-1-3,-2-1,0-2,-2-2,-1-2,-2-2,-1-1,-2-2,-2-1,17-26,-9 3,-3-2,-2-2,-3-1,-4-1,-2-2,-3-1,-4 0,3-28,6-28,5 1,32-68,-42 126,-2-1,-3-1,-3 0,1-33,-12 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49:59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3613,'17'-18,"-5"4,-2 0,0 0,-1-1,0-1,-1 0,-1 0,5-16,6-26,6-42,-5 21,50-171,-6 28,12-117,-65 282,122-645,52-219,-74 408,-98 461,-2-1,-1-17,-5 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01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03.4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329 4075,'2'-3,"0"0,0 0,0 0,-1 0,1 0,-1 0,0 0,0-1,0 1,0-1,0-2,5-47,-4 27,6-61,-3-1,-7-65,-23-175,-1-40,9-45,4 257,-23-98,-108-753,48-1,88 915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05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0 628,'26'-28,"-2"-2,-1 0,9-18,20-27,-13 22,2 2,3 2,1 2,3 1,22-14,-50 45,1 1,1 1,0 1,0 1,1 1,1 1,6-2,-12 7,-1 0,1 1,0 1,0 0,-1 1,1 1,0 1,0 1,0 0,15 5,-9 0,0 0,0 2,-1 1,0 1,13 8,10 10,-1 1,1 5,26 23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06.1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0 618,'3'-1,"-1"-1,1 0,-1 1,0-1,0 0,0 0,0 0,0-1,1-1,5-5,86-84,48-49,100-73,-215 194,1 0,1 2,1 2,25-12,-43 23,0 1,0 1,1 0,-1 1,1 0,0 1,0 0,0 1,0 1,0 0,0 0,0 2,0-1,5 3,0 2,1 1,-1 1,-1 0,1 1,-1 1,-1 1,0 0,-1 2,0-1,0 2,-2 0,5 5,24 32,-2 1,31 55,-13-10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47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4621,'0'0,"0"0,0-2,3-4,2-5,4-6,3-7,3-10,5-11,2-8,1-9,3-12,0-13,3-14,2-11,2-10,-1-5,0-7,0-2,-2 0,0 1,2-1,3 0,0 1,2 4,2 2,5 1,4-2,4-2,6 3,7-2,6 1,5 2,5 2,-2 8,-2 12,-1 6,-2 8,4 6,5 6,4 5,0 8,0 8,-2 10,0 7,1 9,2 7,1 6,0 7,0 7,-6 7,-6 7,-7 6,-3 6,-1 4,-1 6,1 5,1 3,2 4,3 1,3 1,-2 1,-1 2,-2 5,-2 4,-1 3,-3 5,-5 7,-2 3,-4 3,-1 1,-1 6,0 5,1 10,0 5,-2 3,0 4,2 4,-1 4,-1 2,-2 2,-2 2,2 0,0-4,1-1,5 2,1-6,-2-2,1-4,0-2,6-1,8-2,5-3,4-4,3-9,6-6,1-8,4-8,8-5,10-9,3-5,0-9,2-8,-2-8,2-6,2-10,-2-8,-3-7,3-8,-5-10,1-7,0-9,-1-8,-4-9,-9-6,-10-10,-4-11,-4-12,-2-8,-3-13,3-11,-3-6,-1-6,-3-7,-4-7,-2-2,-2 2,-7 2,-5-2,-6 1,-5 2,-6 3,-7 0,-5-5,-6 0,-4 7,-3 3,-2 3,-2-3,1 2,0 3,-1 6,-3 10,-5 15,0 12,-1 17,0 14,-1 18,2 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5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0,'0'0,"0"0,0 0,0 0,0 0,0 0,2 5,7 9,5 11,7 15,3 15,4 15,1 13,2 10,-4 3,0-4,0-13,1-16,2-17,9-20,22-29,28-41,27-39,15-32,10-17,7-6,-23 20,-31 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6.7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0 652,'0'0,"0"0,0 0,0 0,0 0,0 0,0 0,3-2,7-6,15-12,21-19,24-25,26-24,18-12,8 1,-3 11,-9 14,-8 24,-1 31,3 47,0 47,-6 52,-9 30,-20-12,-22-29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8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4,9 222,-2-53,-6-135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5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2144,'-9'15'4326,"-6"34"-1434,14-48-2789,1 1-1,-1 0 1,1-1 0,0 1-1,0 0 1,-1 0 0,1-1-1,0 1 1,1 0 0,-1 0-1,0-1 1,0 1-1,1 0 1,-1-1 0,1 1-1,-1 0 1,1-1 0,0 1-1,0-1 1,0 1 0,0-1-1,0 1 1,0-1 0,0 0-1,0 1 1,0-1 0,1 0-1,-1 0 1,0 0 0,1 0-1,-1 0 1,1 0 0,-1 0-1,3 0 1,0 1 68,0 0-1,-1 1 1,0-1 0,1 1-1,-1 0 1,0-1 0,3 6-1,17 14 371,-20-19-496,0 0 0,0 0 0,0 0 0,0 0 1,0 0-1,-1 0 0,4 7 0,4 6 85,0-1 1,0 0-1,2 0 1,0-1-1,25 23 1,8 9 106,-18-13-53,-1-2 55,37 33-1,-53-55-159,1 0 0,0 0 0,1-1 0,0-1 0,0 0 0,1-1-1,17 6 1,-4-3 92,49 25-1,-65-28-146,0 0 0,0 1 0,0 0 0,-1 1 1,0 0-1,0 0 0,8 12 0,-10-10-20,0-1 0,1 1 1,0-2-1,1 1 0,-1-1 1,1-1-1,1 1 0,0-2 1,0 1-1,0-1 0,0-1 1,13 5-1,14 2 59,73 22 193,-85-26-209,0 1 1,32 17-1,-24-11-28,-28-11-76,10 5 201,-11-11-357,-4-10-455,-1 6 26,-14-38-4618,-23-36-1399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9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0,0 0,0 0,0 0,0 0,0 0,0 2,0 12,3 15,3 24,3 21,0-3,-1-13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0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294 1,'0'0,"0"9,-26 153,6-33,4 12,14-118,0-5,0 0,1 0,1 0,1 1,1-1,0 0,1 0,5 14,-7-30,0 1,0 0,0-1,0 0,1 1,-1-1,1 0,0 0,0 1,0-2,0 1,0 0,0 0,0 0,1-1,-1 0,1 1,-1-1,1 0,-1 0,1 0,0 0,-1-1,1 1,0-1,0 0,-1 0,1 0,0 0,0 0,-1 0,1-1,0 1,0-1,-1 0,1 0,10-3,1-1,-1 0,-1-1,1 0,-1-1,9-7,13-10,-2-2,-1-1,-1-1,-2-2,0 0,0-6,50-69,14-33,-68 99,-20 64,0 191,-12 47,2-185,-3 0,-4 0,-3-1,-4-1,-5 7,10-44,-1 0,-2-1,-2-1,-1-1,-2-1,-1-1,-2 0,-21 19,28-33,-1-1,-1 0,0-2,-2-1,0-1,0 0,-1-2,-1-1,0-1,-1-1,0-1,-1-1,-17 2,32-7,-1-2,1 1,-1-2,0 1,1-2,-1 0,1 0,-1-1,1-1,-1 0,-6-3,-4-5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1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19,'0'0,"0"0,0 0,5 0,12 0,17-3,21-2,18-2,9 4,-9 2,-17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66,'0'0,"2"0,12 0,24-5,34-6,27-7,-3 1,-19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2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836 82,'-30'-9,"-44"-15,-63-10,111 29,-1 1,1 1,-1 1,0 2,0 0,0 2,-3 1,21-1,0 0,1 0,-1 1,1 0,0 0,-1 1,2 0,-1 1,0 0,1 0,0 0,0 1,-2 2,0 2,1 0,0 0,0 1,1 0,1 0,0 1,0 0,-2 7,-5 22,2 2,2-1,1 2,-1 38,9-82,-21 328,-3 40,16-306,-3-1,-2 1,-3-2,-18 45,12-55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2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1 102,'0'0,"0"0,0 0,0 0,5 0,14 0,26-2,27-7,25-5,17-6,7-2,-17 2,-26 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3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0,'0'0,"0"0,-3 6,-3 13,-6 28,-5 36,-8 43,1 0,5-21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3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411 0,'0'3,"-8"10,-14 18,-16 23,-14 28,-11 26,-1 19,4 11,11 4,13-5,18-9,19-11,19-13,17-17,2-24,-6-22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4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1006 0,'0'0,"-3"2,-5 7,-9 7,-15 18,-18 21,-23 27,-22 21,-17 21,-9 10,1-2,9-11,18-21,20-26,22-25,20-21,16-15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4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0,2 5,9 14,12 23,17 30,14 19,8 4,3-1,-2-10,-6-12,-9-13,-9-14,-12-15,-11-12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6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1 518 1496,'10'-17'4753,"-11"19"-945,28-13-3047,43-24-1,-55 27-681,0 1 0,0 1 0,26-7 0,21-8-25,-21 4-15,-28 12 19,1-1 0,-1 0-1,0-1 1,16-11 0,-10 3 82,6-4-55,1 0 0,1 2 0,0 1 0,43-19 0,-66 34-57,0 0-1,1 0 1,-1 0 0,0 0-1,0 1 1,0 0-1,1-1 1,-1 2-1,0-1 1,1 0-1,-1 1 1,0 0-1,0 0 1,0 0-1,0 1 1,6 2 0,24 7 489,-24-10-406,0 0-1,1 0 1,-1-1 0,1 0 0,-1-1-1,19-3 1,-5-1 76,41-15 1,44-33 104,-102 51-288,2-3 12,1 1 0,0 0 0,0 1 1,0 0-1,0 1 0,1 0 0,-1 1 0,16-1 0,3 3 0,-1-1 0,0-2 1,0-1-1,0-1 0,0-1 0,41-13 0,41-17-2,16-6 2,-115 36-17,-1 1 1,1 1 0,0 0 0,0 0 0,19-1 0,-24 4-3,-1 0 1,1 0 0,-1 0 0,1 1 0,-1-1 0,0 2 0,1-1 0,-1 0 0,0 1-1,1 0 1,-1 0 0,0 1 0,6 3 0,4 7-228,-11-9-797,-12-10-1589,-22-18-1543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4:45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167 1,'21'21,"0"0,-2 2,0 0,6 13,12 14,-37-49,199 274,-163-220,-3 1,-3 2,-2 1,2 15,-21-46,-1 0,-1 1,-2 0,-1 0,-1 0,-2 0,-1 1,-1-1,-1 0,-2 0,-5 23,-10 21,-2-1,-4-1,-2-1,-7 4,-274 543,191-393,-17 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5:10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5:12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25:13.2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29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0,'18'20,"-12"-10,0 0,-1 0,0 1,-1 0,0-1,-1 1,0 0,-1 1,1 2,2 30,1 34,-5-58,9 253,-12 13,-10 303,12-548,1 0,3-1,1 1,1-1,3 0,1-1,2 0,1-1,9 15,16 39,-4 1,-5 2,16 86,-21-73,5-1,5-1,4-2,39 73,170 288,-103-206,-96-171,4-3,4-1,63 71,-78-109,1-1,3-2,2-2,1-2,2-2,1-3,2-1,-13-13,1-1,1-2,1-1,0-3,1-2,10 1,47 5,1-5,20-3,-71-7,1-2,0-2,-1-2,1-3,-1-2,-1-2,0-3,0-1,-2-3,0-1,33-20,8-12,-2-3,58-48,-17-1,37-42,-77 59,-3-3,27-40,-65 68,-3-1,-3-2,-2-3,12-33,459-1099,-384 888,-65 150,-7-2,3-41,52-330,-87 403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30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1 596,'80'-86,"42"-62,-70 81,2 3,4 1,60-49,-110 105,0 1,1 0,0 0,0 0,0 2,1-1,0 1,-1 0,4 0,-8 3,1 0,0 0,0 1,-1 0,1 0,0 0,0 1,-1-1,1 2,-1-1,1 0,0 1,-1 0,0 0,0 1,0 0,0 0,1 0,7 6,-1 0,0 2,-1-1,0 1,0 1,-1 0,0 0,13 21,-1 1,4 11,28 61,31 92,-37-72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50:31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1 454,'0'0,"0"0,3-21,5-15,2 0,1 1,2 0,15-27,-17 40,1 1,1 0,1 1,1 0,0 1,2 1,14-13,-23 24,0 1,1 0,0 1,0 0,0 0,0 1,1 0,0 1,0 0,0 0,0 1,0 0,0 1,1 0,-1 1,0 0,1 1,9 1,7 3,0 1,-1 1,1 2,-1 0,-1 2,11 6,77 45,-20-4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8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3657,'0'1'187,"1"0"-1,-1 0 1,0 0 0,0 0 0,1 0 0,-1 0 0,0 0-1,1 0 1,-1 0 0,1 0 0,0-1 0,-1 1 0,1 0-1,0 0 1,-1 0 0,1-1 0,0 1 0,0 0 0,-1-1-1,1 1 1,0-1 0,0 1 0,0-1 0,0 1 0,0-1 0,2 1-1,37 8 1693,2 2-586,-24-1-1046,53 25 217,-53-26-169,-16-8-247,0 0 0,-1 0 0,1 0 0,0 0 0,0 0 0,-1 0 1,1-1-1,0 1 0,0-1 0,4 1 0,49 8 990,-29-4-509,1-1 1,28 0-1,-32-2-296,-2 0-1,1 2 1,35 9-1,-18-3-94,0-2-47,-20-5-70,-1 1-1,0 0 1,21 9 0,-33-10-11,-1 0 1,0 0 0,0 0 0,-1 1-1,1 0 1,-1 0 0,7 7-1,22 18 47,-7-14-42,1-2-1,50 17 0,-54-22-7,35 11 10,-46-16-2,-1 0 0,1 0 0,-1 1-1,0 1 1,0 0 0,0 0 0,0 1-1,-1 1 1,0-1 0,-1 2 0,17 15-1,-17-13-7,1-1-1,0 0 1,1 0-1,0-1 0,0 0 1,1-1-1,0 0 0,0-1 1,17 6-1,-7-4 0,0-2 0,0 0 1,0-2-1,43 4 0,-47-6-4,0 0-1,0 2 1,0 0 0,-1 1-1,18 7 1,82 43 12,-11-5-7,-93-45-24,0 0 1,0 0-1,1-2 0,0 0 1,0 0-1,0-1 0,0-1 1,0 0-1,0-1 1,0 0-1,0-2 0,25-4 1,-15 4 8,-15 2-907,-12 3-3149,-47 13-991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49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9 151 5673,'0'0'209,"0"0"-1,-1 0 0,1 0 1,0 0-1,-1 0 0,1 0 1,-1-1-1,1 1 1,0 0-1,-1 0 0,1 0 1,0 0-1,-1 0 1,1 0-1,0-1 0,-1 1 1,1 0-1,0 0 0,-1-1 1,1 1-1,0 0 1,0 0-1,-1-1 0,1 1 1,0 0-1,0-1 0,-1 0 1,15-41 2025,57 26-162,4-13-1889,-44 15-159,0 2 0,1 2 0,38-9 0,-66 19-20,-1-1 0,0 0 1,0 1-1,1 0 0,-1 0 1,0 0-1,0 0 0,1 1 1,-1-1-1,0 1 0,0 0 1,0 0-1,0 0 0,0 0 1,0 0-1,0 1 0,0-1 0,0 1 1,0 0-1,-1 0 0,1 0 1,-1 0-1,1 0 0,-1 1 1,0-1-1,0 1 0,0 0 1,0-1-1,-1 1 0,3 5 1,-2-2 18,0 0 0,0 1 0,0-1 1,-1 1-1,0-1 0,0 1 1,-1 0-1,0-1 0,0 1 1,-1-1-1,0 1 0,0 0 1,-3 12-1,-2-2-11,-1 0 1,0 0-1,-1-1 0,-1 0 1,0 0-1,-2-1 0,-23 28 1,28-37-20,0-1 0,-1 0 1,0 0-1,0 0 0,0-1 1,-8 4-1,-21 13-218,23-13 144,11-7 69,0 0 0,0 1 0,0-1 1,0 0-1,0 1 0,0-1 0,0 1 0,1 0 1,-4 3-1,4-4 6,1 0 0,-1-1 0,1 1 0,-1-1 0,1 1-1,-1 0 1,1-1 0,-1 1 0,1 0 0,0 0 0,-1-1 0,1 1 0,0 0 0,-1 0 0,1 0 0,0-1 0,0 1 0,0 0 0,0 0 0,0 0 0,0 0 0,0-1-1,0 1 1,0 0 0,0 0 0,1 0 0,-1 0 0,0-1 0,1 1 0,-1 0 0,0 0 0,1-1 0,-1 1 0,1 0 0,-1-1 0,1 1 0,-1 0 0,1-1 0,-1 1 0,1-1-1,0 1 1,-1-1 0,1 1 0,0-1 0,-1 1 0,1-1 0,1 1 0,23 29-113,-20-27 52,-3-1 20,1 0 0,0 0 1,0 0-1,0-1 0,0 1 0,0-1 1,1 0-1,4 2 0,-6-3-188,-1 0-1,1 0 1,-1 0-1,0 0 1,1 0-1,-1-1 1,1 1-1,-1 0 1,0-1-1,1 1 1,-1-1-1,0 1 1,1-1-1,-1 0 1,0 1-1,2-2 1,15-14-2459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50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32 132 5009,'0'0'2231,"11"4"-502,-10-3-1686,-1 0 1,1 0 0,-1 0 0,1 0 0,0 0 0,0 0-1,-1 0 1,1-1 0,0 1 0,0 0 0,0-1 0,0 1-1,0 0 1,0-1 0,0 1 0,0-1 0,0 0 0,0 1-1,0-1 1,0 0 0,1 0 0,-1 0 0,2 1 0,0-2 18,0 1 1,0 0-1,0-1 0,0 0 1,-1 0-1,1 0 1,0 0-1,0 0 1,3-2-1,-1 0-27,-1 0-1,1 0 1,-1 0-1,1-1 1,-1 1-1,0-1 1,0 0-1,-1 0 1,7-9-1,-8 7-19,0 0 0,0 1 1,0-1-1,-1 0 0,0 0 0,0 0 0,1-11 0,-2 16-7,0 0-1,0-1 1,0 1-1,0 0 1,0 0 0,0-1-1,-1 1 1,1 0-1,0 0 1,-1-1 0,1 1-1,0 0 1,-1 0 0,1 0-1,-1 0 1,0 0-1,1 0 1,-1 0 0,0 0-1,0 0 1,0 0-1,0 0 1,0 0 0,0 1-1,0-1 1,0 0 0,0 0-1,0 1 1,0-1-1,0 1 1,0-1 0,0 1-1,-1 0 1,1-1 0,0 1-1,0 0 1,-1 0-1,1 0 1,0 0 0,0 0-1,-1 0 1,0 0-1,-5 2 11,0 0-1,1 0 0,0 0 0,-1 1 1,1 0-1,0 0 0,0 1 0,0-1 0,1 1 1,-1 0-1,1 1 0,0 0 0,0-1 1,1 1-1,-1 1 0,1-1 0,0 1 1,-5 10-1,7-12 9,0-1 1,0 1 0,0 0-1,1-1 1,-1 1-1,1 0 1,0 0 0,0 0-1,0 0 1,1 0 0,-1 0-1,1 0 1,0 0-1,0 0 1,0 0 0,1 1-1,0-1 1,-1 0-1,2 0 1,-1-1 0,0 1-1,1 0 1,-1 0 0,1-1-1,0 1 1,0-1-1,1 1 1,-1-1 0,1 0-1,0 0 1,-1 0-1,6 4 1,-5-5-28,-1 0 1,0-1-1,1 1 1,0-1-1,-1 1 0,1-1 1,0 0-1,0 0 1,0 0-1,0 0 0,0 0 1,3-1-1,-4 0-1,0 0-1,0 0 0,0-1 0,0 1 1,0-1-1,0 1 0,0-1 1,0 0-1,0 0 0,0 0 1,-1 0-1,1 0 0,0 0 1,-1 0-1,1-1 0,-1 1 1,0-1-1,1 1 0,-1-1 1,2-2-1,5-8 15,0 0 0,-1 0 0,-1 0 0,0-1 0,5-13 0,-9 18-12,1 1 0,-1-1 0,-1 0 0,0 1 0,0-1 0,0 0 0,-1 0 0,0 0 0,0 0 0,-4-14 0,4 21 0,0 0 0,0 0 0,0 0 0,-1 0-1,1 0 1,0-1 0,-1 1 0,1 0 0,-1 0 0,0 0 0,1 0 0,-1 0-1,0 1 1,1-1 0,-1 0 0,0 0 0,0 0 0,0 0 0,0 1 0,0-1-1,0 1 1,0-1 0,0 0 0,0 1 0,0 0 0,-1-1 0,0 1-2,0 0 1,0 0-1,0 0 0,0 0 1,0 1-1,0-1 1,0 1-1,0-1 1,0 1-1,0 0 0,0 0 1,1-1-1,-4 3 1,-3 3-7,-1 1-1,1-1 1,0 1 0,-10 12-1,12-11-7,0-3-38,1 1 1,0 0-1,0 0 1,1 0-1,0 1 1,0-1-1,0 1 1,1 0-1,0 0 1,1 0-1,-1 0 1,1 1-1,-1 8 1,-3 48-1525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02:56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11.9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11 309 2577,'0'0'792,"0"0"1312,0 0-712,0 0-263,0-1 7,-2 0-128,0-1-96,0 0-143,1 1-1,0 0 16,0 1-64,0-1-88,1 1-56,0 0-96,0 0-56,0-1-63,0 1-73,0 0 32,0 0 40,0 1-8,0-1-88,0 0-48,0 0-64,0 0-40,0 0-32,0 0-64,0 0-8,1 3 8,1 3-8,2 3 160,2 4-48,3 5-56,1 4-8,3 2 16,2 3 0,0 2 24,0 1 0,-1 1 0,-1 0-8,1 0-80,-1-1 40,1-3 16,-1-2-56,0-1 0,-1-4 56,-1-3-56,2-2 8,0 0 32,3 0-40,1 0 40,3 0-40,2 0 0,1 0 0,-1 1 40,0 1-32,-1 1 32,-2 0 0,1 1 0,-1 0-48,0 1 16,-2 0-8,0-1 40,1 0-40,0 1 0,2 0 56,-1 1-16,1 1-48,1 0 8,0 0 8,-1-1 40,0-2 16,0 1-24,0 1 16,0-1-56,-1-1 112,0-2-48,-1 1 0,0 0-56,0-1 32,0 1-48,-1 0 17,0-3-17,-1 1 48,0-2-40,0-1-8,1 0 8,1 1 8,1 1-8,1 1 0,2 2-8,1-1 8,0 1 0,2 0-8,0 1 8,0 0-8,1 1 8,0-1-8,0 0 0,-1-1 0,0 0 8,0-1-8,-1-1 0,-1 0 0,3-3 0,0-1 0,-1-2 0,0 1 8,0-1-8,0-1 8,0-1-8,1 1 8,1-2-8,1 1 8,0 1-8,1 1 8,2 1-8,2 1 8,2 1 0,1 1-8,1-2 8,0 0-8,2 0 8,0-2-8,-1-1 0,1-2 8,0-2 0,0-1 0,-1 0 8,0 1-8,-1 0 0,1 1-8,1 1 8,-1 1-8,0 1 8,-1-1 0,0 1-8,-2-1 0,0 1 0,-1-1 8,-2-1-8,0-1 0,-1-1 0,-1-1 0,1 0 0,0-2-40,-2-1 40,-1-2 8,0 0 8,-2-2 40,-2 1-48,0 0 0,-3 0 0,-1 0-8,-2 1 48,-2-1-48,0 0 8,-1 1-8,2-1 0,2-2 8,3 0 8,5 0 88,5-1-40,5 0-56,2-2 40,3 1-40,2-2 8,1 0 32,0 0-40,0 1 0,0-1 0,0 0 0,-2 0 0,-1-2 8,-3-1 32,-3 0-40,-2 1 40,-4-1 32,-1-1 16,-1-2-8,-2-2-8,2-4 8,0-3-16,3-3-24,4-5 24,5-3-72,6-3 48,4-1-48,2 1-8,1 2 8,-1 3 0,0 2 0,-2 3 0,-2 2 8,-1 1-8,-4 1 0,-2-1 8,-1 0 0,-1-2 0,-1-1 0,-1-2 0,1 0 0,-1-2 0,0 0 0,0-2 48,-1 0-40,-1-2 64,-1-1-64,-2-1 64,-2 0-32,-2 2-32,-2 2 40,-3 1-40,-2 3 40,-4 2-48,0 0 40,-2 0-40,1 2 0,-1 0 40,-1 2-40,-1 0 8,-1 2-16,-1 3 48,-1-1-40,0 1 8,-1-3 40,2-3-56,1-6 16,1-3-8,1-4 0,1-1 0,-1 3 0,-2 4-8,-2 6 8,-2 7 0,-1 5 0,-3 5-8,0 3 8,0-1-8,0 0 8,0-4 0,1-4 0,0-4-8,2-3 8,2-2 0,0 1 0,-1 1 0,-1 4 0,-2 5 40,-2 4 56,-2 4 40,0 2 16,-2 0-8,0-2-64,-1-4-88,0-3 8,0-3-8,0 0 8,1 1 0,0 3 40,1 3-48,-1 3 0,0 2 0,0 3 8,0-1 0,1 0 0,-1 1 0,2-1-8,0 0 8,0 0-8,0 0 0,-1 0-8,-1 0 8,0 0 0,1 0 0,-1 1 48,1-1 16,-2 3-56,-1 1 8,1 0-8,0-1 40,1-1-40,0-1 0,1 0-8,0-1 8,0 0-8,0 0-8,0-1-8,0 0 8,2 0-56,-2 0 64,0 1-8,0-1 0,-1 1-8,1 0 8,0 0-56,-1 0 56,1 0-56,0 0 56,3-3 0,0-3 0,0-2 8,0 0 0,-1 2-8,-1 1 8,-1 2 8,-1 1 0,0 1 0,0 1 8,0 0-8,1 1 0,-1 1-8,1-1 8,0 1-8,0-2-8,0-1-88,0 0-64,-2 4-88,-1 3-232,-2 3-568,-2 2-969,-13 15-3440,-2 2-9354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0 864,'0'0'124,"0"1"1,0-1-1,-1 0 0,1 0 0,0 0 0,0 0 0,0 1 1,-1-1-1,1 0 0,0 0 0,0 1 0,0-1 1,-1 0-1,1 0 0,0 1 0,0-1 0,0 0 0,0 1 1,0-1-1,0 0 0,0 1 0,0-1 0,0 0 1,0 0-1,0 1 0,0-1 0,0 0 0,0 1 0,0-1 1,0 0-1,0 1 0,0-1 0,0 0 0,0 0 1,0 1-1,1-1 0,-1 0 0,0 0 0,0 1 0,0-1 1,0 0-1,1 0 0,-1 1 0,0-1 0,0 0 1,1 0-1,-1 0 0,0 1 0,0-1 0,1 0 0,-1 0 1,0 0-1,0 0 0,1 0 0,-1 0 0,0 0 1,1 0-1,-1 1 0,0-1 0,1 0 0,-1 0 0,0 0 1,1-1-1,-1 1 0,0 0 0,0 0 0,1 0 1,-1 0-1,-2 0 4076,2 0-4176,0 0 1,0 0-1,0 0 0,0 0 1,0 0-1,0 0 0,1 0 0,-1 0 1,0 0-1,0 0 0,0 0 1,0 0-1,0-1 0,0 1 1,0 0-1,0 0 0,0 0 0,0 0 1,0 0-1,0 0 0,0 0 1,0 0-1,0 0 0,0 0 1,1 0-1,-1 0 0,0-1 0,0 1 1,0 0-1,0 0 0,0 0 1,0 0-1,0 0 0,0 0 1,0 0-1,0 0 0,0 0 0,0 0 1,0-1-1,0 1 0,0 0 1,-1 0-1,1 0 0,0 0 1,0 0-1,0 0 0,0 0 0,0 0 1,0 0-1,0 0 0,0 0 1,0-1-1,0 1 0,0 0 1,0 0-1,9 2 239,0 0 0,0 1 0,-1-1 0,1 2-1,-1-1 1,11 7 0,30 4 420,32 23 140,-45-18-465,-26-15-263,-1 0-1,0 1 1,0 1-1,12 9 1,-13-9-65,-1-1-1,1-1 1,0 1 0,0-1 0,14 5-1,54 27 114,-54-29-85,0 2 0,-1 1-1,24 13 1,-39-19-43,-1-1-5,0-1 1,0 2 0,0-1-1,-1 0 1,1 1 0,-1 0-1,1 0 1,-1 1 0,3 4-1,-4-5-5,0 1 0,1-1 0,-1 0 0,1 0 0,0 0 0,0-1 0,6 5 0,-6-7 3,-3-1 0,19 21 24,-16-18-18,0 0-1,0 0 1,0 1-1,0-1 1,-1 1 0,1 0-1,-1 0 1,0 0-1,0 0 1,0 0-1,-1 1 1,2 4-1,-1-5-8,0 0-1,0 0 0,0 0 0,0 0 1,1 0-1,0-1 0,-1 1 0,1-1 1,0 0-1,1 0 0,5 2 0,16 14 17,-6-2 0,-2 1-1,0 1 0,26 35 1,-38-46-20,1-1 1,-1 1-1,2-1 1,-1 0 0,12 7-1,24 24 4,26 27 71,-21-18 29,-31-32-60,-1 1 0,-1 0 0,16 22-1,-13-15-41,0-1 0,36 31-1,36 41 30,-90-94-32,63 78 23,13 13 36,1-15 67,-26-18-97,-42-47-27,1 1 0,-1-1 0,2 0 1,0-1-1,17 13 0,-2-5 4,-17-11-7,1-1-1,0 0 0,11 5 1,-3-1 6,-1 0-1,0 1 1,-1 1 0,25 23 0,5 10 9,-33-32-14,14 9 2,40 22 5,-27-16-5,20 7 5,-37-23 2,37 26-1,-33-23 4,3 4 39,65 57 162,-90-72-202,2 1-1,-1-1 1,0-1 0,1 1-1,0-1 1,12 4 0,-10-4-8,-1 1 0,0-1 0,0 1 1,8 6-1,15 7 14,-26-15-15,0 0 1,0 0-1,0 1 1,-1 0 0,1 0-1,-1 0 1,6 6-1,-5-4 1,3 5 6,1-1 1,-2 1-1,10 15 0,-18-36-615,-5-9-708,-7-3-1119,-18-40-2406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3:30.13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69 1999 2024,'0'-1'1201,"0"0"-153,-1 0-440,0-1-88,0 0 64,-1-1-8,0 2-7,0-1-33,0 0-112,0 1-40,0 0-40,0 0-16,-1 0 16,0-1-40,-1 0 16,1-1 80,-1-1 16,-1-1-64,0 1 40,-1 1 9,2-1-105,0 0-16,-1 0-32,2-1-64,1 0-32,2-2-56,0-2 16,1-2-16,0-2-48,1-3-40,3-4 0,2-4 40,1-3 32,3-1 8,1-2 40,2-1 8,2-1-32,1-2 56,1 0-56,2-1-8,2-2 24,2 0 0,2-2 16,3-1-32,-1-1 16,1 1 64,-2 2-40,-2 3-16,-3 3-32,-3 4-8,-3 2-32,0 1 8,1 1 16,0 0 8,1-2-40,1-1 8,2-3 8,3-3-8,2-2 8,2-2-7,1-1-9,0 2 0,0 1 0,0 2 0,-2 2 16,-1 1 16,-2 3 80,-1 3-8,-4 1-16,-1 4-56,-3 2 16,-3 3-8,1 0-8,-1 1 16,1 0-48,2 0 0,0-1 16,1-1-16,2 1 0,1-1 8,0 0 16,1 0 0,1 0 0,3-2 40,3-1 56,1-1-40,2 0 8,1 0-80,-2 2-8,-2 2-40,-2 3 56,-2 2-16,-2 2-40,-2 3 56,1 1-56,0 1 56,1 1-16,3-1 8,3-3 16,4-2 16,3-3-32,5-2 40,3-3 0,3-2 0,3-2-8,0 0-16,3 0-64,-1 0 64,0 1-24,0 3-40,-2 2 8,-2 3-8,-1 2 48,-1 2-8,-2 3-32,0 2 32,0 2-48,0 0 48,0 1-32,0 0-8,1 0 56,3-1-56,0 0 48,4-2-8,0-2 0,1-1 0,0 0 0,0 0 16,-3 1-16,-1 0 0,-2 1 0,-1 1 8,-3 0 16,2 0-56,-2 1 40,0 0-40,1 1 57,-1 0 23,2 0 8,1-1 8,3 0-8,1 0-8,2 1 24,2-1-8,2 1-8,1 0 16,0 0-48,2 0 0,-2 3-56,0 1 80,-2 3 8,0 3 32,-1 2-8,-2 3-8,-3 2-24,-3 2 0,-3 3-24,-2 1 16,-2 3 16,-2-1-32,0 1-24,-1 0 0,1-2-32,0 0 88,0-4-32,1-3 16,-1 0-16,0-3 0,0 1 0,-1 0 32,-1 2-16,-1 1-8,-2 1 16,-2 2 0,-1 1-32,-2 0-16,0 1-40,-2 1 64,0 1-24,0 2 8,-1 1 8,0 0-16,0 1 8,-2-1 8,2 1-16,0 0 0,1 0-40,2 1 40,0 1 0,1 2 16,0 2-56,1 0 64,0 1-24,-2-1 0,0-2-32,0-3 32,-1-1-40,-2-2-8,-1-3 8,-1 0 0,0-2-8,0 0 8,1-1 0,-1 2 0,0 0 0,1 4 0,-2 2 0,-1 2 0,-2-1 8,-2-1-8,-1-4-8,-1-4 8,-1-3 0,0-1-8,0-1 8,0 0 0,0 1-8,2 2 8,1 2-8,2 5 0,0 1 0,0 3 0,-2 0 0,-2 0 8,-1-3-8,-2-5 0,-2-6 0,-2-6 0,-2-4 0,-1-4 0,-1-1 0,-2-2-16,0 0 8,-1 0-56,1 0 56,0 2-40,0-1-48,-1 1 8,1-1-32,1 0 0,0-1-72,1 0 24,0 0 40,-1 1 8,1 0-40,-1-1 40,0 1 16,0-3-40,0-2-40,-1 0-136,-1-2-608,-4-1-1025,-10-2-3288,-3 1-9978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20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1 147 2304,'0'0'2201,"0"-1"-1578,0 1-1,0-1 1,0 0 0,0 0-1,0 1 1,1-1-1,-1 0 1,0 0 0,0 1-1,1-1 1,-1 0 0,0 1-1,1-1 1,-1 0 0,1 1-1,0-2 1,7 5-393,1-1 1,0 0-1,0-1 1,0 0 0,0-1-1,0 1 1,0-2-1,0 1 1,0-1-1,11-3 1,23-1 80,-37 5-280,44-4 348,67 5-1,-90 1-188,-1 0-1,1-2 0,0-1 1,0-1-1,0-1 1,30-9-1,-34 8-103,0 1 0,0 0 0,0 2 1,1 1-1,33 3 0,18 0 176,-60-4-215,0-1 1,0 0-1,0-2 1,-1 1 0,1-2-1,13-5 1,-18 5-10,1 1 1,-1 0 0,1 1-1,0 0 1,0 0 0,0 2 0,0-1-1,0 1 1,0 1 0,0 0 0,1 1-1,12 2 1,16 7 93,-13-2-104,-1-1 1,1-2-1,1 0 0,29 0 0,-26-4 14,35 7-1,-33-4 87,39 1 0,171-18 584,-75 22-508,-5 0 130,-154-9-352,222-9 763,-191 7-509,49 2 1,28-2-1,-78 0-183,24-5 249,6-5 4,-39 7-199,41-10 0,-39 4-31,0 3 1,0 0 0,1 2-1,49-2 1,-39 6-9,65-11 1,-76 7-52,0 2 0,1 1-1,-1 1 1,48 5 0,-2 9-5,29 4 3,-24-7 7,-40-3 3,47 1 0,228 10 28,3 2-2,-53-33-35,-206 14-16,-56 0 0,8-1-4,-1 1 0,1 1 1,-1 0-1,1 1 1,-1 0-1,18 6 0,-74 3-5622,-48 19-509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22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3073 1208,'0'0'2259,"5"-9"2784,1 7-4594,0 0 0,0-1 1,0 1-1,0-1 0,0 0 1,-1 0-1,1-1 0,-1 0 0,9-7 1,1-3 267,14-12 730,37-42 0,-33 33-780,0 1 1,47-36-1,-63 58-510,32-17 1,14-11-22,-10 4-3,-36 26-75,0-1 0,16-16-1,183-188 661,64-81-280,-60 56-409,-154 163-20,-21 23 4,-13 17 6,-17 19 10,1 0-1,1 1 1,20-15 0,5-6 44,-1-2 0,-2-1 1,64-90-1,-79 100-60,49-82 4,-36 52-9,-7 10-2,-19 32-3,0 0 0,26-33 1,-7 15-3,-22 25 1,1 1 0,18-19 1,2 2 29,-1-2 1,-1 0 0,35-52 0,50-113 148,-90 159-172,1 0 1,3 1-1,0 2 1,53-51 0,40-52 15,-88 95-19,-7 10 9,37-64 1,-45 89-38,-14 3 21,-1 1 1,1 0-1,0 0 1,0 0-1,0 0 1,1 0-1,-1 1 1,0-1-1,1 1 1,-1-1-1,1 1 1,-1 0-1,1 0 1,0 0-1,2-1 1,-6 4-81,-1 0 0,1 0 1,0-1-1,-1 1 0,1 0 1,0 0-1,0 0 1,1 1-1,-1-1 0,0 0 1,1 0-1,-1 0 0,1 0 1,-1 4-1,-1 2-182,-5 13-914,-1-1-1,-1 0 1,-14 22-1,-48 79-5714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30.27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26 229 2088,'0'0'721,"0"0"-473,0-1 616,0 0 456,0-1-272,0 0-247,-1 1-57,0 1-96,-1-1-120,-1 1-72,-1-1-144,1 1 24,0 0 112,1 0 112,0 0 8,0 0 41,1-1 87,0 0-24,0 0 120,2 0-80,0 0-112,0-1-88,0 1-55,0-1-121,0 0-72,1 2-72,0 0-48,1 1 0,4-1 280,3 1-128,6-1 16,5-1-56,5 0-56,3 0 40,4 1-48,2 1-24,2 1-8,1 0 8,1 1-16,-1 1 16,-2 1-8,-2 2-32,0 0 16,-2 1-23,0 2-33,1 0 16,0 2-56,1 1-32,-1 0-8,2 2 56,1 0-56,0 0 40,3 0-32,3 1 32,1 1 32,1 2-8,1 1 72,-1 1-24,0 1 16,-4 1-16,-1 0-16,-3 0-8,-3-2 24,-2 1 40,-1 1-16,0 1 0,-1 1-48,1 0-40,0-1 8,1 0-56,0 0 48,1-1-48,0-1 8,2 0 32,1 1 0,0 1-48,3 2 16,0 1 64,1 2-32,1 1 24,-1 2-64,1 0 64,-2 0-64,0 0 40,-3 1-32,-2-1-8,-3 0 40,-3 1 0,-4 0 24,-3 0-64,-4-1 0,-4-1 64,-1-2-56,-2-3-8,-1-2 8,1-2-16,-1-1 16,1-1-8,0-2-8,0 0 8,2-1 0,0-1 0,0 1-8,2 1 8,0-1-8,-1 1 8,-2 0 8,0 0-8,-2-2 8,-3 2-8,1 2-8,-1 5 8,1 5 0,1 6-8,1 3 8,0 1-8,0-1 8,1-4 0,0-3-8,-1-3 8,0-4-8,-1-3 0,0-4 0,-1-1 0,0-1 0,-1 0 0,-2 2 8,0 1 0,-1-1 8,-2 0-8,1 0 40,-1-2-48,0-1 8,-1-2-16,1-2 8,0 0 0,0 0 0,0 1 8,0 0-8,0 1 0,0-1 0,0-3 0,1-3 8,0-2 0,0-3 0,0-2 40,-1 0 0,1-2 48,-1 0 80,0-2 8,0 1-80,-1 0-16,0 1-80,0 0 0,0 2 8,0 0-8,1 1 0,0 0 0,1 0 0,-1 0-8,-1 0 0,1 0 0,0 1 0,0-1 0,0 0 0,0 0-8,0 0 8,0 0 0,0 0 8,0 0 0,0 0 0,0 0 48,0 0-40,0 0 40,0 0-40,0 0-8,0 0 104,0 0-56,0 0 16,0 0 16,0-5-80,-1-5 0,-1-5-8,-1-7 0,0-2 8,0-4-8,1 0 8,1 1 0,0 1 0,2 4 0,0 0 0,1 1 0,0 0 0,1-2 1,0-1-9,0-2 8,2-3-8,-1-3 0,2-2 0,1-1-8,1-1 8,2 1 0,2 2 0,-1 2 0,0 2-9,0 0 18,1-1-9,3-3 0,4-1 0,4-4 0,6-3-9,3-1 9,4 0 0,2 2 0,0 2 49,1 2-33,2 2 32,0 2 0,1 0-40,0-1 112,2-1-32,1-2-32,1-2 56,2-2-40,0-3 0,-2-2-16,0-1 8,-3 1-56,0 1 8,-3 2-8,-1 5 0,-1 2-8,0 3 0,0 2 16,1 0-8,1 1 40,0-2-40,2 1 8,-1-1 40,0 1-8,-1 1-40,-1 2 0,1 0 0,0 3 8,0 2-8,-1 4 0,0 1 8,1 2-8,2 2 40,2-1-48,2-1 8,3-1 8,2-2 32,2-2-40,5-2 40,1 0-40,2 0 0,-1 1 0,-1 1-8,-4 4 16,-6 3-8,-6 3-8,-4 4 8,-6 1 0,-4 3 0,-2 0-8,-2 0 0,-1-1 8,-2-1 0,0 0 0,0 1-8,-2-1 8,-2 0-8,-2 0 0,-3 1 0,-1 0 0,-1 2 0,-1 1-8,2 1 8,0 0 8,-1 2-8,0-1 0,1 0 0,0-1 8,-1 0-8,-1 0 8,-2 0-8,-3-1 0,-2 1-8,0 0 8,-2 0 0,0 0-8,0 2-64,0 0 56,0 0-88,1 0-128,-1-1-152,1 0-128,-1-1-257,0-1-591,-2 0-1401,-11 3-4480,-3 1-6450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5:56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1416,'19'-4'2323,"-18"3"-2097,1 1-1,0-1 1,-1 0-1,1 1 1,0-1-1,-1 0 1,1 0-1,-1 0 1,0 0-1,1 0 0,-1 0 1,2-2-1,8-5 492,-11 8-700,0 0 0,1 0 0,-1 0 0,0 0 0,0 0 0,0 0 0,1 0 0,-1 0 0,0 0 0,0 0 0,1 1 0,-1-1 0,0 0 0,0 0 0,0 0 0,0 0 0,1 0 0,-1 1 1,0-1-1,0 0 0,0 0 0,0 0 0,0 0 0,1 1 0,-1-1 0,0 0 0,0 0 0,0 1 0,0-1 0,0 0 0,0 0 0,0 0 0,0 1 0,0-1 0,0 0 0,0 0 0,0 1 0,0-1 0,0 0 0,0 0 0,0 0 0,0 1 0,0-1 0,0 0 0,0 0 0,-1 1 0,-3 2 1909,7-2 2260,4 2-4113,1-1 0,-1 1 1,0 1-1,0-1 0,0 1 0,0 0 0,-1 1 0,1 0 0,-1 0 1,-1 0-1,1 1 0,-1 0 0,6 6 0,-8 1 152,-3-12-201,-1 0 0,1-1 1,0 1-1,0 0 0,0 0 0,1-1 0,-1 1 0,0 0 1,0 0-1,0-1 0,0 1 0,1 0 0,-1-1 0,0 1 1,1 0-1,-1-1 0,0 1 0,1 0 0,-1-1 0,1 1 0,-1-1 1,1 1-1,-1-1 0,1 1 0,0-1 0,-1 1 0,1-1 1,0 1-1,2 0-10,0 0 0,0 0 0,0 0 0,0 0 0,-1 1 1,1-1-1,-1 1 0,1 0 0,-1 0 0,1 0 0,-1 0 0,0 0 0,3 4 1,0 0 25,0 0 1,0 0-1,-1 1 0,7 10 1,-7-9-17,1 0 1,0-1-1,0 1 1,1-1-1,9 9 1,-11-13 28,-1-1 1,1 1-1,1-1 1,-1 0-1,9 4 1,-10-5-26,1 0-1,0 1 1,-1-1 0,1 1 0,-1 0 0,0 1-1,1-1 1,-1 0 0,0 1 0,0 0 0,2 3-1,-2-3-15,1 0-1,-1 0 0,1 0 0,-1 0 0,1 0 0,6 3 0,20 17 22,-27-21-26,0 0 0,0 0 0,0 0 0,0 0 0,0 0 0,0-1 0,1 0 0,-1 1-1,0-1 1,7 1 0,18 7 102,1 13-68,-25-19-35,0 1-1,0-1 1,1 0-1,-1 0 1,1-1-1,0 1 1,0-1-1,0 0 1,6 2-1,-5-2 30,0 0-1,0 0 0,-1 1 0,1 0 0,-1 0 1,1 0-1,-1 1 0,5 4 0,-5-4 3,0 0 1,0-1-1,0 1 0,0-1 0,1 0 1,-1-1-1,1 1 0,0-1 0,7 1 1,-1 1-24,0 0 0,0 0 1,-1 1-1,14 8 1,21 8-7,-41-19-8,-1 0 0,1 1 0,-1-1 0,0 1 1,0 0-1,0 1 0,3 3 0,17 12 0,10 6 8,-25-18-5,-1 0 1,1-1 0,17 8 0,2 3 4,5 2 2,-20-10-4,9 8-1,-20-15-4,1 0-1,-1 0 0,1 0 0,-1 0 1,1 0-1,0 0 0,0-1 0,0 0 0,5 3 1,4 0 2,-1 0 0,0 1 1,0 1-1,0 0 1,-1 0-1,0 1 0,10 8 1,-15-11 1,-5-4-5,25 20 36,2-1 0,0-2 0,36 18 0,-19-4-26,-41-30-9,-1 1 1,1 0-1,-1 0 0,1 0 0,-1 0 0,0 0 0,0 0 0,0 1 1,0-1-1,2 5 0,11 11 24,-12-16-22,0-1 0,0 1 0,0 0 0,1-1 0,-1 0 0,1 0 0,4 1 0,21 9 14,-17-4-9,19 9 0,-18-11 6,-1 1 1,1 0-1,-1 0 0,-1 1 0,1 1 1,-1 0-1,-1 0 0,13 13 1,27 21 40,-41-37-45,1 1-1,-1-1 1,1-1-1,20 7 1,-26-10-6,1 1 0,-1 0 0,0 0 0,0 0-1,0 1 1,7 5 0,19 10 10,45 17 9,-63-31-18,-1 1-1,22 11 1,7 4 4,-32-13-8,-2-5 0,-5-2 14,-6 0 1,6 2 363,-4-4-1614,-4 1-2666,-39-3-2040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23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1208 56,'0'-4'16594,"24"1"-16361,-1 0 0,0-2 0,0-1 0,36-13-1,-46 15-187,1 1-1,0 0 1,1 1-1,-1 1 1,0 0-1,16 1 1,-22 0-31,-2-4-5,1-1 13,-5 5-9,-1 0 0,1 0 0,0 0 0,0 0 0,0 0 0,-1 1 0,1-1 0,0 1 0,0-1 0,-1 1 0,1-1 1,0 1-1,-1 0 0,1 0 0,1 1 0,-2-2-8,0 1 0,-1 0-1,1-1 1,0 1 0,0-1 0,0 0 0,0 1-1,0-1 1,0 0 0,0 1 0,-1-1 0,1 0-1,0 0 1,0 0 0,0 0 0,0 0 0,0 0-1,0 0 1,0 0 0,0 0 0,0-1 0,0 1 0,0 0-1,1-1 1,22-13 124,-16 8-7,-6 5-106,0 0 0,0 1 0,0-1 0,0 0 0,0 1 0,0-1 0,1 1 1,-1-1-1,0 1 0,0 0 0,0 0 0,1 0 0,-1 0 0,4 2 0,22-3 117,-16-4 0,1 0-1,-1 0 0,20-13 0,-23 12-112,2 0-1,-1 1 1,0 0 0,1 1-1,15-5 1,-17 6-8,0-1 0,1 0 0,-2-1 0,13-8 0,3-1 32,6 1-28,-25 12-8,0-1 1,0 0-1,-1 0 0,1 0 0,-1-1 0,1 1 0,7-7 1,36-18 180,-29 12-85,0 1 0,0 1 0,24-12-1,-7 5-101,-33 19-2,0-1 0,0 1 0,1 0 0,-1 0 0,0 0 0,1 1 0,-1-1 0,7 1 0,-6 0 1,0-1 0,0 1 0,-1 0 0,1-1 0,0 0 0,-1 0 0,1 0 0,-1-1 0,5-1 0,7-6 14,-1 0 1,21-18-1,-33 25-12,1 0 0,0 0-1,-1 1 1,1-1 0,0 1-1,0 0 1,5-2 0,2-1 7,8-4 23,1 1-1,0 0 0,0 2 1,24-5-1,-33 8-7,0-1 1,-1 0 0,1 0-1,-1-1 1,0-1 0,14-8-1,27-12 256,16-6-164,-21 8-57,-12 2 33,-28 17-74,1 1 0,-1-1 0,0 1 0,1 0 0,8-3 0,15-4 146,37-19 1,-39 17-145,99-43 212,-86 38-178,0 1-1,45-10 0,-16 5-31,20-11-6,-33 19-6,-41 10-6,0 0 1,0-1 0,-1-1-1,17-7 1,96-42 34,7 4-7,-14-7-20,-76 39-6,-6 3-4,-13 4-1,1 1 0,32-9 0,2 0 0,-33 8-3,-19 8-1,0-1 1,0 1-1,1 1 0,-1-1 0,1 1 1,-1 1-1,14-1 0,29-6-7,-13 1 8,-11 1-1,12 0 2,-19-1 1,-18 6 0,0 0-1,0 0 0,0 0 0,0 1 0,1-1 0,-1 0 0,0 1 1,0-1-1,3 1 0,13-6-205,-2 0-279,-16 6 473,0 0 0,0 0 0,0 0 1,0 0-1,1 0 0,-1 0 0,0 0 1,0 0-1,0 0 0,0 0 0,1 0 1,-1 0-1,0 0 0,0 0 0,0 0 1,0 1-1,0-1 0,1 0 0,-1 0 1,0 0-1,0 0 0,0 0 0,0 0 1,0 1-1,0-1 0,0 0 0,0 0 1,0 0-1,1 0 0,-1 1 0,0-1 1,0 0-1,0 0 0,0 0 0,0 0 1,0 1-1,0-1 0,0 0 0,0 0 1,0 0-1,0 0 0,0 1 0,0-1 1,0 0-1,-1 0 0,1 0 0,0 0 1,0 1-1,0-1 0,0 0 0,0 0 1,0 0-1,0 0 0,0 0 0,0 0 0,-1 1 1,1-1-1,0 0 0,0 0 0,0 0 1,0 0-1,0 0 0,-1 0 0,1 0 1,0 0-1,0 0 0,-9 6-2024,-17 7-1954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26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191 155 1568,'0'0'1190,"-20"3"3727,1-49-3368,16 36-1147,0 0 0,-1 1 0,0 0 0,-8-13 0,10 20-303,1-1 0,-1 1 1,0 0-1,0 1 0,0-1 0,0 0 1,0 0-1,0 1 0,0-1 0,0 1 1,-1 0-1,1 0 0,-1-1 0,1 2 1,-1-1-1,1 0 0,-1 0 0,0 1 1,1-1-1,-1 1 0,-3 0 1,5 0-22,0 1 0,0-1 0,0 0 0,1 0 0,-1 0 0,0 0 1,0 0-1,0 0 0,0 0 0,0 0 0,1 0 0,-1 0 1,0 0-1,0-1 0,0 1 0,0 0 0,1-1 0,-1 1 0,0 0 1,0-1-1,1 1 0,-1-1 0,0 1 0,1-1 0,-1 0 1,0 1-1,1-1 0,-2-1 0,-6-8 632,6 9-626,1 0 0,-1 1 0,0-1 0,0 0 0,1 1 1,-1-1-1,0 1 0,0 0 0,0-1 0,0 1 0,0 0 0,0 0 0,1 0 0,-5 1 0,-2 0 350,7-1 297,2 0-716,1 0-20,0 1 0,0-1 0,0 1 0,0 0 0,0 0 0,0 0 0,0 1 0,0-1 0,0 0 0,0 1 0,-1-1 0,1 1 0,1 1 0,8 7 5,3-1 25,-1 1 0,24 23 0,-15-12 58,31 25 81,20 19 238,65 75 1,-130-132-393,0 1 0,0-1-1,1 0 1,0-1 0,0 0-1,1 0 1,0-1 0,0 0 0,0-1-1,16 6 1,33 20 43,-57-30-48,0 0-1,-1 0 0,1 1 1,0-1-1,0 1 0,0-1 0,-1 1 1,1-1-1,-1 1 0,1 0 1,-1 0-1,3 3 0,-3-3-2,0 0 0,0 0 0,0 0 0,1-1 0,-1 1 0,1 0 0,-1-1 0,1 0 0,-1 1 0,1-1 0,0 0 0,3 2 0,35 14 33,36 21 0,-31-15 21,21 17 110,-44-28-68,0 1 0,26 20 0,3 3-56,181 100 247,-137-82-246,-21-13 94,-29-19 91,-26-12-190,1-1-1,26 9 0,39 15-32,-35-12 8,-39-16-8,-9-4-3,0 0-1,0 0 1,0 0-1,0 0 1,0 0-1,0-1 1,0 1-1,1-1 1,-1 0 0,0 1-1,4-1 1,-27-33-2246,17 29 1731,0 1-1,0 0 0,0 0 0,0 0 0,0 1 1,-8-4-1,-80-32-6697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27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1278 3609,'0'0'1878,"-2"-13"7662,0 13-8068,5-1-1045,8-2-306,-1 0 0,1-1 0,-1 0-1,0-1 1,0 0 0,-1-1 0,0 0-1,0 0 1,16-15 0,73-79 858,-53 47-584,-25 27-244,1 1-1,1 2 0,1 0 0,1 1 0,50-34 1,-30 32-85,-19 11 10,1-2-1,-2 0 1,29-24 0,-10 0 33,24-22 181,106-76 1,-128 110 128,91-38 1,-13 7 25,79-71 139,-141 87-409,-34 24-113,-6 2-28,0 2 0,1 0 0,0 1 0,1 2 1,1 0-1,48-15 0,-64 24-26,0 0-1,0-1 0,-1 0 1,1 0-1,-1-1 1,0 0-1,0-1 1,0 1-1,-1-1 1,0-1-1,0 1 1,0-1-1,0 0 1,7-11-1,-2 6 5,-11 12-9,-4 0-2,3 1-137,-1-1 0,0 1 0,1 0 1,-1-1-1,1 1 0,0 0 0,-1 0 0,1 0 0,0 0 0,-1 4 0,-5 7-1451,4-8 985,-1-1 1,1 0-1,-1 0 1,0 0-1,-1 0 0,-4 3 1,-78 54-7269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28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5 262 2280,'-5'6'6887,"10"-16"-4908,-4 10-1760,-1 0 0,1-1-1,0 1 1,0 0 0,0 0-1,-1 0 1,1 0 0,0-1-1,0 1 1,0 0 0,-1 1-1,1-1 1,0 0 0,0 0-1,0 0 1,0 0 0,-1 1-1,1-1 1,0 0 0,0 1-1,-1-1 1,1 0 0,0 1-1,1 0 1,1 1-625,6 0 678,0 0-1,0-1 0,0 1 0,0-2 1,1 1-1,-1-2 0,0 1 0,0-1 1,0 0-1,14-4 0,6-4 501,53-24-1,-65 25-692,1 0 0,0 1 0,0 0 0,1 2 0,-1 0 0,1 1 0,25-1 0,1 2-25,0-1 0,0-3 0,53-14 0,36-7 193,-114 26-190,0 1 0,22 2 0,-21 0-21,-1-2 1,24-2-1,237-51 38,-208 46-35,93 2 0,55 15 65,-166-10-83,0-2 0,89-17 1,-94 17-9,-41 3-10,-1 0-1,1 0 0,-1-1 1,13-3-1,-15 1 5,-42 3-3671,7-2 996,-76-6-4619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30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2 178 6593,'0'0'2208,"-1"-7"3868,2-10-1386,11 3-4519,2 1 0,0 0-1,0 0 1,1 1 0,1 1 0,0 1 0,0 0-1,1 1 1,1 1 0,25-9 0,-27 12-165,0 0 0,0 1 0,30-4 0,-41 7-8,0 1 1,0-1-1,0 1 1,1 1-1,-1-1 1,0 1-1,0-1 0,0 1 1,0 1-1,0-1 1,-1 1-1,1 0 1,0 0-1,-1 0 0,1 1 1,6 4-1,-10-5-8,-1 0 0,1 0 0,-1 1 0,0-1 0,0 0 0,0 0 0,0 0 0,0 0 0,0 0 0,0 1 0,-1-1 0,1 0 1,-1 0-1,1 0 0,-2 2 0,1 2 11,-4 10 37,-1 0 1,-1 0 0,0 0 0,-1-1-1,-1 0 1,0-1 0,-13 16-1,0 2-15,-56 68 14,51-68-22,-34 52 1,53-70-19,2 0 1,-1 1-1,2 0 1,0 0-1,-4 17 1,-10 80-16,19-107 17,-2 7-25,1 1-1,1-1 1,0 0-1,1 1 0,0-1 1,1 0-1,0 1 1,1-1-1,1 0 0,0-1 1,0 1-1,1-1 1,1 1-1,-1-2 0,2 1 1,11 15-1,-11-21-1016,-7-5 892,1 0-1,-1 0 0,1 0 1,-1 0-1,1 0 0,-1 0 0,1 0 1,-1 0-1,1 0 0,-1 0 1,1 0-1,-1 0 0,1 0 1,-1-1-1,1 1 0,-1 0 0,0 0 1,1 0-1,-1-1 0,1 1 1,-1 0-1,0-1 0,1 1 0,-1 0 1,0-1-1,1 1 0,-1 0 1,0-1-1,0 1 0,1-1 0,-1 1 1,0-1-1,0 1 0,0-1 1,1 1-1,-1 0 0,0-1 0,0 1 1,0-1-1,0 0 0,9-38-3750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6:31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282 209 4833,'-4'-7'4926,"-9"-9"-2746,1 8-1667,-1 1 0,0 0 0,-1 1 1,0 1-1,0 0 0,0 1 0,-15-2 1,25 5-480,1 1-1,0 0 1,-1 0 0,1 1 0,-1-1-1,1 1 1,0 0 0,-1 0 0,1 0-1,0 0 1,0 0 0,0 1 0,0-1 0,0 1-1,0 0 1,0 0 0,0 0 0,1 0-1,-5 5 1,2-2-12,1 0 0,0 0 0,0 1 1,0-1-1,1 1 0,0 0 0,0 0 0,0 0 0,-2 9 0,3-5 15,0 1 1,0 0-1,1 0 1,0 0-1,1 0 1,0 0 0,3 19-1,-2-29-36,-1 0-1,0 0 1,0 0-1,1-1 0,-1 1 1,1 0-1,-1 0 1,1 0-1,-1 0 1,1 0-1,-1-1 1,1 1-1,0 0 1,0 0-1,-1-1 1,1 1-1,0-1 1,0 1-1,0 0 1,0-1-1,-1 0 1,1 1-1,0-1 1,0 0-1,0 1 1,0-1-1,0 0 1,0 0-1,0 0 1,0 0-1,0 0 1,0 0-1,0 0 1,0 0-1,0 0 1,0 0-1,0 0 1,0-1-1,0 1 1,0 0-1,0-1 1,0 1-1,1-2 1,4 0 27,1-1 0,-1 1 0,-1-2 0,1 1-1,9-7 1,2-6 24,-1-1-1,0 0 0,-1-1 0,-1 0 0,0-2 0,-2 1 1,0-2-1,-1 0 0,-1 0 0,10-31 0,-19 48-36,0 0 0,0 1 0,0-1-1,0 0 1,0 0 0,-1 0 0,0 0 0,0 0 0,0 0-1,0 0 1,0 0 0,-1 0 0,-2-7 0,3 9 1,-1 1 0,0-1 0,0 1 0,-1-1 0,1 1 0,0 0 0,0-1 0,-1 1 0,1 0 0,-1 0 0,1 0 0,-1 0 0,1 0 0,-1 0 0,0 1 0,1-1 0,-1 0 0,0 1 0,0 0 0,1-1 0,-1 1 0,0 0 0,0 0 0,0 0 0,1 0 0,-1 0 0,0 0 0,0 0 0,0 1 0,-3 0 0,-4 1-1,0 1 0,0 0 0,0 1 0,0 0-1,1 0 1,0 1 0,0 0 0,0 1 0,0-1 0,1 1-1,0 1 1,-9 9 0,2 0-13,1 0 0,1 0-1,0 1 1,-15 30 0,25-42-28,-3 4 36,1-1 1,0 1-1,1 0 0,0 0 1,-2 11-1,4-19-34,1 0 0,0 1 0,0-1 0,0 0 0,0 1 0,0-1 0,0 0 0,0 1 0,1-1 0,-1 0 1,0 1-1,1-1 0,-1 0 0,1 0 0,-1 1 0,1-1 0,0 0 0,-1 0 0,1 0 0,0 0 0,0 0 0,0 0 0,0 0 0,0 0 0,0 0 0,0 0 0,0-1 0,0 1 0,0 0 0,0-1 0,1 1 1,-1-1-1,0 1 0,0-1 0,1 0 0,-1 1 0,0-1 0,1 0 0,-1 0 0,0 0 0,1 0 0,-1 0 0,0 0 0,3-1 0,3 1-652,0 0 0,0 0 0,-1-1 0,1 0-1,0-1 1,0 0 0,10-4 0,31-18-5955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3:37.22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32 2495 3753,'0'0'888,"0"-1"120,-1 0-96,-1-1-167,-1 0-73,0 1-48,1 0 0,-1-1 24,1 1-40,0 0-32,0 0-96,0 1-71,0 0 23,0-1 0,0 0 16,1-1-40,0 0 0,1 1 48,0-1-16,0-1 80,-1-1-32,1 1 17,0-1-57,0 2-64,0 0-72,1 1-112,-2 2-32,1 0-72,0 0-8,0 0-32,1-1-8,2 1-32,1 1 80,3 0 120,5-2 0,5 0 32,4-3 16,5-1-8,3-2-88,1-2 0,1-1-16,0-1-32,0 0-8,-1 2-16,-2 0-16,-1 2 32,-1 2 8,-3 1 24,-1 1-48,-1 1-16,-2 1 9,-1 0-33,-2 0-8,-1-1 0,1-1-32,2-2 32,2-2-48,2-2 8,2-2 0,2-1 0,2-1 0,2 1 0,0-2 56,1 2-64,-1-1 16,-1-2-8,0-1 56,1-1-16,0-1 0,0-1 0,2-2-40,3-2 88,2-2-80,3-3 40,3-2 8,1-4-8,1-1 16,1-1 0,0-2-8,-3 0-56,-1-1 64,-3 0 16,-3-2-16,0-1 24,-2 0-24,-1-1-16,-1-1 8,-2 1-16,-3 1 24,-1 2-64,-2 3 80,-4 4-16,-2 4-16,-3 2 16,-1 2-24,1-1 0,0-1 0,3-1 0,1-4-32,3-1-8,1-3 40,1-1-40,0 0 56,1 0-16,-2 2 8,0 1-40,-3 0-8,-2 2 64,-2 2 0,0 0 0,-2 3 24,-2 2-8,-2 1-8,-3 2 8,0 1-32,-3 2 32,0 3-40,-2 0 8,1-1 8,-1 0-56,0-4 0,1-1 56,1-2-56,1-2 0,0-2 8,2 0 32,2 0-40,0 0 40,0 2-40,-3 2 40,-1 3 16,-1 2-16,-1 1-40,-2 1 0,1-1 56,0-2-64,0-4 0,0-3 8,2-5-8,0-3 0,0-2-8,2 0 8,1 1 0,1 3 0,-1 5 8,-1 6-8,-2 7 0,-2 4 8,0 5 40,-2 3 16,0 3 16,-1 0 16,0 2-8,-1-1-8,1 1 32,0-1-32,1-1 40,-1 0 1,0-1-25,-1 1-32,2 0 8,0 0-16,1 0-48,0-1 8,0 0-16,-2-1 48,1 0-40,-1 0 0,0 1 0,0-1 0,1 1 0,0 0 8,0 0-8,0 0 0,0 0 0,0 0 0,0 0-8,0 0 0,0 0 0,0 0-8,0 0 8,0 0 0,0 0 0,0 0-8,0 0 0,2 5 0,0 7 8,1 5 8,0 4-8,0 3 8,1 2-8,2 2 0,0 1 0,1 0 0,-1 0 0,1-2-8,-1 0 8,-1-2 16,1 2-8,-1 0-8,-1 2 0,-1 1 0,-1 0 0,1 0 8,0-1-8,0-1 0,0 0 8,1 0-8,0 0 8,-1 2-8,1-1 8,1 2-8,1 1 0,-1-2-8,2 0 8,0-2 8,0 0-8,1-2 0,1-1 0,0 1-8,1 1 8,-1 0 0,2 0 0,0 1 0,1 0 0,-1 1 0,0 1 0,1 0 0,-1 2 0,1 0 0,3 1 0,2 0 0,1-1-8,2-1 8,1-2-8,1-2 8,3-2 0,0 0 0,2-1 0,-1-2 0,0 0 0,-2-2-8,0 1 8,-1-1 0,1 0 0,-2-1 0,3 1-8,0-1 0,2 1 8,3-1 0,1 0-8,1-1 8,1 1 0,1 1 8,-1 1-8,1 0 0,-2 1 0,-1-1 0,-2-2 0,-2 1 0,-3-3 0,0-1 0,-1-2 0,1-1-8,0-2 8,-1 1 0,1-1 8,-1 0-8,0-1 0,-3-1 0,-2-1 0,0 0 0,-1 0 0,1 0 0,-1 0 0,0 0 0,2 1 0,1-1 0,3 0 0,1 0 0,4-1 0,3 0 0,3 1-8,1 0 8,-2 0 0,1-1 8,-2 2-8,-2 0 0,-3 1 0,-1 0 0,-2-1 0,-2 0 8,-1-1-8,-1-2 0,2 0 8,0 0-8,1 0 0,-1 0 0,1 1 0,-1 0 0,-1 0 0,-1-1 0,0 2-8,-1 0 8,1-1 0,-1 0 0,0-2 0,-1 0-8,1 0-8,0-1 16,0-1 0,-1-1-8,0-1 8,0-1 0,-2 0 0,-2 0 0,-4-1 0,-1 1 0,-3 0 0,0-1 0,-1 2 0,2 0 0,1 1 0,4 0 0,3 1 0,2 0 0,1-1 0,0 0 0,0 0 8,-1-2-8,-3 1 8,-4-1 0,-4 0-8,-2 0 16,-3 1-8,-1 1 56,-2-2-56,0 0 40,1-1-40,0 0 0,-2 0-8,0 2-8,1 2-240,-3 1-681,-4 5-3087,-37 21-9923,-10 5 6641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6:44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1889 0,'-24'0,"-15"2,0 1,1 3,-1 0,1 3,-6 3,-44 15,-51 26,69-22,2 3,1 3,2 3,-37 31,-26 30,-72 75,159-137,1 2,2 1,2 2,1 2,3 1,2 1,2 2,-15 39,-4 28,-18 82,-25 128,65-230,-16 79,7 1,9 2,7 0,6 63,10-158,-14 252,13-304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7:31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2645,'1'1,"1"1,-1 0,1-1,0 1,0-1,0 0,0 1,0-1,0 0,0 0,1 0,0 1,12 5,0-1,0-1,0 0,1 0,-1-2,1 0,0-1,0 0,0-1,7-1,11-2,-1 0,0-3,0 0,19-7,-5-1,0-3,-1-1,0-3,-2-1,-1-3,7-6,5-6,-2-3,-2-3,-1-1,14-21,14-22,-4-3,-4-4,-5-2,-3-3,3-19,4-17,-6-3,39-126,-42 76,33-189,-79 295,-3-1,-4 1,-3-2,-5 1,-2 0,-5 0,4 34,3 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7:49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3580,'12'-21,"40"-63,3 3,56-63,140-138,-58 69,108-161,-16-15,156-199,98-57,-1 0,-448 531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05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72,'36'0,"698"-28,-168-10,498 33,-510 34,517 13,-455-47,-478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14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2625,'9'-10,"0"-1,-1 0,0-1,0 0,-1-2,12-16,261-377,-3 7,84-201,126-191,-360 611,-23 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22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2340 2990,'-20'9,"0"-6,1-1,0-1,-1-1,1 0,-1-2,1 0,0-1,-4-2,-36-9,-57-23,-78-36,4-9,-99-63,180 84,3-5,3-4,3-5,3-5,4-3,3-5,-4-13,44 40,4-1,2-3,3-1,3-2,3-2,4-1,2-1,-12-52,-1-30,7-1,7-2,-4-119,25 183,5-1,3 1,5-1,13-63,-4 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25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87,'8'-1,"-1"0,0 0,1-1,-1 0,0-1,0 0,-1 0,1 0,-1-1,3-1,35-17,-13 13,1 1,-1 1,1 2,1 1,-1 1,0 2,1 2,20 2,56 10,95 25,-155-28,108 21,305 68,-309-60,-3 7,0 7,-29-4,-3 6,-3 4,-2 5,-3 5,-4 5,-2 5,-4 4,-4 4,75 89,171 232,-225-250,68 123,-125-172,-5 2,39 111,-64-143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45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0,'0'0,"12"10,11 7,0 2,-1 0,-1 1,8 11,71 94,-68-82,2-1,1-2,3-1,2-1,56 37,33 16,-28-21,27 28,-10 12,-5 5,43 62,39 41,49 29,-65-68,102 136,16 104,-175-237,121 138,-22-85,145 115,-11-14,-218-196,-31-29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8:47.8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23,'651'-13,"-255"8,214 0,0 28,-186 2,101-18,1067-47,-856 59,-292 0,-330-17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39:05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1,'21'12,"23"17,-2 1,-1 2,10 12,113 114,-87-81,137 124,8-11,109 66,-116-104,223 164,-239-160,20 32,135 158,87 131,-313-334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18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0 285 2040,'0'0'762,"16"0"2148,58-25 233,-53 14 507,-21 11-3484,-15 0 777,15 0-904,0 0 1,0 0 0,0 0-1,0 0 1,0 0 0,0 0-1,0 0 1,0 0 0,0 0-1,0-1 1,0 1 0,0 0-1,17 1-17,83 5 1701,-66-4-1337,0-1-1,0-1 1,0-2 0,51-9 0,133-43 376,-205 49-734,-1 2-1,1-1 1,0 2-1,0-1 0,0 2 1,0 0-1,1 1 1,-1 0-1,0 1 1,0 0-1,0 1 1,0 0-1,19 7 0,-27-7-27,15 5 18,40 11 0,-53-16-13,1-1 0,-1 0 0,1-1 0,-1 1 0,1-2 0,-1 1 0,1-1 0,-1 0 0,11-3 0,18-8 11,-10 4 13,49-11-1,-63 19-17,-1 0-1,1 1 1,20 4 0,-5-2 2,33 7 49,-39-5-48,0-2 0,32 1 0,-24-3 12,-1-2-1,0-2 1,1 0-1,-1-2 1,36-10-1,56-11-3,-111 24-22,0 0 0,0 1 1,0 0-1,13 1 0,17-1 0,37-13 6,-54 8-3,-1 2 0,1 1 0,26-1-1,107-5 5,-143 10-8,0 0-1,0 1 1,0 0-1,22 8 1,-23-6 2,0-1 1,0 0-1,1-1 1,21 2-1,77-18 78,-106 13-64,0 1 0,0-1 0,-1 0-1,1-1 1,0 1 0,0-1 0,-1 1 0,1-1 0,-1 0 0,0-1 0,6-3 0,13-8 69,25-8-66,-13 6 13,50-17 0,-70 29-26,0 1-1,1 0 0,-1 0 0,1 2 1,-1 0-1,1 1 0,15 1 0,-24 0-4,167 19 34,-132-15-31,0-1 1,55-3 0,-62-2-2,-1 1 0,1 2 1,0 1-1,39 10 0,144 41 14,-201-52 4,1 0 0,0-2 0,0 0 0,-1-1 0,1-1 0,0 0 0,27-8 0,5 0 36,158-14 212,-152 23-225,-1 1-1,1 4 0,68 12 1,-91-14-26,-1-1-1,1-2 1,0-1 0,-1-1 0,45-12-1,-16 5 4,-12 4-7,0 1 0,1 3 0,-1 2 0,94 12 0,-100-7-6,53-2-1,-64-4-2,-1 2 0,0 1 0,0 2 0,50 12 0,-17 10 4,-50-19-5,1-1 1,0 0-1,0-1 0,0-1 0,20 4 0,-10-5 35,214 39 80,-204-35-51,-1-1 0,1-2 0,0-1-1,50-3 1,133-19 28,-212 18-98,59-8 9,-25 3-13,57-1 0,-87 9-300,-10 4-361,-30 16-2078,-64 29-3504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41:04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41:07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07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0,'0'0,"0"0,3 12,20 71,32 78,-42-130,1 0,1-1,2-1,1 0,2-1,11 12,-25-34,-1 0,0 0,1-1,0 1,1-2,-1 1,1-1,0 1,0-2,0 1,0-1,1 0,-1-1,1 0,2 1,-2-3,-1 1,0-1,1-1,-1 1,0-1,0 0,1-1,-1 0,0 0,-1 0,1-1,0 0,-1-1,1 1,-1-1,5-4,5-5,1-1,-1 0,-1-1,-1-1,0-1,-1 0,-1-1,0 0,4-11,2-7,-1-1,-2-1,-2 0,5-26,-13 17,-3 68,2-1,0 0,5 14,8 32,-9-18,-2-1,-2 1,-2-1,-3 1,-1 0,-2 0,-3-1,-1 0,-3 0,-3 5,3-19,-1-1,-2-1,-1 0,-1 0,-1-2,-2 0,-1-1,-1-1,-1-1,-2-1,-1-1,0-1,-2-1,-14 9,22-19,0 0,-1-1,0-1,0-1,-1-1,-1-1,1-1,-1 0,0-2,0-1,0 0,-1-2,1 0,0-2,-1 0,1-2,-2 0,-7-5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07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0,'0'0,"0"2,2 9,1 12,-2 19,-2 20,-3 16,-3 11,-1-11,1-18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09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1,'-11'384,"1"42,11-342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13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431 188,'0'0,"0"0,12-9,39-26,0 2,2 3,2 2,33-11,-81 36,0 1,1-1,-1 2,1-1,-1 1,1 0,0 1,0-1,-1 2,1-1,0 1,6 2,-9-2,0 1,-1 0,0 0,1 0,-1 0,0 1,0-1,0 1,-1 0,1 1,-1-1,1 0,-1 1,0 0,-1 0,1 0,-1 0,1 0,-1 1,0-1,0 2,3 9,-1 1,-1-1,0 1,-1-1,-1 1,0 0,-1 0,0 0,-2 0,0-1,-1 1,-2 8,-1 0,-1-1,-2 0,0-1,-1 1,-1-2,-1 0,-15 20,5-14,-1-1,-2-2,0 0,-2-1,0-2,-1-1,-2-1,0-1,0-2,-2-1,0-1,-1-2,0-1,0-2,-18 2,35-9,0 0,-1-1,1 0,-1-2,1 0,0-1,-1 0,1-1,0-1,0-1,1 0,-1-1,-8-5,16 7,0-1,0 0,0-1,0 0,1 0,0 0,0-1,1 0,-1 0,2-1,-1 0,1 0,0 0,1 0,0-1,0 0,1 0,0 0,0 0,1 0,1-1,-1 1,1-9,1 7,0 0,1 0,0 1,1-1,0 1,1-1,0 1,0 0,1 0,1 0,1-3,3-2,0 1,1 0,1 0,0 2,1-1,11-9,11-5,0 2,1 1,2 2,0 1,15-4,7-1,0 4,2 1,0 4,18-2,-2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15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9,'30'-5,"-27"4,-1 0,1 1,0-1,0 1,0 0,0 0,-1 0,1 0,0 0,0 0,0 1,0-1,-1 1,1 0,0 0,0 0,-1 0,1 0,0 1,0 1,-1 0,1-1,0 1,-1 0,0 0,0 1,0-1,0 0,-1 1,1-1,-1 1,0 0,0-1,0 1,0 0,7 37,-2-1,-2 1,-1 36,-8 128,3-169,-10 126,7-109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16.4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199 148,'19'-17,"-13"13,16-12,2 1,0 1,1 0,0 2,1 1,0 2,1 0,0 2,0 0,1 2,-1 1,1 2,10 0,-29 2,-1 1,0 0,0 0,0 1,0 0,0 0,-1 1,1 0,-1 0,1 1,-1 0,0 0,0 0,2 4,-6-6,0 1,0 0,-1 0,1 1,-1-1,0 0,0 1,0-1,0 1,-1 0,1 0,-1 0,0 0,0 0,0 0,-1 0,0 0,1 0,-1 0,-1 0,1 0,-1 0,1 0,-1 0,0 0,0 0,-1 0,1-1,-2 2,-3 9,-2-1,0 0,0 0,-1-1,-1 0,0 0,0-1,-1-1,-1 0,-10 8,-11 5,0-1,-2-2,-19 8,27-15,-1-2,1-1,-2-1,1-1,-20 2,119-6,0 2,41 12,-83-12,0 1,-1 1,1 2,-2 1,1 1,-2 2,15 9,-31-16,0 0,0 0,-1 0,-1 2,1-1,-1 1,2 4,-6-9,-1 1,0 0,-1 0,1 0,-1 0,0 0,-1 0,1 0,-1 1,0-1,0 1,0-1,-1 1,0-1,0 1,-1 5,-1-1,-1 1,0-1,0 0,-1 0,-1 0,1-1,-2 1,1-1,-1 0,-1 0,1-1,-1 0,-3 2,-15 14,-1-1,-1-2,-16 11,-5 0,-1-2,-2-2,-1-3,0-1,-2-3,-1-3,0-2,-1-2,-1-2,-17-1,-1-5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20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1 127,'0'0,"0"0,0 0,0 0,0 0,4-3,8-2,11-4,24-2,24-3,24 0,26-1,25 3,14-2,8 1,-25 3,-37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21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0,2 2,4 6,3 9,3 16,1 21,-1 17,-1 14,-1 5,-3-3,-3-6,-2-10,-1-17,0-17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02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1882 1544,'0'0'894,"4"27"1180,-9-19-1723,-1-6 4521,-1-3-2512,6 1-1944,-8-5 1923,30-19-468,29-18-1685,70-44 1,-67 50-55,64-48-34,106-71 126,-165 114-214,-41 27-5,1 1 1,1 1-1,26-13 1,-31 18 22,0-1 1,0-1 0,0 0-1,-1-1 1,-1 0 0,1-1-1,19-23 1,122-123 366,-130 139-374,-21 16-15,1 0-1,-1 0 1,0 0 0,0-1-1,0 0 1,0 1 0,0-1-1,3-6 1,-4 7-5,0 0 1,0 0-1,0 0 1,0 0-1,0 0 1,0 1-1,0-1 1,5-2-1,12-10 19,90-88 292,-78 74-272,38-25-10,-54 41-12,0 1 1,27-16 0,-8 7-10,8 1 8,-34 16-5,-1 1 0,0-1-1,0 0 1,-1-1 0,1 0 0,9-7 0,-13 9 10,0 0 1,1 0-1,-1 0 0,0 1 0,1-1 1,0 1-1,-1 0 0,5-1 0,27-11 29,91-54 201,-27 5-3,-95 59-231,2-1 13,0 0-1,0 0 1,1 1 0,-1 0 0,15-5 0,-18 7-19,0 0 0,0-1 0,0 0 0,0 1-1,0-1 1,-1 0 0,1 0 0,3-4 0,16-11 58,96-61 175,-77 48-109,54-29-1,49-29-7,-72 42-116,198-120 70,-175 117-78,-93 48-9,1 0 0,-1 0 1,1 0-1,0 1 0,-1-1 0,1 1 1,0-1-1,-1 1 0,1 0 1,0 0-1,-1 0 0,1 0 0,0 0 1,-1 1-1,1-1 0,0 1 1,3 1-1,19 3 19,-14-8-12,-11 3-2,0 0 0,0 0-1,0 0 1,0 0 0,0 0 0,0 0 0,0 0 0,-1 0 0,1 0 0,0 0 0,0 0 0,0-1 0,0 1 0,0 0 0,0 0 0,0 0 0,0 0 0,0 0 0,1 0 0,-1 0-1,0 0 1,0 0 0,0 0 0,0 0 0,0-1 0,0 1 0,0 0 0,-1 0-33,-1 5-655,-1-2 359,0 0 0,0 0 1,0 0-1,0-1 1,-1 1-1,1-1 1,-1 0-1,0 0 1,0 0-1,-3 1 0,-80 36-5320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29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0 187,'306'-5,"299"-43,-277 4,287-34,-496 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30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0,2 5,4 9,3 17,3 23,-1 20,-3 9,-2 2,-2 3,1-7,1-10,1-17,-2-17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0:53:31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1 136,'0'0,"0"0,2 0,9 0,17-3,28-2,40-4,41 0,38-1,38-4,16-4,2-7,-38 1,-52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6:59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8,'8'23,"10"80,-10-55,1 0,9 24,-17-68,1 1,-1-1,1 0,0 0,0 0,1 0,-1 0,1 0,0-1,0 1,0-1,0 1,1-1,-1-1,3 3,-3-4,0 0,0 1,0-1,0 0,0-1,0 1,0 0,0-1,0 0,1 0,-1 0,0 0,0 0,0-1,1 1,-1-1,0 0,0 0,0 0,0 0,0-1,2 0,10-7,1-1,-2 0,1-1,-1-1,-1 0,8-10,23-27,4-10,-41 51,107-147,-114 154,0 1,0 0,0 0,1 0,-1-1,0 1,0 0,1 0,-1 0,0 0,0-1,1 1,-1 0,0 0,1 0,-1 0,0 0,0 0,1 0,-1 0,0 0,1 0,-1 0,0 0,0 0,1 0,-1 0,0 0,1 0,-1 0,0 1,0-1,1 0,-1 0,0 0,0 0,1 1,-1-1,0 0,0 0,0 0,0 1,1-1,0 2,1 0,-1 0,1 0,-1 0,0 1,0-1,0 0,0 0,0 1,0 1,17 68,-2 0,-3 2,-4-1,-3 1,-3 49,-5-96,-1-1,-2 0,-1 0,0 0,-2-1,-1 0,-12 23,5-15,-2-1,-1 0,-2-2,0 0,-12 10,28-34,-1 0,0 0,0 0,0-1,-1 1,1-2,-1 1,0-1,-1 0,1 0,-1-1,0 0,0 0,0-1,0 0,0 0,-4-1,-26 3,0-3,-15-1,4-3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0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5,0 11,0 10,2 9,2-2,-1-7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1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3,0 5,0 9,0 19,2 23,4 19,0 8,0-1,-5-7,-1-10,-2-13,1-17,-1-15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3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1 136,'0'0,"0"0,0 18,3 3,0 1,1-1,1 0,1 0,1-1,1 1,0-2,2 1,0-1,2-1,0 0,0 0,2-1,-11-14,0 0,0 0,0 0,1 0,-1 0,1-1,-1 0,1 0,0 0,0 0,0 0,0-1,0 0,0 0,0 0,1 0,-1-1,0 0,0 1,1-2,-1 1,2 0,1-2,-1 0,1 0,-1 0,0-1,0 0,0 0,0-1,-1 1,1-1,-1-1,0 1,0-1,0 1,0-2,7-7,0-2,-1 1,0-2,-1 1,-1-1,0-1,-6 11,-1 0,1 0,-1 0,0 0,-1-1,1 1,-1-1,0 1,-1-1,0 1,0-1,0 0,-1 1,0-1,0 1,0-1,-1 1,-1-2,-4-7,-1 0,-1 0,0 1,-1 0,-1 1,0 0,-1 1,0 0,-1 0,0 2,-1-1,-12-6,22 16,0-1,0 0,0 1,-1 0,1 0,-1 0,1 0,0 1,-1 0,1 0,-1 0,1 0,-1 1,1 0,0 0,-1 0,1 0,0 1,0-1,0 1,0 0,0 1,0-1,0 1,-9 6,1 0,0 2,1-1,0 1,1 1,-3 3,-5 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0,'0'0,"0"0,0 2,0 7,0 10,-3 13,0 15,-3 14,1 10,0 2,1-3,2-12,1-16,0-15,1-12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5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20,'0'0,"0"0,2 0,9 0,15-2,17-4,19-1,19 4,18 2,12 4,6 6,-15 1,-27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6.4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0,'0'3,"1"-1,-1 1,0-1,0 1,0-1,0 1,-1-1,1 1,0-1,-1 1,0-1,0 7,-20 100,-5 0,-4-1,-23 46,21-58,20-55,10-31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03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6 177 528,'9'1'5732,"8"-13"-5339,-15 12-374,-1-1 1,1 0-1,0 0 1,-1 0-1,0 0 0,1 0 1,-1 0-1,1 0 1,-1-1-1,0 1 1,0 0-1,2-3 0,-3 4 5,0 0-1,0 0 1,0 0-1,0 0 1,0 0-1,0 0 1,0 0-1,1 0 1,-1 0-1,0 0 1,0 0-1,0 0 0,0 0 1,0 0-1,0 0 1,0 0-1,0 0 1,0 0-1,1 0 1,-1 0-1,0 0 1,0 0-1,0 0 1,0 0-1,0 0 1,0 0-1,0 0 0,0 0 1,0 0-1,1 0 1,-1 0-1,0 0-4,0 1 0,0-1 0,0 0-1,0 0 1,0 0 0,-1 1 0,1-1-1,0 0 1,0 0 0,0 0 0,0 0-1,0 1 1,0-1 0,0 0 0,0 0-1,-1 0 1,1 0 0,0 1 0,0-1-1,0 0 1,0 0 0,0 0-1,-1 0 1,1 0 0,0 0 0,0 0-1,0 0 1,-1 1 0,1-1 0,0 0-1,0 0 1,0 0 0,-1 0 0,1 0-1,0 0 1,0 0 0,0 0 0,-1 0-1,1 0 1,0 0 0,0 0 0,0 0-1,-1-1 1,1 1 0,0 0 0,0 0-1,0 0 1,0 0 0,-1 0 0,1 0-1,0-1 1,-1-1 350,9-5 1411,-5 4-1806,3-7 52,1 0 1,-2-1-1,1 0 0,-2 1 0,6-17 1,-10 25-129,1 0-1,-1 0 1,1-1 0,-1 1 0,0 0 0,0-1 0,0 1 0,0 0 0,0 0 0,-1-1 0,1 1-1,-1 0 1,1 0 0,-1 0 0,0 0 0,-1-3 0,0 3-134,0 0 0,1 1 1,-1-1-1,0 0 0,0 1 0,0 0 0,0-1 0,0 1 1,0 0-1,0 0 0,0 0 0,-1 0 0,1 1 1,0-1-1,-1 1 0,1-1 0,0 1 0,-1 0 0,-3 0 1,-38-1-2385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1:57:06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1 164,'0'0,"0"0,2 0,6 0,17 0,23-3,37-4,50-10,46-12,28-10,-21 1,-44 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25:43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2,0 2,0 4,0 6,0 10,0 14,0 15,0 15,0 14,0 8,0 0,0-7,0-13,0-16,0-17,0-15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25:45.3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89 198,'6'-4,"0"0,-1 0,1-1,-1 0,0 1,0-2,1 0,12-13,2-1,0 2,2 1,0 0,1 1,0 2,11-4,-28 14,1 1,1 0,-1 1,0 0,1 0,-1 1,1-1,-1 2,1-1,-1 1,1 0,0 1,-1-1,1 1,-1 1,1 0,-1 0,0 0,1 1,-1 0,-1 1,1-1,0 1,-1 0,2 3,0-2,-2 1,1 0,-1 0,1 1,-2 0,1 0,-1 0,0 0,-1 1,0 0,0 0,0 0,-1 1,0-1,-1 1,0 0,-1-1,1 1,-1 7,-1-4,-1 0,0 0,-1 0,0 0,-1 0,0-1,-1 1,0-1,-1 0,0 0,-1 0,0-1,-1 0,-2 4,-18 19,-1 0,-1-2,-2-2,-1 0,-1-2,-1-2,-2-1,0-1,-1-2,-2-2,-19 6,46-20,-1 0,0-1,-1-1,1 0,-1-1,-3 0,17-2,-1 0,0 0,1 0,-1 0,0 0,1 0,-1 0,0 0,1 0,-1 0,0 0,1-1,-1 1,0 0,1 0,-1-1,0 1,1 0,-1-1,1 1,-1-1,1 1,1-11,21-14,-14 17,0 2,0-1,1 1,0 1,0 0,1 0,0 0,-1 1,2 1,-1 0,0 0,10-1,-5 3,0 0,0 1,0 0,0 1,0 1,0 0,0 1,8 4,17 7,-1 2,0 1,-1 3,-1 0,32 25,16 15,-18-9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25:47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42,'0'0,"0"0,7 0,13 0,20 0,26 0,21 0,18 0,19 0,18 0,14 0,8-5,-1-7,-29-1,-37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25:48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0,'0'0,"0"0,0 0,3 5,3 9,2 19,4 24,-1 27,-5 26,-6 16,-5 2,-4-8,-4-18,-1-19,1-18,3-20,3-18,3-14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25:49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0 166,'0'0,"0"0,0 0,0 0,0 0,0 0,5 0,12 0,20 0,30-3,40-5,38-7,39-7,26-9,6-2,-33 3,-48 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1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0,'2'1,"0"0,0 1,0-1,0 1,0-1,0 1,0 0,0 0,0 0,-1 0,1 0,1 2,12 14,-1 1,-1 0,-1 1,0 1,-2 0,4 10,13 39,4 26,-6-6,-3 0,10 89,-26-123,-2 1,-2 0,-3-1,-3 1,-6 27,8-65,-2 0,-1 0,0 0,-1-1,-1 0,-3 5,-1-4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2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73,'27'0,"20"-3,1-2,-1-2,0-2,0-2,22-4,21 0,-47 10,-10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3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49,'18'-9,"1"1,0 1,1 1,-1 1,1 1,0 0,0 1,11 1,-21 2,1 0,-1 0,1 1,-1 0,1 1,-1 0,0 0,0 1,0 1,0 0,0 0,-1 1,0 0,0 0,3 4,-8-6,-1-1,0 1,0 0,0 1,0-1,0 0,-1 1,0 0,0-1,0 1,0 0,0 0,-1 0,1 0,-1 1,0-1,-1 0,1 0,-1 2,0 2,-1-1,0 0,0 0,0 0,-1 0,0 0,-1 0,0-1,0 1,0-1,-1 2,-12 16,-1 0,-1-2,-1 0,-1 0,-6 3,-36 31,74-53,17 2,-1 1,0 2,-1 0,0 2,0 1,-1 1,-1 2,0 0,-1 1,4 5,-23-16,0 0,-1 0,1 0,-1 1,0-1,0 1,0 0,-1 0,0 1,0-1,1 2,-3-3,0 0,0 0,0 0,0 0,-1 1,1-1,-1 0,0 0,0 0,-1 1,1-1,-1 0,0 0,0 0,-1 0,1 0,-1 1,-4 8,-1-1,0 0,-1 0,0 0,-1-1,0 0,-1-1,0 0,-5 3,-17 14,-2-2,-22 12,-14 4,-2-4,-1-3,-74 24,58-28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4.1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2,2 8,4 15,5 26,4 25,1 23,1 14,0 2,-1-8,0-15,-3-21,-4-20,-3-18,-3-16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32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1496,'1'16'3096,"3"-19"23,0-1-2219,-3 4-364,7 0 638,-8 0-1121,0 0-1,-1 0 1,1 0 0,0 0 0,-1 0-1,1 0 1,0 0 0,-1 1-1,1-1 1,0 0 0,-1 0 0,1 0-1,0 0 1,-1 0 0,1 0 0,0 1-1,0-1 1,-1 0 0,1 0-1,0 0 1,0 1 0,0-1 0,-1 0-1,1 0 1,0 1 0,0-1 0,0 0-1,-1 1 1,1-1 0,0 0-1,0 0 1,0 1 0,0-1 0,0 0-1,0 1 1,0-1 0,0 0 0,0 1-1,0-1 1,0 0 0,0 1-1,0-1 1,0 0 0,0 1 0,0 0-1,16 7 1037,2 1-746,-8-1 6,-1 1 0,1 0 0,11 16 0,-12-15-93,-1 0 0,1-1-1,17 13 1,29 28 125,-26-22-165,-27-26-183,-1 1-1,1-1 0,0 1 1,-1-1-1,1 1 0,-1 0 1,2 5-1,8 16 47,39 66-47,37 21 585,-59-79-642,-2 6 33,-23-32-7,0 0 0,1-1 0,0 1 0,0 0-1,1-1 1,0 0 0,-1 0 0,2-1 0,-1 1-1,6 3 1,1-1 4,0 1 0,0 1 0,12 12 0,-15-13-2,1 0 1,0 0 0,0-1-1,0 0 1,12 5 0,-14-8-5,-2 1 1,1-1 0,0 1-1,-1 1 1,0-1 0,9 11 0,26 21 0,-37-33 2,0 0-1,0 0 1,0 0 0,-1 0-1,0 1 1,6 8-1,14 17-4,-15-26 2,-4-1 1,-4-3 0,0 0 0,0 1-1,0-1 1,0 0 0,0 0 0,1 0 0,-1 1 0,0-1 0,0 0 0,0 0-1,1 0 1,-1 1 0,0-1 0,0 0 0,1 0 0,-1 0 0,0 0-1,0 0 1,1 1 0,-1-1 0,0 0 0,0 0 0,1 0 0,-1 0-1,0 0 1,1 0 0,-1 0 0,0 0 0,0 0 0,1 0 0,0 0 0,4 3-4,-1 4 6,0 1-1,0 0 1,1-1 0,6 8-1,17 30 7,-25-41-8,0 0-1,0 1 1,1-1 0,-1-1-1,1 1 1,0-1 0,0 1-1,0-1 1,8 4-1,23 22-2,19 32 14,69 63 0,-114-118-13,0 0 0,0-1 0,0 0 0,1-1 0,-1 0 0,18 4 0,-3 0-7,109 51 17,-126-55-6,-1 0 0,0 1 1,-1 0-1,1 0 0,4 6 0,6 4 1,53 44 6,-36-33 2,49 51 0,-31-31-1,-5-6 6,-13-11-8,-24-23-6,-1 1 0,-1 0 0,12 13 0,3 4 2,1-1-1,0-1 1,37 26 0,-48-39-4,57 56-10,-24-21 4,5 14 6,-36-45 1,0 0 0,1-1 1,21 13-1,26 21 2,-45-28-3,-13-13 0,1 0 0,0-1 0,0 1 0,10 6 0,-5-4 0,-1 0 0,0 0 0,-1 1 0,1 0 0,-2 0 0,11 14 0,-12-15 0,0-1 0,1 1 0,0-1 0,0 0 0,1-1 0,9 7 0,-10-9 0,-2 0 1,1 1-1,0 0 1,-1 1-1,1-1 1,-1 1 0,0 0-1,-1 0 1,1 1-1,-1-1 1,5 10 0,2 5 0,2 5-1,-9-18-1,-1-1-1,1 0 1,0 0 0,1 0-1,-1-1 1,1 1 0,8 5 0,5 9-4,48 52 4,-47-34-5,-18-34 5,1 0 0,-1-1 0,1 1 0,-1-1 0,1 1 0,0-1-1,0 1 1,1-1 0,-1 0 0,1 0 0,-1 0 0,1-1 0,0 1-1,5 3 1,-7-6 0,1 1 0,0-1 0,-1 1-1,1 0 1,-1 0 0,1-1 0,-1 1-1,1 0 1,-1 0 0,0 1 0,1-1-1,-1 0 1,0 0 0,0 0 0,0 1-1,0-1 1,0 1 0,0-1 0,0 1-1,-1-1 1,1 1 0,0 0 0,-1-1 0,1 1-1,-1-1 1,0 1 0,1 2 0,-1-2-31,1-1 0,-1 1 0,1 0 0,0-1 0,0 1 0,0-1 0,0 1 0,0-1 0,0 0 0,0 1 0,2 1 0,4 5-582,-6-6 400,1 1-320,0 0 1,0 1-1,0-1 1,-1 1-1,1 0 1,-1-1-1,0 1 1,0 0-1,0 0 1,0 0-1,-1 0 1,0 0 0,0 4-1,-11 19-3659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4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0 122,'0'0,"0"0,5 0,12 0,17 0,19-2,19-4,30-5,25-6,18-2,12-2,6 2,-25 4,-35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0,'0'0,"0"0,0 5,0 9,3 12,3 16,0 16,0 15,-1 7,-2 6,-4-1,-4-4,-4-6,-3-11,-4-9,1-14,2-13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5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9,'3'0,"15"0,29 0,33 0,23 0,16-2,-14-1,-24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1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0,'2'1,"0"0,0 1,0-1,0 1,0-1,0 1,0 0,0 0,0 0,-1 0,1 0,1 2,12 14,-1 1,-1 0,-1 1,0 1,-2 0,4 10,13 39,4 26,-6-6,-3 0,10 89,-26-123,-2 1,-2 0,-3-1,-3 1,-6 27,8-65,-2 0,-1 0,0 0,-1-1,-1 0,-3 5,-1-4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2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73,'27'0,"20"-3,1-2,-1-2,0-2,0-2,22-4,21 0,-47 10,-10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3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49,'18'-9,"1"1,0 1,1 1,-1 1,1 1,0 0,0 1,11 1,-21 2,1 0,-1 0,1 1,-1 0,1 1,-1 0,0 0,0 1,0 1,0 0,0 0,-1 1,0 0,0 0,3 4,-8-6,-1-1,0 1,0 0,0 1,0-1,0 0,-1 1,0 0,0-1,0 1,0 0,0 0,-1 0,1 0,-1 1,0-1,-1 0,1 0,-1 2,0 2,-1-1,0 0,0 0,0 0,-1 0,0 0,-1 0,0-1,0 1,0-1,-1 2,-12 16,-1 0,-1-2,-1 0,-1 0,-6 3,-36 31,74-53,17 2,-1 1,0 2,-1 0,0 2,0 1,-1 1,-1 2,0 0,-1 1,4 5,-23-16,0 0,-1 0,1 0,-1 1,0-1,0 1,0 0,-1 0,0 1,0-1,1 2,-3-3,0 0,0 0,0 0,0 0,-1 1,1-1,-1 0,0 0,0 0,-1 1,1-1,-1 0,0 0,0 0,-1 0,1 0,-1 1,-4 8,-1-1,0 0,-1 0,0 0,-1-1,0 0,-1-1,0 0,-5 3,-17 14,-2-2,-22 12,-14 4,-2-4,-1-3,-74 24,58-28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0,'0'0,"0"0,0 5,0 9,3 12,3 16,0 16,0 15,-1 7,-2 6,-4-1,-4-4,-4-6,-3-11,-4-9,1-14,2-13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38:25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9,'3'0,"15"0,29 0,33 0,23 0,16-2,-14-1,-24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2:46:06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0 112,'0'0,"0"0,0 0,13-4,31-11,1 2,1 1,30-3,143-11,-192 23,256-14,103 14,-59 1,-254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47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4621,'0'0,"0"0,0-2,3-4,2-5,4-6,3-7,3-10,5-11,2-8,1-9,3-12,0-13,3-14,2-11,2-10,-1-5,0-7,0-2,-2 0,0 1,2-1,3 0,0 1,2 4,2 2,5 1,4-2,4-2,6 3,7-2,6 1,5 2,5 2,-2 8,-2 12,-1 6,-2 8,4 6,5 6,4 5,0 8,0 8,-2 10,0 7,1 9,2 7,1 6,0 7,0 7,-6 7,-6 7,-7 6,-3 6,-1 4,-1 6,1 5,1 3,2 4,3 1,3 1,-2 1,-1 2,-2 5,-2 4,-1 3,-3 5,-5 7,-2 3,-4 3,-1 1,-1 6,0 5,1 10,0 5,-2 3,0 4,2 4,-1 4,-1 2,-2 2,-2 2,2 0,0-4,1-1,5 2,1-6,-2-2,1-4,0-2,6-1,8-2,5-3,4-4,3-9,6-6,1-8,4-8,8-5,10-9,3-5,0-9,2-8,-2-8,2-6,2-10,-2-8,-3-7,3-8,-5-10,1-7,0-9,-1-8,-4-9,-9-6,-10-10,-4-11,-4-12,-2-8,-3-13,3-11,-3-6,-1-6,-3-7,-4-7,-2-2,-2 2,-7 2,-5-2,-6 1,-5 2,-6 3,-7 0,-5-5,-6 0,-4 7,-3 3,-2 3,-2-3,1 2,0 3,-1 6,-3 10,-5 15,0 12,-1 17,0 14,-1 18,2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36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1340 1496,'1'-1'97,"-1"1"-1,0 0 0,1 0 1,-1 0-1,0 0 1,1 0-1,-1 0 0,0 0 1,1 0-1,-1 0 0,0 0 1,1 0-1,-1 0 1,0 0-1,1 0 0,-1 0 1,1 0-1,-1 0 0,0 0 1,1 0-1,-1 1 1,0-1-1,0 0 0,1 0 1,-1 0-1,0 1 0,1-1 1,-1 0-1,0 0 1,0 1-1,1-1 0,-1 0 1,0 1-1,0-1 0,0 0 1,1 0-1,-1 1 1,0-1-1,0 0 0,0 1 1,0-1-1,2 3 4013,4-5-4030,0 1 0,-1-1 1,0-1-1,1 1 1,-1-1-1,0 0 0,0 0 1,-1 0-1,1 0 0,4-5 1,2-3 79,0 0-1,18-24 1,-11 14 97,1 1 0,2 0 1,0 2-1,0 0 0,48-28 0,-27 16 340,72-65-1,-99 81-609,61-50 100,-72 61-87,0 1 0,0-1 0,0 1 0,0 0 0,0 1 0,1-1 0,-1 1 0,0 0 0,6-1 0,-5 1 8,0 0 1,0-1-1,0 1 0,0-1 1,-1 0-1,1 0 0,-1 0 1,0 0-1,7-6 1,88-98 49,-94 103-57,-1 0 0,0 0 0,1 1 0,0-1 0,8-3 0,-8 4 1,0 0 0,0 0 0,-1 0 0,1-1 1,6-5-1,40-39 6,63-54 2,-53 46-1,-1 6-15,23-8 12,-65 43-7,1 0 1,0 1-1,2 1 0,-1 1 1,1 1-1,23-8 0,-36 14 4,0 0 1,-1-1-1,1 0 0,-1 0 0,0 0 0,0-1 0,-1 0 1,9-10-1,-4 4 0,140-130-9,-124 122 0,-23 18 7,-1-1-1,0 1 1,1 0 0,-1-1 0,0 1 0,-1-1-1,1 0 1,0 0 0,3-5 0,40-36-304,-45 42 246,1 0 0,-1 1 0,1 0 0,0-1 0,0 1 0,0 0 0,0 0 0,0 0 0,0 0 0,0 1 0,3-2 0,5-1-749,-7 2-366,-13 11-171,-28 20-900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5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0,'0'0,"0"0,0 0,0 0,0 0,0 0,2 5,7 9,5 11,7 15,3 15,4 15,1 13,2 10,-4 3,0-4,0-13,1-16,2-17,9-20,22-29,28-41,27-39,15-32,10-17,7-6,-23 20,-31 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6.7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0 652,'0'0,"0"0,0 0,0 0,0 0,0 0,0 0,3-2,7-6,15-12,21-19,24-25,26-24,18-12,8 1,-3 11,-9 14,-8 24,-1 31,3 47,0 47,-6 52,-9 30,-20-12,-22-29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2:04:05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5961,'-5'0'1993,"0"0"-1449,0 0-376,0 0-64,0 9-328,5 0-424,5 0-241,-5 0-151,5-9-584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47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4621,'0'0,"0"0,0-2,3-4,2-5,4-6,3-7,3-10,5-11,2-8,1-9,3-12,0-13,3-14,2-11,2-10,-1-5,0-7,0-2,-2 0,0 1,2-1,3 0,0 1,2 4,2 2,5 1,4-2,4-2,6 3,7-2,6 1,5 2,5 2,-2 8,-2 12,-1 6,-2 8,4 6,5 6,4 5,0 8,0 8,-2 10,0 7,1 9,2 7,1 6,0 7,0 7,-6 7,-6 7,-7 6,-3 6,-1 4,-1 6,1 5,1 3,2 4,3 1,3 1,-2 1,-1 2,-2 5,-2 4,-1 3,-3 5,-5 7,-2 3,-4 3,-1 1,-1 6,0 5,1 10,0 5,-2 3,0 4,2 4,-1 4,-1 2,-2 2,-2 2,2 0,0-4,1-1,5 2,1-6,-2-2,1-4,0-2,6-1,8-2,5-3,4-4,3-9,6-6,1-8,4-8,8-5,10-9,3-5,0-9,2-8,-2-8,2-6,2-10,-2-8,-3-7,3-8,-5-10,1-7,0-9,-1-8,-4-9,-9-6,-10-10,-4-11,-4-12,-2-8,-3-13,3-11,-3-6,-1-6,-3-7,-4-7,-2-2,-2 2,-7 2,-5-2,-6 1,-5 2,-6 3,-7 0,-5-5,-6 0,-4 7,-3 3,-2 3,-2-3,1 2,0 3,-1 6,-3 10,-5 15,0 12,-1 17,0 14,-1 18,2 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5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0,'0'0,"0"0,0 0,0 0,0 0,0 0,2 5,7 9,5 11,7 15,3 15,4 15,1 13,2 10,-4 3,0-4,0-13,1-16,2-17,9-20,22-29,28-41,27-39,15-32,10-17,7-6,-23 20,-31 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6.7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0 652,'0'0,"0"0,0 0,0 0,0 0,0 0,0 0,3-2,7-6,15-12,21-19,24-25,26-24,18-12,8 1,-3 11,-9 14,-8 24,-1 31,3 47,0 47,-6 52,-9 30,-20-12,-22-29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8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4,9 222,-2-53,-6-135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9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0,0 0,0 0,0 0,0 0,0 0,0 2,0 12,3 15,3 24,3 21,0-3,-1-13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47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4621,'0'0,"0"0,0-2,3-4,2-5,4-6,3-7,3-10,5-11,2-8,1-9,3-12,0-13,3-14,2-11,2-10,-1-5,0-7,0-2,-2 0,0 1,2-1,3 0,0 1,2 4,2 2,5 1,4-2,4-2,6 3,7-2,6 1,5 2,5 2,-2 8,-2 12,-1 6,-2 8,4 6,5 6,4 5,0 8,0 8,-2 10,0 7,1 9,2 7,1 6,0 7,0 7,-6 7,-6 7,-7 6,-3 6,-1 4,-1 6,1 5,1 3,2 4,3 1,3 1,-2 1,-1 2,-2 5,-2 4,-1 3,-3 5,-5 7,-2 3,-4 3,-1 1,-1 6,0 5,1 10,0 5,-2 3,0 4,2 4,-1 4,-1 2,-2 2,-2 2,2 0,0-4,1-1,5 2,1-6,-2-2,1-4,0-2,6-1,8-2,5-3,4-4,3-9,6-6,1-8,4-8,8-5,10-9,3-5,0-9,2-8,-2-8,2-6,2-10,-2-8,-3-7,3-8,-5-10,1-7,0-9,-1-8,-4-9,-9-6,-10-10,-4-11,-4-12,-2-8,-3-13,3-11,-3-6,-1-6,-3-7,-4-7,-2-2,-2 2,-7 2,-5-2,-6 1,-5 2,-6 3,-7 0,-5-5,-6 0,-4 7,-3 3,-2 3,-2-3,1 2,0 3,-1 6,-3 10,-5 15,0 12,-1 17,0 14,-1 18,2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5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0,'0'0,"0"0,0 0,0 0,0 0,0 0,2 5,7 9,5 11,7 15,3 15,4 15,1 13,2 10,-4 3,0-4,0-13,1-16,2-17,9-20,22-29,28-41,27-39,15-32,10-17,7-6,-23 20,-31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4:39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1272,'-1'8'662,"0"0"0,-1 0 0,0 0 0,-6 14 0,7-22 57,6-13 1456,-5 13-1887,-19-9 3875,18 9-4087,0 0-16,-2 0-47,2 0 671,15 20-263,27 35 106,-31-44-451,0-1-1,0 0 0,1-1 1,0 0-1,17 11 1,-8-6-43,-16-11 14,0 1 0,1 0 0,-2 1 1,1-1-1,0 1 0,-1 0 1,0 0-1,0 0 0,-1 0 0,1 0 1,1 6-1,-1-2 67,0 0 1,-1 0 0,0 1-1,0-1 1,0 17 0,-2-23-103,1 0 0,-1-1 1,1 1-1,0 0 1,0-1-1,0 1 1,0-1-1,0 0 0,0 1 1,1-1-1,-1 0 1,1 0-1,0 1 1,-1-1-1,1-1 0,0 1 1,0 0-1,0 0 1,1-1-1,2 3 0,14 12 170,-10-6-85,1-1 1,0-1-1,0 0 0,18 11 0,-24-16-88,0 1 1,-1-1-1,1 1 1,-1 0-1,0 0 1,0 0-1,0 0 1,-1 0-1,3 6 1,12 18 176,-2-9 21,16 17 58,-15-24-159,0 0 0,26 15-1,-25-18-49,-1 2 0,22 18-1,4 15 53,-33-34-50,1 1-1,-1-1 1,2-1-1,0 1 0,13 8 1,0-3 164,0 2 0,24 22 0,-24-16-169,-10-10-36,1 0 1,22 16 0,-26-20-4,-1-1 1,0 2-1,-1-1 1,0 1 0,0 1-1,8 13 1,22 25 15,-37-47-29,2 3 8,0 0 0,1 0 0,0-1 0,0 1 0,0-1-1,0 0 1,1-1 0,-1 1 0,1-1 0,9 4-1,6 0 53,0 1-1,-1 1 1,0 1-1,-1 1 0,0 1 1,20 16-1,-22-17-47,-14-10-10,0 0-1,-1 1 1,1-1 0,-1 1-1,1 0 1,-1 0-1,0 0 1,0 0 0,0 0-1,0 0 1,0 1-1,3 4 1,-3-5 509,-6-6-1487,-1-1-2630,-33-28-1000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6.7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0 652,'0'0,"0"0,0 0,0 0,0 0,0 0,0 0,3-2,7-6,15-12,21-19,24-25,26-24,18-12,8 1,-3 11,-9 14,-8 24,-1 31,3 47,0 47,-6 52,-9 30,-20-12,-22-29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8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4,9 222,-2-53,-6-135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9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0,0 0,0 0,0 0,0 0,0 0,0 2,0 12,3 15,3 24,3 21,0-3,-1-13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49:12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0,4 9,24 42,13 17,-15-29,-2 2,14 35,-8 3,2 19,-15-42,2-1,3-1,20 36,8-6,4-2,3-2,4-3,11 6,26 21,5-5,62 44,-114-102,1-2,3-2,1-3,1-2,2-2,1-3,1-3,52 13,-14-12,61 6,-115-25,1-2,-1-2,1-3,36-3,-10-5,0-3,-1-3,-1-3,0-3,-2-3,0-3,-2-3,32-20,-57 23,-1-1,-1-2,-2-2,-1-1,1-3,34-42,48-69,-33 25,48-98,12-18,-115 192,75-119,-89 134,0 0,-3-2,0 0,2-14,-11 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01:49:14.2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1,'0'0,"0"0,0 0,0 17,-1 2,-1-1,-1 0,0 1,-1-1,-1-1,-1 1,-3 7,-18 35,-15 25,17-36,-81 143,82-151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47.1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4621,'0'0,"0"0,0-2,3-4,2-5,4-6,3-7,3-10,5-11,2-8,1-9,3-12,0-13,3-14,2-11,2-10,-1-5,0-7,0-2,-2 0,0 1,2-1,3 0,0 1,2 4,2 2,5 1,4-2,4-2,6 3,7-2,6 1,5 2,5 2,-2 8,-2 12,-1 6,-2 8,4 6,5 6,4 5,0 8,0 8,-2 10,0 7,1 9,2 7,1 6,0 7,0 7,-6 7,-6 7,-7 6,-3 6,-1 4,-1 6,1 5,1 3,2 4,3 1,3 1,-2 1,-1 2,-2 5,-2 4,-1 3,-3 5,-5 7,-2 3,-4 3,-1 1,-1 6,0 5,1 10,0 5,-2 3,0 4,2 4,-1 4,-1 2,-2 2,-2 2,2 0,0-4,1-1,5 2,1-6,-2-2,1-4,0-2,6-1,8-2,5-3,4-4,3-9,6-6,1-8,4-8,8-5,10-9,3-5,0-9,2-8,-2-8,2-6,2-10,-2-8,-3-7,3-8,-5-10,1-7,0-9,-1-8,-4-9,-9-6,-10-10,-4-11,-4-12,-2-8,-3-13,3-11,-3-6,-1-6,-3-7,-4-7,-2-2,-2 2,-7 2,-5-2,-6 1,-5 2,-6 3,-7 0,-5-5,-6 0,-4 7,-3 3,-2 3,-2-3,1 2,0 3,-1 6,-3 10,-5 15,0 12,-1 17,0 14,-1 18,2 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5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0,'0'0,"0"0,0 0,0 0,0 0,0 0,2 5,7 9,5 11,7 15,3 15,4 15,1 13,2 10,-4 3,0-4,0-13,1-16,2-17,9-20,22-29,28-41,27-39,15-32,10-17,7-6,-23 20,-31 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3:56.7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0 652,'0'0,"0"0,0 0,0 0,0 0,0 0,0 0,3-2,7-6,15-12,21-19,24-25,26-24,18-12,8 1,-3 11,-9 14,-8 24,-1 31,3 47,0 47,-6 52,-9 30,-20-12,-22-29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8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4,9 222,-2-53,-6-135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23:18:09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0,0 0,0 0,0 0,0 0,0 0,0 2,0 12,3 15,3 24,3 21,0-3,-1-13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7772-A5B0-47E6-9D18-E74BDB83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0F3B8-95BE-438C-A044-1C4FE36A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9F5C-900E-412D-8997-BA1EA4B3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3DC3-5DD7-4C40-B256-29BE206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4E06-CE78-47B6-8052-1995891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2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062A-E431-4B50-9102-F78AE036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E14D0-FC90-4119-B4E8-06723E733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C645-FBDA-4475-A7D0-D55219F4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559C-044B-4236-912C-8EC3DDE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7969-D7D3-4289-86FE-B17E89D0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15D8A-399B-4089-ACEA-7B94DABF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0506A-885C-47FA-A1DD-93E13F35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D465-A3EC-43F7-9191-36283AF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633C-31D2-4B9A-90BF-B526FF8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0B48-8CF8-424A-A97B-F0479B8E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42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20CC-0343-4E8C-AC7B-F191DA84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526F-3B20-48FA-9C12-A707092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C6D2-B1E9-4793-8A3E-C2B238F0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80FB-4999-43C3-910E-B161C55D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880F-D82F-4FDC-B2FE-2900A75B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7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2B9-E852-41D8-AA12-F8295839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A1A9-27E6-40C9-9244-F45BE478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22D7-ADEE-4F64-ABC7-1845F96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E5065-7AD2-4151-B1D0-21AEECAD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4967-1F65-48FB-A298-8D96238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4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582F-2658-4DBD-8F50-C3E9C698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8909-CAA9-4FEB-A9DF-F30C10DFF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0F9BB-5006-48FB-AE6E-D6344669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B627-C2B1-4859-9A2C-0DDAF83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99D0-9BE4-4EAE-8F07-D09D006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D8D3-88B5-4D4A-86EF-7FC0FDF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CAAA-C22F-4FBA-88FE-8A732E98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D6907-568D-40F9-BD34-E39FF20E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BEC6-7BCC-4BFA-8F19-B1A1A084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5045-1A2C-4CDA-BFE9-942F609BE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A79B4-8FB4-4435-8541-AA4D1240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97F04-6295-409D-AE28-A7E447CB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4C3EC-F8EE-4A7E-B9D9-0E935DBB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0396A-3F33-4092-A29D-2FC9091B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6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B93F-567B-4C28-AE0E-454C3A88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39068-4970-42AA-AA07-CE8C8609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5BB14-1E4A-40FD-9A9B-59DB704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7A50-937D-4B1A-AC8B-1D1C9E07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1AEC-6EF1-4D5B-95C5-5A21B956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13144-DBFA-4183-9285-55D061D8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F727-4717-466C-BAF4-F3A37CF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40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0E2-E103-40D6-A16A-40C6BDD1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A8DC-E095-4982-831D-E0DD41B9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6CB59-76A3-4A9E-A33E-CD2A7BDA4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9008-DB99-4C9B-A2A4-10FBA24D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95608-A0C9-46DA-8945-27FFD99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2B21C-8E1C-4DD7-950B-A8F56049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1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DAE-56AF-4675-B3C6-34E07316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7F82-39F6-45A2-8FEE-37DA8ACAC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FFE4-6094-465C-8DC1-AB62005A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2810E-4650-4CC7-9052-AB749468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F71D-D50A-42DF-934F-4358EAB5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69B8-80B8-4014-931B-47EEB155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FF9AE-0972-4C9A-BC0C-9E7E5D5D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025E-CD8C-4428-B023-B30530CE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C4EB-6F3F-4C44-860D-21C2280DD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64C8-BBC7-44E1-AA5B-6E58FC1EB6BF}" type="datetimeFigureOut">
              <a:rPr lang="en-CA" smtClean="0"/>
              <a:t>2022-04-16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4614-5FE0-4C88-AFC3-6AF4F53B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C15F-D852-42BB-A586-3F11BC07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8483-3EA3-4F91-AB9E-FAECF9112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76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71.xml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69.xml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8" Type="http://schemas.openxmlformats.org/officeDocument/2006/relationships/image" Target="../media/image63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7" Type="http://schemas.openxmlformats.org/officeDocument/2006/relationships/customXml" Target="../ink/ink78.xml"/><Relationship Id="rId2" Type="http://schemas.openxmlformats.org/officeDocument/2006/relationships/image" Target="../media/image62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customXml" Target="../ink/ink74.xml"/><Relationship Id="rId15" Type="http://schemas.openxmlformats.org/officeDocument/2006/relationships/customXml" Target="../ink/ink77.xml"/><Relationship Id="rId4" Type="http://schemas.openxmlformats.org/officeDocument/2006/relationships/image" Target="../media/image540.png"/><Relationship Id="rId9" Type="http://schemas.openxmlformats.org/officeDocument/2006/relationships/customXml" Target="../ink/ink76.xml"/><Relationship Id="rId14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68.png"/><Relationship Id="rId4" Type="http://schemas.openxmlformats.org/officeDocument/2006/relationships/customXml" Target="../ink/ink80.xml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0" Type="http://schemas.openxmlformats.org/officeDocument/2006/relationships/customXml" Target="../ink/ink87.xml"/><Relationship Id="rId4" Type="http://schemas.openxmlformats.org/officeDocument/2006/relationships/customXml" Target="../ink/ink84.xml"/><Relationship Id="rId9" Type="http://schemas.openxmlformats.org/officeDocument/2006/relationships/image" Target="../media/image7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12" Type="http://schemas.openxmlformats.org/officeDocument/2006/relationships/customXml" Target="../ink/ink93.xml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700.png"/><Relationship Id="rId14" Type="http://schemas.openxmlformats.org/officeDocument/2006/relationships/customXml" Target="../ink/ink9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39" Type="http://schemas.openxmlformats.org/officeDocument/2006/relationships/image" Target="../media/image85.png"/><Relationship Id="rId34" Type="http://schemas.openxmlformats.org/officeDocument/2006/relationships/customXml" Target="../ink/ink106.xml"/><Relationship Id="rId42" Type="http://schemas.openxmlformats.org/officeDocument/2006/relationships/customXml" Target="../ink/ink110.xml"/><Relationship Id="rId47" Type="http://schemas.openxmlformats.org/officeDocument/2006/relationships/image" Target="../media/image76.png"/><Relationship Id="rId50" Type="http://schemas.openxmlformats.org/officeDocument/2006/relationships/customXml" Target="../ink/ink114.xml"/><Relationship Id="rId7" Type="http://schemas.openxmlformats.org/officeDocument/2006/relationships/image" Target="../media/image69.png"/><Relationship Id="rId2" Type="http://schemas.openxmlformats.org/officeDocument/2006/relationships/customXml" Target="../ink/ink95.xml"/><Relationship Id="rId29" Type="http://schemas.openxmlformats.org/officeDocument/2006/relationships/image" Target="../media/image80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71.png"/><Relationship Id="rId24" Type="http://schemas.openxmlformats.org/officeDocument/2006/relationships/customXml" Target="../ink/ink101.xml"/><Relationship Id="rId32" Type="http://schemas.openxmlformats.org/officeDocument/2006/relationships/customXml" Target="../ink/ink105.xml"/><Relationship Id="rId37" Type="http://schemas.openxmlformats.org/officeDocument/2006/relationships/image" Target="../media/image84.png"/><Relationship Id="rId40" Type="http://schemas.openxmlformats.org/officeDocument/2006/relationships/customXml" Target="../ink/ink109.xml"/><Relationship Id="rId45" Type="http://schemas.openxmlformats.org/officeDocument/2006/relationships/image" Target="../media/image75.png"/><Relationship Id="rId53" Type="http://schemas.openxmlformats.org/officeDocument/2006/relationships/image" Target="../media/image89.png"/><Relationship Id="rId5" Type="http://schemas.openxmlformats.org/officeDocument/2006/relationships/image" Target="../media/image68.png"/><Relationship Id="rId23" Type="http://schemas.openxmlformats.org/officeDocument/2006/relationships/image" Target="../media/image77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87.png"/><Relationship Id="rId10" Type="http://schemas.openxmlformats.org/officeDocument/2006/relationships/customXml" Target="../ink/ink99.xml"/><Relationship Id="rId31" Type="http://schemas.openxmlformats.org/officeDocument/2006/relationships/image" Target="../media/image81.png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4" Type="http://schemas.openxmlformats.org/officeDocument/2006/relationships/customXml" Target="../ink/ink96.xml"/><Relationship Id="rId9" Type="http://schemas.openxmlformats.org/officeDocument/2006/relationships/image" Target="../media/image700.png"/><Relationship Id="rId27" Type="http://schemas.openxmlformats.org/officeDocument/2006/relationships/image" Target="../media/image79.png"/><Relationship Id="rId30" Type="http://schemas.openxmlformats.org/officeDocument/2006/relationships/customXml" Target="../ink/ink104.xml"/><Relationship Id="rId35" Type="http://schemas.openxmlformats.org/officeDocument/2006/relationships/image" Target="../media/image83.png"/><Relationship Id="rId43" Type="http://schemas.openxmlformats.org/officeDocument/2006/relationships/image" Target="../media/image74.png"/><Relationship Id="rId48" Type="http://schemas.openxmlformats.org/officeDocument/2006/relationships/customXml" Target="../ink/ink113.xml"/><Relationship Id="rId8" Type="http://schemas.openxmlformats.org/officeDocument/2006/relationships/customXml" Target="../ink/ink98.xml"/><Relationship Id="rId51" Type="http://schemas.openxmlformats.org/officeDocument/2006/relationships/image" Target="../media/image88.png"/><Relationship Id="rId3" Type="http://schemas.openxmlformats.org/officeDocument/2006/relationships/image" Target="../media/image67.png"/><Relationship Id="rId12" Type="http://schemas.openxmlformats.org/officeDocument/2006/relationships/customXml" Target="../ink/ink100.xml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108.xml"/><Relationship Id="rId46" Type="http://schemas.openxmlformats.org/officeDocument/2006/relationships/customXml" Target="../ink/ink11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39" Type="http://schemas.openxmlformats.org/officeDocument/2006/relationships/image" Target="../media/image85.png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47" Type="http://schemas.openxmlformats.org/officeDocument/2006/relationships/image" Target="../media/image90.png"/><Relationship Id="rId50" Type="http://schemas.openxmlformats.org/officeDocument/2006/relationships/customXml" Target="../ink/ink136.xml"/><Relationship Id="rId7" Type="http://schemas.openxmlformats.org/officeDocument/2006/relationships/image" Target="../media/image69.png"/><Relationship Id="rId2" Type="http://schemas.openxmlformats.org/officeDocument/2006/relationships/customXml" Target="../ink/ink116.xml"/><Relationship Id="rId29" Type="http://schemas.openxmlformats.org/officeDocument/2006/relationships/image" Target="../media/image80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71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84.png"/><Relationship Id="rId40" Type="http://schemas.openxmlformats.org/officeDocument/2006/relationships/customXml" Target="../ink/ink130.xml"/><Relationship Id="rId45" Type="http://schemas.openxmlformats.org/officeDocument/2006/relationships/customXml" Target="../ink/ink133.xml"/><Relationship Id="rId5" Type="http://schemas.openxmlformats.org/officeDocument/2006/relationships/image" Target="../media/image68.png"/><Relationship Id="rId23" Type="http://schemas.openxmlformats.org/officeDocument/2006/relationships/image" Target="../media/image77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91.png"/><Relationship Id="rId10" Type="http://schemas.openxmlformats.org/officeDocument/2006/relationships/customXml" Target="../ink/ink120.xml"/><Relationship Id="rId31" Type="http://schemas.openxmlformats.org/officeDocument/2006/relationships/image" Target="../media/image81.png"/><Relationship Id="rId44" Type="http://schemas.openxmlformats.org/officeDocument/2006/relationships/customXml" Target="../ink/ink132.xml"/><Relationship Id="rId4" Type="http://schemas.openxmlformats.org/officeDocument/2006/relationships/customXml" Target="../ink/ink117.xml"/><Relationship Id="rId9" Type="http://schemas.openxmlformats.org/officeDocument/2006/relationships/image" Target="../media/image700.png"/><Relationship Id="rId27" Type="http://schemas.openxmlformats.org/officeDocument/2006/relationships/image" Target="../media/image79.png"/><Relationship Id="rId30" Type="http://schemas.openxmlformats.org/officeDocument/2006/relationships/customXml" Target="../ink/ink125.xml"/><Relationship Id="rId35" Type="http://schemas.openxmlformats.org/officeDocument/2006/relationships/image" Target="../media/image83.png"/><Relationship Id="rId43" Type="http://schemas.openxmlformats.org/officeDocument/2006/relationships/image" Target="../media/image870.png"/><Relationship Id="rId48" Type="http://schemas.openxmlformats.org/officeDocument/2006/relationships/customXml" Target="../ink/ink135.xml"/><Relationship Id="rId8" Type="http://schemas.openxmlformats.org/officeDocument/2006/relationships/customXml" Target="../ink/ink119.xml"/><Relationship Id="rId51" Type="http://schemas.openxmlformats.org/officeDocument/2006/relationships/image" Target="../media/image92.png"/><Relationship Id="rId3" Type="http://schemas.openxmlformats.org/officeDocument/2006/relationships/image" Target="../media/image67.png"/><Relationship Id="rId12" Type="http://schemas.openxmlformats.org/officeDocument/2006/relationships/customXml" Target="../ink/ink121.xml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129.xml"/><Relationship Id="rId46" Type="http://schemas.openxmlformats.org/officeDocument/2006/relationships/customXml" Target="../ink/ink1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24" Type="http://schemas.openxmlformats.org/officeDocument/2006/relationships/customXml" Target="../ink/ink28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150.png"/><Relationship Id="rId18" Type="http://schemas.openxmlformats.org/officeDocument/2006/relationships/customXml" Target="../ink/ink38.xml"/><Relationship Id="rId3" Type="http://schemas.openxmlformats.org/officeDocument/2006/relationships/image" Target="../media/image100.png"/><Relationship Id="rId21" Type="http://schemas.openxmlformats.org/officeDocument/2006/relationships/image" Target="../media/image190.png"/><Relationship Id="rId7" Type="http://schemas.openxmlformats.org/officeDocument/2006/relationships/image" Target="../media/image120.png"/><Relationship Id="rId12" Type="http://schemas.openxmlformats.org/officeDocument/2006/relationships/customXml" Target="../ink/ink35.xml"/><Relationship Id="rId17" Type="http://schemas.openxmlformats.org/officeDocument/2006/relationships/image" Target="../media/image170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.xml"/><Relationship Id="rId11" Type="http://schemas.openxmlformats.org/officeDocument/2006/relationships/image" Target="../media/image140.png"/><Relationship Id="rId5" Type="http://schemas.openxmlformats.org/officeDocument/2006/relationships/image" Target="../media/image110.png"/><Relationship Id="rId15" Type="http://schemas.openxmlformats.org/officeDocument/2006/relationships/image" Target="../media/image160.png"/><Relationship Id="rId10" Type="http://schemas.openxmlformats.org/officeDocument/2006/relationships/customXml" Target="../ink/ink34.xml"/><Relationship Id="rId19" Type="http://schemas.openxmlformats.org/officeDocument/2006/relationships/image" Target="../media/image180.png"/><Relationship Id="rId4" Type="http://schemas.openxmlformats.org/officeDocument/2006/relationships/customXml" Target="../ink/ink31.xml"/><Relationship Id="rId9" Type="http://schemas.openxmlformats.org/officeDocument/2006/relationships/image" Target="../media/image130.png"/><Relationship Id="rId14" Type="http://schemas.openxmlformats.org/officeDocument/2006/relationships/customXml" Target="../ink/ink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customXml" Target="../ink/ink47.xml"/><Relationship Id="rId18" Type="http://schemas.openxmlformats.org/officeDocument/2006/relationships/image" Target="../media/image30.png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270.png"/><Relationship Id="rId17" Type="http://schemas.openxmlformats.org/officeDocument/2006/relationships/customXml" Target="../ink/ink49.xml"/><Relationship Id="rId2" Type="http://schemas.openxmlformats.org/officeDocument/2006/relationships/image" Target="../media/image220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customXml" Target="../ink/ink46.xml"/><Relationship Id="rId24" Type="http://schemas.openxmlformats.org/officeDocument/2006/relationships/image" Target="../media/image33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10" Type="http://schemas.openxmlformats.org/officeDocument/2006/relationships/image" Target="../media/image260.png"/><Relationship Id="rId19" Type="http://schemas.openxmlformats.org/officeDocument/2006/relationships/customXml" Target="../ink/ink50.xml"/><Relationship Id="rId4" Type="http://schemas.openxmlformats.org/officeDocument/2006/relationships/image" Target="../media/image230.png"/><Relationship Id="rId9" Type="http://schemas.openxmlformats.org/officeDocument/2006/relationships/customXml" Target="../ink/ink45.xml"/><Relationship Id="rId14" Type="http://schemas.openxmlformats.org/officeDocument/2006/relationships/image" Target="../media/image280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58.xml"/><Relationship Id="rId18" Type="http://schemas.openxmlformats.org/officeDocument/2006/relationships/image" Target="../media/image43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40.png"/><Relationship Id="rId17" Type="http://schemas.openxmlformats.org/officeDocument/2006/relationships/customXml" Target="../ink/ink60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56.xml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9105-2AFE-4397-9CDD-5B4123C44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Critical Points, Local Maxima and Local Minima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26CC3-A855-4E27-B6F5-BF2BA6DD1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24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E4E-AF2C-48CF-A4CA-93BB9605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1674-3D60-4DD2-8055-7CC5BBE6A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r>
                  <a:rPr lang="en-CA" dirty="0"/>
                  <a:t>  implies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(−4)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(−4)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(1)(8)</m:t>
                            </m:r>
                          </m:e>
                        </m:ra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r>
                  <a:rPr lang="en-CA" dirty="0"/>
                  <a:t>  implies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e>
                        </m:ra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there are no values of x for which the denominator equals 0. Therefore, there are no values of x for which y’ is undefined.</a:t>
                </a:r>
              </a:p>
              <a:p>
                <a:pPr marL="0" indent="0">
                  <a:buNone/>
                </a:pPr>
                <a:r>
                  <a:rPr lang="en-CA" dirty="0"/>
                  <a:t>Therefore, the only critical number is x = 2. </a:t>
                </a:r>
              </a:p>
              <a:p>
                <a:pPr marL="0" indent="0">
                  <a:buNone/>
                </a:pPr>
                <a:r>
                  <a:rPr lang="en-CA" dirty="0"/>
                  <a:t>Note also that the denominator is never negative. When the denominator does not equal 0, the denominator is positive.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1674-3D60-4DD2-8055-7CC5BBE6A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6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47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2870-9330-4E8F-A1A4-06294005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0DC92-96D0-4FD7-BDCE-E4DDFA5D2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 point where x = 2 is a minimum point</a:t>
                </a:r>
              </a:p>
              <a:p>
                <a:pPr marL="0" indent="0">
                  <a:buNone/>
                </a:pPr>
                <a:r>
                  <a:rPr lang="en-CA" dirty="0"/>
                  <a:t>At x = 2,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(2)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ra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CA" dirty="0"/>
                  <a:t> = 2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Therefore, the only critical point is (2, 2), which is a minimum point.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0DC92-96D0-4FD7-BDCE-E4DDFA5D2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8E5B34-1E1A-4A25-AA44-44216960BB56}"/>
              </a:ext>
            </a:extLst>
          </p:cNvPr>
          <p:cNvCxnSpPr/>
          <p:nvPr/>
        </p:nvCxnSpPr>
        <p:spPr>
          <a:xfrm>
            <a:off x="2764971" y="3429000"/>
            <a:ext cx="7151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14768B3-0634-4E4E-BE2D-C5C5A3B18EEF}"/>
              </a:ext>
            </a:extLst>
          </p:cNvPr>
          <p:cNvGrpSpPr/>
          <p:nvPr/>
        </p:nvGrpSpPr>
        <p:grpSpPr>
          <a:xfrm>
            <a:off x="5703394" y="3191811"/>
            <a:ext cx="256320" cy="693720"/>
            <a:chOff x="5703394" y="3191811"/>
            <a:chExt cx="25632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09A5DC-EB7F-4C26-B379-2B7CFF58E501}"/>
                    </a:ext>
                  </a:extLst>
                </p14:cNvPr>
                <p14:cNvContentPartPr/>
                <p14:nvPr/>
              </p14:nvContentPartPr>
              <p14:xfrm>
                <a:off x="5850634" y="3191811"/>
                <a:ext cx="360" cy="266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09A5DC-EB7F-4C26-B379-2B7CFF58E5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41994" y="3183171"/>
                  <a:ext cx="18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29A59A-B6A9-43FC-B4BE-52C90E03A677}"/>
                    </a:ext>
                  </a:extLst>
                </p14:cNvPr>
                <p14:cNvContentPartPr/>
                <p14:nvPr/>
              </p14:nvContentPartPr>
              <p14:xfrm>
                <a:off x="5703394" y="3574131"/>
                <a:ext cx="256320" cy="31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29A59A-B6A9-43FC-B4BE-52C90E03A6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4754" y="3565491"/>
                  <a:ext cx="2739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0893AC-30FA-472F-A514-E5959F994C55}"/>
                  </a:ext>
                </a:extLst>
              </p14:cNvPr>
              <p14:cNvContentPartPr/>
              <p14:nvPr/>
            </p14:nvContentPartPr>
            <p14:xfrm>
              <a:off x="4193194" y="3093891"/>
              <a:ext cx="470520" cy="1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0893AC-30FA-472F-A514-E5959F994C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4554" y="3085251"/>
                <a:ext cx="48816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B5E9001-09F7-4D75-BB3A-433F7D95AB8C}"/>
              </a:ext>
            </a:extLst>
          </p:cNvPr>
          <p:cNvGrpSpPr/>
          <p:nvPr/>
        </p:nvGrpSpPr>
        <p:grpSpPr>
          <a:xfrm>
            <a:off x="6957634" y="2890131"/>
            <a:ext cx="470520" cy="364680"/>
            <a:chOff x="6957634" y="2890131"/>
            <a:chExt cx="47052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E3AB02-946A-4832-A66C-D05184911446}"/>
                    </a:ext>
                  </a:extLst>
                </p14:cNvPr>
                <p14:cNvContentPartPr/>
                <p14:nvPr/>
              </p14:nvContentPartPr>
              <p14:xfrm>
                <a:off x="7114954" y="2890131"/>
                <a:ext cx="27360" cy="36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E3AB02-946A-4832-A66C-D051849114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05954" y="2881131"/>
                  <a:ext cx="45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E749FC-2A01-431A-B77B-AFA031866BEC}"/>
                    </a:ext>
                  </a:extLst>
                </p14:cNvPr>
                <p14:cNvContentPartPr/>
                <p14:nvPr/>
              </p14:nvContentPartPr>
              <p14:xfrm>
                <a:off x="6957634" y="3012891"/>
                <a:ext cx="470520" cy="5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E749FC-2A01-431A-B77B-AFA031866B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48634" y="3004251"/>
                  <a:ext cx="48816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658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C1C-0D15-4940-A744-6C1C8887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16AAA-29DD-461B-B371-CC31BC590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critical numbers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  and then determine whether each critical number represents a maximum or a minimum or neither.</a:t>
                </a:r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+3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At x = -3, the denominator equals 0. Therefore, at x = -3, y’ is undefined. </a:t>
                </a:r>
              </a:p>
              <a:p>
                <a:pPr marL="0" indent="0">
                  <a:buNone/>
                </a:pPr>
                <a:r>
                  <a:rPr lang="en-CA" dirty="0"/>
                  <a:t>However, y’ never equals 0. Therefore, the only critical number is x = -3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16AAA-29DD-461B-B371-CC31BC59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4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72D4-7D74-4AB9-99AC-C51F944B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36B86-CF9E-420A-9836-16F565C41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At x = -3, there is neither a maximum nor a minimum.</a:t>
                </a:r>
              </a:p>
              <a:p>
                <a:pPr marL="0" indent="0">
                  <a:buNone/>
                </a:pPr>
                <a:r>
                  <a:rPr lang="en-CA" dirty="0"/>
                  <a:t>At x = -3,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−3+3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.  </a:t>
                </a:r>
                <a:r>
                  <a:rPr lang="en-CA" dirty="0">
                    <a:solidFill>
                      <a:srgbClr val="FF0000"/>
                    </a:solidFill>
                  </a:rPr>
                  <a:t>Therefore, the only critical point is (-3, 0) which is neither a maximum nor a minimum.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36B86-CF9E-420A-9836-16F565C41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855" b="-14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42016-30AC-420C-B243-65E627AB44F8}"/>
              </a:ext>
            </a:extLst>
          </p:cNvPr>
          <p:cNvCxnSpPr/>
          <p:nvPr/>
        </p:nvCxnSpPr>
        <p:spPr>
          <a:xfrm>
            <a:off x="2841171" y="3788229"/>
            <a:ext cx="690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B70299-CA9A-49B1-8585-56EF75CD43E9}"/>
                  </a:ext>
                </a:extLst>
              </p14:cNvPr>
              <p14:cNvContentPartPr/>
              <p14:nvPr/>
            </p14:nvContentPartPr>
            <p14:xfrm>
              <a:off x="5871874" y="3598611"/>
              <a:ext cx="95760" cy="43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B70299-CA9A-49B1-8585-56EF75CD4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3234" y="3589611"/>
                <a:ext cx="1134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9CFC3A-D4CC-4415-9455-11B9A814AC24}"/>
                  </a:ext>
                </a:extLst>
              </p14:cNvPr>
              <p14:cNvContentPartPr/>
              <p14:nvPr/>
            </p14:nvContentPartPr>
            <p14:xfrm>
              <a:off x="5509714" y="4290891"/>
              <a:ext cx="179640" cy="2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9CFC3A-D4CC-4415-9455-11B9A814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1074" y="4281891"/>
                <a:ext cx="197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D7340A-ED3A-476E-BEB5-25856174684C}"/>
                  </a:ext>
                </a:extLst>
              </p14:cNvPr>
              <p14:cNvContentPartPr/>
              <p14:nvPr/>
            </p14:nvContentPartPr>
            <p14:xfrm>
              <a:off x="5957914" y="4216731"/>
              <a:ext cx="241920" cy="38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D7340A-ED3A-476E-BEB5-2585617468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274" y="4208091"/>
                <a:ext cx="25956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365CBAD-70AA-48F1-827E-5BD3CE7056A2}"/>
              </a:ext>
            </a:extLst>
          </p:cNvPr>
          <p:cNvGrpSpPr/>
          <p:nvPr/>
        </p:nvGrpSpPr>
        <p:grpSpPr>
          <a:xfrm>
            <a:off x="4324594" y="3291171"/>
            <a:ext cx="402120" cy="311040"/>
            <a:chOff x="4324594" y="3291171"/>
            <a:chExt cx="40212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C68DCA-9BBF-49AE-9F4F-56939708473A}"/>
                    </a:ext>
                  </a:extLst>
                </p14:cNvPr>
                <p14:cNvContentPartPr/>
                <p14:nvPr/>
              </p14:nvContentPartPr>
              <p14:xfrm>
                <a:off x="4471474" y="3291171"/>
                <a:ext cx="53280" cy="31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C68DCA-9BBF-49AE-9F4F-5693970847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2834" y="3282531"/>
                  <a:ext cx="70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2DB329-58C4-463B-9742-E2DEC31D73EA}"/>
                    </a:ext>
                  </a:extLst>
                </p14:cNvPr>
                <p14:cNvContentPartPr/>
                <p14:nvPr/>
              </p14:nvContentPartPr>
              <p14:xfrm>
                <a:off x="4324594" y="3460731"/>
                <a:ext cx="402120" cy="4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2DB329-58C4-463B-9742-E2DEC31D73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5594" y="3452091"/>
                  <a:ext cx="4197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08F701-348F-4F91-9339-70215A090CB3}"/>
              </a:ext>
            </a:extLst>
          </p:cNvPr>
          <p:cNvGrpSpPr/>
          <p:nvPr/>
        </p:nvGrpSpPr>
        <p:grpSpPr>
          <a:xfrm>
            <a:off x="7371994" y="3395571"/>
            <a:ext cx="200520" cy="293040"/>
            <a:chOff x="7371994" y="3395571"/>
            <a:chExt cx="2005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5D08B6-1D7B-4FB7-8D9E-220F5BEA64E9}"/>
                    </a:ext>
                  </a:extLst>
                </p14:cNvPr>
                <p14:cNvContentPartPr/>
                <p14:nvPr/>
              </p14:nvContentPartPr>
              <p14:xfrm>
                <a:off x="7451194" y="3395571"/>
                <a:ext cx="25560" cy="29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5D08B6-1D7B-4FB7-8D9E-220F5BEA64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42194" y="3386571"/>
                  <a:ext cx="43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AE877A-26B5-4342-B9BC-9CFFFCB6C6AF}"/>
                    </a:ext>
                  </a:extLst>
                </p14:cNvPr>
                <p14:cNvContentPartPr/>
                <p14:nvPr/>
              </p14:nvContentPartPr>
              <p14:xfrm>
                <a:off x="7371994" y="3589971"/>
                <a:ext cx="20052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AE877A-26B5-4342-B9BC-9CFFFCB6C6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62994" y="3581331"/>
                  <a:ext cx="21816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768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C1C-0D15-4940-A744-6C1C8887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16AAA-29DD-461B-B371-CC31BC590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critical numbers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dirty="0"/>
                  <a:t>  and then determine whether each critical number represents a maximum or a minimum or neither.</a:t>
                </a:r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At x = -3, the denominator equals 0. Therefore, at x = -3, y’ is undefined. </a:t>
                </a:r>
              </a:p>
              <a:p>
                <a:pPr marL="0" indent="0">
                  <a:buNone/>
                </a:pPr>
                <a:r>
                  <a:rPr lang="en-CA" dirty="0"/>
                  <a:t>However, y’ never equals 0. Therefore, the only critical number is x = -3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16AAA-29DD-461B-B371-CC31BC59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3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72D4-7D74-4AB9-99AC-C51F944B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36B86-CF9E-420A-9836-16F565C41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At x = -3, there is a minimum.</a:t>
                </a:r>
              </a:p>
              <a:p>
                <a:pPr marL="0" indent="0">
                  <a:buNone/>
                </a:pPr>
                <a:r>
                  <a:rPr lang="en-CA" dirty="0"/>
                  <a:t>At x = -3,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−3+3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.  </a:t>
                </a:r>
                <a:r>
                  <a:rPr lang="en-CA" dirty="0">
                    <a:solidFill>
                      <a:srgbClr val="FF0000"/>
                    </a:solidFill>
                  </a:rPr>
                  <a:t>Therefore, the only critical point is (-3, 0) which is a minimum.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36B86-CF9E-420A-9836-16F565C41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42016-30AC-420C-B243-65E627AB44F8}"/>
              </a:ext>
            </a:extLst>
          </p:cNvPr>
          <p:cNvCxnSpPr/>
          <p:nvPr/>
        </p:nvCxnSpPr>
        <p:spPr>
          <a:xfrm>
            <a:off x="2841171" y="3788229"/>
            <a:ext cx="690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B70299-CA9A-49B1-8585-56EF75CD43E9}"/>
                  </a:ext>
                </a:extLst>
              </p14:cNvPr>
              <p14:cNvContentPartPr/>
              <p14:nvPr/>
            </p14:nvContentPartPr>
            <p14:xfrm>
              <a:off x="5871874" y="3598611"/>
              <a:ext cx="95760" cy="43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B70299-CA9A-49B1-8585-56EF75CD4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3234" y="3589611"/>
                <a:ext cx="1134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9CFC3A-D4CC-4415-9455-11B9A814AC24}"/>
                  </a:ext>
                </a:extLst>
              </p14:cNvPr>
              <p14:cNvContentPartPr/>
              <p14:nvPr/>
            </p14:nvContentPartPr>
            <p14:xfrm>
              <a:off x="5509714" y="4290891"/>
              <a:ext cx="179640" cy="2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9CFC3A-D4CC-4415-9455-11B9A814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1074" y="4281891"/>
                <a:ext cx="197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D7340A-ED3A-476E-BEB5-25856174684C}"/>
                  </a:ext>
                </a:extLst>
              </p14:cNvPr>
              <p14:cNvContentPartPr/>
              <p14:nvPr/>
            </p14:nvContentPartPr>
            <p14:xfrm>
              <a:off x="5957914" y="4216731"/>
              <a:ext cx="241920" cy="38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D7340A-ED3A-476E-BEB5-2585617468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274" y="4208091"/>
                <a:ext cx="25956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08F701-348F-4F91-9339-70215A090CB3}"/>
              </a:ext>
            </a:extLst>
          </p:cNvPr>
          <p:cNvGrpSpPr/>
          <p:nvPr/>
        </p:nvGrpSpPr>
        <p:grpSpPr>
          <a:xfrm>
            <a:off x="7371994" y="3395571"/>
            <a:ext cx="200520" cy="293040"/>
            <a:chOff x="7371994" y="3395571"/>
            <a:chExt cx="2005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5D08B6-1D7B-4FB7-8D9E-220F5BEA64E9}"/>
                    </a:ext>
                  </a:extLst>
                </p14:cNvPr>
                <p14:cNvContentPartPr/>
                <p14:nvPr/>
              </p14:nvContentPartPr>
              <p14:xfrm>
                <a:off x="7451194" y="3395571"/>
                <a:ext cx="25560" cy="29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5D08B6-1D7B-4FB7-8D9E-220F5BEA64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42194" y="3386571"/>
                  <a:ext cx="43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AE877A-26B5-4342-B9BC-9CFFFCB6C6AF}"/>
                    </a:ext>
                  </a:extLst>
                </p14:cNvPr>
                <p14:cNvContentPartPr/>
                <p14:nvPr/>
              </p14:nvContentPartPr>
              <p14:xfrm>
                <a:off x="7371994" y="3589971"/>
                <a:ext cx="20052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AE877A-26B5-4342-B9BC-9CFFFCB6C6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62994" y="3581331"/>
                  <a:ext cx="2181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CBA3B4-1DAB-4433-8073-812C047C7FE1}"/>
                  </a:ext>
                </a:extLst>
              </p14:cNvPr>
              <p14:cNvContentPartPr/>
              <p14:nvPr/>
            </p14:nvContentPartPr>
            <p14:xfrm>
              <a:off x="3994114" y="3443811"/>
              <a:ext cx="55440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CBA3B4-1DAB-4433-8073-812C047C7F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85114" y="3434811"/>
                <a:ext cx="57204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33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C7BA-3324-4288-91B1-F266486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AE74C-E7CA-41A9-B40A-A8CE630E1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values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 and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 such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 has a local maximum at (5, 6) and passes through (8, -12).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r>
                  <a:rPr lang="en-CA" dirty="0"/>
                  <a:t>A local max at (5, 6) implies that f’(5) = 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Since f’(5) = 0, therefore 10a + b = 0, meaning that </a:t>
                </a:r>
              </a:p>
              <a:p>
                <a:pPr marL="0" indent="0">
                  <a:buNone/>
                </a:pPr>
                <a:r>
                  <a:rPr lang="en-CA" dirty="0"/>
                  <a:t>b = -10a   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AE74C-E7CA-41A9-B40A-A8CE630E1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66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7B49-E51F-4034-9100-EBBD321F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5B835-16FD-44D9-BA63-DF08745EA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Since the curve goes through (5, 6) and (8, -12), that means that </a:t>
                </a:r>
              </a:p>
              <a:p>
                <a:pPr marL="0" indent="0">
                  <a:buNone/>
                </a:pPr>
                <a:r>
                  <a:rPr lang="en-CA" dirty="0"/>
                  <a:t>f(5) = 6  and  f(8) = -12.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Since f(5) = 6, therefore 25a + 5b + c = 6    ②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Since f(8) = -12, therefore 64a + 8b + c = -12    ③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5B835-16FD-44D9-BA63-DF08745EA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5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9DE-B51F-48D1-AF5F-3688B4A7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5972-EF58-4F05-99D2-1347A4B3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plug in equation ① to equation ② and ③.</a:t>
            </a:r>
          </a:p>
          <a:p>
            <a:pPr marL="0" indent="0">
              <a:buNone/>
            </a:pPr>
            <a:r>
              <a:rPr lang="en-CA" dirty="0"/>
              <a:t>Equation ② becomes 25a + 5(-10a) + c = 6</a:t>
            </a:r>
          </a:p>
          <a:p>
            <a:pPr marL="0" indent="0">
              <a:buNone/>
            </a:pPr>
            <a:r>
              <a:rPr lang="en-CA" dirty="0"/>
              <a:t>                                         25a – 50a + c = 6</a:t>
            </a:r>
          </a:p>
          <a:p>
            <a:pPr marL="0" indent="0">
              <a:buNone/>
            </a:pPr>
            <a:r>
              <a:rPr lang="en-CA" dirty="0"/>
              <a:t>                                          c = 25a + 6        ④</a:t>
            </a:r>
          </a:p>
          <a:p>
            <a:pPr marL="0" indent="0">
              <a:buNone/>
            </a:pPr>
            <a:r>
              <a:rPr lang="en-CA" dirty="0"/>
              <a:t>Equation ③ becomes 64a + 8(-10a) + c = -12</a:t>
            </a:r>
          </a:p>
          <a:p>
            <a:pPr marL="0" indent="0">
              <a:buNone/>
            </a:pPr>
            <a:r>
              <a:rPr lang="en-CA" dirty="0"/>
              <a:t>                                         64a – 80a + c = -12</a:t>
            </a:r>
          </a:p>
          <a:p>
            <a:pPr marL="0" indent="0">
              <a:buNone/>
            </a:pPr>
            <a:r>
              <a:rPr lang="en-CA" dirty="0"/>
              <a:t>                                          c = 16a – 12      ⑤</a:t>
            </a:r>
          </a:p>
          <a:p>
            <a:pPr marL="0" indent="0">
              <a:buNone/>
            </a:pPr>
            <a:r>
              <a:rPr lang="en-CA" dirty="0"/>
              <a:t>Now, putting together equations ④  and  ⑤  on the next slide  →</a:t>
            </a:r>
          </a:p>
        </p:txBody>
      </p:sp>
    </p:spTree>
    <p:extLst>
      <p:ext uri="{BB962C8B-B14F-4D97-AF65-F5344CB8AC3E}">
        <p14:creationId xmlns:p14="http://schemas.microsoft.com/office/powerpoint/2010/main" val="191188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8699-28F3-46FE-9AE6-AD0ED25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03D3-CF81-40C5-9DB3-D0F19B202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25a + 6 = 16a – 12</a:t>
                </a:r>
              </a:p>
              <a:p>
                <a:pPr marL="0" indent="0">
                  <a:buNone/>
                </a:pPr>
                <a:r>
                  <a:rPr lang="en-CA" dirty="0"/>
                  <a:t>9a = -18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Since b = -10a, therefore b = -10(-2) = 20</a:t>
                </a:r>
              </a:p>
              <a:p>
                <a:pPr marL="0" indent="0">
                  <a:buNone/>
                </a:pPr>
                <a:r>
                  <a:rPr lang="en-CA" dirty="0"/>
                  <a:t>Go back to equation ②</a:t>
                </a:r>
              </a:p>
              <a:p>
                <a:pPr marL="0" indent="0">
                  <a:buNone/>
                </a:pPr>
                <a:r>
                  <a:rPr lang="en-CA" dirty="0"/>
                  <a:t>25a + 5b + c = 6 which means 25(-2) + 5(20) + c = 6 which means c = -44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a = -2, b = 20 and c = -44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03D3-CF81-40C5-9DB3-D0F19B202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4CA8-521C-40F1-B6A3-63326EC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Derivative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8EBD-F9DF-4093-8921-B226F86E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f’(x) goes from positive to 0 to negative, then there is a local maximum at the point where f’(x) = 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Similarly, if f’(x) goes from positive to undefined to negative, and if f(x) is defined at the point where f’(x) is undefined, then there is a local maximum at the point where f’(x)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E7D782-2D3F-4AFA-B9D8-D689B7F33B7C}"/>
                  </a:ext>
                </a:extLst>
              </p14:cNvPr>
              <p14:cNvContentPartPr/>
              <p14:nvPr/>
            </p14:nvContentPartPr>
            <p14:xfrm>
              <a:off x="7371994" y="5561691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E7D782-2D3F-4AFA-B9D8-D689B7F33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994" y="5552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F8538A-EA04-4786-B437-373B2FF448C5}"/>
                  </a:ext>
                </a:extLst>
              </p14:cNvPr>
              <p14:cNvContentPartPr/>
              <p14:nvPr/>
            </p14:nvContentPartPr>
            <p14:xfrm>
              <a:off x="7140960" y="2672235"/>
              <a:ext cx="2070000" cy="72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F8538A-EA04-4786-B437-373B2FF44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3320" y="2564595"/>
                <a:ext cx="210564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086BA5-B75A-4730-91DE-A829B834F7BD}"/>
                  </a:ext>
                </a:extLst>
              </p14:cNvPr>
              <p14:cNvContentPartPr/>
              <p14:nvPr/>
            </p14:nvContentPartPr>
            <p14:xfrm>
              <a:off x="7235280" y="4999635"/>
              <a:ext cx="1711080" cy="89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086BA5-B75A-4730-91DE-A829B834F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7640" y="4891635"/>
                <a:ext cx="1746720" cy="11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65F55C-5498-4017-AEFD-6958D7A78B57}"/>
                  </a:ext>
                </a:extLst>
              </p14:cNvPr>
              <p14:cNvContentPartPr/>
              <p14:nvPr/>
            </p14:nvContentPartPr>
            <p14:xfrm>
              <a:off x="7147440" y="2663595"/>
              <a:ext cx="2283840" cy="10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65F55C-5498-4017-AEFD-6958D7A78B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3120" y="2659275"/>
                <a:ext cx="22924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9DD0B-E814-4A76-987D-1C999DD20D1A}"/>
              </a:ext>
            </a:extLst>
          </p:cNvPr>
          <p:cNvGrpSpPr/>
          <p:nvPr/>
        </p:nvGrpSpPr>
        <p:grpSpPr>
          <a:xfrm>
            <a:off x="6900480" y="2433195"/>
            <a:ext cx="2539800" cy="984600"/>
            <a:chOff x="6900480" y="2433195"/>
            <a:chExt cx="253980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A08EF3-B8D7-49C8-BB56-A5FD2A226826}"/>
                    </a:ext>
                  </a:extLst>
                </p14:cNvPr>
                <p14:cNvContentPartPr/>
                <p14:nvPr/>
              </p14:nvContentPartPr>
              <p14:xfrm>
                <a:off x="6900480" y="2526075"/>
                <a:ext cx="1028880" cy="69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A08EF3-B8D7-49C8-BB56-A5FD2A2268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6160" y="2521755"/>
                  <a:ext cx="10375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653FC8-3813-4059-8812-E1FBA59AAC1E}"/>
                    </a:ext>
                  </a:extLst>
                </p14:cNvPr>
                <p14:cNvContentPartPr/>
                <p14:nvPr/>
              </p14:nvContentPartPr>
              <p14:xfrm>
                <a:off x="7490160" y="2694915"/>
                <a:ext cx="34920" cy="6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653FC8-3813-4059-8812-E1FBA59AAC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5840" y="2690595"/>
                  <a:ext cx="43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30C72B-D7FC-4F46-BBB8-92EBA8EBF6E5}"/>
                    </a:ext>
                  </a:extLst>
                </p14:cNvPr>
                <p14:cNvContentPartPr/>
                <p14:nvPr/>
              </p14:nvContentPartPr>
              <p14:xfrm>
                <a:off x="8455680" y="2433195"/>
                <a:ext cx="984600" cy="98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30C72B-D7FC-4F46-BBB8-92EBA8EBF6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1360" y="2428875"/>
                  <a:ext cx="993240" cy="9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754FA4-7CED-4D73-94BA-4A653A487AAE}"/>
                  </a:ext>
                </a:extLst>
              </p14:cNvPr>
              <p14:cNvContentPartPr/>
              <p14:nvPr/>
            </p14:nvContentPartPr>
            <p14:xfrm>
              <a:off x="7400160" y="5527395"/>
              <a:ext cx="620640" cy="485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754FA4-7CED-4D73-94BA-4A653A487A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5840" y="5523075"/>
                <a:ext cx="6292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B623F2-6FCE-44F0-BBAC-73FAD0CA2FB8}"/>
                  </a:ext>
                </a:extLst>
              </p14:cNvPr>
              <p14:cNvContentPartPr/>
              <p14:nvPr/>
            </p14:nvContentPartPr>
            <p14:xfrm>
              <a:off x="8107560" y="5499675"/>
              <a:ext cx="455400" cy="446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B623F2-6FCE-44F0-BBAC-73FAD0CA2F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3240" y="5495355"/>
                <a:ext cx="46404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0CF9E40-5B44-462D-BFED-D6742198B2E8}"/>
              </a:ext>
            </a:extLst>
          </p:cNvPr>
          <p:cNvGrpSpPr/>
          <p:nvPr/>
        </p:nvGrpSpPr>
        <p:grpSpPr>
          <a:xfrm>
            <a:off x="7753680" y="4526235"/>
            <a:ext cx="786600" cy="686160"/>
            <a:chOff x="7753680" y="4526235"/>
            <a:chExt cx="78660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EBCEB0-F20B-42E4-879E-596300C47481}"/>
                    </a:ext>
                  </a:extLst>
                </p14:cNvPr>
                <p14:cNvContentPartPr/>
                <p14:nvPr/>
              </p14:nvContentPartPr>
              <p14:xfrm>
                <a:off x="7755840" y="4771395"/>
                <a:ext cx="629280" cy="42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EBCEB0-F20B-42E4-879E-596300C474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1520" y="4767075"/>
                  <a:ext cx="637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61B261-A75D-4CBF-B352-49A0AB57CDE0}"/>
                    </a:ext>
                  </a:extLst>
                </p14:cNvPr>
                <p14:cNvContentPartPr/>
                <p14:nvPr/>
              </p14:nvContentPartPr>
              <p14:xfrm>
                <a:off x="7880040" y="5018355"/>
                <a:ext cx="532800" cy="6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61B261-A75D-4CBF-B352-49A0AB57CD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5720" y="5014035"/>
                  <a:ext cx="541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F8C0A6-C234-4C42-A2AC-509A91760370}"/>
                    </a:ext>
                  </a:extLst>
                </p14:cNvPr>
                <p14:cNvContentPartPr/>
                <p14:nvPr/>
              </p14:nvContentPartPr>
              <p14:xfrm>
                <a:off x="7913880" y="4888755"/>
                <a:ext cx="394200" cy="31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F8C0A6-C234-4C42-A2AC-509A91760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9560" y="4884435"/>
                  <a:ext cx="402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5CC74B-F015-4EE2-9F71-93FB6B70039A}"/>
                    </a:ext>
                  </a:extLst>
                </p14:cNvPr>
                <p14:cNvContentPartPr/>
                <p14:nvPr/>
              </p14:nvContentPartPr>
              <p14:xfrm>
                <a:off x="7753680" y="4907115"/>
                <a:ext cx="627480" cy="18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5CC74B-F015-4EE2-9F71-93FB6B7003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9360" y="4902795"/>
                  <a:ext cx="636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FB419E-54D0-4A9C-9289-3C55E9B5589D}"/>
                    </a:ext>
                  </a:extLst>
                </p14:cNvPr>
                <p14:cNvContentPartPr/>
                <p14:nvPr/>
              </p14:nvContentPartPr>
              <p14:xfrm>
                <a:off x="7824240" y="4958595"/>
                <a:ext cx="716040" cy="253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FB419E-54D0-4A9C-9289-3C55E9B558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9920" y="4954275"/>
                  <a:ext cx="724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9C2959-5FAF-4F82-B876-6B51FE150272}"/>
                    </a:ext>
                  </a:extLst>
                </p14:cNvPr>
                <p14:cNvContentPartPr/>
                <p14:nvPr/>
              </p14:nvContentPartPr>
              <p14:xfrm>
                <a:off x="7988760" y="4526235"/>
                <a:ext cx="152640" cy="17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9C2959-5FAF-4F82-B876-6B51FE1502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84440" y="4521915"/>
                  <a:ext cx="161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268CB5-673A-438C-A8A3-4BBBEE0AA917}"/>
                    </a:ext>
                  </a:extLst>
                </p14:cNvPr>
                <p14:cNvContentPartPr/>
                <p14:nvPr/>
              </p14:nvContentPartPr>
              <p14:xfrm>
                <a:off x="8074440" y="4784715"/>
                <a:ext cx="61560" cy="8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268CB5-673A-438C-A8A3-4BBBEE0AA9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70120" y="4780395"/>
                  <a:ext cx="70200" cy="9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301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C1B-BBFD-4589-9BCE-92A9526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897-F99C-4DDA-AC2B-821F5A8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the curve of y = f(x) shown below, graph the curve y = f’(x)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493E4-23B4-4F2E-852B-2C5712FF3CB9}"/>
              </a:ext>
            </a:extLst>
          </p:cNvPr>
          <p:cNvCxnSpPr/>
          <p:nvPr/>
        </p:nvCxnSpPr>
        <p:spPr>
          <a:xfrm>
            <a:off x="3091543" y="2547257"/>
            <a:ext cx="0" cy="242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E2038-F524-41BE-8185-5D89D5697C5E}"/>
              </a:ext>
            </a:extLst>
          </p:cNvPr>
          <p:cNvCxnSpPr/>
          <p:nvPr/>
        </p:nvCxnSpPr>
        <p:spPr>
          <a:xfrm>
            <a:off x="1545771" y="376101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14:cNvPr>
              <p14:cNvContentPartPr/>
              <p14:nvPr/>
            </p14:nvContentPartPr>
            <p14:xfrm>
              <a:off x="1718194" y="2778531"/>
              <a:ext cx="3051360" cy="16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194" y="2670531"/>
                <a:ext cx="30870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14:cNvPr>
              <p14:cNvContentPartPr/>
              <p14:nvPr/>
            </p14:nvContentPartPr>
            <p14:xfrm>
              <a:off x="1570954" y="4260291"/>
              <a:ext cx="447120" cy="28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314" y="4152291"/>
                <a:ext cx="48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14:cNvPr>
              <p14:cNvContentPartPr/>
              <p14:nvPr/>
            </p14:nvContentPartPr>
            <p14:xfrm>
              <a:off x="4592434" y="2608251"/>
              <a:ext cx="514440" cy="23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4434" y="2500611"/>
                <a:ext cx="550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16EF3-A93B-479B-83CB-63A68B9F00D3}"/>
                  </a:ext>
                </a:extLst>
              </p14:cNvPr>
              <p14:cNvContentPartPr/>
              <p14:nvPr/>
            </p14:nvContentPartPr>
            <p14:xfrm>
              <a:off x="8470080" y="7656435"/>
              <a:ext cx="9360" cy="1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16EF3-A93B-479B-83CB-63A68B9F00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2440" y="7638795"/>
                <a:ext cx="4500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20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C1B-BBFD-4589-9BCE-92A9526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897-F99C-4DDA-AC2B-821F5A8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                                                 At any point where y = f(x) has a  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minimum or a maximum, that is where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f’(x) = 0, meaning that the graph of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y = f’(x) will have an x-intercept.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493E4-23B4-4F2E-852B-2C5712FF3CB9}"/>
              </a:ext>
            </a:extLst>
          </p:cNvPr>
          <p:cNvCxnSpPr/>
          <p:nvPr/>
        </p:nvCxnSpPr>
        <p:spPr>
          <a:xfrm>
            <a:off x="3091543" y="2547257"/>
            <a:ext cx="0" cy="242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E2038-F524-41BE-8185-5D89D5697C5E}"/>
              </a:ext>
            </a:extLst>
          </p:cNvPr>
          <p:cNvCxnSpPr/>
          <p:nvPr/>
        </p:nvCxnSpPr>
        <p:spPr>
          <a:xfrm>
            <a:off x="1545771" y="376101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14:cNvPr>
              <p14:cNvContentPartPr/>
              <p14:nvPr/>
            </p14:nvContentPartPr>
            <p14:xfrm>
              <a:off x="1718194" y="2778531"/>
              <a:ext cx="3051360" cy="16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194" y="2670531"/>
                <a:ext cx="30870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14:cNvPr>
              <p14:cNvContentPartPr/>
              <p14:nvPr/>
            </p14:nvContentPartPr>
            <p14:xfrm>
              <a:off x="1570954" y="4260291"/>
              <a:ext cx="447120" cy="28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314" y="4152291"/>
                <a:ext cx="48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14:cNvPr>
              <p14:cNvContentPartPr/>
              <p14:nvPr/>
            </p14:nvContentPartPr>
            <p14:xfrm>
              <a:off x="4592434" y="2608251"/>
              <a:ext cx="514440" cy="23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4434" y="2500611"/>
                <a:ext cx="550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14:cNvPr>
              <p14:cNvContentPartPr/>
              <p14:nvPr/>
            </p14:nvContentPartPr>
            <p14:xfrm>
              <a:off x="2564373" y="3682693"/>
              <a:ext cx="6120" cy="1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5373" y="3674053"/>
                <a:ext cx="23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14:cNvPr>
              <p14:cNvContentPartPr/>
              <p14:nvPr/>
            </p14:nvContentPartPr>
            <p14:xfrm>
              <a:off x="3978093" y="3666853"/>
              <a:ext cx="12960" cy="10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9453" y="3658213"/>
                <a:ext cx="306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26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C1B-BBFD-4589-9BCE-92A9526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897-F99C-4DDA-AC2B-821F5A8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                                                       Over any intervals where y = f(x) is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decreasing, f’(x) is negative. This means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that the curve of y = f’(x) is below the x-axis.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493E4-23B4-4F2E-852B-2C5712FF3CB9}"/>
              </a:ext>
            </a:extLst>
          </p:cNvPr>
          <p:cNvCxnSpPr/>
          <p:nvPr/>
        </p:nvCxnSpPr>
        <p:spPr>
          <a:xfrm>
            <a:off x="3091543" y="2547257"/>
            <a:ext cx="0" cy="242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E2038-F524-41BE-8185-5D89D5697C5E}"/>
              </a:ext>
            </a:extLst>
          </p:cNvPr>
          <p:cNvCxnSpPr/>
          <p:nvPr/>
        </p:nvCxnSpPr>
        <p:spPr>
          <a:xfrm>
            <a:off x="1545771" y="376101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14:cNvPr>
              <p14:cNvContentPartPr/>
              <p14:nvPr/>
            </p14:nvContentPartPr>
            <p14:xfrm>
              <a:off x="1718194" y="2778531"/>
              <a:ext cx="3051360" cy="16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194" y="2670531"/>
                <a:ext cx="30870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14:cNvPr>
              <p14:cNvContentPartPr/>
              <p14:nvPr/>
            </p14:nvContentPartPr>
            <p14:xfrm>
              <a:off x="1570954" y="4260291"/>
              <a:ext cx="447120" cy="28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314" y="4152291"/>
                <a:ext cx="48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14:cNvPr>
              <p14:cNvContentPartPr/>
              <p14:nvPr/>
            </p14:nvContentPartPr>
            <p14:xfrm>
              <a:off x="4592434" y="2608251"/>
              <a:ext cx="514440" cy="23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4434" y="2500611"/>
                <a:ext cx="550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14:cNvPr>
              <p14:cNvContentPartPr/>
              <p14:nvPr/>
            </p14:nvContentPartPr>
            <p14:xfrm>
              <a:off x="2564373" y="3682693"/>
              <a:ext cx="6120" cy="1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5373" y="3674053"/>
                <a:ext cx="23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14:cNvPr>
              <p14:cNvContentPartPr/>
              <p14:nvPr/>
            </p14:nvContentPartPr>
            <p14:xfrm>
              <a:off x="3978093" y="3666853"/>
              <a:ext cx="12960" cy="10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9453" y="3658213"/>
                <a:ext cx="3060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421897-DE64-4CAB-BD19-FB3894E11E9F}"/>
              </a:ext>
            </a:extLst>
          </p:cNvPr>
          <p:cNvGrpSpPr/>
          <p:nvPr/>
        </p:nvGrpSpPr>
        <p:grpSpPr>
          <a:xfrm>
            <a:off x="2567434" y="3811731"/>
            <a:ext cx="1369080" cy="661680"/>
            <a:chOff x="2567434" y="3811731"/>
            <a:chExt cx="136908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D25AC4-269E-4467-B4FD-EF4AD4D80AB1}"/>
                    </a:ext>
                  </a:extLst>
                </p14:cNvPr>
                <p14:cNvContentPartPr/>
                <p14:nvPr/>
              </p14:nvContentPartPr>
              <p14:xfrm>
                <a:off x="2567434" y="3811731"/>
                <a:ext cx="1343520" cy="66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D25AC4-269E-4467-B4FD-EF4AD4D80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434" y="3803091"/>
                  <a:ext cx="13611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1D7C5A-1CD2-4446-A7AB-A2BAADA97472}"/>
                    </a:ext>
                  </a:extLst>
                </p14:cNvPr>
                <p14:cNvContentPartPr/>
                <p14:nvPr/>
              </p14:nvContentPartPr>
              <p14:xfrm>
                <a:off x="3843634" y="3811731"/>
                <a:ext cx="92880" cy="215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1D7C5A-1CD2-4446-A7AB-A2BAADA974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4994" y="3803091"/>
                  <a:ext cx="110520" cy="23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100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C1B-BBFD-4589-9BCE-92A9526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897-F99C-4DDA-AC2B-821F5A8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                                                       Over any intervals where y = f(x) is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decreasing, f’(x) is negative. This means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that the curve of y = f’(x) is below the x-axis.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493E4-23B4-4F2E-852B-2C5712FF3CB9}"/>
              </a:ext>
            </a:extLst>
          </p:cNvPr>
          <p:cNvCxnSpPr/>
          <p:nvPr/>
        </p:nvCxnSpPr>
        <p:spPr>
          <a:xfrm>
            <a:off x="3091543" y="2547257"/>
            <a:ext cx="0" cy="242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E2038-F524-41BE-8185-5D89D5697C5E}"/>
              </a:ext>
            </a:extLst>
          </p:cNvPr>
          <p:cNvCxnSpPr/>
          <p:nvPr/>
        </p:nvCxnSpPr>
        <p:spPr>
          <a:xfrm>
            <a:off x="1545771" y="376101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14:cNvPr>
              <p14:cNvContentPartPr/>
              <p14:nvPr/>
            </p14:nvContentPartPr>
            <p14:xfrm>
              <a:off x="1718194" y="2778531"/>
              <a:ext cx="3051360" cy="16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194" y="2670531"/>
                <a:ext cx="30870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14:cNvPr>
              <p14:cNvContentPartPr/>
              <p14:nvPr/>
            </p14:nvContentPartPr>
            <p14:xfrm>
              <a:off x="1570954" y="4260291"/>
              <a:ext cx="447120" cy="28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314" y="4152291"/>
                <a:ext cx="48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14:cNvPr>
              <p14:cNvContentPartPr/>
              <p14:nvPr/>
            </p14:nvContentPartPr>
            <p14:xfrm>
              <a:off x="4592434" y="2608251"/>
              <a:ext cx="514440" cy="23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4434" y="2500611"/>
                <a:ext cx="550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14:cNvPr>
              <p14:cNvContentPartPr/>
              <p14:nvPr/>
            </p14:nvContentPartPr>
            <p14:xfrm>
              <a:off x="2564373" y="3682693"/>
              <a:ext cx="6120" cy="1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5373" y="3674053"/>
                <a:ext cx="23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14:cNvPr>
              <p14:cNvContentPartPr/>
              <p14:nvPr/>
            </p14:nvContentPartPr>
            <p14:xfrm>
              <a:off x="3978093" y="3666853"/>
              <a:ext cx="12960" cy="10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9453" y="3658213"/>
                <a:ext cx="3060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F19F91B-1C64-4C9B-ACA2-9D7630CDF2EC}"/>
              </a:ext>
            </a:extLst>
          </p:cNvPr>
          <p:cNvGrpSpPr/>
          <p:nvPr/>
        </p:nvGrpSpPr>
        <p:grpSpPr>
          <a:xfrm>
            <a:off x="4166554" y="5124291"/>
            <a:ext cx="2606400" cy="942120"/>
            <a:chOff x="4166554" y="5124291"/>
            <a:chExt cx="260640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6B55E1-FC55-412A-939C-5A425A5A71D2}"/>
                    </a:ext>
                  </a:extLst>
                </p14:cNvPr>
                <p14:cNvContentPartPr/>
                <p14:nvPr/>
              </p14:nvContentPartPr>
              <p14:xfrm>
                <a:off x="4166554" y="5301771"/>
                <a:ext cx="300600" cy="60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6B55E1-FC55-412A-939C-5A425A5A71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7914" y="5293131"/>
                  <a:ext cx="3182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728A5-8AD5-480E-AE0F-7FDF3EF19A66}"/>
                    </a:ext>
                  </a:extLst>
                </p14:cNvPr>
                <p14:cNvContentPartPr/>
                <p14:nvPr/>
              </p14:nvContentPartPr>
              <p14:xfrm>
                <a:off x="4738954" y="5393931"/>
                <a:ext cx="14220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728A5-8AD5-480E-AE0F-7FDF3EF19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9954" y="5384931"/>
                  <a:ext cx="159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796871-D8BB-437B-8EA1-A281BD46DF8C}"/>
                    </a:ext>
                  </a:extLst>
                </p14:cNvPr>
                <p14:cNvContentPartPr/>
                <p14:nvPr/>
              </p14:nvContentPartPr>
              <p14:xfrm>
                <a:off x="4680994" y="5564211"/>
                <a:ext cx="143640" cy="2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796871-D8BB-437B-8EA1-A281BD46DF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2354" y="5555211"/>
                  <a:ext cx="161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27DC6D-041D-4EE4-953B-25D20FF26EC5}"/>
                    </a:ext>
                  </a:extLst>
                </p14:cNvPr>
                <p14:cNvContentPartPr/>
                <p14:nvPr/>
              </p14:nvContentPartPr>
              <p14:xfrm>
                <a:off x="5204074" y="5184051"/>
                <a:ext cx="301320" cy="54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27DC6D-041D-4EE4-953B-25D20FF26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5074" y="5175411"/>
                  <a:ext cx="3189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5DF612-1563-4D06-8F2E-94A26EC19176}"/>
                    </a:ext>
                  </a:extLst>
                </p14:cNvPr>
                <p14:cNvContentPartPr/>
                <p14:nvPr/>
              </p14:nvContentPartPr>
              <p14:xfrm>
                <a:off x="5111194" y="5483931"/>
                <a:ext cx="236160" cy="3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5DF612-1563-4D06-8F2E-94A26EC191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02554" y="5475291"/>
                  <a:ext cx="253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6289CF-0BA9-4A91-A2A2-FE5804EB7762}"/>
                    </a:ext>
                  </a:extLst>
                </p14:cNvPr>
                <p14:cNvContentPartPr/>
                <p14:nvPr/>
              </p14:nvContentPartPr>
              <p14:xfrm>
                <a:off x="5765674" y="5124291"/>
                <a:ext cx="38520" cy="18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6289CF-0BA9-4A91-A2A2-FE5804EB7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7034" y="5115291"/>
                  <a:ext cx="5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4B7025-B2A8-4F03-9747-6AC96993EE22}"/>
                    </a:ext>
                  </a:extLst>
                </p14:cNvPr>
                <p14:cNvContentPartPr/>
                <p14:nvPr/>
              </p14:nvContentPartPr>
              <p14:xfrm>
                <a:off x="5865754" y="5192331"/>
                <a:ext cx="147960" cy="495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4B7025-B2A8-4F03-9747-6AC96993EE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7114" y="5183331"/>
                  <a:ext cx="1656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283D4F-87E8-4225-AB5E-9FB209266FD3}"/>
                    </a:ext>
                  </a:extLst>
                </p14:cNvPr>
                <p14:cNvContentPartPr/>
                <p14:nvPr/>
              </p14:nvContentPartPr>
              <p14:xfrm>
                <a:off x="6081754" y="5364411"/>
                <a:ext cx="362160" cy="38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283D4F-87E8-4225-AB5E-9FB209266F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3114" y="5355411"/>
                  <a:ext cx="379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222F81-7ACE-42AF-A455-E825CF21E4F4}"/>
                    </a:ext>
                  </a:extLst>
                </p14:cNvPr>
                <p14:cNvContentPartPr/>
                <p14:nvPr/>
              </p14:nvContentPartPr>
              <p14:xfrm>
                <a:off x="6254554" y="5369091"/>
                <a:ext cx="183240" cy="26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222F81-7ACE-42AF-A455-E825CF21E4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5914" y="5360451"/>
                  <a:ext cx="200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902AD9-27EE-4A43-ABCD-4BD431F3B066}"/>
                    </a:ext>
                  </a:extLst>
                </p14:cNvPr>
                <p14:cNvContentPartPr/>
                <p14:nvPr/>
              </p14:nvContentPartPr>
              <p14:xfrm>
                <a:off x="6519874" y="5135091"/>
                <a:ext cx="253080" cy="93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902AD9-27EE-4A43-ABCD-4BD431F3B0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1234" y="5126451"/>
                  <a:ext cx="270720" cy="9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A45C94-2028-4764-8438-68FB15044BEE}"/>
                  </a:ext>
                </a:extLst>
              </p14:cNvPr>
              <p14:cNvContentPartPr/>
              <p14:nvPr/>
            </p14:nvContentPartPr>
            <p14:xfrm>
              <a:off x="2536474" y="3776091"/>
              <a:ext cx="1475640" cy="766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A45C94-2028-4764-8438-68FB15044B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27474" y="3767451"/>
                <a:ext cx="14932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0501C7-A71A-4ED7-A5BD-973A25F51345}"/>
                  </a:ext>
                </a:extLst>
              </p14:cNvPr>
              <p14:cNvContentPartPr/>
              <p14:nvPr/>
            </p14:nvContentPartPr>
            <p14:xfrm>
              <a:off x="3957394" y="2584491"/>
              <a:ext cx="300240" cy="130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0501C7-A71A-4ED7-A5BD-973A25F513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48754" y="2575491"/>
                <a:ext cx="317880" cy="131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5B55544-55C9-4BE6-A682-ECB036A61920}"/>
              </a:ext>
            </a:extLst>
          </p:cNvPr>
          <p:cNvGrpSpPr/>
          <p:nvPr/>
        </p:nvGrpSpPr>
        <p:grpSpPr>
          <a:xfrm>
            <a:off x="2190154" y="2601771"/>
            <a:ext cx="461520" cy="1481400"/>
            <a:chOff x="2190154" y="2601771"/>
            <a:chExt cx="461520" cy="14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08220E-EF8A-412C-804F-3D84C46E9EDD}"/>
                    </a:ext>
                  </a:extLst>
                </p14:cNvPr>
                <p14:cNvContentPartPr/>
                <p14:nvPr/>
              </p14:nvContentPartPr>
              <p14:xfrm>
                <a:off x="2651314" y="394745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08220E-EF8A-412C-804F-3D84C46E9E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2314" y="393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01D97F-89DD-488D-9BCD-3397FD23FDB1}"/>
                    </a:ext>
                  </a:extLst>
                </p14:cNvPr>
                <p14:cNvContentPartPr/>
                <p14:nvPr/>
              </p14:nvContentPartPr>
              <p14:xfrm>
                <a:off x="2386714" y="2615811"/>
                <a:ext cx="132480" cy="146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01D97F-89DD-488D-9BCD-3397FD23FD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7714" y="2606811"/>
                  <a:ext cx="150120" cy="14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489DA5-9933-4190-85C0-BB449ECCD2EF}"/>
                    </a:ext>
                  </a:extLst>
                </p14:cNvPr>
                <p14:cNvContentPartPr/>
                <p14:nvPr/>
              </p14:nvContentPartPr>
              <p14:xfrm>
                <a:off x="2190154" y="2601771"/>
                <a:ext cx="433080" cy="226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489DA5-9933-4190-85C0-BB449ECCD2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81154" y="2592771"/>
                  <a:ext cx="45072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81F039-919D-4723-8539-33DC53593757}"/>
                  </a:ext>
                </a:extLst>
              </p14:cNvPr>
              <p14:cNvContentPartPr/>
              <p14:nvPr/>
            </p14:nvContentPartPr>
            <p14:xfrm>
              <a:off x="3915634" y="2584131"/>
              <a:ext cx="468360" cy="222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81F039-919D-4723-8539-33DC535937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06634" y="2575491"/>
                <a:ext cx="48600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30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C1B-BBFD-4589-9BCE-92A9526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897-F99C-4DDA-AC2B-821F5A8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                                                       Note that y = f(x) is  cubic, and y = f’(x) is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quadratic  </a:t>
            </a:r>
            <a:r>
              <a:rPr lang="en-CA" dirty="0">
                <a:sym typeface="Wingdings" panose="05000000000000000000" pitchFamily="2" charset="2"/>
              </a:rPr>
              <a:t>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493E4-23B4-4F2E-852B-2C5712FF3CB9}"/>
              </a:ext>
            </a:extLst>
          </p:cNvPr>
          <p:cNvCxnSpPr/>
          <p:nvPr/>
        </p:nvCxnSpPr>
        <p:spPr>
          <a:xfrm>
            <a:off x="3091543" y="2547257"/>
            <a:ext cx="0" cy="242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E2038-F524-41BE-8185-5D89D5697C5E}"/>
              </a:ext>
            </a:extLst>
          </p:cNvPr>
          <p:cNvCxnSpPr/>
          <p:nvPr/>
        </p:nvCxnSpPr>
        <p:spPr>
          <a:xfrm>
            <a:off x="1545771" y="376101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14:cNvPr>
              <p14:cNvContentPartPr/>
              <p14:nvPr/>
            </p14:nvContentPartPr>
            <p14:xfrm>
              <a:off x="1718194" y="2778531"/>
              <a:ext cx="3051360" cy="16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02DCC-B02D-43A2-BCEE-A235DC8E5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194" y="2670531"/>
                <a:ext cx="30870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14:cNvPr>
              <p14:cNvContentPartPr/>
              <p14:nvPr/>
            </p14:nvContentPartPr>
            <p14:xfrm>
              <a:off x="1570954" y="4260291"/>
              <a:ext cx="447120" cy="28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EAC27-AF06-40D9-A830-6F4D18BF9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314" y="4152291"/>
                <a:ext cx="48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14:cNvPr>
              <p14:cNvContentPartPr/>
              <p14:nvPr/>
            </p14:nvContentPartPr>
            <p14:xfrm>
              <a:off x="4592434" y="2608251"/>
              <a:ext cx="514440" cy="23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7E6D7A-3515-42DB-9497-78E5FC90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4434" y="2500611"/>
                <a:ext cx="550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14:cNvPr>
              <p14:cNvContentPartPr/>
              <p14:nvPr/>
            </p14:nvContentPartPr>
            <p14:xfrm>
              <a:off x="2564373" y="3682693"/>
              <a:ext cx="6120" cy="1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BAFF8-2A06-47B4-B2B9-0B8F16F753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5373" y="3674053"/>
                <a:ext cx="23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14:cNvPr>
              <p14:cNvContentPartPr/>
              <p14:nvPr/>
            </p14:nvContentPartPr>
            <p14:xfrm>
              <a:off x="3978093" y="3666853"/>
              <a:ext cx="12960" cy="10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CB968-5D6A-41A1-9E18-B27EAA030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9453" y="3658213"/>
                <a:ext cx="3060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F19F91B-1C64-4C9B-ACA2-9D7630CDF2EC}"/>
              </a:ext>
            </a:extLst>
          </p:cNvPr>
          <p:cNvGrpSpPr/>
          <p:nvPr/>
        </p:nvGrpSpPr>
        <p:grpSpPr>
          <a:xfrm>
            <a:off x="4166554" y="5124291"/>
            <a:ext cx="2606400" cy="942120"/>
            <a:chOff x="4166554" y="5124291"/>
            <a:chExt cx="260640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6B55E1-FC55-412A-939C-5A425A5A71D2}"/>
                    </a:ext>
                  </a:extLst>
                </p14:cNvPr>
                <p14:cNvContentPartPr/>
                <p14:nvPr/>
              </p14:nvContentPartPr>
              <p14:xfrm>
                <a:off x="4166554" y="5301771"/>
                <a:ext cx="300600" cy="60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6B55E1-FC55-412A-939C-5A425A5A71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7914" y="5293131"/>
                  <a:ext cx="3182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728A5-8AD5-480E-AE0F-7FDF3EF19A66}"/>
                    </a:ext>
                  </a:extLst>
                </p14:cNvPr>
                <p14:cNvContentPartPr/>
                <p14:nvPr/>
              </p14:nvContentPartPr>
              <p14:xfrm>
                <a:off x="4738954" y="5393931"/>
                <a:ext cx="14220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728A5-8AD5-480E-AE0F-7FDF3EF19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9954" y="5384931"/>
                  <a:ext cx="159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796871-D8BB-437B-8EA1-A281BD46DF8C}"/>
                    </a:ext>
                  </a:extLst>
                </p14:cNvPr>
                <p14:cNvContentPartPr/>
                <p14:nvPr/>
              </p14:nvContentPartPr>
              <p14:xfrm>
                <a:off x="4680994" y="5564211"/>
                <a:ext cx="143640" cy="2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796871-D8BB-437B-8EA1-A281BD46DF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2354" y="5555211"/>
                  <a:ext cx="161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27DC6D-041D-4EE4-953B-25D20FF26EC5}"/>
                    </a:ext>
                  </a:extLst>
                </p14:cNvPr>
                <p14:cNvContentPartPr/>
                <p14:nvPr/>
              </p14:nvContentPartPr>
              <p14:xfrm>
                <a:off x="5204074" y="5184051"/>
                <a:ext cx="301320" cy="54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27DC6D-041D-4EE4-953B-25D20FF26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5074" y="5175411"/>
                  <a:ext cx="3189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5DF612-1563-4D06-8F2E-94A26EC19176}"/>
                    </a:ext>
                  </a:extLst>
                </p14:cNvPr>
                <p14:cNvContentPartPr/>
                <p14:nvPr/>
              </p14:nvContentPartPr>
              <p14:xfrm>
                <a:off x="5111194" y="5483931"/>
                <a:ext cx="236160" cy="3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5DF612-1563-4D06-8F2E-94A26EC191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02554" y="5475291"/>
                  <a:ext cx="253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6289CF-0BA9-4A91-A2A2-FE5804EB7762}"/>
                    </a:ext>
                  </a:extLst>
                </p14:cNvPr>
                <p14:cNvContentPartPr/>
                <p14:nvPr/>
              </p14:nvContentPartPr>
              <p14:xfrm>
                <a:off x="5765674" y="5124291"/>
                <a:ext cx="38520" cy="18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6289CF-0BA9-4A91-A2A2-FE5804EB7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7034" y="5115291"/>
                  <a:ext cx="5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4B7025-B2A8-4F03-9747-6AC96993EE22}"/>
                    </a:ext>
                  </a:extLst>
                </p14:cNvPr>
                <p14:cNvContentPartPr/>
                <p14:nvPr/>
              </p14:nvContentPartPr>
              <p14:xfrm>
                <a:off x="5865754" y="5192331"/>
                <a:ext cx="147960" cy="495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4B7025-B2A8-4F03-9747-6AC96993EE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7114" y="5183331"/>
                  <a:ext cx="1656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283D4F-87E8-4225-AB5E-9FB209266FD3}"/>
                    </a:ext>
                  </a:extLst>
                </p14:cNvPr>
                <p14:cNvContentPartPr/>
                <p14:nvPr/>
              </p14:nvContentPartPr>
              <p14:xfrm>
                <a:off x="6081754" y="5364411"/>
                <a:ext cx="362160" cy="38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283D4F-87E8-4225-AB5E-9FB209266F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3114" y="5355411"/>
                  <a:ext cx="379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222F81-7ACE-42AF-A455-E825CF21E4F4}"/>
                    </a:ext>
                  </a:extLst>
                </p14:cNvPr>
                <p14:cNvContentPartPr/>
                <p14:nvPr/>
              </p14:nvContentPartPr>
              <p14:xfrm>
                <a:off x="6254554" y="5369091"/>
                <a:ext cx="183240" cy="26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222F81-7ACE-42AF-A455-E825CF21E4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5914" y="5360451"/>
                  <a:ext cx="200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902AD9-27EE-4A43-ABCD-4BD431F3B066}"/>
                    </a:ext>
                  </a:extLst>
                </p14:cNvPr>
                <p14:cNvContentPartPr/>
                <p14:nvPr/>
              </p14:nvContentPartPr>
              <p14:xfrm>
                <a:off x="6519874" y="5135091"/>
                <a:ext cx="253080" cy="93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902AD9-27EE-4A43-ABCD-4BD431F3B0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1234" y="5126451"/>
                  <a:ext cx="270720" cy="9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B048BF-9F5C-431A-9B97-6FE15BCB3FC5}"/>
                  </a:ext>
                </a:extLst>
              </p14:cNvPr>
              <p14:cNvContentPartPr/>
              <p14:nvPr/>
            </p14:nvContentPartPr>
            <p14:xfrm>
              <a:off x="8534074" y="273173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B048BF-9F5C-431A-9B97-6FE15BCB3F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5074" y="27230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4CA3A-E9A8-4128-B8F9-54A39E5EBD56}"/>
                  </a:ext>
                </a:extLst>
              </p14:cNvPr>
              <p14:cNvContentPartPr/>
              <p14:nvPr/>
            </p14:nvContentPartPr>
            <p14:xfrm>
              <a:off x="9263074" y="266657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4CA3A-E9A8-4128-B8F9-54A39E5EBD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4434" y="26575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3E4BE1-45B0-434D-8D86-9979F2F3D0C3}"/>
                  </a:ext>
                </a:extLst>
              </p14:cNvPr>
              <p14:cNvContentPartPr/>
              <p14:nvPr/>
            </p14:nvContentPartPr>
            <p14:xfrm>
              <a:off x="9100354" y="217697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3E4BE1-45B0-434D-8D86-9979F2F3D0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91354" y="21679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3482E9-3AB5-4A9F-9DD4-DEFD18657A71}"/>
              </a:ext>
            </a:extLst>
          </p:cNvPr>
          <p:cNvGrpSpPr/>
          <p:nvPr/>
        </p:nvGrpSpPr>
        <p:grpSpPr>
          <a:xfrm>
            <a:off x="2331634" y="2789331"/>
            <a:ext cx="2049480" cy="1683720"/>
            <a:chOff x="2331634" y="2789331"/>
            <a:chExt cx="2049480" cy="16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BD8DDB-115D-435A-A336-406600F0B4C3}"/>
                    </a:ext>
                  </a:extLst>
                </p14:cNvPr>
                <p14:cNvContentPartPr/>
                <p14:nvPr/>
              </p14:nvContentPartPr>
              <p14:xfrm>
                <a:off x="2441794" y="2853771"/>
                <a:ext cx="1752840" cy="161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BD8DDB-115D-435A-A336-406600F0B4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2794" y="2844771"/>
                  <a:ext cx="1770480" cy="16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5C2976-4A44-46DA-98AE-9EE650C014D4}"/>
                    </a:ext>
                  </a:extLst>
                </p14:cNvPr>
                <p14:cNvContentPartPr/>
                <p14:nvPr/>
              </p14:nvContentPartPr>
              <p14:xfrm>
                <a:off x="4009594" y="2998491"/>
                <a:ext cx="371520" cy="23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5C2976-4A44-46DA-98AE-9EE650C014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00954" y="2989851"/>
                  <a:ext cx="38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36E9A4-57B0-413D-8167-29042CE08BB9}"/>
                    </a:ext>
                  </a:extLst>
                </p14:cNvPr>
                <p14:cNvContentPartPr/>
                <p14:nvPr/>
              </p14:nvContentPartPr>
              <p14:xfrm>
                <a:off x="2331634" y="2789331"/>
                <a:ext cx="286200" cy="16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36E9A4-57B0-413D-8167-29042CE08B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22994" y="2780331"/>
                  <a:ext cx="303840" cy="18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02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4CA8-521C-40F1-B6A3-63326EC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Derivative Test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8EBD-F9DF-4093-8921-B226F86E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f’(x) goes from negative to 0 to positive, then there is a local minimum at the point where f’(x) = 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Similarly, if f’(x) goes from negative to undefined to positive, and if f(x) is defined at the point where f’(x) is undefined, then there is a local minimum at the point where f’(x)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E7D782-2D3F-4AFA-B9D8-D689B7F33B7C}"/>
                  </a:ext>
                </a:extLst>
              </p14:cNvPr>
              <p14:cNvContentPartPr/>
              <p14:nvPr/>
            </p14:nvContentPartPr>
            <p14:xfrm>
              <a:off x="7371994" y="5561691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E7D782-2D3F-4AFA-B9D8-D689B7F33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994" y="5552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B7B075-516D-4623-A2DA-5E32668D976B}"/>
                  </a:ext>
                </a:extLst>
              </p14:cNvPr>
              <p14:cNvContentPartPr/>
              <p14:nvPr/>
            </p14:nvContentPartPr>
            <p14:xfrm>
              <a:off x="6991920" y="2422755"/>
              <a:ext cx="1957320" cy="74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B7B075-516D-4623-A2DA-5E32668D97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280" y="2315115"/>
                <a:ext cx="1992960" cy="9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F25BEBE-49C7-4BE8-A592-2C65D8444651}"/>
              </a:ext>
            </a:extLst>
          </p:cNvPr>
          <p:cNvGrpSpPr/>
          <p:nvPr/>
        </p:nvGrpSpPr>
        <p:grpSpPr>
          <a:xfrm>
            <a:off x="6864480" y="2321235"/>
            <a:ext cx="2334600" cy="1106280"/>
            <a:chOff x="6864480" y="2321235"/>
            <a:chExt cx="2334600" cy="11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0EBA57-6A2C-4155-BFEE-F33BDE12254C}"/>
                    </a:ext>
                  </a:extLst>
                </p14:cNvPr>
                <p14:cNvContentPartPr/>
                <p14:nvPr/>
              </p14:nvContentPartPr>
              <p14:xfrm>
                <a:off x="6864480" y="2594115"/>
                <a:ext cx="936720" cy="74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0EBA57-6A2C-4155-BFEE-F33BDE1225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0160" y="2589795"/>
                  <a:ext cx="9453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640585-E031-4719-89B4-DFCA0F23962D}"/>
                    </a:ext>
                  </a:extLst>
                </p14:cNvPr>
                <p14:cNvContentPartPr/>
                <p14:nvPr/>
              </p14:nvContentPartPr>
              <p14:xfrm>
                <a:off x="7196040" y="3185955"/>
                <a:ext cx="1752120" cy="5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640585-E031-4719-89B4-DFCA0F2396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1720" y="3181635"/>
                  <a:ext cx="1760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D83856-796F-4DEA-A252-E6915470EBC9}"/>
                    </a:ext>
                  </a:extLst>
                </p14:cNvPr>
                <p14:cNvContentPartPr/>
                <p14:nvPr/>
              </p14:nvContentPartPr>
              <p14:xfrm>
                <a:off x="8202960" y="2321235"/>
                <a:ext cx="996120" cy="1106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D83856-796F-4DEA-A252-E6915470EB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8640" y="2316915"/>
                  <a:ext cx="10047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48413-D8BD-4C61-9074-9F5B9096BB03}"/>
                  </a:ext>
                </a:extLst>
              </p14:cNvPr>
              <p14:cNvContentPartPr/>
              <p14:nvPr/>
            </p14:nvContentPartPr>
            <p14:xfrm>
              <a:off x="7580520" y="4870035"/>
              <a:ext cx="1907640" cy="86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48413-D8BD-4C61-9074-9F5B9096BB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2520" y="4762395"/>
                <a:ext cx="194328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C5A541-E323-4A70-BAD0-1A2347AC55A7}"/>
                  </a:ext>
                </a:extLst>
              </p14:cNvPr>
              <p14:cNvContentPartPr/>
              <p14:nvPr/>
            </p14:nvContentPartPr>
            <p14:xfrm>
              <a:off x="7669080" y="4782195"/>
              <a:ext cx="714960" cy="450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C5A541-E323-4A70-BAD0-1A2347AC55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64760" y="4777875"/>
                <a:ext cx="723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B13203-DDFC-4804-8D22-66461BAAED9A}"/>
                  </a:ext>
                </a:extLst>
              </p14:cNvPr>
              <p14:cNvContentPartPr/>
              <p14:nvPr/>
            </p14:nvContentPartPr>
            <p14:xfrm>
              <a:off x="8528040" y="4697595"/>
              <a:ext cx="1161360" cy="435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B13203-DDFC-4804-8D22-66461BAAED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3720" y="4693275"/>
                <a:ext cx="117000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C340AC0-F464-449D-9A03-33DCA7EA7F30}"/>
              </a:ext>
            </a:extLst>
          </p:cNvPr>
          <p:cNvGrpSpPr/>
          <p:nvPr/>
        </p:nvGrpSpPr>
        <p:grpSpPr>
          <a:xfrm>
            <a:off x="8183520" y="5481315"/>
            <a:ext cx="743760" cy="1074240"/>
            <a:chOff x="8183520" y="5481315"/>
            <a:chExt cx="743760" cy="10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9360B-51AA-4DB6-8CA5-6A8BC850981B}"/>
                    </a:ext>
                  </a:extLst>
                </p14:cNvPr>
                <p14:cNvContentPartPr/>
                <p14:nvPr/>
              </p14:nvContentPartPr>
              <p14:xfrm>
                <a:off x="8192160" y="5491035"/>
                <a:ext cx="608040" cy="38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9360B-51AA-4DB6-8CA5-6A8BC85098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7840" y="5486715"/>
                  <a:ext cx="616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A0BAB7-F4DA-4BEF-B4D9-AF0F525598FF}"/>
                    </a:ext>
                  </a:extLst>
                </p14:cNvPr>
                <p14:cNvContentPartPr/>
                <p14:nvPr/>
              </p14:nvContentPartPr>
              <p14:xfrm>
                <a:off x="8217720" y="5481315"/>
                <a:ext cx="655560" cy="46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A0BAB7-F4DA-4BEF-B4D9-AF0F525598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3400" y="5476995"/>
                  <a:ext cx="664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79950-08CD-4FD3-881C-48C3F020A83E}"/>
                    </a:ext>
                  </a:extLst>
                </p14:cNvPr>
                <p14:cNvContentPartPr/>
                <p14:nvPr/>
              </p14:nvContentPartPr>
              <p14:xfrm>
                <a:off x="8183520" y="5681475"/>
                <a:ext cx="743760" cy="9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79950-08CD-4FD3-881C-48C3F020A8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9200" y="5677155"/>
                  <a:ext cx="752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ADA0A6-EB29-489C-8B52-4CF076688908}"/>
                    </a:ext>
                  </a:extLst>
                </p14:cNvPr>
                <p14:cNvContentPartPr/>
                <p14:nvPr/>
              </p14:nvContentPartPr>
              <p14:xfrm>
                <a:off x="8444520" y="6015555"/>
                <a:ext cx="138240" cy="322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ADA0A6-EB29-489C-8B52-4CF0766889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40200" y="6011235"/>
                  <a:ext cx="146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E79680-ECF6-45A1-A68C-FA5E278879EE}"/>
                    </a:ext>
                  </a:extLst>
                </p14:cNvPr>
                <p14:cNvContentPartPr/>
                <p14:nvPr/>
              </p14:nvContentPartPr>
              <p14:xfrm>
                <a:off x="8401320" y="6428115"/>
                <a:ext cx="101520" cy="12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E79680-ECF6-45A1-A68C-FA5E278879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7000" y="6423795"/>
                  <a:ext cx="11016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27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0CE-3F58-45C6-811F-F9C0063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Derivative Test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F898-12AB-42F4-BEDC-B6977EC482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f’(x) goes from positive to 0 to positive, then there is neither a maximum nor a minimum.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8D1CD-C748-4580-BEDC-5713A533A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f’(x) goes from negative to 0 to negative, then there is neither a maximum nor a minimum.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B68AB8-9360-4B2C-B2B2-68D79302E821}"/>
                  </a:ext>
                </a:extLst>
              </p14:cNvPr>
              <p14:cNvContentPartPr/>
              <p14:nvPr/>
            </p14:nvContentPartPr>
            <p14:xfrm>
              <a:off x="2606314" y="4186851"/>
              <a:ext cx="680400" cy="115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B68AB8-9360-4B2C-B2B2-68D79302E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314" y="4177851"/>
                <a:ext cx="6980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CFD01B-35D8-4C90-8C67-46014972AD30}"/>
                  </a:ext>
                </a:extLst>
              </p14:cNvPr>
              <p14:cNvContentPartPr/>
              <p14:nvPr/>
            </p14:nvContentPartPr>
            <p14:xfrm>
              <a:off x="3249634" y="3219171"/>
              <a:ext cx="656280" cy="972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CFD01B-35D8-4C90-8C67-46014972AD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994" y="3210171"/>
                <a:ext cx="67392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92732E-2489-4376-B4CC-25924BD23658}"/>
                  </a:ext>
                </a:extLst>
              </p14:cNvPr>
              <p14:cNvContentPartPr/>
              <p14:nvPr/>
            </p14:nvContentPartPr>
            <p14:xfrm>
              <a:off x="2205994" y="3955731"/>
              <a:ext cx="1032840" cy="128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92732E-2489-4376-B4CC-25924BD236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6994" y="3946731"/>
                <a:ext cx="1050480" cy="13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86234D-865B-4EAD-991D-150485FFF179}"/>
                  </a:ext>
                </a:extLst>
              </p14:cNvPr>
              <p14:cNvContentPartPr/>
              <p14:nvPr/>
            </p14:nvContentPartPr>
            <p14:xfrm>
              <a:off x="2588674" y="4171371"/>
              <a:ext cx="1720440" cy="25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86234D-865B-4EAD-991D-150485FFF1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9674" y="4162731"/>
                <a:ext cx="1738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A127D7-2B70-4EB4-9C71-E32BA0FCB6D4}"/>
                  </a:ext>
                </a:extLst>
              </p14:cNvPr>
              <p14:cNvContentPartPr/>
              <p14:nvPr/>
            </p14:nvContentPartPr>
            <p14:xfrm>
              <a:off x="3385714" y="3440211"/>
              <a:ext cx="613800" cy="94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A127D7-2B70-4EB4-9C71-E32BA0FCB6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7074" y="3431211"/>
                <a:ext cx="631440" cy="9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BBB4CA0-8498-4C33-8BD4-112F16E224E8}"/>
              </a:ext>
            </a:extLst>
          </p:cNvPr>
          <p:cNvGrpSpPr/>
          <p:nvPr/>
        </p:nvGrpSpPr>
        <p:grpSpPr>
          <a:xfrm>
            <a:off x="7599514" y="3188931"/>
            <a:ext cx="2142360" cy="1954080"/>
            <a:chOff x="7599514" y="3188931"/>
            <a:chExt cx="2142360" cy="19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55D48E-6B15-4677-8F5E-DE26DD0F5D5B}"/>
                    </a:ext>
                  </a:extLst>
                </p14:cNvPr>
                <p14:cNvContentPartPr/>
                <p14:nvPr/>
              </p14:nvContentPartPr>
              <p14:xfrm>
                <a:off x="7599514" y="3188931"/>
                <a:ext cx="842760" cy="108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55D48E-6B15-4677-8F5E-DE26DD0F5D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0874" y="3179931"/>
                  <a:ext cx="86040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830FCE-6F5B-4476-9761-4822000A844A}"/>
                    </a:ext>
                  </a:extLst>
                </p14:cNvPr>
                <p14:cNvContentPartPr/>
                <p14:nvPr/>
              </p14:nvContentPartPr>
              <p14:xfrm>
                <a:off x="8336794" y="4244091"/>
                <a:ext cx="1405080" cy="898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830FCE-6F5B-4476-9761-4822000A84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7794" y="4235091"/>
                  <a:ext cx="1422720" cy="9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EA9B7A-2414-45EF-B6E4-C43ABB167F27}"/>
              </a:ext>
            </a:extLst>
          </p:cNvPr>
          <p:cNvGrpSpPr/>
          <p:nvPr/>
        </p:nvGrpSpPr>
        <p:grpSpPr>
          <a:xfrm>
            <a:off x="7188394" y="3358491"/>
            <a:ext cx="2746800" cy="1734840"/>
            <a:chOff x="7188394" y="3358491"/>
            <a:chExt cx="2746800" cy="17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6F12AF-78AC-4611-88C4-0970199865EB}"/>
                    </a:ext>
                  </a:extLst>
                </p14:cNvPr>
                <p14:cNvContentPartPr/>
                <p14:nvPr/>
              </p14:nvContentPartPr>
              <p14:xfrm>
                <a:off x="7188394" y="3358491"/>
                <a:ext cx="143928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6F12AF-78AC-4611-88C4-097019986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79754" y="3349491"/>
                  <a:ext cx="145692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7D6014-00AA-42A4-BC51-45ABB7E6C6B1}"/>
                    </a:ext>
                  </a:extLst>
                </p14:cNvPr>
                <p14:cNvContentPartPr/>
                <p14:nvPr/>
              </p14:nvContentPartPr>
              <p14:xfrm>
                <a:off x="7471714" y="4267131"/>
                <a:ext cx="2196720" cy="1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7D6014-00AA-42A4-BC51-45ABB7E6C6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62714" y="4258131"/>
                  <a:ext cx="2214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740897-2DA9-4461-9A45-B74F6820CFCA}"/>
                    </a:ext>
                  </a:extLst>
                </p14:cNvPr>
                <p14:cNvContentPartPr/>
                <p14:nvPr/>
              </p14:nvContentPartPr>
              <p14:xfrm>
                <a:off x="8782834" y="4082451"/>
                <a:ext cx="1152360" cy="101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740897-2DA9-4461-9A45-B74F6820CF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73834" y="4073811"/>
                  <a:ext cx="1170000" cy="10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49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2C3-877B-426D-B19D-BC10DFB4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Critical Points and Critical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4B80-C41B-4690-A1EC-A127D211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points at which f(x) is defined and f’(x) = 0 or f’(x) is undefined are called critical points. </a:t>
            </a:r>
          </a:p>
          <a:p>
            <a:pPr marL="0" indent="0">
              <a:buNone/>
            </a:pPr>
            <a:r>
              <a:rPr lang="en-CA" dirty="0"/>
              <a:t>The values of x at which f’(x) = 0 or f’(x) is undefined are called critical numbers.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D75D40-14F2-406B-AD32-BBAA37906EDD}"/>
                  </a:ext>
                </a:extLst>
              </p14:cNvPr>
              <p14:cNvContentPartPr/>
              <p14:nvPr/>
            </p14:nvContentPartPr>
            <p14:xfrm>
              <a:off x="3417754" y="935794"/>
              <a:ext cx="360" cy="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D75D40-14F2-406B-AD32-BBAA37906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114" y="926794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AD69B-F738-45BD-811C-ABF6A1A3A992}"/>
                  </a:ext>
                </a:extLst>
              </p14:cNvPr>
              <p14:cNvContentPartPr/>
              <p14:nvPr/>
            </p14:nvContentPartPr>
            <p14:xfrm>
              <a:off x="4364554" y="118599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AD69B-F738-45BD-811C-ABF6A1A3A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5914" y="11773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56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16A2-2DF3-4BD8-8543-D91820AA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11136-FA85-497D-BB2D-F2DF96574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, determine all the critical points. Determine whether each of these values of x gives a local maximum, a local minimum or neither.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 implies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 or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11136-FA85-497D-BB2D-F2DF96574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92CD32-0F1B-4510-8FDE-67EFA1FF75AE}"/>
              </a:ext>
            </a:extLst>
          </p:cNvPr>
          <p:cNvCxnSpPr/>
          <p:nvPr/>
        </p:nvCxnSpPr>
        <p:spPr>
          <a:xfrm>
            <a:off x="2841171" y="4985657"/>
            <a:ext cx="5627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C0EB64-B870-4F88-A8AD-E73556C6FB14}"/>
                  </a:ext>
                </a:extLst>
              </p14:cNvPr>
              <p14:cNvContentPartPr/>
              <p14:nvPr/>
            </p14:nvContentPartPr>
            <p14:xfrm>
              <a:off x="1497154" y="4937091"/>
              <a:ext cx="278280" cy="46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C0EB64-B870-4F88-A8AD-E73556C6FB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154" y="4928091"/>
                <a:ext cx="2959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3195BD-716F-44D9-8C77-98CAE92BDCD2}"/>
                  </a:ext>
                </a:extLst>
              </p14:cNvPr>
              <p14:cNvContentPartPr/>
              <p14:nvPr/>
            </p14:nvContentPartPr>
            <p14:xfrm>
              <a:off x="1999354" y="4708131"/>
              <a:ext cx="9720" cy="16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3195BD-716F-44D9-8C77-98CAE92BDC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0354" y="4699131"/>
                <a:ext cx="27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41E3C3-D877-44F9-A871-C1979ABAFB80}"/>
                  </a:ext>
                </a:extLst>
              </p14:cNvPr>
              <p14:cNvContentPartPr/>
              <p14:nvPr/>
            </p14:nvContentPartPr>
            <p14:xfrm>
              <a:off x="4059634" y="4947171"/>
              <a:ext cx="8280" cy="32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41E3C3-D877-44F9-A871-C1979ABAFB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0994" y="4938531"/>
                <a:ext cx="25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A46884-D687-4F1E-B76A-9A191299D73C}"/>
                  </a:ext>
                </a:extLst>
              </p14:cNvPr>
              <p14:cNvContentPartPr/>
              <p14:nvPr/>
            </p14:nvContentPartPr>
            <p14:xfrm>
              <a:off x="3933634" y="5416611"/>
              <a:ext cx="338760" cy="28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A46884-D687-4F1E-B76A-9A191299D7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4634" y="5407611"/>
                <a:ext cx="356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522A65-68DB-4AE7-98E7-BD4D940A898B}"/>
                  </a:ext>
                </a:extLst>
              </p14:cNvPr>
              <p14:cNvContentPartPr/>
              <p14:nvPr/>
            </p14:nvContentPartPr>
            <p14:xfrm>
              <a:off x="6605914" y="4876251"/>
              <a:ext cx="49320" cy="258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522A65-68DB-4AE7-98E7-BD4D940A89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6914" y="4867611"/>
                <a:ext cx="669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7D8EEB-CACF-4A0F-872E-8BE8E80CD567}"/>
                  </a:ext>
                </a:extLst>
              </p14:cNvPr>
              <p14:cNvContentPartPr/>
              <p14:nvPr/>
            </p14:nvContentPartPr>
            <p14:xfrm>
              <a:off x="6434914" y="5357931"/>
              <a:ext cx="313920" cy="43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7D8EEB-CACF-4A0F-872E-8BE8E80CD5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5914" y="5348931"/>
                <a:ext cx="3315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A7F230-405F-404F-B12D-4DF8328C8B13}"/>
                  </a:ext>
                </a:extLst>
              </p14:cNvPr>
              <p14:cNvContentPartPr/>
              <p14:nvPr/>
            </p14:nvContentPartPr>
            <p14:xfrm>
              <a:off x="3228394" y="4709211"/>
              <a:ext cx="395280" cy="45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A7F230-405F-404F-B12D-4DF8328C8B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19754" y="4700571"/>
                <a:ext cx="412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9B7EE7-3A4A-4CFE-9F9C-FF3CF00956AB}"/>
                  </a:ext>
                </a:extLst>
              </p14:cNvPr>
              <p14:cNvContentPartPr/>
              <p14:nvPr/>
            </p14:nvContentPartPr>
            <p14:xfrm>
              <a:off x="5195074" y="4505091"/>
              <a:ext cx="32760" cy="248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9B7EE7-3A4A-4CFE-9F9C-FF3CF00956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86434" y="4496091"/>
                <a:ext cx="50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DB3FF7-64F5-4B27-A12D-03D8E24E0CA7}"/>
                  </a:ext>
                </a:extLst>
              </p14:cNvPr>
              <p14:cNvContentPartPr/>
              <p14:nvPr/>
            </p14:nvContentPartPr>
            <p14:xfrm>
              <a:off x="4880434" y="4635411"/>
              <a:ext cx="710280" cy="6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DB3FF7-64F5-4B27-A12D-03D8E24E0C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71434" y="4626771"/>
                <a:ext cx="72792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A52D399-886F-46B3-865C-2F4C1D1EAF94}"/>
              </a:ext>
            </a:extLst>
          </p:cNvPr>
          <p:cNvGrpSpPr/>
          <p:nvPr/>
        </p:nvGrpSpPr>
        <p:grpSpPr>
          <a:xfrm>
            <a:off x="7413754" y="4556571"/>
            <a:ext cx="544680" cy="243720"/>
            <a:chOff x="7413754" y="4556571"/>
            <a:chExt cx="5446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AFFA0-573F-4388-B911-80C1AD1A6AE9}"/>
                    </a:ext>
                  </a:extLst>
                </p14:cNvPr>
                <p14:cNvContentPartPr/>
                <p14:nvPr/>
              </p14:nvContentPartPr>
              <p14:xfrm>
                <a:off x="7649554" y="4556571"/>
                <a:ext cx="29520" cy="24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AFFA0-573F-4388-B911-80C1AD1A6A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40914" y="4547571"/>
                  <a:ext cx="47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DA00F1-01EF-4445-AE34-E352611D6A39}"/>
                    </a:ext>
                  </a:extLst>
                </p14:cNvPr>
                <p14:cNvContentPartPr/>
                <p14:nvPr/>
              </p14:nvContentPartPr>
              <p14:xfrm>
                <a:off x="7413754" y="4711371"/>
                <a:ext cx="544680" cy="49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DA00F1-01EF-4445-AE34-E352611D6A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5114" y="4702371"/>
                  <a:ext cx="56232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19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D629-C754-4CDD-86BE-30EA45E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43280-A8B0-4A0E-B9E5-41768820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Therefore, there are critical numbers at x = 0 and x = 3. The critical number at x = 0 represents a local minimum and at x = 3 there is neither a local minimum nor a local maximum.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At x = 0,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      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CA" dirty="0"/>
                  <a:t> the point is (0, 0)</a:t>
                </a:r>
              </a:p>
              <a:p>
                <a:pPr marL="0" indent="0">
                  <a:buNone/>
                </a:pPr>
                <a:r>
                  <a:rPr lang="en-CA" dirty="0"/>
                  <a:t>At x = 3,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CA" dirty="0"/>
                  <a:t>        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CA" dirty="0"/>
                  <a:t> the point is (3, 27)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 critical points are (0, 0) where there is a local minimum, and (3, 27) where there is neither a minimum nor </a:t>
                </a:r>
                <a:r>
                  <a:rPr lang="en-CA"/>
                  <a:t>a maximum.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43280-A8B0-4A0E-B9E5-41768820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4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5913-9307-4067-A04A-5A6F8057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97713-12B8-45DD-B920-99FB5B121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whether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/>
                  <a:t> has a maximum or a minimum or neither at (c, f(c)) where f’(c) = 0.</a:t>
                </a:r>
              </a:p>
              <a:p>
                <a:pPr marL="0" indent="0">
                  <a:buNone/>
                </a:pPr>
                <a:r>
                  <a:rPr lang="en-CA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f’(x) = 0  implies  x = 0</a:t>
                </a:r>
              </a:p>
              <a:p>
                <a:pPr marL="0" indent="0">
                  <a:buNone/>
                </a:pPr>
                <a:r>
                  <a:rPr lang="en-CA" dirty="0"/>
                  <a:t>At x = 0,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. Therefore, the point where f’(c)=0 is (0, 0)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 there is neither a maximum nor a minimum at (0, 0)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97713-12B8-45DD-B920-99FB5B121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B6943-ADD7-4876-894D-8D280C14EDD4}"/>
              </a:ext>
            </a:extLst>
          </p:cNvPr>
          <p:cNvCxnSpPr/>
          <p:nvPr/>
        </p:nvCxnSpPr>
        <p:spPr>
          <a:xfrm>
            <a:off x="3276600" y="4593771"/>
            <a:ext cx="404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01BAA2-21E4-4498-B7C7-A0A153D804B0}"/>
                  </a:ext>
                </a:extLst>
              </p14:cNvPr>
              <p14:cNvContentPartPr/>
              <p14:nvPr/>
            </p14:nvContentPartPr>
            <p14:xfrm>
              <a:off x="1990714" y="4455051"/>
              <a:ext cx="211680" cy="36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01BAA2-21E4-4498-B7C7-A0A153D804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2074" y="4446411"/>
                <a:ext cx="2293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F8C6DF-FC00-4393-92B7-F2C2E61B0F02}"/>
                  </a:ext>
                </a:extLst>
              </p14:cNvPr>
              <p14:cNvContentPartPr/>
              <p14:nvPr/>
            </p14:nvContentPartPr>
            <p14:xfrm>
              <a:off x="2451874" y="4306731"/>
              <a:ext cx="360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F8C6DF-FC00-4393-92B7-F2C2E61B0F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3234" y="4298091"/>
                <a:ext cx="212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2FF255-AABC-4377-8189-EC5E44707AEB}"/>
                  </a:ext>
                </a:extLst>
              </p14:cNvPr>
              <p14:cNvContentPartPr/>
              <p14:nvPr/>
            </p14:nvContentPartPr>
            <p14:xfrm>
              <a:off x="5048554" y="4561971"/>
              <a:ext cx="8280" cy="22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2FF255-AABC-4377-8189-EC5E44707A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9914" y="4552971"/>
                <a:ext cx="25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6EC82C-F693-47FC-A45B-8C074DDBE42B}"/>
                  </a:ext>
                </a:extLst>
              </p14:cNvPr>
              <p14:cNvContentPartPr/>
              <p14:nvPr/>
            </p14:nvContentPartPr>
            <p14:xfrm>
              <a:off x="4838314" y="4945731"/>
              <a:ext cx="137520" cy="167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6EC82C-F693-47FC-A45B-8C074DDBE4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9674" y="4937091"/>
                <a:ext cx="15516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158D8-F7B2-4D7C-84E6-601707C12932}"/>
              </a:ext>
            </a:extLst>
          </p:cNvPr>
          <p:cNvGrpSpPr/>
          <p:nvPr/>
        </p:nvGrpSpPr>
        <p:grpSpPr>
          <a:xfrm>
            <a:off x="3800074" y="4333011"/>
            <a:ext cx="263160" cy="189720"/>
            <a:chOff x="3800074" y="4333011"/>
            <a:chExt cx="26316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074F65-F748-41BD-BC44-AD29B59183C9}"/>
                    </a:ext>
                  </a:extLst>
                </p14:cNvPr>
                <p14:cNvContentPartPr/>
                <p14:nvPr/>
              </p14:nvContentPartPr>
              <p14:xfrm>
                <a:off x="4020394" y="4333011"/>
                <a:ext cx="11160" cy="18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074F65-F748-41BD-BC44-AD29B5918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11394" y="4324011"/>
                  <a:ext cx="2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DA6816-9706-4453-98A8-B710D1B5EC10}"/>
                    </a:ext>
                  </a:extLst>
                </p14:cNvPr>
                <p14:cNvContentPartPr/>
                <p14:nvPr/>
              </p14:nvContentPartPr>
              <p14:xfrm>
                <a:off x="3800074" y="4445691"/>
                <a:ext cx="263160" cy="1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DA6816-9706-4453-98A8-B710D1B5EC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1434" y="4437051"/>
                  <a:ext cx="2808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C828E8-85DA-4A0C-8210-A82AA0914C63}"/>
              </a:ext>
            </a:extLst>
          </p:cNvPr>
          <p:cNvGrpSpPr/>
          <p:nvPr/>
        </p:nvGrpSpPr>
        <p:grpSpPr>
          <a:xfrm>
            <a:off x="5630674" y="4244451"/>
            <a:ext cx="369360" cy="240120"/>
            <a:chOff x="5630674" y="4244451"/>
            <a:chExt cx="3693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F426C7-6628-4C3B-A827-95BB1A286BF7}"/>
                    </a:ext>
                  </a:extLst>
                </p14:cNvPr>
                <p14:cNvContentPartPr/>
                <p14:nvPr/>
              </p14:nvContentPartPr>
              <p14:xfrm>
                <a:off x="5881234" y="4244451"/>
                <a:ext cx="651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F426C7-6628-4C3B-A827-95BB1A286B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72234" y="4235451"/>
                  <a:ext cx="82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B584FD-CBC4-4F42-9E71-C11FB7F0F63D}"/>
                    </a:ext>
                  </a:extLst>
                </p14:cNvPr>
                <p14:cNvContentPartPr/>
                <p14:nvPr/>
              </p14:nvContentPartPr>
              <p14:xfrm>
                <a:off x="5630674" y="4357131"/>
                <a:ext cx="36936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B584FD-CBC4-4F42-9E71-C11FB7F0F6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22034" y="4348491"/>
                  <a:ext cx="387000" cy="7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40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EB3-D3DB-418B-94AA-47D67413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1291A-26E3-4FDA-9443-5CC9E50DB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critical numbers for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rad>
                  </m:oMath>
                </a14:m>
                <a:r>
                  <a:rPr lang="en-CA" dirty="0"/>
                  <a:t> and determine whether each one represents a local maximum, a local minimum, or neither.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ra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y’ = 0 implies x = 2; y’ is undefined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1291A-26E3-4FDA-9443-5CC9E50DB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 r="-12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4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1569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Critical Points, Local Maxima and Local Minima</vt:lpstr>
      <vt:lpstr>First Derivative Test</vt:lpstr>
      <vt:lpstr>First Derivative Test (continued)</vt:lpstr>
      <vt:lpstr>First Derivative Test (continued)</vt:lpstr>
      <vt:lpstr>Critical Points and Critical Numbers</vt:lpstr>
      <vt:lpstr>Example</vt:lpstr>
      <vt:lpstr>PowerPoint Presentation</vt:lpstr>
      <vt:lpstr>Example</vt:lpstr>
      <vt:lpstr>Example:</vt:lpstr>
      <vt:lpstr>PowerPoint Presentation</vt:lpstr>
      <vt:lpstr>PowerPoint Presentation</vt:lpstr>
      <vt:lpstr>Example </vt:lpstr>
      <vt:lpstr>PowerPoint Presentation</vt:lpstr>
      <vt:lpstr>Example 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and Decreasing Functions</dc:title>
  <dc:creator>James Beland</dc:creator>
  <cp:lastModifiedBy>Jim</cp:lastModifiedBy>
  <cp:revision>2</cp:revision>
  <dcterms:created xsi:type="dcterms:W3CDTF">2020-04-12T19:57:01Z</dcterms:created>
  <dcterms:modified xsi:type="dcterms:W3CDTF">2022-04-16T17:56:39Z</dcterms:modified>
</cp:coreProperties>
</file>