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4EE4D-7D34-41E2-A5D0-17E76B649134}" v="606" dt="2020-04-13T21:09:4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91907209-A909-4B5C-BF55-B6ED9AB94077}"/>
    <pc:docChg chg="undo custSel addSld modSld">
      <pc:chgData name="Jim Beland" userId="d41a4da1a37fb713" providerId="LiveId" clId="{91907209-A909-4B5C-BF55-B6ED9AB94077}" dt="2020-04-13T16:59:01.690" v="1877"/>
      <pc:docMkLst>
        <pc:docMk/>
      </pc:docMkLst>
      <pc:sldChg chg="modSp">
        <pc:chgData name="Jim Beland" userId="d41a4da1a37fb713" providerId="LiveId" clId="{91907209-A909-4B5C-BF55-B6ED9AB94077}" dt="2020-04-13T16:26:36.892" v="330" actId="20577"/>
        <pc:sldMkLst>
          <pc:docMk/>
          <pc:sldMk cId="4179212155" sldId="261"/>
        </pc:sldMkLst>
        <pc:spChg chg="mod">
          <ac:chgData name="Jim Beland" userId="d41a4da1a37fb713" providerId="LiveId" clId="{91907209-A909-4B5C-BF55-B6ED9AB94077}" dt="2020-04-13T16:26:36.892" v="330" actId="20577"/>
          <ac:spMkLst>
            <pc:docMk/>
            <pc:sldMk cId="4179212155" sldId="261"/>
            <ac:spMk id="2" creationId="{08946038-7031-4986-BD07-AAF396B064BB}"/>
          </ac:spMkLst>
        </pc:spChg>
      </pc:sldChg>
      <pc:sldChg chg="modSp">
        <pc:chgData name="Jim Beland" userId="d41a4da1a37fb713" providerId="LiveId" clId="{91907209-A909-4B5C-BF55-B6ED9AB94077}" dt="2020-04-13T16:26:31.229" v="329" actId="20577"/>
        <pc:sldMkLst>
          <pc:docMk/>
          <pc:sldMk cId="4010681646" sldId="262"/>
        </pc:sldMkLst>
        <pc:spChg chg="mod">
          <ac:chgData name="Jim Beland" userId="d41a4da1a37fb713" providerId="LiveId" clId="{91907209-A909-4B5C-BF55-B6ED9AB94077}" dt="2020-04-13T16:26:31.229" v="329" actId="20577"/>
          <ac:spMkLst>
            <pc:docMk/>
            <pc:sldMk cId="4010681646" sldId="262"/>
            <ac:spMk id="2" creationId="{C4CFF580-2398-4377-AA4D-D70492E26EC7}"/>
          </ac:spMkLst>
        </pc:spChg>
        <pc:spChg chg="mod">
          <ac:chgData name="Jim Beland" userId="d41a4da1a37fb713" providerId="LiveId" clId="{91907209-A909-4B5C-BF55-B6ED9AB94077}" dt="2020-04-13T16:26:11.686" v="322" actId="207"/>
          <ac:spMkLst>
            <pc:docMk/>
            <pc:sldMk cId="4010681646" sldId="262"/>
            <ac:spMk id="3" creationId="{09379DC9-10A4-4406-AFDA-3DB6A896BF5F}"/>
          </ac:spMkLst>
        </pc:spChg>
      </pc:sldChg>
      <pc:sldChg chg="modSp new">
        <pc:chgData name="Jim Beland" userId="d41a4da1a37fb713" providerId="LiveId" clId="{91907209-A909-4B5C-BF55-B6ED9AB94077}" dt="2020-04-13T16:39:06.608" v="833" actId="20577"/>
        <pc:sldMkLst>
          <pc:docMk/>
          <pc:sldMk cId="1781802732" sldId="263"/>
        </pc:sldMkLst>
        <pc:spChg chg="mod">
          <ac:chgData name="Jim Beland" userId="d41a4da1a37fb713" providerId="LiveId" clId="{91907209-A909-4B5C-BF55-B6ED9AB94077}" dt="2020-04-13T16:26:55.523" v="341" actId="20577"/>
          <ac:spMkLst>
            <pc:docMk/>
            <pc:sldMk cId="1781802732" sldId="263"/>
            <ac:spMk id="2" creationId="{0C2C879F-949A-4646-AB67-4E52E2C7CBE7}"/>
          </ac:spMkLst>
        </pc:spChg>
        <pc:spChg chg="mod">
          <ac:chgData name="Jim Beland" userId="d41a4da1a37fb713" providerId="LiveId" clId="{91907209-A909-4B5C-BF55-B6ED9AB94077}" dt="2020-04-13T16:39:06.608" v="833" actId="20577"/>
          <ac:spMkLst>
            <pc:docMk/>
            <pc:sldMk cId="1781802732" sldId="263"/>
            <ac:spMk id="3" creationId="{4261F638-B5B3-44E5-B7DC-9630C2340C4C}"/>
          </ac:spMkLst>
        </pc:spChg>
      </pc:sldChg>
      <pc:sldChg chg="modSp new">
        <pc:chgData name="Jim Beland" userId="d41a4da1a37fb713" providerId="LiveId" clId="{91907209-A909-4B5C-BF55-B6ED9AB94077}" dt="2020-04-13T16:50:44.190" v="1190" actId="20577"/>
        <pc:sldMkLst>
          <pc:docMk/>
          <pc:sldMk cId="4122858630" sldId="264"/>
        </pc:sldMkLst>
        <pc:spChg chg="mod">
          <ac:chgData name="Jim Beland" userId="d41a4da1a37fb713" providerId="LiveId" clId="{91907209-A909-4B5C-BF55-B6ED9AB94077}" dt="2020-04-13T16:50:44.190" v="1190" actId="20577"/>
          <ac:spMkLst>
            <pc:docMk/>
            <pc:sldMk cId="4122858630" sldId="264"/>
            <ac:spMk id="2" creationId="{FD226837-DEAB-4AA2-97E7-5FE96B2D25CA}"/>
          </ac:spMkLst>
        </pc:spChg>
        <pc:spChg chg="mod">
          <ac:chgData name="Jim Beland" userId="d41a4da1a37fb713" providerId="LiveId" clId="{91907209-A909-4B5C-BF55-B6ED9AB94077}" dt="2020-04-13T16:46:19.534" v="1157" actId="207"/>
          <ac:spMkLst>
            <pc:docMk/>
            <pc:sldMk cId="4122858630" sldId="264"/>
            <ac:spMk id="3" creationId="{F0A29DB5-24E6-4FA5-AEEB-56CAA7054EA8}"/>
          </ac:spMkLst>
        </pc:spChg>
      </pc:sldChg>
      <pc:sldChg chg="modSp new">
        <pc:chgData name="Jim Beland" userId="d41a4da1a37fb713" providerId="LiveId" clId="{91907209-A909-4B5C-BF55-B6ED9AB94077}" dt="2020-04-13T16:54:24.416" v="1754" actId="20577"/>
        <pc:sldMkLst>
          <pc:docMk/>
          <pc:sldMk cId="1769082468" sldId="265"/>
        </pc:sldMkLst>
        <pc:spChg chg="mod">
          <ac:chgData name="Jim Beland" userId="d41a4da1a37fb713" providerId="LiveId" clId="{91907209-A909-4B5C-BF55-B6ED9AB94077}" dt="2020-04-13T16:50:51.845" v="1201" actId="20577"/>
          <ac:spMkLst>
            <pc:docMk/>
            <pc:sldMk cId="1769082468" sldId="265"/>
            <ac:spMk id="2" creationId="{9E593D0C-BFCE-478D-B412-54B1563002CE}"/>
          </ac:spMkLst>
        </pc:spChg>
        <pc:spChg chg="mod">
          <ac:chgData name="Jim Beland" userId="d41a4da1a37fb713" providerId="LiveId" clId="{91907209-A909-4B5C-BF55-B6ED9AB94077}" dt="2020-04-13T16:54:24.416" v="1754" actId="20577"/>
          <ac:spMkLst>
            <pc:docMk/>
            <pc:sldMk cId="1769082468" sldId="265"/>
            <ac:spMk id="3" creationId="{D0306162-3993-4720-932E-D04EE899EFC8}"/>
          </ac:spMkLst>
        </pc:spChg>
      </pc:sldChg>
      <pc:sldChg chg="addSp delSp modSp new">
        <pc:chgData name="Jim Beland" userId="d41a4da1a37fb713" providerId="LiveId" clId="{91907209-A909-4B5C-BF55-B6ED9AB94077}" dt="2020-04-13T16:59:01.690" v="1877"/>
        <pc:sldMkLst>
          <pc:docMk/>
          <pc:sldMk cId="817819867" sldId="266"/>
        </pc:sldMkLst>
        <pc:spChg chg="mod">
          <ac:chgData name="Jim Beland" userId="d41a4da1a37fb713" providerId="LiveId" clId="{91907209-A909-4B5C-BF55-B6ED9AB94077}" dt="2020-04-13T16:55:42.970" v="1765" actId="20577"/>
          <ac:spMkLst>
            <pc:docMk/>
            <pc:sldMk cId="817819867" sldId="266"/>
            <ac:spMk id="3" creationId="{4779D2A6-822B-4A88-96AF-C4465A66E41C}"/>
          </ac:spMkLst>
        </pc:spChg>
        <pc:grpChg chg="mod">
          <ac:chgData name="Jim Beland" userId="d41a4da1a37fb713" providerId="LiveId" clId="{91907209-A909-4B5C-BF55-B6ED9AB94077}" dt="2020-04-13T16:56:08.885" v="1771"/>
          <ac:grpSpMkLst>
            <pc:docMk/>
            <pc:sldMk cId="817819867" sldId="266"/>
            <ac:grpSpMk id="12" creationId="{9D4D6C73-1725-4D5F-A4FD-313AD10BE91D}"/>
          </ac:grpSpMkLst>
        </pc:grpChg>
        <pc:grpChg chg="mod">
          <ac:chgData name="Jim Beland" userId="d41a4da1a37fb713" providerId="LiveId" clId="{91907209-A909-4B5C-BF55-B6ED9AB94077}" dt="2020-04-13T16:56:10.722" v="1774"/>
          <ac:grpSpMkLst>
            <pc:docMk/>
            <pc:sldMk cId="817819867" sldId="266"/>
            <ac:grpSpMk id="15" creationId="{CDA89994-AD3A-4513-AEC7-34938D8207CD}"/>
          </ac:grpSpMkLst>
        </pc:grpChg>
        <pc:grpChg chg="mod">
          <ac:chgData name="Jim Beland" userId="d41a4da1a37fb713" providerId="LiveId" clId="{91907209-A909-4B5C-BF55-B6ED9AB94077}" dt="2020-04-13T16:56:13.878" v="1778"/>
          <ac:grpSpMkLst>
            <pc:docMk/>
            <pc:sldMk cId="817819867" sldId="266"/>
            <ac:grpSpMk id="19" creationId="{89E72D68-AD8A-4E12-9703-93E072683DFE}"/>
          </ac:grpSpMkLst>
        </pc:grpChg>
        <pc:grpChg chg="del mod">
          <ac:chgData name="Jim Beland" userId="d41a4da1a37fb713" providerId="LiveId" clId="{91907209-A909-4B5C-BF55-B6ED9AB94077}" dt="2020-04-13T16:56:29.367" v="1795"/>
          <ac:grpSpMkLst>
            <pc:docMk/>
            <pc:sldMk cId="817819867" sldId="266"/>
            <ac:grpSpMk id="32" creationId="{F9675B8D-3AE8-4A1C-8631-6F91535FC3E0}"/>
          </ac:grpSpMkLst>
        </pc:grpChg>
        <pc:grpChg chg="del mod">
          <ac:chgData name="Jim Beland" userId="d41a4da1a37fb713" providerId="LiveId" clId="{91907209-A909-4B5C-BF55-B6ED9AB94077}" dt="2020-04-13T16:56:54.623" v="1809"/>
          <ac:grpSpMkLst>
            <pc:docMk/>
            <pc:sldMk cId="817819867" sldId="266"/>
            <ac:grpSpMk id="36" creationId="{D0481485-72CF-4793-BF4B-9D9E8A06B4AD}"/>
          </ac:grpSpMkLst>
        </pc:grpChg>
        <pc:grpChg chg="del mod">
          <ac:chgData name="Jim Beland" userId="d41a4da1a37fb713" providerId="LiveId" clId="{91907209-A909-4B5C-BF55-B6ED9AB94077}" dt="2020-04-13T16:56:54.623" v="1809"/>
          <ac:grpSpMkLst>
            <pc:docMk/>
            <pc:sldMk cId="817819867" sldId="266"/>
            <ac:grpSpMk id="45" creationId="{0228BFE8-E267-4799-94F5-64B84EFF43EC}"/>
          </ac:grpSpMkLst>
        </pc:grpChg>
        <pc:grpChg chg="del mod">
          <ac:chgData name="Jim Beland" userId="d41a4da1a37fb713" providerId="LiveId" clId="{91907209-A909-4B5C-BF55-B6ED9AB94077}" dt="2020-04-13T16:56:54.623" v="1809"/>
          <ac:grpSpMkLst>
            <pc:docMk/>
            <pc:sldMk cId="817819867" sldId="266"/>
            <ac:grpSpMk id="46" creationId="{1E618C24-0A25-4B71-A4E9-BA18E9A11F4C}"/>
          </ac:grpSpMkLst>
        </pc:grpChg>
        <pc:grpChg chg="mod">
          <ac:chgData name="Jim Beland" userId="d41a4da1a37fb713" providerId="LiveId" clId="{91907209-A909-4B5C-BF55-B6ED9AB94077}" dt="2020-04-13T16:56:54.623" v="1809"/>
          <ac:grpSpMkLst>
            <pc:docMk/>
            <pc:sldMk cId="817819867" sldId="266"/>
            <ac:grpSpMk id="49" creationId="{1F29477B-FD90-45A8-9D62-0D4666108459}"/>
          </ac:grpSpMkLst>
        </pc:grpChg>
        <pc:grpChg chg="del mod">
          <ac:chgData name="Jim Beland" userId="d41a4da1a37fb713" providerId="LiveId" clId="{91907209-A909-4B5C-BF55-B6ED9AB94077}" dt="2020-04-13T16:58:41.337" v="1840"/>
          <ac:grpSpMkLst>
            <pc:docMk/>
            <pc:sldMk cId="817819867" sldId="266"/>
            <ac:grpSpMk id="55" creationId="{33166872-94AD-4F56-90C9-D9A716C4BD8E}"/>
          </ac:grpSpMkLst>
        </pc:grpChg>
        <pc:grpChg chg="del mod">
          <ac:chgData name="Jim Beland" userId="d41a4da1a37fb713" providerId="LiveId" clId="{91907209-A909-4B5C-BF55-B6ED9AB94077}" dt="2020-04-13T16:58:41.336" v="1839"/>
          <ac:grpSpMkLst>
            <pc:docMk/>
            <pc:sldMk cId="817819867" sldId="266"/>
            <ac:grpSpMk id="68" creationId="{2B7F8A76-3EE7-4E56-8825-3AAEA4B108F7}"/>
          </ac:grpSpMkLst>
        </pc:grpChg>
        <pc:grpChg chg="del mod">
          <ac:chgData name="Jim Beland" userId="d41a4da1a37fb713" providerId="LiveId" clId="{91907209-A909-4B5C-BF55-B6ED9AB94077}" dt="2020-04-13T16:58:41.341" v="1845"/>
          <ac:grpSpMkLst>
            <pc:docMk/>
            <pc:sldMk cId="817819867" sldId="266"/>
            <ac:grpSpMk id="69" creationId="{2BBFD609-7F04-498F-A26F-F272B1286139}"/>
          </ac:grpSpMkLst>
        </pc:grpChg>
        <pc:grpChg chg="mod">
          <ac:chgData name="Jim Beland" userId="d41a4da1a37fb713" providerId="LiveId" clId="{91907209-A909-4B5C-BF55-B6ED9AB94077}" dt="2020-04-13T16:59:01.690" v="1877"/>
          <ac:grpSpMkLst>
            <pc:docMk/>
            <pc:sldMk cId="817819867" sldId="266"/>
            <ac:grpSpMk id="100" creationId="{5CE11047-3447-4B7C-9C5F-29C91F73F6EB}"/>
          </ac:grpSpMkLst>
        </pc:grpChg>
        <pc:grpChg chg="mod">
          <ac:chgData name="Jim Beland" userId="d41a4da1a37fb713" providerId="LiveId" clId="{91907209-A909-4B5C-BF55-B6ED9AB94077}" dt="2020-04-13T16:59:01.690" v="1877"/>
          <ac:grpSpMkLst>
            <pc:docMk/>
            <pc:sldMk cId="817819867" sldId="266"/>
            <ac:grpSpMk id="101" creationId="{C626CD8C-A14C-4999-AC17-710F2B1AB4E7}"/>
          </ac:grpSpMkLst>
        </pc:grpChg>
        <pc:grpChg chg="mod">
          <ac:chgData name="Jim Beland" userId="d41a4da1a37fb713" providerId="LiveId" clId="{91907209-A909-4B5C-BF55-B6ED9AB94077}" dt="2020-04-13T16:59:01.690" v="1877"/>
          <ac:grpSpMkLst>
            <pc:docMk/>
            <pc:sldMk cId="817819867" sldId="266"/>
            <ac:grpSpMk id="102" creationId="{FCD73B1B-4D71-4124-B684-C16428782A88}"/>
          </ac:grpSpMkLst>
        </pc:grpChg>
        <pc:grpChg chg="mod">
          <ac:chgData name="Jim Beland" userId="d41a4da1a37fb713" providerId="LiveId" clId="{91907209-A909-4B5C-BF55-B6ED9AB94077}" dt="2020-04-13T16:59:01.690" v="1877"/>
          <ac:grpSpMkLst>
            <pc:docMk/>
            <pc:sldMk cId="817819867" sldId="266"/>
            <ac:grpSpMk id="103" creationId="{7BB3C62D-2345-4A33-A078-755700370C08}"/>
          </ac:grpSpMkLst>
        </pc:grpChg>
        <pc:inkChg chg="add del">
          <ac:chgData name="Jim Beland" userId="d41a4da1a37fb713" providerId="LiveId" clId="{91907209-A909-4B5C-BF55-B6ED9AB94077}" dt="2020-04-13T16:55:36.876" v="1762" actId="9405"/>
          <ac:inkMkLst>
            <pc:docMk/>
            <pc:sldMk cId="817819867" sldId="266"/>
            <ac:inkMk id="4" creationId="{E1C429C8-6DD9-43D1-88B6-6626AB06E770}"/>
          </ac:inkMkLst>
        </pc:inkChg>
        <pc:inkChg chg="add del">
          <ac:chgData name="Jim Beland" userId="d41a4da1a37fb713" providerId="LiveId" clId="{91907209-A909-4B5C-BF55-B6ED9AB94077}" dt="2020-04-13T16:55:35.649" v="1761" actId="9405"/>
          <ac:inkMkLst>
            <pc:docMk/>
            <pc:sldMk cId="817819867" sldId="266"/>
            <ac:inkMk id="5" creationId="{08CDE5B2-0ADD-4108-85A2-AC8D583D7D3F}"/>
          </ac:inkMkLst>
        </pc:inkChg>
        <pc:inkChg chg="add del">
          <ac:chgData name="Jim Beland" userId="d41a4da1a37fb713" providerId="LiveId" clId="{91907209-A909-4B5C-BF55-B6ED9AB94077}" dt="2020-04-13T16:55:34.642" v="1760" actId="9405"/>
          <ac:inkMkLst>
            <pc:docMk/>
            <pc:sldMk cId="817819867" sldId="266"/>
            <ac:inkMk id="6" creationId="{2E9D306A-B5AC-4A38-ADF1-A46096ACB240}"/>
          </ac:inkMkLst>
        </pc:inkChg>
        <pc:inkChg chg="add">
          <ac:chgData name="Jim Beland" userId="d41a4da1a37fb713" providerId="LiveId" clId="{91907209-A909-4B5C-BF55-B6ED9AB94077}" dt="2020-04-13T16:55:56.297" v="1766" actId="9405"/>
          <ac:inkMkLst>
            <pc:docMk/>
            <pc:sldMk cId="817819867" sldId="266"/>
            <ac:inkMk id="7" creationId="{3DF94472-5DDA-4317-8F33-85997EA69352}"/>
          </ac:inkMkLst>
        </pc:inkChg>
        <pc:inkChg chg="add">
          <ac:chgData name="Jim Beland" userId="d41a4da1a37fb713" providerId="LiveId" clId="{91907209-A909-4B5C-BF55-B6ED9AB94077}" dt="2020-04-13T16:55:59.558" v="1767" actId="9405"/>
          <ac:inkMkLst>
            <pc:docMk/>
            <pc:sldMk cId="817819867" sldId="266"/>
            <ac:inkMk id="8" creationId="{2C3B8800-D7BD-41AA-8033-F2DBA2556E63}"/>
          </ac:inkMkLst>
        </pc:inkChg>
        <pc:inkChg chg="add mod">
          <ac:chgData name="Jim Beland" userId="d41a4da1a37fb713" providerId="LiveId" clId="{91907209-A909-4B5C-BF55-B6ED9AB94077}" dt="2020-04-13T16:56:08.885" v="1771"/>
          <ac:inkMkLst>
            <pc:docMk/>
            <pc:sldMk cId="817819867" sldId="266"/>
            <ac:inkMk id="9" creationId="{F4C8BC79-1870-4A23-BCA8-229A32E35AB4}"/>
          </ac:inkMkLst>
        </pc:inkChg>
        <pc:inkChg chg="add mod">
          <ac:chgData name="Jim Beland" userId="d41a4da1a37fb713" providerId="LiveId" clId="{91907209-A909-4B5C-BF55-B6ED9AB94077}" dt="2020-04-13T16:56:08.885" v="1771"/>
          <ac:inkMkLst>
            <pc:docMk/>
            <pc:sldMk cId="817819867" sldId="266"/>
            <ac:inkMk id="10" creationId="{631B88C3-C765-4227-9C6E-25D41471E8C8}"/>
          </ac:inkMkLst>
        </pc:inkChg>
        <pc:inkChg chg="add mod">
          <ac:chgData name="Jim Beland" userId="d41a4da1a37fb713" providerId="LiveId" clId="{91907209-A909-4B5C-BF55-B6ED9AB94077}" dt="2020-04-13T16:56:08.885" v="1771"/>
          <ac:inkMkLst>
            <pc:docMk/>
            <pc:sldMk cId="817819867" sldId="266"/>
            <ac:inkMk id="11" creationId="{14592A86-9F69-4611-B27C-60AF5CCC267E}"/>
          </ac:inkMkLst>
        </pc:inkChg>
        <pc:inkChg chg="add mod">
          <ac:chgData name="Jim Beland" userId="d41a4da1a37fb713" providerId="LiveId" clId="{91907209-A909-4B5C-BF55-B6ED9AB94077}" dt="2020-04-13T16:56:10.722" v="1774"/>
          <ac:inkMkLst>
            <pc:docMk/>
            <pc:sldMk cId="817819867" sldId="266"/>
            <ac:inkMk id="13" creationId="{76718786-9A52-4E2F-8499-B9C2CA204F69}"/>
          </ac:inkMkLst>
        </pc:inkChg>
        <pc:inkChg chg="add mod">
          <ac:chgData name="Jim Beland" userId="d41a4da1a37fb713" providerId="LiveId" clId="{91907209-A909-4B5C-BF55-B6ED9AB94077}" dt="2020-04-13T16:56:10.722" v="1774"/>
          <ac:inkMkLst>
            <pc:docMk/>
            <pc:sldMk cId="817819867" sldId="266"/>
            <ac:inkMk id="14" creationId="{4C0A30E6-ACFC-48CF-9C89-7B7B48E15B5B}"/>
          </ac:inkMkLst>
        </pc:inkChg>
        <pc:inkChg chg="add mod">
          <ac:chgData name="Jim Beland" userId="d41a4da1a37fb713" providerId="LiveId" clId="{91907209-A909-4B5C-BF55-B6ED9AB94077}" dt="2020-04-13T16:56:13.878" v="1778"/>
          <ac:inkMkLst>
            <pc:docMk/>
            <pc:sldMk cId="817819867" sldId="266"/>
            <ac:inkMk id="16" creationId="{0ADDF979-323C-4463-8453-099D4D272EDA}"/>
          </ac:inkMkLst>
        </pc:inkChg>
        <pc:inkChg chg="add mod">
          <ac:chgData name="Jim Beland" userId="d41a4da1a37fb713" providerId="LiveId" clId="{91907209-A909-4B5C-BF55-B6ED9AB94077}" dt="2020-04-13T16:56:13.878" v="1778"/>
          <ac:inkMkLst>
            <pc:docMk/>
            <pc:sldMk cId="817819867" sldId="266"/>
            <ac:inkMk id="17" creationId="{429BB7AA-D0A8-4904-BBFE-977AA4F1DE5D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18" creationId="{4FE27B83-182C-491D-9A23-AADD645639C2}"/>
          </ac:inkMkLst>
        </pc:inkChg>
        <pc:inkChg chg="add">
          <ac:chgData name="Jim Beland" userId="d41a4da1a37fb713" providerId="LiveId" clId="{91907209-A909-4B5C-BF55-B6ED9AB94077}" dt="2020-04-13T16:56:14.812" v="1779" actId="9405"/>
          <ac:inkMkLst>
            <pc:docMk/>
            <pc:sldMk cId="817819867" sldId="266"/>
            <ac:inkMk id="20" creationId="{CE2554BA-ABD0-4A64-8A92-F64CAB63F4B1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21" creationId="{0FAA939B-93D6-418B-BF6D-8069C95765CA}"/>
          </ac:inkMkLst>
        </pc:inkChg>
        <pc:inkChg chg="add">
          <ac:chgData name="Jim Beland" userId="d41a4da1a37fb713" providerId="LiveId" clId="{91907209-A909-4B5C-BF55-B6ED9AB94077}" dt="2020-04-13T16:56:16.960" v="1781" actId="9405"/>
          <ac:inkMkLst>
            <pc:docMk/>
            <pc:sldMk cId="817819867" sldId="266"/>
            <ac:inkMk id="22" creationId="{2E81475D-C792-4F38-89E2-A2F412127B32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23" creationId="{C1352FF6-8B76-47FF-8DD5-5053F8C0E45F}"/>
          </ac:inkMkLst>
        </pc:inkChg>
        <pc:inkChg chg="add">
          <ac:chgData name="Jim Beland" userId="d41a4da1a37fb713" providerId="LiveId" clId="{91907209-A909-4B5C-BF55-B6ED9AB94077}" dt="2020-04-13T16:56:21.572" v="1783" actId="9405"/>
          <ac:inkMkLst>
            <pc:docMk/>
            <pc:sldMk cId="817819867" sldId="266"/>
            <ac:inkMk id="24" creationId="{F2EE6102-720B-432D-A3C0-5EE29911DA67}"/>
          </ac:inkMkLst>
        </pc:inkChg>
        <pc:inkChg chg="add">
          <ac:chgData name="Jim Beland" userId="d41a4da1a37fb713" providerId="LiveId" clId="{91907209-A909-4B5C-BF55-B6ED9AB94077}" dt="2020-04-13T16:56:22.457" v="1784" actId="9405"/>
          <ac:inkMkLst>
            <pc:docMk/>
            <pc:sldMk cId="817819867" sldId="266"/>
            <ac:inkMk id="25" creationId="{C502DED9-B6A9-45AF-8396-95AE3C494E58}"/>
          </ac:inkMkLst>
        </pc:inkChg>
        <pc:inkChg chg="add">
          <ac:chgData name="Jim Beland" userId="d41a4da1a37fb713" providerId="LiveId" clId="{91907209-A909-4B5C-BF55-B6ED9AB94077}" dt="2020-04-13T16:56:23.319" v="1785" actId="9405"/>
          <ac:inkMkLst>
            <pc:docMk/>
            <pc:sldMk cId="817819867" sldId="266"/>
            <ac:inkMk id="26" creationId="{A31CABA4-C736-47B9-A1D4-8A79CBAF52A7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27" creationId="{4F7EFBFC-2958-478F-A93A-C6402CF4CA08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28" creationId="{E6D65A3B-3F90-42C9-BD32-36F4F6C5E2B5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29" creationId="{1F32B1F7-97E6-4D21-B7E6-44FF3E897D4C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30" creationId="{EFF4FA39-0228-4581-9A83-78B89EEB19BE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31" creationId="{55BC8B27-B74A-40F2-86C8-EEE1E2AB22C6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33" creationId="{25E02DB2-A2C7-4613-BE19-434971964A5D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34" creationId="{23902916-9F1D-42B2-92FB-C64467C38C16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35" creationId="{6146102A-CB94-411A-BF32-824703D7BE0E}"/>
          </ac:inkMkLst>
        </pc:inkChg>
        <pc:inkChg chg="add del mod">
          <ac:chgData name="Jim Beland" userId="d41a4da1a37fb713" providerId="LiveId" clId="{91907209-A909-4B5C-BF55-B6ED9AB94077}" dt="2020-04-13T16:56:50.293" v="1806"/>
          <ac:inkMkLst>
            <pc:docMk/>
            <pc:sldMk cId="817819867" sldId="266"/>
            <ac:inkMk id="37" creationId="{C4A7EC61-D3D1-4953-A15C-76552C3F3E40}"/>
          </ac:inkMkLst>
        </pc:inkChg>
        <pc:inkChg chg="add del mod">
          <ac:chgData name="Jim Beland" userId="d41a4da1a37fb713" providerId="LiveId" clId="{91907209-A909-4B5C-BF55-B6ED9AB94077}" dt="2020-04-13T16:56:48.875" v="1805"/>
          <ac:inkMkLst>
            <pc:docMk/>
            <pc:sldMk cId="817819867" sldId="266"/>
            <ac:inkMk id="38" creationId="{85886765-31AA-4AB2-AEC9-C7979F69BE06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39" creationId="{70465561-6931-414C-B6E8-525F76A94299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0" creationId="{88D39C82-FD83-4DCD-A1CA-583D635B3045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1" creationId="{9CF7AA0F-8EB0-4ABF-BB8C-F1E2B1083ECB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2" creationId="{2EF14EE7-B3BC-470E-ACD5-AD732A00C73E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3" creationId="{F0063E2D-62B6-4DB7-A6C3-64C97E0CC53C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4" creationId="{C08C7E35-2F92-4E3C-B116-2F1E15969EB1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7" creationId="{D0C7551D-C494-45CB-8CC6-9AEC9A838DFC}"/>
          </ac:inkMkLst>
        </pc:inkChg>
        <pc:inkChg chg="add mod">
          <ac:chgData name="Jim Beland" userId="d41a4da1a37fb713" providerId="LiveId" clId="{91907209-A909-4B5C-BF55-B6ED9AB94077}" dt="2020-04-13T16:56:54.623" v="1809"/>
          <ac:inkMkLst>
            <pc:docMk/>
            <pc:sldMk cId="817819867" sldId="266"/>
            <ac:inkMk id="48" creationId="{F1A86E5F-3A2C-4466-B201-487C837C4CCF}"/>
          </ac:inkMkLst>
        </pc:inkChg>
        <pc:inkChg chg="add del mod">
          <ac:chgData name="Jim Beland" userId="d41a4da1a37fb713" providerId="LiveId" clId="{91907209-A909-4B5C-BF55-B6ED9AB94077}" dt="2020-04-13T16:58:41.328" v="1830"/>
          <ac:inkMkLst>
            <pc:docMk/>
            <pc:sldMk cId="817819867" sldId="266"/>
            <ac:inkMk id="50" creationId="{7DC210DB-DA50-4B8C-9C28-896DF36F8450}"/>
          </ac:inkMkLst>
        </pc:inkChg>
        <pc:inkChg chg="add del mod">
          <ac:chgData name="Jim Beland" userId="d41a4da1a37fb713" providerId="LiveId" clId="{91907209-A909-4B5C-BF55-B6ED9AB94077}" dt="2020-04-13T16:58:41.337" v="1840"/>
          <ac:inkMkLst>
            <pc:docMk/>
            <pc:sldMk cId="817819867" sldId="266"/>
            <ac:inkMk id="51" creationId="{2ECA2320-AC35-4198-8831-91E5B23482BB}"/>
          </ac:inkMkLst>
        </pc:inkChg>
        <pc:inkChg chg="add del mod">
          <ac:chgData name="Jim Beland" userId="d41a4da1a37fb713" providerId="LiveId" clId="{91907209-A909-4B5C-BF55-B6ED9AB94077}" dt="2020-04-13T16:58:41.330" v="1832"/>
          <ac:inkMkLst>
            <pc:docMk/>
            <pc:sldMk cId="817819867" sldId="266"/>
            <ac:inkMk id="52" creationId="{B345D4EC-C55D-4B12-A914-27D14A632F2E}"/>
          </ac:inkMkLst>
        </pc:inkChg>
        <pc:inkChg chg="add del mod">
          <ac:chgData name="Jim Beland" userId="d41a4da1a37fb713" providerId="LiveId" clId="{91907209-A909-4B5C-BF55-B6ED9AB94077}" dt="2020-04-13T16:58:41.333" v="1836"/>
          <ac:inkMkLst>
            <pc:docMk/>
            <pc:sldMk cId="817819867" sldId="266"/>
            <ac:inkMk id="53" creationId="{81E53789-39E8-4EBE-B73F-A762323BC193}"/>
          </ac:inkMkLst>
        </pc:inkChg>
        <pc:inkChg chg="add del mod">
          <ac:chgData name="Jim Beland" userId="d41a4da1a37fb713" providerId="LiveId" clId="{91907209-A909-4B5C-BF55-B6ED9AB94077}" dt="2020-04-13T16:58:41.671" v="1847"/>
          <ac:inkMkLst>
            <pc:docMk/>
            <pc:sldMk cId="817819867" sldId="266"/>
            <ac:inkMk id="54" creationId="{6217A542-CE8D-4836-86E6-E993128FB465}"/>
          </ac:inkMkLst>
        </pc:inkChg>
        <pc:inkChg chg="add del">
          <ac:chgData name="Jim Beland" userId="d41a4da1a37fb713" providerId="LiveId" clId="{91907209-A909-4B5C-BF55-B6ED9AB94077}" dt="2020-04-13T16:58:41.329" v="1831"/>
          <ac:inkMkLst>
            <pc:docMk/>
            <pc:sldMk cId="817819867" sldId="266"/>
            <ac:inkMk id="56" creationId="{32A8A634-E576-4D61-B31A-E97C88EE0A93}"/>
          </ac:inkMkLst>
        </pc:inkChg>
        <pc:inkChg chg="add del mod">
          <ac:chgData name="Jim Beland" userId="d41a4da1a37fb713" providerId="LiveId" clId="{91907209-A909-4B5C-BF55-B6ED9AB94077}" dt="2020-04-13T16:58:41.334" v="1837"/>
          <ac:inkMkLst>
            <pc:docMk/>
            <pc:sldMk cId="817819867" sldId="266"/>
            <ac:inkMk id="57" creationId="{F1A9B39A-C83D-4B47-B37D-AF1512554025}"/>
          </ac:inkMkLst>
        </pc:inkChg>
        <pc:inkChg chg="add del mod">
          <ac:chgData name="Jim Beland" userId="d41a4da1a37fb713" providerId="LiveId" clId="{91907209-A909-4B5C-BF55-B6ED9AB94077}" dt="2020-04-13T16:58:41.338" v="1842"/>
          <ac:inkMkLst>
            <pc:docMk/>
            <pc:sldMk cId="817819867" sldId="266"/>
            <ac:inkMk id="58" creationId="{30569E1B-EDBF-4854-984C-56C75D160289}"/>
          </ac:inkMkLst>
        </pc:inkChg>
        <pc:inkChg chg="add del mod">
          <ac:chgData name="Jim Beland" userId="d41a4da1a37fb713" providerId="LiveId" clId="{91907209-A909-4B5C-BF55-B6ED9AB94077}" dt="2020-04-13T16:58:41.337" v="1841"/>
          <ac:inkMkLst>
            <pc:docMk/>
            <pc:sldMk cId="817819867" sldId="266"/>
            <ac:inkMk id="59" creationId="{C33DCE92-DB5F-48A7-B578-0BD07707966C}"/>
          </ac:inkMkLst>
        </pc:inkChg>
        <pc:inkChg chg="add del mod">
          <ac:chgData name="Jim Beland" userId="d41a4da1a37fb713" providerId="LiveId" clId="{91907209-A909-4B5C-BF55-B6ED9AB94077}" dt="2020-04-13T16:58:41.342" v="1846"/>
          <ac:inkMkLst>
            <pc:docMk/>
            <pc:sldMk cId="817819867" sldId="266"/>
            <ac:inkMk id="60" creationId="{69ECA458-B0F1-4B70-82FD-F61B222D452E}"/>
          </ac:inkMkLst>
        </pc:inkChg>
        <pc:inkChg chg="add del mod">
          <ac:chgData name="Jim Beland" userId="d41a4da1a37fb713" providerId="LiveId" clId="{91907209-A909-4B5C-BF55-B6ED9AB94077}" dt="2020-04-13T16:58:41.341" v="1845"/>
          <ac:inkMkLst>
            <pc:docMk/>
            <pc:sldMk cId="817819867" sldId="266"/>
            <ac:inkMk id="61" creationId="{8692A4DE-C01E-49D2-A15B-321694FF60D3}"/>
          </ac:inkMkLst>
        </pc:inkChg>
        <pc:inkChg chg="add del mod">
          <ac:chgData name="Jim Beland" userId="d41a4da1a37fb713" providerId="LiveId" clId="{91907209-A909-4B5C-BF55-B6ED9AB94077}" dt="2020-04-13T16:58:41.332" v="1834"/>
          <ac:inkMkLst>
            <pc:docMk/>
            <pc:sldMk cId="817819867" sldId="266"/>
            <ac:inkMk id="62" creationId="{7EFA07DE-74AB-4C34-97B0-71CD996D2B66}"/>
          </ac:inkMkLst>
        </pc:inkChg>
        <pc:inkChg chg="add del mod">
          <ac:chgData name="Jim Beland" userId="d41a4da1a37fb713" providerId="LiveId" clId="{91907209-A909-4B5C-BF55-B6ED9AB94077}" dt="2020-04-13T16:58:41.335" v="1838"/>
          <ac:inkMkLst>
            <pc:docMk/>
            <pc:sldMk cId="817819867" sldId="266"/>
            <ac:inkMk id="63" creationId="{C8D2F8DB-7FD4-47EB-8228-938B5D9E7CF1}"/>
          </ac:inkMkLst>
        </pc:inkChg>
        <pc:inkChg chg="add del mod">
          <ac:chgData name="Jim Beland" userId="d41a4da1a37fb713" providerId="LiveId" clId="{91907209-A909-4B5C-BF55-B6ED9AB94077}" dt="2020-04-13T16:58:41.336" v="1839"/>
          <ac:inkMkLst>
            <pc:docMk/>
            <pc:sldMk cId="817819867" sldId="266"/>
            <ac:inkMk id="64" creationId="{6C892AAC-DE42-421B-8253-6E9AB7EDAB55}"/>
          </ac:inkMkLst>
        </pc:inkChg>
        <pc:inkChg chg="add del mod">
          <ac:chgData name="Jim Beland" userId="d41a4da1a37fb713" providerId="LiveId" clId="{91907209-A909-4B5C-BF55-B6ED9AB94077}" dt="2020-04-13T16:58:41.339" v="1843"/>
          <ac:inkMkLst>
            <pc:docMk/>
            <pc:sldMk cId="817819867" sldId="266"/>
            <ac:inkMk id="65" creationId="{03B946C1-727A-4488-8B0D-1BA5CC75136A}"/>
          </ac:inkMkLst>
        </pc:inkChg>
        <pc:inkChg chg="add del mod">
          <ac:chgData name="Jim Beland" userId="d41a4da1a37fb713" providerId="LiveId" clId="{91907209-A909-4B5C-BF55-B6ED9AB94077}" dt="2020-04-13T16:58:41.331" v="1833"/>
          <ac:inkMkLst>
            <pc:docMk/>
            <pc:sldMk cId="817819867" sldId="266"/>
            <ac:inkMk id="66" creationId="{4062B956-932F-446E-9C33-0E72B4A90510}"/>
          </ac:inkMkLst>
        </pc:inkChg>
        <pc:inkChg chg="add del mod">
          <ac:chgData name="Jim Beland" userId="d41a4da1a37fb713" providerId="LiveId" clId="{91907209-A909-4B5C-BF55-B6ED9AB94077}" dt="2020-04-13T16:58:41.332" v="1835"/>
          <ac:inkMkLst>
            <pc:docMk/>
            <pc:sldMk cId="817819867" sldId="266"/>
            <ac:inkMk id="67" creationId="{429C8236-BCC8-4238-91BF-371C3911C3A0}"/>
          </ac:inkMkLst>
        </pc:inkChg>
        <pc:inkChg chg="add del">
          <ac:chgData name="Jim Beland" userId="d41a4da1a37fb713" providerId="LiveId" clId="{91907209-A909-4B5C-BF55-B6ED9AB94077}" dt="2020-04-13T16:58:41.340" v="1844"/>
          <ac:inkMkLst>
            <pc:docMk/>
            <pc:sldMk cId="817819867" sldId="266"/>
            <ac:inkMk id="70" creationId="{BC19B6E3-BE95-4648-A68B-5867024D95EC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1" creationId="{E132A26F-FAF5-4ADF-9F45-03D2D83ED58E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2" creationId="{76908DE8-547E-4BF6-B0B4-38C2D239F6D6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3" creationId="{5C54CDC1-D683-4C6F-B11B-65FC461321B0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4" creationId="{19568A65-FC1C-421A-BC6C-78CF39C3C897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5" creationId="{EC8D0153-DE84-428F-B544-93A5E26F187E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6" creationId="{DFB7A0B6-70F3-4F08-BE42-539FB96257FE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7" creationId="{E2307B80-6ABC-452F-B61C-9497B4050D21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8" creationId="{B5228469-18C4-4399-AC9B-A3BBD1DA2868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79" creationId="{70067772-D270-4D3E-81B2-CE92E06324FC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0" creationId="{856B71BD-39D1-48EC-A42A-B8276581E779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1" creationId="{68D234AD-5F2B-4AF6-AC93-FE2C79BB9F2B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2" creationId="{05477155-8BD7-466F-B74B-D60525A8E866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3" creationId="{DFBD0456-51C5-407E-B6B0-5C126E6F3EF8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4" creationId="{8CD0A445-DAB2-4668-B868-0DEB526EC811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5" creationId="{C68F3DAB-3BEB-4F62-8274-7C812B962D5D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6" creationId="{3EBF1277-D464-4BAC-9D26-86A726CA3ADC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7" creationId="{845CAFAA-D40B-4A15-B115-1D55CF77C007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8" creationId="{2FCF4571-A40B-41B4-86C9-5A74A126BF94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89" creationId="{69ACDA31-0292-4E4B-ABEF-84C04B81302C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0" creationId="{DA5A447A-2288-4F5F-A91D-375F6185399B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1" creationId="{DFB64B31-3E1A-45E4-8BF1-9FAD9DF0D6F5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2" creationId="{3B9027E4-90B6-4A1B-A7CC-1C57873D6392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3" creationId="{ACDC3E02-B90C-4E35-94DE-6333112924FF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4" creationId="{31BA7A4A-330E-453E-AB19-45A4DA491753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5" creationId="{0205A3BE-800C-4C03-A7F0-423D072BC261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6" creationId="{B6B8FA27-EA2D-4959-A00E-9C52ABFD69CC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7" creationId="{49FE04F7-E964-47CE-AD60-DC061E359830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8" creationId="{1A024BBA-E1D3-4013-80FF-DC53FB2E3567}"/>
          </ac:inkMkLst>
        </pc:inkChg>
        <pc:inkChg chg="add mod">
          <ac:chgData name="Jim Beland" userId="d41a4da1a37fb713" providerId="LiveId" clId="{91907209-A909-4B5C-BF55-B6ED9AB94077}" dt="2020-04-13T16:59:01.690" v="1877"/>
          <ac:inkMkLst>
            <pc:docMk/>
            <pc:sldMk cId="817819867" sldId="266"/>
            <ac:inkMk id="99" creationId="{26E031B7-55A2-48CC-89CA-850CBB8A4989}"/>
          </ac:inkMkLst>
        </pc:inkChg>
      </pc:sldChg>
    </pc:docChg>
  </pc:docChgLst>
  <pc:docChgLst>
    <pc:chgData name="Jim Beland" userId="d41a4da1a37fb713" providerId="LiveId" clId="{BC54EE4D-7D34-41E2-A5D0-17E76B649134}"/>
    <pc:docChg chg="custSel addSld modSld">
      <pc:chgData name="Jim Beland" userId="d41a4da1a37fb713" providerId="LiveId" clId="{BC54EE4D-7D34-41E2-A5D0-17E76B649134}" dt="2020-04-19T23:39:34.035" v="1262" actId="20577"/>
      <pc:docMkLst>
        <pc:docMk/>
      </pc:docMkLst>
      <pc:sldChg chg="modSp">
        <pc:chgData name="Jim Beland" userId="d41a4da1a37fb713" providerId="LiveId" clId="{BC54EE4D-7D34-41E2-A5D0-17E76B649134}" dt="2020-04-19T23:38:31.763" v="1233" actId="20577"/>
        <pc:sldMkLst>
          <pc:docMk/>
          <pc:sldMk cId="1820074854" sldId="257"/>
        </pc:sldMkLst>
        <pc:spChg chg="mod">
          <ac:chgData name="Jim Beland" userId="d41a4da1a37fb713" providerId="LiveId" clId="{BC54EE4D-7D34-41E2-A5D0-17E76B649134}" dt="2020-04-19T23:38:31.763" v="1233" actId="20577"/>
          <ac:spMkLst>
            <pc:docMk/>
            <pc:sldMk cId="1820074854" sldId="257"/>
            <ac:spMk id="3" creationId="{E90335F9-C55C-4537-8E48-32ED198880D2}"/>
          </ac:spMkLst>
        </pc:spChg>
      </pc:sldChg>
      <pc:sldChg chg="modSp">
        <pc:chgData name="Jim Beland" userId="d41a4da1a37fb713" providerId="LiveId" clId="{BC54EE4D-7D34-41E2-A5D0-17E76B649134}" dt="2020-04-13T21:09:40.589" v="707" actId="20577"/>
        <pc:sldMkLst>
          <pc:docMk/>
          <pc:sldMk cId="3934721495" sldId="258"/>
        </pc:sldMkLst>
        <pc:spChg chg="mod">
          <ac:chgData name="Jim Beland" userId="d41a4da1a37fb713" providerId="LiveId" clId="{BC54EE4D-7D34-41E2-A5D0-17E76B649134}" dt="2020-04-13T21:09:40.589" v="707" actId="20577"/>
          <ac:spMkLst>
            <pc:docMk/>
            <pc:sldMk cId="3934721495" sldId="258"/>
            <ac:spMk id="3" creationId="{E90335F9-C55C-4537-8E48-32ED198880D2}"/>
          </ac:spMkLst>
        </pc:spChg>
      </pc:sldChg>
      <pc:sldChg chg="modSp">
        <pc:chgData name="Jim Beland" userId="d41a4da1a37fb713" providerId="LiveId" clId="{BC54EE4D-7D34-41E2-A5D0-17E76B649134}" dt="2020-04-19T23:39:34.035" v="1262" actId="20577"/>
        <pc:sldMkLst>
          <pc:docMk/>
          <pc:sldMk cId="3317872727" sldId="260"/>
        </pc:sldMkLst>
        <pc:spChg chg="mod">
          <ac:chgData name="Jim Beland" userId="d41a4da1a37fb713" providerId="LiveId" clId="{BC54EE4D-7D34-41E2-A5D0-17E76B649134}" dt="2020-04-19T23:39:34.035" v="1262" actId="20577"/>
          <ac:spMkLst>
            <pc:docMk/>
            <pc:sldMk cId="3317872727" sldId="260"/>
            <ac:spMk id="3" creationId="{F24CA5C7-26E4-4A4A-B780-B81ACCF3C06F}"/>
          </ac:spMkLst>
        </pc:spChg>
      </pc:sldChg>
      <pc:sldChg chg="modSp">
        <pc:chgData name="Jim Beland" userId="d41a4da1a37fb713" providerId="LiveId" clId="{BC54EE4D-7D34-41E2-A5D0-17E76B649134}" dt="2020-04-13T17:01:01.998" v="207" actId="207"/>
        <pc:sldMkLst>
          <pc:docMk/>
          <pc:sldMk cId="817819867" sldId="266"/>
        </pc:sldMkLst>
        <pc:spChg chg="mod">
          <ac:chgData name="Jim Beland" userId="d41a4da1a37fb713" providerId="LiveId" clId="{BC54EE4D-7D34-41E2-A5D0-17E76B649134}" dt="2020-04-13T17:01:01.998" v="207" actId="207"/>
          <ac:spMkLst>
            <pc:docMk/>
            <pc:sldMk cId="817819867" sldId="266"/>
            <ac:spMk id="3" creationId="{4779D2A6-822B-4A88-96AF-C4465A66E41C}"/>
          </ac:spMkLst>
        </pc:spChg>
      </pc:sldChg>
      <pc:sldChg chg="modSp new">
        <pc:chgData name="Jim Beland" userId="d41a4da1a37fb713" providerId="LiveId" clId="{BC54EE4D-7D34-41E2-A5D0-17E76B649134}" dt="2020-04-13T17:55:59.825" v="677" actId="207"/>
        <pc:sldMkLst>
          <pc:docMk/>
          <pc:sldMk cId="1166506279" sldId="267"/>
        </pc:sldMkLst>
        <pc:spChg chg="mod">
          <ac:chgData name="Jim Beland" userId="d41a4da1a37fb713" providerId="LiveId" clId="{BC54EE4D-7D34-41E2-A5D0-17E76B649134}" dt="2020-04-13T17:02:09.006" v="216" actId="20577"/>
          <ac:spMkLst>
            <pc:docMk/>
            <pc:sldMk cId="1166506279" sldId="267"/>
            <ac:spMk id="2" creationId="{200B409A-7BC5-4933-BA99-E969DF09C137}"/>
          </ac:spMkLst>
        </pc:spChg>
        <pc:spChg chg="mod">
          <ac:chgData name="Jim Beland" userId="d41a4da1a37fb713" providerId="LiveId" clId="{BC54EE4D-7D34-41E2-A5D0-17E76B649134}" dt="2020-04-13T17:55:59.825" v="677" actId="207"/>
          <ac:spMkLst>
            <pc:docMk/>
            <pc:sldMk cId="1166506279" sldId="267"/>
            <ac:spMk id="3" creationId="{40BE3382-4AAB-4399-8E07-36514908073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5:56.2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0 104,'9'-1,"-1"0,1-1,-1 0,1 0,-1-1,7-3,17-5,14-3,40-10,18 0,-77 18,1 3,-1 0,1 1,0 2,-1 1,2 1,-23-1,1 0,-1 0,0 1,0-1,1 1,-1 1,-1-1,1 1,0 0,-1 1,1-1,-1 1,0 0,0 0,-1 1,4 3,-4-3,-1-1,0 1,-1 0,1 0,-1 0,0 0,0 0,-1 1,1-1,-1 0,0 1,-1-1,1 1,-1-1,0 1,-1-1,1 1,-1-1,-1 5,-3 6,0-1,-1 1,0-1,-1-1,-1 1,0-2,-1 1,-1-1,0 0,-1-1,0 0,-1-1,-2 2,-31 25,-2-3,-49 29,96-64,0 0,0 0,0 0,0 0,0 0,0 0,0 0,0 0,1 0,-1 0,0 0,0 0,0 1,0-1,0 0,0 0,0 0,0 0,0 0,0 0,0 0,1 0,-1 0,0 1,0-1,0 0,0 0,0 0,0 0,0 0,0 0,0 0,0 1,0-1,0 0,0 0,0 0,0 0,0 0,0 0,-1 0,1 1,0-1,0 0,0 0,0 0,0 0,0 0,0 0,0 0,0 0,0 0,0 1,0-1,-1 0,1 0,0 0,0 0,0 0,0 0,0 0,0 0,0 0,-1 0,1 0,0 0,0 0,0 0,16 1,23-4,9-2,-1 3,0 1,1 3,-1 1,0 3,20 6,-35-5,-1 1,0 2,-1 1,0 2,0 0,-2 2,0 2,0 0,22 19,-42-29,1 1,-1-1,-1 1,0 1,0-1,0 1,-1 1,-4-6,0-1,0 0,-1 1,1-1,-1 1,0-1,0 1,0 0,-1-1,1 1,-1 0,0 0,0-1,0 1,-1 0,1 0,-1-1,0 1,0-1,0 1,0 0,-1 0,-3 5,-1-1,0 1,-1-1,1 0,-2 0,1-1,-1 1,0-2,0 1,-1-1,0-1,-6 3,-18 10,-1-3,-32 11,9-6,0-3,-1-2,-26 2,63-14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1 217,'44'-31,"-7"3,18-4,2 2,21-7,-49 25,1 1,1 1,-1 2,2 1,21-2,-45 8,1 1,-1 0,0 0,0 0,0 1,0 0,0 1,-1 0,1 0,0 0,-1 1,1 0,-1 1,0 0,0 0,3 3,-4-2,-1 0,1 0,-1 0,-1 1,1 0,-1 0,0 0,-1 0,1 1,-1-1,0 1,-1 0,0 0,0 0,0 0,-1 0,0 1,0 1,-1 4,0-1,-1 1,0 0,-1 0,0 0,-1-1,0 1,-1-1,-1 0,0 0,0-1,-1 1,-1-1,0 0,0-1,-5 5,0-1,0-1,-1 0,0-1,-1 0,0-1,-1 0,0-2,-1 0,0 0,0-1,-9 2,11-5,20-4,18 1,1 3,1 2,-1 0,14 8,-31-12,-1 0,1 0,-1 1,0 1,0-1,0 1,-1 0,0 1,0-1,0 1,-1 0,1 1,2 4,-7-8,1 1,-1-1,0 1,1 0,-2-1,1 1,0 0,-1 0,1 0,-1-1,0 1,-1 0,1 0,-1 0,1-1,-1 1,0 0,-1-1,1 1,-1 0,1-1,-1 0,0 1,0-1,-6 8,1 0,-2-1,1-1,-1 1,-1-1,-6 5,-24 15,-1-1,0-3,-2-1,-1-2,-1-2,-36 10,41-17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74,'24'-9,"32"-9,1 2,0 2,4 3,-46 9,0 0,0 1,0 0,0 2,0-1,0 2,14 3,-24-4,0 0,0 1,0 0,0 0,0 0,-1 1,1-1,-1 1,0 0,0 0,2 2,-4-2,1 0,-1 0,0-1,0 1,-1 0,1 0,-1 1,1-1,-1 0,0 0,0 1,0-1,-1 1,1-1,-1 1,0-1,0 1,0-1,-1 6,-1-1,1 0,-2 0,1 0,-1 0,0 0,-1-1,0 1,-4 6,3-6,0 0,1 1,0 0,1 0,0 0,0 0,0 3,3-11,0 0,0 0,1 0,-1 0,0 0,0 0,1 0,-1 0,0 0,1 0,-1 0,1 0,-1 0,1-1,0 1,-1 0,1 0,0-1,-1 1,1 0,0-1,0 1,0-1,24 16,-14-11,19 12,46 30,-71-43,0 0,1 0,-2 1,1 0,0 0,-1 0,0 0,0 1,-1-1,0 1,2 3,-4-5,0 0,0-1,-1 1,0 0,1 0,-1 0,0 0,-1 0,1 0,-1 0,0 0,0 0,0 0,0 0,-1-1,1 1,-1 0,0-1,0 0,-1 1,0 0,-8 11,-2 0,1 0,-14 10,22-21,-50 45,-56 38,69-57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1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87,'6'-1,"0"1,-1-1,1-1,0 1,0-1,-1 0,1 0,-1-1,3-1,48-30,-40 24,1 1,-26 20,-7 2,13-12,6-6,19-29,-21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2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78 113,'0'0,"0"0,0 0,0 0,-32 0,9 1,11-1,30-10,-9 6,-1 0,0 0,0 0,0-1,-1-1,0 1,0-1,0-1,-1 1,1-1,-2 0,1 0,-1-1,0 0,-5 8,1-1,-1 1,0 0,1-1,-1 1,0-1,0 1,0 0,0-1,1 1,-1-1,0 1,0-1,0 1,0-1,0 1,0-1,0 1,0 0,0-1,0 1,-1-1,1 1,0-1,0 1,0 0,0-1,-1 1,1-1,0 1,0 0,-1-1,1 1,0 0,-1-1,1 1,0 0,-1-1,-18 2,-22 15,30-9,0 0,1 0,0 1,0 0,-5 6,13-11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3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0,'-1'2,"0"0,-1 0,1 0,0 0,1 0,-1 0,0 0,0 0,1 0,-1 0,1 0,0 1,0-1,0 0,0-1,-1 4,0 1,1 0,-1 0,2-1,-1 1,0 0,1-1,0 1,1 0,0 0,-2-5,1 1,0-1,0 1,0-1,-1 0,2 1,-1-1,0 0,0 0,0 0,0 0,1 0,-1 0,0 0,1 0,-1 0,1-1,-1 1,1-1,0 1,-1-1,1 1,-1-1,1 0,0 0,-1 0,1 0,0 0,-1 0,1 0,-1-1,1 1,0-1,-1 1,1-1,-1 1,1-1,7-2,-1-1,0 1,0-1,0-1,-1 1,0-1,0-1,0 1,0-1,-1 0,0-1,3-3,-5-2,-11 9,-18 11,2 7,0 1,1 0,1 2,0 1,-9 12,27-26,4-4,12-7,17-14,-11-8,-18 28,-1 0,0-1,0 1,0 0,0-1,0 1,1 0,-1-1,0 1,0 0,0-1,0 1,0 0,0-1,0 1,0 0,0 0,0-1,0 1,0 0,-1-1,1 1,0 0,0-1,0 1,0 0,0-1,-1 1,1 0,0 0,0-1,-1 1,0 0,0 0,0 0,-1 0,1 0,0 0,0 0,0 0,0 0,0 1,0-1,0 0,0 1,1-1,-1 1,-1 0,-14 7,0 1,0 1,1 0,-13 12,15-11,-20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2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1,'0'0,"0"0,0 0,0 0,0 0,0 0,0 0,0 2,0 6,0 9,3 13,3 20,1 1,6 105,1 25,-1-12,-4-35,-2-40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5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0,'7'13,"-1"1,-1 0,-1 0,3 11,0 0,67 264,-3 52,-62-288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7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98,'55'-3,"1"-3,-1-2,0-2,8-6,87-15,-78 21,67-2,-110 11,0 1,0 2,-1 1,1 1,-1 2,8 2,-28-6,-1 1,0 0,1 0,-1 0,-1 1,1 0,3 2,-7-3,-1-1,1 0,-1 0,0 1,0-1,0 1,0 0,0 0,0 0,-1-1,0 1,1 1,-1-1,0 0,-1 0,1 0,0 1,-1-1,0 0,0 0,0 1,0 0,-4 27,-1 0,-1 0,-2-1,-8 20,-52 130,55-147,-35 83,-50 83,67-143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59,'4'5,"-1"0,0 0,0 0,0 0,0 0,-1 1,0-1,1 6,5 11,-4-14,13 31,2-1,14 20,-28-49,1 0,0 0,1-1,0 0,0 0,1-1,0 0,0 0,1-1,-1 0,2 0,8 4,-11-8,-1-1,1 1,0-1,-1 0,1-1,0 0,0 0,-1 0,1-1,0 0,-1 0,1-1,-1 0,1 0,-1 0,0-1,0 0,0 0,0-1,0 1,-1-1,4-4,10-7,0-2,-1 0,-1-1,-1 0,8-13,-2 0,-2 0,0-1,-2-1,-2 0,12-35,-13 95,-2 1,2 7,83 205,-81-191,-3 0,-1 0,-3 1,-2 6,-6-41,-1 1,-1-1,0 1,-1-1,-1 1,0-1,-1 0,-1 0,0 0,-1 0,0-1,-8 14,6-17,1 0,-2-1,1 0,-1 0,-1 0,0-1,0-1,-1 0,0 0,0-1,0 0,-1 0,-1-1,1-1,-1 0,-1 0,-4 0,0 0,0-2,0 0,-1 0,1-2,-1 0,0-1,1-1,-1 0,1-1,-1-2,1 1,0-2,0 0,1-1,-1-1,1 0,1-2,-1 1,-7-8,0-2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5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1 105,'0'0,"7"0,18-3,18-2,21-7,16-2,11-3,9 0,1 3,-3 4,-12 3,-17 4,-21 1,-19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5:59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 1,'-5'32,"5"-26,-9 144,11 124,-3 71,-25-47,-49 217,64-422,4-1,4 1,6 44,-1 0,-2 222,38-358,311-22,-26 0,200 16,230-9,367-12,-826 29,78-1,-176-5,0 9,3 8,-141-7,144 16,0-9,60-8,143-15,71 21,-101 6,195-20,-279-4,-254 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5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1 128,'0'0,"2"0,7-2,8-4,12-3,15-2,15-2,21-1,15-4,7-3,-13 2,-23 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6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1,'0'0,"0"0,0 0,-2 2,-9 8,-17 13,-21 14,-22 13,-17 11,-10 7,-3 2,5-2,12-4,17-11,16-12,16-12,14-13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7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0,5 0,8 3,13 3,17 8,18 9,13 12,9 14,4 5,-2 3,-2-3,-15-10,-20-14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7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1,'0'0,"0"2,0 6,0 9,0 12,2 15,4 17,1 16,-1 8,-4-2,-3-7,0-10,-1-15,0-17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8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1 116,'0'0,"0"0,0 0,5 0,9 0,17-2,18-4,21-5,23-6,13-5,6-1,-17 3,-23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28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5,3 9,0 12,3 14,-1 14,0 19,-1 21,-4 12,-2 2,-1-9,1-23,0-22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3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0 103,'4'-1,"0"0,0 0,0 0,1 1,-1 0,0 0,0 0,4 1,13-1,517-57,-185 17,-343 39,27-1,-36 2,-1 0,1 0,0 1,0-1,-1 0,1 0,0 0,0 1,-1-1,1 0,0 1,-1-1,1 0,0 1,-1-1,1 1,-1-1,1 1,-1-1,1 1,-1 0,1-1,-1 1,1 0,-1-1,0 1,0 0,1-1,-1 1,0 0,0 0,0-1,0 1,1 0,-1 0,0-1,-1 1,1 0,0 0,0-1,0 1,-5 16,0 0,-1 0,-1-1,-1 0,0 0,-1-1,-7 10,-10 18,-125 211,-24 16,150-235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31.4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0 244,'0'0,"21"-3,69-12,0 5,7 3,-1 0,1005-74,-653 47,-277 13,101-27,-197 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32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837 1,'-16'11,"-70"54,2 3,-16 23,29-27,-173 160,164-143,-62 82,128-146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32.4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0,'0'0,"0"0,3 3,2 4,9 10,14 9,22 10,25 8,24 8,30 3,24 6,9 2,-22-10,-35-14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06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0,'6'8,"1"0,-1 1,-1-1,0 1,0 0,-1 0,0 1,0-1,-1 1,1 6,3 6,9 26,-2 2,-2 0,-2 0,-3 1,-2 0,-2 0,-3 1,-1-1,-3 0,-6 22,6-51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33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0 181,'0'0,"0"0,0 0,0 0,5-2,4-4,6-3,7-2,12-2,14-4,15-3,24-7,18-2,-10 2,-20 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33.7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27,'25'-8,"1"2,1 1,0 1,0 1,1 2,-1 1,0 1,0 1,1 2,-2 0,1 2,-1 1,1 1,18 9,-42-15,0 0,0 0,0 0,0 1,-1-1,1 1,-1-1,1 1,-1 0,0 0,0 0,0 0,0 1,-1-1,1 0,-1 1,0-1,0 1,0-1,-1 1,1 0,-1-1,1 1,-1 0,-1-1,1 1,0 0,-1 1,-1 11,-1 1,-1 0,0-1,-1 0,-6 11,5-13,0-1,-2 1,0-2,0 1,-1-1,0 0,-1-1,-1 0,0-1,0 0,-1 0,0-2,-1 1,0-1,0-1,-7 2,20-9,-1 0,1 1,-1-1,1 0,-1 0,1 0,-1 0,1 1,-1-1,1 0,-1 1,1-1,-1 0,1 1,-1-1,1 0,0 1,-1-1,1 1,0-1,0 1,-1-1,1 1,0-1,0 1,-1-1,1 1,0-1,0 1,0-1,0 1,0-1,0 1,0-1,0 1,0-1,0 1,0-1,0 1,0 0,1-1,-1 1,0-1,0 1,1-1,-1 0,0 1,0-1,1 1,-1-1,1 1,-1-1,0 0,1 1,-1-1,1 0,-1 1,1-1,-1 0,1 0,-1 1,36 16,28 3,40 7,-41-11,52 20,-113-36,-1 0,1 0,-1 1,1-1,-1 1,1-1,-1 1,0 0,1 0,-1-1,0 1,0 0,0 0,1 0,-1 0,0 0,0 1,-1-1,1 0,0 0,0 1,0-1,-1 0,1 1,-1-1,1 1,-1-1,0 1,1-1,-1 1,0-1,-1 3,0-1,-1 0,1 0,-1 0,0 0,0 0,0 0,0-1,0 1,0 0,-1-1,0 0,1 0,-3 2,-37 27,-1-2,-15 6,-14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53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59,'-1'0,"-1"0,0-1,1 1,-1-1,0 1,1-1,-1 1,1-1,-1 0,1 1,-1-1,1 0,0 0,-1 0,1-1,0 1,0 0,0 0,0-1,0 1,0 0,0-1,0 1,1-1,-1 1,0-1,1 1,-1-1,1 0,0 1,0-1,-1 0,1 1,0-1,0 0,1 1,-1-1,0 0,0 1,1-1,-1 1,1-1,-1 0,1 1,0-1,0 0,19 26,-5 6,-1 1,-1 0,-2 0,-1 2,2 15,-3-12,71 284,-65-244,-4 2,-2 0,-4 19,-6-70,0-24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53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0 148,'29'0,"23"-4,1-1,-2-3,1-2,12-6,34-6,24-4,-26 4,0 5,30 0,-54 16,-58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4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0,'-9'1,"0"0,0 0,1 1,-1 0,1 0,-1 1,1 0,-3 2,-62 35,69-38,-11 7,1 1,0 0,0 1,1 1,0 0,1 1,0 0,2 1,-1 0,1 1,1 0,-3 7,8-12,0-1,0 1,1 0,0-1,1 2,0-1,1 0,0 0,0 0,1 1,0-1,1 0,0 0,1 1,0-1,1 0,0 0,0-1,1 1,0-1,6 9,-4-8,2-1,-1 1,1-1,0-1,1 1,0-2,0 1,1-1,-1-1,2 1,-1-2,1 1,0-2,0 1,0-1,1-1,-1 0,1-1,2 0,-4 0,0-1,0 0,1-1,-1 0,0-1,0 0,0 0,0-1,0-1,0 1,-1-2,1 1,-1-1,0-1,0 0,0 0,0 0,-1-1,0-1,0 1,-1-1,4-5,-2 0,-1 0,0-1,-1 1,0-2,-1 1,-1-1,0 0,-1 0,0 0,0-8,-1 9,-2 0,1 0,-2 0,0 0,0 0,-2 0,1 0,-2 0,1 0,-2 1,-4-12,7 20,-1 1,1-1,-1 1,0 0,-1-1,1 1,0 0,-1 0,0 0,0 1,1-1,-2 1,1-1,0 1,0 0,-1 0,1 1,-1-1,0 1,1-1,-1 1,0 0,0 1,0-1,-1 1,-2-1,-1 2,0-1,0 1,0 0,0 1,0-1,1 2,-1-1,1 1,-1 0,-4 4,-11 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5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1,'0'0,"-19"38,0 22,2 0,3 1,3 1,1 10,-14 251,23-304,-3 37,3 1,2 0,2-1,11 52,-12-101,0 1,0-1,1 1,0-1,0 0,1 0,0 0,0 0,0-1,6 6,-8-10,0 0,-1 0,2-1,-1 1,0 0,0-1,0 0,1 1,-1-1,1 0,-1 0,1 0,-1-1,1 1,0-1,-1 1,1-1,0 0,0 0,-1 0,1 0,0-1,-1 1,1-1,-1 1,1-1,0 0,-1 0,0 0,1 0,-1-1,2 0,14-11,-1 0,0 0,-1-2,7-8,37-32,-29 32,0 1,1 1,1 2,1 2,1 0,-24 12,1 0,0 1,0 0,0 0,1 2,-1-1,1 2,0 0,-1 0,1 1,0 1,0 0,-1 0,1 2,-1-1,10 5,-17-6,0 1,-1 0,1 0,-1 1,0-1,1 1,-1 0,0 0,-1 0,1 1,0 0,-1-1,0 1,0 0,0 0,-1 1,1-1,-1 1,0-1,0 1,0 0,-1-1,0 1,0 0,0 0,0 0,-1 0,0 0,0 0,0 0,-1 0,0 0,0 0,0 0,0 0,-1 0,0-1,0 1,0-1,0 1,-1-1,-2 4,-5 5,-1-1,0 0,-1 0,0-1,-1 0,0-1,-1-1,0 0,0-1,-1-1,0 0,-5 1,-13 4,-1-1,0-1,0-2,-1-2,-7 0,35-5,-2 0,-1 0,1 0,-1-1,-6-1,11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6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178 0,'-2'2,"0"-1,0 0,1 1,-1 0,0-1,1 1,-1 0,1 0,0 0,-1 1,-1 1,-12 19,2 0,0 0,2 2,0-1,2 1,0 1,-3 20,-5 35,-5 69,7-11,7 3,6-77,4 1,2-1,6 20,-7-67,0 1,1-1,2 0,-1-1,2 1,0-1,10 16,-1-9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0 494,'0'30,"6"29,3-1,12 45,-16-89,0-15,2-28,36-277,18-95,-56 381,-4 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8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399 0,'-11'1,"0"0,0 1,0 0,0 1,1 0,-1 0,1 1,-9 5,-8 4,2 2,-16 12,24-16,2 1,0 1,0 0,1 1,1 1,0 0,2 0,-1 2,2-1,0 1,1 1,1 0,0 0,1 0,1 1,1 0,1 0,1 1,0-1,2 1,0 0,1-1,2 13,1 5,3 0,1-1,2 0,1 0,7 14,-7-23,2 0,1-1,1 0,1-1,2 0,0-1,3 1,-11-16,0 1,0-2,1 1,0-2,0 1,1-1,0-1,0 0,0 0,1-1,0-1,0 0,0 0,1-1,-1-1,5 0,-6-1,0 0,0-2,0 1,0-1,-1-1,1 0,0 0,-1-1,1-1,-1 0,0 0,0-1,-1 0,1-1,-1 0,0 0,-1-1,1 0,0-2,6-8,0-1,-1 0,-1-2,-1 1,0-1,-2-1,0 0,-2-1,0 0,-1 0,-2 0,2-10,2-20,-2-1,-3 0,-2-1,-4-44,1 61,-2 0,-2 0,-6-25,10 61,1 0,0 0,0 0,0 0,-1 0,1 0,0 0,-1 1,1-1,0 0,-1 0,1 0,-1 1,0-1,1 0,-1 1,0-1,1 0,-1 1,0-1,0 1,1 0,-1 0,1 0,-1 0,1 0,-1 1,1-1,-1 0,1 0,-1 0,1 1,0-1,-1 0,1 0,-1 1,1-1,0 0,-1 1,1-1,-1 1,1-1,0 0,0 1,-1-1,1 1,-19 40,-9 40,5 2,3 0,-5 54,8 0,0 119,16-123,13 108,-4-164,4-1,3-1,22 64,-37-137,3 9,1 0,0 0,0 0,1-1,0 1,1-1,6 8,-11-17,-1 0,1 0,-1-1,1 1,0 0,-1-1,1 1,0-1,0 1,-1 0,1-1,0 0,0 1,0-1,0 0,-1 1,1-1,0 0,0 0,0 0,0 1,0-1,0 0,0 0,0-1,0 1,0 0,0 0,1-1,0-1,1 1,-1 0,-1-1,1 1,0-1,0 0,-1 0,1 0,-1 0,2-2,9-14,0-1,-2-1,0 0,-1 0,0-6,32-110,-32 104,23-91,4-57,-26 116,-3-1,-3 0,-4-51,-1 97,0 0,-2 0,0 0,-2 0,0-1,4 15,0 1,-1 0,1 0,-1 0,0 0,0 0,-1 0,1 0,-1 1,1-1,-1 1,0-1,-1 1,1 0,0 1,-1-1,0 0,1 1,-1 0,0 0,0 0,-1 0,-3 0,17 2,-1 1,1-1,-1-1,1 1,-1-2,8-1,3 0,39-8,-1-3,-1-2,0-2,-1-3,-2-2,0-3,-1-1,-2-3,-1-3,-2-1,-1-2,-1-2,-3-3,20-24,-23 21,-1-1,-3-2,5-13,-34 54,-3 12,-5 23,1-16,-2 99,4 17,2-73,3 0,2-1,6 18,-13-68,1 3,0 1,1-1,0 1,4 6,-7-13,1-1,-1 0,1 1,0-1,0 0,-1 0,1 0,0 0,0 0,0 0,0 0,0 0,1 0,-1 0,0-1,0 1,1 0,-1-1,0 1,0-1,1 1,-1-1,1 0,-1 0,0 1,1-1,-1 0,1 0,-1 0,0-1,1 1,1 0,2-2,0-1,0 1,0-1,0 0,0 0,-1 0,1-1,-1 0,0 0,0 0,3-4,40-57,-34 44,49-73,41-59,-100 148,1 0,-1 0,0 1,1 0,0 0,0 0,3-2,-7 5,1 1,0 0,0-1,-1 1,1-1,0 1,0 0,-1-1,1 1,0 0,0 0,0 0,0 0,-1 0,1 0,0 0,0 0,0 0,0 0,-1 0,1 1,0-1,0 0,0 0,-1 1,1-1,0 1,0-1,-1 1,1-1,0 1,-1-1,1 1,-1-1,1 1,-1 0,1-1,-1 1,1 0,-1 0,1-1,-1 1,0 0,0 0,1 0,-1 0,10 22,-1 2,-1-1,-1 1,1 14,11 38,0-20,2-1,2-1,16 25,-9-26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8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1 271,'20'17,"-5"-8,0 0,0-1,1-1,0 0,1-2,-1 1,1-2,0 0,0-2,1 1,6-2,4 1,1-2,-1-2,0 0,1-2,-1-1,15-5,-18 3,-1-1,0-1,-1-2,0 0,12-8,-26 13,0 0,0 0,0-1,-1 0,0-1,0 0,-1 0,0 0,0-1,-1 0,0 0,-1-1,0 0,0 0,-4 6,1 1,-1-1,0 0,0 0,-1 0,1 0,-1 0,0 0,0 0,0 1,0-1,-1 0,1 0,-1 0,0 0,0 0,-1 1,1-1,-1 0,0 1,0-1,0 1,0 0,-1 0,1 0,-1 0,0 0,0 0,-1 0,-2-2,-1 1,0 0,0 0,-1 0,1 1,-1 0,1 1,-1 0,0 0,0 0,0 1,0 0,0 1,-1 0,-15 1,0 1,0 1,0 1,0 1,1 2,0 0,0 1,1 1,-2 3,-4 1,1 3,0 0,1 2,1 0,1 2,-19 19,32-28,1 1,0 0,0 1,2 0,-1 0,2 1,-3 5,6-11,1 1,0-1,1 0,0 1,0-1,1 1,0-1,1 1,0 0,0-1,1 1,0 0,0-1,1 2,2 2,0 0,1 0,0 0,1-1,0 1,1-1,1-1,-1 1,2-1,-1-1,1 1,1-2,0 1,4 2,14 9,1-1,1-2,0-1,26 10,23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07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75,'0'0,"2"0,6 0,10-2,8-4,15-5,16-3,7 0,3 3,-2 3,-10 3,-12 2,-13 2,-11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49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13,'33'-3,"-19"-3,-5 3,-13 12,-22 33,20-32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1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641 0,'-52'4,"1"1,0 3,1 2,0 2,-20 10,44-15,1 2,0 0,0 2,1 1,1 1,0 0,-19 17,33-23,0 0,1 1,0 0,1 0,0 1,0 0,0 1,1-1,1 1,0 0,0 1,1-1,0 1,1 0,0 0,1 0,0 0,1 0,-1 9,2-9,1 0,0 0,0 0,1 0,1 0,0 0,0-1,1 1,0-1,1 0,1 3,-4-9,1-1,-1 1,1-1,-1 1,1-1,0 0,0 0,0 0,1-1,-1 1,1-1,-1 1,1-1,0-1,0 1,0 0,0-1,0 0,0 0,0 0,0 0,1-1,-1 1,0-1,0 0,1-1,-1 1,0-1,0 0,3 0,6-4,0 0,0-1,0 0,-1-1,0 0,0-1,0-1,-1 0,-1 0,0-1,0 0,-1-1,6-8,2-3,-2-1,0-1,-1-1,-2 0,0 0,3-13,-11 24,0 1,-1-1,0 0,-1 1,0-5,-3 42,2 1,1-1,1 0,0-1,2 1,1-1,3 6,2 4,2-1,1 0,1-1,14 21,-3-13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1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0,'-4'1,"1"0,0 0,-1 0,1 1,0-1,0 1,-1 0,1 0,-14 7,-79 32,-71 43,161-81,1 0,-1 1,1-1,0 1,0 0,1 1,-1-1,1 1,-1 1,4-4,0-1,0 1,0 0,0 0,1 0,-1 0,1 0,-1 0,1 0,0-1,0 1,0 0,0 0,0 0,0 0,1 0,-1 0,1 0,-1 0,1 0,0 0,0 0,-1-1,1 1,1 0,-1-1,0 1,0 0,0-1,2 1,16 20,2-2,0 0,2-1,9 6,-12-11,-1 0,0 2,-2 1,0 0,0 1,-2 0,3 7,-16-22,0 0,0 0,-1 0,1 0,-1 0,0 1,0-1,0 1,0-1,-1 1,0-1,1 1,-1-1,0 1,-1 0,1-1,-1 1,1-1,-1 1,0-1,0 0,-1 1,1-1,-1 0,1 0,-1 0,0 0,0 0,-1 0,1-1,-3 3,-7 6,0 0,-1-1,0-1,-1 0,0-1,-5 2,-4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2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0,'18'29,"6"22,3-2,1-1,3-2,23 28,-50-70,0 1,0-1,0 0,0-1,1 1,-1-1,1 1,0-1,0-1,0 1,0-1,1 0,2 1,-5-3,1 1,0-1,0 0,0 0,0 0,-1 0,1-1,0 0,0 0,-1 0,1 0,0 0,-1-1,1 1,-1-1,0 0,1 0,-1 0,0-1,1 0,11-11,0 0,-1-1,-1 0,0-2,-1 1,-1-1,1-4,13-26,-1-1,1-10,-25 56,0 1,1-1,-1 1,1-1,0 1,0-1,-1 1,1 0,0-1,0 1,0 0,0 0,1-1,-1 2,0 1,0 0,0-1,0 1,0 0,-1-1,1 1,0 0,-1 0,1 0,-1 0,1 0,-1 0,1 0,-1 0,0 0,1 0,-1 0,0 0,0 0,0 0,1 1,36 131,-6 1,1 37,-26-132,-1-1,-2 1,-1 0,-2 0,-2 0,-2 0,-1 0,-4 5,5-26,-1 0,0-1,-2 0,0 0,-1-1,0 0,-1 0,-1-1,-1 0,0-1,-1 0,0-1,-1 0,-1-1,0-1,0 0,-1 0,-9 3,5-5,1 0,-2-1,1-2,-1 0,0-1,0 0,0-2,0-1,-1 0,1-1,-1-2,0 0,1-1,0-1,-1-1,1 0,1-2,-1 0,1-2,-11-5,5-2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2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0,'1'3,"-1"-1,1 1,0-1,0 1,-1-1,0 1,1-1,-1 1,0 1,1 5,5 71,-3 75,8-183,2 1,10-15,-14 23,1 1,1 0,0 0,2 1,0 1,0 0,10-6,-22 20,1 1,0 0,-1 0,1 0,0 0,0 0,0 0,0 0,0 0,0 1,0-1,0 1,0 0,1 0,-1-1,0 1,0 1,0-1,0 0,1 0,0 1,1 1,-1-1,1 1,-1-1,1 1,-1 0,0 0,0 0,0 1,0-1,0 1,8 9,0 1,0 0,-2 0,8 14,-13-20,20 36,-19-32,1 0,0 0,0-1,1 1,1-2,0 1,0-1,3 2,-10-10,1 0,-1 0,1 0,-1-1,1 1,-1 0,1-1,0 1,-1-1,1 0,0 0,-1 0,1 1,0-1,0-1,-1 1,1 0,0 0,-1-1,1 1,0-1,-1 1,1-1,-1 0,2 0,36-26,-35 23,65-60,-34 30,24-17,-48 43,0 0,0 0,1 1,0 1,1 0,-1 1,13-4,-18 8,1-1,-1 2,1-1,-1 1,1 0,-1 0,1 1,-1 0,1 1,-1-1,1 1,-1 1,0 0,0 0,0 0,-1 0,1 1,-1 0,0 1,0 0,0 0,0 0,15 16,0 0,-2 1,0 1,14 25,97 155,-101-157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3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79,'-1'56,"1"13,3 9,-2-58,2 0,0-1,1 1,1-1,1 0,2 2,-7-18,0 1,1-1,-1 0,1 0,0 0,0 0,0 0,0-1,0 1,1 0,-1-1,1 0,0 0,0 0,0 0,0 0,0 0,0-1,3 2,-2-3,-1 1,1 0,0-1,0 0,0 0,0 0,0-1,0 1,0-1,-1 0,1 0,0 0,-1 0,1-1,0 0,-1 1,3-3,9-6,-2 1,1-2,-1 0,-1-1,0 0,0-1,-2 0,1 0,-2-2,8-13,-7 9,0 1,-2-2,0 1,-2-1,0 0,-1 0,-1-1,1-15,-4 27,-1-1,0 1,0 0,-1-1,0 1,-1 0,-2-6,4 13,-1 0,1 0,-1 0,0 0,0 0,0 0,0 1,0-1,0 0,0 1,0-1,-1 1,1-1,-1 1,1-1,-1 1,0 0,1 0,-1 0,0 0,0 0,0 0,0 1,0-1,1 1,-1-1,0 1,0-1,-1 1,1 0,0 0,0 0,0 1,0-1,0 0,0 1,0-1,-5 3,1 0,-1 0,0 0,1 1,0 0,0 0,0 1,1 0,-1 0,1 0,0 0,0 1,1 0,0 0,0 0,0 1,-20 32,2 1,2 0,1 2,2 0,-9 37,-50 230,72-292,-125 709,115-634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4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0,'3'0,"-1"1,0 0,1-1,-1 1,0 0,0 0,1 0,-1 1,0-1,0 0,0 1,-1-1,1 1,0 0,0-1,0 2,27 35,-24-31,13 21,-1 0,-2 2,-1 0,-1 1,-1 0,2 15,13 59,2 36,19 155,-39-211,-3 0,-5 47,-4-89,-1-17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4.3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1 110,'0'0,"7"-2,18-4,27-5,26-4,20-2,11 3,2 1,-4 0,-19 2,-25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4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19,'4'7,"0"-1,0 1,-1 0,1 0,-1 0,-1 1,0-1,0 0,1 7,3 8,18 83,-13-53,11 30,-20-76,0 0,1 0,-1 0,1 0,1 0,-1-1,1 1,0-1,0 0,0 0,1-1,1 2,-3-4,0 0,0 0,0 0,0-1,1 1,-1-1,0 0,1 0,0 0,-1 0,1 0,-1-1,1 0,0 0,-1 0,1 0,0 0,-1-1,1 0,-1 1,1-1,0-1,6-2,0 0,0-1,-1-1,0 0,0 0,0-1,0 1,-1-2,-1 1,1-1,-1-1,0 1,-1-1,0-1,3-5,-1-1,0 1,-1-1,0 0,-1-1,-1 0,-1 0,0 0,-1 0,0-10,-3 17,-1-1,0 1,0 0,-1-1,0 1,0 0,-1 0,-4-8,5 14,1 1,-1-1,0 1,0 0,-1 0,1-1,-1 1,1 1,-1-1,0 0,-3-1,4 3,0 0,0-1,0 1,0 1,0-1,-1 0,1 1,0-1,-1 1,1-1,-1 1,1 0,0 0,-1 0,1 1,-1-1,1 0,0 1,0 0,-1-1,-5 4,1-1,-1 1,1 0,0 0,1 1,-1 0,1 1,-1-1,2 1,-1 0,1 0,-2 3,-14 19,2 1,-4 10,18-30,-19 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5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0,'0'0,"-2"5,-4 14,-5 28,-6 34,-8 39,-1 22,0 6,3-7,5-18,6-24,4-30,4-26,3-21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08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0 167,'0'0,"7"-3,-1 0,251-101,-216 90,1 2,0 2,0 2,1 1,16 2,-49 4,-1 1,1 1,0-1,0 2,0-1,-1 1,1 1,-1 0,0 0,0 1,7 4,-12-6,-1 0,0 0,0 0,0 0,-1 1,1 0,0-1,-1 1,0 0,1 0,-1 0,-1 0,1 1,0-1,-1 0,0 1,1-1,-1 1,-1 0,1-1,0 1,-1 0,0-1,0 1,0 0,0-1,-1 1,1 0,-1-1,0 1,0 0,-1 1,-4 11,-1-1,0 1,-1-1,-1-1,-1 0,0 0,0-1,-7 6,-26 27,-31 23,71-67,-138 121,141-123,0 0,-1 1,1-1,-1 0,1 1,-1-1,1 1,0-1,-1 0,1 1,0-1,0 1,-1-1,1 1,0-1,0 1,0-1,-1 1,1-1,0 1,0-1,0 1,0-1,0 1,0 0,0-1,0 1,0-1,0 1,1-1,-1 1,0-1,0 1,0-1,1 1,-1-1,0 1,0-1,1 0,-1 1,0-1,1 1,-1-1,1 0,-1 1,1-1,-1 0,0 0,1 1,-1-1,1 0,-1 0,1 0,0 1,34 11,-30-10,55 11,1-2,37 1,-52-7,14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5.5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1,'0'0,"6"2,10 6,21 4,31 5,29-1,20 0,8-3,-6-9,-12-7,-25-3,-26-1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5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1 286,'14'0,"38"1,0-3,0-2,37-8,-76 10,0-1,0 0,0-1,-1-1,1 0,-1 0,0-1,-1-1,0 0,0-1,0 0,-1-1,0 0,0 0,-1-1,7-10,-12 14,-1 0,1-1,-1 1,-1-1,1 0,-1 0,-1 0,1 0,-1 0,0 0,0-7,-1 12,0-1,0 1,0-1,0 1,-1 0,1-1,-1 1,1 0,-1-1,0 1,0 0,0 0,0 0,0-1,-1 1,1 0,0 1,-1-1,0 0,1 0,-1 1,0-1,0 1,0-1,0 1,0 0,0 0,0 0,-1 0,1 0,0 0,0 1,-1-1,1 1,-1-1,-1 1,-3 0,1 1,-1 0,0 0,0 1,1-1,-1 1,1 1,-1-1,1 1,0 0,0 1,0-1,1 1,-1 0,1 1,0-1,0 1,-3 4,-10 10,1 1,2 1,0 1,-5 9,6-7,1 0,2 0,0 1,1 1,2 0,-1 8,6-22,0 1,2-1,-1 1,2 0,0-1,0 1,1-1,0 1,2 0,-1-1,1 0,1 0,0 0,4 7,-1-5,1-1,0 0,10 11,24 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6.7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447 0,'-16'2,"-1"1,1 0,0 1,0 1,1 1,0 0,-15 8,14-7,-13 6,1 1,1 1,0 2,1 0,1 2,-13 13,28-22,0 0,1 0,1 1,0 0,0 0,1 1,-4 9,8-14,0 1,0 0,0 0,1 0,1 0,-1 0,2 1,-1-1,1 0,0 1,0-1,2 8,-1-11,0 0,0-1,0 1,1-1,-1 1,1-1,0 1,0-1,1 0,-1 0,1 0,0 0,0-1,0 1,1-1,-1 0,1 1,0-2,0 1,0 0,4 1,-3-2,1 0,0 0,0-1,0 1,0-1,1-1,-1 1,0-1,0 0,0-1,0 1,1-1,-1-1,0 1,0-1,3-1,4-2,-1-1,0 0,0-1,0 0,-1-1,0 0,0-1,-1 0,0-1,-1 0,0 0,7-11,2-5,-2-1,-1 0,-1-1,-1-1,0-3,-13 30,1-1,0 1,0-1,0 0,0 1,1-1,-1 1,1 0,-1-1,2 0,6 3,4 15,-1 7,-2 2,0-1,-1 1,5 25,4 9,68 169,-66-183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 1,'0'0,"3"2,3 9,-2 21,-4 28,-10 36,-10 26,-9 17,-5 1,-2-9,4-24,6-26,8-28,7-22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7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0,'0'0,"0"0,5 5,9 6,15 10,14 4,22 5,28-1,20-6,8-6,-16-7,-26-4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8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0,'4'16,"6"27,3 0,2-1,1-1,2-1,2 0,10 13,-16-31,0-1,2 0,0-2,1 1,1-2,1 0,0-2,2 0,-1-1,2-1,15 8,-24-16,0-1,1 0,-1 0,1-1,0-1,0-1,0 0,0 0,0-2,0 0,0 0,1-1,-1-1,0 0,12-4,-9 0,-1 0,0 0,0-2,0 0,-1-1,0 0,0-1,-1-1,-1 0,0-1,0 0,5-9,2-3,-2 0,-1-1,-1-1,-1 0,-1-1,-1-1,-2 0,-1-1,-1 0,3-19,-11 46,0 8,3 18,2 41,12 686,-19-727,2 20,-3 0,-1 0,-3 0,-1-1,-10 30,16-67,-1 0,1-1,-2 1,1-1,0 0,-1 0,0 0,0 0,-1 0,1-1,-1 1,0-1,0 0,-1 0,1-1,-1 1,0-1,0 0,0 0,0 0,0-1,-1 0,1 0,-1 0,0-1,1 0,-1 0,-4 0,-14-1,-1 0,1-2,0-1,0-1,0-1,0-1,0-1,1-1,1-1,-1-1,-5-4,2-1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8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51,'0'0,"5"2,16 4,30 3,28 0,26-4,19-10,14-7,3-3,-10 0,-23 1,-29 2,-28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9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33,'0'0,"0"0,0 0,3 3,10 3,26 1,33-4,27-7,18-3,13-2,-2-3,-23 1,-28 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9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492 1,'0'0,"-3"2,-5 11,-9 15,-17 21,-17 19,-10 12,-4 5,1-1,7-7,10-12,11-16,12-16,9-13,8-11,4-6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8:59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0,2 0,9 3,12 5,20 7,24 10,22 14,12 7,9 8,-2 2,-2 2,-19-10,-24-12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09.6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0,'0'23,"-2"8,-1 0,-2-1,-1 1,-7 22,4-24,3 0,0 1,2-1,1 1,1 7,2-36,0 1,0-1,1 0,-1 0,0 1,1-1,-1 0,1 0,-1 1,1-1,0 0,-1 0,1 0,0 0,0 0,0 0,0 0,0 0,0 0,0 0,0-1,0 1,0 0,1-1,-1 1,0-1,0 1,1-1,-1 0,1 1,45 4,-41-5,84-3,1-4,-1-4,75-19,-59 10,0 4,53 1,-133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9:00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5,2 9,2 17,1 25,1 26,-4 18,-1 9,-2-4,0-7,0-16,0-19,1-20,-1-18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9:00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0,'0'0,"0"0,2 3,7 5,8 7,21 5,32 5,24 0,12-4,7-8,-2-9,-10-7,-21-4,-25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9:01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1,'0'0,"0"0,2 2,4 9,5 14,9 29,5 40,-1 45,-10 37,-15 29,-6-21,-3-42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0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1,'-2'44,"-3"1,-6 28,0 1,-27 302,-17 120,44-430,3-25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1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0,'13'13,"-1"1,0 0,-1 1,0 0,-1 1,-1 0,0 0,-1 2,17 41,10 38,-33-93,54 183,-4 22,-20-78,-13-73,-16-51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6:56:12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82,'30'20,"-7"0,-1 1,9 12,-17-17,0-1,1 0,1-1,0-1,1 0,10 4,-19-13,1-1,-1 0,1-1,-1 0,1-1,0 1,0-2,0 1,0-1,0-1,0 1,0-1,-1-1,1 0,0 0,-1-1,26-7,-1-2,-1-2,13-7,56-33,51-39,-67 39,-40 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D71-D461-40DD-82D5-BF7AEBB0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9F1D-026D-4567-B270-B3121FDD1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4564-D695-4253-8229-D3346D5A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84C9-4700-49B8-9566-8115858C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5546-19F1-4D91-9FDA-8595CE82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4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E63E-9697-45EF-B7A2-AD0606A1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896C-C608-4FA9-8C22-7E72FF1B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F2C7-8165-4018-BD16-6D8B3079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1184-5C0E-418D-870E-14083422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C9EC-B206-4D94-AB11-98A5932E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4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D4334-FA79-4835-AC27-9EF650E8C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8BD1-D9A7-4557-A322-AF6C9DBB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0B99-BA46-4166-839E-81F9B089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6231-37FF-4CEC-B619-AC65AD2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A972-2C82-4206-910D-65520EB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4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F24-909F-41AE-A608-41726BA6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3FC7-81F9-4338-B545-A54237A6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60C8-ED98-4B8C-9280-74F1C96C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8D7C-BC27-444C-BD74-C4B9F3F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FCD2-052C-42D4-A03F-72721CCE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41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FB25-0DC9-479B-A810-216A9117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309-F6DD-42DE-B9C8-B7D7726B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59C3-2330-41DD-BCA5-75F1F3CC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D32-D052-4B55-916A-2612FC5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1DDB-3055-4052-8DB1-8A9A589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8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C4C-AA7B-4253-9FF8-D95FCA0A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DE58-219A-4878-A0C7-B44ACD7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B3118-7569-4177-A7B3-C6CF9C86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EB8D-13FA-4D26-8885-62531FDF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BA910-DC00-4556-8E47-DCCCC0A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DCD3-68C2-49AC-A29A-CB68726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69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0C3-0F81-4152-87AD-4523AE7D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263AF-F4AF-4148-B851-500E665C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C8829-35A7-46F9-94DD-48934E4F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C7622-7A22-47DC-B855-F920A763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CC7F8-9476-4F83-A802-7E5A682A4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0457-291B-42FF-A70C-56774F71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5CDF2-28FD-4A24-B321-34E6E090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CBEF3-CD1C-483C-8BBF-7D51C8F6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46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71F7-DDE3-4B19-8642-472AC062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7B2DA-C980-4960-8E2E-9F2AB7D2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40E04-9B8A-4808-A665-649A93E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5A5C1-0911-4BD7-9B43-BAD57CDE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0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8E35-4FB8-4189-A1C6-F296988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CE58E-FB33-42A4-99B0-5B57FDE2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2F83-BFC1-44BF-83BD-E78B1FA0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32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E23-D631-40E6-8B82-AA869BAC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0DA4-578A-4636-B512-9987DF8E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ACB4-117D-4075-8FD4-4D831AB38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1D86-2179-4EA9-8BAC-7CA6FC4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D45-1F13-4415-88A9-0CC1D842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760D-EAB2-4508-A5F1-A265A707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8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6CD-4118-4407-81CA-5E236147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D24A-213D-4F57-AFE1-4C1E325D1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59C27-E677-4DC3-A335-E9F6D402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64E6-178D-4D65-B9C0-6AFC369F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1E59A-C2AC-4F82-87E9-B065376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BD1E-94E9-45FC-8928-D85FEDA7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4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7BCA4-8D28-408D-85E3-E4EFB1DC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4A96-3611-454A-ABB0-27B2A506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918A-97B6-418D-8C91-DCD5DBAC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C44E-8A85-4C63-A56C-35F360F85B78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623F-F685-41CE-9B6B-CEE6E05E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4677-70CB-4B35-9481-79C20B55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9396-EC45-41AF-9225-5CE7642BF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4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png"/><Relationship Id="rId84" Type="http://schemas.openxmlformats.org/officeDocument/2006/relationships/image" Target="../media/image48.png"/><Relationship Id="rId89" Type="http://schemas.openxmlformats.org/officeDocument/2006/relationships/customXml" Target="../ink/ink44.xml"/><Relationship Id="rId112" Type="http://schemas.openxmlformats.org/officeDocument/2006/relationships/image" Target="../media/image62.png"/><Relationship Id="rId16" Type="http://schemas.openxmlformats.org/officeDocument/2006/relationships/image" Target="../media/image14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customXml" Target="../ink/ink39.xml"/><Relationship Id="rId102" Type="http://schemas.openxmlformats.org/officeDocument/2006/relationships/image" Target="../media/image57.png"/><Relationship Id="rId123" Type="http://schemas.openxmlformats.org/officeDocument/2006/relationships/customXml" Target="../ink/ink61.xml"/><Relationship Id="rId5" Type="http://schemas.openxmlformats.org/officeDocument/2006/relationships/customXml" Target="../ink/ink2.xml"/><Relationship Id="rId90" Type="http://schemas.openxmlformats.org/officeDocument/2006/relationships/image" Target="../media/image51.png"/><Relationship Id="rId95" Type="http://schemas.openxmlformats.org/officeDocument/2006/relationships/customXml" Target="../ink/ink47.xml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64" Type="http://schemas.openxmlformats.org/officeDocument/2006/relationships/image" Target="../media/image38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5.png"/><Relationship Id="rId80" Type="http://schemas.openxmlformats.org/officeDocument/2006/relationships/image" Target="../media/image46.png"/><Relationship Id="rId85" Type="http://schemas.openxmlformats.org/officeDocument/2006/relationships/customXml" Target="../ink/ink42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60.png"/><Relationship Id="rId124" Type="http://schemas.openxmlformats.org/officeDocument/2006/relationships/image" Target="../media/image68.png"/><Relationship Id="rId54" Type="http://schemas.openxmlformats.org/officeDocument/2006/relationships/image" Target="../media/image33.png"/><Relationship Id="rId70" Type="http://schemas.openxmlformats.org/officeDocument/2006/relationships/image" Target="../media/image41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image" Target="../media/image63.png"/><Relationship Id="rId119" Type="http://schemas.openxmlformats.org/officeDocument/2006/relationships/customXml" Target="../ink/ink59.xml"/><Relationship Id="rId44" Type="http://schemas.openxmlformats.org/officeDocument/2006/relationships/image" Target="../media/image28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9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48.xml"/><Relationship Id="rId104" Type="http://schemas.openxmlformats.org/officeDocument/2006/relationships/image" Target="../media/image58.png"/><Relationship Id="rId120" Type="http://schemas.openxmlformats.org/officeDocument/2006/relationships/image" Target="../media/image66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2.png"/><Relationship Id="rId2" Type="http://schemas.openxmlformats.org/officeDocument/2006/relationships/image" Target="../media/image8.png"/><Relationship Id="rId29" Type="http://schemas.openxmlformats.org/officeDocument/2006/relationships/customXml" Target="../ink/ink14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3.xml"/><Relationship Id="rId110" Type="http://schemas.openxmlformats.org/officeDocument/2006/relationships/image" Target="../media/image61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image" Target="../media/image56.png"/><Relationship Id="rId105" Type="http://schemas.openxmlformats.org/officeDocument/2006/relationships/customXml" Target="../ink/ink52.xml"/><Relationship Id="rId126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46.xml"/><Relationship Id="rId98" Type="http://schemas.openxmlformats.org/officeDocument/2006/relationships/image" Target="../media/image55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116" Type="http://schemas.openxmlformats.org/officeDocument/2006/relationships/image" Target="../media/image64.png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88" Type="http://schemas.openxmlformats.org/officeDocument/2006/relationships/image" Target="../media/image50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image" Target="../media/image59.png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image" Target="../media/image45.png"/><Relationship Id="rId94" Type="http://schemas.openxmlformats.org/officeDocument/2006/relationships/image" Target="../media/image53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png"/><Relationship Id="rId4" Type="http://schemas.openxmlformats.org/officeDocument/2006/relationships/image" Target="../media/image80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9C27-2120-4A24-9589-BDF1FA1F1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Asymptotes and Other Discontinuities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D9499-C00B-4418-ACB1-AD26B0DE2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5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D0C-BFCE-478D-B412-54B15630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06162-3993-4720-932E-D04EE899E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equations of any asymptotes and the locations of any holes (including y-coordinate)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The numerator does not factor. </a:t>
                </a:r>
              </a:p>
              <a:p>
                <a:pPr marL="0" indent="0">
                  <a:buNone/>
                </a:pPr>
                <a:r>
                  <a:rPr lang="en-CA" dirty="0"/>
                  <a:t>There is a vertical asymptote at x – 3 = 0, i.e., at x = 3</a:t>
                </a:r>
              </a:p>
              <a:p>
                <a:pPr marL="0" indent="0">
                  <a:buNone/>
                </a:pPr>
                <a:r>
                  <a:rPr lang="en-CA" dirty="0"/>
                  <a:t>Since the function has a degree 2 numerator and a degree 1 denominator, therefore there is an oblique asymptote.</a:t>
                </a:r>
              </a:p>
              <a:p>
                <a:pPr marL="0" indent="0">
                  <a:buNone/>
                </a:pPr>
                <a:r>
                  <a:rPr lang="en-CA" dirty="0"/>
                  <a:t>To determine the equation of the oblique asymptote we can use long division, or in this case, synthetic division.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06162-3993-4720-932E-D04EE899E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8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43C-5856-46DC-A1BE-C5084854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9D2A6-822B-4A88-96AF-C4465A66E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there is a vertical asymptote at x = 3 and an oblique asymptote at y = x + 1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9D2A6-822B-4A88-96AF-C4465A66E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F94472-5DDA-4317-8F33-85997EA69352}"/>
                  </a:ext>
                </a:extLst>
              </p14:cNvPr>
              <p14:cNvContentPartPr/>
              <p14:nvPr/>
            </p14:nvContentPartPr>
            <p14:xfrm>
              <a:off x="1723594" y="2071131"/>
              <a:ext cx="409320" cy="37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F94472-5DDA-4317-8F33-85997EA69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594" y="2062131"/>
                <a:ext cx="4269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3B8800-D7BD-41AA-8033-F2DBA2556E63}"/>
                  </a:ext>
                </a:extLst>
              </p14:cNvPr>
              <p14:cNvContentPartPr/>
              <p14:nvPr/>
            </p14:nvContentPartPr>
            <p14:xfrm>
              <a:off x="2319394" y="2124051"/>
              <a:ext cx="2608920" cy="91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3B8800-D7BD-41AA-8033-F2DBA2556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0754" y="2115411"/>
                <a:ext cx="2626560" cy="9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D4D6C73-1725-4D5F-A4FD-313AD10BE91D}"/>
              </a:ext>
            </a:extLst>
          </p:cNvPr>
          <p:cNvGrpSpPr/>
          <p:nvPr/>
        </p:nvGrpSpPr>
        <p:grpSpPr>
          <a:xfrm>
            <a:off x="2730154" y="2017491"/>
            <a:ext cx="1220760" cy="311760"/>
            <a:chOff x="2730154" y="2017491"/>
            <a:chExt cx="12207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C8BC79-1870-4A23-BCA8-229A32E35AB4}"/>
                    </a:ext>
                  </a:extLst>
                </p14:cNvPr>
                <p14:cNvContentPartPr/>
                <p14:nvPr/>
              </p14:nvContentPartPr>
              <p14:xfrm>
                <a:off x="2730154" y="2067171"/>
                <a:ext cx="46440" cy="26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C8BC79-1870-4A23-BCA8-229A32E35A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21514" y="2058171"/>
                  <a:ext cx="64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1B88C3-C765-4227-9C6E-25D41471E8C8}"/>
                    </a:ext>
                  </a:extLst>
                </p14:cNvPr>
                <p14:cNvContentPartPr/>
                <p14:nvPr/>
              </p14:nvContentPartPr>
              <p14:xfrm>
                <a:off x="3380314" y="2149251"/>
                <a:ext cx="178560" cy="2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1B88C3-C765-4227-9C6E-25D41471E8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1674" y="2140251"/>
                  <a:ext cx="196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592A86-9F69-4611-B27C-60AF5CCC267E}"/>
                    </a:ext>
                  </a:extLst>
                </p14:cNvPr>
                <p14:cNvContentPartPr/>
                <p14:nvPr/>
              </p14:nvContentPartPr>
              <p14:xfrm>
                <a:off x="3690274" y="2017491"/>
                <a:ext cx="260640" cy="21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592A86-9F69-4611-B27C-60AF5CCC26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81274" y="2008491"/>
                  <a:ext cx="27828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89994-AD3A-4513-AEC7-34938D8207CD}"/>
              </a:ext>
            </a:extLst>
          </p:cNvPr>
          <p:cNvGrpSpPr/>
          <p:nvPr/>
        </p:nvGrpSpPr>
        <p:grpSpPr>
          <a:xfrm>
            <a:off x="4790794" y="2035491"/>
            <a:ext cx="328680" cy="437760"/>
            <a:chOff x="4790794" y="2035491"/>
            <a:chExt cx="3286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718786-9A52-4E2F-8499-B9C2CA204F69}"/>
                    </a:ext>
                  </a:extLst>
                </p14:cNvPr>
                <p14:cNvContentPartPr/>
                <p14:nvPr/>
              </p14:nvContentPartPr>
              <p14:xfrm>
                <a:off x="4790794" y="2041251"/>
                <a:ext cx="328680" cy="15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718786-9A52-4E2F-8499-B9C2CA204F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82154" y="2032251"/>
                  <a:ext cx="346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0A30E6-ACFC-48CF-9C89-7B7B48E15B5B}"/>
                    </a:ext>
                  </a:extLst>
                </p14:cNvPr>
                <p14:cNvContentPartPr/>
                <p14:nvPr/>
              </p14:nvContentPartPr>
              <p14:xfrm>
                <a:off x="4981954" y="2035491"/>
                <a:ext cx="51120" cy="43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0A30E6-ACFC-48CF-9C89-7B7B48E15B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73314" y="2026851"/>
                  <a:ext cx="6876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E72D68-AD8A-4E12-9703-93E072683DFE}"/>
              </a:ext>
            </a:extLst>
          </p:cNvPr>
          <p:cNvGrpSpPr/>
          <p:nvPr/>
        </p:nvGrpSpPr>
        <p:grpSpPr>
          <a:xfrm>
            <a:off x="2682994" y="2442291"/>
            <a:ext cx="324360" cy="332640"/>
            <a:chOff x="2682994" y="2442291"/>
            <a:chExt cx="32436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DDF979-323C-4463-8453-099D4D272EDA}"/>
                    </a:ext>
                  </a:extLst>
                </p14:cNvPr>
                <p14:cNvContentPartPr/>
                <p14:nvPr/>
              </p14:nvContentPartPr>
              <p14:xfrm>
                <a:off x="2745994" y="2442291"/>
                <a:ext cx="115560" cy="320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DDF979-323C-4463-8453-099D4D272E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37354" y="2433291"/>
                  <a:ext cx="133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9BB7AA-D0A8-4904-BBFE-977AA4F1DE5D}"/>
                    </a:ext>
                  </a:extLst>
                </p14:cNvPr>
                <p14:cNvContentPartPr/>
                <p14:nvPr/>
              </p14:nvContentPartPr>
              <p14:xfrm>
                <a:off x="2682994" y="2668011"/>
                <a:ext cx="324360" cy="106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9BB7AA-D0A8-4904-BBFE-977AA4F1DE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73994" y="2659371"/>
                  <a:ext cx="34200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2554BA-ABD0-4A64-8A92-F64CAB63F4B1}"/>
                  </a:ext>
                </a:extLst>
              </p14:cNvPr>
              <p14:cNvContentPartPr/>
              <p14:nvPr/>
            </p14:nvContentPartPr>
            <p14:xfrm>
              <a:off x="3611074" y="2441931"/>
              <a:ext cx="242640" cy="348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2554BA-ABD0-4A64-8A92-F64CAB63F4B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02434" y="2433291"/>
                <a:ext cx="260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81475D-C792-4F38-89E2-A2F412127B32}"/>
                  </a:ext>
                </a:extLst>
              </p14:cNvPr>
              <p14:cNvContentPartPr/>
              <p14:nvPr/>
            </p14:nvContentPartPr>
            <p14:xfrm>
              <a:off x="4676314" y="2551011"/>
              <a:ext cx="222480" cy="270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81475D-C792-4F38-89E2-A2F412127B3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67314" y="2542011"/>
                <a:ext cx="240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EE6102-720B-432D-A3C0-5EE29911DA67}"/>
                  </a:ext>
                </a:extLst>
              </p14:cNvPr>
              <p14:cNvContentPartPr/>
              <p14:nvPr/>
            </p14:nvContentPartPr>
            <p14:xfrm>
              <a:off x="1676074" y="3806691"/>
              <a:ext cx="5400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EE6102-720B-432D-A3C0-5EE29911DA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67434" y="3797691"/>
                <a:ext cx="71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02DED9-B6A9-45AF-8396-95AE3C494E58}"/>
                  </a:ext>
                </a:extLst>
              </p14:cNvPr>
              <p14:cNvContentPartPr/>
              <p14:nvPr/>
            </p14:nvContentPartPr>
            <p14:xfrm>
              <a:off x="1564474" y="4172451"/>
              <a:ext cx="48600" cy="4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02DED9-B6A9-45AF-8396-95AE3C494E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55834" y="4163451"/>
                <a:ext cx="66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1CABA4-C736-47B9-A1D4-8A79CBAF52A7}"/>
                  </a:ext>
                </a:extLst>
              </p14:cNvPr>
              <p14:cNvContentPartPr/>
              <p14:nvPr/>
            </p14:nvContentPartPr>
            <p14:xfrm>
              <a:off x="1984234" y="4108731"/>
              <a:ext cx="96480" cy="70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1CABA4-C736-47B9-A1D4-8A79CBAF52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75234" y="4099731"/>
                <a:ext cx="1141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F29477B-FD90-45A8-9D62-0D4666108459}"/>
              </a:ext>
            </a:extLst>
          </p:cNvPr>
          <p:cNvGrpSpPr/>
          <p:nvPr/>
        </p:nvGrpSpPr>
        <p:grpSpPr>
          <a:xfrm>
            <a:off x="2735554" y="3124491"/>
            <a:ext cx="4062600" cy="1464840"/>
            <a:chOff x="2735554" y="3124491"/>
            <a:chExt cx="4062600" cy="14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E27B83-182C-491D-9A23-AADD645639C2}"/>
                    </a:ext>
                  </a:extLst>
                </p14:cNvPr>
                <p14:cNvContentPartPr/>
                <p14:nvPr/>
              </p14:nvContentPartPr>
              <p14:xfrm>
                <a:off x="2908354" y="3124491"/>
                <a:ext cx="25920" cy="32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E27B83-182C-491D-9A23-AADD645639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99354" y="3115851"/>
                  <a:ext cx="43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AA939B-93D6-418B-BF6D-8069C95765CA}"/>
                    </a:ext>
                  </a:extLst>
                </p14:cNvPr>
                <p14:cNvContentPartPr/>
                <p14:nvPr/>
              </p14:nvContentPartPr>
              <p14:xfrm>
                <a:off x="3726634" y="3187131"/>
                <a:ext cx="68400" cy="28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AA939B-93D6-418B-BF6D-8069C95765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17634" y="3178131"/>
                  <a:ext cx="86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352FF6-8B76-47FF-8DD5-5053F8C0E45F}"/>
                    </a:ext>
                  </a:extLst>
                </p14:cNvPr>
                <p14:cNvContentPartPr/>
                <p14:nvPr/>
              </p14:nvContentPartPr>
              <p14:xfrm>
                <a:off x="4628794" y="3141411"/>
                <a:ext cx="340200" cy="31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352FF6-8B76-47FF-8DD5-5053F8C0E4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20154" y="3132771"/>
                  <a:ext cx="357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7EFBFC-2958-478F-A93A-C6402CF4CA08}"/>
                    </a:ext>
                  </a:extLst>
                </p14:cNvPr>
                <p14:cNvContentPartPr/>
                <p14:nvPr/>
              </p14:nvContentPartPr>
              <p14:xfrm>
                <a:off x="2735554" y="4030611"/>
                <a:ext cx="290880" cy="342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7EFBFC-2958-478F-A93A-C6402CF4CA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26914" y="4021611"/>
                  <a:ext cx="308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D65A3B-3F90-42C9-BD32-36F4F6C5E2B5}"/>
                    </a:ext>
                  </a:extLst>
                </p14:cNvPr>
                <p14:cNvContentPartPr/>
                <p14:nvPr/>
              </p14:nvContentPartPr>
              <p14:xfrm>
                <a:off x="3307234" y="3935931"/>
                <a:ext cx="303120" cy="3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D65A3B-3F90-42C9-BD32-36F4F6C5E2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98594" y="3927291"/>
                  <a:ext cx="320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32B1F7-97E6-4D21-B7E6-44FF3E897D4C}"/>
                    </a:ext>
                  </a:extLst>
                </p14:cNvPr>
                <p14:cNvContentPartPr/>
                <p14:nvPr/>
              </p14:nvContentPartPr>
              <p14:xfrm>
                <a:off x="3296434" y="4104411"/>
                <a:ext cx="213840" cy="46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32B1F7-97E6-4D21-B7E6-44FF3E897D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87794" y="4095411"/>
                  <a:ext cx="231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F4FA39-0228-4581-9A83-78B89EEB19BE}"/>
                    </a:ext>
                  </a:extLst>
                </p14:cNvPr>
                <p14:cNvContentPartPr/>
                <p14:nvPr/>
              </p14:nvContentPartPr>
              <p14:xfrm>
                <a:off x="3957034" y="3911091"/>
                <a:ext cx="289440" cy="21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F4FA39-0228-4581-9A83-78B89EEB19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48394" y="3902451"/>
                  <a:ext cx="307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BC8B27-B74A-40F2-86C8-EEE1E2AB22C6}"/>
                    </a:ext>
                  </a:extLst>
                </p14:cNvPr>
                <p14:cNvContentPartPr/>
                <p14:nvPr/>
              </p14:nvContentPartPr>
              <p14:xfrm>
                <a:off x="3905194" y="3978411"/>
                <a:ext cx="243720" cy="133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BC8B27-B74A-40F2-86C8-EEE1E2AB22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6554" y="3969411"/>
                  <a:ext cx="261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E02DB2-A2C7-4613-BE19-434971964A5D}"/>
                    </a:ext>
                  </a:extLst>
                </p14:cNvPr>
                <p14:cNvContentPartPr/>
                <p14:nvPr/>
              </p14:nvContentPartPr>
              <p14:xfrm>
                <a:off x="4539514" y="3895251"/>
                <a:ext cx="8640" cy="22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E02DB2-A2C7-4613-BE19-434971964A5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30874" y="3886611"/>
                  <a:ext cx="26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902916-9F1D-42B2-92FB-C64467C38C16}"/>
                    </a:ext>
                  </a:extLst>
                </p14:cNvPr>
                <p14:cNvContentPartPr/>
                <p14:nvPr/>
              </p14:nvContentPartPr>
              <p14:xfrm>
                <a:off x="4366354" y="4030611"/>
                <a:ext cx="233280" cy="42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902916-9F1D-42B2-92FB-C64467C38C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7714" y="4021611"/>
                  <a:ext cx="250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46102A-CB94-411A-BF32-824703D7BE0E}"/>
                    </a:ext>
                  </a:extLst>
                </p14:cNvPr>
                <p14:cNvContentPartPr/>
                <p14:nvPr/>
              </p14:nvContentPartPr>
              <p14:xfrm>
                <a:off x="4927594" y="3791211"/>
                <a:ext cx="9720" cy="26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46102A-CB94-411A-BF32-824703D7BE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18954" y="3782211"/>
                  <a:ext cx="27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465561-6931-414C-B6E8-525F76A94299}"/>
                    </a:ext>
                  </a:extLst>
                </p14:cNvPr>
                <p14:cNvContentPartPr/>
                <p14:nvPr/>
              </p14:nvContentPartPr>
              <p14:xfrm>
                <a:off x="5882314" y="3577371"/>
                <a:ext cx="366480" cy="27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465561-6931-414C-B6E8-525F76A9429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73314" y="3568371"/>
                  <a:ext cx="384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D39C82-FD83-4DCD-A1CA-583D635B3045}"/>
                    </a:ext>
                  </a:extLst>
                </p14:cNvPr>
                <p14:cNvContentPartPr/>
                <p14:nvPr/>
              </p14:nvContentPartPr>
              <p14:xfrm>
                <a:off x="5724994" y="3974451"/>
                <a:ext cx="886320" cy="87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D39C82-FD83-4DCD-A1CA-583D635B304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15994" y="3965811"/>
                  <a:ext cx="903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F7AA0F-8EB0-4ABF-BB8C-F1E2B1083ECB}"/>
                    </a:ext>
                  </a:extLst>
                </p14:cNvPr>
                <p14:cNvContentPartPr/>
                <p14:nvPr/>
              </p14:nvContentPartPr>
              <p14:xfrm>
                <a:off x="5660194" y="4306731"/>
                <a:ext cx="301320" cy="28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F7AA0F-8EB0-4ABF-BB8C-F1E2B1083E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51194" y="4298091"/>
                  <a:ext cx="318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F14EE7-B3BC-470E-ACD5-AD732A00C73E}"/>
                    </a:ext>
                  </a:extLst>
                </p14:cNvPr>
                <p14:cNvContentPartPr/>
                <p14:nvPr/>
              </p14:nvContentPartPr>
              <p14:xfrm>
                <a:off x="5656954" y="4374771"/>
                <a:ext cx="347040" cy="164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F14EE7-B3BC-470E-ACD5-AD732A00C7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7954" y="4365771"/>
                  <a:ext cx="364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063E2D-62B6-4DB7-A6C3-64C97E0CC53C}"/>
                    </a:ext>
                  </a:extLst>
                </p14:cNvPr>
                <p14:cNvContentPartPr/>
                <p14:nvPr/>
              </p14:nvContentPartPr>
              <p14:xfrm>
                <a:off x="6244474" y="4382331"/>
                <a:ext cx="201240" cy="6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063E2D-62B6-4DB7-A6C3-64C97E0CC5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35474" y="4373331"/>
                  <a:ext cx="218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8C7E35-2F92-4E3C-B116-2F1E15969EB1}"/>
                    </a:ext>
                  </a:extLst>
                </p14:cNvPr>
                <p14:cNvContentPartPr/>
                <p14:nvPr/>
              </p14:nvContentPartPr>
              <p14:xfrm>
                <a:off x="6559114" y="4234731"/>
                <a:ext cx="239040" cy="28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8C7E35-2F92-4E3C-B116-2F1E15969E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50114" y="4225731"/>
                  <a:ext cx="256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C7551D-C494-45CB-8CC6-9AEC9A838DFC}"/>
                    </a:ext>
                  </a:extLst>
                </p14:cNvPr>
                <p14:cNvContentPartPr/>
                <p14:nvPr/>
              </p14:nvContentPartPr>
              <p14:xfrm>
                <a:off x="5297674" y="3853131"/>
                <a:ext cx="83160" cy="33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C7551D-C494-45CB-8CC6-9AEC9A838DF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88674" y="3844131"/>
                  <a:ext cx="100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A86E5F-3A2C-4466-B201-487C837C4CCF}"/>
                    </a:ext>
                  </a:extLst>
                </p14:cNvPr>
                <p14:cNvContentPartPr/>
                <p14:nvPr/>
              </p14:nvContentPartPr>
              <p14:xfrm>
                <a:off x="5221354" y="4003611"/>
                <a:ext cx="333360" cy="53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A86E5F-3A2C-4466-B201-487C837C4C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12354" y="3994611"/>
                  <a:ext cx="35100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B3C62D-2345-4A33-A078-755700370C08}"/>
              </a:ext>
            </a:extLst>
          </p:cNvPr>
          <p:cNvGrpSpPr/>
          <p:nvPr/>
        </p:nvGrpSpPr>
        <p:grpSpPr>
          <a:xfrm>
            <a:off x="1118074" y="4750251"/>
            <a:ext cx="2952360" cy="972000"/>
            <a:chOff x="1118074" y="4750251"/>
            <a:chExt cx="2952360" cy="9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32A26F-FAF5-4ADF-9F45-03D2D83ED58E}"/>
                    </a:ext>
                  </a:extLst>
                </p14:cNvPr>
                <p14:cNvContentPartPr/>
                <p14:nvPr/>
              </p14:nvContentPartPr>
              <p14:xfrm>
                <a:off x="1118074" y="5067411"/>
                <a:ext cx="187560" cy="211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32A26F-FAF5-4ADF-9F45-03D2D83ED58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9074" y="5058411"/>
                  <a:ext cx="205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908DE8-547E-4BF6-B0B4-38C2D239F6D6}"/>
                    </a:ext>
                  </a:extLst>
                </p14:cNvPr>
                <p14:cNvContentPartPr/>
                <p14:nvPr/>
              </p14:nvContentPartPr>
              <p14:xfrm>
                <a:off x="1548994" y="4838091"/>
                <a:ext cx="284400" cy="439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908DE8-547E-4BF6-B0B4-38C2D239F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40354" y="4829451"/>
                  <a:ext cx="3020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54CDC1-D683-4C6F-B11B-65FC461321B0}"/>
                    </a:ext>
                  </a:extLst>
                </p14:cNvPr>
                <p14:cNvContentPartPr/>
                <p14:nvPr/>
              </p14:nvContentPartPr>
              <p14:xfrm>
                <a:off x="2000434" y="4895331"/>
                <a:ext cx="64440" cy="437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54CDC1-D683-4C6F-B11B-65FC461321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91434" y="4886331"/>
                  <a:ext cx="820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568A65-FC1C-421A-BC6C-78CF39C3C897}"/>
                    </a:ext>
                  </a:extLst>
                </p14:cNvPr>
                <p14:cNvContentPartPr/>
                <p14:nvPr/>
              </p14:nvContentPartPr>
              <p14:xfrm>
                <a:off x="2305714" y="4998651"/>
                <a:ext cx="59040" cy="27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568A65-FC1C-421A-BC6C-78CF39C3C8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96714" y="4989651"/>
                  <a:ext cx="76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8D0153-DE84-428F-B544-93A5E26F187E}"/>
                    </a:ext>
                  </a:extLst>
                </p14:cNvPr>
                <p14:cNvContentPartPr/>
                <p14:nvPr/>
              </p14:nvContentPartPr>
              <p14:xfrm>
                <a:off x="2660314" y="5051571"/>
                <a:ext cx="887040" cy="670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8D0153-DE84-428F-B544-93A5E26F187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1674" y="5042571"/>
                  <a:ext cx="9046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B7A0B6-70F3-4F08-BE42-539FB96257FE}"/>
                    </a:ext>
                  </a:extLst>
                </p14:cNvPr>
                <p14:cNvContentPartPr/>
                <p14:nvPr/>
              </p14:nvContentPartPr>
              <p14:xfrm>
                <a:off x="3815914" y="5074251"/>
                <a:ext cx="254520" cy="260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B7A0B6-70F3-4F08-BE42-539FB96257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07274" y="5065611"/>
                  <a:ext cx="272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307B80-6ABC-452F-B61C-9497B4050D21}"/>
                    </a:ext>
                  </a:extLst>
                </p14:cNvPr>
                <p14:cNvContentPartPr/>
                <p14:nvPr/>
              </p14:nvContentPartPr>
              <p14:xfrm>
                <a:off x="2441794" y="4750251"/>
                <a:ext cx="20520" cy="2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307B80-6ABC-452F-B61C-9497B4050D2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32794" y="4741611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CD73B1B-4D71-4124-B684-C16428782A88}"/>
              </a:ext>
            </a:extLst>
          </p:cNvPr>
          <p:cNvGrpSpPr/>
          <p:nvPr/>
        </p:nvGrpSpPr>
        <p:grpSpPr>
          <a:xfrm>
            <a:off x="4833994" y="4770411"/>
            <a:ext cx="3531600" cy="864000"/>
            <a:chOff x="4833994" y="4770411"/>
            <a:chExt cx="3531600" cy="86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228469-18C4-4399-AC9B-A3BBD1DA2868}"/>
                    </a:ext>
                  </a:extLst>
                </p14:cNvPr>
                <p14:cNvContentPartPr/>
                <p14:nvPr/>
              </p14:nvContentPartPr>
              <p14:xfrm>
                <a:off x="4833994" y="5087931"/>
                <a:ext cx="230760" cy="20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228469-18C4-4399-AC9B-A3BBD1DA286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4994" y="5078931"/>
                  <a:ext cx="24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067772-D270-4D3E-81B2-CE92E06324FC}"/>
                    </a:ext>
                  </a:extLst>
                </p14:cNvPr>
                <p14:cNvContentPartPr/>
                <p14:nvPr/>
              </p14:nvContentPartPr>
              <p14:xfrm>
                <a:off x="5277874" y="5046171"/>
                <a:ext cx="132480" cy="24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067772-D270-4D3E-81B2-CE92E06324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69234" y="5037171"/>
                  <a:ext cx="150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6B71BD-39D1-48EC-A42A-B8276581E779}"/>
                    </a:ext>
                  </a:extLst>
                </p14:cNvPr>
                <p14:cNvContentPartPr/>
                <p14:nvPr/>
              </p14:nvContentPartPr>
              <p14:xfrm>
                <a:off x="5645794" y="5109171"/>
                <a:ext cx="243720" cy="420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6B71BD-39D1-48EC-A42A-B8276581E77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6794" y="5100171"/>
                  <a:ext cx="261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D234AD-5F2B-4AF6-AC93-FE2C79BB9F2B}"/>
                    </a:ext>
                  </a:extLst>
                </p14:cNvPr>
                <p14:cNvContentPartPr/>
                <p14:nvPr/>
              </p14:nvContentPartPr>
              <p14:xfrm>
                <a:off x="6091834" y="5140131"/>
                <a:ext cx="428040" cy="164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D234AD-5F2B-4AF6-AC93-FE2C79BB9F2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83194" y="5131131"/>
                  <a:ext cx="445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477155-8BD7-466F-B74B-D60525A8E866}"/>
                    </a:ext>
                  </a:extLst>
                </p14:cNvPr>
                <p14:cNvContentPartPr/>
                <p14:nvPr/>
              </p14:nvContentPartPr>
              <p14:xfrm>
                <a:off x="6617434" y="5091171"/>
                <a:ext cx="184320" cy="54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477155-8BD7-466F-B74B-D60525A8E86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08434" y="5082171"/>
                  <a:ext cx="201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BD0456-51C5-407E-B6B0-5C126E6F3EF8}"/>
                    </a:ext>
                  </a:extLst>
                </p14:cNvPr>
                <p14:cNvContentPartPr/>
                <p14:nvPr/>
              </p14:nvContentPartPr>
              <p14:xfrm>
                <a:off x="7041514" y="4817211"/>
                <a:ext cx="105480" cy="433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BD0456-51C5-407E-B6B0-5C126E6F3EF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32514" y="4808211"/>
                  <a:ext cx="1231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D0A445-DAB2-4668-B868-0DEB526EC811}"/>
                    </a:ext>
                  </a:extLst>
                </p14:cNvPr>
                <p14:cNvContentPartPr/>
                <p14:nvPr/>
              </p14:nvContentPartPr>
              <p14:xfrm>
                <a:off x="6993994" y="5027811"/>
                <a:ext cx="266040" cy="3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D0A445-DAB2-4668-B868-0DEB526EC81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85354" y="5018811"/>
                  <a:ext cx="28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68F3DAB-3BEB-4F62-8274-7C812B962D5D}"/>
                    </a:ext>
                  </a:extLst>
                </p14:cNvPr>
                <p14:cNvContentPartPr/>
                <p14:nvPr/>
              </p14:nvContentPartPr>
              <p14:xfrm>
                <a:off x="7445434" y="5039331"/>
                <a:ext cx="147240" cy="160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68F3DAB-3BEB-4F62-8274-7C812B962D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36794" y="5030331"/>
                  <a:ext cx="164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BF1277-D464-4BAC-9D26-86A726CA3ADC}"/>
                    </a:ext>
                  </a:extLst>
                </p14:cNvPr>
                <p14:cNvContentPartPr/>
                <p14:nvPr/>
              </p14:nvContentPartPr>
              <p14:xfrm>
                <a:off x="7884274" y="4770411"/>
                <a:ext cx="64800" cy="38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BF1277-D464-4BAC-9D26-86A726CA3AD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75274" y="4761411"/>
                  <a:ext cx="824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45CAFAA-D40B-4A15-B115-1D55CF77C007}"/>
                    </a:ext>
                  </a:extLst>
                </p14:cNvPr>
                <p14:cNvContentPartPr/>
                <p14:nvPr/>
              </p14:nvContentPartPr>
              <p14:xfrm>
                <a:off x="7749274" y="4978851"/>
                <a:ext cx="298800" cy="3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45CAFAA-D40B-4A15-B115-1D55CF77C00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40274" y="4970211"/>
                  <a:ext cx="316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CF4571-A40B-41B4-86C9-5A74A126BF94}"/>
                    </a:ext>
                  </a:extLst>
                </p14:cNvPr>
                <p14:cNvContentPartPr/>
                <p14:nvPr/>
              </p14:nvContentPartPr>
              <p14:xfrm>
                <a:off x="8190274" y="4943211"/>
                <a:ext cx="175320" cy="23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CF4571-A40B-41B4-86C9-5A74A126BF9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81634" y="4934211"/>
                  <a:ext cx="19296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626CD8C-A14C-4999-AC17-710F2B1AB4E7}"/>
              </a:ext>
            </a:extLst>
          </p:cNvPr>
          <p:cNvGrpSpPr/>
          <p:nvPr/>
        </p:nvGrpSpPr>
        <p:grpSpPr>
          <a:xfrm>
            <a:off x="8984074" y="4723611"/>
            <a:ext cx="631800" cy="441000"/>
            <a:chOff x="8984074" y="4723611"/>
            <a:chExt cx="6318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ACDA31-0292-4E4B-ABEF-84C04B81302C}"/>
                    </a:ext>
                  </a:extLst>
                </p14:cNvPr>
                <p14:cNvContentPartPr/>
                <p14:nvPr/>
              </p14:nvContentPartPr>
              <p14:xfrm>
                <a:off x="8984074" y="4931691"/>
                <a:ext cx="223920" cy="232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ACDA31-0292-4E4B-ABEF-84C04B8130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75434" y="4922691"/>
                  <a:ext cx="241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5A447A-2288-4F5F-A91D-375F6185399B}"/>
                    </a:ext>
                  </a:extLst>
                </p14:cNvPr>
                <p14:cNvContentPartPr/>
                <p14:nvPr/>
              </p14:nvContentPartPr>
              <p14:xfrm>
                <a:off x="9422914" y="4723611"/>
                <a:ext cx="78120" cy="36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5A447A-2288-4F5F-A91D-375F6185399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13914" y="4714971"/>
                  <a:ext cx="957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B64B31-3E1A-45E4-8BF1-9FAD9DF0D6F5}"/>
                    </a:ext>
                  </a:extLst>
                </p14:cNvPr>
                <p14:cNvContentPartPr/>
                <p14:nvPr/>
              </p14:nvContentPartPr>
              <p14:xfrm>
                <a:off x="9375754" y="4858971"/>
                <a:ext cx="240120" cy="6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B64B31-3E1A-45E4-8BF1-9FAD9DF0D6F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66754" y="4849971"/>
                  <a:ext cx="2577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E11047-3447-4B7C-9C5F-29C91F73F6EB}"/>
              </a:ext>
            </a:extLst>
          </p:cNvPr>
          <p:cNvGrpSpPr/>
          <p:nvPr/>
        </p:nvGrpSpPr>
        <p:grpSpPr>
          <a:xfrm>
            <a:off x="10062274" y="4676451"/>
            <a:ext cx="1846800" cy="665640"/>
            <a:chOff x="10062274" y="4676451"/>
            <a:chExt cx="1846800" cy="66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9027E4-90B6-4A1B-A7CC-1C57873D6392}"/>
                    </a:ext>
                  </a:extLst>
                </p14:cNvPr>
                <p14:cNvContentPartPr/>
                <p14:nvPr/>
              </p14:nvContentPartPr>
              <p14:xfrm>
                <a:off x="10062274" y="4843131"/>
                <a:ext cx="351000" cy="49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9027E4-90B6-4A1B-A7CC-1C57873D639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53274" y="4834131"/>
                  <a:ext cx="3686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DC3E02-B90C-4E35-94DE-6333112924FF}"/>
                    </a:ext>
                  </a:extLst>
                </p14:cNvPr>
                <p14:cNvContentPartPr/>
                <p14:nvPr/>
              </p14:nvContentPartPr>
              <p14:xfrm>
                <a:off x="10529554" y="4887411"/>
                <a:ext cx="372240" cy="29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DC3E02-B90C-4E35-94DE-6333112924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20554" y="4878411"/>
                  <a:ext cx="38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BA7A4A-330E-453E-AB19-45A4DA491753}"/>
                    </a:ext>
                  </a:extLst>
                </p14:cNvPr>
                <p14:cNvContentPartPr/>
                <p14:nvPr/>
              </p14:nvContentPartPr>
              <p14:xfrm>
                <a:off x="10581754" y="5034291"/>
                <a:ext cx="282240" cy="18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BA7A4A-330E-453E-AB19-45A4DA4917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72754" y="5025651"/>
                  <a:ext cx="299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05A3BE-800C-4C03-A7F0-423D072BC261}"/>
                    </a:ext>
                  </a:extLst>
                </p14:cNvPr>
                <p14:cNvContentPartPr/>
                <p14:nvPr/>
              </p14:nvContentPartPr>
              <p14:xfrm>
                <a:off x="11118154" y="4848531"/>
                <a:ext cx="17712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05A3BE-800C-4C03-A7F0-423D072BC2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09154" y="4839891"/>
                  <a:ext cx="194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B8FA27-EA2D-4959-A00E-9C52ABFD69CC}"/>
                    </a:ext>
                  </a:extLst>
                </p14:cNvPr>
                <p14:cNvContentPartPr/>
                <p14:nvPr/>
              </p14:nvContentPartPr>
              <p14:xfrm>
                <a:off x="11090074" y="4895331"/>
                <a:ext cx="291960" cy="140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B8FA27-EA2D-4959-A00E-9C52ABFD69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81434" y="4886331"/>
                  <a:ext cx="30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FE04F7-E964-47CE-AD60-DC061E359830}"/>
                    </a:ext>
                  </a:extLst>
                </p14:cNvPr>
                <p14:cNvContentPartPr/>
                <p14:nvPr/>
              </p14:nvContentPartPr>
              <p14:xfrm>
                <a:off x="11625394" y="4738731"/>
                <a:ext cx="7560" cy="293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FE04F7-E964-47CE-AD60-DC061E35983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16754" y="4730091"/>
                  <a:ext cx="25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024BBA-E1D3-4013-80FF-DC53FB2E3567}"/>
                    </a:ext>
                  </a:extLst>
                </p14:cNvPr>
                <p14:cNvContentPartPr/>
                <p14:nvPr/>
              </p14:nvContentPartPr>
              <p14:xfrm>
                <a:off x="11468074" y="4931691"/>
                <a:ext cx="286920" cy="48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024BBA-E1D3-4013-80FF-DC53FB2E35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59434" y="4922691"/>
                  <a:ext cx="304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E031B7-55A2-48CC-89CA-850CBB8A4989}"/>
                    </a:ext>
                  </a:extLst>
                </p14:cNvPr>
                <p14:cNvContentPartPr/>
                <p14:nvPr/>
              </p14:nvContentPartPr>
              <p14:xfrm>
                <a:off x="11871994" y="4676451"/>
                <a:ext cx="37080" cy="372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E031B7-55A2-48CC-89CA-850CBB8A49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63354" y="4667811"/>
                  <a:ext cx="54720" cy="38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78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409A-7BC5-4933-BA99-E969DF09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E3382-4AAB-4399-8E07-365149080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 such that the graph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has a horizontal asymptote at y = 8 and a vertical asymptote at x = -5</a:t>
                </a:r>
              </a:p>
              <a:p>
                <a:pPr marL="0" indent="0">
                  <a:buNone/>
                </a:pPr>
                <a:r>
                  <a:rPr lang="en-CA" dirty="0"/>
                  <a:t>Solution: vertical asymptote at x = -5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−1=0→−5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Horizontal asymptote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CA" dirty="0"/>
                  <a:t>  implies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E3382-4AAB-4399-8E07-365149080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5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8701-3D80-4C78-8BAC-4EEBD655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for Vertical Asymptotes and Holes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35F9-C55C-4537-8E48-32ED19888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Given a rational function of the form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b="0" dirty="0"/>
                  <a:t>we should simplify by crossing out like factors from the numerator and the denominator. </a:t>
                </a:r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0" dirty="0"/>
                  <a:t>There is a hole at x = c if the factor (x – c) was originally present in both the numerator and the denominator</a:t>
                </a:r>
                <a:r>
                  <a:rPr lang="en-CA" dirty="0"/>
                  <a:t> and if the degree of that factor in the numerator was greater than or equal to the degree of that factor in the denominator. In </a:t>
                </a:r>
                <a:r>
                  <a:rPr lang="en-CA" b="0" dirty="0"/>
                  <a:t>other words, if (x – c) is present in both the numerator and denominator and if, after simplifying, it is completely crossed out of </a:t>
                </a:r>
                <a:r>
                  <a:rPr lang="en-CA" dirty="0"/>
                  <a:t>the denominator,</a:t>
                </a:r>
                <a:r>
                  <a:rPr lang="en-CA" b="0" dirty="0"/>
                  <a:t> then there is a hole at </a:t>
                </a:r>
                <a:r>
                  <a:rPr lang="en-CA" dirty="0"/>
                  <a:t> </a:t>
                </a:r>
                <a:r>
                  <a:rPr lang="en-CA" b="0" dirty="0"/>
                  <a:t>x = c. To determine the y-coordinate of the hole, plug the x-value into </a:t>
                </a:r>
                <a:r>
                  <a:rPr lang="en-CA" dirty="0"/>
                  <a:t>the simplified rational expression.</a:t>
                </a: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35F9-C55C-4537-8E48-32ED19888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565" b="-2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7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01E3-82FF-4657-ABD0-885D0750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A5C7-26E4-4A4A-B780-B81AC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2.   There’s a vertical asymptote at x = c if, AFTER SIMPLIFYING, the</a:t>
            </a:r>
          </a:p>
          <a:p>
            <a:pPr marL="0" indent="0">
              <a:buNone/>
            </a:pPr>
            <a:r>
              <a:rPr lang="en-CA" b="0" dirty="0"/>
              <a:t>       denominator equals 0 at x = c and the numerator does not equal 0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b="0" dirty="0"/>
              <a:t>     at x = c.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87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8701-3D80-4C78-8BAC-4EEBD655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for Horizontal and Oblique Asymptotes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35F9-C55C-4537-8E48-32ED19888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Given a rational function of the form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b="0" dirty="0"/>
                  <a:t>we should simplify by crossing out like factors from the numerator and the denominator. </a:t>
                </a:r>
                <a:r>
                  <a:rPr lang="en-CA" dirty="0"/>
                  <a:t>If the denominator is degree 0 (</a:t>
                </a:r>
                <a:r>
                  <a:rPr lang="en-CA" dirty="0" err="1"/>
                  <a:t>i.e</a:t>
                </a:r>
                <a:r>
                  <a:rPr lang="en-CA"/>
                  <a:t>, there are no more x’s), </a:t>
                </a:r>
                <a:r>
                  <a:rPr lang="en-CA" dirty="0"/>
                  <a:t>then there are no horizontal or oblique asymptotes. If the denominator is not degree 0, then</a:t>
                </a:r>
                <a:r>
                  <a:rPr lang="en-CA" b="0" dirty="0"/>
                  <a:t> 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AFTER SIMPLIFYING:</a:t>
                </a:r>
              </a:p>
              <a:p>
                <a:pPr marL="514350" indent="-514350">
                  <a:buAutoNum type="arabicPeriod"/>
                </a:pPr>
                <a:r>
                  <a:rPr lang="en-CA" dirty="0"/>
                  <a:t>There’s a horizontal asymptote at y = 0 if the degree of the denominator is greater than the degree of the numerator.</a:t>
                </a:r>
                <a:endParaRPr lang="en-CA" b="0" dirty="0"/>
              </a:p>
              <a:p>
                <a:pPr marL="514350" indent="-514350">
                  <a:buAutoNum type="arabicPeriod"/>
                </a:pPr>
                <a:r>
                  <a:rPr lang="en-CA" dirty="0"/>
                  <a:t>There’s a horizontal asymptote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𝑙𝑒𝑎𝑑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𝑐𝑜𝑒𝑓𝑓𝑖𝑐𝑖𝑒𝑛𝑡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𝑛𝑢𝑚𝑒𝑟𝑎𝑡𝑜𝑟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𝑙𝑒𝑎𝑑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𝑐𝑜𝑒𝑓𝑓𝑖𝑐𝑖𝑒𝑛𝑡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𝑑𝑒𝑛𝑜𝑚𝑖𝑛𝑎𝑡𝑜𝑟</m:t>
                        </m:r>
                      </m:den>
                    </m:f>
                  </m:oMath>
                </a14:m>
                <a:r>
                  <a:rPr lang="en-CA" b="0" dirty="0"/>
                  <a:t> </a:t>
                </a:r>
              </a:p>
              <a:p>
                <a:pPr marL="0" indent="0">
                  <a:buNone/>
                </a:pPr>
                <a:r>
                  <a:rPr lang="en-CA" b="0" dirty="0"/>
                  <a:t>       if the degree of the numerator equals the degree of the denominator. </a:t>
                </a:r>
              </a:p>
              <a:p>
                <a:pPr marL="0" indent="0">
                  <a:buNone/>
                </a:pPr>
                <a:r>
                  <a:rPr lang="en-CA" dirty="0"/>
                  <a:t>       (Remember, the denominator must be at least degree 1 after simplifying)</a:t>
                </a: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35F9-C55C-4537-8E48-32ED19888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980" r="-406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7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017F-F5F8-4E4B-AF48-BBC4B7F8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0968-82B6-45B3-95FB-C95312DD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CA" dirty="0"/>
              <a:t>There’s an oblique asymptote if the degree of the numerator is</a:t>
            </a:r>
          </a:p>
          <a:p>
            <a:pPr marL="0" indent="0">
              <a:buNone/>
            </a:pPr>
            <a:r>
              <a:rPr lang="en-CA" dirty="0"/>
              <a:t>       greater than the degree of the denominator.  To determine the</a:t>
            </a:r>
          </a:p>
          <a:p>
            <a:pPr marL="0" indent="0">
              <a:buNone/>
            </a:pPr>
            <a:r>
              <a:rPr lang="en-CA" dirty="0"/>
              <a:t>       equation of the oblique asymptote, we use synthetic division or </a:t>
            </a:r>
          </a:p>
          <a:p>
            <a:pPr marL="0" indent="0">
              <a:buNone/>
            </a:pPr>
            <a:r>
              <a:rPr lang="en-CA" dirty="0"/>
              <a:t>        long division.</a:t>
            </a:r>
          </a:p>
        </p:txBody>
      </p:sp>
    </p:spTree>
    <p:extLst>
      <p:ext uri="{BB962C8B-B14F-4D97-AF65-F5344CB8AC3E}">
        <p14:creationId xmlns:p14="http://schemas.microsoft.com/office/powerpoint/2010/main" val="135807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6038-7031-4986-BD07-AAF396B0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28DF-528A-4397-9772-EC9F20F9C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equations of any asymptotes and the location of any holes (including y-coordinates) of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Vertical asymptote at x + 4 = 0, i.e., x = - 4</a:t>
                </a:r>
              </a:p>
              <a:p>
                <a:pPr marL="0" indent="0">
                  <a:buNone/>
                </a:pPr>
                <a:r>
                  <a:rPr lang="en-CA" dirty="0"/>
                  <a:t>Hole at x = 1</a:t>
                </a:r>
              </a:p>
              <a:p>
                <a:pPr marL="0" indent="0">
                  <a:buNone/>
                </a:pPr>
                <a:r>
                  <a:rPr lang="en-CA" dirty="0"/>
                  <a:t>To determine y-coordinate of hole, plug x = 1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1+4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Therefore there is a vertical asymptote at x = - 4 and a hole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28DF-528A-4397-9772-EC9F20F9C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21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F580-2398-4377-AA4D-D70492E2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79DC9-10A4-4406-AFDA-3DB6A896B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Determine the equations of any asymptotes and the locations of any holes (including y-coordinate) of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+15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+6)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Vertical asymptote at  x + 6 = 0, i.e.,  x = -6</a:t>
                </a:r>
              </a:p>
              <a:p>
                <a:pPr marL="0" indent="0">
                  <a:buNone/>
                </a:pPr>
                <a:r>
                  <a:rPr lang="en-CA" dirty="0"/>
                  <a:t>Since numerator and denominator are both degree 1 after simplifying, therefore there is a horizontal asymptote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Therefore there is a vertical asymptote at x = -6 and a horizontal asymptote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79DC9-10A4-4406-AFDA-3DB6A896B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8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879F-949A-4646-AB67-4E52E2C7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1F638-B5B3-44E5-B7DC-9630C2340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Determine the equations of any asymptotes and the locations of any holes</a:t>
                </a:r>
              </a:p>
              <a:p>
                <a:pPr marL="0" indent="0">
                  <a:buNone/>
                </a:pPr>
                <a:r>
                  <a:rPr lang="en-CA" dirty="0"/>
                  <a:t> (including y-coordinate)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−24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 is a vertical asymptote at x = 6 and x = -1</a:t>
                </a:r>
              </a:p>
              <a:p>
                <a:pPr marL="0" indent="0">
                  <a:buNone/>
                </a:pPr>
                <a:r>
                  <a:rPr lang="en-CA" dirty="0"/>
                  <a:t>Since, after simplifying, the degree of the numerator and denominator are equal (and are at least 1), therefore there is a horizontal asymptote at </a:t>
                </a:r>
              </a:p>
              <a:p>
                <a:pPr marL="0" indent="0">
                  <a:buNone/>
                </a:pPr>
                <a:r>
                  <a:rPr lang="en-US" sz="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𝑙𝑒𝑎𝑑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𝑛𝑢𝑚𝑒𝑟𝑎𝑡𝑜𝑟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𝑙𝑒𝑎𝑑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𝑑𝑒𝑛𝑜𝑚𝑖𝑛𝑎𝑡𝑜𝑟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Therefore there is a vertical asymptote at x = 6 and x = -1 and a horizontal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 asymptote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1F638-B5B3-44E5-B7DC-9630C2340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8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6837-DEAB-4AA2-97E7-5FE96B2D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9DB5-24E6-4FA5-AEEB-56CAA7054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Determine the equations of any asymptotes and the locations of any holes</a:t>
                </a:r>
              </a:p>
              <a:p>
                <a:pPr marL="0" indent="0">
                  <a:buNone/>
                </a:pPr>
                <a:r>
                  <a:rPr lang="en-CA" dirty="0"/>
                  <a:t> (including y-coordinate)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−24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−6)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−6)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6)(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−6)(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≠6,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≠−1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there is a hole at x = 6 and at x = -1</a:t>
                </a:r>
              </a:p>
              <a:p>
                <a:pPr marL="0" indent="0">
                  <a:buNone/>
                </a:pPr>
                <a:r>
                  <a:rPr lang="en-CA" dirty="0"/>
                  <a:t>To determine the y-coordinate, we plug each x value in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 vertical asymptotes or horizontal asymptotes because the denominator is degree 0 after simplifying.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Therefore, there are holes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9DB5-24E6-4FA5-AEEB-56CAA7054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85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930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Asymptotes and Other Discontinuities</vt:lpstr>
      <vt:lpstr>Testing for Vertical Asymptotes and Holes</vt:lpstr>
      <vt:lpstr>PowerPoint Presentation</vt:lpstr>
      <vt:lpstr>Test for Horizontal and Oblique Asymptotes</vt:lpstr>
      <vt:lpstr>PowerPoint Presentation</vt:lpstr>
      <vt:lpstr>Example</vt:lpstr>
      <vt:lpstr>Example</vt:lpstr>
      <vt:lpstr>Example</vt:lpstr>
      <vt:lpstr>Example</vt:lpstr>
      <vt:lpstr>Example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Asymptotes and Other Discontinuities</dc:title>
  <dc:creator>James Beland</dc:creator>
  <cp:lastModifiedBy>James Beland</cp:lastModifiedBy>
  <cp:revision>2</cp:revision>
  <dcterms:created xsi:type="dcterms:W3CDTF">2020-04-13T14:38:23Z</dcterms:created>
  <dcterms:modified xsi:type="dcterms:W3CDTF">2020-04-19T23:39:43Z</dcterms:modified>
</cp:coreProperties>
</file>