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25BAD-6972-4F3A-8287-FC739DC8812D}" v="250" dt="2020-04-23T23:49:23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C3225BAD-6972-4F3A-8287-FC739DC8812D}"/>
    <pc:docChg chg="undo custSel addSld delSld modSld sldOrd">
      <pc:chgData name="Jim Beland" userId="d41a4da1a37fb713" providerId="LiveId" clId="{C3225BAD-6972-4F3A-8287-FC739DC8812D}" dt="2020-04-23T23:49:26.483" v="1115" actId="20577"/>
      <pc:docMkLst>
        <pc:docMk/>
      </pc:docMkLst>
      <pc:sldChg chg="addSp delSp modSp new">
        <pc:chgData name="Jim Beland" userId="d41a4da1a37fb713" providerId="LiveId" clId="{C3225BAD-6972-4F3A-8287-FC739DC8812D}" dt="2020-04-23T14:47:55.242" v="952" actId="9405"/>
        <pc:sldMkLst>
          <pc:docMk/>
          <pc:sldMk cId="511618172" sldId="258"/>
        </pc:sldMkLst>
        <pc:spChg chg="mod">
          <ac:chgData name="Jim Beland" userId="d41a4da1a37fb713" providerId="LiveId" clId="{C3225BAD-6972-4F3A-8287-FC739DC8812D}" dt="2020-04-21T15:50:35.019" v="140" actId="20577"/>
          <ac:spMkLst>
            <pc:docMk/>
            <pc:sldMk cId="511618172" sldId="258"/>
            <ac:spMk id="2" creationId="{3ACFB837-814A-488F-B0F3-53120599467A}"/>
          </ac:spMkLst>
        </pc:spChg>
        <pc:spChg chg="mod">
          <ac:chgData name="Jim Beland" userId="d41a4da1a37fb713" providerId="LiveId" clId="{C3225BAD-6972-4F3A-8287-FC739DC8812D}" dt="2020-04-21T16:05:37.705" v="417" actId="20577"/>
          <ac:spMkLst>
            <pc:docMk/>
            <pc:sldMk cId="511618172" sldId="258"/>
            <ac:spMk id="3" creationId="{0BF33ED3-4DCF-47DD-9428-8813C50F3951}"/>
          </ac:spMkLst>
        </pc:spChg>
        <pc:spChg chg="mod">
          <ac:chgData name="Jim Beland" userId="d41a4da1a37fb713" providerId="LiveId" clId="{C3225BAD-6972-4F3A-8287-FC739DC8812D}" dt="2020-04-21T16:05:51.109" v="440" actId="20577"/>
          <ac:spMkLst>
            <pc:docMk/>
            <pc:sldMk cId="511618172" sldId="258"/>
            <ac:spMk id="4" creationId="{35C0F7C7-1006-42A0-B26D-EBE0801B4A42}"/>
          </ac:spMkLst>
        </pc:spChg>
        <pc:grpChg chg="mod">
          <ac:chgData name="Jim Beland" userId="d41a4da1a37fb713" providerId="LiveId" clId="{C3225BAD-6972-4F3A-8287-FC739DC8812D}" dt="2020-04-21T16:00:05.890" v="230"/>
          <ac:grpSpMkLst>
            <pc:docMk/>
            <pc:sldMk cId="511618172" sldId="258"/>
            <ac:grpSpMk id="8" creationId="{CCA0E02D-4DCF-464E-960B-D4D514B184F2}"/>
          </ac:grpSpMkLst>
        </pc:grpChg>
        <pc:grpChg chg="mod">
          <ac:chgData name="Jim Beland" userId="d41a4da1a37fb713" providerId="LiveId" clId="{C3225BAD-6972-4F3A-8287-FC739DC8812D}" dt="2020-04-21T16:00:19.152" v="238"/>
          <ac:grpSpMkLst>
            <pc:docMk/>
            <pc:sldMk cId="511618172" sldId="258"/>
            <ac:grpSpMk id="19" creationId="{A85ECD67-486D-4BCA-BC25-CEF4A98749DC}"/>
          </ac:grpSpMkLst>
        </pc:grpChg>
        <pc:grpChg chg="del mod">
          <ac:chgData name="Jim Beland" userId="d41a4da1a37fb713" providerId="LiveId" clId="{C3225BAD-6972-4F3A-8287-FC739DC8812D}" dt="2020-04-23T14:47:08.779" v="941"/>
          <ac:grpSpMkLst>
            <pc:docMk/>
            <pc:sldMk cId="511618172" sldId="258"/>
            <ac:grpSpMk id="22" creationId="{88560673-AC7A-4E9B-BD8F-84219C2B3FD6}"/>
          </ac:grpSpMkLst>
        </pc:grpChg>
        <pc:grpChg chg="del mod">
          <ac:chgData name="Jim Beland" userId="d41a4da1a37fb713" providerId="LiveId" clId="{C3225BAD-6972-4F3A-8287-FC739DC8812D}" dt="2020-04-23T14:47:10.060" v="943"/>
          <ac:grpSpMkLst>
            <pc:docMk/>
            <pc:sldMk cId="511618172" sldId="258"/>
            <ac:grpSpMk id="27" creationId="{EB1ABD35-19EB-493B-8504-FC6B89346978}"/>
          </ac:grpSpMkLst>
        </pc:grpChg>
        <pc:grpChg chg="mod">
          <ac:chgData name="Jim Beland" userId="d41a4da1a37fb713" providerId="LiveId" clId="{C3225BAD-6972-4F3A-8287-FC739DC8812D}" dt="2020-04-21T16:00:26.982" v="249"/>
          <ac:grpSpMkLst>
            <pc:docMk/>
            <pc:sldMk cId="511618172" sldId="258"/>
            <ac:grpSpMk id="32" creationId="{A881553B-233E-4EDD-962E-DBB97557007D}"/>
          </ac:grpSpMkLst>
        </pc:grpChg>
        <pc:grpChg chg="mod">
          <ac:chgData name="Jim Beland" userId="d41a4da1a37fb713" providerId="LiveId" clId="{C3225BAD-6972-4F3A-8287-FC739DC8812D}" dt="2020-04-23T14:47:20.305" v="947"/>
          <ac:grpSpMkLst>
            <pc:docMk/>
            <pc:sldMk cId="511618172" sldId="258"/>
            <ac:grpSpMk id="37" creationId="{67792B12-9A2E-40E8-BE33-775B674FFC78}"/>
          </ac:grpSpMkLst>
        </pc:grpChg>
        <pc:inkChg chg="add mod">
          <ac:chgData name="Jim Beland" userId="d41a4da1a37fb713" providerId="LiveId" clId="{C3225BAD-6972-4F3A-8287-FC739DC8812D}" dt="2020-04-21T16:00:05.890" v="230"/>
          <ac:inkMkLst>
            <pc:docMk/>
            <pc:sldMk cId="511618172" sldId="258"/>
            <ac:inkMk id="5" creationId="{6CE25FD0-B206-4DEB-BA10-EE0A0033F3FE}"/>
          </ac:inkMkLst>
        </pc:inkChg>
        <pc:inkChg chg="add mod">
          <ac:chgData name="Jim Beland" userId="d41a4da1a37fb713" providerId="LiveId" clId="{C3225BAD-6972-4F3A-8287-FC739DC8812D}" dt="2020-04-21T16:00:05.890" v="230"/>
          <ac:inkMkLst>
            <pc:docMk/>
            <pc:sldMk cId="511618172" sldId="258"/>
            <ac:inkMk id="7" creationId="{ECAB66FA-34A9-4C60-ADC1-CFD46719F3DB}"/>
          </ac:inkMkLst>
        </pc:inkChg>
        <pc:inkChg chg="add">
          <ac:chgData name="Jim Beland" userId="d41a4da1a37fb713" providerId="LiveId" clId="{C3225BAD-6972-4F3A-8287-FC739DC8812D}" dt="2020-04-21T16:00:06.096" v="231" actId="9405"/>
          <ac:inkMkLst>
            <pc:docMk/>
            <pc:sldMk cId="511618172" sldId="258"/>
            <ac:inkMk id="9" creationId="{C4603B30-64C4-4C78-BCD4-AF88CE033DB7}"/>
          </ac:inkMkLst>
        </pc:inkChg>
        <pc:inkChg chg="add del">
          <ac:chgData name="Jim Beland" userId="d41a4da1a37fb713" providerId="LiveId" clId="{C3225BAD-6972-4F3A-8287-FC739DC8812D}" dt="2020-04-23T14:46:11.711" v="932"/>
          <ac:inkMkLst>
            <pc:docMk/>
            <pc:sldMk cId="511618172" sldId="258"/>
            <ac:inkMk id="11" creationId="{B2832ACA-83AB-49C6-B98F-F1BEA16101B8}"/>
          </ac:inkMkLst>
        </pc:inkChg>
        <pc:inkChg chg="add del">
          <ac:chgData name="Jim Beland" userId="d41a4da1a37fb713" providerId="LiveId" clId="{C3225BAD-6972-4F3A-8287-FC739DC8812D}" dt="2020-04-23T14:46:12.705" v="933"/>
          <ac:inkMkLst>
            <pc:docMk/>
            <pc:sldMk cId="511618172" sldId="258"/>
            <ac:inkMk id="13" creationId="{D7E1AFA5-A420-4678-A0F9-7FF66DCA5535}"/>
          </ac:inkMkLst>
        </pc:inkChg>
        <pc:inkChg chg="add del">
          <ac:chgData name="Jim Beland" userId="d41a4da1a37fb713" providerId="LiveId" clId="{C3225BAD-6972-4F3A-8287-FC739DC8812D}" dt="2020-04-21T15:57:29.633" v="198" actId="9405"/>
          <ac:inkMkLst>
            <pc:docMk/>
            <pc:sldMk cId="511618172" sldId="258"/>
            <ac:inkMk id="15" creationId="{6E10C884-7ABC-46CA-B2CD-55602A262C6C}"/>
          </ac:inkMkLst>
        </pc:inkChg>
        <pc:inkChg chg="add del">
          <ac:chgData name="Jim Beland" userId="d41a4da1a37fb713" providerId="LiveId" clId="{C3225BAD-6972-4F3A-8287-FC739DC8812D}" dt="2020-04-23T14:47:47.555" v="951"/>
          <ac:inkMkLst>
            <pc:docMk/>
            <pc:sldMk cId="511618172" sldId="258"/>
            <ac:inkMk id="15" creationId="{F77CF6CB-560B-4735-B6E9-9692D3F88453}"/>
          </ac:inkMkLst>
        </pc:inkChg>
        <pc:inkChg chg="add del">
          <ac:chgData name="Jim Beland" userId="d41a4da1a37fb713" providerId="LiveId" clId="{C3225BAD-6972-4F3A-8287-FC739DC8812D}" dt="2020-04-21T15:57:28.128" v="197" actId="9405"/>
          <ac:inkMkLst>
            <pc:docMk/>
            <pc:sldMk cId="511618172" sldId="258"/>
            <ac:inkMk id="16" creationId="{5D3C9206-2FD3-423C-A79A-72584C4C4F87}"/>
          </ac:inkMkLst>
        </pc:inkChg>
        <pc:inkChg chg="add">
          <ac:chgData name="Jim Beland" userId="d41a4da1a37fb713" providerId="LiveId" clId="{C3225BAD-6972-4F3A-8287-FC739DC8812D}" dt="2020-04-21T16:00:17.201" v="235" actId="9405"/>
          <ac:inkMkLst>
            <pc:docMk/>
            <pc:sldMk cId="511618172" sldId="258"/>
            <ac:inkMk id="16" creationId="{8A4FFE60-7463-4FBA-BF15-2C2FCF009E65}"/>
          </ac:inkMkLst>
        </pc:inkChg>
        <pc:inkChg chg="add mod">
          <ac:chgData name="Jim Beland" userId="d41a4da1a37fb713" providerId="LiveId" clId="{C3225BAD-6972-4F3A-8287-FC739DC8812D}" dt="2020-04-21T16:00:19.152" v="238"/>
          <ac:inkMkLst>
            <pc:docMk/>
            <pc:sldMk cId="511618172" sldId="258"/>
            <ac:inkMk id="17" creationId="{9BD75EC7-A0CE-4CEB-BF94-54170246BD73}"/>
          </ac:inkMkLst>
        </pc:inkChg>
        <pc:inkChg chg="add del">
          <ac:chgData name="Jim Beland" userId="d41a4da1a37fb713" providerId="LiveId" clId="{C3225BAD-6972-4F3A-8287-FC739DC8812D}" dt="2020-04-21T15:57:33.849" v="200" actId="9405"/>
          <ac:inkMkLst>
            <pc:docMk/>
            <pc:sldMk cId="511618172" sldId="258"/>
            <ac:inkMk id="17" creationId="{E70B661D-61A8-4D47-AD7C-D511A981110A}"/>
          </ac:inkMkLst>
        </pc:inkChg>
        <pc:inkChg chg="add del">
          <ac:chgData name="Jim Beland" userId="d41a4da1a37fb713" providerId="LiveId" clId="{C3225BAD-6972-4F3A-8287-FC739DC8812D}" dt="2020-04-21T15:58:01.371" v="210" actId="9405"/>
          <ac:inkMkLst>
            <pc:docMk/>
            <pc:sldMk cId="511618172" sldId="258"/>
            <ac:inkMk id="18" creationId="{7C9AA935-02CB-4D5A-8B57-72518378814B}"/>
          </ac:inkMkLst>
        </pc:inkChg>
        <pc:inkChg chg="add mod">
          <ac:chgData name="Jim Beland" userId="d41a4da1a37fb713" providerId="LiveId" clId="{C3225BAD-6972-4F3A-8287-FC739DC8812D}" dt="2020-04-21T16:00:19.152" v="238"/>
          <ac:inkMkLst>
            <pc:docMk/>
            <pc:sldMk cId="511618172" sldId="258"/>
            <ac:inkMk id="18" creationId="{937C17C3-01D2-477C-BEDE-02F6C02D616B}"/>
          </ac:inkMkLst>
        </pc:inkChg>
        <pc:inkChg chg="add del">
          <ac:chgData name="Jim Beland" userId="d41a4da1a37fb713" providerId="LiveId" clId="{C3225BAD-6972-4F3A-8287-FC739DC8812D}" dt="2020-04-21T15:57:38.456" v="203" actId="9405"/>
          <ac:inkMkLst>
            <pc:docMk/>
            <pc:sldMk cId="511618172" sldId="258"/>
            <ac:inkMk id="19" creationId="{1037399E-2620-4724-B091-3495E45D959E}"/>
          </ac:inkMkLst>
        </pc:inkChg>
        <pc:inkChg chg="add del">
          <ac:chgData name="Jim Beland" userId="d41a4da1a37fb713" providerId="LiveId" clId="{C3225BAD-6972-4F3A-8287-FC739DC8812D}" dt="2020-04-21T15:58:00.697" v="209" actId="9405"/>
          <ac:inkMkLst>
            <pc:docMk/>
            <pc:sldMk cId="511618172" sldId="258"/>
            <ac:inkMk id="20" creationId="{04006B41-1D8C-43FF-A92D-63F37A1093F4}"/>
          </ac:inkMkLst>
        </pc:inkChg>
        <pc:inkChg chg="add del mod">
          <ac:chgData name="Jim Beland" userId="d41a4da1a37fb713" providerId="LiveId" clId="{C3225BAD-6972-4F3A-8287-FC739DC8812D}" dt="2020-04-23T14:47:08.780" v="942"/>
          <ac:inkMkLst>
            <pc:docMk/>
            <pc:sldMk cId="511618172" sldId="258"/>
            <ac:inkMk id="20" creationId="{AC969523-9BFC-47CF-932A-F6676E826849}"/>
          </ac:inkMkLst>
        </pc:inkChg>
        <pc:inkChg chg="add del mod">
          <ac:chgData name="Jim Beland" userId="d41a4da1a37fb713" providerId="LiveId" clId="{C3225BAD-6972-4F3A-8287-FC739DC8812D}" dt="2020-04-23T14:47:08.779" v="941"/>
          <ac:inkMkLst>
            <pc:docMk/>
            <pc:sldMk cId="511618172" sldId="258"/>
            <ac:inkMk id="21" creationId="{BACCB25A-CB54-4967-A435-43AC33ED2528}"/>
          </ac:inkMkLst>
        </pc:inkChg>
        <pc:inkChg chg="add del">
          <ac:chgData name="Jim Beland" userId="d41a4da1a37fb713" providerId="LiveId" clId="{C3225BAD-6972-4F3A-8287-FC739DC8812D}" dt="2020-04-21T15:57:58.488" v="208" actId="9405"/>
          <ac:inkMkLst>
            <pc:docMk/>
            <pc:sldMk cId="511618172" sldId="258"/>
            <ac:inkMk id="21" creationId="{DE539C8B-F8D4-4D4D-8EAF-437E4FE7FBE3}"/>
          </ac:inkMkLst>
        </pc:inkChg>
        <pc:inkChg chg="add del">
          <ac:chgData name="Jim Beland" userId="d41a4da1a37fb713" providerId="LiveId" clId="{C3225BAD-6972-4F3A-8287-FC739DC8812D}" dt="2020-04-21T15:57:56.774" v="207" actId="9405"/>
          <ac:inkMkLst>
            <pc:docMk/>
            <pc:sldMk cId="511618172" sldId="258"/>
            <ac:inkMk id="22" creationId="{63DA5797-443B-4954-ADCD-F7ADBA192656}"/>
          </ac:inkMkLst>
        </pc:inkChg>
        <pc:inkChg chg="add del">
          <ac:chgData name="Jim Beland" userId="d41a4da1a37fb713" providerId="LiveId" clId="{C3225BAD-6972-4F3A-8287-FC739DC8812D}" dt="2020-04-21T15:58:08.068" v="212" actId="9405"/>
          <ac:inkMkLst>
            <pc:docMk/>
            <pc:sldMk cId="511618172" sldId="258"/>
            <ac:inkMk id="23" creationId="{4D3E208C-0EE4-44C5-B7D6-DE1F136F6DF5}"/>
          </ac:inkMkLst>
        </pc:inkChg>
        <pc:inkChg chg="add del mod">
          <ac:chgData name="Jim Beland" userId="d41a4da1a37fb713" providerId="LiveId" clId="{C3225BAD-6972-4F3A-8287-FC739DC8812D}" dt="2020-04-23T14:47:10.060" v="943"/>
          <ac:inkMkLst>
            <pc:docMk/>
            <pc:sldMk cId="511618172" sldId="258"/>
            <ac:inkMk id="23" creationId="{52EB4AB9-B40B-438A-B97A-A75465774FE8}"/>
          </ac:inkMkLst>
        </pc:inkChg>
        <pc:inkChg chg="add">
          <ac:chgData name="Jim Beland" userId="d41a4da1a37fb713" providerId="LiveId" clId="{C3225BAD-6972-4F3A-8287-FC739DC8812D}" dt="2020-04-21T15:58:09.859" v="213" actId="9405"/>
          <ac:inkMkLst>
            <pc:docMk/>
            <pc:sldMk cId="511618172" sldId="258"/>
            <ac:inkMk id="24" creationId="{3D3EA7F8-0C13-4AE9-958E-603AF927FB38}"/>
          </ac:inkMkLst>
        </pc:inkChg>
        <pc:inkChg chg="add del mod">
          <ac:chgData name="Jim Beland" userId="d41a4da1a37fb713" providerId="LiveId" clId="{C3225BAD-6972-4F3A-8287-FC739DC8812D}" dt="2020-04-23T14:47:10.061" v="944"/>
          <ac:inkMkLst>
            <pc:docMk/>
            <pc:sldMk cId="511618172" sldId="258"/>
            <ac:inkMk id="25" creationId="{602939D1-D3A6-4594-BA4F-F0DD257DCD3D}"/>
          </ac:inkMkLst>
        </pc:inkChg>
        <pc:inkChg chg="add del">
          <ac:chgData name="Jim Beland" userId="d41a4da1a37fb713" providerId="LiveId" clId="{C3225BAD-6972-4F3A-8287-FC739DC8812D}" dt="2020-04-21T15:58:12.937" v="215" actId="9405"/>
          <ac:inkMkLst>
            <pc:docMk/>
            <pc:sldMk cId="511618172" sldId="258"/>
            <ac:inkMk id="25" creationId="{F9DD8FAB-BEAD-4895-8389-91A98CF5F500}"/>
          </ac:inkMkLst>
        </pc:inkChg>
        <pc:inkChg chg="add del">
          <ac:chgData name="Jim Beland" userId="d41a4da1a37fb713" providerId="LiveId" clId="{C3225BAD-6972-4F3A-8287-FC739DC8812D}" dt="2020-04-23T14:46:09.469" v="931"/>
          <ac:inkMkLst>
            <pc:docMk/>
            <pc:sldMk cId="511618172" sldId="258"/>
            <ac:inkMk id="26" creationId="{50D4C250-9181-44AB-B6BE-95B2F61D1CDF}"/>
          </ac:inkMkLst>
        </pc:inkChg>
        <pc:inkChg chg="add del">
          <ac:chgData name="Jim Beland" userId="d41a4da1a37fb713" providerId="LiveId" clId="{C3225BAD-6972-4F3A-8287-FC739DC8812D}" dt="2020-04-21T15:58:18.634" v="218" actId="9405"/>
          <ac:inkMkLst>
            <pc:docMk/>
            <pc:sldMk cId="511618172" sldId="258"/>
            <ac:inkMk id="27" creationId="{E86563CE-FEE6-4CA2-B503-7D8F1AB5345C}"/>
          </ac:inkMkLst>
        </pc:inkChg>
        <pc:inkChg chg="add">
          <ac:chgData name="Jim Beland" userId="d41a4da1a37fb713" providerId="LiveId" clId="{C3225BAD-6972-4F3A-8287-FC739DC8812D}" dt="2020-04-21T15:58:20.195" v="219" actId="9405"/>
          <ac:inkMkLst>
            <pc:docMk/>
            <pc:sldMk cId="511618172" sldId="258"/>
            <ac:inkMk id="28" creationId="{05D01DDC-9779-4B26-ADB9-EE72904C0AFE}"/>
          </ac:inkMkLst>
        </pc:inkChg>
        <pc:inkChg chg="add del">
          <ac:chgData name="Jim Beland" userId="d41a4da1a37fb713" providerId="LiveId" clId="{C3225BAD-6972-4F3A-8287-FC739DC8812D}" dt="2020-04-21T15:58:23.563" v="221" actId="9405"/>
          <ac:inkMkLst>
            <pc:docMk/>
            <pc:sldMk cId="511618172" sldId="258"/>
            <ac:inkMk id="29" creationId="{0D6ACD29-E836-45A1-8057-4634262F7611}"/>
          </ac:inkMkLst>
        </pc:inkChg>
        <pc:inkChg chg="add del">
          <ac:chgData name="Jim Beland" userId="d41a4da1a37fb713" providerId="LiveId" clId="{C3225BAD-6972-4F3A-8287-FC739DC8812D}" dt="2020-04-23T14:46:28.150" v="935"/>
          <ac:inkMkLst>
            <pc:docMk/>
            <pc:sldMk cId="511618172" sldId="258"/>
            <ac:inkMk id="29" creationId="{88EDB5D0-4C21-4B3E-A3C1-D7F4CE8861E4}"/>
          </ac:inkMkLst>
        </pc:inkChg>
        <pc:inkChg chg="add del mod">
          <ac:chgData name="Jim Beland" userId="d41a4da1a37fb713" providerId="LiveId" clId="{C3225BAD-6972-4F3A-8287-FC739DC8812D}" dt="2020-04-21T16:00:28.491" v="250" actId="9405"/>
          <ac:inkMkLst>
            <pc:docMk/>
            <pc:sldMk cId="511618172" sldId="258"/>
            <ac:inkMk id="29" creationId="{99B7833C-AD97-4E71-A589-538946A3F6F5}"/>
          </ac:inkMkLst>
        </pc:inkChg>
        <pc:inkChg chg="add del">
          <ac:chgData name="Jim Beland" userId="d41a4da1a37fb713" providerId="LiveId" clId="{C3225BAD-6972-4F3A-8287-FC739DC8812D}" dt="2020-04-21T15:58:27.699" v="223" actId="9405"/>
          <ac:inkMkLst>
            <pc:docMk/>
            <pc:sldMk cId="511618172" sldId="258"/>
            <ac:inkMk id="30" creationId="{78EBEA20-1A79-447D-9D24-F94A41268776}"/>
          </ac:inkMkLst>
        </pc:inkChg>
        <pc:inkChg chg="add del mod">
          <ac:chgData name="Jim Beland" userId="d41a4da1a37fb713" providerId="LiveId" clId="{C3225BAD-6972-4F3A-8287-FC739DC8812D}" dt="2020-04-21T16:00:26.982" v="249"/>
          <ac:inkMkLst>
            <pc:docMk/>
            <pc:sldMk cId="511618172" sldId="258"/>
            <ac:inkMk id="30" creationId="{7E14997A-E93E-48FF-B044-4D5FD5B4AF02}"/>
          </ac:inkMkLst>
        </pc:inkChg>
        <pc:inkChg chg="add del">
          <ac:chgData name="Jim Beland" userId="d41a4da1a37fb713" providerId="LiveId" clId="{C3225BAD-6972-4F3A-8287-FC739DC8812D}" dt="2020-04-23T14:46:36.716" v="937"/>
          <ac:inkMkLst>
            <pc:docMk/>
            <pc:sldMk cId="511618172" sldId="258"/>
            <ac:inkMk id="30" creationId="{D0801A82-4B86-4B5E-BF52-CD286E8FC7AE}"/>
          </ac:inkMkLst>
        </pc:inkChg>
        <pc:inkChg chg="add del">
          <ac:chgData name="Jim Beland" userId="d41a4da1a37fb713" providerId="LiveId" clId="{C3225BAD-6972-4F3A-8287-FC739DC8812D}" dt="2020-04-23T14:47:04.491" v="940"/>
          <ac:inkMkLst>
            <pc:docMk/>
            <pc:sldMk cId="511618172" sldId="258"/>
            <ac:inkMk id="31" creationId="{EEE4F01C-EAFE-467F-B3AB-22EC5D7EA116}"/>
          </ac:inkMkLst>
        </pc:inkChg>
        <pc:inkChg chg="add">
          <ac:chgData name="Jim Beland" userId="d41a4da1a37fb713" providerId="LiveId" clId="{C3225BAD-6972-4F3A-8287-FC739DC8812D}" dt="2020-04-23T14:46:43.986" v="938" actId="9405"/>
          <ac:inkMkLst>
            <pc:docMk/>
            <pc:sldMk cId="511618172" sldId="258"/>
            <ac:inkMk id="32" creationId="{95F49D68-EEA3-4120-B91F-22C6AAF63417}"/>
          </ac:inkMkLst>
        </pc:inkChg>
        <pc:inkChg chg="add del">
          <ac:chgData name="Jim Beland" userId="d41a4da1a37fb713" providerId="LiveId" clId="{C3225BAD-6972-4F3A-8287-FC739DC8812D}" dt="2020-04-23T14:47:31.469" v="949"/>
          <ac:inkMkLst>
            <pc:docMk/>
            <pc:sldMk cId="511618172" sldId="258"/>
            <ac:inkMk id="33" creationId="{EC0C5467-130C-4625-8140-6C52F1035775}"/>
          </ac:inkMkLst>
        </pc:inkChg>
        <pc:inkChg chg="add">
          <ac:chgData name="Jim Beland" userId="d41a4da1a37fb713" providerId="LiveId" clId="{C3225BAD-6972-4F3A-8287-FC739DC8812D}" dt="2020-04-23T14:46:51.985" v="939" actId="9405"/>
          <ac:inkMkLst>
            <pc:docMk/>
            <pc:sldMk cId="511618172" sldId="258"/>
            <ac:inkMk id="34" creationId="{38625648-2D33-4608-9A93-2DAD36A25FC9}"/>
          </ac:inkMkLst>
        </pc:inkChg>
        <pc:inkChg chg="add mod">
          <ac:chgData name="Jim Beland" userId="d41a4da1a37fb713" providerId="LiveId" clId="{C3225BAD-6972-4F3A-8287-FC739DC8812D}" dt="2020-04-23T14:47:20.305" v="947"/>
          <ac:inkMkLst>
            <pc:docMk/>
            <pc:sldMk cId="511618172" sldId="258"/>
            <ac:inkMk id="35" creationId="{C83670EE-C320-4370-8AC1-C7EDD84DD4D4}"/>
          </ac:inkMkLst>
        </pc:inkChg>
        <pc:inkChg chg="add mod">
          <ac:chgData name="Jim Beland" userId="d41a4da1a37fb713" providerId="LiveId" clId="{C3225BAD-6972-4F3A-8287-FC739DC8812D}" dt="2020-04-23T14:47:20.305" v="947"/>
          <ac:inkMkLst>
            <pc:docMk/>
            <pc:sldMk cId="511618172" sldId="258"/>
            <ac:inkMk id="36" creationId="{E8437C26-9179-4B4F-ABF5-046E697069F1}"/>
          </ac:inkMkLst>
        </pc:inkChg>
        <pc:inkChg chg="add">
          <ac:chgData name="Jim Beland" userId="d41a4da1a37fb713" providerId="LiveId" clId="{C3225BAD-6972-4F3A-8287-FC739DC8812D}" dt="2020-04-23T14:47:22.737" v="948" actId="9405"/>
          <ac:inkMkLst>
            <pc:docMk/>
            <pc:sldMk cId="511618172" sldId="258"/>
            <ac:inkMk id="38" creationId="{642177E4-F923-47C3-A062-4EAEED4B67B3}"/>
          </ac:inkMkLst>
        </pc:inkChg>
        <pc:inkChg chg="add">
          <ac:chgData name="Jim Beland" userId="d41a4da1a37fb713" providerId="LiveId" clId="{C3225BAD-6972-4F3A-8287-FC739DC8812D}" dt="2020-04-23T14:47:39.907" v="950" actId="9405"/>
          <ac:inkMkLst>
            <pc:docMk/>
            <pc:sldMk cId="511618172" sldId="258"/>
            <ac:inkMk id="39" creationId="{F833ED32-7625-44CA-9DF7-2B52A06B2D59}"/>
          </ac:inkMkLst>
        </pc:inkChg>
        <pc:inkChg chg="add">
          <ac:chgData name="Jim Beland" userId="d41a4da1a37fb713" providerId="LiveId" clId="{C3225BAD-6972-4F3A-8287-FC739DC8812D}" dt="2020-04-23T14:47:55.242" v="952" actId="9405"/>
          <ac:inkMkLst>
            <pc:docMk/>
            <pc:sldMk cId="511618172" sldId="258"/>
            <ac:inkMk id="40" creationId="{6BAC8C51-98DA-43DE-B69C-4B650395D490}"/>
          </ac:inkMkLst>
        </pc:inkChg>
        <pc:cxnChg chg="add mod">
          <ac:chgData name="Jim Beland" userId="d41a4da1a37fb713" providerId="LiveId" clId="{C3225BAD-6972-4F3A-8287-FC739DC8812D}" dt="2020-04-21T15:53:20.007" v="142" actId="11529"/>
          <ac:cxnSpMkLst>
            <pc:docMk/>
            <pc:sldMk cId="511618172" sldId="258"/>
            <ac:cxnSpMk id="6" creationId="{0B9554C8-C86E-403C-BF23-074DFA811D7C}"/>
          </ac:cxnSpMkLst>
        </pc:cxnChg>
        <pc:cxnChg chg="add del mod">
          <ac:chgData name="Jim Beland" userId="d41a4da1a37fb713" providerId="LiveId" clId="{C3225BAD-6972-4F3A-8287-FC739DC8812D}" dt="2020-04-21T15:53:43.001" v="144" actId="11529"/>
          <ac:cxnSpMkLst>
            <pc:docMk/>
            <pc:sldMk cId="511618172" sldId="258"/>
            <ac:cxnSpMk id="8" creationId="{B066C622-6A3D-4D00-B13C-B56433F61250}"/>
          </ac:cxnSpMkLst>
        </pc:cxnChg>
        <pc:cxnChg chg="add mod">
          <ac:chgData name="Jim Beland" userId="d41a4da1a37fb713" providerId="LiveId" clId="{C3225BAD-6972-4F3A-8287-FC739DC8812D}" dt="2020-04-21T15:55:08.155" v="172" actId="1076"/>
          <ac:cxnSpMkLst>
            <pc:docMk/>
            <pc:sldMk cId="511618172" sldId="258"/>
            <ac:cxnSpMk id="10" creationId="{279B293C-4C35-46F1-AD84-2770AA92B42C}"/>
          </ac:cxnSpMkLst>
        </pc:cxnChg>
        <pc:cxnChg chg="add mod">
          <ac:chgData name="Jim Beland" userId="d41a4da1a37fb713" providerId="LiveId" clId="{C3225BAD-6972-4F3A-8287-FC739DC8812D}" dt="2020-04-21T15:56:34.885" v="175" actId="1076"/>
          <ac:cxnSpMkLst>
            <pc:docMk/>
            <pc:sldMk cId="511618172" sldId="258"/>
            <ac:cxnSpMk id="12" creationId="{FC1DAF80-DCCE-4160-AF28-A1896D01E9D9}"/>
          </ac:cxnSpMkLst>
        </pc:cxnChg>
        <pc:cxnChg chg="add mod">
          <ac:chgData name="Jim Beland" userId="d41a4da1a37fb713" providerId="LiveId" clId="{C3225BAD-6972-4F3A-8287-FC739DC8812D}" dt="2020-04-21T15:56:18.705" v="174" actId="11529"/>
          <ac:cxnSpMkLst>
            <pc:docMk/>
            <pc:sldMk cId="511618172" sldId="258"/>
            <ac:cxnSpMk id="14" creationId="{5E9DB393-FA69-471D-A74A-5DAFC6E4ACD4}"/>
          </ac:cxnSpMkLst>
        </pc:cxnChg>
      </pc:sldChg>
      <pc:sldChg chg="new del">
        <pc:chgData name="Jim Beland" userId="d41a4da1a37fb713" providerId="LiveId" clId="{C3225BAD-6972-4F3A-8287-FC739DC8812D}" dt="2020-04-21T15:49:43.518" v="58" actId="47"/>
        <pc:sldMkLst>
          <pc:docMk/>
          <pc:sldMk cId="806041392" sldId="258"/>
        </pc:sldMkLst>
      </pc:sldChg>
      <pc:sldChg chg="addSp delSp modSp add">
        <pc:chgData name="Jim Beland" userId="d41a4da1a37fb713" providerId="LiveId" clId="{C3225BAD-6972-4F3A-8287-FC739DC8812D}" dt="2020-04-23T14:53:24.821" v="992"/>
        <pc:sldMkLst>
          <pc:docMk/>
          <pc:sldMk cId="298361340" sldId="259"/>
        </pc:sldMkLst>
        <pc:spChg chg="mod">
          <ac:chgData name="Jim Beland" userId="d41a4da1a37fb713" providerId="LiveId" clId="{C3225BAD-6972-4F3A-8287-FC739DC8812D}" dt="2020-04-21T16:06:18.825" v="468" actId="20577"/>
          <ac:spMkLst>
            <pc:docMk/>
            <pc:sldMk cId="298361340" sldId="259"/>
            <ac:spMk id="3" creationId="{0BF33ED3-4DCF-47DD-9428-8813C50F3951}"/>
          </ac:spMkLst>
        </pc:spChg>
        <pc:spChg chg="mod">
          <ac:chgData name="Jim Beland" userId="d41a4da1a37fb713" providerId="LiveId" clId="{C3225BAD-6972-4F3A-8287-FC739DC8812D}" dt="2020-04-21T16:06:34.576" v="505" actId="20577"/>
          <ac:spMkLst>
            <pc:docMk/>
            <pc:sldMk cId="298361340" sldId="259"/>
            <ac:spMk id="4" creationId="{35C0F7C7-1006-42A0-B26D-EBE0801B4A42}"/>
          </ac:spMkLst>
        </pc:spChg>
        <pc:grpChg chg="mod">
          <ac:chgData name="Jim Beland" userId="d41a4da1a37fb713" providerId="LiveId" clId="{C3225BAD-6972-4F3A-8287-FC739DC8812D}" dt="2020-04-21T16:00:47.249" v="255"/>
          <ac:grpSpMkLst>
            <pc:docMk/>
            <pc:sldMk cId="298361340" sldId="259"/>
            <ac:grpSpMk id="9" creationId="{EC93D40D-D7B3-4B22-809C-D44B9B0AED01}"/>
          </ac:grpSpMkLst>
        </pc:grpChg>
        <pc:grpChg chg="mod">
          <ac:chgData name="Jim Beland" userId="d41a4da1a37fb713" providerId="LiveId" clId="{C3225BAD-6972-4F3A-8287-FC739DC8812D}" dt="2020-04-21T16:00:50.390" v="259"/>
          <ac:grpSpMkLst>
            <pc:docMk/>
            <pc:sldMk cId="298361340" sldId="259"/>
            <ac:grpSpMk id="16" creationId="{299C7CCA-E9DE-4E78-B24C-CE9D07A0F0A3}"/>
          </ac:grpSpMkLst>
        </pc:grpChg>
        <pc:grpChg chg="mod">
          <ac:chgData name="Jim Beland" userId="d41a4da1a37fb713" providerId="LiveId" clId="{C3225BAD-6972-4F3A-8287-FC739DC8812D}" dt="2020-04-21T16:01:06.279" v="268"/>
          <ac:grpSpMkLst>
            <pc:docMk/>
            <pc:sldMk cId="298361340" sldId="259"/>
            <ac:grpSpMk id="25" creationId="{8EB03DA1-74C2-42C2-9788-3330C67D175A}"/>
          </ac:grpSpMkLst>
        </pc:grpChg>
        <pc:grpChg chg="mod">
          <ac:chgData name="Jim Beland" userId="d41a4da1a37fb713" providerId="LiveId" clId="{C3225BAD-6972-4F3A-8287-FC739DC8812D}" dt="2020-04-22T03:31:13.833" v="606"/>
          <ac:grpSpMkLst>
            <pc:docMk/>
            <pc:sldMk cId="298361340" sldId="259"/>
            <ac:grpSpMk id="30" creationId="{5D4F8687-C5E0-4B67-A7EC-C6E50BD7259F}"/>
          </ac:grpSpMkLst>
        </pc:grpChg>
        <pc:grpChg chg="mod">
          <ac:chgData name="Jim Beland" userId="d41a4da1a37fb713" providerId="LiveId" clId="{C3225BAD-6972-4F3A-8287-FC739DC8812D}" dt="2020-04-21T16:01:12.736" v="273"/>
          <ac:grpSpMkLst>
            <pc:docMk/>
            <pc:sldMk cId="298361340" sldId="259"/>
            <ac:grpSpMk id="30" creationId="{911F0492-14D5-4FCE-8EF9-66763745B6BE}"/>
          </ac:grpSpMkLst>
        </pc:grpChg>
        <pc:grpChg chg="del mod">
          <ac:chgData name="Jim Beland" userId="d41a4da1a37fb713" providerId="LiveId" clId="{C3225BAD-6972-4F3A-8287-FC739DC8812D}" dt="2020-04-23T14:51:34.644" v="965"/>
          <ac:grpSpMkLst>
            <pc:docMk/>
            <pc:sldMk cId="298361340" sldId="259"/>
            <ac:grpSpMk id="36" creationId="{5CBB39F8-CA1C-48E2-A8FE-F02A5A15B63A}"/>
          </ac:grpSpMkLst>
        </pc:grpChg>
        <pc:grpChg chg="mod">
          <ac:chgData name="Jim Beland" userId="d41a4da1a37fb713" providerId="LiveId" clId="{C3225BAD-6972-4F3A-8287-FC739DC8812D}" dt="2020-04-23T14:51:45.725" v="970"/>
          <ac:grpSpMkLst>
            <pc:docMk/>
            <pc:sldMk cId="298361340" sldId="259"/>
            <ac:grpSpMk id="44" creationId="{CE14609E-8BC8-40A0-B9BE-60D723B49788}"/>
          </ac:grpSpMkLst>
        </pc:grpChg>
        <pc:grpChg chg="mod">
          <ac:chgData name="Jim Beland" userId="d41a4da1a37fb713" providerId="LiveId" clId="{C3225BAD-6972-4F3A-8287-FC739DC8812D}" dt="2020-04-23T14:52:02.524" v="975"/>
          <ac:grpSpMkLst>
            <pc:docMk/>
            <pc:sldMk cId="298361340" sldId="259"/>
            <ac:grpSpMk id="48" creationId="{55A997E6-DDF1-452A-9C08-DA9BFA932C2F}"/>
          </ac:grpSpMkLst>
        </pc:grpChg>
        <pc:grpChg chg="mod">
          <ac:chgData name="Jim Beland" userId="d41a4da1a37fb713" providerId="LiveId" clId="{C3225BAD-6972-4F3A-8287-FC739DC8812D}" dt="2020-04-23T14:52:19.006" v="981"/>
          <ac:grpSpMkLst>
            <pc:docMk/>
            <pc:sldMk cId="298361340" sldId="259"/>
            <ac:grpSpMk id="51" creationId="{88250604-5183-48D5-B016-FA8B19AE58BE}"/>
          </ac:grpSpMkLst>
        </pc:grpChg>
        <pc:grpChg chg="del mod">
          <ac:chgData name="Jim Beland" userId="d41a4da1a37fb713" providerId="LiveId" clId="{C3225BAD-6972-4F3A-8287-FC739DC8812D}" dt="2020-04-23T14:53:09.190" v="985"/>
          <ac:grpSpMkLst>
            <pc:docMk/>
            <pc:sldMk cId="298361340" sldId="259"/>
            <ac:grpSpMk id="54" creationId="{EAA41B7C-5CE2-4FD6-9418-2FD9F62D69EE}"/>
          </ac:grpSpMkLst>
        </pc:grpChg>
        <pc:grpChg chg="mod">
          <ac:chgData name="Jim Beland" userId="d41a4da1a37fb713" providerId="LiveId" clId="{C3225BAD-6972-4F3A-8287-FC739DC8812D}" dt="2020-04-23T14:53:19.558" v="989"/>
          <ac:grpSpMkLst>
            <pc:docMk/>
            <pc:sldMk cId="298361340" sldId="259"/>
            <ac:grpSpMk id="57" creationId="{D4DA8A42-893E-4A29-BA1B-E60E3BA66DA3}"/>
          </ac:grpSpMkLst>
        </pc:grpChg>
        <pc:grpChg chg="mod">
          <ac:chgData name="Jim Beland" userId="d41a4da1a37fb713" providerId="LiveId" clId="{C3225BAD-6972-4F3A-8287-FC739DC8812D}" dt="2020-04-23T14:53:24.821" v="992"/>
          <ac:grpSpMkLst>
            <pc:docMk/>
            <pc:sldMk cId="298361340" sldId="259"/>
            <ac:grpSpMk id="60" creationId="{AFF69854-1560-47E8-906E-F2185DFD7B88}"/>
          </ac:grpSpMkLst>
        </pc:grpChg>
        <pc:inkChg chg="add">
          <ac:chgData name="Jim Beland" userId="d41a4da1a37fb713" providerId="LiveId" clId="{C3225BAD-6972-4F3A-8287-FC739DC8812D}" dt="2020-04-21T16:00:44.811" v="252" actId="9405"/>
          <ac:inkMkLst>
            <pc:docMk/>
            <pc:sldMk cId="298361340" sldId="259"/>
            <ac:inkMk id="5" creationId="{8C9E0AF4-731D-4122-95DA-603CAE30215F}"/>
          </ac:inkMkLst>
        </pc:inkChg>
        <pc:inkChg chg="add mod">
          <ac:chgData name="Jim Beland" userId="d41a4da1a37fb713" providerId="LiveId" clId="{C3225BAD-6972-4F3A-8287-FC739DC8812D}" dt="2020-04-21T16:00:47.249" v="255"/>
          <ac:inkMkLst>
            <pc:docMk/>
            <pc:sldMk cId="298361340" sldId="259"/>
            <ac:inkMk id="7" creationId="{EC1DE9F2-7FAD-4C7D-86AB-6033D8A120EC}"/>
          </ac:inkMkLst>
        </pc:inkChg>
        <pc:inkChg chg="add mod">
          <ac:chgData name="Jim Beland" userId="d41a4da1a37fb713" providerId="LiveId" clId="{C3225BAD-6972-4F3A-8287-FC739DC8812D}" dt="2020-04-21T16:00:47.249" v="255"/>
          <ac:inkMkLst>
            <pc:docMk/>
            <pc:sldMk cId="298361340" sldId="259"/>
            <ac:inkMk id="8" creationId="{FCE2D35D-E608-4943-89F6-9783B030137B}"/>
          </ac:inkMkLst>
        </pc:inkChg>
        <pc:inkChg chg="add">
          <ac:chgData name="Jim Beland" userId="d41a4da1a37fb713" providerId="LiveId" clId="{C3225BAD-6972-4F3A-8287-FC739DC8812D}" dt="2020-04-21T16:00:48.538" v="256" actId="9405"/>
          <ac:inkMkLst>
            <pc:docMk/>
            <pc:sldMk cId="298361340" sldId="259"/>
            <ac:inkMk id="11" creationId="{BE1C3E0F-F3A9-40A2-8B5A-C6E87F99FF42}"/>
          </ac:inkMkLst>
        </pc:inkChg>
        <pc:inkChg chg="add mod">
          <ac:chgData name="Jim Beland" userId="d41a4da1a37fb713" providerId="LiveId" clId="{C3225BAD-6972-4F3A-8287-FC739DC8812D}" dt="2020-04-21T16:00:50.390" v="259"/>
          <ac:inkMkLst>
            <pc:docMk/>
            <pc:sldMk cId="298361340" sldId="259"/>
            <ac:inkMk id="13" creationId="{FA7851ED-6F7C-47F7-8525-5F3848F8AD81}"/>
          </ac:inkMkLst>
        </pc:inkChg>
        <pc:inkChg chg="add mod">
          <ac:chgData name="Jim Beland" userId="d41a4da1a37fb713" providerId="LiveId" clId="{C3225BAD-6972-4F3A-8287-FC739DC8812D}" dt="2020-04-21T16:00:50.390" v="259"/>
          <ac:inkMkLst>
            <pc:docMk/>
            <pc:sldMk cId="298361340" sldId="259"/>
            <ac:inkMk id="15" creationId="{05AB5774-D337-4176-9B5D-54258A27850C}"/>
          </ac:inkMkLst>
        </pc:inkChg>
        <pc:inkChg chg="add del">
          <ac:chgData name="Jim Beland" userId="d41a4da1a37fb713" providerId="LiveId" clId="{C3225BAD-6972-4F3A-8287-FC739DC8812D}" dt="2020-04-22T03:31:15.471" v="608" actId="9405"/>
          <ac:inkMkLst>
            <pc:docMk/>
            <pc:sldMk cId="298361340" sldId="259"/>
            <ac:inkMk id="17" creationId="{733BAC0A-271E-4AF8-98AF-BD0DC4FB5C27}"/>
          </ac:inkMkLst>
        </pc:inkChg>
        <pc:inkChg chg="add del">
          <ac:chgData name="Jim Beland" userId="d41a4da1a37fb713" providerId="LiveId" clId="{C3225BAD-6972-4F3A-8287-FC739DC8812D}" dt="2020-04-21T16:00:55.442" v="261" actId="9405"/>
          <ac:inkMkLst>
            <pc:docMk/>
            <pc:sldMk cId="298361340" sldId="259"/>
            <ac:inkMk id="17" creationId="{A4E224BB-4755-4B4A-8560-9FD8D4C06DB3}"/>
          </ac:inkMkLst>
        </pc:inkChg>
        <pc:inkChg chg="add">
          <ac:chgData name="Jim Beland" userId="d41a4da1a37fb713" providerId="LiveId" clId="{C3225BAD-6972-4F3A-8287-FC739DC8812D}" dt="2020-04-23T14:50:30.657" v="953" actId="9405"/>
          <ac:inkMkLst>
            <pc:docMk/>
            <pc:sldMk cId="298361340" sldId="259"/>
            <ac:inkMk id="17" creationId="{C7746CFC-A469-4312-9A35-95B1E8EEFA74}"/>
          </ac:inkMkLst>
        </pc:inkChg>
        <pc:inkChg chg="add">
          <ac:chgData name="Jim Beland" userId="d41a4da1a37fb713" providerId="LiveId" clId="{C3225BAD-6972-4F3A-8287-FC739DC8812D}" dt="2020-04-21T16:00:57.181" v="262" actId="9405"/>
          <ac:inkMkLst>
            <pc:docMk/>
            <pc:sldMk cId="298361340" sldId="259"/>
            <ac:inkMk id="18" creationId="{9CC0B471-8519-4343-98E1-ABE81B869056}"/>
          </ac:inkMkLst>
        </pc:inkChg>
        <pc:inkChg chg="add">
          <ac:chgData name="Jim Beland" userId="d41a4da1a37fb713" providerId="LiveId" clId="{C3225BAD-6972-4F3A-8287-FC739DC8812D}" dt="2020-04-21T16:01:00.345" v="263" actId="9405"/>
          <ac:inkMkLst>
            <pc:docMk/>
            <pc:sldMk cId="298361340" sldId="259"/>
            <ac:inkMk id="19" creationId="{D9973D96-D3D0-4710-81EC-FDC133CB8F0E}"/>
          </ac:inkMkLst>
        </pc:inkChg>
        <pc:inkChg chg="add">
          <ac:chgData name="Jim Beland" userId="d41a4da1a37fb713" providerId="LiveId" clId="{C3225BAD-6972-4F3A-8287-FC739DC8812D}" dt="2020-04-21T16:01:01.183" v="264" actId="9405"/>
          <ac:inkMkLst>
            <pc:docMk/>
            <pc:sldMk cId="298361340" sldId="259"/>
            <ac:inkMk id="20" creationId="{759B6A32-6CC1-4CFD-8091-F8209A422129}"/>
          </ac:inkMkLst>
        </pc:inkChg>
        <pc:inkChg chg="add mod">
          <ac:chgData name="Jim Beland" userId="d41a4da1a37fb713" providerId="LiveId" clId="{C3225BAD-6972-4F3A-8287-FC739DC8812D}" dt="2020-04-21T16:01:06.279" v="268"/>
          <ac:inkMkLst>
            <pc:docMk/>
            <pc:sldMk cId="298361340" sldId="259"/>
            <ac:inkMk id="21" creationId="{905E9FB8-A965-4128-9F13-97819F49AD09}"/>
          </ac:inkMkLst>
        </pc:inkChg>
        <pc:inkChg chg="add mod">
          <ac:chgData name="Jim Beland" userId="d41a4da1a37fb713" providerId="LiveId" clId="{C3225BAD-6972-4F3A-8287-FC739DC8812D}" dt="2020-04-21T16:01:06.279" v="268"/>
          <ac:inkMkLst>
            <pc:docMk/>
            <pc:sldMk cId="298361340" sldId="259"/>
            <ac:inkMk id="22" creationId="{A7E4D511-61E6-4700-8E41-0C809520A863}"/>
          </ac:inkMkLst>
        </pc:inkChg>
        <pc:inkChg chg="add">
          <ac:chgData name="Jim Beland" userId="d41a4da1a37fb713" providerId="LiveId" clId="{C3225BAD-6972-4F3A-8287-FC739DC8812D}" dt="2020-04-21T16:01:05.342" v="267" actId="9405"/>
          <ac:inkMkLst>
            <pc:docMk/>
            <pc:sldMk cId="298361340" sldId="259"/>
            <ac:inkMk id="23" creationId="{3E99E000-0ED3-4D54-A314-6144ED0F68AD}"/>
          </ac:inkMkLst>
        </pc:inkChg>
        <pc:inkChg chg="add del mod">
          <ac:chgData name="Jim Beland" userId="d41a4da1a37fb713" providerId="LiveId" clId="{C3225BAD-6972-4F3A-8287-FC739DC8812D}" dt="2020-04-21T16:01:15.310" v="274" actId="9405"/>
          <ac:inkMkLst>
            <pc:docMk/>
            <pc:sldMk cId="298361340" sldId="259"/>
            <ac:inkMk id="27" creationId="{0D93944D-2506-4E49-9A0B-D9F27A5CCAB2}"/>
          </ac:inkMkLst>
        </pc:inkChg>
        <pc:inkChg chg="add del mod">
          <ac:chgData name="Jim Beland" userId="d41a4da1a37fb713" providerId="LiveId" clId="{C3225BAD-6972-4F3A-8287-FC739DC8812D}" dt="2020-04-22T03:31:14.691" v="607" actId="9405"/>
          <ac:inkMkLst>
            <pc:docMk/>
            <pc:sldMk cId="298361340" sldId="259"/>
            <ac:inkMk id="27" creationId="{22589984-D532-4BCB-BA62-7B0D1CE07EBE}"/>
          </ac:inkMkLst>
        </pc:inkChg>
        <pc:inkChg chg="add">
          <ac:chgData name="Jim Beland" userId="d41a4da1a37fb713" providerId="LiveId" clId="{C3225BAD-6972-4F3A-8287-FC739DC8812D}" dt="2020-04-23T14:50:39.967" v="954" actId="9405"/>
          <ac:inkMkLst>
            <pc:docMk/>
            <pc:sldMk cId="298361340" sldId="259"/>
            <ac:inkMk id="27" creationId="{C6D08407-E81A-4116-B575-C4213C24DB8E}"/>
          </ac:inkMkLst>
        </pc:inkChg>
        <pc:inkChg chg="add del mod">
          <ac:chgData name="Jim Beland" userId="d41a4da1a37fb713" providerId="LiveId" clId="{C3225BAD-6972-4F3A-8287-FC739DC8812D}" dt="2020-04-21T16:01:12.736" v="273"/>
          <ac:inkMkLst>
            <pc:docMk/>
            <pc:sldMk cId="298361340" sldId="259"/>
            <ac:inkMk id="29" creationId="{0C7A715A-2AF1-4C43-BD5E-BA1260E0081D}"/>
          </ac:inkMkLst>
        </pc:inkChg>
        <pc:inkChg chg="add del mod">
          <ac:chgData name="Jim Beland" userId="d41a4da1a37fb713" providerId="LiveId" clId="{C3225BAD-6972-4F3A-8287-FC739DC8812D}" dt="2020-04-22T03:31:13.833" v="606"/>
          <ac:inkMkLst>
            <pc:docMk/>
            <pc:sldMk cId="298361340" sldId="259"/>
            <ac:inkMk id="29" creationId="{8FF4DE35-5FDB-433B-9839-5BB654FBCA7C}"/>
          </ac:inkMkLst>
        </pc:inkChg>
        <pc:inkChg chg="add del">
          <ac:chgData name="Jim Beland" userId="d41a4da1a37fb713" providerId="LiveId" clId="{C3225BAD-6972-4F3A-8287-FC739DC8812D}" dt="2020-04-23T14:51:34.011" v="964"/>
          <ac:inkMkLst>
            <pc:docMk/>
            <pc:sldMk cId="298361340" sldId="259"/>
            <ac:inkMk id="29" creationId="{F9E15469-B959-4A96-96B2-059FE11E546D}"/>
          </ac:inkMkLst>
        </pc:inkChg>
        <pc:inkChg chg="add del mod">
          <ac:chgData name="Jim Beland" userId="d41a4da1a37fb713" providerId="LiveId" clId="{C3225BAD-6972-4F3A-8287-FC739DC8812D}" dt="2020-04-23T14:51:34.644" v="965"/>
          <ac:inkMkLst>
            <pc:docMk/>
            <pc:sldMk cId="298361340" sldId="259"/>
            <ac:inkMk id="30" creationId="{97283356-005C-4EA4-8DF7-832AB7E8221F}"/>
          </ac:inkMkLst>
        </pc:inkChg>
        <pc:inkChg chg="add del">
          <ac:chgData name="Jim Beland" userId="d41a4da1a37fb713" providerId="LiveId" clId="{C3225BAD-6972-4F3A-8287-FC739DC8812D}" dt="2020-04-23T14:50:47.856" v="956"/>
          <ac:inkMkLst>
            <pc:docMk/>
            <pc:sldMk cId="298361340" sldId="259"/>
            <ac:inkMk id="32" creationId="{7EC052CE-BAFA-42AF-B231-B3E3770DFE26}"/>
          </ac:inkMkLst>
        </pc:inkChg>
        <pc:inkChg chg="add del">
          <ac:chgData name="Jim Beland" userId="d41a4da1a37fb713" providerId="LiveId" clId="{C3225BAD-6972-4F3A-8287-FC739DC8812D}" dt="2020-04-21T16:01:24.015" v="278" actId="9405"/>
          <ac:inkMkLst>
            <pc:docMk/>
            <pc:sldMk cId="298361340" sldId="259"/>
            <ac:inkMk id="32" creationId="{C1293BFE-3BF5-4DFE-B66F-FF0E21628EB2}"/>
          </ac:inkMkLst>
        </pc:inkChg>
        <pc:inkChg chg="add del">
          <ac:chgData name="Jim Beland" userId="d41a4da1a37fb713" providerId="LiveId" clId="{C3225BAD-6972-4F3A-8287-FC739DC8812D}" dt="2020-04-21T16:01:23.377" v="277" actId="9405"/>
          <ac:inkMkLst>
            <pc:docMk/>
            <pc:sldMk cId="298361340" sldId="259"/>
            <ac:inkMk id="33" creationId="{3C8ED39B-2C38-4AD0-AEF3-A5D740013146}"/>
          </ac:inkMkLst>
        </pc:inkChg>
        <pc:inkChg chg="add del mod">
          <ac:chgData name="Jim Beland" userId="d41a4da1a37fb713" providerId="LiveId" clId="{C3225BAD-6972-4F3A-8287-FC739DC8812D}" dt="2020-04-23T14:51:36.391" v="967"/>
          <ac:inkMkLst>
            <pc:docMk/>
            <pc:sldMk cId="298361340" sldId="259"/>
            <ac:inkMk id="33" creationId="{662332F1-CB0A-4435-8B31-F736C3D3545C}"/>
          </ac:inkMkLst>
        </pc:inkChg>
        <pc:inkChg chg="add del">
          <ac:chgData name="Jim Beland" userId="d41a4da1a37fb713" providerId="LiveId" clId="{C3225BAD-6972-4F3A-8287-FC739DC8812D}" dt="2020-04-22T03:31:30.188" v="611" actId="9405"/>
          <ac:inkMkLst>
            <pc:docMk/>
            <pc:sldMk cId="298361340" sldId="259"/>
            <ac:inkMk id="33" creationId="{6717CA51-CC6A-4DAA-A336-A73C0909B6AA}"/>
          </ac:inkMkLst>
        </pc:inkChg>
        <pc:inkChg chg="add del">
          <ac:chgData name="Jim Beland" userId="d41a4da1a37fb713" providerId="LiveId" clId="{C3225BAD-6972-4F3A-8287-FC739DC8812D}" dt="2020-04-23T14:50:46.925" v="955"/>
          <ac:inkMkLst>
            <pc:docMk/>
            <pc:sldMk cId="298361340" sldId="259"/>
            <ac:inkMk id="34" creationId="{ACDDC180-5004-46D7-B7B8-65395238F25E}"/>
          </ac:inkMkLst>
        </pc:inkChg>
        <pc:inkChg chg="add del">
          <ac:chgData name="Jim Beland" userId="d41a4da1a37fb713" providerId="LiveId" clId="{C3225BAD-6972-4F3A-8287-FC739DC8812D}" dt="2020-04-21T16:01:30.641" v="280" actId="9405"/>
          <ac:inkMkLst>
            <pc:docMk/>
            <pc:sldMk cId="298361340" sldId="259"/>
            <ac:inkMk id="34" creationId="{EFD95DEF-450D-4FD1-84FB-6AA80C784E33}"/>
          </ac:inkMkLst>
        </pc:inkChg>
        <pc:inkChg chg="add del">
          <ac:chgData name="Jim Beland" userId="d41a4da1a37fb713" providerId="LiveId" clId="{C3225BAD-6972-4F3A-8287-FC739DC8812D}" dt="2020-04-23T14:52:09.152" v="977"/>
          <ac:inkMkLst>
            <pc:docMk/>
            <pc:sldMk cId="298361340" sldId="259"/>
            <ac:inkMk id="35" creationId="{85D06539-9AF1-455B-98D3-4D997C7ACB21}"/>
          </ac:inkMkLst>
        </pc:inkChg>
        <pc:inkChg chg="add del">
          <ac:chgData name="Jim Beland" userId="d41a4da1a37fb713" providerId="LiveId" clId="{C3225BAD-6972-4F3A-8287-FC739DC8812D}" dt="2020-04-21T16:01:37.615" v="282" actId="9405"/>
          <ac:inkMkLst>
            <pc:docMk/>
            <pc:sldMk cId="298361340" sldId="259"/>
            <ac:inkMk id="35" creationId="{E3A7D51C-D801-4470-8C65-416550F7D4E4}"/>
          </ac:inkMkLst>
        </pc:inkChg>
        <pc:inkChg chg="add del">
          <ac:chgData name="Jim Beland" userId="d41a4da1a37fb713" providerId="LiveId" clId="{C3225BAD-6972-4F3A-8287-FC739DC8812D}" dt="2020-04-22T03:30:56.193" v="600"/>
          <ac:inkMkLst>
            <pc:docMk/>
            <pc:sldMk cId="298361340" sldId="259"/>
            <ac:inkMk id="36" creationId="{73BF57C7-308E-4F17-8338-4AB0B094D80D}"/>
          </ac:inkMkLst>
        </pc:inkChg>
        <pc:inkChg chg="add del">
          <ac:chgData name="Jim Beland" userId="d41a4da1a37fb713" providerId="LiveId" clId="{C3225BAD-6972-4F3A-8287-FC739DC8812D}" dt="2020-04-23T14:51:35.393" v="966"/>
          <ac:inkMkLst>
            <pc:docMk/>
            <pc:sldMk cId="298361340" sldId="259"/>
            <ac:inkMk id="37" creationId="{8DB5158B-6776-42CC-85BF-658C471E0739}"/>
          </ac:inkMkLst>
        </pc:inkChg>
        <pc:inkChg chg="add del">
          <ac:chgData name="Jim Beland" userId="d41a4da1a37fb713" providerId="LiveId" clId="{C3225BAD-6972-4F3A-8287-FC739DC8812D}" dt="2020-04-22T03:31:55.352" v="613"/>
          <ac:inkMkLst>
            <pc:docMk/>
            <pc:sldMk cId="298361340" sldId="259"/>
            <ac:inkMk id="37" creationId="{C3A44FD7-9B36-4418-B9D3-013795539AAB}"/>
          </ac:inkMkLst>
        </pc:inkChg>
        <pc:inkChg chg="add del">
          <ac:chgData name="Jim Beland" userId="d41a4da1a37fb713" providerId="LiveId" clId="{C3225BAD-6972-4F3A-8287-FC739DC8812D}" dt="2020-04-23T14:52:09.612" v="978"/>
          <ac:inkMkLst>
            <pc:docMk/>
            <pc:sldMk cId="298361340" sldId="259"/>
            <ac:inkMk id="38" creationId="{6B503003-55CC-4D43-8DFD-6DE3D1BF2E42}"/>
          </ac:inkMkLst>
        </pc:inkChg>
        <pc:inkChg chg="add del">
          <ac:chgData name="Jim Beland" userId="d41a4da1a37fb713" providerId="LiveId" clId="{C3225BAD-6972-4F3A-8287-FC739DC8812D}" dt="2020-04-23T14:52:09.149" v="976"/>
          <ac:inkMkLst>
            <pc:docMk/>
            <pc:sldMk cId="298361340" sldId="259"/>
            <ac:inkMk id="39" creationId="{F5556BA9-D333-4728-8372-424B4FACAC46}"/>
          </ac:inkMkLst>
        </pc:inkChg>
        <pc:inkChg chg="add">
          <ac:chgData name="Jim Beland" userId="d41a4da1a37fb713" providerId="LiveId" clId="{C3225BAD-6972-4F3A-8287-FC739DC8812D}" dt="2020-04-23T14:51:20.194" v="962" actId="9405"/>
          <ac:inkMkLst>
            <pc:docMk/>
            <pc:sldMk cId="298361340" sldId="259"/>
            <ac:inkMk id="40" creationId="{F22A5357-B8DC-44FF-B057-1A45E87B7B22}"/>
          </ac:inkMkLst>
        </pc:inkChg>
        <pc:inkChg chg="add">
          <ac:chgData name="Jim Beland" userId="d41a4da1a37fb713" providerId="LiveId" clId="{C3225BAD-6972-4F3A-8287-FC739DC8812D}" dt="2020-04-23T14:51:22.995" v="963" actId="9405"/>
          <ac:inkMkLst>
            <pc:docMk/>
            <pc:sldMk cId="298361340" sldId="259"/>
            <ac:inkMk id="41" creationId="{1E349154-0080-4250-8F46-996620E95ED6}"/>
          </ac:inkMkLst>
        </pc:inkChg>
        <pc:inkChg chg="add mod">
          <ac:chgData name="Jim Beland" userId="d41a4da1a37fb713" providerId="LiveId" clId="{C3225BAD-6972-4F3A-8287-FC739DC8812D}" dt="2020-04-23T14:51:45.725" v="970"/>
          <ac:inkMkLst>
            <pc:docMk/>
            <pc:sldMk cId="298361340" sldId="259"/>
            <ac:inkMk id="42" creationId="{F6A4443B-74B0-4516-AF91-C27BD226F04D}"/>
          </ac:inkMkLst>
        </pc:inkChg>
        <pc:inkChg chg="add mod">
          <ac:chgData name="Jim Beland" userId="d41a4da1a37fb713" providerId="LiveId" clId="{C3225BAD-6972-4F3A-8287-FC739DC8812D}" dt="2020-04-23T14:51:45.725" v="970"/>
          <ac:inkMkLst>
            <pc:docMk/>
            <pc:sldMk cId="298361340" sldId="259"/>
            <ac:inkMk id="43" creationId="{7D958CF0-A3BB-4475-90E5-898A4AE83F98}"/>
          </ac:inkMkLst>
        </pc:inkChg>
        <pc:inkChg chg="add del">
          <ac:chgData name="Jim Beland" userId="d41a4da1a37fb713" providerId="LiveId" clId="{C3225BAD-6972-4F3A-8287-FC739DC8812D}" dt="2020-04-23T14:51:52.682" v="972" actId="9405"/>
          <ac:inkMkLst>
            <pc:docMk/>
            <pc:sldMk cId="298361340" sldId="259"/>
            <ac:inkMk id="45" creationId="{807B9045-403D-4FC8-8657-E9957EF63921}"/>
          </ac:inkMkLst>
        </pc:inkChg>
        <pc:inkChg chg="add mod">
          <ac:chgData name="Jim Beland" userId="d41a4da1a37fb713" providerId="LiveId" clId="{C3225BAD-6972-4F3A-8287-FC739DC8812D}" dt="2020-04-23T14:52:02.524" v="975"/>
          <ac:inkMkLst>
            <pc:docMk/>
            <pc:sldMk cId="298361340" sldId="259"/>
            <ac:inkMk id="46" creationId="{0CAB40A9-0D94-4D54-8D84-4FF166D5D177}"/>
          </ac:inkMkLst>
        </pc:inkChg>
        <pc:inkChg chg="add mod">
          <ac:chgData name="Jim Beland" userId="d41a4da1a37fb713" providerId="LiveId" clId="{C3225BAD-6972-4F3A-8287-FC739DC8812D}" dt="2020-04-23T14:52:02.524" v="975"/>
          <ac:inkMkLst>
            <pc:docMk/>
            <pc:sldMk cId="298361340" sldId="259"/>
            <ac:inkMk id="47" creationId="{C61936A9-474C-42F3-9E88-51A7275A809A}"/>
          </ac:inkMkLst>
        </pc:inkChg>
        <pc:inkChg chg="add mod">
          <ac:chgData name="Jim Beland" userId="d41a4da1a37fb713" providerId="LiveId" clId="{C3225BAD-6972-4F3A-8287-FC739DC8812D}" dt="2020-04-23T14:52:19.006" v="981"/>
          <ac:inkMkLst>
            <pc:docMk/>
            <pc:sldMk cId="298361340" sldId="259"/>
            <ac:inkMk id="49" creationId="{CD231143-5361-4819-8311-EF832DCE3F4C}"/>
          </ac:inkMkLst>
        </pc:inkChg>
        <pc:inkChg chg="add mod">
          <ac:chgData name="Jim Beland" userId="d41a4da1a37fb713" providerId="LiveId" clId="{C3225BAD-6972-4F3A-8287-FC739DC8812D}" dt="2020-04-23T14:52:19.006" v="981"/>
          <ac:inkMkLst>
            <pc:docMk/>
            <pc:sldMk cId="298361340" sldId="259"/>
            <ac:inkMk id="50" creationId="{A747F1DF-BB09-49C4-83FE-0EBE5B2D8BB4}"/>
          </ac:inkMkLst>
        </pc:inkChg>
        <pc:inkChg chg="add del mod">
          <ac:chgData name="Jim Beland" userId="d41a4da1a37fb713" providerId="LiveId" clId="{C3225BAD-6972-4F3A-8287-FC739DC8812D}" dt="2020-04-23T14:53:09.190" v="985"/>
          <ac:inkMkLst>
            <pc:docMk/>
            <pc:sldMk cId="298361340" sldId="259"/>
            <ac:inkMk id="52" creationId="{2701153B-302E-4F0B-91D0-EA7B7175F33D}"/>
          </ac:inkMkLst>
        </pc:inkChg>
        <pc:inkChg chg="add del mod">
          <ac:chgData name="Jim Beland" userId="d41a4da1a37fb713" providerId="LiveId" clId="{C3225BAD-6972-4F3A-8287-FC739DC8812D}" dt="2020-04-23T14:53:10.207" v="986"/>
          <ac:inkMkLst>
            <pc:docMk/>
            <pc:sldMk cId="298361340" sldId="259"/>
            <ac:inkMk id="53" creationId="{B6A74B19-C2A1-4B01-9327-63CA5D754AF1}"/>
          </ac:inkMkLst>
        </pc:inkChg>
        <pc:inkChg chg="add mod">
          <ac:chgData name="Jim Beland" userId="d41a4da1a37fb713" providerId="LiveId" clId="{C3225BAD-6972-4F3A-8287-FC739DC8812D}" dt="2020-04-23T14:53:19.558" v="989"/>
          <ac:inkMkLst>
            <pc:docMk/>
            <pc:sldMk cId="298361340" sldId="259"/>
            <ac:inkMk id="55" creationId="{AC7CDBCB-7B37-4F1A-8258-DBB185594CCC}"/>
          </ac:inkMkLst>
        </pc:inkChg>
        <pc:inkChg chg="add mod">
          <ac:chgData name="Jim Beland" userId="d41a4da1a37fb713" providerId="LiveId" clId="{C3225BAD-6972-4F3A-8287-FC739DC8812D}" dt="2020-04-23T14:53:19.558" v="989"/>
          <ac:inkMkLst>
            <pc:docMk/>
            <pc:sldMk cId="298361340" sldId="259"/>
            <ac:inkMk id="56" creationId="{999187DB-B126-4222-B2CF-49425CCDE2CD}"/>
          </ac:inkMkLst>
        </pc:inkChg>
        <pc:inkChg chg="add mod">
          <ac:chgData name="Jim Beland" userId="d41a4da1a37fb713" providerId="LiveId" clId="{C3225BAD-6972-4F3A-8287-FC739DC8812D}" dt="2020-04-23T14:53:24.821" v="992"/>
          <ac:inkMkLst>
            <pc:docMk/>
            <pc:sldMk cId="298361340" sldId="259"/>
            <ac:inkMk id="58" creationId="{09099F0D-C340-4826-A397-0D4080ABDF8E}"/>
          </ac:inkMkLst>
        </pc:inkChg>
        <pc:inkChg chg="add mod">
          <ac:chgData name="Jim Beland" userId="d41a4da1a37fb713" providerId="LiveId" clId="{C3225BAD-6972-4F3A-8287-FC739DC8812D}" dt="2020-04-23T14:53:24.821" v="992"/>
          <ac:inkMkLst>
            <pc:docMk/>
            <pc:sldMk cId="298361340" sldId="259"/>
            <ac:inkMk id="59" creationId="{DFA80412-9B7C-4A69-883F-C4919E65C8D8}"/>
          </ac:inkMkLst>
        </pc:inkChg>
      </pc:sldChg>
      <pc:sldChg chg="modSp new del">
        <pc:chgData name="Jim Beland" userId="d41a4da1a37fb713" providerId="LiveId" clId="{C3225BAD-6972-4F3A-8287-FC739DC8812D}" dt="2020-04-21T15:49:42.101" v="57" actId="47"/>
        <pc:sldMkLst>
          <pc:docMk/>
          <pc:sldMk cId="2363633610" sldId="259"/>
        </pc:sldMkLst>
        <pc:spChg chg="mod">
          <ac:chgData name="Jim Beland" userId="d41a4da1a37fb713" providerId="LiveId" clId="{C3225BAD-6972-4F3A-8287-FC739DC8812D}" dt="2020-04-21T15:49:21.515" v="56" actId="20577"/>
          <ac:spMkLst>
            <pc:docMk/>
            <pc:sldMk cId="2363633610" sldId="259"/>
            <ac:spMk id="2" creationId="{8BE2DFCC-0EA8-43B9-8782-6F129C6CDD11}"/>
          </ac:spMkLst>
        </pc:spChg>
      </pc:sldChg>
      <pc:sldChg chg="addSp delSp modSp add">
        <pc:chgData name="Jim Beland" userId="d41a4da1a37fb713" providerId="LiveId" clId="{C3225BAD-6972-4F3A-8287-FC739DC8812D}" dt="2020-04-23T14:56:44.100" v="1050"/>
        <pc:sldMkLst>
          <pc:docMk/>
          <pc:sldMk cId="1032048462" sldId="260"/>
        </pc:sldMkLst>
        <pc:spChg chg="mod">
          <ac:chgData name="Jim Beland" userId="d41a4da1a37fb713" providerId="LiveId" clId="{C3225BAD-6972-4F3A-8287-FC739DC8812D}" dt="2020-04-21T16:06:51.466" v="527" actId="20577"/>
          <ac:spMkLst>
            <pc:docMk/>
            <pc:sldMk cId="1032048462" sldId="260"/>
            <ac:spMk id="3" creationId="{0BF33ED3-4DCF-47DD-9428-8813C50F3951}"/>
          </ac:spMkLst>
        </pc:spChg>
        <pc:spChg chg="mod">
          <ac:chgData name="Jim Beland" userId="d41a4da1a37fb713" providerId="LiveId" clId="{C3225BAD-6972-4F3A-8287-FC739DC8812D}" dt="2020-04-21T16:07:02.213" v="549" actId="20577"/>
          <ac:spMkLst>
            <pc:docMk/>
            <pc:sldMk cId="1032048462" sldId="260"/>
            <ac:spMk id="4" creationId="{35C0F7C7-1006-42A0-B26D-EBE0801B4A42}"/>
          </ac:spMkLst>
        </pc:spChg>
        <pc:grpChg chg="mod">
          <ac:chgData name="Jim Beland" userId="d41a4da1a37fb713" providerId="LiveId" clId="{C3225BAD-6972-4F3A-8287-FC739DC8812D}" dt="2020-04-21T16:01:55.905" v="287"/>
          <ac:grpSpMkLst>
            <pc:docMk/>
            <pc:sldMk cId="1032048462" sldId="260"/>
            <ac:grpSpMk id="8" creationId="{7B45EEDB-0874-4A0A-BE25-B32196536CFA}"/>
          </ac:grpSpMkLst>
        </pc:grpChg>
        <pc:grpChg chg="mod">
          <ac:chgData name="Jim Beland" userId="d41a4da1a37fb713" providerId="LiveId" clId="{C3225BAD-6972-4F3A-8287-FC739DC8812D}" dt="2020-04-21T16:01:57.337" v="290"/>
          <ac:grpSpMkLst>
            <pc:docMk/>
            <pc:sldMk cId="1032048462" sldId="260"/>
            <ac:grpSpMk id="13" creationId="{FF00F06F-131F-412F-B669-59828AFC0472}"/>
          </ac:grpSpMkLst>
        </pc:grpChg>
        <pc:grpChg chg="mod">
          <ac:chgData name="Jim Beland" userId="d41a4da1a37fb713" providerId="LiveId" clId="{C3225BAD-6972-4F3A-8287-FC739DC8812D}" dt="2020-04-21T16:02:00" v="293"/>
          <ac:grpSpMkLst>
            <pc:docMk/>
            <pc:sldMk cId="1032048462" sldId="260"/>
            <ac:grpSpMk id="17" creationId="{42CF9934-407B-4434-91D4-1B9C9250CB60}"/>
          </ac:grpSpMkLst>
        </pc:grpChg>
        <pc:grpChg chg="mod">
          <ac:chgData name="Jim Beland" userId="d41a4da1a37fb713" providerId="LiveId" clId="{C3225BAD-6972-4F3A-8287-FC739DC8812D}" dt="2020-04-21T16:02:07.233" v="300"/>
          <ac:grpSpMkLst>
            <pc:docMk/>
            <pc:sldMk cId="1032048462" sldId="260"/>
            <ac:grpSpMk id="25" creationId="{2CF56A1F-038F-42D7-AB22-CA2FDBE11A06}"/>
          </ac:grpSpMkLst>
        </pc:grpChg>
        <pc:grpChg chg="mod">
          <ac:chgData name="Jim Beland" userId="d41a4da1a37fb713" providerId="LiveId" clId="{C3225BAD-6972-4F3A-8287-FC739DC8812D}" dt="2020-04-23T14:53:45.602" v="997"/>
          <ac:grpSpMkLst>
            <pc:docMk/>
            <pc:sldMk cId="1032048462" sldId="260"/>
            <ac:grpSpMk id="34" creationId="{28474AAE-2E67-4342-B1A4-5E4C9FB45639}"/>
          </ac:grpSpMkLst>
        </pc:grpChg>
        <pc:grpChg chg="del mod">
          <ac:chgData name="Jim Beland" userId="d41a4da1a37fb713" providerId="LiveId" clId="{C3225BAD-6972-4F3A-8287-FC739DC8812D}" dt="2020-04-23T14:53:54.410" v="1004"/>
          <ac:grpSpMkLst>
            <pc:docMk/>
            <pc:sldMk cId="1032048462" sldId="260"/>
            <ac:grpSpMk id="38" creationId="{C7EB294B-0D19-4703-8F85-DA7779748552}"/>
          </ac:grpSpMkLst>
        </pc:grpChg>
        <pc:grpChg chg="mod">
          <ac:chgData name="Jim Beland" userId="d41a4da1a37fb713" providerId="LiveId" clId="{C3225BAD-6972-4F3A-8287-FC739DC8812D}" dt="2020-04-23T14:53:54.410" v="1004"/>
          <ac:grpSpMkLst>
            <pc:docMk/>
            <pc:sldMk cId="1032048462" sldId="260"/>
            <ac:grpSpMk id="41" creationId="{81A08D3C-7F1C-47CA-9095-80ADB1B36F53}"/>
          </ac:grpSpMkLst>
        </pc:grpChg>
        <pc:grpChg chg="mod">
          <ac:chgData name="Jim Beland" userId="d41a4da1a37fb713" providerId="LiveId" clId="{C3225BAD-6972-4F3A-8287-FC739DC8812D}" dt="2020-04-21T16:03:09.449" v="330"/>
          <ac:grpSpMkLst>
            <pc:docMk/>
            <pc:sldMk cId="1032048462" sldId="260"/>
            <ac:grpSpMk id="44" creationId="{1BAD8C26-7259-4402-932A-EBBCB4FCB225}"/>
          </ac:grpSpMkLst>
        </pc:grpChg>
        <pc:grpChg chg="mod">
          <ac:chgData name="Jim Beland" userId="d41a4da1a37fb713" providerId="LiveId" clId="{C3225BAD-6972-4F3A-8287-FC739DC8812D}" dt="2020-04-23T14:54:13.099" v="1008"/>
          <ac:grpSpMkLst>
            <pc:docMk/>
            <pc:sldMk cId="1032048462" sldId="260"/>
            <ac:grpSpMk id="45" creationId="{4B7B5F7C-41A2-4D45-B8CD-90BA241FE52E}"/>
          </ac:grpSpMkLst>
        </pc:grpChg>
        <pc:grpChg chg="mod">
          <ac:chgData name="Jim Beland" userId="d41a4da1a37fb713" providerId="LiveId" clId="{C3225BAD-6972-4F3A-8287-FC739DC8812D}" dt="2020-04-21T16:03:33.330" v="343"/>
          <ac:grpSpMkLst>
            <pc:docMk/>
            <pc:sldMk cId="1032048462" sldId="260"/>
            <ac:grpSpMk id="48" creationId="{09F6F228-B006-44E1-A7AF-7844EDE2D38F}"/>
          </ac:grpSpMkLst>
        </pc:grpChg>
        <pc:grpChg chg="mod">
          <ac:chgData name="Jim Beland" userId="d41a4da1a37fb713" providerId="LiveId" clId="{C3225BAD-6972-4F3A-8287-FC739DC8812D}" dt="2020-04-23T14:55:10.016" v="1019"/>
          <ac:grpSpMkLst>
            <pc:docMk/>
            <pc:sldMk cId="1032048462" sldId="260"/>
            <ac:grpSpMk id="53" creationId="{B55804C1-9C4E-48C5-AFBC-CB022F46C8BC}"/>
          </ac:grpSpMkLst>
        </pc:grpChg>
        <pc:grpChg chg="mod">
          <ac:chgData name="Jim Beland" userId="d41a4da1a37fb713" providerId="LiveId" clId="{C3225BAD-6972-4F3A-8287-FC739DC8812D}" dt="2020-04-23T14:55:30.180" v="1025"/>
          <ac:grpSpMkLst>
            <pc:docMk/>
            <pc:sldMk cId="1032048462" sldId="260"/>
            <ac:grpSpMk id="57" creationId="{5F9906C6-008C-4B3A-905E-A82F27434294}"/>
          </ac:grpSpMkLst>
        </pc:grpChg>
        <pc:grpChg chg="mod">
          <ac:chgData name="Jim Beland" userId="d41a4da1a37fb713" providerId="LiveId" clId="{C3225BAD-6972-4F3A-8287-FC739DC8812D}" dt="2020-04-23T14:55:37.068" v="1029"/>
          <ac:grpSpMkLst>
            <pc:docMk/>
            <pc:sldMk cId="1032048462" sldId="260"/>
            <ac:grpSpMk id="61" creationId="{74544F2B-CDD6-46BC-978E-603F527B0B38}"/>
          </ac:grpSpMkLst>
        </pc:grpChg>
        <pc:grpChg chg="del mod">
          <ac:chgData name="Jim Beland" userId="d41a4da1a37fb713" providerId="LiveId" clId="{C3225BAD-6972-4F3A-8287-FC739DC8812D}" dt="2020-04-23T14:55:58.984" v="1033"/>
          <ac:grpSpMkLst>
            <pc:docMk/>
            <pc:sldMk cId="1032048462" sldId="260"/>
            <ac:grpSpMk id="64" creationId="{293E03A3-721C-4509-928B-B8E9F9914940}"/>
          </ac:grpSpMkLst>
        </pc:grpChg>
        <pc:grpChg chg="mod">
          <ac:chgData name="Jim Beland" userId="d41a4da1a37fb713" providerId="LiveId" clId="{C3225BAD-6972-4F3A-8287-FC739DC8812D}" dt="2020-04-23T14:56:19.961" v="1041"/>
          <ac:grpSpMkLst>
            <pc:docMk/>
            <pc:sldMk cId="1032048462" sldId="260"/>
            <ac:grpSpMk id="67" creationId="{3E9043FA-1DEC-4BFF-88BB-0BE24270FF77}"/>
          </ac:grpSpMkLst>
        </pc:grpChg>
        <pc:grpChg chg="mod">
          <ac:chgData name="Jim Beland" userId="d41a4da1a37fb713" providerId="LiveId" clId="{C3225BAD-6972-4F3A-8287-FC739DC8812D}" dt="2020-04-23T14:56:29.882" v="1045"/>
          <ac:grpSpMkLst>
            <pc:docMk/>
            <pc:sldMk cId="1032048462" sldId="260"/>
            <ac:grpSpMk id="71" creationId="{73F06E28-ABE8-4D6B-94ED-822CC4A59FE9}"/>
          </ac:grpSpMkLst>
        </pc:grpChg>
        <pc:grpChg chg="mod">
          <ac:chgData name="Jim Beland" userId="d41a4da1a37fb713" providerId="LiveId" clId="{C3225BAD-6972-4F3A-8287-FC739DC8812D}" dt="2020-04-23T14:56:44.100" v="1050"/>
          <ac:grpSpMkLst>
            <pc:docMk/>
            <pc:sldMk cId="1032048462" sldId="260"/>
            <ac:grpSpMk id="75" creationId="{62AAB863-1A09-435A-BC68-1F65F36AB902}"/>
          </ac:grpSpMkLst>
        </pc:grpChg>
        <pc:inkChg chg="add mod">
          <ac:chgData name="Jim Beland" userId="d41a4da1a37fb713" providerId="LiveId" clId="{C3225BAD-6972-4F3A-8287-FC739DC8812D}" dt="2020-04-21T16:01:55.905" v="287"/>
          <ac:inkMkLst>
            <pc:docMk/>
            <pc:sldMk cId="1032048462" sldId="260"/>
            <ac:inkMk id="5" creationId="{AB6398A8-1968-4AC3-8CF3-D79CE2611DDF}"/>
          </ac:inkMkLst>
        </pc:inkChg>
        <pc:inkChg chg="add mod">
          <ac:chgData name="Jim Beland" userId="d41a4da1a37fb713" providerId="LiveId" clId="{C3225BAD-6972-4F3A-8287-FC739DC8812D}" dt="2020-04-21T16:01:55.905" v="287"/>
          <ac:inkMkLst>
            <pc:docMk/>
            <pc:sldMk cId="1032048462" sldId="260"/>
            <ac:inkMk id="7" creationId="{011D3C18-4A05-4C5D-B661-5627B1FA9D87}"/>
          </ac:inkMkLst>
        </pc:inkChg>
        <pc:inkChg chg="add mod">
          <ac:chgData name="Jim Beland" userId="d41a4da1a37fb713" providerId="LiveId" clId="{C3225BAD-6972-4F3A-8287-FC739DC8812D}" dt="2020-04-21T16:01:57.337" v="290"/>
          <ac:inkMkLst>
            <pc:docMk/>
            <pc:sldMk cId="1032048462" sldId="260"/>
            <ac:inkMk id="9" creationId="{CE12C8EA-64E6-47C9-8596-2D686F0589D3}"/>
          </ac:inkMkLst>
        </pc:inkChg>
        <pc:inkChg chg="add mod">
          <ac:chgData name="Jim Beland" userId="d41a4da1a37fb713" providerId="LiveId" clId="{C3225BAD-6972-4F3A-8287-FC739DC8812D}" dt="2020-04-21T16:01:57.337" v="290"/>
          <ac:inkMkLst>
            <pc:docMk/>
            <pc:sldMk cId="1032048462" sldId="260"/>
            <ac:inkMk id="11" creationId="{B69A9D98-C9E1-45D9-BACD-92D55E854735}"/>
          </ac:inkMkLst>
        </pc:inkChg>
        <pc:inkChg chg="add mod">
          <ac:chgData name="Jim Beland" userId="d41a4da1a37fb713" providerId="LiveId" clId="{C3225BAD-6972-4F3A-8287-FC739DC8812D}" dt="2020-04-21T16:02:00" v="293"/>
          <ac:inkMkLst>
            <pc:docMk/>
            <pc:sldMk cId="1032048462" sldId="260"/>
            <ac:inkMk id="15" creationId="{FED81174-E3AA-420A-B1E9-7D14C51AF291}"/>
          </ac:inkMkLst>
        </pc:inkChg>
        <pc:inkChg chg="add mod">
          <ac:chgData name="Jim Beland" userId="d41a4da1a37fb713" providerId="LiveId" clId="{C3225BAD-6972-4F3A-8287-FC739DC8812D}" dt="2020-04-21T16:02:00" v="293"/>
          <ac:inkMkLst>
            <pc:docMk/>
            <pc:sldMk cId="1032048462" sldId="260"/>
            <ac:inkMk id="16" creationId="{74B2DBDB-5DD1-4C2E-957A-D972AE8B9178}"/>
          </ac:inkMkLst>
        </pc:inkChg>
        <pc:inkChg chg="add">
          <ac:chgData name="Jim Beland" userId="d41a4da1a37fb713" providerId="LiveId" clId="{C3225BAD-6972-4F3A-8287-FC739DC8812D}" dt="2020-04-21T16:02:00.308" v="294" actId="9405"/>
          <ac:inkMkLst>
            <pc:docMk/>
            <pc:sldMk cId="1032048462" sldId="260"/>
            <ac:inkMk id="18" creationId="{011A3269-EFC8-443F-81E9-E6146187B1B3}"/>
          </ac:inkMkLst>
        </pc:inkChg>
        <pc:inkChg chg="add">
          <ac:chgData name="Jim Beland" userId="d41a4da1a37fb713" providerId="LiveId" clId="{C3225BAD-6972-4F3A-8287-FC739DC8812D}" dt="2020-04-21T16:02:02.587" v="295" actId="9405"/>
          <ac:inkMkLst>
            <pc:docMk/>
            <pc:sldMk cId="1032048462" sldId="260"/>
            <ac:inkMk id="19" creationId="{E343022C-3484-4FB0-A902-13C2522E02BB}"/>
          </ac:inkMkLst>
        </pc:inkChg>
        <pc:inkChg chg="add">
          <ac:chgData name="Jim Beland" userId="d41a4da1a37fb713" providerId="LiveId" clId="{C3225BAD-6972-4F3A-8287-FC739DC8812D}" dt="2020-04-21T16:02:03.168" v="296" actId="9405"/>
          <ac:inkMkLst>
            <pc:docMk/>
            <pc:sldMk cId="1032048462" sldId="260"/>
            <ac:inkMk id="20" creationId="{980B8849-5097-499E-9246-2BB2BBAA1783}"/>
          </ac:inkMkLst>
        </pc:inkChg>
        <pc:inkChg chg="add">
          <ac:chgData name="Jim Beland" userId="d41a4da1a37fb713" providerId="LiveId" clId="{C3225BAD-6972-4F3A-8287-FC739DC8812D}" dt="2020-04-21T16:02:05.283" v="297" actId="9405"/>
          <ac:inkMkLst>
            <pc:docMk/>
            <pc:sldMk cId="1032048462" sldId="260"/>
            <ac:inkMk id="21" creationId="{1B1560CB-8735-4A74-8FB0-851F1948AA52}"/>
          </ac:inkMkLst>
        </pc:inkChg>
        <pc:inkChg chg="add mod">
          <ac:chgData name="Jim Beland" userId="d41a4da1a37fb713" providerId="LiveId" clId="{C3225BAD-6972-4F3A-8287-FC739DC8812D}" dt="2020-04-21T16:02:07.233" v="300"/>
          <ac:inkMkLst>
            <pc:docMk/>
            <pc:sldMk cId="1032048462" sldId="260"/>
            <ac:inkMk id="22" creationId="{A1D3BBC9-D931-402F-94E2-31D5C3582CF8}"/>
          </ac:inkMkLst>
        </pc:inkChg>
        <pc:inkChg chg="add mod">
          <ac:chgData name="Jim Beland" userId="d41a4da1a37fb713" providerId="LiveId" clId="{C3225BAD-6972-4F3A-8287-FC739DC8812D}" dt="2020-04-21T16:02:07.233" v="300"/>
          <ac:inkMkLst>
            <pc:docMk/>
            <pc:sldMk cId="1032048462" sldId="260"/>
            <ac:inkMk id="23" creationId="{ED8FB4EB-4E7B-4EFB-AFFE-2C5D5D5E338F}"/>
          </ac:inkMkLst>
        </pc:inkChg>
        <pc:inkChg chg="add del">
          <ac:chgData name="Jim Beland" userId="d41a4da1a37fb713" providerId="LiveId" clId="{C3225BAD-6972-4F3A-8287-FC739DC8812D}" dt="2020-04-23T14:54:03.057" v="1005"/>
          <ac:inkMkLst>
            <pc:docMk/>
            <pc:sldMk cId="1032048462" sldId="260"/>
            <ac:inkMk id="27" creationId="{12401BF5-72FE-4D1C-8EBE-A87FB4F87023}"/>
          </ac:inkMkLst>
        </pc:inkChg>
        <pc:inkChg chg="add mod">
          <ac:chgData name="Jim Beland" userId="d41a4da1a37fb713" providerId="LiveId" clId="{C3225BAD-6972-4F3A-8287-FC739DC8812D}" dt="2020-04-23T14:53:45.602" v="997"/>
          <ac:inkMkLst>
            <pc:docMk/>
            <pc:sldMk cId="1032048462" sldId="260"/>
            <ac:inkMk id="29" creationId="{7CA34300-A09C-48F4-BFD6-034CF6233B66}"/>
          </ac:inkMkLst>
        </pc:inkChg>
        <pc:inkChg chg="add del">
          <ac:chgData name="Jim Beland" userId="d41a4da1a37fb713" providerId="LiveId" clId="{C3225BAD-6972-4F3A-8287-FC739DC8812D}" dt="2020-04-21T16:02:17.793" v="303" actId="9405"/>
          <ac:inkMkLst>
            <pc:docMk/>
            <pc:sldMk cId="1032048462" sldId="260"/>
            <ac:inkMk id="29" creationId="{ACF500E5-4493-491F-B2D4-4B2BAD92A0D0}"/>
          </ac:inkMkLst>
        </pc:inkChg>
        <pc:inkChg chg="add del">
          <ac:chgData name="Jim Beland" userId="d41a4da1a37fb713" providerId="LiveId" clId="{C3225BAD-6972-4F3A-8287-FC739DC8812D}" dt="2020-04-21T16:02:22.129" v="305" actId="9405"/>
          <ac:inkMkLst>
            <pc:docMk/>
            <pc:sldMk cId="1032048462" sldId="260"/>
            <ac:inkMk id="30" creationId="{25B51757-D0F6-42DA-AF95-E1F9846D5A2F}"/>
          </ac:inkMkLst>
        </pc:inkChg>
        <pc:inkChg chg="add mod">
          <ac:chgData name="Jim Beland" userId="d41a4da1a37fb713" providerId="LiveId" clId="{C3225BAD-6972-4F3A-8287-FC739DC8812D}" dt="2020-04-23T14:53:45.602" v="997"/>
          <ac:inkMkLst>
            <pc:docMk/>
            <pc:sldMk cId="1032048462" sldId="260"/>
            <ac:inkMk id="30" creationId="{B4CFE90F-7298-4B7D-9B92-9BA2C8552127}"/>
          </ac:inkMkLst>
        </pc:inkChg>
        <pc:inkChg chg="add mod">
          <ac:chgData name="Jim Beland" userId="d41a4da1a37fb713" providerId="LiveId" clId="{C3225BAD-6972-4F3A-8287-FC739DC8812D}" dt="2020-04-23T14:53:45.602" v="997"/>
          <ac:inkMkLst>
            <pc:docMk/>
            <pc:sldMk cId="1032048462" sldId="260"/>
            <ac:inkMk id="32" creationId="{8C576177-DAE3-459E-88A9-888FC26C2A33}"/>
          </ac:inkMkLst>
        </pc:inkChg>
        <pc:inkChg chg="add del">
          <ac:chgData name="Jim Beland" userId="d41a4da1a37fb713" providerId="LiveId" clId="{C3225BAD-6972-4F3A-8287-FC739DC8812D}" dt="2020-04-21T16:02:25.508" v="307" actId="9405"/>
          <ac:inkMkLst>
            <pc:docMk/>
            <pc:sldMk cId="1032048462" sldId="260"/>
            <ac:inkMk id="32" creationId="{EFBE44A4-4D5F-4157-BFF8-AA38E68CE014}"/>
          </ac:inkMkLst>
        </pc:inkChg>
        <pc:inkChg chg="add del">
          <ac:chgData name="Jim Beland" userId="d41a4da1a37fb713" providerId="LiveId" clId="{C3225BAD-6972-4F3A-8287-FC739DC8812D}" dt="2020-04-21T16:02:29.801" v="309" actId="9405"/>
          <ac:inkMkLst>
            <pc:docMk/>
            <pc:sldMk cId="1032048462" sldId="260"/>
            <ac:inkMk id="33" creationId="{475125A5-5FA6-44F8-845A-66EE96FABED5}"/>
          </ac:inkMkLst>
        </pc:inkChg>
        <pc:inkChg chg="add mod">
          <ac:chgData name="Jim Beland" userId="d41a4da1a37fb713" providerId="LiveId" clId="{C3225BAD-6972-4F3A-8287-FC739DC8812D}" dt="2020-04-23T14:53:45.602" v="997"/>
          <ac:inkMkLst>
            <pc:docMk/>
            <pc:sldMk cId="1032048462" sldId="260"/>
            <ac:inkMk id="33" creationId="{CB42B17D-A556-40F7-9E60-C18552DDDCA6}"/>
          </ac:inkMkLst>
        </pc:inkChg>
        <pc:inkChg chg="add del">
          <ac:chgData name="Jim Beland" userId="d41a4da1a37fb713" providerId="LiveId" clId="{C3225BAD-6972-4F3A-8287-FC739DC8812D}" dt="2020-04-21T16:02:34.814" v="311" actId="9405"/>
          <ac:inkMkLst>
            <pc:docMk/>
            <pc:sldMk cId="1032048462" sldId="260"/>
            <ac:inkMk id="34" creationId="{EEA45E7B-843E-4133-A436-C99D7E4625C5}"/>
          </ac:inkMkLst>
        </pc:inkChg>
        <pc:inkChg chg="add mod">
          <ac:chgData name="Jim Beland" userId="d41a4da1a37fb713" providerId="LiveId" clId="{C3225BAD-6972-4F3A-8287-FC739DC8812D}" dt="2020-04-23T14:53:54.410" v="1004"/>
          <ac:inkMkLst>
            <pc:docMk/>
            <pc:sldMk cId="1032048462" sldId="260"/>
            <ac:inkMk id="35" creationId="{3705A562-3547-4F51-85C4-2C5422B22026}"/>
          </ac:inkMkLst>
        </pc:inkChg>
        <pc:inkChg chg="add del">
          <ac:chgData name="Jim Beland" userId="d41a4da1a37fb713" providerId="LiveId" clId="{C3225BAD-6972-4F3A-8287-FC739DC8812D}" dt="2020-04-21T16:02:38.380" v="313" actId="9405"/>
          <ac:inkMkLst>
            <pc:docMk/>
            <pc:sldMk cId="1032048462" sldId="260"/>
            <ac:inkMk id="35" creationId="{D8EE28AD-F8DE-45CC-BB43-0AF3C7428F12}"/>
          </ac:inkMkLst>
        </pc:inkChg>
        <pc:inkChg chg="add mod">
          <ac:chgData name="Jim Beland" userId="d41a4da1a37fb713" providerId="LiveId" clId="{C3225BAD-6972-4F3A-8287-FC739DC8812D}" dt="2020-04-23T14:53:54.410" v="1004"/>
          <ac:inkMkLst>
            <pc:docMk/>
            <pc:sldMk cId="1032048462" sldId="260"/>
            <ac:inkMk id="36" creationId="{A38E9915-D3F6-4AD2-A14A-61E7F64659FC}"/>
          </ac:inkMkLst>
        </pc:inkChg>
        <pc:inkChg chg="add del">
          <ac:chgData name="Jim Beland" userId="d41a4da1a37fb713" providerId="LiveId" clId="{C3225BAD-6972-4F3A-8287-FC739DC8812D}" dt="2020-04-21T16:02:41.510" v="315" actId="9405"/>
          <ac:inkMkLst>
            <pc:docMk/>
            <pc:sldMk cId="1032048462" sldId="260"/>
            <ac:inkMk id="36" creationId="{F0D58417-E7F7-4FC0-9FA0-74410381B033}"/>
          </ac:inkMkLst>
        </pc:inkChg>
        <pc:inkChg chg="add mod">
          <ac:chgData name="Jim Beland" userId="d41a4da1a37fb713" providerId="LiveId" clId="{C3225BAD-6972-4F3A-8287-FC739DC8812D}" dt="2020-04-23T14:53:54.410" v="1004"/>
          <ac:inkMkLst>
            <pc:docMk/>
            <pc:sldMk cId="1032048462" sldId="260"/>
            <ac:inkMk id="37" creationId="{6BE0598A-5B44-4B93-AA21-2A8FC50C1516}"/>
          </ac:inkMkLst>
        </pc:inkChg>
        <pc:inkChg chg="add del">
          <ac:chgData name="Jim Beland" userId="d41a4da1a37fb713" providerId="LiveId" clId="{C3225BAD-6972-4F3A-8287-FC739DC8812D}" dt="2020-04-21T16:02:45.318" v="317" actId="9405"/>
          <ac:inkMkLst>
            <pc:docMk/>
            <pc:sldMk cId="1032048462" sldId="260"/>
            <ac:inkMk id="37" creationId="{D83A7706-3E47-4D8D-8DD5-F99644E44A89}"/>
          </ac:inkMkLst>
        </pc:inkChg>
        <pc:inkChg chg="add del">
          <ac:chgData name="Jim Beland" userId="d41a4da1a37fb713" providerId="LiveId" clId="{C3225BAD-6972-4F3A-8287-FC739DC8812D}" dt="2020-04-21T16:02:48.416" v="319" actId="9405"/>
          <ac:inkMkLst>
            <pc:docMk/>
            <pc:sldMk cId="1032048462" sldId="260"/>
            <ac:inkMk id="38" creationId="{A88440F0-E35B-410B-8836-28AC0E15E681}"/>
          </ac:inkMkLst>
        </pc:inkChg>
        <pc:inkChg chg="add del">
          <ac:chgData name="Jim Beland" userId="d41a4da1a37fb713" providerId="LiveId" clId="{C3225BAD-6972-4F3A-8287-FC739DC8812D}" dt="2020-04-21T16:02:56.874" v="321" actId="9405"/>
          <ac:inkMkLst>
            <pc:docMk/>
            <pc:sldMk cId="1032048462" sldId="260"/>
            <ac:inkMk id="39" creationId="{0C346A0A-32A0-4098-B2B9-FE95679E78DE}"/>
          </ac:inkMkLst>
        </pc:inkChg>
        <pc:inkChg chg="add mod">
          <ac:chgData name="Jim Beland" userId="d41a4da1a37fb713" providerId="LiveId" clId="{C3225BAD-6972-4F3A-8287-FC739DC8812D}" dt="2020-04-23T14:53:54.410" v="1004"/>
          <ac:inkMkLst>
            <pc:docMk/>
            <pc:sldMk cId="1032048462" sldId="260"/>
            <ac:inkMk id="39" creationId="{FCD40957-45EA-4A7B-B246-5017780D2FFC}"/>
          </ac:inkMkLst>
        </pc:inkChg>
        <pc:inkChg chg="add del">
          <ac:chgData name="Jim Beland" userId="d41a4da1a37fb713" providerId="LiveId" clId="{C3225BAD-6972-4F3A-8287-FC739DC8812D}" dt="2020-04-21T16:03:00.290" v="323" actId="9405"/>
          <ac:inkMkLst>
            <pc:docMk/>
            <pc:sldMk cId="1032048462" sldId="260"/>
            <ac:inkMk id="40" creationId="{37C8C080-4581-4CC5-8B68-3D4007BC4716}"/>
          </ac:inkMkLst>
        </pc:inkChg>
        <pc:inkChg chg="add mod">
          <ac:chgData name="Jim Beland" userId="d41a4da1a37fb713" providerId="LiveId" clId="{C3225BAD-6972-4F3A-8287-FC739DC8812D}" dt="2020-04-23T14:53:54.410" v="1004"/>
          <ac:inkMkLst>
            <pc:docMk/>
            <pc:sldMk cId="1032048462" sldId="260"/>
            <ac:inkMk id="40" creationId="{686C65B9-8EA9-4F03-8FCE-00B94FD54561}"/>
          </ac:inkMkLst>
        </pc:inkChg>
        <pc:inkChg chg="add del">
          <ac:chgData name="Jim Beland" userId="d41a4da1a37fb713" providerId="LiveId" clId="{C3225BAD-6972-4F3A-8287-FC739DC8812D}" dt="2020-04-21T16:03:05.286" v="325" actId="9405"/>
          <ac:inkMkLst>
            <pc:docMk/>
            <pc:sldMk cId="1032048462" sldId="260"/>
            <ac:inkMk id="41" creationId="{E5AE1B07-6127-46AF-8815-76453210A059}"/>
          </ac:inkMkLst>
        </pc:inkChg>
        <pc:inkChg chg="add del mod">
          <ac:chgData name="Jim Beland" userId="d41a4da1a37fb713" providerId="LiveId" clId="{C3225BAD-6972-4F3A-8287-FC739DC8812D}" dt="2020-04-23T14:55:15.338" v="1020"/>
          <ac:inkMkLst>
            <pc:docMk/>
            <pc:sldMk cId="1032048462" sldId="260"/>
            <ac:inkMk id="42" creationId="{B68CD65A-12D1-4CA4-9F1E-1CA1F78F4558}"/>
          </ac:inkMkLst>
        </pc:inkChg>
        <pc:inkChg chg="add del mod">
          <ac:chgData name="Jim Beland" userId="d41a4da1a37fb713" providerId="LiveId" clId="{C3225BAD-6972-4F3A-8287-FC739DC8812D}" dt="2020-04-21T16:03:09.449" v="330"/>
          <ac:inkMkLst>
            <pc:docMk/>
            <pc:sldMk cId="1032048462" sldId="260"/>
            <ac:inkMk id="43" creationId="{720B9A42-70BB-446B-B16C-98B4F18667BF}"/>
          </ac:inkMkLst>
        </pc:inkChg>
        <pc:inkChg chg="add mod">
          <ac:chgData name="Jim Beland" userId="d41a4da1a37fb713" providerId="LiveId" clId="{C3225BAD-6972-4F3A-8287-FC739DC8812D}" dt="2020-04-23T14:54:13.099" v="1008"/>
          <ac:inkMkLst>
            <pc:docMk/>
            <pc:sldMk cId="1032048462" sldId="260"/>
            <ac:inkMk id="43" creationId="{D43DFE27-DF96-4DFB-9D59-FFFF0FB3D583}"/>
          </ac:inkMkLst>
        </pc:inkChg>
        <pc:inkChg chg="add mod">
          <ac:chgData name="Jim Beland" userId="d41a4da1a37fb713" providerId="LiveId" clId="{C3225BAD-6972-4F3A-8287-FC739DC8812D}" dt="2020-04-23T14:54:13.099" v="1008"/>
          <ac:inkMkLst>
            <pc:docMk/>
            <pc:sldMk cId="1032048462" sldId="260"/>
            <ac:inkMk id="44" creationId="{DD3A6F2C-6CB4-4283-B96B-E59AE5E48120}"/>
          </ac:inkMkLst>
        </pc:inkChg>
        <pc:inkChg chg="add del">
          <ac:chgData name="Jim Beland" userId="d41a4da1a37fb713" providerId="LiveId" clId="{C3225BAD-6972-4F3A-8287-FC739DC8812D}" dt="2020-04-21T16:03:13.196" v="332" actId="9405"/>
          <ac:inkMkLst>
            <pc:docMk/>
            <pc:sldMk cId="1032048462" sldId="260"/>
            <ac:inkMk id="45" creationId="{32FC4EF3-DA1D-4A64-8049-1FF33F27B08D}"/>
          </ac:inkMkLst>
        </pc:inkChg>
        <pc:inkChg chg="add del mod">
          <ac:chgData name="Jim Beland" userId="d41a4da1a37fb713" providerId="LiveId" clId="{C3225BAD-6972-4F3A-8287-FC739DC8812D}" dt="2020-04-23T14:55:16.210" v="1021"/>
          <ac:inkMkLst>
            <pc:docMk/>
            <pc:sldMk cId="1032048462" sldId="260"/>
            <ac:inkMk id="46" creationId="{25DAAD6A-A91C-4D41-894D-32C75A77E32E}"/>
          </ac:inkMkLst>
        </pc:inkChg>
        <pc:inkChg chg="add del mod">
          <ac:chgData name="Jim Beland" userId="d41a4da1a37fb713" providerId="LiveId" clId="{C3225BAD-6972-4F3A-8287-FC739DC8812D}" dt="2020-04-21T16:03:33.330" v="343"/>
          <ac:inkMkLst>
            <pc:docMk/>
            <pc:sldMk cId="1032048462" sldId="260"/>
            <ac:inkMk id="47" creationId="{ED804AEA-33FA-404A-AB1A-DD3D1935F7D1}"/>
          </ac:inkMkLst>
        </pc:inkChg>
        <pc:inkChg chg="add del">
          <ac:chgData name="Jim Beland" userId="d41a4da1a37fb713" providerId="LiveId" clId="{C3225BAD-6972-4F3A-8287-FC739DC8812D}" dt="2020-04-23T14:54:20.018" v="1010" actId="9405"/>
          <ac:inkMkLst>
            <pc:docMk/>
            <pc:sldMk cId="1032048462" sldId="260"/>
            <ac:inkMk id="47" creationId="{FACA5E07-94CE-418C-85F6-13664A2C3105}"/>
          </ac:inkMkLst>
        </pc:inkChg>
        <pc:inkChg chg="add del">
          <ac:chgData name="Jim Beland" userId="d41a4da1a37fb713" providerId="LiveId" clId="{C3225BAD-6972-4F3A-8287-FC739DC8812D}" dt="2020-04-23T14:54:52.125" v="1013"/>
          <ac:inkMkLst>
            <pc:docMk/>
            <pc:sldMk cId="1032048462" sldId="260"/>
            <ac:inkMk id="48" creationId="{955F6268-5977-4A00-8E09-6CDEEACFACC7}"/>
          </ac:inkMkLst>
        </pc:inkChg>
        <pc:inkChg chg="add del">
          <ac:chgData name="Jim Beland" userId="d41a4da1a37fb713" providerId="LiveId" clId="{C3225BAD-6972-4F3A-8287-FC739DC8812D}" dt="2020-04-23T14:54:52.542" v="1014"/>
          <ac:inkMkLst>
            <pc:docMk/>
            <pc:sldMk cId="1032048462" sldId="260"/>
            <ac:inkMk id="49" creationId="{0CD12658-A4EF-4FB6-8A88-9AB4124BF9B5}"/>
          </ac:inkMkLst>
        </pc:inkChg>
        <pc:inkChg chg="add del">
          <ac:chgData name="Jim Beland" userId="d41a4da1a37fb713" providerId="LiveId" clId="{C3225BAD-6972-4F3A-8287-FC739DC8812D}" dt="2020-04-23T14:55:01.595" v="1016" actId="9405"/>
          <ac:inkMkLst>
            <pc:docMk/>
            <pc:sldMk cId="1032048462" sldId="260"/>
            <ac:inkMk id="50" creationId="{AA604280-588D-4CC8-95A5-4D42BD3DC168}"/>
          </ac:inkMkLst>
        </pc:inkChg>
        <pc:inkChg chg="add mod">
          <ac:chgData name="Jim Beland" userId="d41a4da1a37fb713" providerId="LiveId" clId="{C3225BAD-6972-4F3A-8287-FC739DC8812D}" dt="2020-04-23T14:55:10.016" v="1019"/>
          <ac:inkMkLst>
            <pc:docMk/>
            <pc:sldMk cId="1032048462" sldId="260"/>
            <ac:inkMk id="51" creationId="{35A5ED25-85F0-4278-B2DC-0944B0AE7E33}"/>
          </ac:inkMkLst>
        </pc:inkChg>
        <pc:inkChg chg="add mod">
          <ac:chgData name="Jim Beland" userId="d41a4da1a37fb713" providerId="LiveId" clId="{C3225BAD-6972-4F3A-8287-FC739DC8812D}" dt="2020-04-23T14:55:10.016" v="1019"/>
          <ac:inkMkLst>
            <pc:docMk/>
            <pc:sldMk cId="1032048462" sldId="260"/>
            <ac:inkMk id="52" creationId="{D31D5B5C-F080-4E03-AE59-F30DDFA90666}"/>
          </ac:inkMkLst>
        </pc:inkChg>
        <pc:inkChg chg="add mod">
          <ac:chgData name="Jim Beland" userId="d41a4da1a37fb713" providerId="LiveId" clId="{C3225BAD-6972-4F3A-8287-FC739DC8812D}" dt="2020-04-23T14:55:30.180" v="1025"/>
          <ac:inkMkLst>
            <pc:docMk/>
            <pc:sldMk cId="1032048462" sldId="260"/>
            <ac:inkMk id="54" creationId="{245DACFA-5A08-43E6-8651-92A45AC20221}"/>
          </ac:inkMkLst>
        </pc:inkChg>
        <pc:inkChg chg="add mod">
          <ac:chgData name="Jim Beland" userId="d41a4da1a37fb713" providerId="LiveId" clId="{C3225BAD-6972-4F3A-8287-FC739DC8812D}" dt="2020-04-23T14:55:30.180" v="1025"/>
          <ac:inkMkLst>
            <pc:docMk/>
            <pc:sldMk cId="1032048462" sldId="260"/>
            <ac:inkMk id="55" creationId="{839463AF-1BE1-40D9-A5F5-8F22452D70D7}"/>
          </ac:inkMkLst>
        </pc:inkChg>
        <pc:inkChg chg="add mod">
          <ac:chgData name="Jim Beland" userId="d41a4da1a37fb713" providerId="LiveId" clId="{C3225BAD-6972-4F3A-8287-FC739DC8812D}" dt="2020-04-23T14:55:30.180" v="1025"/>
          <ac:inkMkLst>
            <pc:docMk/>
            <pc:sldMk cId="1032048462" sldId="260"/>
            <ac:inkMk id="56" creationId="{6DE37780-8307-4C3A-8B88-9372BC48F8F7}"/>
          </ac:inkMkLst>
        </pc:inkChg>
        <pc:inkChg chg="add mod">
          <ac:chgData name="Jim Beland" userId="d41a4da1a37fb713" providerId="LiveId" clId="{C3225BAD-6972-4F3A-8287-FC739DC8812D}" dt="2020-04-23T14:55:37.068" v="1029"/>
          <ac:inkMkLst>
            <pc:docMk/>
            <pc:sldMk cId="1032048462" sldId="260"/>
            <ac:inkMk id="58" creationId="{9F6CFEF4-A548-457A-93E9-35F509298CEA}"/>
          </ac:inkMkLst>
        </pc:inkChg>
        <pc:inkChg chg="add mod">
          <ac:chgData name="Jim Beland" userId="d41a4da1a37fb713" providerId="LiveId" clId="{C3225BAD-6972-4F3A-8287-FC739DC8812D}" dt="2020-04-23T14:55:37.068" v="1029"/>
          <ac:inkMkLst>
            <pc:docMk/>
            <pc:sldMk cId="1032048462" sldId="260"/>
            <ac:inkMk id="59" creationId="{CD015F33-D56F-46F8-A878-152451956A26}"/>
          </ac:inkMkLst>
        </pc:inkChg>
        <pc:inkChg chg="add mod">
          <ac:chgData name="Jim Beland" userId="d41a4da1a37fb713" providerId="LiveId" clId="{C3225BAD-6972-4F3A-8287-FC739DC8812D}" dt="2020-04-23T14:55:37.068" v="1029"/>
          <ac:inkMkLst>
            <pc:docMk/>
            <pc:sldMk cId="1032048462" sldId="260"/>
            <ac:inkMk id="60" creationId="{56944669-182F-46E6-B713-987904818636}"/>
          </ac:inkMkLst>
        </pc:inkChg>
        <pc:inkChg chg="add del mod">
          <ac:chgData name="Jim Beland" userId="d41a4da1a37fb713" providerId="LiveId" clId="{C3225BAD-6972-4F3A-8287-FC739DC8812D}" dt="2020-04-23T14:55:58.984" v="1033"/>
          <ac:inkMkLst>
            <pc:docMk/>
            <pc:sldMk cId="1032048462" sldId="260"/>
            <ac:inkMk id="62" creationId="{EAE62DAF-4D75-4C65-822A-CC6114F08FFF}"/>
          </ac:inkMkLst>
        </pc:inkChg>
        <pc:inkChg chg="add del mod">
          <ac:chgData name="Jim Beland" userId="d41a4da1a37fb713" providerId="LiveId" clId="{C3225BAD-6972-4F3A-8287-FC739DC8812D}" dt="2020-04-23T14:55:58.984" v="1034"/>
          <ac:inkMkLst>
            <pc:docMk/>
            <pc:sldMk cId="1032048462" sldId="260"/>
            <ac:inkMk id="63" creationId="{45906B71-B610-4A02-A2E8-FA71BF475B8A}"/>
          </ac:inkMkLst>
        </pc:inkChg>
        <pc:inkChg chg="add del mod">
          <ac:chgData name="Jim Beland" userId="d41a4da1a37fb713" providerId="LiveId" clId="{C3225BAD-6972-4F3A-8287-FC739DC8812D}" dt="2020-04-23T14:56:20.861" v="1042" actId="9405"/>
          <ac:inkMkLst>
            <pc:docMk/>
            <pc:sldMk cId="1032048462" sldId="260"/>
            <ac:inkMk id="65" creationId="{26577808-A35E-4A38-B3C1-0F28AF659594}"/>
          </ac:inkMkLst>
        </pc:inkChg>
        <pc:inkChg chg="add del mod">
          <ac:chgData name="Jim Beland" userId="d41a4da1a37fb713" providerId="LiveId" clId="{C3225BAD-6972-4F3A-8287-FC739DC8812D}" dt="2020-04-23T14:56:19.961" v="1041"/>
          <ac:inkMkLst>
            <pc:docMk/>
            <pc:sldMk cId="1032048462" sldId="260"/>
            <ac:inkMk id="66" creationId="{EE7C40E9-9A98-439E-82D6-33D2DD8E731C}"/>
          </ac:inkMkLst>
        </pc:inkChg>
        <pc:inkChg chg="add del">
          <ac:chgData name="Jim Beland" userId="d41a4da1a37fb713" providerId="LiveId" clId="{C3225BAD-6972-4F3A-8287-FC739DC8812D}" dt="2020-04-23T14:56:18.161" v="1039" actId="9405"/>
          <ac:inkMkLst>
            <pc:docMk/>
            <pc:sldMk cId="1032048462" sldId="260"/>
            <ac:inkMk id="68" creationId="{709E3709-2F61-4247-A2AE-504114E1702F}"/>
          </ac:inkMkLst>
        </pc:inkChg>
        <pc:inkChg chg="add mod">
          <ac:chgData name="Jim Beland" userId="d41a4da1a37fb713" providerId="LiveId" clId="{C3225BAD-6972-4F3A-8287-FC739DC8812D}" dt="2020-04-23T14:56:29.882" v="1045"/>
          <ac:inkMkLst>
            <pc:docMk/>
            <pc:sldMk cId="1032048462" sldId="260"/>
            <ac:inkMk id="69" creationId="{49106638-9148-4484-B50D-236B672FA7DC}"/>
          </ac:inkMkLst>
        </pc:inkChg>
        <pc:inkChg chg="add mod">
          <ac:chgData name="Jim Beland" userId="d41a4da1a37fb713" providerId="LiveId" clId="{C3225BAD-6972-4F3A-8287-FC739DC8812D}" dt="2020-04-23T14:56:29.882" v="1045"/>
          <ac:inkMkLst>
            <pc:docMk/>
            <pc:sldMk cId="1032048462" sldId="260"/>
            <ac:inkMk id="70" creationId="{F4B127BC-256F-4460-A1C3-6FF3EF661B00}"/>
          </ac:inkMkLst>
        </pc:inkChg>
        <pc:inkChg chg="add del">
          <ac:chgData name="Jim Beland" userId="d41a4da1a37fb713" providerId="LiveId" clId="{C3225BAD-6972-4F3A-8287-FC739DC8812D}" dt="2020-04-23T14:56:34.281" v="1047" actId="9405"/>
          <ac:inkMkLst>
            <pc:docMk/>
            <pc:sldMk cId="1032048462" sldId="260"/>
            <ac:inkMk id="72" creationId="{F674B0E4-6522-4223-8AAF-D490A5085F09}"/>
          </ac:inkMkLst>
        </pc:inkChg>
        <pc:inkChg chg="add mod">
          <ac:chgData name="Jim Beland" userId="d41a4da1a37fb713" providerId="LiveId" clId="{C3225BAD-6972-4F3A-8287-FC739DC8812D}" dt="2020-04-23T14:56:44.100" v="1050"/>
          <ac:inkMkLst>
            <pc:docMk/>
            <pc:sldMk cId="1032048462" sldId="260"/>
            <ac:inkMk id="73" creationId="{03C974DF-AF87-4350-97A2-07C803D8E7B8}"/>
          </ac:inkMkLst>
        </pc:inkChg>
        <pc:inkChg chg="add mod">
          <ac:chgData name="Jim Beland" userId="d41a4da1a37fb713" providerId="LiveId" clId="{C3225BAD-6972-4F3A-8287-FC739DC8812D}" dt="2020-04-23T14:56:44.100" v="1050"/>
          <ac:inkMkLst>
            <pc:docMk/>
            <pc:sldMk cId="1032048462" sldId="260"/>
            <ac:inkMk id="74" creationId="{07BB8431-D8E9-459C-9EB6-1029076FAEDA}"/>
          </ac:inkMkLst>
        </pc:inkChg>
      </pc:sldChg>
      <pc:sldChg chg="addSp delSp modSp add">
        <pc:chgData name="Jim Beland" userId="d41a4da1a37fb713" providerId="LiveId" clId="{C3225BAD-6972-4F3A-8287-FC739DC8812D}" dt="2020-04-23T15:00:02.850" v="1112"/>
        <pc:sldMkLst>
          <pc:docMk/>
          <pc:sldMk cId="2146520550" sldId="261"/>
        </pc:sldMkLst>
        <pc:spChg chg="mod">
          <ac:chgData name="Jim Beland" userId="d41a4da1a37fb713" providerId="LiveId" clId="{C3225BAD-6972-4F3A-8287-FC739DC8812D}" dt="2020-04-21T16:07:25.517" v="575" actId="20577"/>
          <ac:spMkLst>
            <pc:docMk/>
            <pc:sldMk cId="2146520550" sldId="261"/>
            <ac:spMk id="3" creationId="{0BF33ED3-4DCF-47DD-9428-8813C50F3951}"/>
          </ac:spMkLst>
        </pc:spChg>
        <pc:spChg chg="mod">
          <ac:chgData name="Jim Beland" userId="d41a4da1a37fb713" providerId="LiveId" clId="{C3225BAD-6972-4F3A-8287-FC739DC8812D}" dt="2020-04-21T16:07:38.213" v="598" actId="20577"/>
          <ac:spMkLst>
            <pc:docMk/>
            <pc:sldMk cId="2146520550" sldId="261"/>
            <ac:spMk id="4" creationId="{35C0F7C7-1006-42A0-B26D-EBE0801B4A42}"/>
          </ac:spMkLst>
        </pc:spChg>
        <pc:grpChg chg="mod">
          <ac:chgData name="Jim Beland" userId="d41a4da1a37fb713" providerId="LiveId" clId="{C3225BAD-6972-4F3A-8287-FC739DC8812D}" dt="2020-04-21T16:03:29.857" v="340"/>
          <ac:grpSpMkLst>
            <pc:docMk/>
            <pc:sldMk cId="2146520550" sldId="261"/>
            <ac:grpSpMk id="8" creationId="{86263BC3-302F-486D-9624-E184C0020907}"/>
          </ac:grpSpMkLst>
        </pc:grpChg>
        <pc:grpChg chg="mod">
          <ac:chgData name="Jim Beland" userId="d41a4da1a37fb713" providerId="LiveId" clId="{C3225BAD-6972-4F3A-8287-FC739DC8812D}" dt="2020-04-23T14:57:00.648" v="1054"/>
          <ac:grpSpMkLst>
            <pc:docMk/>
            <pc:sldMk cId="2146520550" sldId="261"/>
            <ac:grpSpMk id="9" creationId="{FF34965D-9C43-4775-9D11-4C82E6906335}"/>
          </ac:grpSpMkLst>
        </pc:grpChg>
        <pc:grpChg chg="mod">
          <ac:chgData name="Jim Beland" userId="d41a4da1a37fb713" providerId="LiveId" clId="{C3225BAD-6972-4F3A-8287-FC739DC8812D}" dt="2020-04-21T16:03:50.202" v="349"/>
          <ac:grpSpMkLst>
            <pc:docMk/>
            <pc:sldMk cId="2146520550" sldId="261"/>
            <ac:grpSpMk id="16" creationId="{941393EF-3225-4E26-95D2-06F679FBECA7}"/>
          </ac:grpSpMkLst>
        </pc:grpChg>
        <pc:grpChg chg="mod">
          <ac:chgData name="Jim Beland" userId="d41a4da1a37fb713" providerId="LiveId" clId="{C3225BAD-6972-4F3A-8287-FC739DC8812D}" dt="2020-04-21T16:03:54.281" v="354"/>
          <ac:grpSpMkLst>
            <pc:docMk/>
            <pc:sldMk cId="2146520550" sldId="261"/>
            <ac:grpSpMk id="21" creationId="{26C1ED88-FB9F-4651-A5A7-88BC1E8A5971}"/>
          </ac:grpSpMkLst>
        </pc:grpChg>
        <pc:grpChg chg="del mod">
          <ac:chgData name="Jim Beland" userId="d41a4da1a37fb713" providerId="LiveId" clId="{C3225BAD-6972-4F3A-8287-FC739DC8812D}" dt="2020-04-21T16:03:59.028" v="355"/>
          <ac:grpSpMkLst>
            <pc:docMk/>
            <pc:sldMk cId="2146520550" sldId="261"/>
            <ac:grpSpMk id="22" creationId="{A9480BC8-0D5D-4D6B-977D-88FEA316FB3E}"/>
          </ac:grpSpMkLst>
        </pc:grpChg>
        <pc:grpChg chg="mod">
          <ac:chgData name="Jim Beland" userId="d41a4da1a37fb713" providerId="LiveId" clId="{C3225BAD-6972-4F3A-8287-FC739DC8812D}" dt="2020-04-23T14:57:06.179" v="1058"/>
          <ac:grpSpMkLst>
            <pc:docMk/>
            <pc:sldMk cId="2146520550" sldId="261"/>
            <ac:grpSpMk id="27" creationId="{2252A149-6809-46CD-8089-C67A6E783CCF}"/>
          </ac:grpSpMkLst>
        </pc:grpChg>
        <pc:grpChg chg="mod">
          <ac:chgData name="Jim Beland" userId="d41a4da1a37fb713" providerId="LiveId" clId="{C3225BAD-6972-4F3A-8287-FC739DC8812D}" dt="2020-04-21T16:04:39.122" v="370"/>
          <ac:grpSpMkLst>
            <pc:docMk/>
            <pc:sldMk cId="2146520550" sldId="261"/>
            <ac:grpSpMk id="37" creationId="{57F40E6A-6170-446A-A896-4AA8BD1FC2B5}"/>
          </ac:grpSpMkLst>
        </pc:grpChg>
        <pc:grpChg chg="mod">
          <ac:chgData name="Jim Beland" userId="d41a4da1a37fb713" providerId="LiveId" clId="{C3225BAD-6972-4F3A-8287-FC739DC8812D}" dt="2020-04-23T14:57:13.273" v="1062"/>
          <ac:grpSpMkLst>
            <pc:docMk/>
            <pc:sldMk cId="2146520550" sldId="261"/>
            <ac:grpSpMk id="41" creationId="{1FE739CF-7390-46D0-825C-935E1EED9D94}"/>
          </ac:grpSpMkLst>
        </pc:grpChg>
        <pc:grpChg chg="mod">
          <ac:chgData name="Jim Beland" userId="d41a4da1a37fb713" providerId="LiveId" clId="{C3225BAD-6972-4F3A-8287-FC739DC8812D}" dt="2020-04-23T14:57:19.696" v="1066"/>
          <ac:grpSpMkLst>
            <pc:docMk/>
            <pc:sldMk cId="2146520550" sldId="261"/>
            <ac:grpSpMk id="45" creationId="{07500921-0958-43F4-83E6-48DADC7A61C8}"/>
          </ac:grpSpMkLst>
        </pc:grpChg>
        <pc:grpChg chg="mod">
          <ac:chgData name="Jim Beland" userId="d41a4da1a37fb713" providerId="LiveId" clId="{C3225BAD-6972-4F3A-8287-FC739DC8812D}" dt="2020-04-23T14:57:48.181" v="1073"/>
          <ac:grpSpMkLst>
            <pc:docMk/>
            <pc:sldMk cId="2146520550" sldId="261"/>
            <ac:grpSpMk id="48" creationId="{E0A45CBE-C1E7-4F4E-AEAE-DDF87A9F72A6}"/>
          </ac:grpSpMkLst>
        </pc:grpChg>
        <pc:grpChg chg="mod">
          <ac:chgData name="Jim Beland" userId="d41a4da1a37fb713" providerId="LiveId" clId="{C3225BAD-6972-4F3A-8287-FC739DC8812D}" dt="2020-04-23T14:57:56.352" v="1077"/>
          <ac:grpSpMkLst>
            <pc:docMk/>
            <pc:sldMk cId="2146520550" sldId="261"/>
            <ac:grpSpMk id="51" creationId="{AF622D53-6556-4A5C-9363-814F78E6D1F4}"/>
          </ac:grpSpMkLst>
        </pc:grpChg>
        <pc:grpChg chg="mod">
          <ac:chgData name="Jim Beland" userId="d41a4da1a37fb713" providerId="LiveId" clId="{C3225BAD-6972-4F3A-8287-FC739DC8812D}" dt="2020-04-23T14:58:21.250" v="1086"/>
          <ac:grpSpMkLst>
            <pc:docMk/>
            <pc:sldMk cId="2146520550" sldId="261"/>
            <ac:grpSpMk id="54" creationId="{DCFD5A13-71FC-4BCA-ABC7-AF4B6E68FC75}"/>
          </ac:grpSpMkLst>
        </pc:grpChg>
        <pc:grpChg chg="mod">
          <ac:chgData name="Jim Beland" userId="d41a4da1a37fb713" providerId="LiveId" clId="{C3225BAD-6972-4F3A-8287-FC739DC8812D}" dt="2020-04-23T14:58:34.759" v="1091"/>
          <ac:grpSpMkLst>
            <pc:docMk/>
            <pc:sldMk cId="2146520550" sldId="261"/>
            <ac:grpSpMk id="60" creationId="{6B6C018E-0615-4167-9F3D-2134F1917905}"/>
          </ac:grpSpMkLst>
        </pc:grpChg>
        <pc:grpChg chg="del mod">
          <ac:chgData name="Jim Beland" userId="d41a4da1a37fb713" providerId="LiveId" clId="{C3225BAD-6972-4F3A-8287-FC739DC8812D}" dt="2020-04-23T14:59:02.690" v="1098"/>
          <ac:grpSpMkLst>
            <pc:docMk/>
            <pc:sldMk cId="2146520550" sldId="261"/>
            <ac:grpSpMk id="63" creationId="{3F67BF15-754B-472C-99A4-9629CECB7976}"/>
          </ac:grpSpMkLst>
        </pc:grpChg>
        <pc:grpChg chg="del mod">
          <ac:chgData name="Jim Beland" userId="d41a4da1a37fb713" providerId="LiveId" clId="{C3225BAD-6972-4F3A-8287-FC739DC8812D}" dt="2020-04-23T14:59:13.645" v="1100"/>
          <ac:grpSpMkLst>
            <pc:docMk/>
            <pc:sldMk cId="2146520550" sldId="261"/>
            <ac:grpSpMk id="66" creationId="{AB54205D-6CFA-43F1-B6F8-8C50C2518A65}"/>
          </ac:grpSpMkLst>
        </pc:grpChg>
        <pc:grpChg chg="mod">
          <ac:chgData name="Jim Beland" userId="d41a4da1a37fb713" providerId="LiveId" clId="{C3225BAD-6972-4F3A-8287-FC739DC8812D}" dt="2020-04-23T14:59:25.094" v="1104"/>
          <ac:grpSpMkLst>
            <pc:docMk/>
            <pc:sldMk cId="2146520550" sldId="261"/>
            <ac:grpSpMk id="69" creationId="{3984AB6E-5A5D-40C2-9A21-9851A933C22D}"/>
          </ac:grpSpMkLst>
        </pc:grpChg>
        <pc:grpChg chg="mod">
          <ac:chgData name="Jim Beland" userId="d41a4da1a37fb713" providerId="LiveId" clId="{C3225BAD-6972-4F3A-8287-FC739DC8812D}" dt="2020-04-23T15:00:02.850" v="1112"/>
          <ac:grpSpMkLst>
            <pc:docMk/>
            <pc:sldMk cId="2146520550" sldId="261"/>
            <ac:grpSpMk id="75" creationId="{16FD2753-30D3-4CE9-B5C5-8F347C62A6F6}"/>
          </ac:grpSpMkLst>
        </pc:grpChg>
        <pc:inkChg chg="add mod">
          <ac:chgData name="Jim Beland" userId="d41a4da1a37fb713" providerId="LiveId" clId="{C3225BAD-6972-4F3A-8287-FC739DC8812D}" dt="2020-04-23T14:57:00.648" v="1054"/>
          <ac:inkMkLst>
            <pc:docMk/>
            <pc:sldMk cId="2146520550" sldId="261"/>
            <ac:inkMk id="5" creationId="{8972A692-448B-4C60-AE32-A36466A6F57B}"/>
          </ac:inkMkLst>
        </pc:inkChg>
        <pc:inkChg chg="add del mod">
          <ac:chgData name="Jim Beland" userId="d41a4da1a37fb713" providerId="LiveId" clId="{C3225BAD-6972-4F3A-8287-FC739DC8812D}" dt="2020-04-21T16:03:31.923" v="341" actId="9405"/>
          <ac:inkMkLst>
            <pc:docMk/>
            <pc:sldMk cId="2146520550" sldId="261"/>
            <ac:inkMk id="5" creationId="{C08FF475-EEC1-4F44-B4E4-E6DCB1528122}"/>
          </ac:inkMkLst>
        </pc:inkChg>
        <pc:inkChg chg="add mod">
          <ac:chgData name="Jim Beland" userId="d41a4da1a37fb713" providerId="LiveId" clId="{C3225BAD-6972-4F3A-8287-FC739DC8812D}" dt="2020-04-23T14:57:00.648" v="1054"/>
          <ac:inkMkLst>
            <pc:docMk/>
            <pc:sldMk cId="2146520550" sldId="261"/>
            <ac:inkMk id="7" creationId="{4FB186EC-EF73-43D1-BFB2-6C08EACFA031}"/>
          </ac:inkMkLst>
        </pc:inkChg>
        <pc:inkChg chg="add del mod">
          <ac:chgData name="Jim Beland" userId="d41a4da1a37fb713" providerId="LiveId" clId="{C3225BAD-6972-4F3A-8287-FC739DC8812D}" dt="2020-04-21T16:03:29.857" v="340"/>
          <ac:inkMkLst>
            <pc:docMk/>
            <pc:sldMk cId="2146520550" sldId="261"/>
            <ac:inkMk id="7" creationId="{DAA9BA2C-4BC3-4583-929A-56ACC6A942C2}"/>
          </ac:inkMkLst>
        </pc:inkChg>
        <pc:inkChg chg="add mod">
          <ac:chgData name="Jim Beland" userId="d41a4da1a37fb713" providerId="LiveId" clId="{C3225BAD-6972-4F3A-8287-FC739DC8812D}" dt="2020-04-23T14:57:00.648" v="1054"/>
          <ac:inkMkLst>
            <pc:docMk/>
            <pc:sldMk cId="2146520550" sldId="261"/>
            <ac:inkMk id="8" creationId="{E2471576-EF91-443F-9088-D19BA4AFD8FC}"/>
          </ac:inkMkLst>
        </pc:inkChg>
        <pc:inkChg chg="add del">
          <ac:chgData name="Jim Beland" userId="d41a4da1a37fb713" providerId="LiveId" clId="{C3225BAD-6972-4F3A-8287-FC739DC8812D}" dt="2020-04-21T16:03:44.437" v="345" actId="9405"/>
          <ac:inkMkLst>
            <pc:docMk/>
            <pc:sldMk cId="2146520550" sldId="261"/>
            <ac:inkMk id="9" creationId="{4749F8E9-50C1-42FC-8F9F-02CE93E9A001}"/>
          </ac:inkMkLst>
        </pc:inkChg>
        <pc:inkChg chg="add mod">
          <ac:chgData name="Jim Beland" userId="d41a4da1a37fb713" providerId="LiveId" clId="{C3225BAD-6972-4F3A-8287-FC739DC8812D}" dt="2020-04-21T16:03:50.202" v="349"/>
          <ac:inkMkLst>
            <pc:docMk/>
            <pc:sldMk cId="2146520550" sldId="261"/>
            <ac:inkMk id="11" creationId="{FC605DF2-2C9B-4C7B-B614-767A28466C89}"/>
          </ac:inkMkLst>
        </pc:inkChg>
        <pc:inkChg chg="add mod">
          <ac:chgData name="Jim Beland" userId="d41a4da1a37fb713" providerId="LiveId" clId="{C3225BAD-6972-4F3A-8287-FC739DC8812D}" dt="2020-04-21T16:03:50.202" v="349"/>
          <ac:inkMkLst>
            <pc:docMk/>
            <pc:sldMk cId="2146520550" sldId="261"/>
            <ac:inkMk id="13" creationId="{13E7E82E-5632-40A0-8056-209DC12E8D1D}"/>
          </ac:inkMkLst>
        </pc:inkChg>
        <pc:inkChg chg="add">
          <ac:chgData name="Jim Beland" userId="d41a4da1a37fb713" providerId="LiveId" clId="{C3225BAD-6972-4F3A-8287-FC739DC8812D}" dt="2020-04-21T16:03:49.384" v="348" actId="9405"/>
          <ac:inkMkLst>
            <pc:docMk/>
            <pc:sldMk cId="2146520550" sldId="261"/>
            <ac:inkMk id="15" creationId="{FCCA762F-E01A-4B48-A387-92D0B5AA636A}"/>
          </ac:inkMkLst>
        </pc:inkChg>
        <pc:inkChg chg="add del mod">
          <ac:chgData name="Jim Beland" userId="d41a4da1a37fb713" providerId="LiveId" clId="{C3225BAD-6972-4F3A-8287-FC739DC8812D}" dt="2020-04-21T16:03:59.028" v="355"/>
          <ac:inkMkLst>
            <pc:docMk/>
            <pc:sldMk cId="2146520550" sldId="261"/>
            <ac:inkMk id="17" creationId="{63ECFEAA-3EE8-4597-818F-A46F5A14ED77}"/>
          </ac:inkMkLst>
        </pc:inkChg>
        <pc:inkChg chg="add mod">
          <ac:chgData name="Jim Beland" userId="d41a4da1a37fb713" providerId="LiveId" clId="{C3225BAD-6972-4F3A-8287-FC739DC8812D}" dt="2020-04-23T14:57:06.179" v="1058"/>
          <ac:inkMkLst>
            <pc:docMk/>
            <pc:sldMk cId="2146520550" sldId="261"/>
            <ac:inkMk id="17" creationId="{FDA3B151-74EB-4049-A740-8592B122205D}"/>
          </ac:inkMkLst>
        </pc:inkChg>
        <pc:inkChg chg="add mod">
          <ac:chgData name="Jim Beland" userId="d41a4da1a37fb713" providerId="LiveId" clId="{C3225BAD-6972-4F3A-8287-FC739DC8812D}" dt="2020-04-21T16:03:59.028" v="355"/>
          <ac:inkMkLst>
            <pc:docMk/>
            <pc:sldMk cId="2146520550" sldId="261"/>
            <ac:inkMk id="18" creationId="{5F647BE1-7EC5-4B3E-857C-ECE410A4E589}"/>
          </ac:inkMkLst>
        </pc:inkChg>
        <pc:inkChg chg="add mod">
          <ac:chgData name="Jim Beland" userId="d41a4da1a37fb713" providerId="LiveId" clId="{C3225BAD-6972-4F3A-8287-FC739DC8812D}" dt="2020-04-21T16:03:54.281" v="354"/>
          <ac:inkMkLst>
            <pc:docMk/>
            <pc:sldMk cId="2146520550" sldId="261"/>
            <ac:inkMk id="19" creationId="{5D542B86-3DE5-4C9B-83E4-3B20B0998387}"/>
          </ac:inkMkLst>
        </pc:inkChg>
        <pc:inkChg chg="add mod">
          <ac:chgData name="Jim Beland" userId="d41a4da1a37fb713" providerId="LiveId" clId="{C3225BAD-6972-4F3A-8287-FC739DC8812D}" dt="2020-04-21T16:03:54.281" v="354"/>
          <ac:inkMkLst>
            <pc:docMk/>
            <pc:sldMk cId="2146520550" sldId="261"/>
            <ac:inkMk id="20" creationId="{E4D5059E-A386-4EF8-A45F-B798AA9C184A}"/>
          </ac:inkMkLst>
        </pc:inkChg>
        <pc:inkChg chg="add mod">
          <ac:chgData name="Jim Beland" userId="d41a4da1a37fb713" providerId="LiveId" clId="{C3225BAD-6972-4F3A-8287-FC739DC8812D}" dt="2020-04-23T14:57:06.179" v="1058"/>
          <ac:inkMkLst>
            <pc:docMk/>
            <pc:sldMk cId="2146520550" sldId="261"/>
            <ac:inkMk id="22" creationId="{CD448F89-8786-44B0-B13A-A919A7A372BD}"/>
          </ac:inkMkLst>
        </pc:inkChg>
        <pc:inkChg chg="add">
          <ac:chgData name="Jim Beland" userId="d41a4da1a37fb713" providerId="LiveId" clId="{C3225BAD-6972-4F3A-8287-FC739DC8812D}" dt="2020-04-21T16:04:02.246" v="356" actId="9405"/>
          <ac:inkMkLst>
            <pc:docMk/>
            <pc:sldMk cId="2146520550" sldId="261"/>
            <ac:inkMk id="23" creationId="{5DC145C0-1B78-45AD-974C-CC16F841EB1D}"/>
          </ac:inkMkLst>
        </pc:inkChg>
        <pc:inkChg chg="add mod">
          <ac:chgData name="Jim Beland" userId="d41a4da1a37fb713" providerId="LiveId" clId="{C3225BAD-6972-4F3A-8287-FC739DC8812D}" dt="2020-04-23T14:57:06.179" v="1058"/>
          <ac:inkMkLst>
            <pc:docMk/>
            <pc:sldMk cId="2146520550" sldId="261"/>
            <ac:inkMk id="25" creationId="{3DEB2066-7D10-45E7-9203-ABDFE45B4070}"/>
          </ac:inkMkLst>
        </pc:inkChg>
        <pc:inkChg chg="add del">
          <ac:chgData name="Jim Beland" userId="d41a4da1a37fb713" providerId="LiveId" clId="{C3225BAD-6972-4F3A-8287-FC739DC8812D}" dt="2020-04-21T16:04:12.576" v="358" actId="9405"/>
          <ac:inkMkLst>
            <pc:docMk/>
            <pc:sldMk cId="2146520550" sldId="261"/>
            <ac:inkMk id="25" creationId="{6C9C2335-3E4D-42DA-9A54-ABFA09DE3427}"/>
          </ac:inkMkLst>
        </pc:inkChg>
        <pc:inkChg chg="add del">
          <ac:chgData name="Jim Beland" userId="d41a4da1a37fb713" providerId="LiveId" clId="{C3225BAD-6972-4F3A-8287-FC739DC8812D}" dt="2020-04-21T16:04:19.865" v="360" actId="9405"/>
          <ac:inkMkLst>
            <pc:docMk/>
            <pc:sldMk cId="2146520550" sldId="261"/>
            <ac:inkMk id="27" creationId="{5936F827-E4D8-41B0-A5CE-E609FCECF3B3}"/>
          </ac:inkMkLst>
        </pc:inkChg>
        <pc:inkChg chg="add del">
          <ac:chgData name="Jim Beland" userId="d41a4da1a37fb713" providerId="LiveId" clId="{C3225BAD-6972-4F3A-8287-FC739DC8812D}" dt="2020-04-21T16:04:24.739" v="362" actId="9405"/>
          <ac:inkMkLst>
            <pc:docMk/>
            <pc:sldMk cId="2146520550" sldId="261"/>
            <ac:inkMk id="29" creationId="{06CDCD2B-7B90-4DC6-A7EB-6B3068E13210}"/>
          </ac:inkMkLst>
        </pc:inkChg>
        <pc:inkChg chg="add mod">
          <ac:chgData name="Jim Beland" userId="d41a4da1a37fb713" providerId="LiveId" clId="{C3225BAD-6972-4F3A-8287-FC739DC8812D}" dt="2020-04-23T14:57:13.273" v="1062"/>
          <ac:inkMkLst>
            <pc:docMk/>
            <pc:sldMk cId="2146520550" sldId="261"/>
            <ac:inkMk id="29" creationId="{F788CD97-1CC8-4E37-8333-703C384E9760}"/>
          </ac:inkMkLst>
        </pc:inkChg>
        <pc:inkChg chg="add del">
          <ac:chgData name="Jim Beland" userId="d41a4da1a37fb713" providerId="LiveId" clId="{C3225BAD-6972-4F3A-8287-FC739DC8812D}" dt="2020-04-23T14:57:29.226" v="1067"/>
          <ac:inkMkLst>
            <pc:docMk/>
            <pc:sldMk cId="2146520550" sldId="261"/>
            <ac:inkMk id="30" creationId="{9425A6FF-3330-409F-B559-83213F02BEEC}"/>
          </ac:inkMkLst>
        </pc:inkChg>
        <pc:inkChg chg="add mod">
          <ac:chgData name="Jim Beland" userId="d41a4da1a37fb713" providerId="LiveId" clId="{C3225BAD-6972-4F3A-8287-FC739DC8812D}" dt="2020-04-23T14:57:13.273" v="1062"/>
          <ac:inkMkLst>
            <pc:docMk/>
            <pc:sldMk cId="2146520550" sldId="261"/>
            <ac:inkMk id="32" creationId="{6EAE141D-F361-41F9-A867-17D0C889D916}"/>
          </ac:inkMkLst>
        </pc:inkChg>
        <pc:inkChg chg="add del">
          <ac:chgData name="Jim Beland" userId="d41a4da1a37fb713" providerId="LiveId" clId="{C3225BAD-6972-4F3A-8287-FC739DC8812D}" dt="2020-04-21T16:04:32.753" v="365" actId="9405"/>
          <ac:inkMkLst>
            <pc:docMk/>
            <pc:sldMk cId="2146520550" sldId="261"/>
            <ac:inkMk id="32" creationId="{938D5209-10B3-415C-BD72-96E3FC0AFB29}"/>
          </ac:inkMkLst>
        </pc:inkChg>
        <pc:inkChg chg="add del">
          <ac:chgData name="Jim Beland" userId="d41a4da1a37fb713" providerId="LiveId" clId="{C3225BAD-6972-4F3A-8287-FC739DC8812D}" dt="2020-04-23T14:57:31.119" v="1068"/>
          <ac:inkMkLst>
            <pc:docMk/>
            <pc:sldMk cId="2146520550" sldId="261"/>
            <ac:inkMk id="33" creationId="{35D0771B-A7CB-4A8B-92FD-5BAA9174DC61}"/>
          </ac:inkMkLst>
        </pc:inkChg>
        <pc:inkChg chg="add">
          <ac:chgData name="Jim Beland" userId="d41a4da1a37fb713" providerId="LiveId" clId="{C3225BAD-6972-4F3A-8287-FC739DC8812D}" dt="2020-04-21T16:04:37.178" v="367" actId="9405"/>
          <ac:inkMkLst>
            <pc:docMk/>
            <pc:sldMk cId="2146520550" sldId="261"/>
            <ac:inkMk id="34" creationId="{EB61861D-7FEC-48F0-B660-ECBF49E0AE79}"/>
          </ac:inkMkLst>
        </pc:inkChg>
        <pc:inkChg chg="add mod">
          <ac:chgData name="Jim Beland" userId="d41a4da1a37fb713" providerId="LiveId" clId="{C3225BAD-6972-4F3A-8287-FC739DC8812D}" dt="2020-04-21T16:04:39.122" v="370"/>
          <ac:inkMkLst>
            <pc:docMk/>
            <pc:sldMk cId="2146520550" sldId="261"/>
            <ac:inkMk id="35" creationId="{95A9FCAB-C005-408C-B5A9-FE37621E56BF}"/>
          </ac:inkMkLst>
        </pc:inkChg>
        <pc:inkChg chg="add mod">
          <ac:chgData name="Jim Beland" userId="d41a4da1a37fb713" providerId="LiveId" clId="{C3225BAD-6972-4F3A-8287-FC739DC8812D}" dt="2020-04-21T16:04:39.122" v="370"/>
          <ac:inkMkLst>
            <pc:docMk/>
            <pc:sldMk cId="2146520550" sldId="261"/>
            <ac:inkMk id="36" creationId="{3CBA5B12-AC0C-4806-BDE3-4B8231CDEF83}"/>
          </ac:inkMkLst>
        </pc:inkChg>
        <pc:inkChg chg="add">
          <ac:chgData name="Jim Beland" userId="d41a4da1a37fb713" providerId="LiveId" clId="{C3225BAD-6972-4F3A-8287-FC739DC8812D}" dt="2020-04-21T16:04:40.456" v="371" actId="9405"/>
          <ac:inkMkLst>
            <pc:docMk/>
            <pc:sldMk cId="2146520550" sldId="261"/>
            <ac:inkMk id="38" creationId="{2A3ABFE7-3195-45D5-BD4A-CB04EC1D2CD1}"/>
          </ac:inkMkLst>
        </pc:inkChg>
        <pc:inkChg chg="add">
          <ac:chgData name="Jim Beland" userId="d41a4da1a37fb713" providerId="LiveId" clId="{C3225BAD-6972-4F3A-8287-FC739DC8812D}" dt="2020-04-21T16:04:41.108" v="372" actId="9405"/>
          <ac:inkMkLst>
            <pc:docMk/>
            <pc:sldMk cId="2146520550" sldId="261"/>
            <ac:inkMk id="39" creationId="{04363F78-09BE-47D4-9B4B-0B7684A28387}"/>
          </ac:inkMkLst>
        </pc:inkChg>
        <pc:inkChg chg="add mod">
          <ac:chgData name="Jim Beland" userId="d41a4da1a37fb713" providerId="LiveId" clId="{C3225BAD-6972-4F3A-8287-FC739DC8812D}" dt="2020-04-23T14:57:13.273" v="1062"/>
          <ac:inkMkLst>
            <pc:docMk/>
            <pc:sldMk cId="2146520550" sldId="261"/>
            <ac:inkMk id="40" creationId="{2FC5F61A-600A-4AE0-89DC-5C26F3B9F8A1}"/>
          </ac:inkMkLst>
        </pc:inkChg>
        <pc:inkChg chg="add mod">
          <ac:chgData name="Jim Beland" userId="d41a4da1a37fb713" providerId="LiveId" clId="{C3225BAD-6972-4F3A-8287-FC739DC8812D}" dt="2020-04-23T14:57:19.696" v="1066"/>
          <ac:inkMkLst>
            <pc:docMk/>
            <pc:sldMk cId="2146520550" sldId="261"/>
            <ac:inkMk id="42" creationId="{21AEECD7-5468-45D3-9F14-06A91DB234F3}"/>
          </ac:inkMkLst>
        </pc:inkChg>
        <pc:inkChg chg="add mod">
          <ac:chgData name="Jim Beland" userId="d41a4da1a37fb713" providerId="LiveId" clId="{C3225BAD-6972-4F3A-8287-FC739DC8812D}" dt="2020-04-23T14:57:19.696" v="1066"/>
          <ac:inkMkLst>
            <pc:docMk/>
            <pc:sldMk cId="2146520550" sldId="261"/>
            <ac:inkMk id="43" creationId="{71A4E2F0-47CF-4520-A343-7CC19DA2C365}"/>
          </ac:inkMkLst>
        </pc:inkChg>
        <pc:inkChg chg="add mod">
          <ac:chgData name="Jim Beland" userId="d41a4da1a37fb713" providerId="LiveId" clId="{C3225BAD-6972-4F3A-8287-FC739DC8812D}" dt="2020-04-23T14:57:19.696" v="1066"/>
          <ac:inkMkLst>
            <pc:docMk/>
            <pc:sldMk cId="2146520550" sldId="261"/>
            <ac:inkMk id="44" creationId="{93F1FE06-8F09-45D1-A161-A2382E25C39B}"/>
          </ac:inkMkLst>
        </pc:inkChg>
        <pc:inkChg chg="add del mod">
          <ac:chgData name="Jim Beland" userId="d41a4da1a37fb713" providerId="LiveId" clId="{C3225BAD-6972-4F3A-8287-FC739DC8812D}" dt="2020-04-23T14:57:48.838" v="1074" actId="9405"/>
          <ac:inkMkLst>
            <pc:docMk/>
            <pc:sldMk cId="2146520550" sldId="261"/>
            <ac:inkMk id="46" creationId="{C5B9C040-E42B-4DF2-A196-78ACD5BF9DC5}"/>
          </ac:inkMkLst>
        </pc:inkChg>
        <pc:inkChg chg="add del mod">
          <ac:chgData name="Jim Beland" userId="d41a4da1a37fb713" providerId="LiveId" clId="{C3225BAD-6972-4F3A-8287-FC739DC8812D}" dt="2020-04-23T14:57:48.181" v="1073"/>
          <ac:inkMkLst>
            <pc:docMk/>
            <pc:sldMk cId="2146520550" sldId="261"/>
            <ac:inkMk id="47" creationId="{3B05D04D-2A19-4544-8B5E-2C14206F6D32}"/>
          </ac:inkMkLst>
        </pc:inkChg>
        <pc:inkChg chg="add mod">
          <ac:chgData name="Jim Beland" userId="d41a4da1a37fb713" providerId="LiveId" clId="{C3225BAD-6972-4F3A-8287-FC739DC8812D}" dt="2020-04-23T14:57:56.352" v="1077"/>
          <ac:inkMkLst>
            <pc:docMk/>
            <pc:sldMk cId="2146520550" sldId="261"/>
            <ac:inkMk id="49" creationId="{BE77D375-CB22-4B2C-BD9D-4A693E50555B}"/>
          </ac:inkMkLst>
        </pc:inkChg>
        <pc:inkChg chg="add mod">
          <ac:chgData name="Jim Beland" userId="d41a4da1a37fb713" providerId="LiveId" clId="{C3225BAD-6972-4F3A-8287-FC739DC8812D}" dt="2020-04-23T14:57:56.352" v="1077"/>
          <ac:inkMkLst>
            <pc:docMk/>
            <pc:sldMk cId="2146520550" sldId="261"/>
            <ac:inkMk id="50" creationId="{8C4B93CD-7045-4871-BF04-8DD211539E03}"/>
          </ac:inkMkLst>
        </pc:inkChg>
        <pc:inkChg chg="add del mod">
          <ac:chgData name="Jim Beland" userId="d41a4da1a37fb713" providerId="LiveId" clId="{C3225BAD-6972-4F3A-8287-FC739DC8812D}" dt="2020-04-23T14:58:22.058" v="1087" actId="9405"/>
          <ac:inkMkLst>
            <pc:docMk/>
            <pc:sldMk cId="2146520550" sldId="261"/>
            <ac:inkMk id="52" creationId="{7744DF8C-DDA0-4485-8CAC-10B90BA41E65}"/>
          </ac:inkMkLst>
        </pc:inkChg>
        <pc:inkChg chg="add del mod">
          <ac:chgData name="Jim Beland" userId="d41a4da1a37fb713" providerId="LiveId" clId="{C3225BAD-6972-4F3A-8287-FC739DC8812D}" dt="2020-04-23T14:58:21.250" v="1086"/>
          <ac:inkMkLst>
            <pc:docMk/>
            <pc:sldMk cId="2146520550" sldId="261"/>
            <ac:inkMk id="53" creationId="{A79E874D-01AD-46DE-8FCC-82923C2D367E}"/>
          </ac:inkMkLst>
        </pc:inkChg>
        <pc:inkChg chg="add del">
          <ac:chgData name="Jim Beland" userId="d41a4da1a37fb713" providerId="LiveId" clId="{C3225BAD-6972-4F3A-8287-FC739DC8812D}" dt="2020-04-23T14:58:07.823" v="1082" actId="9405"/>
          <ac:inkMkLst>
            <pc:docMk/>
            <pc:sldMk cId="2146520550" sldId="261"/>
            <ac:inkMk id="55" creationId="{135D17E1-0279-4535-8426-B4B39736D13D}"/>
          </ac:inkMkLst>
        </pc:inkChg>
        <pc:inkChg chg="add del">
          <ac:chgData name="Jim Beland" userId="d41a4da1a37fb713" providerId="LiveId" clId="{C3225BAD-6972-4F3A-8287-FC739DC8812D}" dt="2020-04-23T14:58:20.602" v="1084" actId="9405"/>
          <ac:inkMkLst>
            <pc:docMk/>
            <pc:sldMk cId="2146520550" sldId="261"/>
            <ac:inkMk id="56" creationId="{16A359DE-A48F-423E-B546-27966F691151}"/>
          </ac:inkMkLst>
        </pc:inkChg>
        <pc:inkChg chg="add mod">
          <ac:chgData name="Jim Beland" userId="d41a4da1a37fb713" providerId="LiveId" clId="{C3225BAD-6972-4F3A-8287-FC739DC8812D}" dt="2020-04-23T14:58:34.759" v="1091"/>
          <ac:inkMkLst>
            <pc:docMk/>
            <pc:sldMk cId="2146520550" sldId="261"/>
            <ac:inkMk id="57" creationId="{4761DDD4-720A-46CB-8BEE-593A66434761}"/>
          </ac:inkMkLst>
        </pc:inkChg>
        <pc:inkChg chg="add mod">
          <ac:chgData name="Jim Beland" userId="d41a4da1a37fb713" providerId="LiveId" clId="{C3225BAD-6972-4F3A-8287-FC739DC8812D}" dt="2020-04-23T14:58:34.759" v="1091"/>
          <ac:inkMkLst>
            <pc:docMk/>
            <pc:sldMk cId="2146520550" sldId="261"/>
            <ac:inkMk id="58" creationId="{AF061686-B8CA-4B16-95FD-64B73291BFA4}"/>
          </ac:inkMkLst>
        </pc:inkChg>
        <pc:inkChg chg="add mod">
          <ac:chgData name="Jim Beland" userId="d41a4da1a37fb713" providerId="LiveId" clId="{C3225BAD-6972-4F3A-8287-FC739DC8812D}" dt="2020-04-23T14:58:34.759" v="1091"/>
          <ac:inkMkLst>
            <pc:docMk/>
            <pc:sldMk cId="2146520550" sldId="261"/>
            <ac:inkMk id="59" creationId="{F554577E-86C3-422A-92B8-41EA6BD93725}"/>
          </ac:inkMkLst>
        </pc:inkChg>
        <pc:inkChg chg="add del mod">
          <ac:chgData name="Jim Beland" userId="d41a4da1a37fb713" providerId="LiveId" clId="{C3225BAD-6972-4F3A-8287-FC739DC8812D}" dt="2020-04-23T14:59:02.691" v="1099"/>
          <ac:inkMkLst>
            <pc:docMk/>
            <pc:sldMk cId="2146520550" sldId="261"/>
            <ac:inkMk id="61" creationId="{761CAF1B-8FB7-4350-80F5-674EF5B62878}"/>
          </ac:inkMkLst>
        </pc:inkChg>
        <pc:inkChg chg="add del mod">
          <ac:chgData name="Jim Beland" userId="d41a4da1a37fb713" providerId="LiveId" clId="{C3225BAD-6972-4F3A-8287-FC739DC8812D}" dt="2020-04-23T14:59:02.690" v="1098"/>
          <ac:inkMkLst>
            <pc:docMk/>
            <pc:sldMk cId="2146520550" sldId="261"/>
            <ac:inkMk id="62" creationId="{44D699B6-382D-47FA-ABBA-210D81241B37}"/>
          </ac:inkMkLst>
        </pc:inkChg>
        <pc:inkChg chg="add del mod">
          <ac:chgData name="Jim Beland" userId="d41a4da1a37fb713" providerId="LiveId" clId="{C3225BAD-6972-4F3A-8287-FC739DC8812D}" dt="2020-04-23T14:59:13.645" v="1100"/>
          <ac:inkMkLst>
            <pc:docMk/>
            <pc:sldMk cId="2146520550" sldId="261"/>
            <ac:inkMk id="64" creationId="{6C9CFEB8-2C45-4C78-9BEA-C866B1CCCC2B}"/>
          </ac:inkMkLst>
        </pc:inkChg>
        <pc:inkChg chg="add del mod">
          <ac:chgData name="Jim Beland" userId="d41a4da1a37fb713" providerId="LiveId" clId="{C3225BAD-6972-4F3A-8287-FC739DC8812D}" dt="2020-04-23T14:59:14.411" v="1101"/>
          <ac:inkMkLst>
            <pc:docMk/>
            <pc:sldMk cId="2146520550" sldId="261"/>
            <ac:inkMk id="65" creationId="{3DEC1C5A-330B-4D6C-B27D-3D02AF942CC2}"/>
          </ac:inkMkLst>
        </pc:inkChg>
        <pc:inkChg chg="add mod">
          <ac:chgData name="Jim Beland" userId="d41a4da1a37fb713" providerId="LiveId" clId="{C3225BAD-6972-4F3A-8287-FC739DC8812D}" dt="2020-04-23T14:59:25.094" v="1104"/>
          <ac:inkMkLst>
            <pc:docMk/>
            <pc:sldMk cId="2146520550" sldId="261"/>
            <ac:inkMk id="67" creationId="{D5789F79-1AE1-4952-8204-64DAC3B76732}"/>
          </ac:inkMkLst>
        </pc:inkChg>
        <pc:inkChg chg="add mod">
          <ac:chgData name="Jim Beland" userId="d41a4da1a37fb713" providerId="LiveId" clId="{C3225BAD-6972-4F3A-8287-FC739DC8812D}" dt="2020-04-23T14:59:25.094" v="1104"/>
          <ac:inkMkLst>
            <pc:docMk/>
            <pc:sldMk cId="2146520550" sldId="261"/>
            <ac:inkMk id="68" creationId="{39CFC773-D673-446D-8348-768398142209}"/>
          </ac:inkMkLst>
        </pc:inkChg>
        <pc:inkChg chg="add del">
          <ac:chgData name="Jim Beland" userId="d41a4da1a37fb713" providerId="LiveId" clId="{C3225BAD-6972-4F3A-8287-FC739DC8812D}" dt="2020-04-23T14:59:46.682" v="1108"/>
          <ac:inkMkLst>
            <pc:docMk/>
            <pc:sldMk cId="2146520550" sldId="261"/>
            <ac:inkMk id="70" creationId="{BDBE69F8-DECF-4146-B0C1-6E91A6DE5056}"/>
          </ac:inkMkLst>
        </pc:inkChg>
        <pc:inkChg chg="add del">
          <ac:chgData name="Jim Beland" userId="d41a4da1a37fb713" providerId="LiveId" clId="{C3225BAD-6972-4F3A-8287-FC739DC8812D}" dt="2020-04-23T14:59:46.681" v="1107"/>
          <ac:inkMkLst>
            <pc:docMk/>
            <pc:sldMk cId="2146520550" sldId="261"/>
            <ac:inkMk id="71" creationId="{0683705F-F80A-4D92-A743-4B4467DF127A}"/>
          </ac:inkMkLst>
        </pc:inkChg>
        <pc:inkChg chg="add">
          <ac:chgData name="Jim Beland" userId="d41a4da1a37fb713" providerId="LiveId" clId="{C3225BAD-6972-4F3A-8287-FC739DC8812D}" dt="2020-04-23T14:59:56.903" v="1109" actId="9405"/>
          <ac:inkMkLst>
            <pc:docMk/>
            <pc:sldMk cId="2146520550" sldId="261"/>
            <ac:inkMk id="72" creationId="{2893F0A4-213C-43F0-A7D4-B2B82278E0D6}"/>
          </ac:inkMkLst>
        </pc:inkChg>
        <pc:inkChg chg="add mod">
          <ac:chgData name="Jim Beland" userId="d41a4da1a37fb713" providerId="LiveId" clId="{C3225BAD-6972-4F3A-8287-FC739DC8812D}" dt="2020-04-23T15:00:02.850" v="1112"/>
          <ac:inkMkLst>
            <pc:docMk/>
            <pc:sldMk cId="2146520550" sldId="261"/>
            <ac:inkMk id="73" creationId="{AF4C2B68-78DB-4D68-AA46-853ED1C7D5D7}"/>
          </ac:inkMkLst>
        </pc:inkChg>
        <pc:inkChg chg="add mod">
          <ac:chgData name="Jim Beland" userId="d41a4da1a37fb713" providerId="LiveId" clId="{C3225BAD-6972-4F3A-8287-FC739DC8812D}" dt="2020-04-23T15:00:02.850" v="1112"/>
          <ac:inkMkLst>
            <pc:docMk/>
            <pc:sldMk cId="2146520550" sldId="261"/>
            <ac:inkMk id="74" creationId="{56F97355-5BD8-4000-9A39-6EDE5FD41AE9}"/>
          </ac:inkMkLst>
        </pc:inkChg>
      </pc:sldChg>
      <pc:sldChg chg="addSp modSp new">
        <pc:chgData name="Jim Beland" userId="d41a4da1a37fb713" providerId="LiveId" clId="{C3225BAD-6972-4F3A-8287-FC739DC8812D}" dt="2020-04-23T06:14:26.458" v="659" actId="20577"/>
        <pc:sldMkLst>
          <pc:docMk/>
          <pc:sldMk cId="995527556" sldId="262"/>
        </pc:sldMkLst>
        <pc:spChg chg="mod">
          <ac:chgData name="Jim Beland" userId="d41a4da1a37fb713" providerId="LiveId" clId="{C3225BAD-6972-4F3A-8287-FC739DC8812D}" dt="2020-04-23T06:09:54.143" v="655" actId="20577"/>
          <ac:spMkLst>
            <pc:docMk/>
            <pc:sldMk cId="995527556" sldId="262"/>
            <ac:spMk id="2" creationId="{058B8AE0-6923-4E3D-AD83-BD663045582E}"/>
          </ac:spMkLst>
        </pc:spChg>
        <pc:spChg chg="mod">
          <ac:chgData name="Jim Beland" userId="d41a4da1a37fb713" providerId="LiveId" clId="{C3225BAD-6972-4F3A-8287-FC739DC8812D}" dt="2020-04-23T06:14:26.458" v="659" actId="20577"/>
          <ac:spMkLst>
            <pc:docMk/>
            <pc:sldMk cId="995527556" sldId="262"/>
            <ac:spMk id="3" creationId="{24943FA9-2146-4766-B8A4-357DA625BBC9}"/>
          </ac:spMkLst>
        </pc:spChg>
        <pc:inkChg chg="add">
          <ac:chgData name="Jim Beland" userId="d41a4da1a37fb713" providerId="LiveId" clId="{C3225BAD-6972-4F3A-8287-FC739DC8812D}" dt="2020-04-22T03:32:23.240" v="617" actId="9405"/>
          <ac:inkMkLst>
            <pc:docMk/>
            <pc:sldMk cId="995527556" sldId="262"/>
            <ac:inkMk id="4" creationId="{A937E0C7-DC8C-4AEB-97F9-1C15DC1FC7DE}"/>
          </ac:inkMkLst>
        </pc:inkChg>
        <pc:inkChg chg="add">
          <ac:chgData name="Jim Beland" userId="d41a4da1a37fb713" providerId="LiveId" clId="{C3225BAD-6972-4F3A-8287-FC739DC8812D}" dt="2020-04-22T03:32:24.172" v="618" actId="9405"/>
          <ac:inkMkLst>
            <pc:docMk/>
            <pc:sldMk cId="995527556" sldId="262"/>
            <ac:inkMk id="5" creationId="{088EACDF-02E1-4A48-96B7-F7687122F375}"/>
          </ac:inkMkLst>
        </pc:inkChg>
        <pc:inkChg chg="add">
          <ac:chgData name="Jim Beland" userId="d41a4da1a37fb713" providerId="LiveId" clId="{C3225BAD-6972-4F3A-8287-FC739DC8812D}" dt="2020-04-22T03:32:25.102" v="619" actId="9405"/>
          <ac:inkMkLst>
            <pc:docMk/>
            <pc:sldMk cId="995527556" sldId="262"/>
            <ac:inkMk id="6" creationId="{D0F8845B-A91E-4E07-B6E5-CC464B79E9DF}"/>
          </ac:inkMkLst>
        </pc:inkChg>
        <pc:inkChg chg="add">
          <ac:chgData name="Jim Beland" userId="d41a4da1a37fb713" providerId="LiveId" clId="{C3225BAD-6972-4F3A-8287-FC739DC8812D}" dt="2020-04-22T03:32:25.922" v="620" actId="9405"/>
          <ac:inkMkLst>
            <pc:docMk/>
            <pc:sldMk cId="995527556" sldId="262"/>
            <ac:inkMk id="7" creationId="{8F4AC75D-1E46-4E1B-BBB3-28B5796CD1FE}"/>
          </ac:inkMkLst>
        </pc:inkChg>
      </pc:sldChg>
      <pc:sldChg chg="modSp new">
        <pc:chgData name="Jim Beland" userId="d41a4da1a37fb713" providerId="LiveId" clId="{C3225BAD-6972-4F3A-8287-FC739DC8812D}" dt="2020-04-23T06:17:23.017" v="703"/>
        <pc:sldMkLst>
          <pc:docMk/>
          <pc:sldMk cId="1715855396" sldId="263"/>
        </pc:sldMkLst>
        <pc:spChg chg="mod">
          <ac:chgData name="Jim Beland" userId="d41a4da1a37fb713" providerId="LiveId" clId="{C3225BAD-6972-4F3A-8287-FC739DC8812D}" dt="2020-04-23T06:16:06.453" v="699" actId="20577"/>
          <ac:spMkLst>
            <pc:docMk/>
            <pc:sldMk cId="1715855396" sldId="263"/>
            <ac:spMk id="2" creationId="{C5D35480-75A6-40B3-A25A-B8B39D9517D4}"/>
          </ac:spMkLst>
        </pc:spChg>
        <pc:spChg chg="mod">
          <ac:chgData name="Jim Beland" userId="d41a4da1a37fb713" providerId="LiveId" clId="{C3225BAD-6972-4F3A-8287-FC739DC8812D}" dt="2020-04-23T06:17:23.017" v="703"/>
          <ac:spMkLst>
            <pc:docMk/>
            <pc:sldMk cId="1715855396" sldId="263"/>
            <ac:spMk id="3" creationId="{FB2F2D9B-2172-4ACA-83C4-C03068865B05}"/>
          </ac:spMkLst>
        </pc:spChg>
      </pc:sldChg>
      <pc:sldChg chg="modSp new ord">
        <pc:chgData name="Jim Beland" userId="d41a4da1a37fb713" providerId="LiveId" clId="{C3225BAD-6972-4F3A-8287-FC739DC8812D}" dt="2020-04-23T06:20:19.906" v="771"/>
        <pc:sldMkLst>
          <pc:docMk/>
          <pc:sldMk cId="2142267184" sldId="264"/>
        </pc:sldMkLst>
        <pc:spChg chg="mod">
          <ac:chgData name="Jim Beland" userId="d41a4da1a37fb713" providerId="LiveId" clId="{C3225BAD-6972-4F3A-8287-FC739DC8812D}" dt="2020-04-23T06:18:28.376" v="728" actId="20577"/>
          <ac:spMkLst>
            <pc:docMk/>
            <pc:sldMk cId="2142267184" sldId="264"/>
            <ac:spMk id="2" creationId="{4C3312C3-7FEC-42BA-AC80-3EA3A6D5E7B0}"/>
          </ac:spMkLst>
        </pc:spChg>
        <pc:spChg chg="mod">
          <ac:chgData name="Jim Beland" userId="d41a4da1a37fb713" providerId="LiveId" clId="{C3225BAD-6972-4F3A-8287-FC739DC8812D}" dt="2020-04-23T06:18:41.551" v="733" actId="20577"/>
          <ac:spMkLst>
            <pc:docMk/>
            <pc:sldMk cId="2142267184" sldId="264"/>
            <ac:spMk id="3" creationId="{B7F25D15-7AAF-43F0-A0EC-4182C309E812}"/>
          </ac:spMkLst>
        </pc:spChg>
      </pc:sldChg>
      <pc:sldChg chg="modSp new">
        <pc:chgData name="Jim Beland" userId="d41a4da1a37fb713" providerId="LiveId" clId="{C3225BAD-6972-4F3A-8287-FC739DC8812D}" dt="2020-04-23T06:20:11.907" v="769" actId="20577"/>
        <pc:sldMkLst>
          <pc:docMk/>
          <pc:sldMk cId="2588123103" sldId="265"/>
        </pc:sldMkLst>
        <pc:spChg chg="mod">
          <ac:chgData name="Jim Beland" userId="d41a4da1a37fb713" providerId="LiveId" clId="{C3225BAD-6972-4F3A-8287-FC739DC8812D}" dt="2020-04-23T06:20:11.907" v="769" actId="20577"/>
          <ac:spMkLst>
            <pc:docMk/>
            <pc:sldMk cId="2588123103" sldId="265"/>
            <ac:spMk id="2" creationId="{ADA2DA34-0F6C-49D8-8C64-4E22EE285E3F}"/>
          </ac:spMkLst>
        </pc:spChg>
        <pc:spChg chg="mod">
          <ac:chgData name="Jim Beland" userId="d41a4da1a37fb713" providerId="LiveId" clId="{C3225BAD-6972-4F3A-8287-FC739DC8812D}" dt="2020-04-23T06:19:44.745" v="738"/>
          <ac:spMkLst>
            <pc:docMk/>
            <pc:sldMk cId="2588123103" sldId="265"/>
            <ac:spMk id="3" creationId="{EA19B3C7-1BD0-4495-91E8-662DB92413F1}"/>
          </ac:spMkLst>
        </pc:spChg>
      </pc:sldChg>
      <pc:sldChg chg="modSp new">
        <pc:chgData name="Jim Beland" userId="d41a4da1a37fb713" providerId="LiveId" clId="{C3225BAD-6972-4F3A-8287-FC739DC8812D}" dt="2020-04-23T06:21:38.514" v="809" actId="20577"/>
        <pc:sldMkLst>
          <pc:docMk/>
          <pc:sldMk cId="2464696248" sldId="266"/>
        </pc:sldMkLst>
        <pc:spChg chg="mod">
          <ac:chgData name="Jim Beland" userId="d41a4da1a37fb713" providerId="LiveId" clId="{C3225BAD-6972-4F3A-8287-FC739DC8812D}" dt="2020-04-23T06:21:38.514" v="809" actId="20577"/>
          <ac:spMkLst>
            <pc:docMk/>
            <pc:sldMk cId="2464696248" sldId="266"/>
            <ac:spMk id="2" creationId="{061448AD-E3F9-4913-8977-602435844433}"/>
          </ac:spMkLst>
        </pc:spChg>
        <pc:spChg chg="mod">
          <ac:chgData name="Jim Beland" userId="d41a4da1a37fb713" providerId="LiveId" clId="{C3225BAD-6972-4F3A-8287-FC739DC8812D}" dt="2020-04-23T06:21:05.381" v="776"/>
          <ac:spMkLst>
            <pc:docMk/>
            <pc:sldMk cId="2464696248" sldId="266"/>
            <ac:spMk id="3" creationId="{25195E7A-51F0-4289-A999-3234F4A763C8}"/>
          </ac:spMkLst>
        </pc:spChg>
      </pc:sldChg>
      <pc:sldChg chg="modSp new">
        <pc:chgData name="Jim Beland" userId="d41a4da1a37fb713" providerId="LiveId" clId="{C3225BAD-6972-4F3A-8287-FC739DC8812D}" dt="2020-04-23T06:22:54.556" v="848"/>
        <pc:sldMkLst>
          <pc:docMk/>
          <pc:sldMk cId="1582605602" sldId="267"/>
        </pc:sldMkLst>
        <pc:spChg chg="mod">
          <ac:chgData name="Jim Beland" userId="d41a4da1a37fb713" providerId="LiveId" clId="{C3225BAD-6972-4F3A-8287-FC739DC8812D}" dt="2020-04-23T06:22:47.685" v="844" actId="20577"/>
          <ac:spMkLst>
            <pc:docMk/>
            <pc:sldMk cId="1582605602" sldId="267"/>
            <ac:spMk id="2" creationId="{AB525314-9AC1-4F0A-9112-8EFAD1B249FB}"/>
          </ac:spMkLst>
        </pc:spChg>
        <pc:spChg chg="mod">
          <ac:chgData name="Jim Beland" userId="d41a4da1a37fb713" providerId="LiveId" clId="{C3225BAD-6972-4F3A-8287-FC739DC8812D}" dt="2020-04-23T06:22:54.556" v="848"/>
          <ac:spMkLst>
            <pc:docMk/>
            <pc:sldMk cId="1582605602" sldId="267"/>
            <ac:spMk id="3" creationId="{EF568A43-EF5F-40B5-B6B1-BBC283835AF8}"/>
          </ac:spMkLst>
        </pc:spChg>
      </pc:sldChg>
      <pc:sldChg chg="modSp new">
        <pc:chgData name="Jim Beland" userId="d41a4da1a37fb713" providerId="LiveId" clId="{C3225BAD-6972-4F3A-8287-FC739DC8812D}" dt="2020-04-23T06:24:17.345" v="904"/>
        <pc:sldMkLst>
          <pc:docMk/>
          <pc:sldMk cId="757274303" sldId="268"/>
        </pc:sldMkLst>
        <pc:spChg chg="mod">
          <ac:chgData name="Jim Beland" userId="d41a4da1a37fb713" providerId="LiveId" clId="{C3225BAD-6972-4F3A-8287-FC739DC8812D}" dt="2020-04-23T06:24:08.922" v="900" actId="20577"/>
          <ac:spMkLst>
            <pc:docMk/>
            <pc:sldMk cId="757274303" sldId="268"/>
            <ac:spMk id="2" creationId="{49AA23D2-2C04-4BAE-84C4-C08B2CEDC7CE}"/>
          </ac:spMkLst>
        </pc:spChg>
        <pc:spChg chg="mod">
          <ac:chgData name="Jim Beland" userId="d41a4da1a37fb713" providerId="LiveId" clId="{C3225BAD-6972-4F3A-8287-FC739DC8812D}" dt="2020-04-23T06:24:17.345" v="904"/>
          <ac:spMkLst>
            <pc:docMk/>
            <pc:sldMk cId="757274303" sldId="268"/>
            <ac:spMk id="3" creationId="{A4155E8F-F477-44C2-856E-7EC2C802F984}"/>
          </ac:spMkLst>
        </pc:spChg>
      </pc:sldChg>
      <pc:sldChg chg="modSp new">
        <pc:chgData name="Jim Beland" userId="d41a4da1a37fb713" providerId="LiveId" clId="{C3225BAD-6972-4F3A-8287-FC739DC8812D}" dt="2020-04-23T23:49:26.483" v="1115" actId="20577"/>
        <pc:sldMkLst>
          <pc:docMk/>
          <pc:sldMk cId="3420931691" sldId="269"/>
        </pc:sldMkLst>
        <pc:spChg chg="mod">
          <ac:chgData name="Jim Beland" userId="d41a4da1a37fb713" providerId="LiveId" clId="{C3225BAD-6972-4F3A-8287-FC739DC8812D}" dt="2020-04-23T06:25:22.312" v="926" actId="20577"/>
          <ac:spMkLst>
            <pc:docMk/>
            <pc:sldMk cId="3420931691" sldId="269"/>
            <ac:spMk id="2" creationId="{F4D67A10-F788-46AF-BC4A-B0D3F1AA5D4F}"/>
          </ac:spMkLst>
        </pc:spChg>
        <pc:spChg chg="mod">
          <ac:chgData name="Jim Beland" userId="d41a4da1a37fb713" providerId="LiveId" clId="{C3225BAD-6972-4F3A-8287-FC739DC8812D}" dt="2020-04-23T23:49:26.483" v="1115" actId="20577"/>
          <ac:spMkLst>
            <pc:docMk/>
            <pc:sldMk cId="3420931691" sldId="269"/>
            <ac:spMk id="3" creationId="{67168918-DD0F-4D11-A4D2-A71C642A45B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09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3,0 3,0 6,0 7,2 19,4 39,3 44,0 28,-7 18,-3-19,-2-35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46:51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12 268 208,'0'0'287,"0"0"-10,0 0-11,0 0 3,0 0-54,0 0-55,0 0-82,0 0-84,0 0-52,0 0-38,0 0-1,0 0 36,-8-7 3352,4-7 1866,4-24-5627,0 32 835,1 0-352,-1 1-1,1 0 1,0-1 0,0 1 0,1 0 0,-1-1 0,1 1 0,0 0 0,1 0-1,-1 0 1,1 1 0,0-1 0,0 1 0,0-1 0,1 1 0,4-4-13,10-14 2,31-19 22,-47 39-43,1 1 0,-1 0 0,0 0 0,1 0 0,-1 0 0,1 1 0,-1-1 0,1 1 0,0-1 1,-1 1-1,1 0 19,9-2 18,87-32-26,-90 32-50,-1 0-1,1 1 0,0 0 1,0 0-1,0 1 0,-1 0 1,1 1-1,0 0 0,1 0 59,-6 1 6,0 0 0,0 0 0,0 1 0,0-1 0,-1 1 0,1-1 0,-1 1 0,0 0 0,0 0 0,0 1 0,0-1 0,0 1 0,-1-1 0,1 2-6,3 4 12,-1-1 0,-1 1-1,0 0 1,0 1 0,2 7-12,-4-6 12,-1 0-1,0 0 0,-1 0 1,0 0-1,0 0 1,-2 2-12,1 21 19,-1-28-29,1-1-1,-1 0 1,0 1-1,0-1 1,0 0 0,-1 0-1,0 0 1,0-1-1,0 1 1,-1-1 10,-7 14-35,-23 54-25,3-39 119,-4 2-7,33-33-23,0-1-1,1 1 1,-1-1-1,0 0 1,0 0-1,-1 0 1,1 0-1,0 0 1,0-1 0,0 1-1,-1-1 1,1 1-1,0-1 1,-1 0-1,1 0 1,-2 0-29,-50-1 737,31 0-557,20 1-129,1-1-1,-1 0 1,1 0 0,-1 0 0,1-1 0,0 1 0,-1 0 0,1-1 0,0 0 0,0 1 0,0-1 0,0 0-1,0 0 1,1 0 0,-1 0 0,0-1 0,0 0-51,-7-8 266,-4-14-242,-9-16 32,22 37-47,0 1 3,0 2-7,0 0 0,-1 0 0,1 0 0,0 0 1,0 0-1,0 0 0,-1 0 0,1 0 0,0 0 0,-1 0 0,1 0 1,-1 0-1,1 0 0,-1 0 0,1 0 0,-1 1 0,0-2-5,0 1 1,0 0-1,0-1 1,0 1 0,0 0-1,1-1 1,-1 1-1,0 0 1,1-1 0,-1 1-1,1-1 1,0 1-1,-1-1 1,1 1-1,0-1 1,0 1 0,0-1-1,0-1 0,-4-72-326,4 75 284,0-31-674,0 28 129,1-13 713,2 11-6413,-3 5 2254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4:41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1 100,'0'0,"0"0,0 0,0 0,0 0,2 0,11 0,24 0,34-2,45-6,53-12,49-14,-12-2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6:57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1 600,'0'0'983,"0"0"-266,0 0-223,0 0-138,0 0-61,0 0 11,0 0 41,0 0 45,0 0 18,0 0-5,0 0-83,0 0-105,0 0 0,0 0 45,0 0-21,0 0-41,0 0-64,0 0-49,0 0-43,0 0 75,0 0 45,0 0 45,0 0 54,0 0 38,0 0-6,0 0-18,0 0-9,0 0-48,0 0-32,0 0 10,0 0-20,0 0-20,0 0-34,0 0-54,0 0-62,0 0-54,0 17 62,0 292-439,1-307 371,-1-1 0,1 0 0,-1 1 0,1-1 0,0 0 0,-1 0 0,1 0 0,0 0 0,0 1 0,0-1 0,0 0 0,0 0 0,0-1 0,0 1 0,0 0 0,0 0 0,0 0 0,1-1 52,30 19-566,-16-10 482,-14-8 75,1 1 0,-1-1 0,1 0-1,0 0 1,-1 0 0,1 0 0,-1-1 0,1 1-1,0-1 1,0 0 0,-1 1 0,1-1-1,0 0 1,0-1 0,-1 1 0,1 0 0,0-1-1,0 0 1,-1 1 0,1-1 0,-1 0-1,1 0 1,-1-1 0,1 1 0,-1 0 0,2-2 9,9-6 26,-1 0 1,-1-1-1,0 0 1,7-9-27,5-4-11,-19 19 100,1 0-1,-1-1 1,0 0-1,-1 0 1,1 0-1,-1 0 1,0-1-1,0 1 1,-1-1-1,1 1 0,-1-1 1,-1 0-1,1 0 1,-1 0-1,0 0 1,0-1-1,-1 1 1,0-3-89,0 46-242,-2-21 237,2-1-1,0 1 0,1 0 0,0 0 0,1-1 0,1 1 0,1-1 1,2 7 5,-3-15-7,-1-3 3,0 1 0,0-1 0,0 1-1,-1 0 1,0 0 0,0-1 0,0 1 0,0 2 4,-1-7-39,0 0 23,0 0 8,0 0-11,0 0-42,0 0-18,0 0-46,0 0-95,0 0-88,0 0-243,0 0-596,0 0-1047,0-3-864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6:5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1768,'0'0'1002,"0"0"-114,0 0-126,0 0-66,0 0 27,0 0-21,0 0-99,0 0-97,0 0-65,0 0-74,0 0-66,0 0-97,0 0-93,0 0-63,0 0 43,0 12 135,-1 8-153,-2 1 0,-1-1 0,0 0 0,-1 0-1,-8 19-72,7-23-137,2-5 1215,2-28-493,4 11-589,-1 1 0,1 0 0,0 0-1,0 0 1,1 0 0,0 0 0,-1 0 0,2 1-1,-1-1 1,0 1 0,1 0 0,0 0 0,0 0 4,17-22-18,-16 20 0,-1 1 1,1 0-1,0 0 0,0 0 0,0 1 0,1 0 1,0 0-1,0 0 0,0 1 0,0 0 0,0 0 1,6-1 17,-7 3-90,0 0 0,-1 1 0,1-1 0,0 1 0,0 0 0,0 1 1,-1-1 89,12 1-14,-15-1 5,0 1 0,0-1 0,-1 1 0,1 0 0,0-1 1,0 1-1,-1-1 0,1 1 0,-1 0 0,1 0 0,0-1 0,-1 1 0,0 0 0,1 0 0,-1 0 1,1-1-1,-1 1 0,0 0 0,0 0 0,1 0 0,-1 0 0,0 0 9,6 28-60,-5-23 38,0-5 17,1 11-13,1-1 0,0 0 0,0 0-1,1 0 1,1-1 0,1 2 18,-7 12-6051,-5-24 4798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00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1 832,'0'0'782,"0"0"-125,0 0-106,0 0-58,0 0-10,0 0-49,0 9 3040,5 34-3210,4-9-177,-1 1 0,-2-1 1,-1 1-1,-2 1 0,-1-1 1,-2 2-88,0 121 364,0-157-356,0-1 9,0 0 35,0 0-1,0 1-8,2-20 719,-2 0 0,0 0 1,-2-11-763,-1 24 15,0 1 0,0-1 0,0 1 1,-1 0-1,1 0 0,-1 1 0,-2-3-15,-7-8 68,9 12-53,-1 0-1,0 1 1,0 0-1,0-1 1,0 1-1,0 1 1,0-1-1,-3 0-14,1 0 19,2 1-82,0 0-1,0 0 1,1 0 0,-1 1-1,-1 0 1,1 0 0,0 0-1,0 0 1,-3 2 63,7-2-18,-1 0 1,1 0-1,-1 0 1,1 1-1,0-1 0,-1 1 1,1-1-1,0 1 1,0-1-1,-1 1 0,1 0 1,0 0-1,0-1 0,0 1 1,0 0-1,0 0 1,0 0-1,0 0 0,0 1 1,0-1-1,0 0 1,1 0-1,-1 0 0,1 1 1,-1-1-1,1 0 1,-1 1-1,1-1 0,-1 0 1,1 1-1,0-1 1,0 2 17,-8 138-689,10-138 664,0-1-1,0 1 0,0-1 1,0 0-1,0 0 0,0 0 1,1 0-1,-1 0 0,1 0 0,-1-1 1,1 1-1,1 0 26,11 8-6,-12-8-1,0-1 1,0 1-1,0-1 1,0 0-1,0 0 1,1 0-1,-1-1 1,0 1-1,0-1 1,1 0-1,-1 0 1,0 0-1,2 0 7,3 0 30,0-1 1,0 0-1,0 0 0,0 0 0,1-2-30,26-16 69,-31 17-70,0-1 1,0 1-1,0-1 0,0 1 1,0 0-1,0 1 0,0-1 1,0 1-1,1 0 0,-1 0 1,4-1 0,-5 2 0,1-1-1,-1 0 1,1 0 0,-1 0 0,0 0 0,1 0-1,-1-1 1,0 0 0,0 0 0,0 0 0,0 0 0,0 0-1,-1 0 1,1-1 0,23-14-9,-23 16-23,-2 1-2431,-1 0-398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0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0 264,'0'0'423,"0"0"-62,0 0 26,0 0 50,0 0 15,0 0 21,-4 0 5305,-14 0-5922,17 37 249,1 81-102,1-116-15,0-1 0,0 0 0,0 0 1,0 0-1,0 0 0,0 0 0,0 0 0,0 0 0,0 0 0,0 0 0,0-1 0,0 1 1,1 0-1,-1-1 0,0 1 0,1-1 12,31 15-24,-23-11 99,-3-2-61,0 0 0,1 0 0,-1-1-1,1 0 1,0-1 0,-1 1-1,1-1 1,6-1-14,6 0-18,-18 1 23,0-1 0,0 1-1,0-1 1,-1 0-1,1 1 1,0-1-1,-1 0 1,1 0 0,-1 0-1,1 0 1,-1 0-1,1-1 1,-1 1-1,0 0 1,0-1-1,1 1 1,-1 0 0,0-1-1,0 0 1,-1 1-1,1-1 1,0 0-5,18-43 86,-16 38-83,0-2 27,-1 0 0,1 0 0,-2 0 0,1-1 0,-1 1 1,-1 0-1,0 0 0,0-5-30,0 8 56,0 5-48,0 1 3,0 0-47,0 0-139,0 0-60,0 24 33,8 100 370,14-100-640,-18-3 332,-3-15-4469,2-12 3256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0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1432,'0'0'915,"0"0"-209,0 0-164,0 0-64,0 0-93,0 0-121,0 44 3104,0-30-2819,0-14-299,4-32 726,-2 23-980,1 1 0,-1-1-1,2 0 1,-1 1 0,1 0 0,1 0 0,0 0 0,0 0 0,0 1-1,7-7 5,-2 3-26,-8 8 15,1 0 0,-1 0-1,1 0 1,0 0-1,0 0 1,0 1-1,0-1 1,2 0 11,-4 3-65,26 0-406,-25 0 467,0 0 0,-1 0 0,1 0 0,0 0 0,-1 0 1,1 1-1,0-1 0,-1 0 0,1 1 0,0-1 0,-1 1 0,1 0 0,-1-1 0,1 1 0,-1 0 1,1 0-1,-1 0 0,0 0 0,1 0 0,-1 0 0,0 1 0,0-1 0,0 0 0,0 1 4,1 2-20,0 0 1,-1 0-1,0 0 0,1 0 0,-2 0 0,1 0 0,0 1 1,-1 1 19,6 28-52,-2-19-99,-2 0 0,1 1 0,-2-1 0,0 16 151,-1-30-114,0-1 40,0 0-40,0 0-94,8 0-3902,-8 0 2404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0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 1504,'0'0'1058,"0"0"-238,0 0-229,0 0 8,0 0-85,0 0-113,11 1 799,-8 103-765,10 52-435,-10-126-9,4 24-40,-2 48 49,-6-84 275,-2-25 647,2 3-885,1 1 0,-2-1-1,1 1 1,0 0 0,-1 0 0,1 0 0,-1-1 0,0 2 0,-2-4-37,-4 0-7,1 0 0,-2 1 0,1 0 0,0 1 0,-3-2 7,1 2-15,1-1 0,0 0 0,1 0 0,-1-1 0,-1-3 15,8 8-30,0 0-1,0 0 0,0 1 1,0-1-1,0 0 0,0 1 1,0-1-1,0 1 1,-1 0-1,1 0 0,0 0 1,0 0-1,0 0 1,0 0-1,0 0 0,-1 1 1,1-1-1,0 1 31,-4 0-120,1 0 0,0 1 0,0 0 0,0 0 0,0 0 0,0 0 0,0 1 120,2 0-26,0-1 0,0 1 0,0 0 0,0 0 0,0 1 0,0-1-1,1 0 1,-1 1 0,1 0 0,0-1 0,0 1 0,1 0 0,-1 0 0,1 0-1,0 0 1,0 0 0,-1 4 26,0 8-66,1 1 1,1 0-1,0 0 0,1 0 66,-1 14-250,5-29 292,-1 1 0,0-1-1,1 0 1,-1-1 0,1 1 0,0-1 0,0 0 0,-1 0 0,5 0-42,4 2 26,1-1-1,0 0 1,-1-2 0,1 1-1,0-2 1,-1 1 0,1-2-1,-1 0 1,1-1 0,-1 0-1,0-1 1,0 0-1,0-1-25,-7 2 30,-3 2 2,1-1 1,-1 1 0,1-1 0,-1 0 0,0 0 0,0 0-1,0 0 1,0 0 0,0-1 0,0 0 0,-1 1 0,1-1 0,0-1-33,-3 3 198,0 1 8,0-17-2608,0 17 683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0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80,'0'0'659,"0"0"-196,0 0-115,0 0-39,0 0 71,0 0 47,0-3 1247,0 5 983,-9 205-348,-1 14-1558,59-198-500,-48-23-254,45 6 493,-43-6-452,-1 0 1,1 0-1,-1 0 0,1-1 0,0 1 1,-1-1-1,1 1 0,-1-1 1,1 0-1,-1 0 0,1 0 0,-1 0 1,0 0-1,1-1 0,0 0-38,4-5 34,-1 0 1,0 0-1,0 0 0,-1-1 1,1 0-1,-2 0 0,1 0 1,-1-1-1,-1 1 0,0-1 0,0 0 1,0 0-1,0-9-34,2-11-261,-3-1 0,0 1-1,-2-17 262,0 30-405,0 63 263,-2-7 172,2 1-1,3 0 1,0-1 0,3 0 0,4 10-30,-5-32-4,-3-14 1,0 1 0,-1 0 1,1 0-1,-1 0 0,-1 0 0,1-1 0,-1 4 3,10-3-502,-4-3-3841,-6-2 4338,0 0-2713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1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18 760,'0'0'1358,"0"0"-498,0 0-305,0 0-183,0 0-35,0 0 5,0 0-4,0 0-4,0 24 978,0 157 72,0-180-1284,0-1 50,0 0 18,0 0 45,0 0 73,0 0 52,0 0-16,0 0-85,0-17-9,0 15-228,0-2-3,0-1 0,0 0 1,0 0-1,0 0 0,1 0 0,0 0 0,0 0 0,0 1 0,1-1 1,-1 0-1,1 1 0,0-1 0,0 1 0,1-1 3,24-37 19,2 2 1,2 0-20,-29 39-9,0-1 0,-1 1 1,1 0-1,0 0 0,0 0 1,1 0-1,-1 0 0,0 1 1,0-1-1,0 1 0,0-1 1,1 1-1,-1 0 0,0 0 0,0 0 1,0 0-1,1 0 0,-1 0 1,0 1-1,2 0 9,12 0 7,-15 1-16,1-1 0,0 1 0,0 0 0,-1 0 0,0 0 1,1 0-1,-1 0 0,0 0 0,0 1 0,0-1 0,0 0 0,0 1 0,-1-1 0,1 2 9,0-2-11,4 13-8,1 4 28,0 0-1,-1 1 1,0 0 0,-2 0 0,-1 0-1,0 1-8,-2-15 8,0 0 0,1 0-1,-1 0 1,1-1-1,0 1 1,1 0-8,0-3-12,-1-2-52,-1-1-11,0 3-257,0-3 301,0 0 0,-1 1 0,1-1 0,0 0 0,0 1 0,0-1 0,0 0 0,0 0 0,0 1 0,0-1 0,0 0 0,0 1 0,0-1 0,0 0 0,0 1 0,0-1 0,0 0-1,0 0 1,0 1 0,0-1 0,0 0 0,0 1 0,1-1 0,-1 0 0,0 0 0,0 1 0,0-1 0,0 0 0,1 0 0,-1 0 0,0 1 0,0-1 0,1 0 0,-1 0 0,0 0 0,0 1 0,1-1 0,-1 0 0,0 0 0,0 0 0,1 0 0,-1 0 31,1 0-176,-1-1 1,1 1-1,-1-1 1,1 0-1,-1 1 0,1-1 1,-1 0-1,1 1 1,-1-1-1,0 0 0,1 0 1,-1 1-1,0-1 0,0 0 1,0 0-1,0 0 1,0 1-1,0-1 0,0 0 1,0 0 175,1-1-339,-1-12-2529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1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1 408,'0'0'2237,"0"0"-769,0 0-539,0 0-307,0 0-234,0 0-137,0 0-38,0 31 1057,0 4-607,1-8-429,-1 0 0,-2 0 1,0-1-1,-6 21-234,-38 176 97,16-10 382,26-188-393,3-14-51,-1 0-1,0 0 0,0 0 0,-3 3-34,5 6 19,-1-19-14,-1-1-2,1 0 2,1 2-2,0-1 18,0-1 62,0 0 25,0 0 62,-2-11-11,1 0 1,0-1-1,1 1 0,0 0 0,2-10-159,0-15 111,-2-91 319,0 126-422,0 1 0,0 0 1,0 0-5,-58 0-1112,53 5 1069,0 0 0,0 0 0,1 0 0,-1 0 0,-2 5 39,2 0-14,-9 14-73,11-21 71,0 1 0,1-1 1,-1 1-1,1 0 0,0 0 1,0 1-1,0-1 0,0 0 1,1 0-1,0 1 0,-1-1 1,2 1-1,-1 0 0,0 2 16,-2 72-223,3-61 224,0 70-48,30-87 405,-28-1-345,0-1 0,0 1 0,0-1 0,0 1 0,0-1 0,0 0 0,0 1 1,0-1-1,0 0 0,0 0 0,-1-1 0,1 1 0,0 0 0,-1-1 0,1 1 0,-1-1 0,0 1 0,1-1 0,-1 1 0,0-1 0,1-2-13,21-45 102,-15 31-6,23-61-45,-12 44 75,-20 50-3422,-5 9 607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47:1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1 328,'0'0'848,"0"0"-249,0 0-44,0 0-52,0 0-142,0 0-44,0 0 49,0 0-10,0 0-39,0 0-27,0 0-53,0 0-61,0 0-24,0 0 19,0 0 37,0 0 47,0 0 54,0 0-6,0 0-2,0 0 3,0 0 24,0 0 0,0 0-4,0 0 6,0 0-19,0 0-33,0 0-38,0 0-41,0 0-50,0 0-54,0 0-27,0 0-24,0 0-79,0 10-13,0 505 679,-1-495-630,-1 0 1,-1-1-1,-2 10-1,1-9 2,0-1 0,2 1 0,0 9-2,3-8-1029,-2-34-4190,-3-2 1559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1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96,'0'0'1344,"0"0"-279,0 0-199,0 0-189,0 0-96,0 0 22,4-28 986,-2 26 10,0 8-651,0 25-386,-1 41-445,-2-15 53,-1-28-141,2 1 1,4 29-30,-3-55 5,-1 0 0,1 0 0,1 0 0,-1-1 0,0 1 0,1-1 0,0 1 0,0-1 0,0 1 1,0-1-1,1 0 0,-1 0 0,1 0 0,0 0 0,0-1 0,0 1 0,0-1 0,0 1 0,0-1 1,1 0-1,0 0-5,1 0 21,0 1 0,0-1 0,0-1 1,0 1-1,1-1 0,-1 0 0,0 0 0,1-1 1,-1 1-1,0-1 0,1 0 0,-1-1 1,1 1-1,-1-1 0,2-1-21,-5 1 11,1 0 0,-1 0 1,0 0-1,0-1 0,0 1 0,1-1 1,-2 1-1,1-1 0,0 0 0,0 1 0,0-1 1,-1 0-1,1 0 0,-1-1 0,0 1 1,0 0-1,2-2-11,16-48 75,-11 28-56,0 3 3,-7 21-28,-1 0-3,8-21-22,8-10 31,-14 27 0,0-1 0,0 1 1,0-1-1,1 1 0,-1 0 0,1 0 0,0 0 0,1 0 1,1-2-1,-3 4 18,-1 1 0,0-1 0,0 0 0,0 0 0,0 0-1,0 0 1,0 0 0,0 0 0,0 0 0,-1 0 0,1 0 0,-1-1-18,7-20 63,-5 20-55,0 0-1,-1-1 0,1-1-1,0 1 1,-1 0-1,0 0 1,0-1 0,-1 1-1,1 0 1,-1-1 0,0 1-1,0-1 1,0-3-7,0 4 0,0-16-125,0 32-150,0 35-125,0-36 403,-1 24 83,2 1 0,2 0 1,6 31-87,-6-43-36,2 7-697,-5-31 587,0 0 0,1-1 0,-1 1 1,0 0-1,0 0 0,0 0 0,0 0 0,0 0 0,0 0 1,1 0-1,-1 0 0,0 0 0,0 0 0,0-1 0,0 1 1,1 0-1,-1 0 0,0 0 0,0 0 0,0 0 0,0 0 1,1 0-1,-1 0 0,0 0 0,0 0 0,0 0 0,0 1 0,1-1 1,-1 0-1,0 0 0,0 0 0,0 0 0,0 0 0,0 0 1,1 0-1,-1 0 0,0 0 0,0 0 0,0 1 0,0-1 1,0 0 145,4-17-2060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16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1 888,'0'0'1007,"0"0"-224,0 0-178,0 0-115,0 0-27,0 0 39,0 0 40,0 0 99,0 0 63,0 0 25,0 0-81,0 0-134,0 0-137,0 0-156,0 0-100,0 0-53,0 0-38,0 8 31,-1 117 316,-9 37-377,9-135 371,2-44 599,-1 10-962,-1-1-5,1 1-1,0-1 0,0 0 1,0 1-1,1-1 1,1 0-1,-1 1 1,1 0-1,0-1 1,1 1-1,0 0 0,0 0 1,1 0-1,3-5-2,13-19-36,-17 25 24,0 0 1,1 1-1,-1-1 0,1 1 0,0 0 0,0 0 0,1 0 1,-1 1-1,1-1 0,0 1 0,1 0 0,-1 1 0,0-1 1,1 1-1,0 0 0,2 0 12,-7 2-7,1 0 0,0 0 0,0 1 0,0-1 0,0 1-1,0-1 1,1 1 0,-1 0 0,0 0 0,0 0 0,0 0 0,0 0 0,0 0 0,0 0 0,0 1 0,0-1-1,0 1 1,0-1 0,0 1 0,0 0 0,0 0 0,0 0 0,0 0 0,0 0 0,-1 1 0,1-1 0,-1 0-1,1 1 1,-1-1 0,1 1 0,-1-1 0,0 1 0,1 0 0,-1 0 0,0 0 0,0-1 0,-1 1 0,2 2 7,4 9-111,0 1 0,0 0 1,-2 0-1,0 0 1,0 1-1,-1-1 1,-1 1-1,0 0 1,-1 0-1,-1 4 111,0 28-247,0-46 106,0-1-50,0 0 18,0 0 20,0 0-81,0 0-99,0 0-55,0 0-75,0 0-235,0 0-178,0 10-2362,0-3 1803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18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1 200,'0'0'1651,"0"0"-691,0 0-446,0 0-252,0 0-66,0 0 114,0 0 43,0 0-6,0 0 5,0 0 39,0 0 33,0 0 4,0 0 0,0 0-45,0 0-54,0 0-25,0 0-60,0 0-97,0 0-39,0 0-40,0 0-67,0 8-17,1 73 404,3 0-1,6 10-387,7 118 533,-15-140 2476,-2-185-2862,-1 111-200,0 0 0,0-1 0,-1 1 0,1 1 0,-1-1 0,0 0 0,-1 0 0,1 1 0,-1-1 0,0 0 53,-15-31-123,17 35 95,1 0-1,-1 0 1,0 0 0,1 0 0,-1 0 0,0 0 0,0 0 0,0 0 0,0 1 0,0-1 0,0 0 0,0 1 0,0-1 0,0 0 0,0 1 0,0-1 0,0 1 0,0 0-1,0-1 1,-1 1 0,1 0 0,0 0 0,0 0 0,-1 0 0,1 0 0,0 0 28,-41 0-1090,28 1 1253,10 1-196,1 0 0,0 0 0,0 1 0,0-1 0,0 1 0,1-1 0,-1 1 0,1 0 0,0 0 0,-1 0 0,1 0 0,0 0 0,1 1 1,-1 1 32,-6 7-279,7-10 264,0 1-1,0 0 1,0 0-1,0 0 1,0-1-1,1 1 1,0 0 0,-1 0-1,1 0 1,0 0-1,1 0 1,-1 0-1,0 0 1,1 1 15,0 8 52,-1 94 1208,0-104-1251,1-1 0,-1 0-1,1 1 1,-1-1 0,1 0-1,-1 0 1,1 0 0,0 1-1,-1-1 1,1 0 0,0 0-1,0 0 1,0 0 0,0 0-1,0 0 1,0-1 0,0 1-1,0 0 1,1 0 0,-1-1-1,0 1 1,0-1 0,1 1-1,-1-1 1,0 1-1,0-1 1,1 0 0,-1 0-1,1 1 1,-1-1 0,0 0-1,1 0 1,-1-1-9,8 2 73,0-1 1,-1 0-1,1 0 0,0-1 0,2-1-73,-9 1 18,1 0 0,-1 0 0,1 0 0,-1 0-1,0 0 1,1-1 0,-1 1 0,0-1 0,0 0-1,0 0 1,0 1 0,0-1 0,-1 0 0,1-1-1,0 1 1,-1 0 0,0 0 0,1-1 0,-1 1-1,0-3-17,1 2 2,0 0-1,0-1 0,0 1 1,0 0-1,0 0 0,0 0 1,1 0-1,0 0 0,0 1 1,-1-1-1,1 1 1,1-1-1,-1 1 0,1 0-1,-3 3-242,0 0 0,-1 1-1,1-1 1,-1 0 0,1 0-1,-1 1 1,1-1 0,-1 0-1,0 1 1,0-1 0,0 1 0,0-1-1,0 0 1,0 1 0,0-1-1,0 1 1,0-1 0,-1 0-1,1 1 243,0 4-1412,0-2-884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5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1803 6 312,'0'0'395,"0"0"54,0 0 34,0 0-78,0 0 37,0 0 65,-5-6 7302,3 6-8297,0 6 502,0 0 0,0 1 0,1-1 0,-1 0 0,1 6-14,-5 16 41,-8 22 136,-3 0-1,-13 22-176,-38 80 503,-13 6-503,50-97 34,12-24-13,-19 29-21,31-58 113,0 1 1,0-1 0,-1-1 0,1 0-1,-7 4-113,4-2 97,0 0 0,0 0 0,-6 8-97,-32 45-3,-65 78 438,-30 22-126,-6 6-241,130-149-53,0-1 1,-2-1-1,0-1 0,-18 11-15,-16 10 19,20-12-6,-27 13-13,-27 13 16,31-17 306,-36 14-322,74-37 55,17-9-29,0 0 0,0 0 0,0 0-1,0-1 1,0 1 0,0-1 0,-1 0 0,1 0-1,-1 0 1,1-1 0,-1 1 0,1-1 0,-1 1-26,-10-1 29,1 2 1,0 0 0,0 1-1,1 0 1,-5 2-30,4-1 7,0-1 0,-1 0 0,1-1 1,-1 0-1,-4-1-7,-17-2-3,24 0 28,1 0 0,-1 1-1,0 0 1,0 1-1,0 0 1,-3 1-25,-36 7 270,39-8-3305,-1-1-3327,12 0 2478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7:5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3 1328,'0'0'792,"0"0"-270,0 0-146,0 0-92,0 0 21,0 0-30,-2-1 8034,-15 0-8280,9 3-28,1 1-1,1 0 1,-1 0 0,0 0-1,1 1 1,-1 0 0,1 1-1,0-1 1,1 1 0,-5 5-1,-10 11-27,1 1 0,-3 6 27,-10 12-82,17-23-38,2-1 0,0 2 0,0 0 0,2 0 1,1 1-1,-2 5 120,-11 27-32,14-31 16,0 0 0,-3 15 16,-2-6 140,13-27-121,0 0 1,0 0 0,-1 0 0,1 0-1,1 1 1,-1-1 0,0 0-1,0 0 1,1 1 0,0-1 0,-1 0-1,1 1 1,0-1 0,0 1-20,0 2-277,0-3 279,0 0 1,0-1-1,0 1 0,0-1 1,0 1-1,0 0 1,0-1-1,1 1 1,-1-1-1,1 1 0,-1-1 1,1 1-1,0-1 1,-1 1-1,1-1 1,0 0-1,0 1 0,0-1-2,16 21 16,-12-14-16,0-1 0,0 0 0,1 0 0,-1-1 0,2 1 0,-1-1 0,1-1 0,-1 1 0,2-1 0,-1 0 0,0-1 0,1 0 0,0 0 0,0 0 0,3 0 0,40 8 133,28 2-133,-27-5 34,-34 4-2276,7-14-1524,-14-2 790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8:3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11 576,'0'0'618,"0"0"-97,0 0-44,0 0 2,0 0 28,0 0 4,0 0-48,0 0-82,0 0-48,0 0-85,0 0-114,0 0-56,0 0 20,0 0 38,0 0 27,0 0-31,0 0-60,0 0-43,0 0 32,0 0 18,0 0 25,0 0 3,0 0 2,0 0-9,0 0-17,0 0 14,0 0-2,0 0-7,0 0 17,0 0 1,0 0 2,0 0 21,0 0 24,0 0 1,0 0-13,-4-11 1181,-7 11-1613,-13 0-7601,21 0 6978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8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28 264,'0'0'307,"0"0"5,0 0 99,0 0-15,0 0-80,0 0 135,0-4-62,0-19 134,0 22-534,0 1 6,0 0 59,0 0 18,0 0 26,0 0 14,0 0 33,0 0 1,0 0-58,0 0-30,0 0 6,0 0-30,0 0 7,0 0-25,0 0 8,0 0 75,0 0 57,0 0-7,0 0-50,0 0-14,0 0 27,0 0 45,0 0-19,0 0-36,0 0-32,0 0-21,0 0-25,0 0 16,0 0-24,0 0-8,1 41 906,8-11-133,2-1 0,5 7-781,-5-12 146,-2 0-1,0 0 1,5 25-146,-9-24 10,1-1 0,1 0 0,1 0 0,4 8-10,5 6 187,-2 2-1,4 15-186,-18-51 19,1-1 0,0 1 0,0-1 0,0 0 0,0 0 0,1 0 1,-1 0-1,2 1-19,13 18 71,67 136 147,-61-107-185,5 1 111,-2 1 0,11 35-144,-32-74 7,2 9 22,2 0 1,0-1-1,1 0 0,2 0 1,0-1-1,1-1 0,1 0 0,7 7-29,124 134 351,-127-142-350,86 85 648,-75-77-420,-9-7-125,1-2 1,0 0-1,1-2 0,1 0 0,0-1 1,9 3-105,4 0 82,-28-13-71,-1-1 1,2 0 0,-1 0 0,0 0-1,1-1 1,-1-1 0,1 0 0,4 1-12,104 28 318,-93-25-253,10 1 120,-24-6-150,0 1 0,0 0 0,1 0 0,-1 1 0,5 2-35,4 1 10,57 22 92,-53-18-90,0-1 0,1-2 0,-1 0 1,13 1-13,25 2 168,-60-10-146,-1 0-15,3 78-6488,-3-57 570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8:3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1144,'0'0'1826,"0"0"-750,0 0-400,0 0-137,0 0 43,0 0 212,1-14 4381,19 17-5097,0 0 0,0 1 0,-1 1 0,1 1 0,-1 1 0,-1 1 0,19 9-78,-1-1-13,12 7 77,-2 2-1,24 18-63,-17-10-4,-36-21 28,-1 1 0,-1 1 0,0 1 1,-1 0-1,-1 0 0,0 2 0,7 12-24,-9-15-10,23 34 8,-32-42-4,-1 0-1,1 0 1,-1 0 0,0-1-1,0 1 1,-1 4 6,0-10 54,-4 31 212,-80 110-309,77-128 8,0 0 0,0 0 0,-1-1 0,0 0 0,-1 0 0,-1-1 0,0 0 0,0-1 0,-1 0 0,0-1 0,-9 6 35,-64 44-259,79-56 221,0 1-1,0 0 1,0 1-1,0-1 1,0 1 0,-2 3 38,4-3-47,-1-1 1,0 0-1,0 0 1,0 0 0,-1-1-1,0 1 1,1-1-1,-3 0 47,4-2-16,3-1-38,0 0-41,0 0-64,0 0-237,8 0-1908,7 0 14,4 0-1637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9:2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1722 88,'0'0'348,"0"0"28,0 0 71,0 0 89,0 0 30,0 0-9,0 0-57,0 0-75,0 0-54,0 0-84,0 0-48,0-34 1332,1-7 3991,0 28-5340,0 1-1,1-1 1,0 1 0,1 0 0,0 0 0,3-4-222,10-32 393,-9 24-165,2 1 1,1-1-1,5-8-228,2 5 40,1 1 0,2 0-1,7-7-39,21-27 26,-15 15 94,2-4 266,2 1 1,2 3-1,34-32-386,-48 53 128,-1-2 0,18-26-128,-21 25 204,2 0 0,23-21-204,65-60 148,-64 59-65,2 3 0,50-36-83,-32 35 8,106-80 58,-151 110-34,2 2 0,-1 0 0,2 2 0,0 1-1,1 1 1,0 1 0,9-2-32,190-62 533,-140 51-412,-29 8 279,13-6-400,91-31 449,-151 46-444,-8 5 0,1 0 0,-1 0 0,1 0 0,0 0-1,-1 0 1,1 0 0,0 0 0,-1 1 0,1-1 0,0 0-1,0 1 1,0 0 0,0-1 0,-1 1 0,1 0 0,0 0-5,-1 0-2,-1 0-91,0 0-236,0 0-466,0 0-692,-5 0-4400,-5 0-750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9:2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1360,'0'0'2187,"0"0"-654,0 0-314,0 0-298,0 0-307,0 0-214,0-2 4233,0 2-4614,0-1 1,0 1 0,0 0-1,0-1 1,0 1-1,0 0 1,0-1-1,0 1 1,0 0 0,0-1-1,0 1 1,0 0-1,1-1 1,-1 1 0,0 0-1,0 0 1,0-1-1,1 1 1,-1 0 0,0 0-1,0-1 1,1 1-1,-1 0 1,0 0 0,0 0-1,1-1 1,-1 1-1,0 0 1,1 0-20,30 0 185,1 1-1,-1 2 1,1 1 0,15 6-185,-22-5 263,1-2 1,14 1-264,7 1 220,-35-3-206,-1 1 1,1 1-1,-1 0 1,6 3-15,20 7 23,-33-13-20,0 1 1,-1 0 0,1 0-1,-1 0 1,1 1-1,-1-1 1,0 1-1,1 0 1,-2 0 0,1 0-1,0 0 1,0 0-1,-1 1-3,31 50 184,-28-45-141,-3-6-45,-1 0 0,0 0 0,0 0 0,-1 0 0,1 0 0,-1 0 0,1 0 0,-1 0 0,0 0 0,0 0 0,0 0 0,0 0 0,-1 2 2,0 23 57,1-28-48,0 0 6,0 0 20,0 0-13,-1 25 58,-2-16-71,-1-1 0,0 0 0,0 0 0,-1 0 0,0 0 0,0-1 0,-5 5-9,-10 16 8,15-20-13,0 0-48,0-1 0,0 0-1,-1 0 1,1 0 0,-3 0 53,-2 22-576,5-12 193,-25 54-988,29-71 1433,-6-5-65,7 5-21,0-1-1,0 1 0,0-1 1,-1 1-1,1 0 0,0 0 1,0-1-1,-1 1 0,1 0 1,0-1-1,0 1 0,-1 0 0,1 0 1,0-1-1,-1 1 0,1 0 1,0 0-1,-1 0 0,1 0 1,0-1-1,-1 1 0,1 0 1,-1 0-1,1 0 0,0 0 1,-1 0-1,1 0 0,0 0 1,-1 0-1,1 0 0,-1 0 1,1 0-1,0 0 0,-1 0 1,1 1-1,0-1 0,-1 0 1,1 0-1,0 0 0,-1 0 1,1 1-1,0-1 0,-1 0 1,1 0-1,0 1 0,-1-1 1,1 0-1,0 1 0,0-1 1,-1 0-1,1 1 0,0-1 25,-6 6-57,2-3-190,3-13-2010,1 7 1756,0-4-4277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47:19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1744,'0'0'1269,"0"0"-525,0 0-105,0 0 34,0 0-71,0 0-161,0 0-70,0 0-13,0 0-24,0 0 17,0 0 26,0 0 22,0 0-14,0 0-31,16 0 254,45-5-453,0 3 0,35 4-155,-2 0 11,6-2 416,94-13-427,-133 8 69,0 2 1,2 3-70,-34 0 10,-2 2 2,-23-1 8,-1-1 1,0 1 0,1-1-1,-1 0 1,1 0-1,-1 0 1,0 0 0,1 0-1,-1-1 1,1 0 0,-1 0-1,0 0 1,0 0 0,1 0-1,-1 0 1,0-1-1,0 0 1,0 1 0,-1-1-1,2-1-20,2-2 18,-5 4-9,1 0 0,-1 0 0,1 0 0,-1 0 1,0 0-1,1-1 0,-1 1 0,0 0 0,0-1 0,0 1 0,0-1 0,0 1 0,0-2-9,-1 2 6,0 1-20,18 0-626,-13 0-3695,-5 0 1805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9:56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96,'0'0'565,"0"0"-168,0 0-180,0 0-106,0 0 58,4-17 3597,6 22-5264,-5 4-13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00:00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2128 1266 616,'0'0'787,"0"0"-251,0 0-219,0 0-115,0 0-86,0 0-64,0 7-35,3 23 9,-3-23 28,0-7 76,0 0 142,0 0 96,0 0-52,5 25 421,-5-25-488,1 0-1,0 0 1,-1 0-1,1 0 0,-1 0 1,1 0-1,-1 0 1,1 0-1,0-1 0,-1 1 1,1 0-1,-1 0 1,1 0-1,-1-1 0,1 1 1,-1 0-1,1-1 0,-1 1 1,1 0-1,-1-1 1,1 1-1,-1 0 0,0-1 1,1 1-1,-1-1 1,1 1-1,-1-1 0,0 0-248,1-17 4877,-2 5-6116,2 9 1263,-1-1-1,-1 0 1,1 1-1,-1-1 1,1 0 0,-1 1-1,-1-1 1,1 1-1,-1 0 1,1-1-1,-1 1 1,-2-3-24,-16-43 271,17 40-135,0 0 0,-1 1 0,0 0 0,-1-1 0,0 1 0,-1-2-136,-1 2 134,1-2 0,1 1 0,0-1 0,0 0-134,-13-29 128,-5-11 210,19 40-194,0 0 0,-1 0 1,0 1-1,-1 0 0,-5-7-144,-21-38 160,25 42-1,0-1 0,-1 1 0,-9-11-159,-76-94 758,-44-53-259,127 158-506,0-2 25,-1 1-1,0 0 1,-1 1 0,0 0 0,-1 1-1,0 0 1,-2 0-18,-44-32 50,36 26 50,0 1 1,-24-12-101,27 17 78,-21-9 49,30 18-121,1-2-1,0 0 1,1 0-1,-1-1 1,1 0-6,-32-17 23,-89-30 41,78 42-17,44 10-23,0 0 0,0-1 0,-1 0 0,1 0 0,0-1 0,1 0-1,-4-2-23,4 2 1,0 1 0,0 0 0,1 0 0,-2 1 0,1 0 0,0 0 0,0 0 0,0 1 0,-4 0-1,-37-4-55,30 1 91,-1 1 0,1 0 0,-19 2-36,-39-5-31,18-12 110,17 4-28,-32-5 67,-22-1-118,63 16-67,1 1 0,-1 2 0,-11 2 67,-22 0 68,-159-2-101,223 0 41,1 0-3,-16 0-5673,5 0-1197,11 0 1389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00:0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2801,'0'0'1209,"0"0"25,0 0 154,0 0-121,0 0-107,0 0-172,0 0-109,0 0-137,0 0-105,0 0-105,0 0-116,0 0-74,0 0-31,0 0-67,0 0-10,0 0-3,0 0 1,0 2-195,0-1-1,0 1 1,-1-1 0,1 0-1,-1 1 1,1-1 0,-1 0-1,0 0 1,1 1-1,-1-1 1,0 0 0,0 0-1,-1 1-36,-131 131 100,-3 4 55,122-123-176,1 0 0,1 1 0,1 1 0,0 0-1,1 0 1,-3 7 21,11-19 44,0 0 0,0 0-1,1 1 1,-1-1 0,1 1-1,0-1 1,0 1 0,0-1 0,1 1-1,0 0 1,0 0 0,0-1-1,0 1 1,1 0 0,0-1-1,0 1 1,0-1 0,1 3-44,4 9 59,1-1-1,0 0 1,1-1 0,7 9-59,6 12-51,52 92 81,87 112-30,-154-229-23,2 0 0,-1-1 0,1 0 0,0-1 0,1 0 0,0 0 0,0-1 0,1 0 0,0 0 23,-5-7-869,-2-13-6694,-4 11 7156,1-6-5511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3:32:2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2881,'0'0'700,"0"0"-172,0 0-293,0 0-161,0 0-3,0 0 80,0 0 65,0 0-31,22 2-1080,-13 6-529,0 10-354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3:32:24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0 288,'0'0'1624,"0"0"-766,0 0-562,0 0-120,0 0 147,0 0 154,0 0 53,0 0-56,0 0-78,0 0-107,0 0-69,0 0-99,0 0-117,0 0-207,0 0-402,13 4-1709,-1 1 915,-2 2-76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3:32:2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4025,'0'0'848,"0"0"-265,0 0-102,0 0 21,0 0 143,0 0 117,0 6 449,0-6-6451,0-10 2543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3:32:2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3137,'0'0'748,"0"0"-464,0 0-69,0 0 225,0 0 283,0 0 365,13 8 3423,-9-9-4693,0-1 0,-1 0 0,1 1 0,0-1 0,-1-1-1,0 1 1,1 0 0,-1-1 0,0 0 0,0 1 0,0-1-1,0 0 1,-1-1 0,0 1 0,1-1 182,7-7-590,25-26-1375,-4-2-149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47:2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21 199 40,'0'0'1126,"0"0"-542,0 0-182,0 0 85,0 0 35,0 0-69,-6 0 341,-7-3 5296,13-10-6074,-1 11-14,1 0-1,0 0 1,-1 0-1,1 0 1,0 1 0,0-1-1,1 0 1,-1 0-1,0 0 1,0 0-1,1 0 1,0 0-1,-1 0 1,1 1-1,0-1 1,0 0 0,-1 0-1,1 1 1,1-1-1,-1 1 1,0-1-1,0 1 1,1-1-1,-1 1 1,1-1-2,26-18 1,-1 0-1,6-8 0,-22 19 21,0 0 1,0 1-1,1 1 0,0 0 0,0 0 0,1 1 0,0 1 1,6-2-22,-9 5-5,1 1 0,-1 1 1,0-1-1,0 1 1,0 1-1,1 0 1,1 1 4,-7 0-11,0 1 1,-1-1 0,0 1-1,1 0 1,-1 0 0,0 0-1,0 0 1,-1 1 0,1 0 0,-1 0-1,3 3 11,-3-1-6,0 1 0,-1 0 0,1 0 0,-1 1 0,-1-1-1,1 0 1,-1 1 0,-1-1 0,1 1 6,-2 72-120,-1-32-177,1-44 288,0 0 0,0 1 0,-1-1 0,1 0-1,-1 0 1,0 0 0,0 0 0,-1 0 0,1-1 0,-1 1 0,0-1-1,-1 2 10,-15 24-129,17-26 86,0 0-1,0 0 1,0 0-1,-1 0 1,1-1-1,-1 1 0,0-1 1,1 1-1,-1-1 1,0 0-1,0 0 1,-1-1-1,0 1 44,-16 12-26,-21 7-47,39-19 87,0-1 0,-1 1 0,1-1 0,-1 1 0,0-1 0,1 0 0,-1 0 0,0 0 0,0-1 0,0 1 0,0 0-1,1-1 1,-1 0 0,0 0 0,-3 0-14,6 0 78,-3 1-40,0-1 1,0 0-1,0 0 1,0 0 0,0 0-1,0 0 1,0-1-1,1 1 1,-1-1-1,0 0 1,0 0-1,0 0-38,2 0 18,1 0-1,0 0 0,0 0 0,-1 0 0,1 0 0,0 0 1,-1 0-1,1 0 0,-1 1 0,0-1 0,1 0 0,-1 0 1,0 0-1,1 1 0,-1-1 0,0 0 0,0 1 0,0-1 1,1 0-1,-1 1 0,0-1 0,0 1 0,-1-1-17,1 1 21,0 0-1,1-1 1,-1 1-1,0-1 1,0 1-1,0-1 1,0 0-1,1 1 1,-1-1 0,0 0-1,0 0 1,1 1-1,-1-1 1,1 0-1,-1 0 1,1 0-1,-1 0 1,1 0-1,-1 0 1,1 0-1,0 0 1,-1 0-1,1 0-20,-9-19 9,7 18-10,0-1-1,1 1 1,-1-1 0,1 0-1,0 0 1,0 0-1,0 0 1,0 1-1,0-1 1,0-2 1,1 1-1,0 0 0,0 0 0,-1 0 0,0 1 1,1-1-1,-1 0 0,-1 0 0,1 0 0,0 1 0,-1-1 0,0 1 0,-1-3 1,2 5-2,0-1-1,1 1 0,0 0 0,-1 0 0,1 0 1,0-1-1,0 1 0,-1 0 0,1-1 1,0 1-1,0 0 0,0 0 0,1-1 1,-1 1-1,0 0 0,0 0 0,1-1 1,-1 1 2,1-3-8,-1-47-87,0 51-10,0 0-62,0 0-66,0 0-165,39-4-3566,-17 1 1670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47:3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9 160,'0'0'492,"0"0"-122,0 0-74,0 0-12,0 0 21,0 0-37,-14 4 9647,10-1-10892,0 18 1007,1-1 0,1 1 1,1 0-1,0 0 0,3 11-30,-2 8 113,-1 19-26,-1-27-34,2-1-1,4 32-52,-1-48 55,1 0 0,1 0 0,0-1 0,1 1-1,5 7-54,15 40 80,28 122 384,61 179 393,-47-188-250,-63-164-570,1 0-1,0 0 1,1 0 0,2 3-37,19 32 185,-16-29-82,-1 0 1,2 0-1,0-2 0,1 1 1,0-2-1,2 0 0,2 1-103,24 25 236,27 38 91,-47-50-158,2-2 0,14 13-169,-5-12 363,2-2 0,32 19-363,-23-16 119,-10-6-81,-9-4 65,1-1 1,0-1 0,2-1-1,0-2 1,0 0 0,30 7-104,6-2 305,0 3 0,60 29-305,-102-42 163,1 0 0,0-2 0,18 3-163,26 8 366,-17-4-223,0-2-1,1-2 0,12-1-142,-8-5 466,50-4-466,-29 0 165,-70 0-154,1 0 1,-1 0-1,1 0 1,-1-1-1,0 1 1,0-2 0,0 1-1,0-1 1,1 0-12,56-35 158,-29 17-113,32-21 46,-1-3 0,55-52-91,-31 25 128,-30 27-125,-12 10 100,-2-2 1,-1-2 0,13-18-104,58-53 269,-102 96-232,-2 1 2,0 0 0,-1 0 0,2-4-39,1-4 18,9-14 4,1 1 0,22-24-22,-35 45 24,0-1-1,-2-1 1,1 1-1,-2-1 1,0 0-1,-1-1 1,1-5-24,1 0 4,0 0 0,2 0 1,7-12-5,-2 7 10,-2-1 1,0 0 0,3-16-11,-3 10 8,1 0 0,5-5-8,-6 5 3,-12 28 9,1 0-1,0 0 1,0 0 0,1 0 0,-1 0 0,1 0-1,0 0 1,0 1 0,1-1-12,-2 1-88,-1 0 0,0 0 0,0-1-1,0 1 1,0 0 0,-1 0 0,1-1 0,-1 1 0,0 0 0,0-1-1,-1 0 89,2-19 20,6-30 35,3 1 0,15-50-55,-12 64 10,-2 9 10,-1 0 0,-2-1 0,-1-1 0,-2 1 0,0-1 0,-3 0-20,0 11-6,1 1 0,1-1-1,0 1 1,2 0-1,0 0 1,8-17 6,-10 27 0,1-10-643,-7 46-176,2 73-2061,0-53-1934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47:5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1573 856,'0'0'818,"0"0"-245,0 0-46,0 0-43,0 0-43,0 0-46,0 0-99,0 0-104,0 0-66,0 0-28,0 0 18,0 0 18,0 0 32,0 0 32,0 0 23,0 0 46,0 0 56,0 0 19,0 0-54,0 0-69,0 0-56,0 0-42,0 0-18,0 0 36,0 0 31,0 0 32,0 0 10,0 0 16,0 0 4,0 0 3,0 0 3,0 0-27,0 0-31,11-21 368,3-49-63,4-21 104,-16 65-482,1 1-1,2 0 1,0 0 0,2 0 0,0 1 0,2 0 0,2-2-107,49-99 521,-46 91-344,-7 14-111,2 0 0,-1 0 0,2 1 1,1 0-1,0 1 0,11-12-66,48-60 391,-45 54-271,2 2 1,11-9-121,195-177 809,-229 217-793,9-7-19,0 0 0,1 1 0,0 1 0,1 0 0,7-2 3,-2 0 53,0 0 0,11-9-53,32-21 188,2 1 0,2 4 0,20-5-188,96-33 270,-65 29-61,-61 19-139,-35 14-17,2 2-1,-1 0 1,1 1-1,18-3-52,19 2 19,0 3-1,1 2 1,9 3-19,-28 0 27,-16 0-20,-1 1 0,15 3-7,-24 1 7,-1 0 0,0 2 1,0 0-1,0 1 0,-1 0 0,0 1 0,5 4-7,141 99 94,-130-89-66,-1 1 0,4 6-28,-2-2 43,22 15-43,157 116 91,-188-140-73,30 28 50,-2 2-1,18 25-67,-1-3 18,-55-55 2,0 1 0,-2 0 1,9 16-21,18 23 36,44 51-2,31 60-34,-88-125 23,-2 2 0,-1 0 0,-3 1 0,-2 1 0,12 44-23,1-1 22,-11-35-18,-6-18 4,9 33 16,-22-66-216,1 0 0,-1 1 0,1-1 0,0 0 0,0 0 1,0 0-1,0 0 0,1 0 0,-1 0 0,1 0 0,-1 0 0,1-1 1,-1 1 191,5 5-3786,-1 0-3817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09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3,0 3,0 6,0 7,2 19,4 39,3 44,0 28,-7 18,-3-19,-2-35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14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0,0 0,0 5,0 14,3 36,2 52,4 51,5 49,0-9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2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0,0 0,0 0,0 3,0 12,6 39,0 49,1 49,-4 51,-3-10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29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0,0 0,0 0,0 0,0 0,0 0,0 0,0 0,0 17,5 46,6 58,9 60,1-1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2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0,0 0,0 0,0 3,0 12,6 39,0 49,1 49,-4 51,-3-10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44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 51,'-3'1,"0"-1,0 1,1-1,-1 0,0 0,0 0,0 0,0 0,-2-1,-8 0,-100 2,-92-2,388 5,1-9,40-12,-54 4,4 2,-34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45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 0,'0'0,"0"0,0 3,0 7,2 15,2 25,-4 27,-3 27,-4 22,-5 13,-4-3,1-15,3-23,4-28,3-26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46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79,'0'0,"0"0,3 2,10 4,21 3,39 2,54-5,48-9,34-11,22-11,26-11,-32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4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0,'0'0,"0"0,2 0,6 0,10 0,13 0,19 3,21 0,26 3,23-1,26 0,15-1,6-2,-26-1,-37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49.3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0,2 5,4 14,5 26,3 30,3 27,-2 18,-4 8,-4-8,-2-13,-3-27,-1-25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49.8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8,'0'0,"2"3,9 3,19 2,30 4,34-1,36-5,33-6,23-7,8-9,-30 0,-42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57.1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0,'0'0,"0"0,0 0,0 0,0 0,0 3,0 5,0 9,0 14,0 24,0 29,0 26,3 15,0 5,3-1,0-22,0-30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00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0,'8'6,"3"1,1 0,0-1,1 0,0-1,0-1,0 0,3 0,98 16,-89-17,105 11,102-2,133-15,-258 1,-7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01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0,5 0,11 2,16 4,24 2,30 4,28 1,24 4,16 1,12-3,4-3,-27-4,-37-4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03.8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1,'0'0,"0"3,0 5,-3 9,0 9,0 12,1 12,0 15,1 14,3 10,4 5,0-4,0-9,0-14,0-19,-1-16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04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0,'1'18,"0"0,2 0,2 8,3 21,25 317,-30-287,-4 1,-4-1,-11 58,14-122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04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0,4 0,10 2,15 2,17-1,23 0,22-2,23 1,22-2,17-2,-17-2,-32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05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0,'0'0,"6"3,26 9,1-2,0-1,0-2,33 3,-24-4,478 63,-424-62,-1-4,1-4,0-5,41-9,-57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0:3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0 224 304,'0'0'324,"0"0"27,0 0 53,0 0 48,8-9 4341,-7 4-4758,1 1 0,0 0 0,0 0 1,0 0-1,0 0 0,1 1 0,0-1-35,3-6 127,-2 2-81,2 0 0,-1 1 0,1 0-1,-1 0 1,2 0 0,-1 1 0,7-5-46,-12 10 6,45-47 428,-40 43-244,0 1 0,1-1 0,-1 1 0,1 0 1,0 0-1,6-2-190,23-13 212,-29 16-194,1 1 0,-1 0-1,1 0 1,0 1 0,-1 0-1,1 1 1,0-1 0,0 1-1,2 1-17,-5-1 17,102 0 86,-77 31-159,-25-26 57,-1 0 1,0 0-1,-1 0 1,1 0-1,-1 1 1,0 0-1,-1 0 0,1 0 1,-1 0-1,0 0 1,-1 0-1,1 0 0,-1 1 1,-1-1-1,1 3-1,1 24 16,-1 0-1,-4 21-15,2-2 4,0-49-1,1 0-1,-1 0 1,1-1-1,-1 1 1,0-1 0,0 1-1,0-1 1,-1 1-1,1-1 1,-1 1 0,1-1-1,-1 0 1,0 0-1,1 0 1,-1 0 0,0 0-1,-1 0 1,1 0-1,0-1-2,-19 23-78,18-22 132,1 1 0,-1-1 0,0 0 0,1 0 1,-1 0-1,0 0 0,0-1 0,-1 1 0,1-1 0,0 1 1,0-1-1,-1 0 0,1-1 0,0 1 0,-1 0 0,-1-1-54,-1 1 26,1 0 0,-1 0 0,1 1-1,-1 0 1,1 0 0,0 0 0,0 1-1,0 0 1,0 0 0,0 0-26,1 1-21,-2 2 46,0-1 0,-1 1-1,1-1 1,-1-1 0,0 1-1,0-1 1,-4 1-25,5-3 156,-1 0 1,1-1-1,-1 1 1,0-1-1,1-1 0,-1 1 1,0-1-1,0 0 1,-2-1-157,-13 0-94,21 1 102,-18-27 168,19 26-186,0-1 0,0 1 0,0 0 0,0-1 0,0 1 0,-1 0 0,1 0 0,0-1 0,-1 1 0,1 0 0,-1 0 0,0 0 0,1 0 0,-1 0-1,0-1 1,0 1 0,1 0 0,-1 1 0,0-1 0,0 0 0,0 0 0,-1 0 10,1 0-5,0 1 0,1-1 0,-1 1 0,0-1 0,1 1 0,-1-1-1,1 1 1,-1-1 0,1 0 0,-1 1 0,1-1 0,0 0 0,-1 1 0,1-1-1,0 0 1,-1 1 0,1-1 0,0 0 0,0 0 0,0 1 0,-1-2 5,-18-33-71,16-57-36,3 91 100,0 1-2,0-48-86,-1 48 74,1-1 0,0 1-1,0 0 1,0-1-1,0 1 1,0-1-1,0 1 1,0-1-1,0 1 1,0-1-1,0 1 1,0-1 0,0 1-1,0-1 1,0 1-1,0-1 1,1 1-1,-1 0 1,0-1-1,0 1 1,0-1-1,1 1 1,-1-1-1,0 1 1,1 0 0,-1-1-1,0 1 1,1 0-1,-1-1 1,0 1-1,1 0 1,-1 0-1,1-1 1,-1 1-1,1 0 1,-1 0 0,0 0-1,1 0 1,-1-1-1,1 1 1,-1 0-1,1 0 1,-1 0-1,1 0 1,-1 0-1,1 0 1,-1 0-1,1 0 1,-1 1 0,1-1-1,-1 0 1,1 0 21,0 1-144,1-1 0,-1 1-1,0 0 1,1 0 0,-1 0 0,0 0 0,0 0 0,0 0 0,0 0 0,0 0 0,0 0 0,0 0 0,0 1 0,0-1 0,-1 0 0,2 2 144,3 20-2653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0:3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1 169 496,'0'0'615,"0"0"-90,0 0-231,0 0-96,0 0 45,0 0-15,0 0-45,0 0 1,0 0 87,0 0 25,0 0-46,0 0-20,0 0-22,0 0-20,0 0-11,0 0-33,0 0-33,0 0-2,0 0 21,0 0-5,0 0-20,0 0-21,0 0-23,0 0 12,0 0-2,0 0-2,0 0 44,0 0 25,11-27 398,-6 18-497,0 0 0,0 1 0,1-1 0,0 1 0,0 1 0,1-1 0,0 1-1,1 0 1,1-1-39,-4 3 23,0 1 0,0 0-1,0 0 1,0 0 0,1 1-1,0-1 1,-1 1 0,3 0-23,19-9 43,-24 9-38,1 1 1,0 1 0,0-1-1,0 0 1,0 1-1,0 0 1,0 0-1,0 0 1,0 0-1,0 1 1,4 0-6,-7-1 3,0 1 1,0 0-1,1 0 1,-1 0-1,0 0 1,1 0-1,-1 0 1,0 1-1,0-1 0,1 0 1,-1 1-1,0-1 1,0 1-1,0-1 1,1 1-1,-1-1 1,0 1-1,0 0 1,0 0-1,0 0 1,0-1-1,0 1 0,-1 0 1,1 0-1,0 0 1,0 0-1,-1 0 1,1 1-1,0-1 1,-1 0-1,1 0 1,-1 0-1,0 0 0,1 1 1,-1-1-1,0 0-3,11 22 144,1-5 1,-7-12-125,-1 0 0,-1-1 0,1 1 0,-1 0 0,0 1 0,2 5-20,14 29 130,-17-29-121,0-1 0,0 2 0,-1-1 0,-1 0 1,0 0-1,0 0 0,-2 5-9,0 23-31,2-31 8,0-1 0,-1 1 0,0-1 0,-1 0 0,0 1 0,-1 0 23,3-6 4,-1 0 1,-1 0-1,1 0 1,0 0-1,-1 0 1,1 0-1,-1-1 1,0 1-1,0-1 1,0 1-1,0-1 1,-1 0-1,1 0 1,-1 0-1,1 0 1,-1 0-1,1-1 1,-2 1-5,-3 2 112,1-1 1,-1 0 0,-1-1 0,1 1-1,0-2 1,0 1 0,-1-1 0,1 0-1,-1 0 1,0-1 0,0 0-113,-18 2 176,19-1-128,0 0-1,0-1 1,1 0 0,-1 0 0,0 0 0,0-1 0,0 0 0,1 0 0,-6-3-48,9 3 29,0 0 0,1-1 1,-1 0-1,0 1 0,1-1 1,0 0-1,-1 0 0,1-1 0,0 1 1,0 0-1,0-1 0,0 1 1,0-1-1,1 0 0,-1 1 1,1-1-1,0 0 0,-1-1-29,-3-8-7,3 7 0,0-1 0,1 1 1,0 0-1,0-1 0,0 1 1,1-1-1,0-1 7,-4-123-408,5 127 409,0 0 0,1 1-1,-1-1 1,1 1 0,0-1-1,0 1 1,0 0 0,0 0 0,0 0-1,0 0 1,1 0-1,12-15-404,-10 14 226,-1 1 0,1 0-1,-1 0 1,1 0 0,0 0 0,0 1 0,0 0-1,1 0 179,8-3-318,-6 2-121,0 0 1,0 0 0,0 1-1,1 1 1,-1-1-1,7 1 439,-15 0-34,13 0-1514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1:20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1240,'0'0'1011,"0"0"-408,0 0-239,0 0-53,0 0 49,0-13 5163,1-4-4870,5 5-603,1 0 1,0 0-1,0 1 0,1 0 1,1 1-1,0-1 0,0 2 1,1-1-1,0 1 1,1 1-1,0 0 0,0 0 1,8-2-51,37-18-22,-49 24 30,-1 1-2,-1 0 0,1 0 0,0 0 1,1 1-1,-1 0 0,0 0 0,0 0 0,1 1 0,-1 0 0,1 0 1,-1 1-1,2 0-6,2-1 6,-7 1-3,0 0 1,1-1-1,-1 1 1,1 1-1,-1-1 1,1 0-1,-1 1 0,1 0 1,-1 0-1,0 0 1,1 0-1,-1 0 1,0 1-1,0-1 1,0 1-1,2 1-3,-1 0 19,0 1 0,0-1 0,0 1 0,-1 0 0,1 0 0,-1 0 0,0 0 0,0 1 0,0-1 0,-1 1 0,0 0 0,0 0 0,0 0 0,0 0 0,-1 0 0,0 0 0,0 0 0,0 0 0,0 4-19,2 28 182,-2-30-109,0 1-1,0-1 1,-1 1-1,0 0 1,0 0-1,-1-1 1,-1 6-73,-1-7 41,-1-1 1,1 1-1,-1-1 0,0 0 1,-1 0-1,1 0 0,-1-1 1,0 1-1,0-1 1,0-1-1,-1 1 0,-4 2-41,-18 14 55,28-17-54,-7-1 177,0 0 1,1 0-1,-1-1 1,0 1-1,0-1 1,-5-1-179,11 0 97,1 0-35,0 0-38,-87 0 682,41-30-624,44 26-70,-1 0 0,1 0 0,0 0 0,0-1 0,0 1 0,0-1 0,1 1 0,0-1 0,0 1 0,0-1 0,1-2-12,0-38-87,0 45 95,0-1-1,0-1-7,0 1-15,-1-4-47,1 1 0,0 0-1,0-1 1,0 1 0,1 0-1,0-1 1,0 1-1,0 0 1,0 0 0,1 0-1,-1 0 1,2-3 62,-2 7-5030,-1 5 3349,0 0 229,0 9-1775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1:2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53 194 1296,'0'0'1241,"0"0"-332,0 0-266,0 0-147,0 0-49,0 0 13,-1-5-23,1 5-435,-2-18 838,0 0 1,1 0-1,1-7-840,0 20 41,0 1 0,1-1 0,-1 0 0,1 1 0,0 0 0,0-1 0,1 1 0,-1-1 0,1 1 0,0 0 0,0 0 0,0 0-1,1 0 1,-1 0 0,1 1 0,3-3-41,-3 2 18,0 1 0,1 0 0,-1 0 0,1 0 0,-1 1 0,1-1 0,0 1 0,0 0 0,0 0 0,1 0 0,-1 1 0,0 0-1,1-1 1,-1 2 0,0-1 0,1 0 0,-1 1 0,1 0 0,0 0 0,2 0-18,-2 1 5,-1 0 1,1 0-1,0 0 0,0 1 1,-1 0-1,1 0 1,-1 0-1,0 0 0,1 1 1,1 1-6,4 2 11,-1 1-1,-1 0 1,1 1 0,1 2-11,-5-4 42,0 0 0,-1 1 0,0 0-1,0 0 1,-1 0 0,0 0-1,0 1 1,-1-1 0,0 1 0,1 3-42,-1-1 94,1 1 0,1-1 0,0 0 0,3 5-94,-4-8 32,0 0 0,0 0 1,-1 1-1,0-1 0,0 1 0,-1-1 0,0 1 1,0 2-33,1 67 234,-3-54-111,1-21-112,-1 1 0,0-1 0,0 0 0,0 0-1,0 0 1,-1 0 0,1 0 0,0 0 0,-1 0 0,0 0 0,1 0 0,-1-1 0,0 1 0,0-1 0,0 1 0,0-1 0,-1 1-11,-38 22 51,29-21 82,0 1-1,0-2 1,0 0-1,-1-1 1,1 0-1,0 0 1,0-2-1,-1 1 1,1-2-133,-27 1 298,36 0-269,1 1 0,-1-1 0,1-1 0,-1 1 0,1 0-1,0 0 1,0-1 0,0 0 0,0 1 0,0-1 0,0 0 0,0 0 0,0 0 0,0-1-29,-18-15 26,17 16-20,0-1 0,0 1 0,0-1 0,0 0 1,1 0-1,-1 0 0,1-1 0,-1 1 0,1 0 0,0-1 1,1 1-1,-1-1 0,1 0 0,-1 0 0,1-2-6,-4-12 34,1 1 0,-1-19-34,2 13-35,1 5-53,1 0-1,0 0 1,1-1-1,1 1 0,2-5 89,0 16-111,0-1 0,0 1-1,1 0 1,0 0-1,0 0 1,1 1-1,0-1 1,0 1-1,5-5 112,0 0-430,-9 10 264,1 0 0,-1 0 0,1 0 0,-1 0 0,1 0 0,0 0 1,0 0-1,-1 1 0,1-1 0,0 1 0,0-1 0,0 1 0,-1 0 0,1-1 0,0 1 0,0 0 1,0 0-1,0 1 0,-1-1 0,1 0 0,1 1 166,1-1-357,0 1 0,0 0-1,0 0 1,-1 0 0,1 1 0,0-1 0,0 1-1,2 1 358,10 13-2405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1:4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1633 264,'0'0'372,"0"0"84,0 0 32,0 0-9,0 0 4,0 0-11,4-20 6727,77 10-6327,-52 5-544,-14 3-162,-1 0 1,0-1-1,0-1 1,0 0-1,7-4-166,-7 3 162,-1 0 1,1 1-1,10-1-162,-10 2 123,0 0 0,0-1 0,9-5-123,33-12 406,-37 14-276,0 0 0,-1-1 1,11-8-131,90-45 232,-93 46-108,-2-1 0,0-1 0,0-2 1,5-6-125,35-27 218,-19 15-126,-1-2 1,-2-2 0,22-28-93,-38 40 132,-9 11 10,0-1 0,-2-1 0,5-7-142,23-36 291,-27 41-200,-1-1 0,0 0 1,-2-1-1,-1 0 0,-1-1 1,2-6-92,48-151 381,-51 148-356,0 2 135,-2-1 0,-1-1-160,1-5 62,2 0-1,7-16-61,-4 16 17,-3 0 1,3-18-18,-8 18 19,6-29 18,-4 24-53,-6 40 17,2 3 2,-3 1-14,0 0-5,0 0-20,0 0 8,0 0-15,0 0 22,0 0 12,0 0-7,0 0-24,0 0 6,0 0-72,0 0-80,0 0-68,0 0-47,0 0-105,0 0-225,-12 28-3598,-2-8 182,-2-2-2187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1:4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20 341 1224,'0'0'860,"0"0"-206,0 0-182,0 0-77,0 0 64,0 0 170,-3 1 179,2-1-722,1 0 0,-1 1 0,1-1 0,0 0 0,-1 0-1,1 0 1,-1 0 0,1 0 0,-1 0 0,1 1 0,-1-1 0,1 0 0,-1 0 0,1 0-1,-1 0 1,1-1 0,-1 1 0,1 0 0,0 0 0,-1 0 0,1 0 0,-1 0-1,1-1 1,-1 1 0,1 0 0,0 0 0,-1-1 0,1 1 0,-1 0 0,1 0 0,0-1-1,-1 1 1,1-1 0,0 1 0,0 0 0,-1-1 0,1 1 0,0-1-86,0 0 74,-1 0 1,1-1 0,0 1 0,1 0-1,-1 0 1,0-1 0,0 1 0,0 0-1,1 0 1,-1-1 0,1 1 0,-1 0-1,1 0 1,-1 0 0,1 0 0,0 0-1,-1 0 1,1 0 0,0-1-75,10-11 180,1 1 0,0 0 0,0 1 0,2 0 0,3-2-180,40-35 347,52-58 184,-88 96-543,5-2 1,-20 5 101,1 1 0,-1-1 0,0 0-1,0 0 1,1-2-90,-5 6-11,1 1 0,0 0-1,-1 0 1,1 0 0,0 0 0,0 1-1,0-1 1,0 1 0,0 0-1,0 0 1,1 0 0,-1 0 0,1 0 11,2 2-1,-1-1 0,1 1 0,0 0 0,-1 1 0,1-1 0,-1 1 0,1 0 1,-1 1-1,0-1 0,0 1 0,0 0 0,3 2 1,0 2 2,0-1 0,0 1 0,0 0 0,-1 0 0,0 1 0,4 7-2,20 44 69,-24-46-66,-1 1 0,2-1-1,5 8-2,36 34-102,9 35 182,-58-90-109,0 0 0,0 0 0,0 1 0,0-1 0,1 0 0,-1 1 0,0-1 0,0 0 0,0 0 1,0 1-1,0-1 0,1 0 0,-1 1 0,0-1 0,0 0 0,0 0 0,1 0 0,-1 1 0,0-1 0,0 0 1,1 0-1,-1 0 0,0 0 0,0 1 0,1-1 0,-1 0 0,0 0 0,1 0 0,-1 0 0,0 0 0,1 0 1,-1 0-1,0 0 0,0 0 0,1 0 0,-1 0 0,0 0 0,1 0 0,-1 0 0,0 0 0,1 0 0,-1 0 0,0 0 1,1-1 28,3-11-3983,-4 5-1253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2:00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1276 17 160,'0'0'1171,"0"0"-363,0 0-290,0 0-57,0 0-6,0 0 4,-2-3-674,-7-8 7611,-186 8-4327,191 4-3060,-1 0 1,0 0-1,0 1 1,1-1 0,-1 1-1,0 0 1,1 0-1,-2 2-9,-20 8 12,-14-1 143,22-7-72,1 1-1,0 0 1,1 1-1,-1 1 1,1 1 0,-11 7-83,16-9 53,0-1 0,0 0 1,0 0-1,-1-1 1,-10 2-54,9-2 4,0 0 0,1 1 0,-1 0 1,-7 5-5,-20 12-46,-31 11 46,56-26 16,0 1-46,0 0-1,0 2 1,1 0-1,-4 4 31,5-3-57,-1-1-1,0-1 1,-1 0-1,-5 2 58,17-9-10,0 0 1,-1 0-1,1 0 0,0 1 0,1 0 0,-1-1 0,0 1 1,1 0-1,-1 0 0,1 0 0,-1 3 10,-23 42-75,14-24 27,-8 14-31,8-16-46,0 0 0,-13 17 125,15-24-20,1 0 1,1 1-1,1 0 0,-1 3 20,-22 43-16,13-35 36,10-16-25,0-1-1,1 1 1,0 0-1,1 1 1,1-1-1,-1 1 1,0 8 5,-11 32-20,11-36 6,0 1 0,0-1 0,1 6 14,2-10 1,-1 0-1,-1 0 1,0-1-1,-2 5 0,1-4 4,1 0 1,0 0-1,-2 12-4,-9 42-35,10-49 30,1 1-1,0-1 1,1 1 0,0 18 5,-8 78-24,3 2-95,8-115 126,0-1 1,0 0 1,0 0 5,0 0-5,0 13 347,0-2-1409,0-7-3410,-4-4-579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2:0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1 160,'0'0'1672,"0"0"-721,0 0-351,0 0-7,0 0-52,0 0 7,0 0 78,0 0 144,0 0-103,0 0-165,0 0-65,0 0-50,0 0 22,0 0-43,0 0-82,0 28 213,1-6-461,2 0-1,1 0 1,1-1-1,1 0 1,0 0 0,2 0-1,0-1 1,1 0-1,9 13-35,-15-29-20,1 1 0,-1-1 0,1 1-1,-1-1 1,1 0 0,4 2 20,-5-3 0,0 0 1,0 0 0,0 0-1,0 0 1,0 0-1,0 1 1,-1-1 0,0 1-1,0 0 1,0-1 0,1 5-1,0 2 81,0 0 0,-1 0 0,0 1 0,0 5-81,-2-15 6,20 23-207,13 7 161,-33-31 75,0 0-18,0 0 10,0 0 26,0 0 6,0 0-41,0 0 5,0 0 44,0 0-38,0 0 3,0 0-44,0 0-56,20-4 157,33-29 193,-2-1 0,-2-3-1,28-26-281,-11 8 436,27-14-436,-63 51 3,0 2 0,1 1 0,15-5-3,3-1-20,-49 21-21,0 0-1,-1 0 1,1 0 0,0 0 0,0 0 0,0 0-1,0 0 1,0-1 0,0 1 0,0 0-1,0 0 1,-1 0 0,1 0 0,0 0 0,0-1-1,0 1 1,0 0 0,0 0 0,0 0-1,0 0 1,0 0 0,0-1 0,0 1 0,0 0-1,0 0 1,0 0 0,0 0 0,0-1 0,0 1-1,0 0 1,0 0 0,0 0 0,0 0-1,0 0 1,0-1 0,1 1 0,-1 0 0,0 0-1,0 0 1,0 0 0,0 0 0,0 0-1,0-1 1,0 1 0,1 0 0,-1 0 0,0 0-1,0 0 1,0 0 0,0 0 41,-14-1-2916,14 1 2890,-19 0-5515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05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26,'0'0,"0"0,0 0,0 0,0 0,5 0,11 0,14 0,18 0,23-3,18 0,17 0,15 0,2 1,4 1,-3-2,-23-1,-28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2:16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1478 1272 672,'0'0'1067,"0"0"-309,0 0-114,0 0-156,0 0-92,1 1-714,0 4 8526,-3-4-7898,-517-1 5396,510 0-5563,0-2 0,1 1 0,-1-1 0,0 0 0,-3-2-143,-27-6 206,29 8-172,1-1 0,0 0 1,0 0-1,0-1 0,0 0-34,-28-11 216,18 8-93,0-1 1,1 0 0,-2-3-124,-23-10 201,27 13-94,-1-2-1,1 0 1,-13-12-107,14 11 91,0 0 1,-1 1 0,-16-7-92,23 12 59,0-1 0,0 0 0,0 0 0,1-1 0,-7-6-59,-22-17 206,25 20-150,1 0-1,0 0 1,-4-5-56,-11-11 235,-2-2-217,2-2 1,1 0 0,2-2 0,0 0 0,-2-10-19,4 8-3,1-2 0,0-4 3,8 12-10,1 0 0,1 0 0,1-1 0,-3-25 10,-11-122-55,18 146 68,1 1-56,1 0 1,0-18 42,3-83-19,-2 121-136,2 8-357,-1 1 1,0-1 0,1 1 0,-1 0 0,1-1-1,-1 1 1,0 0 0,1-1 0,-1 1 0,0 0-1,1 0 1,-1 0 0,0-1 0,1 1 0,-1 0-1,0 0 1,1 0 0,-1 0 0,0 0 0,0 1 511,-6-1-3919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2:18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18 392 968,'0'0'455,"0"0"-291,0 0-132,0 0 205,-12 0 382,10-1 2594,1 1 3476,0-26-5429,0 13-1166,1 0-1,0 0 1,1 0-1,0 0 1,1 0-1,0 1 1,1-1-1,0 0 1,1 1-1,1 0 1,3-7-94,40-58 103,-29 49 37,-1 0 1,11-28-141,-28 55 32,1-1 1,-1 1-1,1 0 1,0-1-1,-1 1 0,1 0 1,0 0-1,0 0 1,0 0-1,0 0 0,0 1 1,0-1-1,0 0 1,0 1-1,0-1 1,0 1-1,0 0 0,0 0 1,0 0-1,0 0 1,0 0-33,61 1-69,-38 0 137,-10 0-63,0 1 0,0 0 0,0 2 0,-1-1 0,0 2 0,1 0 0,-1 0 0,-1 1 0,3 2-5,-8-4 4,-2-1-2,0 1-1,0 0 0,0 0 0,-1 1 0,1 0 0,-1 0 0,2 3-1,-2-3 2,0 0-1,0 0 0,1 0 0,0-1 0,-1 1 0,1-2 0,4 3-1,-10-6-49,1 0 0,-1 0-1,0 0 1,1 0 0,-1 0-1,0 0 1,0 1 0,1-1-1,-1 0 1,0 0 0,0 0-1,1 0 1,-1 0 0,0 1-1,0-1 1,1 0 0,-1 0-1,0 1 1,0-1 0,0 0 0,0 0-1,1 1 1,-1-1 0,0 0-1,0 0 1,0 1 0,0-1-1,0 0 1,0 0 0,0 1-1,0-1 1,0 0 0,0 1-1,0-1 1,0 0 0,0 1-1,0-1 1,0 0 49,-12 9-4519,-9 1-2354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1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1 264,'0'0'627,"0"0"-102,0 0-114,0 0-144,0 0-63,0 0 21,6 0 4458,19 0-3637,10 0-652,1 1-1,-1 1 0,0 2 0,0 1 1,0 2-1,-1 2 0,12 5-393,-25-7 89,1-1 0,0-1 1,0-1-1,21 1-89,-13-2 129,0 2 0,13 4-129,161 60 177,-68-21 338,-93-33-368,-1 2 1,0 2-1,-1 1 0,-1 2 1,-1 2-1,30 25-147,-38-20 130,-1 1-1,-2 1 1,-1 1-1,-1 2 1,13 24-130,-28-42 95,35 57 209,-4 3 0,12 33-304,-37-75 65,8 24 116,-4 1 0,-1 1-1,5 37-180,-16-63 56,33 131 352,-32-139 12,-10-25-620,0 0 0,0 0-1,1 0 1,-1 0 0,0-1-1,1 1 1,-1 0 0,1 0 0,-1 0-1,1-1 1,-1 1 0,1 0-1,-1-1 1,1 1 0,0 0 0,-1-1-1,1 1 1,0-1 0,0 1-1,-1-1 1,1 1 0,1-1 200,-2 0-3646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1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20 2240,'0'0'1162,"0"0"-612,0 0-328,0 0-122,0 0-36,0 0 60,-11 1 126,-2 1 4,-9 1-233,-1-2 6116,24 14-5835,4 1-202,1-1 0,0 0 0,1 0 0,0 0 0,1-1-1,4 4-99,13 24 176,-16-24-113,6 12 52,1-2-1,2 0 1,4 3-115,-16-23 19,0 0 1,1-1-1,0 0 0,0 0 1,1 0-1,0-1 0,0 0 1,0-1-1,1 0 0,0 0 1,0-1-1,6 2-19,19 6 106,-24-7-77,0-2 0,-1 1 0,2-1 0,-1-1 0,0 0 1,0 0-1,1-1 0,4 0-29,-7-2 54,0 0 0,0 0 0,0-1 0,-1 0 0,1 0 0,-1 0 0,1-1 0,-1 0 0,0-1 0,0 0 0,0 0 0,-1 0 0,2-2-54,16-13 146,0-2-1,16-17-145,-19 16 22,97-101-332,38-56 310,-153 177-1872,-6 11 1152,-10 17-408,-19 20-1972,-6-4-1796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2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1 464,'0'0'347,"0"0"-7,0 0-60,0 0 17,0 0 34,0 0-23,0 0-58,0 0-77,0 0-22,0 0 6,0 0-28,0 0-17,0 0 55,0 0 96,0 0 70,0 0-31,0 0-42,0 0-48,0 0-43,0 0-57,0 0-39,0 0-39,0 0 23,0 0 43,0 0 31,0 0 50,0 0 78,0 0-26,0 0-47,0 0-38,0 0-24,0 0-35,0 0-38,0 0-50,27 0 341,175 3 671,-202-3-1221,1 0 0,0 0 0,-1 0 0,1 1 0,-1-1 0,1 0 0,0 0 0,-1 1 0,1-1 0,-1 0 0,1 1 0,-1-1 0,1 0 0,-1 1 0,1-1 0,-1 1 0,1-1 0,-1 1 0,0-1 0,1 1 0,-1-1 208,4 7-2795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2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28 680,'0'0'678,"0"0"-46,0 0-152,0 0-61,0 0 59,0 0 55,4 0 51,22 0 1241,-25 0-1638,29 0 772,150 0-563,-175 0-457,0-1 1,0 0-1,0 0 1,0 0-1,0-1 1,0 0-1,0 0 1,3-1 60,-3 0-382,0 1 0,0 0 1,0 0-1,0 1 0,1 0 0,-1 0 1,1 0-1,3 0 382,-3 1-1527,-4 0-1259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09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3,0 3,0 6,0 7,2 19,4 39,3 44,0 28,-7 18,-3-19,-2-35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14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0,0 0,0 5,0 14,3 36,2 52,4 51,5 49,0-9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2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0,0 0,0 0,0 3,0 12,6 39,0 49,1 49,-4 51,-3-10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29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0,0 0,0 0,0 0,0 0,0 0,0 0,0 0,0 17,5 46,6 58,9 60,1-1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06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1 136,'0'0,"0"0,0 0,0 0,2 0,7 0,10-2,18-4,20-2,29-6,28-3,24-2,14-2,7 1,-22 4,-36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54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1,'-1'0,"1"0,0 0,0 2,3 6,2 9,4 13,2 20,3 18,0 19,1 18,-2 8,-1-1,-3-9,-2-15,-3-15,-1-20,-3-19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55.3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1 172,'0'0,"0"0,0 0,0 0,0 0,0 0,0 0,2 0,11 0,21-4,26-5,33-9,35-5,34-3,25-9,-18 4,-38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56.3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1,'0'0,"-9"227,-36 202,25-221,18-167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56.7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0,'0'0,"0"0,8 3,14 5,26 4,42 2,46 0,41-9,35-9,34-10,-25-1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59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0,'0'0,"0"0,0 0,-3 3,-2 2,-4 11,-3 27,4 41,2 41,1 30,-2 12,-2-6,-2-17,-1-27,0-28,1-26,2-24,2-19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1:5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3,'0'0,"0"0,0 0,2 2,7 4,13 3,26 2,31 0,33-5,31-8,24-12,-17-2,-33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2:00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0,0 0,5 0,11 0,21 0,33 3,43 0,40 0,33 2,24-2,-24-2,-44-1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2:02.5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0 102,'0'0,"0"0,0 0,5 0,12 0,17 0,26 0,24 0,26 0,24-2,18-4,11-3,5-4,-4-6,-7-2,-31 3,-37 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2:03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34,'0'0,"0"0,5 0,11 0,26 0,32 0,39 0,35-2,27-4,20-3,-22 0,-41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2:05.2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48,'0'0,"0"0,0 0,0 0,0 0,0 0,0 0,5 0,9 3,19 0,30 0,30-3,32-4,30-4,17-2,15-3,-24 1,-41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17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0,5 2,7 4,8 3,16 5,20 2,21 2,24-3,16-4,11-6,-17-4,-27-2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2:06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232 0,'0'0,"0"0,-2 8,-4 14,-5 26,-7 29,-4 24,-3 14,-6 8,-2-1,2-8,7-14,6-23,8-26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2:06.5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0,'0'0,"3"0,13 3,20 2,33 4,36 0,32-1,28-3,15-4,-22-2,-39-2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3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31 392,'0'0'527,"0"0"-22,0 0 53,0 0-13,0 0-82,1-3-58,9-21 1020,-10 24-1149,0 0 13,0 0-26,0 0-12,0 0 11,0 0 36,0 0 14,0 0-3,0 0-54,0 0-90,0 0-46,0 0-35,0 0-17,0 0-13,0 0-24,0 0 39,0 0 23,0 0 31,0 0 43,0 0 38,0 0 10,0 0-25,0 0 14,0 0-8,0 0-67,0 0-76,0 0-51,0 0-21,0 0-36,0 0 25,0 0-19,0 0 24,0 24-12,0 169 54,0-189-22,0-1 1,0 1 0,1 0 0,-1-1 0,1 1 0,0 0-1,0-1 1,0 1 0,0-1 0,1 1 0,-1-1 0,1 0-1,0 0 1,1 2 5,-1-3-18,0 0 1,0 0-1,-1-1 0,1 1 0,1 0 1,-1-1-1,0 0 0,0 1 0,1-1 0,-1 0 1,0 0-1,1-1 0,-1 1 0,1 0 0,-1-1 1,1 1-1,-1-1 0,1 0 0,-1 0 1,1 0 17,12 0 35,0 0-1,-1-1 1,1 0 0,0-1 0,12-4-35,-22 4 24,-1 1 1,1-1-1,-1 0 0,0-1 0,0 1 0,1-1 0,-2 1 0,1-1 0,0 0 0,0-1 0,-1 1 0,0-1 0,0 1 0,0-1 0,0 0 0,0 0 1,-1 0-1,0-1 0,0 1 0,0-1-24,18-61 205,-17 52-161,1-1 0,0 1 0,1 0 0,1 0 0,1-2-44,-4 10 73,-1-1 0,0 1 0,-1-1 0,1 1 0,-1-1 0,-1 1 0,1-1 0,-1-6-73,0 12 63,0 1-38,0 0-10,0 0 4,0 0 33,0 0-12,0 0-56,0 0-55,0 0-13,0 0 5,0 25-141,0 156 155,0-139-4463,0-59 2516,0 0-969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4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1008,'0'0'727,"0"0"-73,0 0-182,0 0-159,0 0-89,0 0-107,0 0-119,0 0-82,0 0 12,0 0 72,0 0 98,0 0 48,0 0 42,0 0 149,0 0 55,0 0-21,0 0-80,0 0-75,0 0-33,0 0 13,0 0 53,0 0 11,0 0 16,0 0 37,0 0 40,0 0 3,0 0-34,0 0-90,0 0-98,-7 38 710,3-24-816,-2 5-17,1 0-1,1 1 0,0 0 1,2-1-1,0 17-10,2-35 41,0-1 6,0 0-31,0 0-8,-2 31 93,3-29 441,0-21-306,-1 15-227,0-5 5,0 1-1,0-1 1,1 1 0,2-8-14,-2 12-7,0 1 0,0-1 1,1 1-1,0 0 0,-1 0 1,1 0-1,0 0 0,1 0 1,-1 0-1,0 0 0,1 1 1,2-3 6,0 0-4,6-5 9,-1 0 1,1 1-1,1 0 1,0 1-1,0 1 1,0-1 0,9-2-6,-14 10 70,-6 0-54,-1 0-17,0 0-38,0 0-13,30 4-40,-24 4 96,-1 0 0,0 1-1,-1 0 1,0 0 0,0 0 0,-1 0-1,0 0 1,-1 1 0,0-1 0,0 9-4,1 15-128,-2 1 1,-2 17 127,1-6-486,0-44 396,0-1 35,0 0 28,0 0-69,0 0-194,0 0-260,0-4-1824,0 1-66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4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17 808,'0'0'804,"0"0"-55,0 0-179,0 0-90,0 0-6,0 0-35,6-14 283,-4 12 4129,-1 11-4860,0 0-1,1-1 1,-1 1 0,2 0 0,-1-1-1,3 4 10,-2-3 11,0 0 0,0 0 0,-1 0 0,0 1 0,-1-1 0,1 5-11,13 161-58,-4-86-5,-11-42 80,0-45-3,0-2-5,0 0-1,0 0 1,0 0 5,0 0 2,0 0 20,0 0-16,0 0-11,0 0 11,0-41 226,1 26-243,-1 11-8,0-1-1,0 1 1,0 0 0,0-1-1,-1 1 1,0 0 0,1 0-1,-2-3 6,1 6-6,0 0 0,1 0 0,-1-1-1,0 1 1,0 0 0,0 0-1,0 0 1,0 0 0,0 0-1,-1 0 1,1 1 0,0-1-1,0 0 1,-1 1 0,1-1 0,0 1-1,-1-1 1,1 1 0,0-1-1,-1 1 1,1 0 0,-1 0-1,1 0 1,-1 0 0,1 0-1,0 0 1,-2 0 6,-36-14-27,-47 14-1035,84 2 1023,0-1 0,0 0 0,0 1 0,0 0 0,0-1 0,0 1 0,1 0 0,-1 0 0,1 0 0,-1 0 0,1 0 0,0 0 0,0 0 0,0 1 0,0-1 0,0 0 0,0 2 39,-7 12-354,6-12 325,0 0 0,1-1-1,0 1 1,-1 0-1,2 0 1,-1 0 0,0-1-1,1 1 1,-1 0 0,1 0-1,1 3 30,-2-4-1,1 0 0,0 0 0,1 0 0,-1 0 0,1 0 1,-1 0-1,1 0 0,0 0 0,0 0 0,0 0 0,0-1 0,1 1 0,-1 0 0,1-1 0,0 2 1,9 9 19,-11-12-13,1 0 0,-1 0 0,1 0 0,0 0-1,-1 0 1,1-1 0,0 1 0,-1 0 0,1 0 0,0-1 0,0 1-1,0 0 1,0-1 0,0 1 0,0-1 0,0 1 0,0-1 0,0 0-1,0 1 1,0-1 0,0 0 0,0 0 0,0 1 0,0-1 0,0 0-1,0 0 1,0 0-6,36 13 131,-16-12 272,-10-1-306,-1 0-1,0 0 1,0-1-1,5-1-96,-12 1 46,1 0 0,-1 0-1,1 0 1,-1-1 0,0 0-1,1 1 1,-1-1-1,0 0 1,0 0 0,0-1-1,-1 1 1,1 0 0,0-1-1,-1 0-45,24-21 302,-25 23-318,-1 1-36,0 0-46,0 0-27,0 0-32,0 0 6,0 0 20,0 0 29,0 0 75,0 0 4,0 0-94,0 0-163,0 0-66,0 0-90,0 0-207,0 0-321,0 0-325,0 0-342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44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22 824,'0'0'724,"0"0"-274,0 0-102,0 0-65,0 0 101,0 0 65,0 0-24,0 0 17,0 0 9,-31 0 1514,20-4-1028,9 7-987,1 1-1,0-1 1,0 0 0,0 1 0,0-1 0,1 1 0,-1-1 0,1 1 50,-1 0-22,-2 12-14,3-16 41,0 0 0,0 0 0,0 0 0,0 0 0,0 0 0,0 0 0,0 0 0,-1 0 0,1 0 0,0 0 0,0 0 0,0 0-1,0 0 1,0 0 0,0 0 0,0 0 0,0 0 0,0 0 0,0 0 0,0 0 0,0 0 0,0 0 0,0 0 0,0 0 0,0 0 0,0 0 0,0 0 0,0 0 0,0 0 0,0 0 0,0 0 0,-1 0 0,1 0 0,0 0-5,1-28 491,0 6-446,-4 6-272,0 14-415,-2 8 4,5-2 220,0-4-2742,0 0 317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4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1 160,'0'0'743,"0"0"-2,0 0-34,0 0-211,0 0-116,0 0-14,0 0-26,0 0 19,0 0 58,0 0 52,0 0 12,0 0 76,0 0-70,0 0-120,0 0-15,0 0-28,0 0-67,0 0-25,0 31-256,0 141 176,0-170-154,0 1 0,1-1 0,-1 1 0,1 0 0,-1-1 0,1 1 0,0-1 0,0 0 0,0 1 0,0-1 0,1 0 0,-1 1 0,1-1 0,-1 0 0,1 0 0,0 0 0,0-1 0,0 1 0,0 0 0,0-1 0,0 1-1,0-1 1,0 0 0,1 1 0,-1-1 0,0 0 0,2 0 2,5 2-31,-1 0 0,1-1 0,0 0-1,0-1 1,-1 0 0,1 0 0,7-1 31,-8 0-39,-5 1 57,1-1 0,-1 1 0,0-1 0,1-1 1,-1 1-1,1 0 0,-1-1 0,1 1 0,-1-1 0,0 0 1,1 0-1,-1-1 0,0 1 0,0-1 0,0 1 1,0-1-1,0 0 0,0 0 0,-1 0 0,1-1 0,1-1-18,10-12 64,-1-1-1,-1-1 0,-1 1 0,-1-2 0,0 0 0,-1 0 0,-1 0 0,5-20-63,-6 20 9,-3 150 307,4-63-797,-8-68 351,0 1 1,0-1 0,1 1 0,-1-1-1,0 1 1,0-1 0,1 1 0,-1-1-1,0 0 1,1 1 0,-1-1 0,0 1-1,1-1 1,-1 0 0,0 0 0,1 1-1,-1-1 1,1 0 0,-1 0 0,1 1 0,-1-1-1,1 0 1,-1 0 0,1 0 0,-1 0-1,1 0 1,-1 1 0,1-1 0,-1 0-1,1 0 1,-1 0 0,1-1 0,-1 1-1,1 0 1,-1 0 0,1 0 0,-1 0-1,1 0 1,-1-1 0,1 1 129,5 0-1040,-2 0-907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4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1400,'0'0'860,"0"0"-93,0 0-216,0 0-132,0 0-4,0 0 13,0 19 1664,0 83-660,0-59-1315,0-34 131,0-13 256,1-3-507,0 1 0,0-1 0,1 1 0,0-1 1,0 1-1,1 0 0,-1 0 0,1 0 0,1 0 0,-1 1 1,1-1-1,0 1 0,0 0 0,1 0 0,-1 0 0,1 1 1,5-4 2,-7 6-30,0 1 1,0 0-1,0 1 1,1-1-1,-1 0 1,0 1 0,0 0-1,1-1 1,-1 1-1,0 1 1,0-1-1,1 0 1,-1 1 0,2 0 29,6 5-22,-2 0 1,1 0 0,-1 1-1,1 0 1,-2 1 0,2 2 21,-1-2-383,-4 20 211,8 1 183,-11-27-51,0 1 0,-1 0 0,1 0 0,-1 0 0,1 0 0,-1 0 0,0 1-1,-1-1 1,1 2 40,7-2-382,-4-2-3522,-4-1 1682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5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1 904,'0'0'1027,"0"0"-285,0 0-138,0 0-174,0 0-108,0 0 23,0 31 2285,0 244-1920,4-180-417,-4-94-273,0-1-7,4 31 238,-3-36-155,0 1 0,0-1-1,0 0 1,-1 0 0,0 1-1,0-1 1,0 0 0,-1-2-96,1 0 49,0-47 118,-26 36-95,26 17-81,-2-1-38,0 0-1,0 0 1,0 0-1,0 0 0,0 1 1,-1-1-1,1 0 1,0 1-1,-1 0 0,1 0 1,-1-1-1,1 2 1,-1-1-1,0 0 0,1 0 1,-1 1-1,0-1 1,0 1-1,1 0 1,-1 0-1,0 0 0,0 0 1,-2 1 47,3-1-46,0 0 0,0 0 0,0 0 0,-1 0 0,1 1 0,0-1 1,0 1-1,0-1 0,-1 1 0,1 0 0,0 0 0,0 0 0,0 0 0,0 0 0,1 0 0,-1 0 1,0 1-1,0-1 0,1 1 0,-1-1 0,1 1 0,-1 0 0,1-1 0,0 1 0,0 0 1,-1 0-1,1 0 0,1 0 0,-2 2 46,-6 9-236,2-1 221,1 1-1,0-1 1,0 1 0,1 1 0,1-1 0,1 0 0,-1 1 0,2 0-1,0-1 1,1 1 0,1 13 15,-1-25 31,1 0-1,0 0 1,-1-1-1,1 1 1,0 0-1,0 0 1,0-1-1,0 1 1,1 0-1,-1-1 1,0 0-1,1 1 1,-1-1-1,1 0 1,-1 1-1,1-1 1,-1 0-1,1 0 1,1 0-31,0 1 58,1 0 1,-1 0-1,1 0 1,-1-1 0,1 1-1,0-1 1,0 0-1,-1 0 1,5 0-59,40 1 370,-31-1-272,0 0 1,0-1-1,13-2-98,-24 1 35,0 0 1,-1 0-1,1-1 1,0 0-1,-1 0 1,1 0 0,-1-1-1,0 0 1,0 0-1,0 0 1,0 0-1,-1-1 1,1 0-36,3-2 47,-5 3-38,1 1 0,-1-1 1,0 0-1,0 0 0,0 0 1,0 0-1,0-1 0,0 1 1,-1-1-1,0 0 0,0 0 1,0 1-1,0-1 0,1-4-9,1-3-2406,-4 7 718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52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1 440,'0'0'738,"0"0"-10,0 0-97,0 0-205,0 0-158,0 0-17,0 0 81,0 0 68,0 0-4,0 0-45,0 0-64,0 0 8,0 0-13,0 0-16,0 0 42,0 0-67,0 0-49,0 0 20,0 0 10,0 0-40,0 0-46,0 0-25,0 0-44,0 0-9,0 0 12,0 0-8,0 9-32,-2-2-19,0 1 1,1-1-1,0 0 0,1 1 1,-1-1-1,1 1 1,1-1-1,-1 1 0,1 0-11,1 17 68,-2 134 1542,7-338-1898,-4 161 57,-2 17-188,0 0 0,0 0 0,-1 1 0,1-1 0,0 0 0,0 1 0,0-1 0,0 0 1,0 1-1,0-1 0,0 1 0,1-1 0,-1 1 0,0 0 0,0 0 0,0-1 0,0 1 0,1 0 419,6-3-1702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18.0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1,'0'0,"0"0,0 0,0 2,0 8,0 15,3 23,3 28,0 28,0 23,-1 17,-5 2,-4-8,-4-13,-3-20,0-27,2-27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3:53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59 392,'0'0'307,"0"0"-131,0 0-85,0 0-26,0 0 0,0 0 42,0 0 65,0 0 73,0 0 23,-1-5 3416,2-14-2903,6 14-565,0 1 1,0 0-1,0 0 0,0 1 0,0 0 0,1 0 0,-1 1 0,1 0 1,0 0-1,0 1 0,0 0 0,0 0 0,0 1 0,2 0-216,3 6 211,-11-5-210,-1 0 1,0 0 0,1 0 0,0-1 0,-1 1-1,1 0 1,-1-1 0,1 1 0,0-1-1,-1 0 1,1 1 0,0-1 0,1 0-2,-2 1 4,0 0 5,0 1 1,0 0-1,0 0 1,-1-1-1,1 1 0,-1 0 1,1 0-1,-1 0 1,1 0-1,-1 0 1,0 0-1,0 0 1,0 0-10,1 6 30,-1-5-23,2 3 8,-1 1 0,1-1 0,0 1-1,1-1 1,-1 0 0,3 4-15,-4-7 7,0 0 0,0 1-1,0-1 1,-1 0 0,0 1-1,0-1 1,0 1 0,0-1-1,0 0 1,0 1 0,-1 0-7,-1 24-291,2 22-6336,0-59 4685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4:1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1375 1 200,'0'0'260,"0"0"-49,0 0-8,0 0 29,0 0-12,0 0 13,0 0 6,0 0 15,0 0 1,0 0 40,0 0-2,0 0-74,0 0-43,0 0-1,0 0-5,0 0-14,0 0 15,0 0-27,0 0-49,0 0-71,0 0-7,0 0 35,0 0 0,0 0 2,0 0-1,0 0 26,0 0 74,0 0 131,0 0 48,0 0-46,0 0-49,0 0-54,0 0-45,0 0 29,0 0 32,0 0-2,0 0 14,0 0 20,0 21 493,0 185-314,-1-196-342,0 0 0,-1 0 0,0 0 0,0 0-1,-3 5-67,2-5 15,0 0 0,0 0-1,1 1 1,1-1 0,-1 8-15,2-11 42,0-1 0,-1 1 0,0 0 1,0-1-1,0 1 0,-3 5-42,0 1 36,-41 125 75,35-114-95,-2-1 0,0 0 0,-6 6-16,-6 13 256,16-31-194,1 0 0,-2 0 0,-6 7-62,-11 13 79,18-20-67,4-4 19,-1-1 0,0 1 0,0-1 0,-1 1 0,0-2 0,0 1 0,0-1 0,-1 1 0,0-2-1,-1 2-30,-3 1 25,0 1 0,1 1 0,0 0 0,0 0 0,1 1-1,0 0 1,0 1 0,0 1-25,5-7 53,-1 0 0,0 0-1,-1 0 1,1-1 0,-4 2-53,-11 10 112,8-5-86,-2 0 0,1 0 0,-1-1 0,-12 5-26,8-3 0,0 0 0,1 1 1,0 1-1,-11 12 0,7-7 11,14-14 24,0 0 0,-1-1 0,1 0 1,-1 0-1,0-1 0,0 0 0,-8 2-35,-29 13-8,-13 3 24,-137 51 24,181-67 35,-1-2 1,1 0-1,-14 1-75,15-3 41,0 1 1,1 1-1,-1 0 0,0 1 0,-8 3-41,6-2 11,0-1 0,-1 0 0,1-1 0,-1-1 0,0 0 0,0-2 0,0 0-1,1 0 1,-7-2-11,-29 1-50,50 1 54,1 0-24,0 0-59,0 0 0,0 0 19,0 0 12,0 0 32,0 0 7,0 0-12,0 0-22,0 0 20,0 0 1,0 0-36,0 0-63,0 0-152,0 0-225,0 0-169,0 10-2055,0-3-174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4:12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13 96,'0'0'838,"0"0"-198,0 0-46,0 0-65,0 0-44,0 0 2,0-3-66,0-6 3210,-1 19-2632,-6 34-1345,-3-16 292,0 1 0,2 0 0,1 1 0,2 0 0,-1 15 54,4-30-113,-1-2-1,-1 1 1,0 0-1,0-1 1,-2 0-1,1 0 1,-2 0-1,0 0 114,-7 4 77,-7 9-94,21-26 60,-1 1 0,1 0 0,0 0 0,-1 0 0,1 0 0,0-1 0,-1 1 1,1 0-1,0 0 0,0 0 0,0 0 0,0 0 0,0 0 0,0 0 0,0 0 0,0 0 1,0 0-1,1 0 0,-1-1 0,0 1 0,0 0 0,1 0 0,-1 0 0,1 0 0,-1 0 0,1-1 1,-1 1-1,1 0 0,0 0-43,5 5 7,1 0 1,0 0-1,0 0 1,1-1-1,-1-1 1,1 1-1,0-1 0,1 0 1,2 0-8,21 7 408,32 6-408,-38-11 175,-1 1-1,1 2 1,0 1-175,-11-10-2162,-11 0-276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5:0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1510 224,'0'0'489,"0"0"25,0 0-65,0 0-101,0 0-52,0 0-3,0-17 7733,0 9-8682,-2-40 739,1 27-4,0 1 0,2-1-1,0 0 1,2-2-79,34-124 983,-6 64-743,-8 21 197,7-4-122,-18 36-86,0 0 0,10-14-229,-2 5 231,55-96 278,-68 124-463,1 1 0,0-1 0,7-6-46,20-27 131,-23 26-46,2 1-1,-1 1 1,2 0 0,15-13-85,88-81 672,-111 105-665,0 0 0,1 0 0,-1 1 0,1 0 0,0 0 0,5-1-7,-5 1 13,0 1 1,0-1-1,0 0 0,-1 0 0,0-1 0,5-4-13,10-8 126,1 0 0,1 1 0,1 1-126,-4 3 51,15-10 170,-26 14-168,0 1 1,0 1-1,0 0 1,1 0-1,10-3-53,27-15 59,-13 5 141,26-9-200,-36 17 319,40-20-229,-38 25-60,-15 5-20,4-4 68,0 0 1,0-2 0,7-3-79,-14 6 16,82-23 158,-81 24-567,1 0-1,-1 1 1,0 0 0,7 1 393,-18 4-5762,-2 1-36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5:0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2761,'0'0'960,"0"0"-379,0 0-214,0 0-104,0 0 5,0 0 60,0 0 11,0 0 2,0 0 0,0 0 19,0 0 19,0 0-8,0 0-38,0 1-186,1 0-1,-1 0 0,1 0 0,0 0 0,-1 0 1,1 0-1,0 0 0,0-1 0,0 1 1,-1 0-1,1 0 0,0-1 0,0 1 0,1 0-146,307 48 2777,-295-46-2626,-1 1-1,1 0 1,-1 1 0,1 1-1,-1 0 1,-1 1 0,0 0-1,5 4-150,33 18 297,-39-25-226,1 0 0,-1-1 0,1-1 0,0 0 0,0-1 1,0 0-1,-1 0 0,1-2 0,0 1 0,4-2-71,21 1 22,-12 8 76,-24-6-31,-1 1 0,1 0 0,-1-1 0,1 1 0,-1 0 0,1-1 0,-1 1 0,0 0 0,0 0 0,0-1 0,0 1 0,0 0 0,0 0 0,-1 0-67,1 2 79,-2 24-188,-2 1-1,0-1 1,-2 0 0,-1 0 0,-2-1-1,-1 2 110,-16 58-268,-25 148-89,50-229 370,0 2-267,-1-3-4703,-1 1 351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5:2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0 288,'0'0'575,"0"0"-178,0 0-57,0 0 160,0 0 215,0 0 51,0 0-94,0 0-76,0 0 100,0 0 106,0 0-83,0 0-233,0 0-156,0 0-54,0 0-2,0 0-41,0 0-63,0 0-71,0 0-40,0 0-27,0 0 50,0 0 18,0 0-13,0 0-27,0 0-31,0 0 7,0 0-6,0 0 50,0 0 5,0 0-26,0 0-51,0 0-40,0 5 18,0 196 157,3-200-124,0 0-1,0 0 1,1 0-1,-1-1 1,0 1-1,1-1 1,-1 0-1,0 0 1,1 0-1,-1 0 1,2-1-19,0 1 105,-1-1-92,-1 1-1,0 0 1,0-1-1,0 0 1,0 0-1,0 0 1,0 0-1,0-1 1,0 1-1,0-1 0,-1 1 1,1-1-1,-1 0 1,1 0-1,-1 0 1,1 0-1,-1-1 1,0 1-1,0-1 1,0 1-1,0-1-12,7-12 46,-1 1 1,0-1-1,4-13-46,6-10 98,12-20-31,-27 59 37,-1 9-48,2 28-40,-1 50-25,-3-79 10,0 27 16,0-35-17,-1-1-1,1 1 1,0 0-1,0 0 1,0 0-1,0 0 1,0 0-1,1 0 1,-1 0-1,0 0 0,0-1 1,1 1-1,-1 0 1,0 0-1,1 0 1,-1 0-1,1-1 1,-1 1-1,1 0 1,-1 0-1,1-1 1,-1 1-1,1 0 1,0-1-1,-1 1 1,2 0 5,-1 1 0,0 0-1,-1 0 1,1 0 0,0 0 0,0 0 0,-1-1 0,1 1-1,-1 0 1,0 0 0,0 1 0,0-1 0,0 0 0,0 0-1,0 0-4,1 11-7032,-1-6 4711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5:2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2 680,'0'0'663,"0"0"-250,0 0-139,0 0-13,0 0 94,0 0 126,0 0 107,0 0-14,0 0-102,0 0-168,0 0-141,0 0-93,0 0-78,0 0-33,0 0 36,0 0 43,0 28 585,-4 140 702,2-140-678,1-23 171,0-17-499,0-14-240,0 20-67,1 0-1,-1 0 1,1 0-1,0 0 0,0 0 1,1 0-1,0 0 1,0 0-1,0 0 1,1 0-1,0 0 1,0 0-1,3-4-11,8-9-8,-12 16 10,0 1 0,0-1 0,1 1 0,-1 0-1,1 0 1,-1 0 0,1 0 0,0 0 0,0 0-1,0 0 1,0 0 0,0 1 0,0-1 0,0 1 0,1-1-1,-1 1 1,0 0 0,1 0 0,-1 0 0,1 0-1,0 1 1,-1-1 0,1 1 0,-1-1 0,1 1 0,0 0-1,0 0-1,3 0 79,-1-1 0,1 0-1,-1 0 1,0 0-1,0 0 1,1-1 0,-1 0-1,0 0 1,0 0-1,-1-1 1,1 0 0,0 0-1,-1 0 1,0 0-1,1-1 1,-2 0 0,1 0-1,0 0-78,-2 3 1,0 1-1,-1-1 0,1 1 1,-1 0-1,1-1 0,0 1 1,-1 0-1,1 0 0,0 0 1,-1 0-1,1 1 0,0-1 0,-1 0 1,1 1-1,0-1 0,-1 1 1,1-1-1,-1 1 0,1 0 1,-1 0-1,1-1 0,-1 1 1,0 0-1,1 1 0,-1-1 1,0 0-1,0 0 0,0 0 1,1 2-1,8 20 29,-1 1 1,2 10-30,6 18 35,-14-40-5,0-1-1,-1 1 0,-1 0 1,0 0-1,0 0 0,-1 2-29,0-13-88,0-1-1,1 1 1,-1-1 0,0 0-1,0 1 1,0-1-1,1 1 1,-1-1-1,0 0 1,0 1 0,1-1-1,-1 0 1,0 1-1,1-1 1,-1 0-1,0 0 1,1 1 0,-1-1-1,0 0 1,1 0-1,-1 0 1,1 0-1,-1 1 1,0-1 0,1 0-1,-1 0 1,1 0-1,-1 0 1,1 0-1,-1 0 1,0 0-1,1 0 1,-1 0 0,1 0-1,-1 0 1,1 0-1,-1-1 1,0 1-1,1 0 1,-1 0 0,1 0-1,-1 0 1,0-1-1,1 1 1,-1 0-1,0-1 1,1 1 0,-1 0-1,0 0 1,1-1-1,-1 1 1,0 0-1,0-1 1,0 1 0,1-1-1,-1 1 1,0 0-1,0-1 89,4-6-4633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5:2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96 776,'0'0'1135,"0"0"-288,0 0-184,0 0-87,0 0-59,0 0-3,0-6 1,4-83 2490,-4 88-2800,0 1-93,0 0-64,0 0-47,0 0-9,0 9 0,4 566 1768,-4-575-1673,0 0 8,0 0-10,0 0 11,0 0 15,0 0-2,0 0-44,0-34 73,1 12-62,1 0 0,1-1-1,2-4-75,0 5 76,-2 0 0,-1-1 0,0-5-76,-2 26-2,-1 1 0,1-1 1,-1 1-1,1-1 1,-1 1-1,1 0 1,-1-1-1,0 1 1,0-1-1,1 1 1,-1 0-1,0 0 1,0 0-1,-1-1 1,1 1-1,0 0 0,0 0 1,0 1-1,-1-1 1,1 0-1,-1 0 2,-34-16-48,27 13 41,7 3-39,0 0 0,0 0 1,0 1-1,-1-1 1,1 0-1,0 1 1,0 0-1,0-1 0,-1 1 1,1 0-1,0 0 1,-1 0-1,1 0 1,0 1-1,0-1 0,-1 0 1,1 1-1,0 0 1,0-1-1,0 1 1,0 0-1,0 0 1,0 1-1,0-1 0,0 0 1,0 0-1,0 1 1,1-1-1,-1 1 1,0 0-1,1 0 0,0-1 1,-1 1-1,1 0 1,0 0-1,-1 1 46,-2 4-9,0 1-1,1 0 0,0 0 1,0 0-1,1 1 1,-1-1-1,2 0 0,-1 1 1,1 0-1,1 5 10,-5 30 94,3-37-79,1 1 0,0 0 1,0-1-1,0 1 1,1 0-1,1-1 0,-1 1 1,1 0-1,1-1-15,-2-5 7,1 0 1,0 0-1,-1 0 0,1 0 0,0 0 0,0 0 0,0-1 0,1 1 1,-1 0-1,0-1 0,1 1 0,-1-1 0,1 0 0,-1 1 1,1-1-1,0 0 0,-1 0 0,1 0 0,0 0-7,-1-1 8,22 0 284,-13 0-262,-1 1 15,1-1 0,-1-1 0,0 0 0,1 0 0,3-1-45,-10 0 14,1 1 1,0-1-1,-1 1 1,1-1-1,-1 0 1,0 0-1,0 0 1,0-1-1,0 1 1,0-1-1,0 0 1,0 0-1,-1 0 1,2-2-15,0 1-166,5-4 352,-7 2-6145,-2 6 3099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5:3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100 135 104,'0'0'241,"0"0"71,0 0 155,0 0 81,0 0 20,0 0 39,-3 3 24,-7 11-39,7-10-17,3-4-24,0 0-138,0 0-5,0 0-21,0 0-138,0 0-111,0 0-25,0 0 26,0-2-18,0 0 0,0 1 1,-1-1-1,1 1 0,-1-1 1,1 1-1,-1-1 0,0 1 0,0 0 1,1-1-1,-1 1 0,0 0 1,-1-1-122,1 0 67,0 1 0,0 0 1,0-1-1,0 1 1,0-1-1,1 1 1,-1-1-1,0 0 1,1 1-1,-1-1 1,1 0-1,0 1 1,-1-2-68,1 2 129,0-27 291,0 18-372,-1 0 1,-1 1-1,1-1 0,-2 1 1,-1-4-49,0-5 2,-8 44-1299,1 11 1219,3 1 1,1 0 0,1 0-1,2 1 1,2 0-1,2 20 78,1-58 9,0 0-1,0 0 0,-1 0 0,1-1 0,0 1 0,0 0 1,0 0-1,0-1 0,0 1 0,0 0 0,1-1 0,-1 1 0,0-1 1,0 0-1,0 1 0,0-1 0,1 0 0,-1 0 0,1 1-8,26 3 612,-20-4-403,3 1-77,0-1-1,0-1 1,0 0-1,0 0 1,-1-1 0,2-1-132,-8 2 13,0-1 0,-1 1 0,1-1 1,-1 0-1,1 0 0,-1-1 0,0 1 0,1-1 1,-1 0-1,0 1 0,-1-1 0,1 0 0,-1-1 1,1 1-1,-1 0 0,0-1 0,0 0 1,0-1-14,5-6 27,-1 0 1,-1-1 0,0 0 0,-1 0-1,0 0 1,-1-1 0,0 1-1,-1-1 1,0 0 0,-1-6-28,-1 9 0,1 1 0,0-1 1,1 1-1,0 0 0,0-1 0,1 1 1,0 0-1,0 0 0,1 0 0,0 1 1,1-1-1,3-14 28,-8 22-40,0 1 2,0 0-8,0 0-52,0 0-36,0 0 11,0 34 16,-1 12 109,0-26-2,1 0-1,0-1 1,1 1 0,1-1-1,4 16-27,-5-25-8480,-1-10 6342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5:3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1256,'0'0'795,"0"0"-220,0 0-100,0 0-75,0 0 31,0 0 33,0 39 2875,0 146-1493,1-195-1791,0 1 0,0 0 0,0 0 0,1 0 1,1 0-1,0 0 0,0 0 0,1 0 0,0 1 1,0-1-1,1 1 0,0 1 0,4-6-55,-2 1 13,-6 10-11,0-1-1,1 1 0,-1 0 1,1 0-1,-1 0 0,1 0 1,0 0-1,0 0 0,0 0 1,0 0-1,0 1 0,0-1 1,0 1-1,2-1-1,30-4-8,-32 6 15,0 0-1,0 0 0,-1-1 1,1 1-1,0 0 0,0 1 1,-1-1-1,1 0 0,0 0 1,0 1-1,-1-1 0,1 1 0,0 0 1,-1-1-1,1 1 0,0 0 1,-1 0-1,1 0 0,0 1-6,3 11-68,0 1-1,0 0 0,-2 0 1,0 1-1,0-1 0,-1 1 0,-1-1 1,-1 1-1,0 0 0,-1 3 69,1-18-34,0 0 16,0 0-8,0 0-29,0 0-32,0 0-66,2 5-1118,0-3-4359,-2-2 3149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0:18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0,5 0,9 2,17 4,33 2,41 1,41-4,33-11,-13-3,-36-1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5:3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157 118 224,'0'0'1075,"0"0"-203,0 0-162,0 0-160,0 0-68,0 0-15,0-8-5,0-86 3775,0 93-4203,0 1 23,0 0 48,8-14 1429,-5 105-1192,5 3-342,0-2 51,-4 6-51,-1 36 50,-3-134-44,0 17-31,0 72 108,0-88-77,0-1 2,0 31 0,0-28 0,0-3 34,0 0 12,0 0 9,0 0 18,0 0-19,0 0 14,0 0 11,0 0-5,0 0-28,0 0-26,0 0 28,1-10-42,-1-1 1,-1 1-1,0-1 1,-1 1-1,0 0 1,0-1-1,-1 1 1,-2-3-15,-15-39 0,19 51-23,-1-1 1,1 1 0,-1-1 0,0 1 0,0 0 0,0 0 0,1 0 0,-1 0 0,0 0-1,-1 0 1,1 0 0,0 1 0,-1-1 22,-3-1-18,4 1-19,1 0 1,-1 1-1,1-1 0,-1 1 0,1-1 0,-1 1 0,0 0 1,1-1-1,-1 1 0,1 0 0,-1 0 0,0 0 0,1 0 1,-1 1-1,0-1 0,1 0 0,-1 1 0,1-1 0,-1 1 1,1-1-1,-1 1 0,1 0 0,-1 0 0,1 0 0,0-1 0,-1 1 1,1 1 36,-4 3-50,1-1 0,0 1 1,0 1-1,1-1 0,-1 0 1,0 4 49,-9 12-108,8-15 30,1 1 1,0-1-1,0 1 1,1 0-1,0 0 0,0 0 1,0 1-1,1-1 1,-1 6 77,1 7 15,0 0 0,1-1-1,2 6-14,-1-23 11,0 0-1,1 0 0,0 0 0,-1 0 0,1 0 0,0-1 0,0 1 1,0 0-1,0 0 0,0 0 0,1-1 0,-1 1 0,1-1 0,-1 1 0,1-1 1,-1 0-1,1 1 0,0-1 0,-1 0 0,1 0 0,0 0 0,0 0 1,0 0-1,0-1 0,0 1 0,0-1 0,0 1 0,0-1 0,1 1-10,0-1 40,0 1 1,1 0-1,-1-1 0,0 1 0,1-1 0,-1 0 0,0 0 0,1-1 0,-1 1 1,0-1-1,0 1 0,1-1 0,-1 0 0,0 0 0,0 0 0,0-1 1,0 1-1,2-2-40,53-39 126,-54 37-95,0 1 1,1-1-1,-2 1 0,1-1 0,-1-1 0,1 1 0,-1 0 0,-1-1 0,1 1 0,0-3-31,8-16 8,-10 23-10,0 0 0,-1-1 0,1 1 0,-1 0 0,0 0 0,1 0 0,-1 0 0,0-1 0,0 1 1,1 0-1,-1 0 0,0-1 0,0 1 0,-1 0 0,1-1 2,6-6 22,-6 8-68,0 0 0,0 1 1,0-1-1,0 0 0,0 0 0,0 0 0,0 0 0,0 0 0,0 0 1,0 1-1,0-1 0,1 0 0,-1 0 0,0 0 0,0 0 0,0 0 1,0 0-1,0 0 0,0 0 0,0 0 0,0 0 0,1 0 0,-1 1 1,0-1-1,0 0 0,0 0 0,0 0 0,0 0 0,0 0 0,1 0 0,-1 0 1,0 0-1,0 0 0,0 0 0,0 0 0,0 0 0,0 0 0,1 0 1,-1 0-1,0 0 0,0 0 0,0 0 0,0-1 0,0 1 0,0 0 1,0 0-1,1 0 0,-1 0 0,0 0 0,0 0 0,0 0 0,0 0 1,0 0-1,0 0 0,0-1 0,0 1 0,0 0 0,0 0 0,0 0 0,0 0 1,1 0-1,-1 0 0,0 0 0,0-1 0,0 1 0,0 0 0,0 0 1,0 0-1,0 0 46,-1 3-305,1 0 0,0 0 0,-1-1 0,1 1 0,-1 0 0,0 0-1,0 0 1,0-1 0,-1 1 0,1 0 0,-1 0 305,-6 11-2826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6:2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 1159 176,'0'0'778,"0"0"-161,0 0-216,0 0-198,0 0-116,0-4-63,0-57-1561,0 61 1632,0 0 107,0 0 84,0 0 46,0 0-60,0 0-49,0 0-3,0 0 55,0 0 86,0-2 7361,0-2-3935,0-21-3495,1-32 42,1 20-133,-3 0 0,-1 0 0,-2-6-201,-3 11 187,-1 0 0,-1 1 0,-2 0 1,-2 0-1,-4-6-187,-20-23 130,6 12-92,-27-44 327,20 30 65,8 14 62,23 38-366,1 1 0,-2 0 0,1 1 0,-2-1 0,1 2 0,-1-1 0,0 1 0,-9-5-126,-3 0 115,10 6-103,1 0 1,-1-1-1,1 0 0,-3-3-12,3 1 69,-1 1-1,0 0 1,0 1-1,-1 1 1,0 0 0,0 0-1,-11-3-68,-92-32 50,91 32-39,1 0 0,-11-7-11,4 2 32,13 7-24,-1 1 0,0 1 0,-15-2-8,-19-6 31,36 10-33,-1 0 0,1 0 0,-8 1 2,-24-4-25,23 3-7,-1 1 0,-9 0 32,-47-4 23,40 2-47,41 4 17,1 0-1,0 0 0,0 0-6,0 0-22,0 0 8,0 0-14,0 0 20,0 0-28,0 0-42,0 0-16,0 0 20,0 0-27,0 0-47,0 0-142,0 0-154,0 0-238,0 0-388,0 0-594,0 10-5602,0 0-299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6:2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1 512,'0'0'1506,"0"0"-522,0 0-339,0 0-198,0 0-96,0 0 37,0 0 44,0 0 19,0 0 40,0 0-9,0 0-33,0 0-5,0 0 5,0 0-33,0 0 4,0 0-18,0 0 0,0 0-16,0 0-53,0 0-59,0 0-21,0 0 7,-15 1 116,0 4-322,0 1-1,0 1 1,1 1-1,0 0 1,1 0-1,-1 2 1,2-1-1,-5 6-53,-11 7 6,20-17 53,1-1 1,-1 0 0,0 0 0,0 0 0,-2 0-60,4-2-9,0 0 0,0 1 0,0 0 0,0 0 0,1 0 1,-1 1-1,1 0 0,0 0 0,0 0 0,-1 2 9,-2 3-13,0 0-1,1 1 0,0 1 1,-4 8 13,7-12 479,-15 19-228,18-24-256,1 0-1,-1 0 0,1 0 0,0 0 1,-1 0-1,1 0 0,0 0 0,0 0 1,1 0-1,-1 0 0,0-1 0,1 1 1,-1 0-1,1 0 0,-1 0 0,1 0 1,0 0-1,0-1 0,0 1 0,0 0 0,0-1 1,0 1 5,31 24 58,1-1 1,4 0-59,-2-1 61,-2 1 1,3 4-62,-23-12-606,-11-3-3648,-2-7-576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6:4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1 856,'0'0'1144,"0"0"-251,0 0-203,0 0-187,0 0-155,0 0-96,0 0-64,0 0-44,0 0-33,0 0-10,0 0-9,0 0-4,0 0-18,0 0 26,0 0 37,0 0 34,0 0 46,0 0 2,0 0-47,0 0-49,0 0-35,0 0-62,0 0-6,0 0 26,8 24 163,10 55 787,-11-59-815,-2 0 0,0 0 0,-1 0 0,-1 0 0,-1 10-177,0 104 580,-2-78-399,1-39-95,1 1 0,1-1 0,0 0 0,2 0 0,2 8-86,11 42 208,-16-58-169,0-1 1,1 0 0,0 0-1,1 0 1,0 0 0,0 0-1,1-1 1,0 0 0,3 5-40,58 60 71,-36-41 126,47 48 1447,11 3-1644,7-6 875,72 54-403,-155-121-456,0 0 0,1 0-1,12 6-15,-12-8 38,0 1 0,-1 0-1,11 10-37,1 1 26,-1-2-1,2 0 0,1-2 0,17 8-25,-35-18 10,10 3 114,1 0-1,0-1 1,0-1-1,18 3-123,35 12 400,-62-19-297,0 0 1,-1 0-1,1-1 1,0 0 0,0 0-1,2-1-103,39 4 127,-32-2-44,0-1 0,18 0-83,-29-1 48,-7 0-38,0 0 4,30 0 234,-22 1-191,0 0 0,0-1-1,0 0 1,0-1-1,0 0 1,0-1 0,0 0-1,0 0 1,4-2-57,18 3 148,-17 1-125,-13 0-15,-1 0 1,6 1 50,3-2 226,-8 1-409,-1 0-1,0 0 0,0 0 0,0 0 0,0 0 0,0 0 1,1 0-1,-1 0 0,0 0 0,0 0 0,0 0 0,0 1 1,0-1-1,0 0 0,1 0 0,-1 0 0,0 0 0,0 0 1,0 0-1,0 0 0,0 1 0,0-1 0,0 0 0,0 0 1,0 0-1,0 0 0,0 0 0,0 1 0,0-1 0,0 0 1,1 0-1,-1 0 0,0 0 0,0 0 0,0 1 0,0-1 1,-1 0-1,1 0 0,0 0 0,0 0 0,0 0 0,0 1 1,0-1-1,0 0 0,0 0 0,0 0 0,0 0 0,0 0 1,0 0-1,0 1 125,-9 11-4295,-8 1-1886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56:4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2168,'0'0'1066,"0"0"-347,0 0-371,0 0-213,0 0 69,0 0 53,-4 0 19,-7 1 575,9 2 2205,20 10 2407,-2-3-6691,15 13 1592,0 2 1,-1 1 0,-2 1-1,13 16-364,8 15 509,37 57-509,-81-109 41,1 1 0,0 0 0,1-1 0,-1-1 0,7 5-41,-7-5 40,0-1 0,0 2 0,0-1-1,-1 1 1,0-1 0,0 1 0,0 1 0,0 0-40,7 13 78,-9-16-67,0-1 0,-1 1 1,0 0-1,0 0 0,0 1 1,0-1-1,-1 0 0,1 3-11,2 8 157,-1 6 909,-5-18-1066,1-1 0,0 0 0,0 0-1,-1 0 1,0 0 0,1 0 0,-1 0 0,0 0 0,0 0 0,-1 1 0,-24 24-386,1 1 0,-10 14 386,12-12-548,-2-1 1,-14 12 547,38-23-6886,-4-11 2332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09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3,0 3,0 6,0 7,2 19,4 39,3 44,0 28,-7 18,-3-19,-2-35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14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0,0 0,0 5,0 14,3 36,2 52,4 51,5 49,0-9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2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0,0 0,0 0,0 3,0 12,6 39,0 49,1 49,-4 51,-3-10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5:58:29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0,0 0,0 0,0 0,0 0,0 0,0 0,0 0,0 17,5 46,6 58,9 60,1-1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3:48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0,'-1'1,"-1"0,1 0,0 0,0 1,0-1,0 0,0 0,0 1,0-1,0 1,1-1,-1 0,1 1,-1-1,1 1,-1 0,1 0,-5 30,4-29,-1 50,3 0,2 1,8 48,-5-54,0 7,19 166,-8 88,-17-271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4:46:4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73 1200,'0'0'368,"0"0"-140,0 0 58,0 0 110,0 0 89,0 0-50,0 0-108,-4-10-47,-26 8 619,26 1 977,19 1-1230,19-2-146,-1-2 0,0-1 0,0-1 1,16-6-501,51-10 470,-51 17-390,0 2 0,0 2 1,21 4-81,20-1 96,-41 0-108,0 3 0,30 6 12,6 2-1,129 3 65,-188-15-85,-1 2-1,1 0 1,-1 2 0,0 0-1,0 2 1,-1 1 0,3 2 20,-15-8 35,0 0-1,0 0 1,0-1-1,0-1 0,0 0 1,0-1-1,4 0-33,18 0 7,-24 0-18,0 0 0,-1-1 1,0 0-1,1 0 1,3-2 10,-4 1-151,1 0 1,-1 1-1,1 0 1,-1 1-1,6-1 151,-8-2-2653,-4-2 69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3:48.6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64,'0'0,"0"0,0 0,0 0,0 0,5 0,9 0,17 2,18 1,23-3,22-3,21-4,17-3,13-3,9-1,-22 2,-33 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3:49.3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1,'-10'1,"10"1,20 5,-15-5,37 9,-1-1,2-2,-1-2,43 1,172-7,-198-1,93-4,-26-1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3:51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55,'0'0,"0"0,5 0,11-2,21-4,26-3,27 0,26 1,24 3,17 1,4 0,-26 0,-36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3:52.8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0,2 5,7 12,6 14,3 21,3 24,-1 28,-4 20,-6 11,-3 0,-4-10,-2-20,-1-27,-1-27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3:53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0 125,'0'0,"3"0,10 0,23 0,28 0,37-2,39-4,33-5,22-6,12-5,-5-3,-35 2,-48 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4:02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1,'0'0,"0"0,0 5,0 16,0 32,-4 38,-5 30,-4 32,-1 22,-1 9,2-4,3-34,4-41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4:37.1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0,5 0,9 2,15 4,22 0,27 2,28 2,27 0,24-3,20-2,7-2,-28-1,-41-2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4:37.8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169 0,'0'0,"0"0,0 0,0 3,-3 10,-3 21,-3 23,0 25,-1 23,-3 16,-6 14,-5 14,-5 1,3-25,5-34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4:38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0,'0'0,"10"0,24 2,37 2,47-2,45 1,34-2,-15 0,-40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04:40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36,'0'0,"0"0,0 0,3 2,5 4,14 3,20 0,31-4,35-8,31-8,24-7,-15-1,-33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52878-4BB1-4EC7-86B3-FCA02AD4F3C1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FA57D-BF87-4EDE-A44C-34259668F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11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A57D-BF87-4EDE-A44C-34259668FC6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47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04F7-AC03-4C2A-B279-699293F10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41486-6F45-415B-A2E8-6325870F8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C830-F095-4475-B54D-C29AEA50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D9113-9F23-4586-89D5-F8F584F9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34BE-A516-4D8D-993B-7ACBCDBD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6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0EED-30A8-451A-9144-9DB7BD19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67B1A-2A05-4DB2-BE24-4B039C7D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4C80-67B2-47A1-B912-EAB276B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42EB-FBC0-4245-ACF3-06907628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A1C8E-C8A8-40B1-A9ED-175A1261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52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9BF83-0C8B-48DF-B3BA-29F43F636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16437-F201-4EB1-8550-97298942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44B9-D1B9-4C29-9CA9-A9DD511C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2247-1776-42C3-98A3-7599D2C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A670-F0C7-472A-9659-4BF7C5A4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5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2A6E-1B2F-44C5-811D-0C0EF7F5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B47B-2BEC-4CE5-B6D5-C9637E92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2B63-4C3E-49B6-9B24-E7B7EA1E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C3AE-EE4F-4957-BE42-F7095F20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0EB3-E773-4593-B8A7-35833F46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0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0A7F-2344-4CAE-B831-29E3E281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1BDA3-F9A0-448B-8DD0-053A5245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3A2A5-4F66-43EC-8366-2B74330F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5176-9957-426D-A63F-A1A629AA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35BD-DEC5-42CB-BBAE-5C52F4C4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3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6C08-41B5-4D9B-B381-312CC984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F503-2D3C-4B11-A91C-02DEDC3EB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90EF2-E5BC-4DDD-A237-0A16FF10F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51C1B-3461-4BA6-A9D4-7D6EC0F6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78232-B439-41D8-9DAA-46C479C3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2C07-3DBD-467F-849D-9668635B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10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A1ED-FD2C-414F-BBD7-5BE145FF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AA7C-8A06-4AF7-BC9E-7C724B23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48C27-1CE9-49C5-8B0B-FA084AEB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3BA7C-DA75-4AF0-8E3F-75729B2E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A262A-BDFA-4FC4-8EDC-3928C92B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F1F25-EF2F-402F-8571-8587AEC7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939D6-95AA-4036-8618-8DAFC3BD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89479-4475-40EB-889A-D36378C6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10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AA52-42CE-4E71-9ED8-904D61ED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AFEC6-BF8E-4642-AC3D-690FFBE3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30539-1B38-429E-AEED-9F1C611F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F89D4-09BB-487E-81F2-FBE0E342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61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B74F7-1038-456F-81B0-F9FA6F86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FA480-C277-4285-A9AC-3EBC0D0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DDB0D-4FE2-45BD-BC1F-DA88702C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6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711B-FF38-40BC-8FE4-AAE65DCC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2454-889F-4D54-9AEC-2113A7DA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46946-5043-4DB9-BA22-0C0A3144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546DB-BAB8-4C4F-AAA5-1CCF9BF5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640B6-870D-4B14-9F7C-A0753579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65ADD-A7F5-4387-8396-43A4396F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12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1C5F-DE50-4C4D-82A0-995875D7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F7E53-4065-4EAB-8D50-EE22250C3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E7A66-0F90-45A5-A22A-A7EA1080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21212-A14A-449F-9AE9-03220A33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5BDF-484C-4FBE-A477-3EB6522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84075-01B2-4E54-A18A-19254B43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05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7BFD7-0FAF-4880-B871-08C9AB49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81C61-7690-49BE-81B7-1435DE25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9A4B-501E-4E4A-B2CF-6ED6DD343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F8A3-6B18-4769-AFCF-511EE6756E66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7867-12B9-4F1E-9747-A5C1B4635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5D9A-5E5E-4DE2-88E4-9D8012FD3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D7190-66B3-4499-8704-B38CDFEC5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61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26" Type="http://schemas.openxmlformats.org/officeDocument/2006/relationships/customXml" Target="../ink/ink8.xml"/><Relationship Id="rId39" Type="http://schemas.openxmlformats.org/officeDocument/2006/relationships/image" Target="../media/image14.png"/><Relationship Id="rId3" Type="http://schemas.openxmlformats.org/officeDocument/2006/relationships/image" Target="../media/image1.png"/><Relationship Id="rId34" Type="http://schemas.openxmlformats.org/officeDocument/2006/relationships/customXml" Target="../ink/ink12.xml"/><Relationship Id="rId7" Type="http://schemas.openxmlformats.org/officeDocument/2006/relationships/image" Target="../media/image3.png"/><Relationship Id="rId12" Type="http://schemas.openxmlformats.org/officeDocument/2006/relationships/customXml" Target="../ink/ink4.xml"/><Relationship Id="rId25" Type="http://schemas.openxmlformats.org/officeDocument/2006/relationships/image" Target="../media/image12.png"/><Relationship Id="rId33" Type="http://schemas.openxmlformats.org/officeDocument/2006/relationships/image" Target="../media/image8.png"/><Relationship Id="rId38" Type="http://schemas.openxmlformats.org/officeDocument/2006/relationships/customXml" Target="../ink/ink14.xml"/><Relationship Id="rId2" Type="http://schemas.openxmlformats.org/officeDocument/2006/relationships/customXml" Target="../ink/ink1.xml"/><Relationship Id="rId16" Type="http://schemas.openxmlformats.org/officeDocument/2006/relationships/customXml" Target="../ink/ink6.xml"/><Relationship Id="rId29" Type="http://schemas.openxmlformats.org/officeDocument/2006/relationships/image" Target="../media/image2.png"/><Relationship Id="rId41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5.png"/><Relationship Id="rId24" Type="http://schemas.openxmlformats.org/officeDocument/2006/relationships/customXml" Target="../ink/ink7.xml"/><Relationship Id="rId32" Type="http://schemas.openxmlformats.org/officeDocument/2006/relationships/customXml" Target="../ink/ink11.xml"/><Relationship Id="rId37" Type="http://schemas.openxmlformats.org/officeDocument/2006/relationships/image" Target="../media/image10.png"/><Relationship Id="rId40" Type="http://schemas.openxmlformats.org/officeDocument/2006/relationships/customXml" Target="../ink/ink15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31" Type="http://schemas.openxmlformats.org/officeDocument/2006/relationships/image" Target="../media/image4.png"/><Relationship Id="rId4" Type="http://schemas.openxmlformats.org/officeDocument/2006/relationships/customXml" Target="../ink/ink2.xml"/><Relationship Id="rId14" Type="http://schemas.openxmlformats.org/officeDocument/2006/relationships/customXml" Target="../ink/ink5.xml"/><Relationship Id="rId27" Type="http://schemas.openxmlformats.org/officeDocument/2006/relationships/image" Target="../media/image13.png"/><Relationship Id="rId30" Type="http://schemas.openxmlformats.org/officeDocument/2006/relationships/customXml" Target="../ink/ink10.xml"/><Relationship Id="rId35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18.png"/><Relationship Id="rId21" Type="http://schemas.openxmlformats.org/officeDocument/2006/relationships/image" Target="../media/image24.png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47" Type="http://schemas.openxmlformats.org/officeDocument/2006/relationships/image" Target="../media/image34.png"/><Relationship Id="rId50" Type="http://schemas.openxmlformats.org/officeDocument/2006/relationships/customXml" Target="../ink/ink40.xml"/><Relationship Id="rId55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9" Type="http://schemas.openxmlformats.org/officeDocument/2006/relationships/image" Target="../media/image28.png"/><Relationship Id="rId11" Type="http://schemas.openxmlformats.org/officeDocument/2006/relationships/image" Target="../media/image19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17.png"/><Relationship Id="rId40" Type="http://schemas.openxmlformats.org/officeDocument/2006/relationships/customXml" Target="../ink/ink35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44.xml"/><Relationship Id="rId5" Type="http://schemas.openxmlformats.org/officeDocument/2006/relationships/image" Target="../media/image210.png"/><Relationship Id="rId61" Type="http://schemas.openxmlformats.org/officeDocument/2006/relationships/image" Target="../media/image41.png"/><Relationship Id="rId19" Type="http://schemas.openxmlformats.org/officeDocument/2006/relationships/image" Target="../media/image23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7.png"/><Relationship Id="rId30" Type="http://schemas.openxmlformats.org/officeDocument/2006/relationships/customXml" Target="../ink/ink30.xml"/><Relationship Id="rId35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39.xml"/><Relationship Id="rId56" Type="http://schemas.openxmlformats.org/officeDocument/2006/relationships/customXml" Target="../ink/ink43.xml"/><Relationship Id="rId8" Type="http://schemas.openxmlformats.org/officeDocument/2006/relationships/customXml" Target="../ink/ink19.xml"/><Relationship Id="rId51" Type="http://schemas.openxmlformats.org/officeDocument/2006/relationships/image" Target="../media/image36.png"/><Relationship Id="rId3" Type="http://schemas.openxmlformats.org/officeDocument/2006/relationships/image" Target="../media/image1.png"/><Relationship Id="rId12" Type="http://schemas.openxmlformats.org/officeDocument/2006/relationships/customXml" Target="../ink/ink21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59" Type="http://schemas.openxmlformats.org/officeDocument/2006/relationships/image" Target="../media/image40.png"/><Relationship Id="rId20" Type="http://schemas.openxmlformats.org/officeDocument/2006/relationships/customXml" Target="../ink/ink25.xml"/><Relationship Id="rId41" Type="http://schemas.openxmlformats.org/officeDocument/2006/relationships/image" Target="../media/image31.png"/><Relationship Id="rId54" Type="http://schemas.openxmlformats.org/officeDocument/2006/relationships/customXml" Target="../ink/ink4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20.xml"/><Relationship Id="rId31" Type="http://schemas.openxmlformats.org/officeDocument/2006/relationships/image" Target="../media/image29.png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4" Type="http://schemas.openxmlformats.org/officeDocument/2006/relationships/customXml" Target="../ink/ink17.xml"/><Relationship Id="rId9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21" Type="http://schemas.openxmlformats.org/officeDocument/2006/relationships/image" Target="../media/image380.png"/><Relationship Id="rId42" Type="http://schemas.openxmlformats.org/officeDocument/2006/relationships/customXml" Target="../ink/ink66.xml"/><Relationship Id="rId47" Type="http://schemas.openxmlformats.org/officeDocument/2006/relationships/image" Target="../media/image51.png"/><Relationship Id="rId63" Type="http://schemas.openxmlformats.org/officeDocument/2006/relationships/image" Target="../media/image59.png"/><Relationship Id="rId68" Type="http://schemas.openxmlformats.org/officeDocument/2006/relationships/customXml" Target="../ink/ink79.xml"/><Relationship Id="rId16" Type="http://schemas.openxmlformats.org/officeDocument/2006/relationships/customXml" Target="../ink/ink53.xml"/><Relationship Id="rId11" Type="http://schemas.openxmlformats.org/officeDocument/2006/relationships/image" Target="../media/image330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46.png"/><Relationship Id="rId40" Type="http://schemas.openxmlformats.org/officeDocument/2006/relationships/customXml" Target="../ink/ink65.xml"/><Relationship Id="rId45" Type="http://schemas.openxmlformats.org/officeDocument/2006/relationships/image" Target="../media/image50.png"/><Relationship Id="rId53" Type="http://schemas.openxmlformats.org/officeDocument/2006/relationships/image" Target="../media/image54.png"/><Relationship Id="rId58" Type="http://schemas.openxmlformats.org/officeDocument/2006/relationships/customXml" Target="../ink/ink74.xml"/><Relationship Id="rId66" Type="http://schemas.openxmlformats.org/officeDocument/2006/relationships/customXml" Target="../ink/ink78.xml"/><Relationship Id="rId74" Type="http://schemas.openxmlformats.org/officeDocument/2006/relationships/customXml" Target="../ink/ink82.xml"/><Relationship Id="rId79" Type="http://schemas.openxmlformats.org/officeDocument/2006/relationships/image" Target="../media/image67.png"/><Relationship Id="rId5" Type="http://schemas.openxmlformats.org/officeDocument/2006/relationships/image" Target="../media/image210.png"/><Relationship Id="rId61" Type="http://schemas.openxmlformats.org/officeDocument/2006/relationships/image" Target="../media/image58.png"/><Relationship Id="rId19" Type="http://schemas.openxmlformats.org/officeDocument/2006/relationships/image" Target="../media/image370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411.png"/><Relationship Id="rId30" Type="http://schemas.openxmlformats.org/officeDocument/2006/relationships/customXml" Target="../ink/ink60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64" Type="http://schemas.openxmlformats.org/officeDocument/2006/relationships/customXml" Target="../ink/ink77.xml"/><Relationship Id="rId69" Type="http://schemas.openxmlformats.org/officeDocument/2006/relationships/image" Target="../media/image62.png"/><Relationship Id="rId77" Type="http://schemas.openxmlformats.org/officeDocument/2006/relationships/image" Target="../media/image66.png"/><Relationship Id="rId8" Type="http://schemas.openxmlformats.org/officeDocument/2006/relationships/customXml" Target="../ink/ink49.xml"/><Relationship Id="rId51" Type="http://schemas.openxmlformats.org/officeDocument/2006/relationships/image" Target="../media/image53.png"/><Relationship Id="rId72" Type="http://schemas.openxmlformats.org/officeDocument/2006/relationships/customXml" Target="../ink/ink81.xml"/><Relationship Id="rId3" Type="http://schemas.openxmlformats.org/officeDocument/2006/relationships/image" Target="../media/image1.png"/><Relationship Id="rId12" Type="http://schemas.openxmlformats.org/officeDocument/2006/relationships/customXml" Target="../ink/ink51.xml"/><Relationship Id="rId17" Type="http://schemas.openxmlformats.org/officeDocument/2006/relationships/image" Target="../media/image360.png"/><Relationship Id="rId25" Type="http://schemas.openxmlformats.org/officeDocument/2006/relationships/image" Target="../media/image400.png"/><Relationship Id="rId33" Type="http://schemas.openxmlformats.org/officeDocument/2006/relationships/image" Target="../media/image44.png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57.png"/><Relationship Id="rId67" Type="http://schemas.openxmlformats.org/officeDocument/2006/relationships/image" Target="../media/image61.png"/><Relationship Id="rId20" Type="http://schemas.openxmlformats.org/officeDocument/2006/relationships/customXml" Target="../ink/ink55.xml"/><Relationship Id="rId41" Type="http://schemas.openxmlformats.org/officeDocument/2006/relationships/image" Target="../media/image48.png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70" Type="http://schemas.openxmlformats.org/officeDocument/2006/relationships/customXml" Target="../ink/ink80.xml"/><Relationship Id="rId75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8.xml"/><Relationship Id="rId15" Type="http://schemas.openxmlformats.org/officeDocument/2006/relationships/image" Target="../media/image350.png"/><Relationship Id="rId23" Type="http://schemas.openxmlformats.org/officeDocument/2006/relationships/image" Target="../media/image390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52.png"/><Relationship Id="rId57" Type="http://schemas.openxmlformats.org/officeDocument/2006/relationships/image" Target="../media/image56.png"/><Relationship Id="rId10" Type="http://schemas.openxmlformats.org/officeDocument/2006/relationships/customXml" Target="../ink/ink50.xml"/><Relationship Id="rId31" Type="http://schemas.openxmlformats.org/officeDocument/2006/relationships/image" Target="../media/image43.png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60.png"/><Relationship Id="rId73" Type="http://schemas.openxmlformats.org/officeDocument/2006/relationships/image" Target="../media/image64.png"/><Relationship Id="rId78" Type="http://schemas.openxmlformats.org/officeDocument/2006/relationships/customXml" Target="../ink/ink84.xml"/><Relationship Id="rId4" Type="http://schemas.openxmlformats.org/officeDocument/2006/relationships/customXml" Target="../ink/ink47.xml"/><Relationship Id="rId9" Type="http://schemas.openxmlformats.org/officeDocument/2006/relationships/image" Target="../media/image410.png"/><Relationship Id="rId13" Type="http://schemas.openxmlformats.org/officeDocument/2006/relationships/image" Target="../media/image340.png"/><Relationship Id="rId18" Type="http://schemas.openxmlformats.org/officeDocument/2006/relationships/customXml" Target="../ink/ink54.xml"/><Relationship Id="rId39" Type="http://schemas.openxmlformats.org/officeDocument/2006/relationships/image" Target="../media/image47.png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55.png"/><Relationship Id="rId76" Type="http://schemas.openxmlformats.org/officeDocument/2006/relationships/customXml" Target="../ink/ink83.xml"/><Relationship Id="rId7" Type="http://schemas.openxmlformats.org/officeDocument/2006/relationships/image" Target="../media/image3.png"/><Relationship Id="rId71" Type="http://schemas.openxmlformats.org/officeDocument/2006/relationships/image" Target="../media/image63.png"/><Relationship Id="rId2" Type="http://schemas.openxmlformats.org/officeDocument/2006/relationships/customXml" Target="../ink/ink46.xml"/><Relationship Id="rId2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1" Type="http://schemas.openxmlformats.org/officeDocument/2006/relationships/image" Target="../media/image530.png"/><Relationship Id="rId42" Type="http://schemas.openxmlformats.org/officeDocument/2006/relationships/customXml" Target="../ink/ink103.xml"/><Relationship Id="rId47" Type="http://schemas.openxmlformats.org/officeDocument/2006/relationships/image" Target="../media/image72.png"/><Relationship Id="rId63" Type="http://schemas.openxmlformats.org/officeDocument/2006/relationships/image" Target="../media/image80.png"/><Relationship Id="rId68" Type="http://schemas.openxmlformats.org/officeDocument/2006/relationships/customXml" Target="../ink/ink116.xml"/><Relationship Id="rId16" Type="http://schemas.openxmlformats.org/officeDocument/2006/relationships/customXml" Target="../ink/ink92.xml"/><Relationship Id="rId11" Type="http://schemas.openxmlformats.org/officeDocument/2006/relationships/image" Target="../media/image480.png"/><Relationship Id="rId24" Type="http://schemas.openxmlformats.org/officeDocument/2006/relationships/customXml" Target="../ink/ink96.xml"/><Relationship Id="rId32" Type="http://schemas.openxmlformats.org/officeDocument/2006/relationships/customXml" Target="../ink/ink98.xml"/><Relationship Id="rId37" Type="http://schemas.openxmlformats.org/officeDocument/2006/relationships/image" Target="../media/image610.png"/><Relationship Id="rId40" Type="http://schemas.openxmlformats.org/officeDocument/2006/relationships/customXml" Target="../ink/ink102.xml"/><Relationship Id="rId45" Type="http://schemas.openxmlformats.org/officeDocument/2006/relationships/image" Target="../media/image71.png"/><Relationship Id="rId53" Type="http://schemas.openxmlformats.org/officeDocument/2006/relationships/image" Target="../media/image75.png"/><Relationship Id="rId58" Type="http://schemas.openxmlformats.org/officeDocument/2006/relationships/customXml" Target="../ink/ink111.xml"/><Relationship Id="rId66" Type="http://schemas.openxmlformats.org/officeDocument/2006/relationships/customXml" Target="../ink/ink115.xml"/><Relationship Id="rId74" Type="http://schemas.openxmlformats.org/officeDocument/2006/relationships/customXml" Target="../ink/ink119.xml"/><Relationship Id="rId79" Type="http://schemas.openxmlformats.org/officeDocument/2006/relationships/image" Target="../media/image88.png"/><Relationship Id="rId5" Type="http://schemas.openxmlformats.org/officeDocument/2006/relationships/image" Target="../media/image210.png"/><Relationship Id="rId61" Type="http://schemas.openxmlformats.org/officeDocument/2006/relationships/image" Target="../media/image79.png"/><Relationship Id="rId19" Type="http://schemas.openxmlformats.org/officeDocument/2006/relationships/image" Target="../media/image520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Relationship Id="rId30" Type="http://schemas.openxmlformats.org/officeDocument/2006/relationships/customXml" Target="../ink/ink97.xml"/><Relationship Id="rId35" Type="http://schemas.openxmlformats.org/officeDocument/2006/relationships/image" Target="../media/image600.png"/><Relationship Id="rId43" Type="http://schemas.openxmlformats.org/officeDocument/2006/relationships/image" Target="../media/image70.png"/><Relationship Id="rId48" Type="http://schemas.openxmlformats.org/officeDocument/2006/relationships/customXml" Target="../ink/ink106.xml"/><Relationship Id="rId56" Type="http://schemas.openxmlformats.org/officeDocument/2006/relationships/customXml" Target="../ink/ink110.xml"/><Relationship Id="rId64" Type="http://schemas.openxmlformats.org/officeDocument/2006/relationships/customXml" Target="../ink/ink114.xml"/><Relationship Id="rId69" Type="http://schemas.openxmlformats.org/officeDocument/2006/relationships/image" Target="../media/image83.png"/><Relationship Id="rId77" Type="http://schemas.openxmlformats.org/officeDocument/2006/relationships/image" Target="../media/image87.png"/><Relationship Id="rId8" Type="http://schemas.openxmlformats.org/officeDocument/2006/relationships/customXml" Target="../ink/ink88.xml"/><Relationship Id="rId51" Type="http://schemas.openxmlformats.org/officeDocument/2006/relationships/image" Target="../media/image74.png"/><Relationship Id="rId72" Type="http://schemas.openxmlformats.org/officeDocument/2006/relationships/customXml" Target="../ink/ink118.xml"/><Relationship Id="rId80" Type="http://schemas.openxmlformats.org/officeDocument/2006/relationships/customXml" Target="../ink/ink122.xml"/><Relationship Id="rId3" Type="http://schemas.openxmlformats.org/officeDocument/2006/relationships/image" Target="../media/image1.png"/><Relationship Id="rId12" Type="http://schemas.openxmlformats.org/officeDocument/2006/relationships/customXml" Target="../ink/ink90.xml"/><Relationship Id="rId17" Type="http://schemas.openxmlformats.org/officeDocument/2006/relationships/image" Target="../media/image510.png"/><Relationship Id="rId33" Type="http://schemas.openxmlformats.org/officeDocument/2006/relationships/image" Target="../media/image590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59" Type="http://schemas.openxmlformats.org/officeDocument/2006/relationships/image" Target="../media/image78.png"/><Relationship Id="rId67" Type="http://schemas.openxmlformats.org/officeDocument/2006/relationships/image" Target="../media/image82.png"/><Relationship Id="rId20" Type="http://schemas.openxmlformats.org/officeDocument/2006/relationships/customXml" Target="../ink/ink94.xml"/><Relationship Id="rId41" Type="http://schemas.openxmlformats.org/officeDocument/2006/relationships/image" Target="../media/image69.png"/><Relationship Id="rId54" Type="http://schemas.openxmlformats.org/officeDocument/2006/relationships/customXml" Target="../ink/ink109.xml"/><Relationship Id="rId62" Type="http://schemas.openxmlformats.org/officeDocument/2006/relationships/customXml" Target="../ink/ink113.xml"/><Relationship Id="rId70" Type="http://schemas.openxmlformats.org/officeDocument/2006/relationships/customXml" Target="../ink/ink117.xml"/><Relationship Id="rId75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7.xml"/><Relationship Id="rId15" Type="http://schemas.openxmlformats.org/officeDocument/2006/relationships/image" Target="../media/image500.png"/><Relationship Id="rId23" Type="http://schemas.openxmlformats.org/officeDocument/2006/relationships/image" Target="../media/image540.png"/><Relationship Id="rId36" Type="http://schemas.openxmlformats.org/officeDocument/2006/relationships/customXml" Target="../ink/ink100.xml"/><Relationship Id="rId49" Type="http://schemas.openxmlformats.org/officeDocument/2006/relationships/image" Target="../media/image73.png"/><Relationship Id="rId57" Type="http://schemas.openxmlformats.org/officeDocument/2006/relationships/image" Target="../media/image77.png"/><Relationship Id="rId10" Type="http://schemas.openxmlformats.org/officeDocument/2006/relationships/customXml" Target="../ink/ink89.xml"/><Relationship Id="rId31" Type="http://schemas.openxmlformats.org/officeDocument/2006/relationships/image" Target="../media/image580.png"/><Relationship Id="rId44" Type="http://schemas.openxmlformats.org/officeDocument/2006/relationships/customXml" Target="../ink/ink104.xml"/><Relationship Id="rId52" Type="http://schemas.openxmlformats.org/officeDocument/2006/relationships/customXml" Target="../ink/ink108.xml"/><Relationship Id="rId60" Type="http://schemas.openxmlformats.org/officeDocument/2006/relationships/customXml" Target="../ink/ink112.xml"/><Relationship Id="rId65" Type="http://schemas.openxmlformats.org/officeDocument/2006/relationships/image" Target="../media/image81.png"/><Relationship Id="rId73" Type="http://schemas.openxmlformats.org/officeDocument/2006/relationships/image" Target="../media/image85.png"/><Relationship Id="rId78" Type="http://schemas.openxmlformats.org/officeDocument/2006/relationships/customXml" Target="../ink/ink121.xml"/><Relationship Id="rId81" Type="http://schemas.openxmlformats.org/officeDocument/2006/relationships/image" Target="../media/image89.png"/><Relationship Id="rId4" Type="http://schemas.openxmlformats.org/officeDocument/2006/relationships/customXml" Target="../ink/ink86.xml"/><Relationship Id="rId9" Type="http://schemas.openxmlformats.org/officeDocument/2006/relationships/image" Target="../media/image410.png"/><Relationship Id="rId13" Type="http://schemas.openxmlformats.org/officeDocument/2006/relationships/image" Target="../media/image490.png"/><Relationship Id="rId18" Type="http://schemas.openxmlformats.org/officeDocument/2006/relationships/customXml" Target="../ink/ink93.xml"/><Relationship Id="rId39" Type="http://schemas.openxmlformats.org/officeDocument/2006/relationships/image" Target="../media/image68.png"/><Relationship Id="rId34" Type="http://schemas.openxmlformats.org/officeDocument/2006/relationships/customXml" Target="../ink/ink99.xml"/><Relationship Id="rId50" Type="http://schemas.openxmlformats.org/officeDocument/2006/relationships/customXml" Target="../ink/ink107.xml"/><Relationship Id="rId55" Type="http://schemas.openxmlformats.org/officeDocument/2006/relationships/image" Target="../media/image76.png"/><Relationship Id="rId76" Type="http://schemas.openxmlformats.org/officeDocument/2006/relationships/customXml" Target="../ink/ink120.xml"/><Relationship Id="rId7" Type="http://schemas.openxmlformats.org/officeDocument/2006/relationships/image" Target="../media/image3.png"/><Relationship Id="rId71" Type="http://schemas.openxmlformats.org/officeDocument/2006/relationships/image" Target="../media/image84.png"/><Relationship Id="rId2" Type="http://schemas.openxmlformats.org/officeDocument/2006/relationships/customXml" Target="../ink/ink85.xml"/><Relationship Id="rId29" Type="http://schemas.openxmlformats.org/officeDocument/2006/relationships/image" Target="../media/image5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customXml" Target="../ink/ink123.xml"/><Relationship Id="rId7" Type="http://schemas.openxmlformats.org/officeDocument/2006/relationships/customXml" Target="../ink/ink125.xml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customXml" Target="../ink/ink124.xml"/><Relationship Id="rId10" Type="http://schemas.openxmlformats.org/officeDocument/2006/relationships/image" Target="../media/image650.png"/><Relationship Id="rId4" Type="http://schemas.openxmlformats.org/officeDocument/2006/relationships/image" Target="../media/image620.png"/><Relationship Id="rId9" Type="http://schemas.openxmlformats.org/officeDocument/2006/relationships/customXml" Target="../ink/ink1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C1A9-1851-4127-B856-529F82CD4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Graphing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2C9F3-1A61-4F72-B37D-9C0EC500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5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3312C3-7FEC-42BA-AC80-3EA3A6D5E7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Graph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3312C3-7FEC-42BA-AC80-3EA3A6D5E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5D15-7AAF-43F0-A0EC-4182C30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https://youtu.be/RGC8kosF4Hc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226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448AD-E3F9-4913-8977-6024358444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Graph the curve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448AD-E3F9-4913-8977-602435844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5E7A-51F0-4289-A999-3234F4A7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https://youtu.be/yr-DyQRYrq8</a:t>
            </a:r>
          </a:p>
        </p:txBody>
      </p:sp>
    </p:spTree>
    <p:extLst>
      <p:ext uri="{BB962C8B-B14F-4D97-AF65-F5344CB8AC3E}">
        <p14:creationId xmlns:p14="http://schemas.microsoft.com/office/powerpoint/2010/main" val="246469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525314-9AC1-4F0A-9112-8EFAD1B249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Graph the curve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525314-9AC1-4F0A-9112-8EFAD1B24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8A43-EF5F-40B5-B6B1-BBC283835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https://youtu.be/QCgqhkbHz7w</a:t>
            </a:r>
          </a:p>
        </p:txBody>
      </p:sp>
    </p:spTree>
    <p:extLst>
      <p:ext uri="{BB962C8B-B14F-4D97-AF65-F5344CB8AC3E}">
        <p14:creationId xmlns:p14="http://schemas.microsoft.com/office/powerpoint/2010/main" val="158260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AA23D2-2C04-4BAE-84C4-C08B2CEDC7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Graph the curve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AA23D2-2C04-4BAE-84C4-C08B2CEDC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69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5E8F-F477-44C2-856E-7EC2C802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https://youtu.be/EILA6N2flBM</a:t>
            </a:r>
          </a:p>
        </p:txBody>
      </p:sp>
    </p:spTree>
    <p:extLst>
      <p:ext uri="{BB962C8B-B14F-4D97-AF65-F5344CB8AC3E}">
        <p14:creationId xmlns:p14="http://schemas.microsoft.com/office/powerpoint/2010/main" val="75727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D67A10-F788-46AF-BC4A-B0D3F1AA5D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Graph the curve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D67A10-F788-46AF-BC4A-B0D3F1AA5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b="-69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8918-DD0F-4D11-A4D2-A71C642A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https://youtu.be/dHLKYMjnWSE</a:t>
            </a:r>
          </a:p>
        </p:txBody>
      </p:sp>
    </p:spTree>
    <p:extLst>
      <p:ext uri="{BB962C8B-B14F-4D97-AF65-F5344CB8AC3E}">
        <p14:creationId xmlns:p14="http://schemas.microsoft.com/office/powerpoint/2010/main" val="34209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532F-644E-4FEE-934B-C55A130B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 for Curve Sketching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CA19-245E-40F8-BF5B-3A6A1BA1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CA" dirty="0"/>
              <a:t>Determine y-intercept if it exists (let x = 0)</a:t>
            </a:r>
          </a:p>
          <a:p>
            <a:pPr marL="514350" indent="-514350">
              <a:buAutoNum type="arabicPeriod"/>
            </a:pPr>
            <a:r>
              <a:rPr lang="en-CA" dirty="0"/>
              <a:t>Determine x-intercepts if they exist (let y = 0)</a:t>
            </a:r>
          </a:p>
          <a:p>
            <a:pPr marL="514350" indent="-514350">
              <a:buAutoNum type="arabicPeriod"/>
            </a:pPr>
            <a:r>
              <a:rPr lang="en-CA" dirty="0"/>
              <a:t>Determine any holes (including y-coordinate) or vertical asymptotes</a:t>
            </a:r>
          </a:p>
          <a:p>
            <a:pPr marL="514350" indent="-514350">
              <a:buAutoNum type="arabicPeriod"/>
            </a:pPr>
            <a:r>
              <a:rPr lang="en-CA" dirty="0"/>
              <a:t>Determine any horizontal or oblique asymptotes</a:t>
            </a:r>
          </a:p>
          <a:p>
            <a:pPr marL="514350" indent="-514350">
              <a:buAutoNum type="arabicPeriod"/>
            </a:pPr>
            <a:r>
              <a:rPr lang="en-CA" dirty="0"/>
              <a:t>Determine intervals of increase and decrease (determine x-values at which y’ is zero or undefined and do interval testing)</a:t>
            </a:r>
          </a:p>
          <a:p>
            <a:pPr marL="514350" indent="-514350">
              <a:buAutoNum type="arabicPeriod"/>
            </a:pPr>
            <a:r>
              <a:rPr lang="en-CA" dirty="0"/>
              <a:t>Determine intervals of concavity (determine x-values at which y’’ is zero or undefined and do interval testing)</a:t>
            </a:r>
          </a:p>
          <a:p>
            <a:pPr marL="514350" indent="-514350">
              <a:buAutoNum type="arabicPeriod"/>
            </a:pPr>
            <a:r>
              <a:rPr lang="en-CA" dirty="0"/>
              <a:t>“Stack” the intervals created in numbers 5 and 6</a:t>
            </a:r>
          </a:p>
          <a:p>
            <a:pPr marL="514350" indent="-514350">
              <a:buAutoNum type="arabicPeriod"/>
            </a:pPr>
            <a:r>
              <a:rPr lang="en-CA" dirty="0"/>
              <a:t>Determine the associated y-values of any points where y’ or y’’ is zero or undefined and graph those points</a:t>
            </a:r>
          </a:p>
          <a:p>
            <a:pPr marL="514350" indent="-514350">
              <a:buAutoNum type="arabicPeriod"/>
            </a:pPr>
            <a:r>
              <a:rPr lang="en-CA" dirty="0"/>
              <a:t>Don’t forget what you already know </a:t>
            </a:r>
            <a:r>
              <a:rPr lang="en-CA"/>
              <a:t>about graphs </a:t>
            </a:r>
            <a:r>
              <a:rPr lang="en-CA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85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837-814A-488F-B0F3-53120599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 that the function is defined all the way through the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3ED3-4DCF-47DD-9428-8813C50F3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y 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Standard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0F7C7-1006-42A0-B26D-EBE0801B4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Standard minimum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9554C8-C86E-403C-BF23-074DFA811D7C}"/>
              </a:ext>
            </a:extLst>
          </p:cNvPr>
          <p:cNvCxnSpPr/>
          <p:nvPr/>
        </p:nvCxnSpPr>
        <p:spPr>
          <a:xfrm>
            <a:off x="1850571" y="2612571"/>
            <a:ext cx="3189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9B293C-4C35-46F1-AD84-2770AA92B42C}"/>
              </a:ext>
            </a:extLst>
          </p:cNvPr>
          <p:cNvCxnSpPr/>
          <p:nvPr/>
        </p:nvCxnSpPr>
        <p:spPr>
          <a:xfrm>
            <a:off x="1850571" y="3614058"/>
            <a:ext cx="3178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1DAF80-DCCE-4160-AF28-A1896D01E9D9}"/>
              </a:ext>
            </a:extLst>
          </p:cNvPr>
          <p:cNvCxnSpPr/>
          <p:nvPr/>
        </p:nvCxnSpPr>
        <p:spPr>
          <a:xfrm>
            <a:off x="7217228" y="2688771"/>
            <a:ext cx="3254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9DB393-FA69-471D-A74A-5DAFC6E4ACD4}"/>
              </a:ext>
            </a:extLst>
          </p:cNvPr>
          <p:cNvCxnSpPr/>
          <p:nvPr/>
        </p:nvCxnSpPr>
        <p:spPr>
          <a:xfrm>
            <a:off x="7249886" y="3614058"/>
            <a:ext cx="3222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3EA7F8-0C13-4AE9-958E-603AF927FB38}"/>
                  </a:ext>
                </a:extLst>
              </p14:cNvPr>
              <p14:cNvContentPartPr/>
              <p14:nvPr/>
            </p14:nvContentPartPr>
            <p14:xfrm>
              <a:off x="3193114" y="2543091"/>
              <a:ext cx="10440" cy="307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3EA7F8-0C13-4AE9-958E-603AF927FB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4114" y="2534091"/>
                <a:ext cx="280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D01DDC-9779-4B26-ADB9-EE72904C0AFE}"/>
                  </a:ext>
                </a:extLst>
              </p14:cNvPr>
              <p14:cNvContentPartPr/>
              <p14:nvPr/>
            </p14:nvContentPartPr>
            <p14:xfrm>
              <a:off x="8636674" y="2606091"/>
              <a:ext cx="8280" cy="26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D01DDC-9779-4B26-ADB9-EE72904C0A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7674" y="2597091"/>
                <a:ext cx="2592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CA0E02D-4DCF-464E-960B-D4D514B184F2}"/>
              </a:ext>
            </a:extLst>
          </p:cNvPr>
          <p:cNvGrpSpPr/>
          <p:nvPr/>
        </p:nvGrpSpPr>
        <p:grpSpPr>
          <a:xfrm>
            <a:off x="2364394" y="2126931"/>
            <a:ext cx="372600" cy="313920"/>
            <a:chOff x="2364394" y="2126931"/>
            <a:chExt cx="37260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E25FD0-B206-4DEB-BA10-EE0A0033F3FE}"/>
                    </a:ext>
                  </a:extLst>
                </p14:cNvPr>
                <p14:cNvContentPartPr/>
                <p14:nvPr/>
              </p14:nvContentPartPr>
              <p14:xfrm>
                <a:off x="2531794" y="2126931"/>
                <a:ext cx="19800" cy="313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E25FD0-B206-4DEB-BA10-EE0A0033F3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3154" y="2117931"/>
                  <a:ext cx="37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AB66FA-34A9-4C60-ADC1-CFD46719F3DB}"/>
                    </a:ext>
                  </a:extLst>
                </p14:cNvPr>
                <p14:cNvContentPartPr/>
                <p14:nvPr/>
              </p14:nvContentPartPr>
              <p14:xfrm>
                <a:off x="2364394" y="2326011"/>
                <a:ext cx="372600" cy="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AB66FA-34A9-4C60-ADC1-CFD46719F3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5394" y="2317371"/>
                  <a:ext cx="39024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603B30-64C4-4C78-BCD4-AF88CE033DB7}"/>
                  </a:ext>
                </a:extLst>
              </p14:cNvPr>
              <p14:cNvContentPartPr/>
              <p14:nvPr/>
            </p14:nvContentPartPr>
            <p14:xfrm>
              <a:off x="3926794" y="2301531"/>
              <a:ext cx="364680" cy="4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603B30-64C4-4C78-BCD4-AF88CE033D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8154" y="2292891"/>
                <a:ext cx="3823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4FFE60-7463-4FBA-BF15-2C2FCF009E65}"/>
                  </a:ext>
                </a:extLst>
              </p14:cNvPr>
              <p14:cNvContentPartPr/>
              <p14:nvPr/>
            </p14:nvContentPartPr>
            <p14:xfrm>
              <a:off x="7781674" y="2329611"/>
              <a:ext cx="269280" cy="3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4FFE60-7463-4FBA-BF15-2C2FCF009E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73034" y="2320971"/>
                <a:ext cx="28692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85ECD67-486D-4BCA-BC25-CEF4A98749DC}"/>
              </a:ext>
            </a:extLst>
          </p:cNvPr>
          <p:cNvGrpSpPr/>
          <p:nvPr/>
        </p:nvGrpSpPr>
        <p:grpSpPr>
          <a:xfrm>
            <a:off x="9449554" y="2194611"/>
            <a:ext cx="303120" cy="425160"/>
            <a:chOff x="9449554" y="2194611"/>
            <a:chExt cx="30312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D75EC7-A0CE-4CEB-BF94-54170246BD73}"/>
                    </a:ext>
                  </a:extLst>
                </p14:cNvPr>
                <p14:cNvContentPartPr/>
                <p14:nvPr/>
              </p14:nvContentPartPr>
              <p14:xfrm>
                <a:off x="9658354" y="2194611"/>
                <a:ext cx="16200" cy="425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D75EC7-A0CE-4CEB-BF94-54170246BD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49714" y="2185971"/>
                  <a:ext cx="338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7C17C3-01D2-477C-BEDE-02F6C02D616B}"/>
                    </a:ext>
                  </a:extLst>
                </p14:cNvPr>
                <p14:cNvContentPartPr/>
                <p14:nvPr/>
              </p14:nvContentPartPr>
              <p14:xfrm>
                <a:off x="9449554" y="2439411"/>
                <a:ext cx="303120" cy="1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7C17C3-01D2-477C-BEDE-02F6C02D6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40914" y="2430771"/>
                  <a:ext cx="32076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5F49D68-EEA3-4120-B91F-22C6AAF63417}"/>
                  </a:ext>
                </a:extLst>
              </p14:cNvPr>
              <p14:cNvContentPartPr/>
              <p14:nvPr/>
            </p14:nvContentPartPr>
            <p14:xfrm>
              <a:off x="2976034" y="3217731"/>
              <a:ext cx="558360" cy="36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F49D68-EEA3-4120-B91F-22C6AAF6341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67394" y="3208731"/>
                <a:ext cx="576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625648-2D33-4608-9A93-2DAD36A25FC9}"/>
                  </a:ext>
                </a:extLst>
              </p14:cNvPr>
              <p14:cNvContentPartPr/>
              <p14:nvPr/>
            </p14:nvContentPartPr>
            <p14:xfrm>
              <a:off x="3154954" y="2200011"/>
              <a:ext cx="151560" cy="161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625648-2D33-4608-9A93-2DAD36A25F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45954" y="2191011"/>
                <a:ext cx="16920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7792B12-9A2E-40E8-BE33-775B674FFC78}"/>
              </a:ext>
            </a:extLst>
          </p:cNvPr>
          <p:cNvGrpSpPr/>
          <p:nvPr/>
        </p:nvGrpSpPr>
        <p:grpSpPr>
          <a:xfrm>
            <a:off x="8488354" y="3137451"/>
            <a:ext cx="352440" cy="260280"/>
            <a:chOff x="8488354" y="3137451"/>
            <a:chExt cx="3524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3670EE-C320-4370-8AC1-C7EDD84DD4D4}"/>
                    </a:ext>
                  </a:extLst>
                </p14:cNvPr>
                <p14:cNvContentPartPr/>
                <p14:nvPr/>
              </p14:nvContentPartPr>
              <p14:xfrm>
                <a:off x="8632714" y="3137451"/>
                <a:ext cx="10080" cy="260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3670EE-C320-4370-8AC1-C7EDD84DD4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23714" y="3128811"/>
                  <a:ext cx="2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437C26-9179-4B4F-ABF5-046E697069F1}"/>
                    </a:ext>
                  </a:extLst>
                </p14:cNvPr>
                <p14:cNvContentPartPr/>
                <p14:nvPr/>
              </p14:nvContentPartPr>
              <p14:xfrm>
                <a:off x="8488354" y="3204411"/>
                <a:ext cx="352440" cy="2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437C26-9179-4B4F-ABF5-046E697069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79354" y="3195411"/>
                  <a:ext cx="37008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2177E4-F923-47C3-A062-4EAEED4B67B3}"/>
                  </a:ext>
                </a:extLst>
              </p14:cNvPr>
              <p14:cNvContentPartPr/>
              <p14:nvPr/>
            </p14:nvContentPartPr>
            <p14:xfrm>
              <a:off x="8572954" y="2286411"/>
              <a:ext cx="133920" cy="147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2177E4-F923-47C3-A062-4EAEED4B67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63954" y="2277411"/>
                <a:ext cx="151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33ED32-7625-44CA-9DF7-2B52A06B2D59}"/>
                  </a:ext>
                </a:extLst>
              </p14:cNvPr>
              <p14:cNvContentPartPr/>
              <p14:nvPr/>
            </p14:nvContentPartPr>
            <p14:xfrm>
              <a:off x="8136634" y="4403931"/>
              <a:ext cx="1228680" cy="769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33ED32-7625-44CA-9DF7-2B52A06B2D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27634" y="4394931"/>
                <a:ext cx="124632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BAC8C51-98DA-43DE-B69C-4B650395D490}"/>
                  </a:ext>
                </a:extLst>
              </p14:cNvPr>
              <p14:cNvContentPartPr/>
              <p14:nvPr/>
            </p14:nvContentPartPr>
            <p14:xfrm>
              <a:off x="2738434" y="4493211"/>
              <a:ext cx="1243440" cy="61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BAC8C51-98DA-43DE-B69C-4B650395D4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29434" y="4484211"/>
                <a:ext cx="1261080" cy="6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61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837-814A-488F-B0F3-53120599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 that the function is defined all the way through the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3ED3-4DCF-47DD-9428-8813C50F3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y 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Point of inflection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0F7C7-1006-42A0-B26D-EBE0801B4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Point of inflection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9554C8-C86E-403C-BF23-074DFA811D7C}"/>
              </a:ext>
            </a:extLst>
          </p:cNvPr>
          <p:cNvCxnSpPr/>
          <p:nvPr/>
        </p:nvCxnSpPr>
        <p:spPr>
          <a:xfrm>
            <a:off x="1850571" y="2612571"/>
            <a:ext cx="3189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9B293C-4C35-46F1-AD84-2770AA92B42C}"/>
              </a:ext>
            </a:extLst>
          </p:cNvPr>
          <p:cNvCxnSpPr/>
          <p:nvPr/>
        </p:nvCxnSpPr>
        <p:spPr>
          <a:xfrm>
            <a:off x="1850571" y="3614058"/>
            <a:ext cx="3178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1DAF80-DCCE-4160-AF28-A1896D01E9D9}"/>
              </a:ext>
            </a:extLst>
          </p:cNvPr>
          <p:cNvCxnSpPr/>
          <p:nvPr/>
        </p:nvCxnSpPr>
        <p:spPr>
          <a:xfrm>
            <a:off x="7217228" y="2688771"/>
            <a:ext cx="3254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9DB393-FA69-471D-A74A-5DAFC6E4ACD4}"/>
              </a:ext>
            </a:extLst>
          </p:cNvPr>
          <p:cNvCxnSpPr/>
          <p:nvPr/>
        </p:nvCxnSpPr>
        <p:spPr>
          <a:xfrm>
            <a:off x="7249886" y="3614058"/>
            <a:ext cx="3222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3EA7F8-0C13-4AE9-958E-603AF927FB38}"/>
                  </a:ext>
                </a:extLst>
              </p14:cNvPr>
              <p14:cNvContentPartPr/>
              <p14:nvPr/>
            </p14:nvContentPartPr>
            <p14:xfrm>
              <a:off x="3193114" y="2543091"/>
              <a:ext cx="10440" cy="307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3EA7F8-0C13-4AE9-958E-603AF927FB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4114" y="2534091"/>
                <a:ext cx="280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D4C250-9181-44AB-B6BE-95B2F61D1CDF}"/>
                  </a:ext>
                </a:extLst>
              </p14:cNvPr>
              <p14:cNvContentPartPr/>
              <p14:nvPr/>
            </p14:nvContentPartPr>
            <p14:xfrm>
              <a:off x="3261154" y="3538131"/>
              <a:ext cx="16560" cy="269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D4C250-9181-44AB-B6BE-95B2F61D1C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2154" y="3529131"/>
                <a:ext cx="342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D01DDC-9779-4B26-ADB9-EE72904C0AFE}"/>
                  </a:ext>
                </a:extLst>
              </p14:cNvPr>
              <p14:cNvContentPartPr/>
              <p14:nvPr/>
            </p14:nvContentPartPr>
            <p14:xfrm>
              <a:off x="8636674" y="2606091"/>
              <a:ext cx="8280" cy="26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D01DDC-9779-4B26-ADB9-EE72904C0A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7674" y="2597091"/>
                <a:ext cx="259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EE4F01C-EAFE-467F-B3AB-22EC5D7EA116}"/>
                  </a:ext>
                </a:extLst>
              </p14:cNvPr>
              <p14:cNvContentPartPr/>
              <p14:nvPr/>
            </p14:nvContentPartPr>
            <p14:xfrm>
              <a:off x="8663314" y="3517611"/>
              <a:ext cx="20880" cy="202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EE4F01C-EAFE-467F-B3AB-22EC5D7EA1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4674" y="3508611"/>
                <a:ext cx="385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9E0AF4-731D-4122-95DA-603CAE30215F}"/>
                  </a:ext>
                </a:extLst>
              </p14:cNvPr>
              <p14:cNvContentPartPr/>
              <p14:nvPr/>
            </p14:nvContentPartPr>
            <p14:xfrm>
              <a:off x="2353954" y="2254011"/>
              <a:ext cx="387360" cy="1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9E0AF4-731D-4122-95DA-603CAE3021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5314" y="2245371"/>
                <a:ext cx="4050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C93D40D-D7B3-4B22-809C-D44B9B0AED01}"/>
              </a:ext>
            </a:extLst>
          </p:cNvPr>
          <p:cNvGrpSpPr/>
          <p:nvPr/>
        </p:nvGrpSpPr>
        <p:grpSpPr>
          <a:xfrm>
            <a:off x="3653914" y="2152851"/>
            <a:ext cx="485280" cy="361440"/>
            <a:chOff x="3653914" y="2152851"/>
            <a:chExt cx="4852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1DE9F2-7FAD-4C7D-86AB-6033D8A120EC}"/>
                    </a:ext>
                  </a:extLst>
                </p14:cNvPr>
                <p14:cNvContentPartPr/>
                <p14:nvPr/>
              </p14:nvContentPartPr>
              <p14:xfrm>
                <a:off x="3900874" y="2152851"/>
                <a:ext cx="28800" cy="36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1DE9F2-7FAD-4C7D-86AB-6033D8A120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2234" y="2143851"/>
                  <a:ext cx="46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E2D35D-E608-4943-89F6-9783B030137B}"/>
                    </a:ext>
                  </a:extLst>
                </p14:cNvPr>
                <p14:cNvContentPartPr/>
                <p14:nvPr/>
              </p14:nvContentPartPr>
              <p14:xfrm>
                <a:off x="3653914" y="2343291"/>
                <a:ext cx="485280" cy="41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E2D35D-E608-4943-89F6-9783B03013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5274" y="2334291"/>
                  <a:ext cx="50292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1C3E0F-F3A9-40A2-8B5A-C6E87F99FF42}"/>
                  </a:ext>
                </a:extLst>
              </p14:cNvPr>
              <p14:cNvContentPartPr/>
              <p14:nvPr/>
            </p14:nvContentPartPr>
            <p14:xfrm>
              <a:off x="2542234" y="3142491"/>
              <a:ext cx="402120" cy="1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1C3E0F-F3A9-40A2-8B5A-C6E87F99FF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33594" y="3133491"/>
                <a:ext cx="41976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99C7CCA-E9DE-4E78-B24C-CE9D07A0F0A3}"/>
              </a:ext>
            </a:extLst>
          </p:cNvPr>
          <p:cNvGrpSpPr/>
          <p:nvPr/>
        </p:nvGrpSpPr>
        <p:grpSpPr>
          <a:xfrm>
            <a:off x="3948034" y="3126651"/>
            <a:ext cx="416520" cy="308160"/>
            <a:chOff x="3948034" y="3126651"/>
            <a:chExt cx="41652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7851ED-6F7C-47F7-8525-5F3848F8AD81}"/>
                    </a:ext>
                  </a:extLst>
                </p14:cNvPr>
                <p14:cNvContentPartPr/>
                <p14:nvPr/>
              </p14:nvContentPartPr>
              <p14:xfrm>
                <a:off x="4047754" y="3126651"/>
                <a:ext cx="33120" cy="308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7851ED-6F7C-47F7-8525-5F3848F8A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39114" y="3117651"/>
                  <a:ext cx="50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AB5774-D337-4176-9B5D-54258A27850C}"/>
                    </a:ext>
                  </a:extLst>
                </p14:cNvPr>
                <p14:cNvContentPartPr/>
                <p14:nvPr/>
              </p14:nvContentPartPr>
              <p14:xfrm>
                <a:off x="3948034" y="3290451"/>
                <a:ext cx="416520" cy="1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AB5774-D337-4176-9B5D-54258A2785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9394" y="3281811"/>
                  <a:ext cx="43416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C0B471-8519-4343-98E1-ABE81B869056}"/>
                  </a:ext>
                </a:extLst>
              </p14:cNvPr>
              <p14:cNvContentPartPr/>
              <p14:nvPr/>
            </p14:nvContentPartPr>
            <p14:xfrm>
              <a:off x="2626114" y="2069331"/>
              <a:ext cx="8640" cy="31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C0B471-8519-4343-98E1-ABE81B8690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17114" y="2060331"/>
                <a:ext cx="262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973D96-D3D0-4710-81EC-FDC133CB8F0E}"/>
                  </a:ext>
                </a:extLst>
              </p14:cNvPr>
              <p14:cNvContentPartPr/>
              <p14:nvPr/>
            </p14:nvContentPartPr>
            <p14:xfrm>
              <a:off x="7776994" y="2355891"/>
              <a:ext cx="426600" cy="35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973D96-D3D0-4710-81EC-FDC133CB8F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7994" y="2346891"/>
                <a:ext cx="444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9B6A32-6CC1-4CFD-8091-F8209A422129}"/>
                  </a:ext>
                </a:extLst>
              </p14:cNvPr>
              <p14:cNvContentPartPr/>
              <p14:nvPr/>
            </p14:nvContentPartPr>
            <p14:xfrm>
              <a:off x="9277114" y="2387211"/>
              <a:ext cx="427320" cy="41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9B6A32-6CC1-4CFD-8091-F8209A4221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68114" y="2378571"/>
                <a:ext cx="4449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EB03DA1-74C2-42C2-9788-3330C67D175A}"/>
              </a:ext>
            </a:extLst>
          </p:cNvPr>
          <p:cNvGrpSpPr/>
          <p:nvPr/>
        </p:nvGrpSpPr>
        <p:grpSpPr>
          <a:xfrm>
            <a:off x="7897234" y="3230691"/>
            <a:ext cx="323280" cy="283680"/>
            <a:chOff x="7897234" y="3230691"/>
            <a:chExt cx="32328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5E9FB8-A965-4128-9F13-97819F49AD09}"/>
                    </a:ext>
                  </a:extLst>
                </p14:cNvPr>
                <p14:cNvContentPartPr/>
                <p14:nvPr/>
              </p14:nvContentPartPr>
              <p14:xfrm>
                <a:off x="8049874" y="3230691"/>
                <a:ext cx="13680" cy="28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5E9FB8-A965-4128-9F13-97819F49AD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40874" y="3222051"/>
                  <a:ext cx="31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E4D511-61E6-4700-8E41-0C809520A863}"/>
                    </a:ext>
                  </a:extLst>
                </p14:cNvPr>
                <p14:cNvContentPartPr/>
                <p14:nvPr/>
              </p14:nvContentPartPr>
              <p14:xfrm>
                <a:off x="7897234" y="3413211"/>
                <a:ext cx="323280" cy="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E4D511-61E6-4700-8E41-0C809520A8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88594" y="3404571"/>
                  <a:ext cx="34092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99E000-0ED3-4D54-A314-6144ED0F68AD}"/>
                  </a:ext>
                </a:extLst>
              </p14:cNvPr>
              <p14:cNvContentPartPr/>
              <p14:nvPr/>
            </p14:nvContentPartPr>
            <p14:xfrm>
              <a:off x="9281794" y="3293331"/>
              <a:ext cx="491760" cy="49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99E000-0ED3-4D54-A314-6144ED0F68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73154" y="3284331"/>
                <a:ext cx="5094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746CFC-A469-4312-9A35-95B1E8EEFA74}"/>
                  </a:ext>
                </a:extLst>
              </p14:cNvPr>
              <p14:cNvContentPartPr/>
              <p14:nvPr/>
            </p14:nvContentPartPr>
            <p14:xfrm>
              <a:off x="3079354" y="2209371"/>
              <a:ext cx="173520" cy="16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746CFC-A469-4312-9A35-95B1E8EEFA7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70354" y="2200371"/>
                <a:ext cx="1911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6D08407-E81A-4116-B575-C4213C24DB8E}"/>
                  </a:ext>
                </a:extLst>
              </p14:cNvPr>
              <p14:cNvContentPartPr/>
              <p14:nvPr/>
            </p14:nvContentPartPr>
            <p14:xfrm>
              <a:off x="3190594" y="3094251"/>
              <a:ext cx="113400" cy="154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6D08407-E81A-4116-B575-C4213C24D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81954" y="3085251"/>
                <a:ext cx="1310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22A5357-B8DC-44FF-B057-1A45E87B7B22}"/>
                  </a:ext>
                </a:extLst>
              </p14:cNvPr>
              <p14:cNvContentPartPr/>
              <p14:nvPr/>
            </p14:nvContentPartPr>
            <p14:xfrm>
              <a:off x="8579074" y="2275971"/>
              <a:ext cx="145800" cy="110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2A5357-B8DC-44FF-B057-1A45E87B7B2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70074" y="2266971"/>
                <a:ext cx="1634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349154-0080-4250-8F46-996620E95ED6}"/>
                  </a:ext>
                </a:extLst>
              </p14:cNvPr>
              <p14:cNvContentPartPr/>
              <p14:nvPr/>
            </p14:nvContentPartPr>
            <p14:xfrm>
              <a:off x="8579434" y="3141051"/>
              <a:ext cx="122760" cy="157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349154-0080-4250-8F46-996620E95E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70434" y="3132411"/>
                <a:ext cx="14040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CE14609E-8BC8-40A0-B9BE-60D723B49788}"/>
              </a:ext>
            </a:extLst>
          </p:cNvPr>
          <p:cNvGrpSpPr/>
          <p:nvPr/>
        </p:nvGrpSpPr>
        <p:grpSpPr>
          <a:xfrm>
            <a:off x="3316954" y="3985251"/>
            <a:ext cx="617760" cy="616680"/>
            <a:chOff x="3316954" y="3985251"/>
            <a:chExt cx="61776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A4443B-74B0-4516-AF91-C27BD226F04D}"/>
                    </a:ext>
                  </a:extLst>
                </p14:cNvPr>
                <p14:cNvContentPartPr/>
                <p14:nvPr/>
              </p14:nvContentPartPr>
              <p14:xfrm>
                <a:off x="3316954" y="4013691"/>
                <a:ext cx="507600" cy="58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A4443B-74B0-4516-AF91-C27BD226F0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8314" y="4004691"/>
                  <a:ext cx="5252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958CF0-A3BB-4475-90E5-898A4AE83F98}"/>
                    </a:ext>
                  </a:extLst>
                </p14:cNvPr>
                <p14:cNvContentPartPr/>
                <p14:nvPr/>
              </p14:nvContentPartPr>
              <p14:xfrm>
                <a:off x="3684154" y="3985251"/>
                <a:ext cx="250560" cy="12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958CF0-A3BB-4475-90E5-898A4AE83F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75154" y="3976251"/>
                  <a:ext cx="2682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A997E6-DDF1-452A-9C08-DA9BFA932C2F}"/>
              </a:ext>
            </a:extLst>
          </p:cNvPr>
          <p:cNvGrpSpPr/>
          <p:nvPr/>
        </p:nvGrpSpPr>
        <p:grpSpPr>
          <a:xfrm>
            <a:off x="2772634" y="4592931"/>
            <a:ext cx="545040" cy="587880"/>
            <a:chOff x="2772634" y="4592931"/>
            <a:chExt cx="54504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AB40A9-0D94-4D54-8D84-4FF166D5D177}"/>
                    </a:ext>
                  </a:extLst>
                </p14:cNvPr>
                <p14:cNvContentPartPr/>
                <p14:nvPr/>
              </p14:nvContentPartPr>
              <p14:xfrm>
                <a:off x="2857954" y="4592931"/>
                <a:ext cx="459720" cy="533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AB40A9-0D94-4D54-8D84-4FF166D5D1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48954" y="4583931"/>
                  <a:ext cx="4773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1936A9-474C-42F3-9E88-51A7275A809A}"/>
                    </a:ext>
                  </a:extLst>
                </p14:cNvPr>
                <p14:cNvContentPartPr/>
                <p14:nvPr/>
              </p14:nvContentPartPr>
              <p14:xfrm>
                <a:off x="2772634" y="5022051"/>
                <a:ext cx="284760" cy="158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1936A9-474C-42F3-9E88-51A7275A80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3994" y="5013411"/>
                  <a:ext cx="3024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250604-5183-48D5-B016-FA8B19AE58BE}"/>
              </a:ext>
            </a:extLst>
          </p:cNvPr>
          <p:cNvGrpSpPr/>
          <p:nvPr/>
        </p:nvGrpSpPr>
        <p:grpSpPr>
          <a:xfrm>
            <a:off x="8081914" y="4136451"/>
            <a:ext cx="627120" cy="482760"/>
            <a:chOff x="8081914" y="4136451"/>
            <a:chExt cx="62712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31143-5361-4819-8311-EF832DCE3F4C}"/>
                    </a:ext>
                  </a:extLst>
                </p14:cNvPr>
                <p14:cNvContentPartPr/>
                <p14:nvPr/>
              </p14:nvContentPartPr>
              <p14:xfrm>
                <a:off x="8176234" y="4158411"/>
                <a:ext cx="532800" cy="46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31143-5361-4819-8311-EF832DCE3F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67234" y="4149411"/>
                  <a:ext cx="5504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47F1DF-BB09-49C4-83FE-0EBE5B2D8BB4}"/>
                    </a:ext>
                  </a:extLst>
                </p14:cNvPr>
                <p14:cNvContentPartPr/>
                <p14:nvPr/>
              </p14:nvContentPartPr>
              <p14:xfrm>
                <a:off x="8081914" y="4136451"/>
                <a:ext cx="190440" cy="14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47F1DF-BB09-49C4-83FE-0EBE5B2D8B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73274" y="4127811"/>
                  <a:ext cx="2080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DA8A42-893E-4A29-BA1B-E60E3BA66DA3}"/>
              </a:ext>
            </a:extLst>
          </p:cNvPr>
          <p:cNvGrpSpPr/>
          <p:nvPr/>
        </p:nvGrpSpPr>
        <p:grpSpPr>
          <a:xfrm>
            <a:off x="8724874" y="4604811"/>
            <a:ext cx="791640" cy="578880"/>
            <a:chOff x="8724874" y="4604811"/>
            <a:chExt cx="79164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C7CDBCB-7B37-4F1A-8258-DBB185594CCC}"/>
                    </a:ext>
                  </a:extLst>
                </p14:cNvPr>
                <p14:cNvContentPartPr/>
                <p14:nvPr/>
              </p14:nvContentPartPr>
              <p14:xfrm>
                <a:off x="8724874" y="4604811"/>
                <a:ext cx="621720" cy="506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C7CDBCB-7B37-4F1A-8258-DBB185594C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15874" y="4596171"/>
                  <a:ext cx="6393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99187DB-B126-4222-B2CF-49425CCDE2CD}"/>
                    </a:ext>
                  </a:extLst>
                </p14:cNvPr>
                <p14:cNvContentPartPr/>
                <p14:nvPr/>
              </p14:nvContentPartPr>
              <p14:xfrm>
                <a:off x="9197914" y="5023851"/>
                <a:ext cx="318600" cy="159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99187DB-B126-4222-B2CF-49425CCDE2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88914" y="5014851"/>
                  <a:ext cx="3362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FF69854-1560-47E8-906E-F2185DFD7B88}"/>
              </a:ext>
            </a:extLst>
          </p:cNvPr>
          <p:cNvGrpSpPr/>
          <p:nvPr/>
        </p:nvGrpSpPr>
        <p:grpSpPr>
          <a:xfrm>
            <a:off x="8702914" y="4611291"/>
            <a:ext cx="125640" cy="16200"/>
            <a:chOff x="8702914" y="4611291"/>
            <a:chExt cx="125640" cy="1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099F0D-C340-4826-A397-0D4080ABDF8E}"/>
                    </a:ext>
                  </a:extLst>
                </p14:cNvPr>
                <p14:cNvContentPartPr/>
                <p14:nvPr/>
              </p14:nvContentPartPr>
              <p14:xfrm>
                <a:off x="8730274" y="4611291"/>
                <a:ext cx="88200" cy="6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099F0D-C340-4826-A397-0D4080ABDF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21634" y="4602651"/>
                  <a:ext cx="105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A80412-9B7C-4A69-883F-C4919E65C8D8}"/>
                    </a:ext>
                  </a:extLst>
                </p14:cNvPr>
                <p14:cNvContentPartPr/>
                <p14:nvPr/>
              </p14:nvContentPartPr>
              <p14:xfrm>
                <a:off x="8702914" y="4617411"/>
                <a:ext cx="125640" cy="10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A80412-9B7C-4A69-883F-C4919E65C8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93914" y="4608771"/>
                  <a:ext cx="143280" cy="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36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837-814A-488F-B0F3-53120599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 that the function is defined all the way through the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3ED3-4DCF-47DD-9428-8813C50F3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y 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Vertical tangent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0F7C7-1006-42A0-B26D-EBE0801B4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Vertical tangent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9554C8-C86E-403C-BF23-074DFA811D7C}"/>
              </a:ext>
            </a:extLst>
          </p:cNvPr>
          <p:cNvCxnSpPr/>
          <p:nvPr/>
        </p:nvCxnSpPr>
        <p:spPr>
          <a:xfrm>
            <a:off x="1850571" y="2612571"/>
            <a:ext cx="3189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9B293C-4C35-46F1-AD84-2770AA92B42C}"/>
              </a:ext>
            </a:extLst>
          </p:cNvPr>
          <p:cNvCxnSpPr/>
          <p:nvPr/>
        </p:nvCxnSpPr>
        <p:spPr>
          <a:xfrm>
            <a:off x="1850571" y="3614058"/>
            <a:ext cx="3178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1DAF80-DCCE-4160-AF28-A1896D01E9D9}"/>
              </a:ext>
            </a:extLst>
          </p:cNvPr>
          <p:cNvCxnSpPr/>
          <p:nvPr/>
        </p:nvCxnSpPr>
        <p:spPr>
          <a:xfrm>
            <a:off x="7217228" y="2688771"/>
            <a:ext cx="3254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9DB393-FA69-471D-A74A-5DAFC6E4ACD4}"/>
              </a:ext>
            </a:extLst>
          </p:cNvPr>
          <p:cNvCxnSpPr/>
          <p:nvPr/>
        </p:nvCxnSpPr>
        <p:spPr>
          <a:xfrm>
            <a:off x="7249886" y="3614058"/>
            <a:ext cx="3222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3EA7F8-0C13-4AE9-958E-603AF927FB38}"/>
                  </a:ext>
                </a:extLst>
              </p14:cNvPr>
              <p14:cNvContentPartPr/>
              <p14:nvPr/>
            </p14:nvContentPartPr>
            <p14:xfrm>
              <a:off x="3193114" y="2543091"/>
              <a:ext cx="10440" cy="307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3EA7F8-0C13-4AE9-958E-603AF927FB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4114" y="2534091"/>
                <a:ext cx="280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D4C250-9181-44AB-B6BE-95B2F61D1CDF}"/>
                  </a:ext>
                </a:extLst>
              </p14:cNvPr>
              <p14:cNvContentPartPr/>
              <p14:nvPr/>
            </p14:nvContentPartPr>
            <p14:xfrm>
              <a:off x="3261154" y="3538131"/>
              <a:ext cx="16560" cy="269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D4C250-9181-44AB-B6BE-95B2F61D1C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2154" y="3529131"/>
                <a:ext cx="342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D01DDC-9779-4B26-ADB9-EE72904C0AFE}"/>
                  </a:ext>
                </a:extLst>
              </p14:cNvPr>
              <p14:cNvContentPartPr/>
              <p14:nvPr/>
            </p14:nvContentPartPr>
            <p14:xfrm>
              <a:off x="8636674" y="2606091"/>
              <a:ext cx="8280" cy="26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D01DDC-9779-4B26-ADB9-EE72904C0A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7674" y="2597091"/>
                <a:ext cx="259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EE4F01C-EAFE-467F-B3AB-22EC5D7EA116}"/>
                  </a:ext>
                </a:extLst>
              </p14:cNvPr>
              <p14:cNvContentPartPr/>
              <p14:nvPr/>
            </p14:nvContentPartPr>
            <p14:xfrm>
              <a:off x="8663314" y="3517611"/>
              <a:ext cx="20880" cy="202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EE4F01C-EAFE-467F-B3AB-22EC5D7EA1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4674" y="3508611"/>
                <a:ext cx="3852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B45EEDB-0874-4A0A-BE25-B32196536CFA}"/>
              </a:ext>
            </a:extLst>
          </p:cNvPr>
          <p:cNvGrpSpPr/>
          <p:nvPr/>
        </p:nvGrpSpPr>
        <p:grpSpPr>
          <a:xfrm>
            <a:off x="2238394" y="2194611"/>
            <a:ext cx="352800" cy="340200"/>
            <a:chOff x="2238394" y="2194611"/>
            <a:chExt cx="35280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6398A8-1968-4AC3-8CF3-D79CE2611DDF}"/>
                    </a:ext>
                  </a:extLst>
                </p14:cNvPr>
                <p14:cNvContentPartPr/>
                <p14:nvPr/>
              </p14:nvContentPartPr>
              <p14:xfrm>
                <a:off x="2338114" y="2194611"/>
                <a:ext cx="43200" cy="340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6398A8-1968-4AC3-8CF3-D79CE2611D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9114" y="2185971"/>
                  <a:ext cx="608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1D3C18-4A05-4C5D-B661-5627B1FA9D87}"/>
                    </a:ext>
                  </a:extLst>
                </p14:cNvPr>
                <p14:cNvContentPartPr/>
                <p14:nvPr/>
              </p14:nvContentPartPr>
              <p14:xfrm>
                <a:off x="2238394" y="2372091"/>
                <a:ext cx="352800" cy="62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1D3C18-4A05-4C5D-B661-5627B1FA9D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9754" y="2363091"/>
                  <a:ext cx="37044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00F06F-131F-412F-B669-59828AFC0472}"/>
              </a:ext>
            </a:extLst>
          </p:cNvPr>
          <p:cNvGrpSpPr/>
          <p:nvPr/>
        </p:nvGrpSpPr>
        <p:grpSpPr>
          <a:xfrm>
            <a:off x="3801154" y="2157531"/>
            <a:ext cx="417960" cy="326160"/>
            <a:chOff x="3801154" y="2157531"/>
            <a:chExt cx="41796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12C8EA-64E6-47C9-8596-2D686F0589D3}"/>
                    </a:ext>
                  </a:extLst>
                </p14:cNvPr>
                <p14:cNvContentPartPr/>
                <p14:nvPr/>
              </p14:nvContentPartPr>
              <p14:xfrm>
                <a:off x="4009954" y="2157531"/>
                <a:ext cx="27720" cy="32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12C8EA-64E6-47C9-8596-2D686F0589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1314" y="2148891"/>
                  <a:ext cx="45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9A9D98-C9E1-45D9-BACD-92D55E854735}"/>
                    </a:ext>
                  </a:extLst>
                </p14:cNvPr>
                <p14:cNvContentPartPr/>
                <p14:nvPr/>
              </p14:nvContentPartPr>
              <p14:xfrm>
                <a:off x="3801154" y="2397651"/>
                <a:ext cx="417960" cy="2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9A9D98-C9E1-45D9-BACD-92D55E8547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2154" y="2388651"/>
                  <a:ext cx="4356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CF9934-407B-4434-91D4-1B9C9250CB60}"/>
              </a:ext>
            </a:extLst>
          </p:cNvPr>
          <p:cNvGrpSpPr/>
          <p:nvPr/>
        </p:nvGrpSpPr>
        <p:grpSpPr>
          <a:xfrm>
            <a:off x="2348554" y="3147891"/>
            <a:ext cx="306000" cy="443520"/>
            <a:chOff x="2348554" y="3147891"/>
            <a:chExt cx="30600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D81174-E3AA-420A-B1E9-7D14C51AF291}"/>
                    </a:ext>
                  </a:extLst>
                </p14:cNvPr>
                <p14:cNvContentPartPr/>
                <p14:nvPr/>
              </p14:nvContentPartPr>
              <p14:xfrm>
                <a:off x="2486434" y="3147891"/>
                <a:ext cx="45720" cy="443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D81174-E3AA-420A-B1E9-7D14C51AF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7794" y="3138891"/>
                  <a:ext cx="633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B2DBDB-5DD1-4C2E-957A-D972AE8B9178}"/>
                    </a:ext>
                  </a:extLst>
                </p14:cNvPr>
                <p14:cNvContentPartPr/>
                <p14:nvPr/>
              </p14:nvContentPartPr>
              <p14:xfrm>
                <a:off x="2348554" y="3402051"/>
                <a:ext cx="306000" cy="1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B2DBDB-5DD1-4C2E-957A-D972AE8B91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39554" y="3393411"/>
                  <a:ext cx="32364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1A3269-EFC8-443F-81E9-E6146187B1B3}"/>
                  </a:ext>
                </a:extLst>
              </p14:cNvPr>
              <p14:cNvContentPartPr/>
              <p14:nvPr/>
            </p14:nvContentPartPr>
            <p14:xfrm>
              <a:off x="4031914" y="3309171"/>
              <a:ext cx="40320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1A3269-EFC8-443F-81E9-E6146187B1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23274" y="3300171"/>
                <a:ext cx="4208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43022C-3484-4FB0-A902-13C2522E02BB}"/>
                  </a:ext>
                </a:extLst>
              </p14:cNvPr>
              <p14:cNvContentPartPr/>
              <p14:nvPr/>
            </p14:nvContentPartPr>
            <p14:xfrm>
              <a:off x="7614274" y="2365971"/>
              <a:ext cx="527040" cy="36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43022C-3484-4FB0-A902-13C2522E02B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05274" y="2357331"/>
                <a:ext cx="5446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80B8849-5097-499E-9246-2BB2BBAA1783}"/>
                  </a:ext>
                </a:extLst>
              </p14:cNvPr>
              <p14:cNvContentPartPr/>
              <p14:nvPr/>
            </p14:nvContentPartPr>
            <p14:xfrm>
              <a:off x="9261274" y="2385411"/>
              <a:ext cx="386280" cy="1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80B8849-5097-499E-9246-2BB2BBAA17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52274" y="2376771"/>
                <a:ext cx="4039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B1560CB-8735-4A74-8FB0-851F1948AA52}"/>
                  </a:ext>
                </a:extLst>
              </p14:cNvPr>
              <p14:cNvContentPartPr/>
              <p14:nvPr/>
            </p14:nvContentPartPr>
            <p14:xfrm>
              <a:off x="7719394" y="3281451"/>
              <a:ext cx="407880" cy="20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B1560CB-8735-4A74-8FB0-851F1948AA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0394" y="3272451"/>
                <a:ext cx="4255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CF56A1F-038F-42D7-AB22-CA2FDBE11A06}"/>
              </a:ext>
            </a:extLst>
          </p:cNvPr>
          <p:cNvGrpSpPr/>
          <p:nvPr/>
        </p:nvGrpSpPr>
        <p:grpSpPr>
          <a:xfrm>
            <a:off x="9255874" y="3126651"/>
            <a:ext cx="356040" cy="345240"/>
            <a:chOff x="9255874" y="3126651"/>
            <a:chExt cx="356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D3BBC9-D931-402F-94E2-31D5C3582CF8}"/>
                    </a:ext>
                  </a:extLst>
                </p14:cNvPr>
                <p14:cNvContentPartPr/>
                <p14:nvPr/>
              </p14:nvContentPartPr>
              <p14:xfrm>
                <a:off x="9413554" y="3126651"/>
                <a:ext cx="83520" cy="345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D3BBC9-D931-402F-94E2-31D5C3582C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04914" y="3117651"/>
                  <a:ext cx="1011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D8FB4EB-4E7B-4EFB-AFFE-2C5D5D5E338F}"/>
                    </a:ext>
                  </a:extLst>
                </p14:cNvPr>
                <p14:cNvContentPartPr/>
                <p14:nvPr/>
              </p14:nvContentPartPr>
              <p14:xfrm>
                <a:off x="9255874" y="3309171"/>
                <a:ext cx="356040" cy="14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D8FB4EB-4E7B-4EFB-AFFE-2C5D5D5E33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46874" y="3300171"/>
                  <a:ext cx="3736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474AAE-2E67-4342-B1A4-5E4C9FB45639}"/>
              </a:ext>
            </a:extLst>
          </p:cNvPr>
          <p:cNvGrpSpPr/>
          <p:nvPr/>
        </p:nvGrpSpPr>
        <p:grpSpPr>
          <a:xfrm>
            <a:off x="3000874" y="2194971"/>
            <a:ext cx="547560" cy="203760"/>
            <a:chOff x="3000874" y="2194971"/>
            <a:chExt cx="54756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A34300-A09C-48F4-BFD6-034CF6233B66}"/>
                    </a:ext>
                  </a:extLst>
                </p14:cNvPr>
                <p14:cNvContentPartPr/>
                <p14:nvPr/>
              </p14:nvContentPartPr>
              <p14:xfrm>
                <a:off x="3000874" y="2259051"/>
                <a:ext cx="111600" cy="10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A34300-A09C-48F4-BFD6-034CF6233B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92234" y="2250051"/>
                  <a:ext cx="129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CFE90F-7298-4B7D-9B92-9BA2C8552127}"/>
                    </a:ext>
                  </a:extLst>
                </p14:cNvPr>
                <p14:cNvContentPartPr/>
                <p14:nvPr/>
              </p14:nvContentPartPr>
              <p14:xfrm>
                <a:off x="3203554" y="2252931"/>
                <a:ext cx="79920" cy="10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CFE90F-7298-4B7D-9B92-9BA2C85521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94914" y="2243931"/>
                  <a:ext cx="97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576177-DAE3-459E-88A9-888FC26C2A33}"/>
                    </a:ext>
                  </a:extLst>
                </p14:cNvPr>
                <p14:cNvContentPartPr/>
                <p14:nvPr/>
              </p14:nvContentPartPr>
              <p14:xfrm>
                <a:off x="3361594" y="2194971"/>
                <a:ext cx="85320" cy="18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576177-DAE3-459E-88A9-888FC26C2A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52594" y="2186331"/>
                  <a:ext cx="102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42B17D-A556-40F7-9E60-C18552DDDCA6}"/>
                    </a:ext>
                  </a:extLst>
                </p14:cNvPr>
                <p14:cNvContentPartPr/>
                <p14:nvPr/>
              </p14:nvContentPartPr>
              <p14:xfrm>
                <a:off x="3524674" y="2373891"/>
                <a:ext cx="23760" cy="24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42B17D-A556-40F7-9E60-C18552DDDC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6034" y="2365251"/>
                  <a:ext cx="414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A08D3C-7F1C-47CA-9095-80ADB1B36F53}"/>
              </a:ext>
            </a:extLst>
          </p:cNvPr>
          <p:cNvGrpSpPr/>
          <p:nvPr/>
        </p:nvGrpSpPr>
        <p:grpSpPr>
          <a:xfrm>
            <a:off x="3075034" y="3148611"/>
            <a:ext cx="426600" cy="199800"/>
            <a:chOff x="3075034" y="3148611"/>
            <a:chExt cx="42660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05A562-3547-4F51-85C4-2C5422B22026}"/>
                    </a:ext>
                  </a:extLst>
                </p14:cNvPr>
                <p14:cNvContentPartPr/>
                <p14:nvPr/>
              </p14:nvContentPartPr>
              <p14:xfrm>
                <a:off x="3075034" y="3225291"/>
                <a:ext cx="124200" cy="9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05A562-3547-4F51-85C4-2C5422B220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66394" y="3216651"/>
                  <a:ext cx="141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8E9915-D3F6-4AD2-A14A-61E7F64659FC}"/>
                    </a:ext>
                  </a:extLst>
                </p14:cNvPr>
                <p14:cNvContentPartPr/>
                <p14:nvPr/>
              </p14:nvContentPartPr>
              <p14:xfrm>
                <a:off x="3251074" y="3209451"/>
                <a:ext cx="82800" cy="75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8E9915-D3F6-4AD2-A14A-61E7F6465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42434" y="3200451"/>
                  <a:ext cx="100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E0598A-5B44-4B93-AA21-2A8FC50C1516}"/>
                    </a:ext>
                  </a:extLst>
                </p14:cNvPr>
                <p14:cNvContentPartPr/>
                <p14:nvPr/>
              </p14:nvContentPartPr>
              <p14:xfrm>
                <a:off x="3385354" y="3148611"/>
                <a:ext cx="116280" cy="19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E0598A-5B44-4B93-AA21-2A8FC50C15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76714" y="3139971"/>
                  <a:ext cx="133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D40957-45EA-4A7B-B246-5017780D2FFC}"/>
                    </a:ext>
                  </a:extLst>
                </p14:cNvPr>
                <p14:cNvContentPartPr/>
                <p14:nvPr/>
              </p14:nvContentPartPr>
              <p14:xfrm>
                <a:off x="3265114" y="3216651"/>
                <a:ext cx="15480" cy="96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D40957-45EA-4A7B-B246-5017780D2F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6114" y="3208011"/>
                  <a:ext cx="33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6C65B9-8EA9-4F03-8FCE-00B94FD54561}"/>
                    </a:ext>
                  </a:extLst>
                </p14:cNvPr>
                <p14:cNvContentPartPr/>
                <p14:nvPr/>
              </p14:nvContentPartPr>
              <p14:xfrm>
                <a:off x="3274474" y="3237891"/>
                <a:ext cx="66240" cy="79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6C65B9-8EA9-4F03-8FCE-00B94FD545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65474" y="3228891"/>
                  <a:ext cx="8388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7B5F7C-41A2-4D45-B8CD-90BA241FE52E}"/>
              </a:ext>
            </a:extLst>
          </p:cNvPr>
          <p:cNvGrpSpPr/>
          <p:nvPr/>
        </p:nvGrpSpPr>
        <p:grpSpPr>
          <a:xfrm>
            <a:off x="2829154" y="4674291"/>
            <a:ext cx="495360" cy="558360"/>
            <a:chOff x="2829154" y="4674291"/>
            <a:chExt cx="49536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3DFE27-DF96-4DFB-9D59-FFFF0FB3D583}"/>
                    </a:ext>
                  </a:extLst>
                </p14:cNvPr>
                <p14:cNvContentPartPr/>
                <p14:nvPr/>
              </p14:nvContentPartPr>
              <p14:xfrm>
                <a:off x="2829154" y="4674291"/>
                <a:ext cx="495360" cy="490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3DFE27-DF96-4DFB-9D59-FFFF0FB3D5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20154" y="4665651"/>
                  <a:ext cx="5130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3A6F2C-6CB4-4283-B96B-E59AE5E48120}"/>
                    </a:ext>
                  </a:extLst>
                </p14:cNvPr>
                <p14:cNvContentPartPr/>
                <p14:nvPr/>
              </p14:nvContentPartPr>
              <p14:xfrm>
                <a:off x="2850754" y="5036091"/>
                <a:ext cx="109080" cy="19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3A6F2C-6CB4-4283-B96B-E59AE5E481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42114" y="5027451"/>
                  <a:ext cx="12672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5804C1-9C4E-48C5-AFBC-CB022F46C8BC}"/>
              </a:ext>
            </a:extLst>
          </p:cNvPr>
          <p:cNvGrpSpPr/>
          <p:nvPr/>
        </p:nvGrpSpPr>
        <p:grpSpPr>
          <a:xfrm>
            <a:off x="3324154" y="4074171"/>
            <a:ext cx="570960" cy="622800"/>
            <a:chOff x="3324154" y="4074171"/>
            <a:chExt cx="570960" cy="6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5A5ED25-85F0-4278-B2DC-0944B0AE7E33}"/>
                    </a:ext>
                  </a:extLst>
                </p14:cNvPr>
                <p14:cNvContentPartPr/>
                <p14:nvPr/>
              </p14:nvContentPartPr>
              <p14:xfrm>
                <a:off x="3324154" y="4153371"/>
                <a:ext cx="497880" cy="543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5A5ED25-85F0-4278-B2DC-0944B0AE7E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15154" y="4144731"/>
                  <a:ext cx="5155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1D5B5C-F080-4E03-AE59-F30DDFA90666}"/>
                    </a:ext>
                  </a:extLst>
                </p14:cNvPr>
                <p14:cNvContentPartPr/>
                <p14:nvPr/>
              </p14:nvContentPartPr>
              <p14:xfrm>
                <a:off x="3645634" y="4074171"/>
                <a:ext cx="249480" cy="266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1D5B5C-F080-4E03-AE59-F30DDFA906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6994" y="4065531"/>
                  <a:ext cx="26712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9906C6-008C-4B3A-905E-A82F27434294}"/>
              </a:ext>
            </a:extLst>
          </p:cNvPr>
          <p:cNvGrpSpPr/>
          <p:nvPr/>
        </p:nvGrpSpPr>
        <p:grpSpPr>
          <a:xfrm>
            <a:off x="8475754" y="2119371"/>
            <a:ext cx="385560" cy="241560"/>
            <a:chOff x="8475754" y="2119371"/>
            <a:chExt cx="38556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5DACFA-5A08-43E6-8651-92A45AC20221}"/>
                    </a:ext>
                  </a:extLst>
                </p14:cNvPr>
                <p14:cNvContentPartPr/>
                <p14:nvPr/>
              </p14:nvContentPartPr>
              <p14:xfrm>
                <a:off x="8475754" y="2266611"/>
                <a:ext cx="78840" cy="94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5DACFA-5A08-43E6-8651-92A45AC2022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67114" y="2257611"/>
                  <a:ext cx="96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9463AF-1BE1-40D9-A5F5-8F22452D70D7}"/>
                    </a:ext>
                  </a:extLst>
                </p14:cNvPr>
                <p14:cNvContentPartPr/>
                <p14:nvPr/>
              </p14:nvContentPartPr>
              <p14:xfrm>
                <a:off x="8624434" y="2260851"/>
                <a:ext cx="110160" cy="87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9463AF-1BE1-40D9-A5F5-8F22452D70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15794" y="2251851"/>
                  <a:ext cx="127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E37780-8307-4C3A-8B88-9372BC48F8F7}"/>
                    </a:ext>
                  </a:extLst>
                </p14:cNvPr>
                <p14:cNvContentPartPr/>
                <p14:nvPr/>
              </p14:nvContentPartPr>
              <p14:xfrm>
                <a:off x="8793994" y="2119371"/>
                <a:ext cx="67320" cy="21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E37780-8307-4C3A-8B88-9372BC48F8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84994" y="2110371"/>
                  <a:ext cx="849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4544F2B-CDD6-46BC-978E-603F527B0B38}"/>
              </a:ext>
            </a:extLst>
          </p:cNvPr>
          <p:cNvGrpSpPr/>
          <p:nvPr/>
        </p:nvGrpSpPr>
        <p:grpSpPr>
          <a:xfrm>
            <a:off x="8496634" y="3113691"/>
            <a:ext cx="354960" cy="271080"/>
            <a:chOff x="8496634" y="3113691"/>
            <a:chExt cx="3549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6CFEF4-A548-457A-93E9-35F509298CEA}"/>
                    </a:ext>
                  </a:extLst>
                </p14:cNvPr>
                <p14:cNvContentPartPr/>
                <p14:nvPr/>
              </p14:nvContentPartPr>
              <p14:xfrm>
                <a:off x="8496634" y="3253731"/>
                <a:ext cx="100800" cy="120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6CFEF4-A548-457A-93E9-35F509298C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7634" y="3245091"/>
                  <a:ext cx="118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015F33-D56F-46F8-A878-152451956A26}"/>
                    </a:ext>
                  </a:extLst>
                </p14:cNvPr>
                <p14:cNvContentPartPr/>
                <p14:nvPr/>
              </p14:nvContentPartPr>
              <p14:xfrm>
                <a:off x="8656114" y="3266331"/>
                <a:ext cx="65160" cy="82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015F33-D56F-46F8-A878-152451956A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47114" y="3257331"/>
                  <a:ext cx="82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6944669-182F-46E6-B713-987904818636}"/>
                    </a:ext>
                  </a:extLst>
                </p14:cNvPr>
                <p14:cNvContentPartPr/>
                <p14:nvPr/>
              </p14:nvContentPartPr>
              <p14:xfrm>
                <a:off x="8768794" y="3113691"/>
                <a:ext cx="82800" cy="271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6944669-182F-46E6-B713-9879048186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59794" y="3105051"/>
                  <a:ext cx="1004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F06E28-ABE8-4D6B-94ED-822CC4A59FE9}"/>
              </a:ext>
            </a:extLst>
          </p:cNvPr>
          <p:cNvGrpSpPr/>
          <p:nvPr/>
        </p:nvGrpSpPr>
        <p:grpSpPr>
          <a:xfrm>
            <a:off x="8193514" y="3980211"/>
            <a:ext cx="447480" cy="507600"/>
            <a:chOff x="8193514" y="3980211"/>
            <a:chExt cx="44748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106638-9148-4484-B50D-236B672FA7DC}"/>
                    </a:ext>
                  </a:extLst>
                </p14:cNvPr>
                <p14:cNvContentPartPr/>
                <p14:nvPr/>
              </p14:nvContentPartPr>
              <p14:xfrm>
                <a:off x="8201074" y="4070571"/>
                <a:ext cx="439920" cy="417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106638-9148-4484-B50D-236B672FA7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92074" y="4061931"/>
                  <a:ext cx="4575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B127BC-256F-4460-A1C3-6FF3EF661B00}"/>
                    </a:ext>
                  </a:extLst>
                </p14:cNvPr>
                <p14:cNvContentPartPr/>
                <p14:nvPr/>
              </p14:nvContentPartPr>
              <p14:xfrm>
                <a:off x="8193514" y="3980211"/>
                <a:ext cx="126000" cy="176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B127BC-256F-4460-A1C3-6FF3EF661B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84514" y="3971571"/>
                  <a:ext cx="1436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2AAB863-1A09-435A-BC68-1F65F36AB902}"/>
              </a:ext>
            </a:extLst>
          </p:cNvPr>
          <p:cNvGrpSpPr/>
          <p:nvPr/>
        </p:nvGrpSpPr>
        <p:grpSpPr>
          <a:xfrm>
            <a:off x="8634154" y="4455411"/>
            <a:ext cx="600840" cy="648720"/>
            <a:chOff x="8634154" y="4455411"/>
            <a:chExt cx="60084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C974DF-AF87-4350-97A2-07C803D8E7B8}"/>
                    </a:ext>
                  </a:extLst>
                </p14:cNvPr>
                <p14:cNvContentPartPr/>
                <p14:nvPr/>
              </p14:nvContentPartPr>
              <p14:xfrm>
                <a:off x="8634154" y="4455411"/>
                <a:ext cx="543240" cy="515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C974DF-AF87-4350-97A2-07C803D8E7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25154" y="4446771"/>
                  <a:ext cx="5608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7BB8431-D8E9-459C-9EB6-1029076FAEDA}"/>
                    </a:ext>
                  </a:extLst>
                </p14:cNvPr>
                <p14:cNvContentPartPr/>
                <p14:nvPr/>
              </p14:nvContentPartPr>
              <p14:xfrm>
                <a:off x="9069394" y="4824051"/>
                <a:ext cx="165600" cy="280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7BB8431-D8E9-459C-9EB6-1029076FAE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0394" y="4815411"/>
                  <a:ext cx="18324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204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837-814A-488F-B0F3-53120599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 that the function is defined all the way through the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3ED3-4DCF-47DD-9428-8813C50F3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y 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Maximum at a cusp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0F7C7-1006-42A0-B26D-EBE0801B4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y ‘’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/>
              <a:t>Minimum at a cusp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9554C8-C86E-403C-BF23-074DFA811D7C}"/>
              </a:ext>
            </a:extLst>
          </p:cNvPr>
          <p:cNvCxnSpPr/>
          <p:nvPr/>
        </p:nvCxnSpPr>
        <p:spPr>
          <a:xfrm>
            <a:off x="1850571" y="2612571"/>
            <a:ext cx="3189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9B293C-4C35-46F1-AD84-2770AA92B42C}"/>
              </a:ext>
            </a:extLst>
          </p:cNvPr>
          <p:cNvCxnSpPr/>
          <p:nvPr/>
        </p:nvCxnSpPr>
        <p:spPr>
          <a:xfrm>
            <a:off x="1850571" y="3614058"/>
            <a:ext cx="3178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1DAF80-DCCE-4160-AF28-A1896D01E9D9}"/>
              </a:ext>
            </a:extLst>
          </p:cNvPr>
          <p:cNvCxnSpPr/>
          <p:nvPr/>
        </p:nvCxnSpPr>
        <p:spPr>
          <a:xfrm>
            <a:off x="7217228" y="2688771"/>
            <a:ext cx="3254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9DB393-FA69-471D-A74A-5DAFC6E4ACD4}"/>
              </a:ext>
            </a:extLst>
          </p:cNvPr>
          <p:cNvCxnSpPr/>
          <p:nvPr/>
        </p:nvCxnSpPr>
        <p:spPr>
          <a:xfrm>
            <a:off x="7249886" y="3614058"/>
            <a:ext cx="3222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3EA7F8-0C13-4AE9-958E-603AF927FB38}"/>
                  </a:ext>
                </a:extLst>
              </p14:cNvPr>
              <p14:cNvContentPartPr/>
              <p14:nvPr/>
            </p14:nvContentPartPr>
            <p14:xfrm>
              <a:off x="3193114" y="2543091"/>
              <a:ext cx="10440" cy="307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3EA7F8-0C13-4AE9-958E-603AF927FB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4114" y="2534091"/>
                <a:ext cx="280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D4C250-9181-44AB-B6BE-95B2F61D1CDF}"/>
                  </a:ext>
                </a:extLst>
              </p14:cNvPr>
              <p14:cNvContentPartPr/>
              <p14:nvPr/>
            </p14:nvContentPartPr>
            <p14:xfrm>
              <a:off x="3261154" y="3538131"/>
              <a:ext cx="16560" cy="269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D4C250-9181-44AB-B6BE-95B2F61D1C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2154" y="3529131"/>
                <a:ext cx="342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D01DDC-9779-4B26-ADB9-EE72904C0AFE}"/>
                  </a:ext>
                </a:extLst>
              </p14:cNvPr>
              <p14:cNvContentPartPr/>
              <p14:nvPr/>
            </p14:nvContentPartPr>
            <p14:xfrm>
              <a:off x="8636674" y="2606091"/>
              <a:ext cx="8280" cy="26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D01DDC-9779-4B26-ADB9-EE72904C0A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7674" y="2597091"/>
                <a:ext cx="259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EE4F01C-EAFE-467F-B3AB-22EC5D7EA116}"/>
                  </a:ext>
                </a:extLst>
              </p14:cNvPr>
              <p14:cNvContentPartPr/>
              <p14:nvPr/>
            </p14:nvContentPartPr>
            <p14:xfrm>
              <a:off x="8663314" y="3517611"/>
              <a:ext cx="20880" cy="202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EE4F01C-EAFE-467F-B3AB-22EC5D7EA1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4674" y="3508611"/>
                <a:ext cx="3852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41393EF-3225-4E26-95D2-06F679FBECA7}"/>
              </a:ext>
            </a:extLst>
          </p:cNvPr>
          <p:cNvGrpSpPr/>
          <p:nvPr/>
        </p:nvGrpSpPr>
        <p:grpSpPr>
          <a:xfrm>
            <a:off x="2432434" y="2053491"/>
            <a:ext cx="375480" cy="357840"/>
            <a:chOff x="2432434" y="2053491"/>
            <a:chExt cx="37548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605DF2-2C9B-4C7B-B614-767A28466C89}"/>
                    </a:ext>
                  </a:extLst>
                </p14:cNvPr>
                <p14:cNvContentPartPr/>
                <p14:nvPr/>
              </p14:nvContentPartPr>
              <p14:xfrm>
                <a:off x="2613154" y="2053491"/>
                <a:ext cx="25200" cy="357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605DF2-2C9B-4C7B-B614-767A28466C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4154" y="2044491"/>
                  <a:ext cx="42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E7E82E-5632-40A0-8056-209DC12E8D1D}"/>
                    </a:ext>
                  </a:extLst>
                </p14:cNvPr>
                <p14:cNvContentPartPr/>
                <p14:nvPr/>
              </p14:nvContentPartPr>
              <p14:xfrm>
                <a:off x="2432434" y="2208291"/>
                <a:ext cx="375480" cy="2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E7E82E-5632-40A0-8056-209DC12E8D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3434" y="2199651"/>
                  <a:ext cx="39312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CA762F-E01A-4B48-A387-92D0B5AA636A}"/>
                  </a:ext>
                </a:extLst>
              </p14:cNvPr>
              <p14:cNvContentPartPr/>
              <p14:nvPr/>
            </p14:nvContentPartPr>
            <p14:xfrm>
              <a:off x="3844714" y="2324211"/>
              <a:ext cx="314280" cy="19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CA762F-E01A-4B48-A387-92D0B5AA63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36074" y="2315571"/>
                <a:ext cx="3319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647BE1-7EC5-4B3E-857C-ECE410A4E589}"/>
                  </a:ext>
                </a:extLst>
              </p14:cNvPr>
              <p14:cNvContentPartPr/>
              <p14:nvPr/>
            </p14:nvContentPartPr>
            <p14:xfrm>
              <a:off x="2547634" y="3294771"/>
              <a:ext cx="367200" cy="20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647BE1-7EC5-4B3E-857C-ECE410A4E5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38994" y="3285771"/>
                <a:ext cx="3848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6C1ED88-FB9F-4651-A5A7-88BC1E8A5971}"/>
              </a:ext>
            </a:extLst>
          </p:cNvPr>
          <p:cNvGrpSpPr/>
          <p:nvPr/>
        </p:nvGrpSpPr>
        <p:grpSpPr>
          <a:xfrm>
            <a:off x="3984754" y="3048531"/>
            <a:ext cx="511560" cy="374040"/>
            <a:chOff x="3984754" y="3048531"/>
            <a:chExt cx="51156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542B86-3DE5-4C9B-83E4-3B20B0998387}"/>
                    </a:ext>
                  </a:extLst>
                </p14:cNvPr>
                <p14:cNvContentPartPr/>
                <p14:nvPr/>
              </p14:nvContentPartPr>
              <p14:xfrm>
                <a:off x="4152154" y="3048531"/>
                <a:ext cx="44280" cy="37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542B86-3DE5-4C9B-83E4-3B20B09983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43514" y="3039531"/>
                  <a:ext cx="61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D5059E-A386-4EF8-A45F-B798AA9C184A}"/>
                    </a:ext>
                  </a:extLst>
                </p14:cNvPr>
                <p14:cNvContentPartPr/>
                <p14:nvPr/>
              </p14:nvContentPartPr>
              <p14:xfrm>
                <a:off x="3984754" y="3248331"/>
                <a:ext cx="511560" cy="4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D5059E-A386-4EF8-A45F-B798AA9C18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75754" y="3239331"/>
                  <a:ext cx="52920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C145C0-1B78-45AD-974C-CC16F841EB1D}"/>
                  </a:ext>
                </a:extLst>
              </p14:cNvPr>
              <p14:cNvContentPartPr/>
              <p14:nvPr/>
            </p14:nvContentPartPr>
            <p14:xfrm>
              <a:off x="2789914" y="3121611"/>
              <a:ext cx="30960" cy="444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C145C0-1B78-45AD-974C-CC16F841EB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81274" y="3112971"/>
                <a:ext cx="486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B61861D-7FEC-48F0-B660-ECBF49E0AE79}"/>
                  </a:ext>
                </a:extLst>
              </p14:cNvPr>
              <p14:cNvContentPartPr/>
              <p14:nvPr/>
            </p14:nvContentPartPr>
            <p14:xfrm>
              <a:off x="7608514" y="2413491"/>
              <a:ext cx="434160" cy="2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B61861D-7FEC-48F0-B660-ECBF49E0AE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99874" y="2404491"/>
                <a:ext cx="45180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7F40E6A-6170-446A-A896-4AA8BD1FC2B5}"/>
              </a:ext>
            </a:extLst>
          </p:cNvPr>
          <p:cNvGrpSpPr/>
          <p:nvPr/>
        </p:nvGrpSpPr>
        <p:grpSpPr>
          <a:xfrm>
            <a:off x="9292234" y="2105691"/>
            <a:ext cx="330480" cy="383760"/>
            <a:chOff x="9292234" y="2105691"/>
            <a:chExt cx="33048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A9FCAB-C005-408C-B5A9-FE37621E56BF}"/>
                    </a:ext>
                  </a:extLst>
                </p14:cNvPr>
                <p14:cNvContentPartPr/>
                <p14:nvPr/>
              </p14:nvContentPartPr>
              <p14:xfrm>
                <a:off x="9415714" y="2105691"/>
                <a:ext cx="60840" cy="383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A9FCAB-C005-408C-B5A9-FE37621E56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06714" y="2096691"/>
                  <a:ext cx="78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BA5B12-AC0C-4806-BDE3-4B8231CDEF83}"/>
                    </a:ext>
                  </a:extLst>
                </p14:cNvPr>
                <p14:cNvContentPartPr/>
                <p14:nvPr/>
              </p14:nvContentPartPr>
              <p14:xfrm>
                <a:off x="9292234" y="2413491"/>
                <a:ext cx="330480" cy="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BA5B12-AC0C-4806-BDE3-4B8231CDEF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3234" y="2404491"/>
                  <a:ext cx="34812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3ABFE7-3195-45D5-BD4A-CB04EC1D2CD1}"/>
                  </a:ext>
                </a:extLst>
              </p14:cNvPr>
              <p14:cNvContentPartPr/>
              <p14:nvPr/>
            </p14:nvContentPartPr>
            <p14:xfrm>
              <a:off x="7792834" y="3264891"/>
              <a:ext cx="295920" cy="2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3ABFE7-3195-45D5-BD4A-CB04EC1D2C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83834" y="3255891"/>
                <a:ext cx="313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363F78-09BE-47D4-9B4B-0B7684A28387}"/>
                  </a:ext>
                </a:extLst>
              </p14:cNvPr>
              <p14:cNvContentPartPr/>
              <p14:nvPr/>
            </p14:nvContentPartPr>
            <p14:xfrm>
              <a:off x="9365674" y="3309531"/>
              <a:ext cx="299880" cy="36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363F78-09BE-47D4-9B4B-0B7684A283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57034" y="3300531"/>
                <a:ext cx="31752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F34965D-9C43-4775-9D11-4C82E6906335}"/>
              </a:ext>
            </a:extLst>
          </p:cNvPr>
          <p:cNvGrpSpPr/>
          <p:nvPr/>
        </p:nvGrpSpPr>
        <p:grpSpPr>
          <a:xfrm>
            <a:off x="3018874" y="2161131"/>
            <a:ext cx="392400" cy="221760"/>
            <a:chOff x="3018874" y="2161131"/>
            <a:chExt cx="39240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72A692-448B-4C60-AE32-A36466A6F57B}"/>
                    </a:ext>
                  </a:extLst>
                </p14:cNvPr>
                <p14:cNvContentPartPr/>
                <p14:nvPr/>
              </p14:nvContentPartPr>
              <p14:xfrm>
                <a:off x="3018874" y="2231691"/>
                <a:ext cx="109080" cy="151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72A692-448B-4C60-AE32-A36466A6F5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09874" y="2223051"/>
                  <a:ext cx="126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B186EC-EF73-43D1-BFB2-6C08EACFA031}"/>
                    </a:ext>
                  </a:extLst>
                </p14:cNvPr>
                <p14:cNvContentPartPr/>
                <p14:nvPr/>
              </p14:nvContentPartPr>
              <p14:xfrm>
                <a:off x="3161794" y="2301171"/>
                <a:ext cx="85320" cy="6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B186EC-EF73-43D1-BFB2-6C08EACFA0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52794" y="2292171"/>
                  <a:ext cx="102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471576-EF91-443F-9088-D19BA4AFD8FC}"/>
                    </a:ext>
                  </a:extLst>
                </p14:cNvPr>
                <p14:cNvContentPartPr/>
                <p14:nvPr/>
              </p14:nvContentPartPr>
              <p14:xfrm>
                <a:off x="3300754" y="2161131"/>
                <a:ext cx="110520" cy="1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471576-EF91-443F-9088-D19BA4AFD8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91754" y="2152491"/>
                  <a:ext cx="1281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2A149-6809-46CD-8089-C67A6E783CCF}"/>
              </a:ext>
            </a:extLst>
          </p:cNvPr>
          <p:cNvGrpSpPr/>
          <p:nvPr/>
        </p:nvGrpSpPr>
        <p:grpSpPr>
          <a:xfrm>
            <a:off x="3153514" y="3021171"/>
            <a:ext cx="370080" cy="212040"/>
            <a:chOff x="3153514" y="3021171"/>
            <a:chExt cx="37008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A3B151-74EB-4049-A740-8592B122205D}"/>
                    </a:ext>
                  </a:extLst>
                </p14:cNvPr>
                <p14:cNvContentPartPr/>
                <p14:nvPr/>
              </p14:nvContentPartPr>
              <p14:xfrm>
                <a:off x="3153514" y="3152571"/>
                <a:ext cx="93960" cy="80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A3B151-74EB-4049-A740-8592B12220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44514" y="3143571"/>
                  <a:ext cx="111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448F89-8786-44B0-B13A-A919A7A372BD}"/>
                    </a:ext>
                  </a:extLst>
                </p14:cNvPr>
                <p14:cNvContentPartPr/>
                <p14:nvPr/>
              </p14:nvContentPartPr>
              <p14:xfrm>
                <a:off x="3308674" y="3147531"/>
                <a:ext cx="69120" cy="66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448F89-8786-44B0-B13A-A919A7A372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0034" y="3138531"/>
                  <a:ext cx="86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EB2066-7D10-45E7-9203-ABDFE45B4070}"/>
                    </a:ext>
                  </a:extLst>
                </p14:cNvPr>
                <p14:cNvContentPartPr/>
                <p14:nvPr/>
              </p14:nvContentPartPr>
              <p14:xfrm>
                <a:off x="3419554" y="3021171"/>
                <a:ext cx="104040" cy="20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EB2066-7D10-45E7-9203-ABDFE45B40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0914" y="3012531"/>
                  <a:ext cx="12168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E739CF-7390-46D0-825C-935E1EED9D94}"/>
              </a:ext>
            </a:extLst>
          </p:cNvPr>
          <p:cNvGrpSpPr/>
          <p:nvPr/>
        </p:nvGrpSpPr>
        <p:grpSpPr>
          <a:xfrm>
            <a:off x="8438674" y="2161131"/>
            <a:ext cx="343440" cy="322200"/>
            <a:chOff x="8438674" y="2161131"/>
            <a:chExt cx="3434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88CD97-1CC8-4E37-8333-703C384E9760}"/>
                    </a:ext>
                  </a:extLst>
                </p14:cNvPr>
                <p14:cNvContentPartPr/>
                <p14:nvPr/>
              </p14:nvContentPartPr>
              <p14:xfrm>
                <a:off x="8438674" y="2288931"/>
                <a:ext cx="93960" cy="194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88CD97-1CC8-4E37-8333-703C384E97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30034" y="2279931"/>
                  <a:ext cx="111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AE141D-F361-41F9-A867-17D0C889D916}"/>
                    </a:ext>
                  </a:extLst>
                </p14:cNvPr>
                <p14:cNvContentPartPr/>
                <p14:nvPr/>
              </p14:nvContentPartPr>
              <p14:xfrm>
                <a:off x="8578714" y="2377851"/>
                <a:ext cx="85680" cy="90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AE141D-F361-41F9-A867-17D0C889D9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70074" y="2369211"/>
                  <a:ext cx="103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C5F61A-600A-4AE0-89DC-5C26F3B9F8A1}"/>
                    </a:ext>
                  </a:extLst>
                </p14:cNvPr>
                <p14:cNvContentPartPr/>
                <p14:nvPr/>
              </p14:nvContentPartPr>
              <p14:xfrm>
                <a:off x="8693194" y="2161131"/>
                <a:ext cx="88920" cy="303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C5F61A-600A-4AE0-89DC-5C26F3B9F8A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84194" y="2152491"/>
                  <a:ext cx="10656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500921-0958-43F4-83E6-48DADC7A61C8}"/>
              </a:ext>
            </a:extLst>
          </p:cNvPr>
          <p:cNvGrpSpPr/>
          <p:nvPr/>
        </p:nvGrpSpPr>
        <p:grpSpPr>
          <a:xfrm>
            <a:off x="8462074" y="3085611"/>
            <a:ext cx="350280" cy="247680"/>
            <a:chOff x="8462074" y="3085611"/>
            <a:chExt cx="35028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AEECD7-5468-45D3-9F14-06A91DB234F3}"/>
                    </a:ext>
                  </a:extLst>
                </p14:cNvPr>
                <p14:cNvContentPartPr/>
                <p14:nvPr/>
              </p14:nvContentPartPr>
              <p14:xfrm>
                <a:off x="8462074" y="3194691"/>
                <a:ext cx="119880" cy="132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AEECD7-5468-45D3-9F14-06A91DB234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53434" y="3186051"/>
                  <a:ext cx="137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A4E2F0-47CF-4520-A343-7CC19DA2C365}"/>
                    </a:ext>
                  </a:extLst>
                </p14:cNvPr>
                <p14:cNvContentPartPr/>
                <p14:nvPr/>
              </p14:nvContentPartPr>
              <p14:xfrm>
                <a:off x="8621194" y="3214131"/>
                <a:ext cx="84600" cy="119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A4E2F0-47CF-4520-A343-7CC19DA2C3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12554" y="3205491"/>
                  <a:ext cx="102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F1FE06-8F09-45D1-A161-A2382E25C39B}"/>
                    </a:ext>
                  </a:extLst>
                </p14:cNvPr>
                <p14:cNvContentPartPr/>
                <p14:nvPr/>
              </p14:nvContentPartPr>
              <p14:xfrm>
                <a:off x="8748634" y="3085611"/>
                <a:ext cx="63720" cy="20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F1FE06-8F09-45D1-A161-A2382E25C3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39634" y="3076971"/>
                  <a:ext cx="813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622D53-6556-4A5C-9363-814F78E6D1F4}"/>
              </a:ext>
            </a:extLst>
          </p:cNvPr>
          <p:cNvGrpSpPr/>
          <p:nvPr/>
        </p:nvGrpSpPr>
        <p:grpSpPr>
          <a:xfrm>
            <a:off x="2626834" y="4335891"/>
            <a:ext cx="649440" cy="675360"/>
            <a:chOff x="2626834" y="4335891"/>
            <a:chExt cx="64944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77D375-CB22-4B2C-BD9D-4A693E50555B}"/>
                    </a:ext>
                  </a:extLst>
                </p14:cNvPr>
                <p14:cNvContentPartPr/>
                <p14:nvPr/>
              </p14:nvContentPartPr>
              <p14:xfrm>
                <a:off x="2626834" y="4335891"/>
                <a:ext cx="649440" cy="627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77D375-CB22-4B2C-BD9D-4A693E5055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8194" y="4326891"/>
                  <a:ext cx="6670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4B93CD-7045-4871-BF04-8DD211539E03}"/>
                    </a:ext>
                  </a:extLst>
                </p14:cNvPr>
                <p14:cNvContentPartPr/>
                <p14:nvPr/>
              </p14:nvContentPartPr>
              <p14:xfrm>
                <a:off x="2647354" y="4770051"/>
                <a:ext cx="133920" cy="241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4B93CD-7045-4871-BF04-8DD211539E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38714" y="4761411"/>
                  <a:ext cx="15156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6C018E-0615-4167-9F3D-2134F1917905}"/>
              </a:ext>
            </a:extLst>
          </p:cNvPr>
          <p:cNvGrpSpPr/>
          <p:nvPr/>
        </p:nvGrpSpPr>
        <p:grpSpPr>
          <a:xfrm>
            <a:off x="3271594" y="4324371"/>
            <a:ext cx="745560" cy="781200"/>
            <a:chOff x="3271594" y="4324371"/>
            <a:chExt cx="745560" cy="7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761DDD4-720A-46CB-8BEE-593A66434761}"/>
                    </a:ext>
                  </a:extLst>
                </p14:cNvPr>
                <p14:cNvContentPartPr/>
                <p14:nvPr/>
              </p14:nvContentPartPr>
              <p14:xfrm>
                <a:off x="3282754" y="4339131"/>
                <a:ext cx="15480" cy="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761DDD4-720A-46CB-8BEE-593A664347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4114" y="4330131"/>
                  <a:ext cx="33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061686-B8CA-4B16-95FD-64B73291BFA4}"/>
                    </a:ext>
                  </a:extLst>
                </p14:cNvPr>
                <p14:cNvContentPartPr/>
                <p14:nvPr/>
              </p14:nvContentPartPr>
              <p14:xfrm>
                <a:off x="3271594" y="4324371"/>
                <a:ext cx="583200" cy="688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061686-B8CA-4B16-95FD-64B73291BF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62954" y="4315371"/>
                  <a:ext cx="6008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54577E-86C3-422A-92B8-41EA6BD93725}"/>
                    </a:ext>
                  </a:extLst>
                </p14:cNvPr>
                <p14:cNvContentPartPr/>
                <p14:nvPr/>
              </p14:nvContentPartPr>
              <p14:xfrm>
                <a:off x="3799714" y="4792011"/>
                <a:ext cx="217440" cy="31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54577E-86C3-422A-92B8-41EA6BD937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1074" y="4783011"/>
                  <a:ext cx="23508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84AB6E-5A5D-40C2-9A21-9851A933C22D}"/>
              </a:ext>
            </a:extLst>
          </p:cNvPr>
          <p:cNvGrpSpPr/>
          <p:nvPr/>
        </p:nvGrpSpPr>
        <p:grpSpPr>
          <a:xfrm>
            <a:off x="8711194" y="4034571"/>
            <a:ext cx="833040" cy="714600"/>
            <a:chOff x="8711194" y="4034571"/>
            <a:chExt cx="83304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789F79-1AE1-4952-8204-64DAC3B76732}"/>
                    </a:ext>
                  </a:extLst>
                </p14:cNvPr>
                <p14:cNvContentPartPr/>
                <p14:nvPr/>
              </p14:nvContentPartPr>
              <p14:xfrm>
                <a:off x="8711194" y="4128891"/>
                <a:ext cx="716760" cy="620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789F79-1AE1-4952-8204-64DAC3B767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2194" y="4119891"/>
                  <a:ext cx="7344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CFC773-D673-446D-8348-768398142209}"/>
                    </a:ext>
                  </a:extLst>
                </p14:cNvPr>
                <p14:cNvContentPartPr/>
                <p14:nvPr/>
              </p14:nvContentPartPr>
              <p14:xfrm>
                <a:off x="9361354" y="4034571"/>
                <a:ext cx="182880" cy="19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CFC773-D673-446D-8348-7683981422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52714" y="4025931"/>
                  <a:ext cx="20052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893F0A4-213C-43F0-A7D4-B2B82278E0D6}"/>
                  </a:ext>
                </a:extLst>
              </p14:cNvPr>
              <p14:cNvContentPartPr/>
              <p14:nvPr/>
            </p14:nvContentPartPr>
            <p14:xfrm>
              <a:off x="8690314" y="4678251"/>
              <a:ext cx="7200" cy="6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893F0A4-213C-43F0-A7D4-B2B82278E0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81674" y="4669251"/>
                <a:ext cx="2484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6FD2753-30D3-4CE9-B5C5-8F347C62A6F6}"/>
              </a:ext>
            </a:extLst>
          </p:cNvPr>
          <p:cNvGrpSpPr/>
          <p:nvPr/>
        </p:nvGrpSpPr>
        <p:grpSpPr>
          <a:xfrm>
            <a:off x="7964554" y="4064451"/>
            <a:ext cx="774720" cy="637560"/>
            <a:chOff x="7964554" y="4064451"/>
            <a:chExt cx="77472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F4C2B68-78DB-4D68-AA46-853ED1C7D5D7}"/>
                    </a:ext>
                  </a:extLst>
                </p14:cNvPr>
                <p14:cNvContentPartPr/>
                <p14:nvPr/>
              </p14:nvContentPartPr>
              <p14:xfrm>
                <a:off x="7964554" y="4221411"/>
                <a:ext cx="774720" cy="480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F4C2B68-78DB-4D68-AA46-853ED1C7D5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55554" y="4212411"/>
                  <a:ext cx="7923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6F97355-5BD8-4000-9A39-6EDE5FD41AE9}"/>
                    </a:ext>
                  </a:extLst>
                </p14:cNvPr>
                <p14:cNvContentPartPr/>
                <p14:nvPr/>
              </p14:nvContentPartPr>
              <p14:xfrm>
                <a:off x="8010634" y="4064451"/>
                <a:ext cx="142560" cy="38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6F97355-5BD8-4000-9A39-6EDE5FD41A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01994" y="4055451"/>
                  <a:ext cx="160200" cy="39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652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8B8AE0-6923-4E3D-AD83-BD66304558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Graph the curve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+15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8B8AE0-6923-4E3D-AD83-BD6630455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3FA9-2146-4766-B8A4-357DA625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https://youtu.be/MvFUV_cociE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37E0C7-DC8C-4AEB-97F9-1C15DC1FC7DE}"/>
                  </a:ext>
                </a:extLst>
              </p14:cNvPr>
              <p14:cNvContentPartPr/>
              <p14:nvPr/>
            </p14:nvContentPartPr>
            <p14:xfrm>
              <a:off x="1574014" y="2167161"/>
              <a:ext cx="14760" cy="1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37E0C7-DC8C-4AEB-97F9-1C15DC1FC7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5014" y="2158161"/>
                <a:ext cx="324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8EACDF-02E1-4A48-96B7-F7687122F375}"/>
                  </a:ext>
                </a:extLst>
              </p14:cNvPr>
              <p14:cNvContentPartPr/>
              <p14:nvPr/>
            </p14:nvContentPartPr>
            <p14:xfrm>
              <a:off x="1580134" y="1949361"/>
              <a:ext cx="12960" cy="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8EACDF-02E1-4A48-96B7-F7687122F3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1494" y="1940361"/>
                <a:ext cx="30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F8845B-A91E-4E07-B6E5-CC464B79E9DF}"/>
                  </a:ext>
                </a:extLst>
              </p14:cNvPr>
              <p14:cNvContentPartPr/>
              <p14:nvPr/>
            </p14:nvContentPartPr>
            <p14:xfrm>
              <a:off x="1249654" y="2138721"/>
              <a:ext cx="3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F8845B-A91E-4E07-B6E5-CC464B79E9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0654" y="2129721"/>
                <a:ext cx="18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4AC75D-1E46-4E1B-BBB3-28B5796CD1FE}"/>
                  </a:ext>
                </a:extLst>
              </p14:cNvPr>
              <p14:cNvContentPartPr/>
              <p14:nvPr/>
            </p14:nvContentPartPr>
            <p14:xfrm>
              <a:off x="1428214" y="2067441"/>
              <a:ext cx="51120" cy="4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4AC75D-1E46-4E1B-BBB3-28B5796CD1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19574" y="2058441"/>
                <a:ext cx="687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52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D35480-75A6-40B3-A25A-B8B39D9517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Graph the curve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D35480-75A6-40B3-A25A-B8B39D951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2D9B-2172-4ACA-83C4-C0306886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https://youtu.be/btP1-jJzHPs</a:t>
            </a:r>
          </a:p>
        </p:txBody>
      </p:sp>
    </p:spTree>
    <p:extLst>
      <p:ext uri="{BB962C8B-B14F-4D97-AF65-F5344CB8AC3E}">
        <p14:creationId xmlns:p14="http://schemas.microsoft.com/office/powerpoint/2010/main" val="171585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A2DA34-0F6C-49D8-8C64-4E22EE285E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Graph the curve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A2DA34-0F6C-49D8-8C64-4E22EE285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B3C7-1BD0-4495-91E8-662DB924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https://youtu.be/6lvQh9duCgk</a:t>
            </a:r>
          </a:p>
        </p:txBody>
      </p:sp>
    </p:spTree>
    <p:extLst>
      <p:ext uri="{BB962C8B-B14F-4D97-AF65-F5344CB8AC3E}">
        <p14:creationId xmlns:p14="http://schemas.microsoft.com/office/powerpoint/2010/main" val="258812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359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Graphing Curves</vt:lpstr>
      <vt:lpstr>Algorithm for Curve Sketching</vt:lpstr>
      <vt:lpstr>Assume that the function is defined all the way through the interval</vt:lpstr>
      <vt:lpstr>Assume that the function is defined all the way through the interval</vt:lpstr>
      <vt:lpstr>Assume that the function is defined all the way through the interval</vt:lpstr>
      <vt:lpstr>Assume that the function is defined all the way through the interval</vt:lpstr>
      <vt:lpstr>Graph the curve y=x^3-7x^2+15x-9</vt:lpstr>
      <vt:lpstr>Graph the curve y=x/(x^2-4)</vt:lpstr>
      <vt:lpstr>Graph the curve y=1/(x^2-4x-5)</vt:lpstr>
      <vt:lpstr>Graph y=1/(x^2-6x+12)</vt:lpstr>
      <vt:lpstr>Graph the curve y=(x^2-4x+7)/(x-3)</vt:lpstr>
      <vt:lpstr>Graph the curve y=(x^2-4x-1)/(x-1)</vt:lpstr>
      <vt:lpstr>Graph the curve y=〖(x-2)〗^(4/5) </vt:lpstr>
      <vt:lpstr>Graph the curve y=x^(2/5) 〖(x-4)〗^(3/5)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Graphing Curves</dc:title>
  <dc:creator>James Beland</dc:creator>
  <cp:lastModifiedBy>James Beland</cp:lastModifiedBy>
  <cp:revision>1</cp:revision>
  <dcterms:created xsi:type="dcterms:W3CDTF">2020-04-21T13:49:37Z</dcterms:created>
  <dcterms:modified xsi:type="dcterms:W3CDTF">2020-04-23T23:49:30Z</dcterms:modified>
</cp:coreProperties>
</file>