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notesSlides/notesSlide1.xml" ContentType="application/vnd.openxmlformats-officedocument.presentationml.notesSlide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notesSlides/notesSlide2.xml" ContentType="application/vnd.openxmlformats-officedocument.presentationml.notesSlide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notesSlides/notesSlide3.xml" ContentType="application/vnd.openxmlformats-officedocument.presentationml.notesSlide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notesSlides/notesSlide4.xml" ContentType="application/vnd.openxmlformats-officedocument.presentationml.notesSlide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notesSlides/notesSlide5.xml" ContentType="application/vnd.openxmlformats-officedocument.presentationml.notesSlide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notesSlides/notesSlide6.xml" ContentType="application/vnd.openxmlformats-officedocument.presentationml.notesSlide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notesSlides/notesSlide7.xml" ContentType="application/vnd.openxmlformats-officedocument.presentationml.notesSlide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notesSlides/notesSlide8.xml" ContentType="application/vnd.openxmlformats-officedocument.presentationml.notesSlide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notesSlides/notesSlide9.xml" ContentType="application/vnd.openxmlformats-officedocument.presentationml.notesSlide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notesSlides/notesSlide10.xml" ContentType="application/vnd.openxmlformats-officedocument.presentationml.notesSlide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notesSlides/notesSlide11.xml" ContentType="application/vnd.openxmlformats-officedocument.presentationml.notesSlide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notesSlides/notesSlide12.xml" ContentType="application/vnd.openxmlformats-officedocument.presentationml.notesSlide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notesSlides/notesSlide13.xml" ContentType="application/vnd.openxmlformats-officedocument.presentationml.notesSlide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notesSlides/notesSlide14.xml" ContentType="application/vnd.openxmlformats-officedocument.presentationml.notesSlide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notesSlides/notesSlide15.xml" ContentType="application/vnd.openxmlformats-officedocument.presentationml.notesSlide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notesSlides/notesSlide16.xml" ContentType="application/vnd.openxmlformats-officedocument.presentationml.notesSlide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notesSlides/notesSlide17.xml" ContentType="application/vnd.openxmlformats-officedocument.presentationml.notesSlide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notesSlides/notesSlide18.xml" ContentType="application/vnd.openxmlformats-officedocument.presentationml.notesSlide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995.xml" ContentType="application/inkml+xml"/>
  <Override PartName="/ppt/ink/ink996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997.xml" ContentType="application/inkml+xml"/>
  <Override PartName="/ppt/ink/ink998.xml" ContentType="application/inkml+xml"/>
  <Override PartName="/ppt/ink/ink999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ink/ink1009.xml" ContentType="application/inkml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88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334" r:id="rId10"/>
    <p:sldId id="335" r:id="rId11"/>
    <p:sldId id="283" r:id="rId12"/>
    <p:sldId id="284" r:id="rId13"/>
    <p:sldId id="286" r:id="rId14"/>
    <p:sldId id="285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5" r:id="rId32"/>
    <p:sldId id="306" r:id="rId33"/>
    <p:sldId id="307" r:id="rId34"/>
    <p:sldId id="308" r:id="rId35"/>
    <p:sldId id="310" r:id="rId36"/>
    <p:sldId id="313" r:id="rId37"/>
    <p:sldId id="33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6" r:id="rId58"/>
    <p:sldId id="274" r:id="rId59"/>
    <p:sldId id="258" r:id="rId60"/>
    <p:sldId id="337" r:id="rId61"/>
    <p:sldId id="259" r:id="rId62"/>
    <p:sldId id="338" r:id="rId63"/>
    <p:sldId id="260" r:id="rId64"/>
    <p:sldId id="339" r:id="rId65"/>
    <p:sldId id="261" r:id="rId66"/>
    <p:sldId id="340" r:id="rId67"/>
    <p:sldId id="262" r:id="rId68"/>
    <p:sldId id="341" r:id="rId69"/>
    <p:sldId id="263" r:id="rId70"/>
    <p:sldId id="342" r:id="rId71"/>
    <p:sldId id="264" r:id="rId72"/>
    <p:sldId id="343" r:id="rId73"/>
    <p:sldId id="265" r:id="rId74"/>
    <p:sldId id="344" r:id="rId75"/>
    <p:sldId id="266" r:id="rId76"/>
    <p:sldId id="267" r:id="rId77"/>
    <p:sldId id="345" r:id="rId78"/>
    <p:sldId id="269" r:id="rId79"/>
    <p:sldId id="346" r:id="rId80"/>
    <p:sldId id="270" r:id="rId81"/>
    <p:sldId id="347" r:id="rId82"/>
    <p:sldId id="271" r:id="rId83"/>
    <p:sldId id="348" r:id="rId84"/>
    <p:sldId id="272" r:id="rId85"/>
    <p:sldId id="273" r:id="rId86"/>
    <p:sldId id="349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60479-007A-4D72-A768-E657DB812D3D}" v="28" dt="2022-03-28T22:47:09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1781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" userId="d41a4da1a37fb713" providerId="LiveId" clId="{69CC61C7-7D6F-43A0-88C9-A348D3E809BD}"/>
    <pc:docChg chg="custSel addSld delSld modSld sldOrd">
      <pc:chgData name="Jim" userId="d41a4da1a37fb713" providerId="LiveId" clId="{69CC61C7-7D6F-43A0-88C9-A348D3E809BD}" dt="2022-01-26T20:01:04.426" v="9296" actId="47"/>
      <pc:docMkLst>
        <pc:docMk/>
      </pc:docMkLst>
      <pc:sldChg chg="modSp mod">
        <pc:chgData name="Jim" userId="d41a4da1a37fb713" providerId="LiveId" clId="{69CC61C7-7D6F-43A0-88C9-A348D3E809BD}" dt="2022-01-26T16:00:40.885" v="32" actId="20577"/>
        <pc:sldMkLst>
          <pc:docMk/>
          <pc:sldMk cId="265323398" sldId="257"/>
        </pc:sldMkLst>
        <pc:spChg chg="mod">
          <ac:chgData name="Jim" userId="d41a4da1a37fb713" providerId="LiveId" clId="{69CC61C7-7D6F-43A0-88C9-A348D3E809BD}" dt="2022-01-26T16:00:40.885" v="32" actId="20577"/>
          <ac:spMkLst>
            <pc:docMk/>
            <pc:sldMk cId="265323398" sldId="257"/>
            <ac:spMk id="3" creationId="{3DC38765-EFCA-4D84-AFA5-E3E45023360B}"/>
          </ac:spMkLst>
        </pc:spChg>
      </pc:sldChg>
      <pc:sldChg chg="del">
        <pc:chgData name="Jim" userId="d41a4da1a37fb713" providerId="LiveId" clId="{69CC61C7-7D6F-43A0-88C9-A348D3E809BD}" dt="2022-01-26T20:01:04.426" v="9296" actId="47"/>
        <pc:sldMkLst>
          <pc:docMk/>
          <pc:sldMk cId="311049506" sldId="268"/>
        </pc:sldMkLst>
      </pc:sldChg>
      <pc:sldChg chg="modSp add mod">
        <pc:chgData name="Jim" userId="d41a4da1a37fb713" providerId="LiveId" clId="{69CC61C7-7D6F-43A0-88C9-A348D3E809BD}" dt="2022-01-26T20:00:26.599" v="9295" actId="20577"/>
        <pc:sldMkLst>
          <pc:docMk/>
          <pc:sldMk cId="2107409236" sldId="274"/>
        </pc:sldMkLst>
        <pc:spChg chg="mod">
          <ac:chgData name="Jim" userId="d41a4da1a37fb713" providerId="LiveId" clId="{69CC61C7-7D6F-43A0-88C9-A348D3E809BD}" dt="2022-01-26T20:00:26.599" v="9295" actId="20577"/>
          <ac:spMkLst>
            <pc:docMk/>
            <pc:sldMk cId="2107409236" sldId="274"/>
            <ac:spMk id="2" creationId="{7BDE4513-CFE9-4EA7-AA4A-9389B868A0A2}"/>
          </ac:spMkLst>
        </pc:spChg>
        <pc:spChg chg="mod">
          <ac:chgData name="Jim" userId="d41a4da1a37fb713" providerId="LiveId" clId="{69CC61C7-7D6F-43A0-88C9-A348D3E809BD}" dt="2022-01-26T15:45:37.022" v="22" actId="20577"/>
          <ac:spMkLst>
            <pc:docMk/>
            <pc:sldMk cId="2107409236" sldId="274"/>
            <ac:spMk id="3" creationId="{3DC38765-EFCA-4D84-AFA5-E3E45023360B}"/>
          </ac:spMkLst>
        </pc:spChg>
      </pc:sldChg>
      <pc:sldChg chg="modSp new mod">
        <pc:chgData name="Jim" userId="d41a4da1a37fb713" providerId="LiveId" clId="{69CC61C7-7D6F-43A0-88C9-A348D3E809BD}" dt="2022-01-26T16:05:04.605" v="299" actId="20577"/>
        <pc:sldMkLst>
          <pc:docMk/>
          <pc:sldMk cId="1536331800" sldId="275"/>
        </pc:sldMkLst>
        <pc:spChg chg="mod">
          <ac:chgData name="Jim" userId="d41a4da1a37fb713" providerId="LiveId" clId="{69CC61C7-7D6F-43A0-88C9-A348D3E809BD}" dt="2022-01-26T16:02:04.861" v="73" actId="16959"/>
          <ac:spMkLst>
            <pc:docMk/>
            <pc:sldMk cId="1536331800" sldId="275"/>
            <ac:spMk id="2" creationId="{6218BB4F-5E55-4EBD-999D-85A216B20F78}"/>
          </ac:spMkLst>
        </pc:spChg>
        <pc:spChg chg="mod">
          <ac:chgData name="Jim" userId="d41a4da1a37fb713" providerId="LiveId" clId="{69CC61C7-7D6F-43A0-88C9-A348D3E809BD}" dt="2022-01-26T16:05:04.605" v="299" actId="20577"/>
          <ac:spMkLst>
            <pc:docMk/>
            <pc:sldMk cId="1536331800" sldId="275"/>
            <ac:spMk id="3" creationId="{B39E27EC-BF09-4F36-B136-9A1B22D88906}"/>
          </ac:spMkLst>
        </pc:spChg>
      </pc:sldChg>
      <pc:sldChg chg="addSp delSp modSp new mod">
        <pc:chgData name="Jim" userId="d41a4da1a37fb713" providerId="LiveId" clId="{69CC61C7-7D6F-43A0-88C9-A348D3E809BD}" dt="2022-01-26T16:16:01.362" v="788" actId="478"/>
        <pc:sldMkLst>
          <pc:docMk/>
          <pc:sldMk cId="3786247009" sldId="276"/>
        </pc:sldMkLst>
        <pc:spChg chg="mod">
          <ac:chgData name="Jim" userId="d41a4da1a37fb713" providerId="LiveId" clId="{69CC61C7-7D6F-43A0-88C9-A348D3E809BD}" dt="2022-01-26T16:05:29.164" v="311" actId="20577"/>
          <ac:spMkLst>
            <pc:docMk/>
            <pc:sldMk cId="3786247009" sldId="276"/>
            <ac:spMk id="2" creationId="{D9AB655A-6F18-4C54-B708-940037B1BCF9}"/>
          </ac:spMkLst>
        </pc:spChg>
        <pc:spChg chg="mod">
          <ac:chgData name="Jim" userId="d41a4da1a37fb713" providerId="LiveId" clId="{69CC61C7-7D6F-43A0-88C9-A348D3E809BD}" dt="2022-01-26T16:09:59.170" v="579" actId="6549"/>
          <ac:spMkLst>
            <pc:docMk/>
            <pc:sldMk cId="3786247009" sldId="276"/>
            <ac:spMk id="3" creationId="{92117EF4-87CB-47D0-BE36-DA10C4A6BD6F}"/>
          </ac:spMkLst>
        </pc:spChg>
        <pc:spChg chg="add del mod">
          <ac:chgData name="Jim" userId="d41a4da1a37fb713" providerId="LiveId" clId="{69CC61C7-7D6F-43A0-88C9-A348D3E809BD}" dt="2022-01-26T16:16:01.362" v="788" actId="478"/>
          <ac:spMkLst>
            <pc:docMk/>
            <pc:sldMk cId="3786247009" sldId="276"/>
            <ac:spMk id="12" creationId="{E846B58D-E64B-4380-A256-E49F90108DCD}"/>
          </ac:spMkLst>
        </pc:spChg>
        <pc:grpChg chg="del mod">
          <ac:chgData name="Jim" userId="d41a4da1a37fb713" providerId="LiveId" clId="{69CC61C7-7D6F-43A0-88C9-A348D3E809BD}" dt="2022-01-26T16:11:46.790" v="586"/>
          <ac:grpSpMkLst>
            <pc:docMk/>
            <pc:sldMk cId="3786247009" sldId="276"/>
            <ac:grpSpMk id="7" creationId="{4BE208E8-8A92-49E8-BE47-619C41D5715D}"/>
          </ac:grpSpMkLst>
        </pc:grpChg>
        <pc:grpChg chg="mod">
          <ac:chgData name="Jim" userId="d41a4da1a37fb713" providerId="LiveId" clId="{69CC61C7-7D6F-43A0-88C9-A348D3E809BD}" dt="2022-01-26T16:11:46.790" v="586"/>
          <ac:grpSpMkLst>
            <pc:docMk/>
            <pc:sldMk cId="3786247009" sldId="276"/>
            <ac:grpSpMk id="10" creationId="{2684572E-4B11-4C1A-B8F9-B0D84689CD11}"/>
          </ac:grpSpMkLst>
        </pc:grpChg>
        <pc:inkChg chg="add">
          <ac:chgData name="Jim" userId="d41a4da1a37fb713" providerId="LiveId" clId="{69CC61C7-7D6F-43A0-88C9-A348D3E809BD}" dt="2022-01-26T16:11:31.428" v="580" actId="9405"/>
          <ac:inkMkLst>
            <pc:docMk/>
            <pc:sldMk cId="3786247009" sldId="276"/>
            <ac:inkMk id="4" creationId="{D4A6A345-A17C-42FC-8D7D-23FA2AEAAEA1}"/>
          </ac:inkMkLst>
        </pc:inkChg>
        <pc:inkChg chg="add mod">
          <ac:chgData name="Jim" userId="d41a4da1a37fb713" providerId="LiveId" clId="{69CC61C7-7D6F-43A0-88C9-A348D3E809BD}" dt="2022-01-26T16:11:46.790" v="586"/>
          <ac:inkMkLst>
            <pc:docMk/>
            <pc:sldMk cId="3786247009" sldId="276"/>
            <ac:inkMk id="5" creationId="{B30D2D4A-2337-4DD3-9CBD-99800AB2669E}"/>
          </ac:inkMkLst>
        </pc:inkChg>
        <pc:inkChg chg="add mod">
          <ac:chgData name="Jim" userId="d41a4da1a37fb713" providerId="LiveId" clId="{69CC61C7-7D6F-43A0-88C9-A348D3E809BD}" dt="2022-01-26T16:11:46.790" v="586"/>
          <ac:inkMkLst>
            <pc:docMk/>
            <pc:sldMk cId="3786247009" sldId="276"/>
            <ac:inkMk id="6" creationId="{FEAC58E7-E929-4C52-A4D5-9A00A7803614}"/>
          </ac:inkMkLst>
        </pc:inkChg>
        <pc:inkChg chg="add mod">
          <ac:chgData name="Jim" userId="d41a4da1a37fb713" providerId="LiveId" clId="{69CC61C7-7D6F-43A0-88C9-A348D3E809BD}" dt="2022-01-26T16:11:46.790" v="586"/>
          <ac:inkMkLst>
            <pc:docMk/>
            <pc:sldMk cId="3786247009" sldId="276"/>
            <ac:inkMk id="8" creationId="{BABD1DA6-013F-4BBF-BD89-81D65800830E}"/>
          </ac:inkMkLst>
        </pc:inkChg>
        <pc:inkChg chg="add mod">
          <ac:chgData name="Jim" userId="d41a4da1a37fb713" providerId="LiveId" clId="{69CC61C7-7D6F-43A0-88C9-A348D3E809BD}" dt="2022-01-26T16:11:46.790" v="586"/>
          <ac:inkMkLst>
            <pc:docMk/>
            <pc:sldMk cId="3786247009" sldId="276"/>
            <ac:inkMk id="9" creationId="{011FF751-9D36-4EE6-83C1-B3CCE55BB110}"/>
          </ac:inkMkLst>
        </pc:inkChg>
        <pc:inkChg chg="add">
          <ac:chgData name="Jim" userId="d41a4da1a37fb713" providerId="LiveId" clId="{69CC61C7-7D6F-43A0-88C9-A348D3E809BD}" dt="2022-01-26T16:11:59.286" v="587" actId="9405"/>
          <ac:inkMkLst>
            <pc:docMk/>
            <pc:sldMk cId="3786247009" sldId="276"/>
            <ac:inkMk id="11" creationId="{E88C204C-9710-4DAD-A548-A633E186CB88}"/>
          </ac:inkMkLst>
        </pc:inkChg>
      </pc:sldChg>
      <pc:sldChg chg="add">
        <pc:chgData name="Jim" userId="d41a4da1a37fb713" providerId="LiveId" clId="{69CC61C7-7D6F-43A0-88C9-A348D3E809BD}" dt="2022-01-26T16:15:56.721" v="787" actId="2890"/>
        <pc:sldMkLst>
          <pc:docMk/>
          <pc:sldMk cId="1983709332" sldId="277"/>
        </pc:sldMkLst>
      </pc:sldChg>
      <pc:sldChg chg="addSp delSp modSp add mod">
        <pc:chgData name="Jim" userId="d41a4da1a37fb713" providerId="LiveId" clId="{69CC61C7-7D6F-43A0-88C9-A348D3E809BD}" dt="2022-01-26T16:23:30.928" v="1216" actId="478"/>
        <pc:sldMkLst>
          <pc:docMk/>
          <pc:sldMk cId="1361757960" sldId="278"/>
        </pc:sldMkLst>
        <pc:spChg chg="mod">
          <ac:chgData name="Jim" userId="d41a4da1a37fb713" providerId="LiveId" clId="{69CC61C7-7D6F-43A0-88C9-A348D3E809BD}" dt="2022-01-26T16:20:53.788" v="1106" actId="20577"/>
          <ac:spMkLst>
            <pc:docMk/>
            <pc:sldMk cId="1361757960" sldId="278"/>
            <ac:spMk id="3" creationId="{92117EF4-87CB-47D0-BE36-DA10C4A6BD6F}"/>
          </ac:spMkLst>
        </pc:spChg>
        <pc:spChg chg="add del mod">
          <ac:chgData name="Jim" userId="d41a4da1a37fb713" providerId="LiveId" clId="{69CC61C7-7D6F-43A0-88C9-A348D3E809BD}" dt="2022-01-26T16:23:30.928" v="1216" actId="478"/>
          <ac:spMkLst>
            <pc:docMk/>
            <pc:sldMk cId="1361757960" sldId="278"/>
            <ac:spMk id="7" creationId="{86BEF4C9-95E8-4F81-A855-A3AF202D0F7E}"/>
          </ac:spMkLst>
        </pc:spChg>
        <pc:spChg chg="del">
          <ac:chgData name="Jim" userId="d41a4da1a37fb713" providerId="LiveId" clId="{69CC61C7-7D6F-43A0-88C9-A348D3E809BD}" dt="2022-01-26T16:20:57.075" v="1107" actId="478"/>
          <ac:spMkLst>
            <pc:docMk/>
            <pc:sldMk cId="1361757960" sldId="278"/>
            <ac:spMk id="12" creationId="{E846B58D-E64B-4380-A256-E49F90108DCD}"/>
          </ac:spMkLst>
        </pc:spChg>
      </pc:sldChg>
      <pc:sldChg chg="add">
        <pc:chgData name="Jim" userId="d41a4da1a37fb713" providerId="LiveId" clId="{69CC61C7-7D6F-43A0-88C9-A348D3E809BD}" dt="2022-01-26T16:23:24.751" v="1215" actId="2890"/>
        <pc:sldMkLst>
          <pc:docMk/>
          <pc:sldMk cId="3501174849" sldId="279"/>
        </pc:sldMkLst>
      </pc:sldChg>
      <pc:sldChg chg="new del">
        <pc:chgData name="Jim" userId="d41a4da1a37fb713" providerId="LiveId" clId="{69CC61C7-7D6F-43A0-88C9-A348D3E809BD}" dt="2022-01-26T16:23:49.554" v="1218" actId="47"/>
        <pc:sldMkLst>
          <pc:docMk/>
          <pc:sldMk cId="554314384" sldId="280"/>
        </pc:sldMkLst>
      </pc:sldChg>
      <pc:sldChg chg="addSp delSp modSp new mod">
        <pc:chgData name="Jim" userId="d41a4da1a37fb713" providerId="LiveId" clId="{69CC61C7-7D6F-43A0-88C9-A348D3E809BD}" dt="2022-01-26T16:29:56.139" v="1256"/>
        <pc:sldMkLst>
          <pc:docMk/>
          <pc:sldMk cId="2738494995" sldId="280"/>
        </pc:sldMkLst>
        <pc:spChg chg="mod">
          <ac:chgData name="Jim" userId="d41a4da1a37fb713" providerId="LiveId" clId="{69CC61C7-7D6F-43A0-88C9-A348D3E809BD}" dt="2022-01-26T16:24:04.221" v="1221" actId="20577"/>
          <ac:spMkLst>
            <pc:docMk/>
            <pc:sldMk cId="2738494995" sldId="280"/>
            <ac:spMk id="3" creationId="{EEDCE2BC-E210-40CC-AF18-ACE1D9475793}"/>
          </ac:spMkLst>
        </pc:spChg>
        <pc:spChg chg="add del mod">
          <ac:chgData name="Jim" userId="d41a4da1a37fb713" providerId="LiveId" clId="{69CC61C7-7D6F-43A0-88C9-A348D3E809BD}" dt="2022-01-26T16:24:22.224" v="1223" actId="478"/>
          <ac:spMkLst>
            <pc:docMk/>
            <pc:sldMk cId="2738494995" sldId="280"/>
            <ac:spMk id="4" creationId="{C2C28A7B-6F64-4598-A32E-2F604F7485A9}"/>
          </ac:spMkLst>
        </pc:spChg>
        <pc:grpChg chg="del mod">
          <ac:chgData name="Jim" userId="d41a4da1a37fb713" providerId="LiveId" clId="{69CC61C7-7D6F-43A0-88C9-A348D3E809BD}" dt="2022-01-26T16:29:31.106" v="1246"/>
          <ac:grpSpMkLst>
            <pc:docMk/>
            <pc:sldMk cId="2738494995" sldId="280"/>
            <ac:grpSpMk id="18" creationId="{1991AC52-80CB-4AEA-9B99-87D112846270}"/>
          </ac:grpSpMkLst>
        </pc:grpChg>
        <pc:grpChg chg="del mod">
          <ac:chgData name="Jim" userId="d41a4da1a37fb713" providerId="LiveId" clId="{69CC61C7-7D6F-43A0-88C9-A348D3E809BD}" dt="2022-01-26T16:29:36.273" v="1249"/>
          <ac:grpSpMkLst>
            <pc:docMk/>
            <pc:sldMk cId="2738494995" sldId="280"/>
            <ac:grpSpMk id="24" creationId="{E33F9B40-4C0B-4292-94D1-83B26B511F8C}"/>
          </ac:grpSpMkLst>
        </pc:grpChg>
        <pc:grpChg chg="del mod">
          <ac:chgData name="Jim" userId="d41a4da1a37fb713" providerId="LiveId" clId="{69CC61C7-7D6F-43A0-88C9-A348D3E809BD}" dt="2022-01-26T16:29:52.529" v="1254"/>
          <ac:grpSpMkLst>
            <pc:docMk/>
            <pc:sldMk cId="2738494995" sldId="280"/>
            <ac:grpSpMk id="27" creationId="{17C30C99-28C7-46CA-9C72-38D5DC6118CF}"/>
          </ac:grpSpMkLst>
        </pc:grpChg>
        <pc:grpChg chg="del mod">
          <ac:chgData name="Jim" userId="d41a4da1a37fb713" providerId="LiveId" clId="{69CC61C7-7D6F-43A0-88C9-A348D3E809BD}" dt="2022-01-26T16:29:56.139" v="1256"/>
          <ac:grpSpMkLst>
            <pc:docMk/>
            <pc:sldMk cId="2738494995" sldId="280"/>
            <ac:grpSpMk id="30" creationId="{0332946D-683C-48FF-9CDE-FC345BB787AD}"/>
          </ac:grpSpMkLst>
        </pc:grpChg>
        <pc:grpChg chg="mod">
          <ac:chgData name="Jim" userId="d41a4da1a37fb713" providerId="LiveId" clId="{69CC61C7-7D6F-43A0-88C9-A348D3E809BD}" dt="2022-01-26T16:29:56.139" v="1256"/>
          <ac:grpSpMkLst>
            <pc:docMk/>
            <pc:sldMk cId="2738494995" sldId="280"/>
            <ac:grpSpMk id="32" creationId="{64EE9374-EF93-47E9-A57D-336E1BBC04C7}"/>
          </ac:grpSpMkLst>
        </pc:grpChg>
        <pc:inkChg chg="add">
          <ac:chgData name="Jim" userId="d41a4da1a37fb713" providerId="LiveId" clId="{69CC61C7-7D6F-43A0-88C9-A348D3E809BD}" dt="2022-01-26T16:24:52.744" v="1224" actId="9405"/>
          <ac:inkMkLst>
            <pc:docMk/>
            <pc:sldMk cId="2738494995" sldId="280"/>
            <ac:inkMk id="5" creationId="{D4B2DCC9-344D-4F37-84C7-94114D7C5348}"/>
          </ac:inkMkLst>
        </pc:inkChg>
        <pc:inkChg chg="add del">
          <ac:chgData name="Jim" userId="d41a4da1a37fb713" providerId="LiveId" clId="{69CC61C7-7D6F-43A0-88C9-A348D3E809BD}" dt="2022-01-26T16:25:15.070" v="1226"/>
          <ac:inkMkLst>
            <pc:docMk/>
            <pc:sldMk cId="2738494995" sldId="280"/>
            <ac:inkMk id="6" creationId="{5CDB44AB-0B18-4AC6-9DE6-DC6A82B8C3D7}"/>
          </ac:inkMkLst>
        </pc:inkChg>
        <pc:inkChg chg="add del">
          <ac:chgData name="Jim" userId="d41a4da1a37fb713" providerId="LiveId" clId="{69CC61C7-7D6F-43A0-88C9-A348D3E809BD}" dt="2022-01-26T16:28:23.549" v="1232"/>
          <ac:inkMkLst>
            <pc:docMk/>
            <pc:sldMk cId="2738494995" sldId="280"/>
            <ac:inkMk id="13" creationId="{4AF68D44-DCB9-48D5-9FC0-E6128786E559}"/>
          </ac:inkMkLst>
        </pc:inkChg>
        <pc:inkChg chg="add del">
          <ac:chgData name="Jim" userId="d41a4da1a37fb713" providerId="LiveId" clId="{69CC61C7-7D6F-43A0-88C9-A348D3E809BD}" dt="2022-01-26T16:28:35.767" v="1234"/>
          <ac:inkMkLst>
            <pc:docMk/>
            <pc:sldMk cId="2738494995" sldId="280"/>
            <ac:inkMk id="14" creationId="{F2281ED5-2207-44BB-A348-D07BCED1709E}"/>
          </ac:inkMkLst>
        </pc:inkChg>
        <pc:inkChg chg="add mod">
          <ac:chgData name="Jim" userId="d41a4da1a37fb713" providerId="LiveId" clId="{69CC61C7-7D6F-43A0-88C9-A348D3E809BD}" dt="2022-01-26T16:29:56.139" v="1256"/>
          <ac:inkMkLst>
            <pc:docMk/>
            <pc:sldMk cId="2738494995" sldId="280"/>
            <ac:inkMk id="15" creationId="{D0DC444F-C4FB-4848-B584-7151502FAF4E}"/>
          </ac:inkMkLst>
        </pc:inkChg>
        <pc:inkChg chg="add mod">
          <ac:chgData name="Jim" userId="d41a4da1a37fb713" providerId="LiveId" clId="{69CC61C7-7D6F-43A0-88C9-A348D3E809BD}" dt="2022-01-26T16:29:56.139" v="1256"/>
          <ac:inkMkLst>
            <pc:docMk/>
            <pc:sldMk cId="2738494995" sldId="280"/>
            <ac:inkMk id="16" creationId="{3629ACCA-B36D-4B4A-AFFF-9B082F3288CA}"/>
          </ac:inkMkLst>
        </pc:inkChg>
        <pc:inkChg chg="add mod">
          <ac:chgData name="Jim" userId="d41a4da1a37fb713" providerId="LiveId" clId="{69CC61C7-7D6F-43A0-88C9-A348D3E809BD}" dt="2022-01-26T16:29:31.106" v="1246"/>
          <ac:inkMkLst>
            <pc:docMk/>
            <pc:sldMk cId="2738494995" sldId="280"/>
            <ac:inkMk id="17" creationId="{9C9BB32B-2D18-48FD-9DF4-B4A94FFE9896}"/>
          </ac:inkMkLst>
        </pc:inkChg>
        <pc:inkChg chg="add del">
          <ac:chgData name="Jim" userId="d41a4da1a37fb713" providerId="LiveId" clId="{69CC61C7-7D6F-43A0-88C9-A348D3E809BD}" dt="2022-01-26T16:28:56.551" v="1240"/>
          <ac:inkMkLst>
            <pc:docMk/>
            <pc:sldMk cId="2738494995" sldId="280"/>
            <ac:inkMk id="19" creationId="{986369BB-A895-4EA0-9B7B-A9C807734A92}"/>
          </ac:inkMkLst>
        </pc:inkChg>
        <pc:inkChg chg="add del">
          <ac:chgData name="Jim" userId="d41a4da1a37fb713" providerId="LiveId" clId="{69CC61C7-7D6F-43A0-88C9-A348D3E809BD}" dt="2022-01-26T16:29:03.289" v="1242"/>
          <ac:inkMkLst>
            <pc:docMk/>
            <pc:sldMk cId="2738494995" sldId="280"/>
            <ac:inkMk id="20" creationId="{D511DF54-1117-4229-B342-CEA8D7FCEF42}"/>
          </ac:inkMkLst>
        </pc:inkChg>
        <pc:inkChg chg="add del">
          <ac:chgData name="Jim" userId="d41a4da1a37fb713" providerId="LiveId" clId="{69CC61C7-7D6F-43A0-88C9-A348D3E809BD}" dt="2022-01-26T16:29:42.502" v="1251"/>
          <ac:inkMkLst>
            <pc:docMk/>
            <pc:sldMk cId="2738494995" sldId="280"/>
            <ac:inkMk id="21" creationId="{D92FE3B2-1C6A-4A69-8C21-66B166C197C0}"/>
          </ac:inkMkLst>
        </pc:inkChg>
        <pc:inkChg chg="add del">
          <ac:chgData name="Jim" userId="d41a4da1a37fb713" providerId="LiveId" clId="{69CC61C7-7D6F-43A0-88C9-A348D3E809BD}" dt="2022-01-26T16:29:40.193" v="1250"/>
          <ac:inkMkLst>
            <pc:docMk/>
            <pc:sldMk cId="2738494995" sldId="280"/>
            <ac:inkMk id="22" creationId="{3618A3D3-A53D-4A92-AF3B-640D3D21F179}"/>
          </ac:inkMkLst>
        </pc:inkChg>
        <pc:inkChg chg="add mod">
          <ac:chgData name="Jim" userId="d41a4da1a37fb713" providerId="LiveId" clId="{69CC61C7-7D6F-43A0-88C9-A348D3E809BD}" dt="2022-01-26T16:29:36.273" v="1249"/>
          <ac:inkMkLst>
            <pc:docMk/>
            <pc:sldMk cId="2738494995" sldId="280"/>
            <ac:inkMk id="23" creationId="{E14170CF-66AE-4404-B0C3-EBC8E8EA776F}"/>
          </ac:inkMkLst>
        </pc:inkChg>
        <pc:inkChg chg="add mod">
          <ac:chgData name="Jim" userId="d41a4da1a37fb713" providerId="LiveId" clId="{69CC61C7-7D6F-43A0-88C9-A348D3E809BD}" dt="2022-01-26T16:29:56.139" v="1256"/>
          <ac:inkMkLst>
            <pc:docMk/>
            <pc:sldMk cId="2738494995" sldId="280"/>
            <ac:inkMk id="25" creationId="{4F581695-A8E4-4AEF-AABD-500593B8D544}"/>
          </ac:inkMkLst>
        </pc:inkChg>
        <pc:inkChg chg="add mod">
          <ac:chgData name="Jim" userId="d41a4da1a37fb713" providerId="LiveId" clId="{69CC61C7-7D6F-43A0-88C9-A348D3E809BD}" dt="2022-01-26T16:29:56.139" v="1256"/>
          <ac:inkMkLst>
            <pc:docMk/>
            <pc:sldMk cId="2738494995" sldId="280"/>
            <ac:inkMk id="26" creationId="{28C090C2-E584-42EF-8BD2-74EAFEE043F5}"/>
          </ac:inkMkLst>
        </pc:inkChg>
        <pc:inkChg chg="add">
          <ac:chgData name="Jim" userId="d41a4da1a37fb713" providerId="LiveId" clId="{69CC61C7-7D6F-43A0-88C9-A348D3E809BD}" dt="2022-01-26T16:29:47.500" v="1252" actId="9405"/>
          <ac:inkMkLst>
            <pc:docMk/>
            <pc:sldMk cId="2738494995" sldId="280"/>
            <ac:inkMk id="28" creationId="{BDF64059-637C-4BD0-8ADD-20CC08D4D848}"/>
          </ac:inkMkLst>
        </pc:inkChg>
        <pc:inkChg chg="add mod">
          <ac:chgData name="Jim" userId="d41a4da1a37fb713" providerId="LiveId" clId="{69CC61C7-7D6F-43A0-88C9-A348D3E809BD}" dt="2022-01-26T16:29:56.139" v="1256"/>
          <ac:inkMkLst>
            <pc:docMk/>
            <pc:sldMk cId="2738494995" sldId="280"/>
            <ac:inkMk id="29" creationId="{A5FD4689-EBF9-4FC3-8A96-D37B9231DC7C}"/>
          </ac:inkMkLst>
        </pc:inkChg>
        <pc:inkChg chg="add mod">
          <ac:chgData name="Jim" userId="d41a4da1a37fb713" providerId="LiveId" clId="{69CC61C7-7D6F-43A0-88C9-A348D3E809BD}" dt="2022-01-26T16:29:56.139" v="1256"/>
          <ac:inkMkLst>
            <pc:docMk/>
            <pc:sldMk cId="2738494995" sldId="280"/>
            <ac:inkMk id="31" creationId="{84FFE1D5-339A-4170-ACE7-38A21FDADBD6}"/>
          </ac:inkMkLst>
        </pc:inkChg>
        <pc:cxnChg chg="add del">
          <ac:chgData name="Jim" userId="d41a4da1a37fb713" providerId="LiveId" clId="{69CC61C7-7D6F-43A0-88C9-A348D3E809BD}" dt="2022-01-26T16:26:56.494" v="1228" actId="478"/>
          <ac:cxnSpMkLst>
            <pc:docMk/>
            <pc:sldMk cId="2738494995" sldId="280"/>
            <ac:cxnSpMk id="8" creationId="{516956F3-AF98-4FAF-8A5F-CB50F0EBDEE6}"/>
          </ac:cxnSpMkLst>
        </pc:cxnChg>
        <pc:cxnChg chg="add">
          <ac:chgData name="Jim" userId="d41a4da1a37fb713" providerId="LiveId" clId="{69CC61C7-7D6F-43A0-88C9-A348D3E809BD}" dt="2022-01-26T16:27:23.593" v="1229" actId="11529"/>
          <ac:cxnSpMkLst>
            <pc:docMk/>
            <pc:sldMk cId="2738494995" sldId="280"/>
            <ac:cxnSpMk id="10" creationId="{F2875B52-90A1-4A42-B891-3172F162C47E}"/>
          </ac:cxnSpMkLst>
        </pc:cxnChg>
        <pc:cxnChg chg="add">
          <ac:chgData name="Jim" userId="d41a4da1a37fb713" providerId="LiveId" clId="{69CC61C7-7D6F-43A0-88C9-A348D3E809BD}" dt="2022-01-26T16:27:51.949" v="1230" actId="11529"/>
          <ac:cxnSpMkLst>
            <pc:docMk/>
            <pc:sldMk cId="2738494995" sldId="280"/>
            <ac:cxnSpMk id="12" creationId="{712CBB79-CEA0-4319-9084-2435AFE7C98A}"/>
          </ac:cxnSpMkLst>
        </pc:cxnChg>
      </pc:sldChg>
      <pc:sldChg chg="addSp modSp add mod">
        <pc:chgData name="Jim" userId="d41a4da1a37fb713" providerId="LiveId" clId="{69CC61C7-7D6F-43A0-88C9-A348D3E809BD}" dt="2022-01-26T16:30:59.901" v="1295" actId="5793"/>
        <pc:sldMkLst>
          <pc:docMk/>
          <pc:sldMk cId="48094169" sldId="281"/>
        </pc:sldMkLst>
        <pc:spChg chg="add mod">
          <ac:chgData name="Jim" userId="d41a4da1a37fb713" providerId="LiveId" clId="{69CC61C7-7D6F-43A0-88C9-A348D3E809BD}" dt="2022-01-26T16:30:59.901" v="1295" actId="5793"/>
          <ac:spMkLst>
            <pc:docMk/>
            <pc:sldMk cId="48094169" sldId="281"/>
            <ac:spMk id="4" creationId="{868215DA-1F42-41A1-A316-630867348B16}"/>
          </ac:spMkLst>
        </pc:spChg>
      </pc:sldChg>
      <pc:sldChg chg="addSp delSp modSp add mod">
        <pc:chgData name="Jim" userId="d41a4da1a37fb713" providerId="LiveId" clId="{69CC61C7-7D6F-43A0-88C9-A348D3E809BD}" dt="2022-01-26T16:38:15.247" v="1395" actId="9405"/>
        <pc:sldMkLst>
          <pc:docMk/>
          <pc:sldMk cId="476819407" sldId="282"/>
        </pc:sldMkLst>
        <pc:spChg chg="del mod">
          <ac:chgData name="Jim" userId="d41a4da1a37fb713" providerId="LiveId" clId="{69CC61C7-7D6F-43A0-88C9-A348D3E809BD}" dt="2022-01-26T16:31:19.707" v="1298" actId="478"/>
          <ac:spMkLst>
            <pc:docMk/>
            <pc:sldMk cId="476819407" sldId="282"/>
            <ac:spMk id="4" creationId="{868215DA-1F42-41A1-A316-630867348B16}"/>
          </ac:spMkLst>
        </pc:spChg>
        <pc:spChg chg="add del mod">
          <ac:chgData name="Jim" userId="d41a4da1a37fb713" providerId="LiveId" clId="{69CC61C7-7D6F-43A0-88C9-A348D3E809BD}" dt="2022-01-26T16:37:05.234" v="1350"/>
          <ac:spMkLst>
            <pc:docMk/>
            <pc:sldMk cId="476819407" sldId="282"/>
            <ac:spMk id="54" creationId="{5D02541D-437C-41FA-B3B9-AD1F80E0CDF8}"/>
          </ac:spMkLst>
        </pc:spChg>
        <pc:spChg chg="add mod">
          <ac:chgData name="Jim" userId="d41a4da1a37fb713" providerId="LiveId" clId="{69CC61C7-7D6F-43A0-88C9-A348D3E809BD}" dt="2022-01-26T16:37:57.810" v="1365" actId="14100"/>
          <ac:spMkLst>
            <pc:docMk/>
            <pc:sldMk cId="476819407" sldId="282"/>
            <ac:spMk id="55" creationId="{90AAF72C-25B0-4D83-B020-3C83C1619A9E}"/>
          </ac:spMkLst>
        </pc:spChg>
        <pc:grpChg chg="del mod">
          <ac:chgData name="Jim" userId="d41a4da1a37fb713" providerId="LiveId" clId="{69CC61C7-7D6F-43A0-88C9-A348D3E809BD}" dt="2022-01-26T16:34:11.006" v="1324"/>
          <ac:grpSpMkLst>
            <pc:docMk/>
            <pc:sldMk cId="476819407" sldId="282"/>
            <ac:grpSpMk id="21" creationId="{45414CA7-50CD-4692-8F1E-B6789FED8314}"/>
          </ac:grpSpMkLst>
        </pc:grpChg>
        <pc:grpChg chg="del mod">
          <ac:chgData name="Jim" userId="d41a4da1a37fb713" providerId="LiveId" clId="{69CC61C7-7D6F-43A0-88C9-A348D3E809BD}" dt="2022-01-26T16:34:56.233" v="1334"/>
          <ac:grpSpMkLst>
            <pc:docMk/>
            <pc:sldMk cId="476819407" sldId="282"/>
            <ac:grpSpMk id="30" creationId="{F3FEE292-2C54-44E4-A5B5-41E5116C17D4}"/>
          </ac:grpSpMkLst>
        </pc:grpChg>
        <pc:grpChg chg="mod">
          <ac:chgData name="Jim" userId="d41a4da1a37fb713" providerId="LiveId" clId="{69CC61C7-7D6F-43A0-88C9-A348D3E809BD}" dt="2022-01-26T16:33:19.805" v="1300"/>
          <ac:grpSpMkLst>
            <pc:docMk/>
            <pc:sldMk cId="476819407" sldId="282"/>
            <ac:grpSpMk id="32" creationId="{64EE9374-EF93-47E9-A57D-336E1BBC04C7}"/>
          </ac:grpSpMkLst>
        </pc:grpChg>
        <pc:grpChg chg="mod">
          <ac:chgData name="Jim" userId="d41a4da1a37fb713" providerId="LiveId" clId="{69CC61C7-7D6F-43A0-88C9-A348D3E809BD}" dt="2022-01-26T16:34:11.006" v="1324"/>
          <ac:grpSpMkLst>
            <pc:docMk/>
            <pc:sldMk cId="476819407" sldId="282"/>
            <ac:grpSpMk id="35" creationId="{F3C4E7E4-4B93-4F15-8F56-B3F353E36734}"/>
          </ac:grpSpMkLst>
        </pc:grpChg>
        <pc:grpChg chg="del mod">
          <ac:chgData name="Jim" userId="d41a4da1a37fb713" providerId="LiveId" clId="{69CC61C7-7D6F-43A0-88C9-A348D3E809BD}" dt="2022-01-26T16:34:48.684" v="1330"/>
          <ac:grpSpMkLst>
            <pc:docMk/>
            <pc:sldMk cId="476819407" sldId="282"/>
            <ac:grpSpMk id="39" creationId="{0259F8F5-663D-4636-9E45-51DDD61B30DB}"/>
          </ac:grpSpMkLst>
        </pc:grpChg>
        <pc:grpChg chg="mod">
          <ac:chgData name="Jim" userId="d41a4da1a37fb713" providerId="LiveId" clId="{69CC61C7-7D6F-43A0-88C9-A348D3E809BD}" dt="2022-01-26T16:34:48.684" v="1330"/>
          <ac:grpSpMkLst>
            <pc:docMk/>
            <pc:sldMk cId="476819407" sldId="282"/>
            <ac:grpSpMk id="41" creationId="{93645B16-08A7-49B0-88CA-C51FC01C79AC}"/>
          </ac:grpSpMkLst>
        </pc:grpChg>
        <pc:grpChg chg="del mod">
          <ac:chgData name="Jim" userId="d41a4da1a37fb713" providerId="LiveId" clId="{69CC61C7-7D6F-43A0-88C9-A348D3E809BD}" dt="2022-01-26T16:35:36.677" v="1344"/>
          <ac:grpSpMkLst>
            <pc:docMk/>
            <pc:sldMk cId="476819407" sldId="282"/>
            <ac:grpSpMk id="44" creationId="{EDFA2819-979D-4B71-8815-40B41542E22A}"/>
          </ac:grpSpMkLst>
        </pc:grpChg>
        <pc:grpChg chg="mod">
          <ac:chgData name="Jim" userId="d41a4da1a37fb713" providerId="LiveId" clId="{69CC61C7-7D6F-43A0-88C9-A348D3E809BD}" dt="2022-01-26T16:35:28.975" v="1339"/>
          <ac:grpSpMkLst>
            <pc:docMk/>
            <pc:sldMk cId="476819407" sldId="282"/>
            <ac:grpSpMk id="48" creationId="{1520E020-BD88-408D-A4E7-7790927BB549}"/>
          </ac:grpSpMkLst>
        </pc:grpChg>
        <pc:grpChg chg="mod">
          <ac:chgData name="Jim" userId="d41a4da1a37fb713" providerId="LiveId" clId="{69CC61C7-7D6F-43A0-88C9-A348D3E809BD}" dt="2022-01-26T16:35:36.677" v="1344"/>
          <ac:grpSpMkLst>
            <pc:docMk/>
            <pc:sldMk cId="476819407" sldId="282"/>
            <ac:grpSpMk id="53" creationId="{5423849F-1E37-40BD-9654-711FAF544C8A}"/>
          </ac:grpSpMkLst>
        </pc:grpChg>
        <pc:inkChg chg="add">
          <ac:chgData name="Jim" userId="d41a4da1a37fb713" providerId="LiveId" clId="{69CC61C7-7D6F-43A0-88C9-A348D3E809BD}" dt="2022-01-26T16:33:27.132" v="1301" actId="9405"/>
          <ac:inkMkLst>
            <pc:docMk/>
            <pc:sldMk cId="476819407" sldId="282"/>
            <ac:inkMk id="6" creationId="{E7F944C2-FDC4-4862-9FCF-3B6FC9F4D6A9}"/>
          </ac:inkMkLst>
        </pc:inkChg>
        <pc:inkChg chg="add">
          <ac:chgData name="Jim" userId="d41a4da1a37fb713" providerId="LiveId" clId="{69CC61C7-7D6F-43A0-88C9-A348D3E809BD}" dt="2022-01-26T16:33:33.004" v="1302" actId="9405"/>
          <ac:inkMkLst>
            <pc:docMk/>
            <pc:sldMk cId="476819407" sldId="282"/>
            <ac:inkMk id="7" creationId="{89B4E12E-B774-4DAF-A416-ADFE32683C53}"/>
          </ac:inkMkLst>
        </pc:inkChg>
        <pc:inkChg chg="add mod">
          <ac:chgData name="Jim" userId="d41a4da1a37fb713" providerId="LiveId" clId="{69CC61C7-7D6F-43A0-88C9-A348D3E809BD}" dt="2022-01-26T16:34:11.006" v="1324"/>
          <ac:inkMkLst>
            <pc:docMk/>
            <pc:sldMk cId="476819407" sldId="282"/>
            <ac:inkMk id="8" creationId="{D30F2135-7AD9-4148-99D0-61946521AEB9}"/>
          </ac:inkMkLst>
        </pc:inkChg>
        <pc:inkChg chg="add del mod">
          <ac:chgData name="Jim" userId="d41a4da1a37fb713" providerId="LiveId" clId="{69CC61C7-7D6F-43A0-88C9-A348D3E809BD}" dt="2022-01-26T16:33:50.272" v="1312"/>
          <ac:inkMkLst>
            <pc:docMk/>
            <pc:sldMk cId="476819407" sldId="282"/>
            <ac:inkMk id="9" creationId="{41C57E2C-F65B-4A57-A9EA-B86397DF3FA8}"/>
          </ac:inkMkLst>
        </pc:inkChg>
        <pc:inkChg chg="add del mod">
          <ac:chgData name="Jim" userId="d41a4da1a37fb713" providerId="LiveId" clId="{69CC61C7-7D6F-43A0-88C9-A348D3E809BD}" dt="2022-01-26T16:33:50.288" v="1315"/>
          <ac:inkMkLst>
            <pc:docMk/>
            <pc:sldMk cId="476819407" sldId="282"/>
            <ac:inkMk id="11" creationId="{40656E6D-E8AA-4AEB-836A-980A56CAC747}"/>
          </ac:inkMkLst>
        </pc:inkChg>
        <pc:inkChg chg="add del mod">
          <ac:chgData name="Jim" userId="d41a4da1a37fb713" providerId="LiveId" clId="{69CC61C7-7D6F-43A0-88C9-A348D3E809BD}" dt="2022-01-26T16:33:50.288" v="1317"/>
          <ac:inkMkLst>
            <pc:docMk/>
            <pc:sldMk cId="476819407" sldId="282"/>
            <ac:inkMk id="13" creationId="{3718DEC3-A186-4AE2-A0DD-D823EBD4894C}"/>
          </ac:inkMkLst>
        </pc:inkChg>
        <pc:inkChg chg="add del mod">
          <ac:chgData name="Jim" userId="d41a4da1a37fb713" providerId="LiveId" clId="{69CC61C7-7D6F-43A0-88C9-A348D3E809BD}" dt="2022-01-26T16:33:50.288" v="1316"/>
          <ac:inkMkLst>
            <pc:docMk/>
            <pc:sldMk cId="476819407" sldId="282"/>
            <ac:inkMk id="14" creationId="{3585922C-B3D5-437F-A092-C4E49CEB89F9}"/>
          </ac:inkMkLst>
        </pc:inkChg>
        <pc:inkChg chg="mod">
          <ac:chgData name="Jim" userId="d41a4da1a37fb713" providerId="LiveId" clId="{69CC61C7-7D6F-43A0-88C9-A348D3E809BD}" dt="2022-01-26T16:33:19.805" v="1300"/>
          <ac:inkMkLst>
            <pc:docMk/>
            <pc:sldMk cId="476819407" sldId="282"/>
            <ac:inkMk id="15" creationId="{D0DC444F-C4FB-4848-B584-7151502FAF4E}"/>
          </ac:inkMkLst>
        </pc:inkChg>
        <pc:inkChg chg="mod">
          <ac:chgData name="Jim" userId="d41a4da1a37fb713" providerId="LiveId" clId="{69CC61C7-7D6F-43A0-88C9-A348D3E809BD}" dt="2022-01-26T16:33:19.805" v="1300"/>
          <ac:inkMkLst>
            <pc:docMk/>
            <pc:sldMk cId="476819407" sldId="282"/>
            <ac:inkMk id="16" creationId="{3629ACCA-B36D-4B4A-AFFF-9B082F3288CA}"/>
          </ac:inkMkLst>
        </pc:inkChg>
        <pc:inkChg chg="add del mod">
          <ac:chgData name="Jim" userId="d41a4da1a37fb713" providerId="LiveId" clId="{69CC61C7-7D6F-43A0-88C9-A348D3E809BD}" dt="2022-01-26T16:33:50.272" v="1313"/>
          <ac:inkMkLst>
            <pc:docMk/>
            <pc:sldMk cId="476819407" sldId="282"/>
            <ac:inkMk id="18" creationId="{CF7A6720-873C-4703-A8F0-E9729DE04642}"/>
          </ac:inkMkLst>
        </pc:inkChg>
        <pc:inkChg chg="add del mod">
          <ac:chgData name="Jim" userId="d41a4da1a37fb713" providerId="LiveId" clId="{69CC61C7-7D6F-43A0-88C9-A348D3E809BD}" dt="2022-01-26T16:33:50.288" v="1314"/>
          <ac:inkMkLst>
            <pc:docMk/>
            <pc:sldMk cId="476819407" sldId="282"/>
            <ac:inkMk id="19" creationId="{AC8F9AA2-73DC-4A8A-9C29-71145B5906B3}"/>
          </ac:inkMkLst>
        </pc:inkChg>
        <pc:inkChg chg="add mod">
          <ac:chgData name="Jim" userId="d41a4da1a37fb713" providerId="LiveId" clId="{69CC61C7-7D6F-43A0-88C9-A348D3E809BD}" dt="2022-01-26T16:34:11.006" v="1324"/>
          <ac:inkMkLst>
            <pc:docMk/>
            <pc:sldMk cId="476819407" sldId="282"/>
            <ac:inkMk id="20" creationId="{EC72FEBB-D047-4816-BCD3-DA8DE6A21049}"/>
          </ac:inkMkLst>
        </pc:inkChg>
        <pc:inkChg chg="add">
          <ac:chgData name="Jim" userId="d41a4da1a37fb713" providerId="LiveId" clId="{69CC61C7-7D6F-43A0-88C9-A348D3E809BD}" dt="2022-01-26T16:33:57.313" v="1318" actId="9405"/>
          <ac:inkMkLst>
            <pc:docMk/>
            <pc:sldMk cId="476819407" sldId="282"/>
            <ac:inkMk id="22" creationId="{AD081C24-36E2-414A-95E2-719284222EC3}"/>
          </ac:inkMkLst>
        </pc:inkChg>
        <pc:inkChg chg="add del mod">
          <ac:chgData name="Jim" userId="d41a4da1a37fb713" providerId="LiveId" clId="{69CC61C7-7D6F-43A0-88C9-A348D3E809BD}" dt="2022-01-26T16:34:56.233" v="1334"/>
          <ac:inkMkLst>
            <pc:docMk/>
            <pc:sldMk cId="476819407" sldId="282"/>
            <ac:inkMk id="24" creationId="{8A12C014-33F2-43A2-9118-D54539BB5017}"/>
          </ac:inkMkLst>
        </pc:inkChg>
        <pc:inkChg chg="del">
          <ac:chgData name="Jim" userId="d41a4da1a37fb713" providerId="LiveId" clId="{69CC61C7-7D6F-43A0-88C9-A348D3E809BD}" dt="2022-01-26T16:33:19.474" v="1299"/>
          <ac:inkMkLst>
            <pc:docMk/>
            <pc:sldMk cId="476819407" sldId="282"/>
            <ac:inkMk id="25" creationId="{4F581695-A8E4-4AEF-AABD-500593B8D544}"/>
          </ac:inkMkLst>
        </pc:inkChg>
        <pc:inkChg chg="del mod">
          <ac:chgData name="Jim" userId="d41a4da1a37fb713" providerId="LiveId" clId="{69CC61C7-7D6F-43A0-88C9-A348D3E809BD}" dt="2022-01-26T16:33:19.805" v="1300"/>
          <ac:inkMkLst>
            <pc:docMk/>
            <pc:sldMk cId="476819407" sldId="282"/>
            <ac:inkMk id="26" creationId="{28C090C2-E584-42EF-8BD2-74EAFEE043F5}"/>
          </ac:inkMkLst>
        </pc:inkChg>
        <pc:inkChg chg="add del mod">
          <ac:chgData name="Jim" userId="d41a4da1a37fb713" providerId="LiveId" clId="{69CC61C7-7D6F-43A0-88C9-A348D3E809BD}" dt="2022-01-26T16:34:56.233" v="1335"/>
          <ac:inkMkLst>
            <pc:docMk/>
            <pc:sldMk cId="476819407" sldId="282"/>
            <ac:inkMk id="27" creationId="{58ACC596-F99A-4D6A-8555-F013ADF4FCB2}"/>
          </ac:inkMkLst>
        </pc:inkChg>
        <pc:inkChg chg="mod">
          <ac:chgData name="Jim" userId="d41a4da1a37fb713" providerId="LiveId" clId="{69CC61C7-7D6F-43A0-88C9-A348D3E809BD}" dt="2022-01-26T16:33:19.805" v="1300"/>
          <ac:inkMkLst>
            <pc:docMk/>
            <pc:sldMk cId="476819407" sldId="282"/>
            <ac:inkMk id="31" creationId="{84FFE1D5-339A-4170-ACE7-38A21FDADBD6}"/>
          </ac:inkMkLst>
        </pc:inkChg>
        <pc:inkChg chg="add mod">
          <ac:chgData name="Jim" userId="d41a4da1a37fb713" providerId="LiveId" clId="{69CC61C7-7D6F-43A0-88C9-A348D3E809BD}" dt="2022-01-26T16:34:11.006" v="1324"/>
          <ac:inkMkLst>
            <pc:docMk/>
            <pc:sldMk cId="476819407" sldId="282"/>
            <ac:inkMk id="33" creationId="{1D6E259C-6179-41C9-BB93-F9EFD8BFE459}"/>
          </ac:inkMkLst>
        </pc:inkChg>
        <pc:inkChg chg="add">
          <ac:chgData name="Jim" userId="d41a4da1a37fb713" providerId="LiveId" clId="{69CC61C7-7D6F-43A0-88C9-A348D3E809BD}" dt="2022-01-26T16:34:10.436" v="1323" actId="9405"/>
          <ac:inkMkLst>
            <pc:docMk/>
            <pc:sldMk cId="476819407" sldId="282"/>
            <ac:inkMk id="34" creationId="{46337838-1E9F-477B-9E25-5E726D7D1486}"/>
          </ac:inkMkLst>
        </pc:inkChg>
        <pc:inkChg chg="add mod">
          <ac:chgData name="Jim" userId="d41a4da1a37fb713" providerId="LiveId" clId="{69CC61C7-7D6F-43A0-88C9-A348D3E809BD}" dt="2022-01-26T16:34:48.684" v="1330"/>
          <ac:inkMkLst>
            <pc:docMk/>
            <pc:sldMk cId="476819407" sldId="282"/>
            <ac:inkMk id="36" creationId="{FF4817DB-E51F-4E03-8BB1-3996464B8E15}"/>
          </ac:inkMkLst>
        </pc:inkChg>
        <pc:inkChg chg="add mod">
          <ac:chgData name="Jim" userId="d41a4da1a37fb713" providerId="LiveId" clId="{69CC61C7-7D6F-43A0-88C9-A348D3E809BD}" dt="2022-01-26T16:34:48.684" v="1330"/>
          <ac:inkMkLst>
            <pc:docMk/>
            <pc:sldMk cId="476819407" sldId="282"/>
            <ac:inkMk id="37" creationId="{FF0F941B-6189-4683-9F6F-42516414CFE2}"/>
          </ac:inkMkLst>
        </pc:inkChg>
        <pc:inkChg chg="add mod">
          <ac:chgData name="Jim" userId="d41a4da1a37fb713" providerId="LiveId" clId="{69CC61C7-7D6F-43A0-88C9-A348D3E809BD}" dt="2022-01-26T16:34:48.684" v="1330"/>
          <ac:inkMkLst>
            <pc:docMk/>
            <pc:sldMk cId="476819407" sldId="282"/>
            <ac:inkMk id="38" creationId="{8BBE6A9D-0544-4CDB-B323-9B5B833C709E}"/>
          </ac:inkMkLst>
        </pc:inkChg>
        <pc:inkChg chg="add mod">
          <ac:chgData name="Jim" userId="d41a4da1a37fb713" providerId="LiveId" clId="{69CC61C7-7D6F-43A0-88C9-A348D3E809BD}" dt="2022-01-26T16:34:48.684" v="1330"/>
          <ac:inkMkLst>
            <pc:docMk/>
            <pc:sldMk cId="476819407" sldId="282"/>
            <ac:inkMk id="40" creationId="{CD28D97B-D535-4DC7-81F1-2F91F3723572}"/>
          </ac:inkMkLst>
        </pc:inkChg>
        <pc:inkChg chg="add mod">
          <ac:chgData name="Jim" userId="d41a4da1a37fb713" providerId="LiveId" clId="{69CC61C7-7D6F-43A0-88C9-A348D3E809BD}" dt="2022-01-26T16:35:36.677" v="1344"/>
          <ac:inkMkLst>
            <pc:docMk/>
            <pc:sldMk cId="476819407" sldId="282"/>
            <ac:inkMk id="42" creationId="{901ED8F4-4BC8-4938-AB51-AA5B75413C20}"/>
          </ac:inkMkLst>
        </pc:inkChg>
        <pc:inkChg chg="add mod">
          <ac:chgData name="Jim" userId="d41a4da1a37fb713" providerId="LiveId" clId="{69CC61C7-7D6F-43A0-88C9-A348D3E809BD}" dt="2022-01-26T16:35:36.677" v="1344"/>
          <ac:inkMkLst>
            <pc:docMk/>
            <pc:sldMk cId="476819407" sldId="282"/>
            <ac:inkMk id="43" creationId="{20E30ED3-0468-4257-848A-ED4FFE369E0C}"/>
          </ac:inkMkLst>
        </pc:inkChg>
        <pc:inkChg chg="add">
          <ac:chgData name="Jim" userId="d41a4da1a37fb713" providerId="LiveId" clId="{69CC61C7-7D6F-43A0-88C9-A348D3E809BD}" dt="2022-01-26T16:35:20.144" v="1336" actId="9405"/>
          <ac:inkMkLst>
            <pc:docMk/>
            <pc:sldMk cId="476819407" sldId="282"/>
            <ac:inkMk id="45" creationId="{F7E1BF6A-F278-449C-9AAE-659C95F3B134}"/>
          </ac:inkMkLst>
        </pc:inkChg>
        <pc:inkChg chg="add mod">
          <ac:chgData name="Jim" userId="d41a4da1a37fb713" providerId="LiveId" clId="{69CC61C7-7D6F-43A0-88C9-A348D3E809BD}" dt="2022-01-26T16:35:28.975" v="1339"/>
          <ac:inkMkLst>
            <pc:docMk/>
            <pc:sldMk cId="476819407" sldId="282"/>
            <ac:inkMk id="46" creationId="{F95BE498-B1BC-4F68-9A57-BBF8E9462353}"/>
          </ac:inkMkLst>
        </pc:inkChg>
        <pc:inkChg chg="add mod">
          <ac:chgData name="Jim" userId="d41a4da1a37fb713" providerId="LiveId" clId="{69CC61C7-7D6F-43A0-88C9-A348D3E809BD}" dt="2022-01-26T16:35:28.975" v="1339"/>
          <ac:inkMkLst>
            <pc:docMk/>
            <pc:sldMk cId="476819407" sldId="282"/>
            <ac:inkMk id="47" creationId="{8ADBB526-8C55-43AD-856C-FB9565954EC4}"/>
          </ac:inkMkLst>
        </pc:inkChg>
        <pc:inkChg chg="add">
          <ac:chgData name="Jim" userId="d41a4da1a37fb713" providerId="LiveId" clId="{69CC61C7-7D6F-43A0-88C9-A348D3E809BD}" dt="2022-01-26T16:35:30.255" v="1340" actId="9405"/>
          <ac:inkMkLst>
            <pc:docMk/>
            <pc:sldMk cId="476819407" sldId="282"/>
            <ac:inkMk id="49" creationId="{2F12C647-CCAF-4832-AA05-85A8FA03A7CA}"/>
          </ac:inkMkLst>
        </pc:inkChg>
        <pc:inkChg chg="add mod">
          <ac:chgData name="Jim" userId="d41a4da1a37fb713" providerId="LiveId" clId="{69CC61C7-7D6F-43A0-88C9-A348D3E809BD}" dt="2022-01-26T16:35:36.677" v="1344"/>
          <ac:inkMkLst>
            <pc:docMk/>
            <pc:sldMk cId="476819407" sldId="282"/>
            <ac:inkMk id="50" creationId="{C2B0E661-DB42-46EB-9F7A-B640A0CE9DCF}"/>
          </ac:inkMkLst>
        </pc:inkChg>
        <pc:inkChg chg="add mod">
          <ac:chgData name="Jim" userId="d41a4da1a37fb713" providerId="LiveId" clId="{69CC61C7-7D6F-43A0-88C9-A348D3E809BD}" dt="2022-01-26T16:35:36.677" v="1344"/>
          <ac:inkMkLst>
            <pc:docMk/>
            <pc:sldMk cId="476819407" sldId="282"/>
            <ac:inkMk id="51" creationId="{18133E8F-1FE9-443E-B8DD-29C0E8C4304B}"/>
          </ac:inkMkLst>
        </pc:inkChg>
        <pc:inkChg chg="add mod">
          <ac:chgData name="Jim" userId="d41a4da1a37fb713" providerId="LiveId" clId="{69CC61C7-7D6F-43A0-88C9-A348D3E809BD}" dt="2022-01-26T16:35:36.677" v="1344"/>
          <ac:inkMkLst>
            <pc:docMk/>
            <pc:sldMk cId="476819407" sldId="282"/>
            <ac:inkMk id="52" creationId="{43555A87-919D-48FE-A837-ADB08B354EE7}"/>
          </ac:inkMkLst>
        </pc:inkChg>
        <pc:inkChg chg="add">
          <ac:chgData name="Jim" userId="d41a4da1a37fb713" providerId="LiveId" clId="{69CC61C7-7D6F-43A0-88C9-A348D3E809BD}" dt="2022-01-26T16:37:58.675" v="1366" actId="9405"/>
          <ac:inkMkLst>
            <pc:docMk/>
            <pc:sldMk cId="476819407" sldId="282"/>
            <ac:inkMk id="56" creationId="{097A8734-A822-416B-A71D-D071EB8C6EC4}"/>
          </ac:inkMkLst>
        </pc:inkChg>
        <pc:inkChg chg="add">
          <ac:chgData name="Jim" userId="d41a4da1a37fb713" providerId="LiveId" clId="{69CC61C7-7D6F-43A0-88C9-A348D3E809BD}" dt="2022-01-26T16:38:00.128" v="1367" actId="9405"/>
          <ac:inkMkLst>
            <pc:docMk/>
            <pc:sldMk cId="476819407" sldId="282"/>
            <ac:inkMk id="57" creationId="{B811DA47-C3C4-420A-803E-A7AF72CAE687}"/>
          </ac:inkMkLst>
        </pc:inkChg>
        <pc:inkChg chg="add">
          <ac:chgData name="Jim" userId="d41a4da1a37fb713" providerId="LiveId" clId="{69CC61C7-7D6F-43A0-88C9-A348D3E809BD}" dt="2022-01-26T16:38:00.474" v="1368" actId="9405"/>
          <ac:inkMkLst>
            <pc:docMk/>
            <pc:sldMk cId="476819407" sldId="282"/>
            <ac:inkMk id="58" creationId="{B9719EF7-3189-4415-B0BB-3E0BA4802B14}"/>
          </ac:inkMkLst>
        </pc:inkChg>
        <pc:inkChg chg="add">
          <ac:chgData name="Jim" userId="d41a4da1a37fb713" providerId="LiveId" clId="{69CC61C7-7D6F-43A0-88C9-A348D3E809BD}" dt="2022-01-26T16:38:00.820" v="1369" actId="9405"/>
          <ac:inkMkLst>
            <pc:docMk/>
            <pc:sldMk cId="476819407" sldId="282"/>
            <ac:inkMk id="59" creationId="{3E1E5C3A-6C6F-463D-8EAC-62D02B50FBAC}"/>
          </ac:inkMkLst>
        </pc:inkChg>
        <pc:inkChg chg="add">
          <ac:chgData name="Jim" userId="d41a4da1a37fb713" providerId="LiveId" clId="{69CC61C7-7D6F-43A0-88C9-A348D3E809BD}" dt="2022-01-26T16:38:01.228" v="1370" actId="9405"/>
          <ac:inkMkLst>
            <pc:docMk/>
            <pc:sldMk cId="476819407" sldId="282"/>
            <ac:inkMk id="60" creationId="{BC0D0697-7BD5-43C9-A2FF-E0D54E6DA0CD}"/>
          </ac:inkMkLst>
        </pc:inkChg>
        <pc:inkChg chg="add">
          <ac:chgData name="Jim" userId="d41a4da1a37fb713" providerId="LiveId" clId="{69CC61C7-7D6F-43A0-88C9-A348D3E809BD}" dt="2022-01-26T16:38:01.621" v="1371" actId="9405"/>
          <ac:inkMkLst>
            <pc:docMk/>
            <pc:sldMk cId="476819407" sldId="282"/>
            <ac:inkMk id="61" creationId="{8984FBC3-8126-417D-8CA4-66723F313A6E}"/>
          </ac:inkMkLst>
        </pc:inkChg>
        <pc:inkChg chg="add">
          <ac:chgData name="Jim" userId="d41a4da1a37fb713" providerId="LiveId" clId="{69CC61C7-7D6F-43A0-88C9-A348D3E809BD}" dt="2022-01-26T16:38:01.967" v="1372" actId="9405"/>
          <ac:inkMkLst>
            <pc:docMk/>
            <pc:sldMk cId="476819407" sldId="282"/>
            <ac:inkMk id="62" creationId="{4BC2E39C-D4D0-49E2-BE5C-23F3D2A79455}"/>
          </ac:inkMkLst>
        </pc:inkChg>
        <pc:inkChg chg="add">
          <ac:chgData name="Jim" userId="d41a4da1a37fb713" providerId="LiveId" clId="{69CC61C7-7D6F-43A0-88C9-A348D3E809BD}" dt="2022-01-26T16:38:02.391" v="1373" actId="9405"/>
          <ac:inkMkLst>
            <pc:docMk/>
            <pc:sldMk cId="476819407" sldId="282"/>
            <ac:inkMk id="63" creationId="{C264B47A-5296-4067-9BE9-1EA03BA0C626}"/>
          </ac:inkMkLst>
        </pc:inkChg>
        <pc:inkChg chg="add">
          <ac:chgData name="Jim" userId="d41a4da1a37fb713" providerId="LiveId" clId="{69CC61C7-7D6F-43A0-88C9-A348D3E809BD}" dt="2022-01-26T16:38:02.737" v="1374" actId="9405"/>
          <ac:inkMkLst>
            <pc:docMk/>
            <pc:sldMk cId="476819407" sldId="282"/>
            <ac:inkMk id="64" creationId="{25203C95-5D3D-4DF4-ABC3-09D8CB387E34}"/>
          </ac:inkMkLst>
        </pc:inkChg>
        <pc:inkChg chg="add">
          <ac:chgData name="Jim" userId="d41a4da1a37fb713" providerId="LiveId" clId="{69CC61C7-7D6F-43A0-88C9-A348D3E809BD}" dt="2022-01-26T16:38:03.097" v="1375" actId="9405"/>
          <ac:inkMkLst>
            <pc:docMk/>
            <pc:sldMk cId="476819407" sldId="282"/>
            <ac:inkMk id="65" creationId="{58DF5F34-590F-4C0A-880D-25D72267B372}"/>
          </ac:inkMkLst>
        </pc:inkChg>
        <pc:inkChg chg="add">
          <ac:chgData name="Jim" userId="d41a4da1a37fb713" providerId="LiveId" clId="{69CC61C7-7D6F-43A0-88C9-A348D3E809BD}" dt="2022-01-26T16:38:03.459" v="1376" actId="9405"/>
          <ac:inkMkLst>
            <pc:docMk/>
            <pc:sldMk cId="476819407" sldId="282"/>
            <ac:inkMk id="66" creationId="{96A7F27E-E8E8-42A0-A1AD-335FCEE9076C}"/>
          </ac:inkMkLst>
        </pc:inkChg>
        <pc:inkChg chg="add">
          <ac:chgData name="Jim" userId="d41a4da1a37fb713" providerId="LiveId" clId="{69CC61C7-7D6F-43A0-88C9-A348D3E809BD}" dt="2022-01-26T16:38:03.789" v="1377" actId="9405"/>
          <ac:inkMkLst>
            <pc:docMk/>
            <pc:sldMk cId="476819407" sldId="282"/>
            <ac:inkMk id="67" creationId="{42BE3044-A830-44D3-91C5-F53D6F3ED5E6}"/>
          </ac:inkMkLst>
        </pc:inkChg>
        <pc:inkChg chg="add">
          <ac:chgData name="Jim" userId="d41a4da1a37fb713" providerId="LiveId" clId="{69CC61C7-7D6F-43A0-88C9-A348D3E809BD}" dt="2022-01-26T16:38:04.261" v="1378" actId="9405"/>
          <ac:inkMkLst>
            <pc:docMk/>
            <pc:sldMk cId="476819407" sldId="282"/>
            <ac:inkMk id="68" creationId="{84932DC1-3515-4415-93F6-C7C6BDB261A6}"/>
          </ac:inkMkLst>
        </pc:inkChg>
        <pc:inkChg chg="add">
          <ac:chgData name="Jim" userId="d41a4da1a37fb713" providerId="LiveId" clId="{69CC61C7-7D6F-43A0-88C9-A348D3E809BD}" dt="2022-01-26T16:38:04.606" v="1379" actId="9405"/>
          <ac:inkMkLst>
            <pc:docMk/>
            <pc:sldMk cId="476819407" sldId="282"/>
            <ac:inkMk id="69" creationId="{CC247413-9A2A-479D-8F42-D56EDD9B39B8}"/>
          </ac:inkMkLst>
        </pc:inkChg>
        <pc:inkChg chg="add">
          <ac:chgData name="Jim" userId="d41a4da1a37fb713" providerId="LiveId" clId="{69CC61C7-7D6F-43A0-88C9-A348D3E809BD}" dt="2022-01-26T16:38:05.111" v="1380" actId="9405"/>
          <ac:inkMkLst>
            <pc:docMk/>
            <pc:sldMk cId="476819407" sldId="282"/>
            <ac:inkMk id="70" creationId="{EF173870-627B-435F-A597-D726DEBB933B}"/>
          </ac:inkMkLst>
        </pc:inkChg>
        <pc:inkChg chg="add">
          <ac:chgData name="Jim" userId="d41a4da1a37fb713" providerId="LiveId" clId="{69CC61C7-7D6F-43A0-88C9-A348D3E809BD}" dt="2022-01-26T16:38:05.575" v="1381" actId="9405"/>
          <ac:inkMkLst>
            <pc:docMk/>
            <pc:sldMk cId="476819407" sldId="282"/>
            <ac:inkMk id="71" creationId="{A74EC0D7-6899-4AA7-842B-D95448345BDE}"/>
          </ac:inkMkLst>
        </pc:inkChg>
        <pc:inkChg chg="add">
          <ac:chgData name="Jim" userId="d41a4da1a37fb713" providerId="LiveId" clId="{69CC61C7-7D6F-43A0-88C9-A348D3E809BD}" dt="2022-01-26T16:38:05.905" v="1382" actId="9405"/>
          <ac:inkMkLst>
            <pc:docMk/>
            <pc:sldMk cId="476819407" sldId="282"/>
            <ac:inkMk id="72" creationId="{3A11ED80-67B2-426F-81C3-196C9E261DE1}"/>
          </ac:inkMkLst>
        </pc:inkChg>
        <pc:inkChg chg="add">
          <ac:chgData name="Jim" userId="d41a4da1a37fb713" providerId="LiveId" clId="{69CC61C7-7D6F-43A0-88C9-A348D3E809BD}" dt="2022-01-26T16:38:07.588" v="1383" actId="9405"/>
          <ac:inkMkLst>
            <pc:docMk/>
            <pc:sldMk cId="476819407" sldId="282"/>
            <ac:inkMk id="73" creationId="{83EABA79-0D8B-406F-89C5-78CE9665A42C}"/>
          </ac:inkMkLst>
        </pc:inkChg>
        <pc:inkChg chg="add">
          <ac:chgData name="Jim" userId="d41a4da1a37fb713" providerId="LiveId" clId="{69CC61C7-7D6F-43A0-88C9-A348D3E809BD}" dt="2022-01-26T16:38:07.917" v="1384" actId="9405"/>
          <ac:inkMkLst>
            <pc:docMk/>
            <pc:sldMk cId="476819407" sldId="282"/>
            <ac:inkMk id="74" creationId="{B706FCE8-C73F-4908-A2D9-29BFEDEB8A30}"/>
          </ac:inkMkLst>
        </pc:inkChg>
        <pc:inkChg chg="add">
          <ac:chgData name="Jim" userId="d41a4da1a37fb713" providerId="LiveId" clId="{69CC61C7-7D6F-43A0-88C9-A348D3E809BD}" dt="2022-01-26T16:38:08.437" v="1385" actId="9405"/>
          <ac:inkMkLst>
            <pc:docMk/>
            <pc:sldMk cId="476819407" sldId="282"/>
            <ac:inkMk id="75" creationId="{E8A8E282-F326-41BB-AEFB-DE1CF2E1FF8B}"/>
          </ac:inkMkLst>
        </pc:inkChg>
        <pc:inkChg chg="add">
          <ac:chgData name="Jim" userId="d41a4da1a37fb713" providerId="LiveId" clId="{69CC61C7-7D6F-43A0-88C9-A348D3E809BD}" dt="2022-01-26T16:38:08.827" v="1386" actId="9405"/>
          <ac:inkMkLst>
            <pc:docMk/>
            <pc:sldMk cId="476819407" sldId="282"/>
            <ac:inkMk id="76" creationId="{2CC1ABCD-B321-4CF7-8581-489A9642F435}"/>
          </ac:inkMkLst>
        </pc:inkChg>
        <pc:inkChg chg="add">
          <ac:chgData name="Jim" userId="d41a4da1a37fb713" providerId="LiveId" clId="{69CC61C7-7D6F-43A0-88C9-A348D3E809BD}" dt="2022-01-26T16:38:09.459" v="1387" actId="9405"/>
          <ac:inkMkLst>
            <pc:docMk/>
            <pc:sldMk cId="476819407" sldId="282"/>
            <ac:inkMk id="77" creationId="{F8E2AC12-C5F2-4562-8F5A-AF3E724D0420}"/>
          </ac:inkMkLst>
        </pc:inkChg>
        <pc:inkChg chg="add">
          <ac:chgData name="Jim" userId="d41a4da1a37fb713" providerId="LiveId" clId="{69CC61C7-7D6F-43A0-88C9-A348D3E809BD}" dt="2022-01-26T16:38:10.584" v="1388" actId="9405"/>
          <ac:inkMkLst>
            <pc:docMk/>
            <pc:sldMk cId="476819407" sldId="282"/>
            <ac:inkMk id="78" creationId="{2FAF9B69-E04E-4A51-BB7A-FDE62D8B0702}"/>
          </ac:inkMkLst>
        </pc:inkChg>
        <pc:inkChg chg="add">
          <ac:chgData name="Jim" userId="d41a4da1a37fb713" providerId="LiveId" clId="{69CC61C7-7D6F-43A0-88C9-A348D3E809BD}" dt="2022-01-26T16:38:11.308" v="1389" actId="9405"/>
          <ac:inkMkLst>
            <pc:docMk/>
            <pc:sldMk cId="476819407" sldId="282"/>
            <ac:inkMk id="79" creationId="{25FAEAA4-0826-4D8C-8161-D7E766093B0E}"/>
          </ac:inkMkLst>
        </pc:inkChg>
        <pc:inkChg chg="add">
          <ac:chgData name="Jim" userId="d41a4da1a37fb713" providerId="LiveId" clId="{69CC61C7-7D6F-43A0-88C9-A348D3E809BD}" dt="2022-01-26T16:38:11.684" v="1390" actId="9405"/>
          <ac:inkMkLst>
            <pc:docMk/>
            <pc:sldMk cId="476819407" sldId="282"/>
            <ac:inkMk id="80" creationId="{8B2A1D67-66B5-4C09-9BEE-5595746E62B0}"/>
          </ac:inkMkLst>
        </pc:inkChg>
        <pc:inkChg chg="add">
          <ac:chgData name="Jim" userId="d41a4da1a37fb713" providerId="LiveId" clId="{69CC61C7-7D6F-43A0-88C9-A348D3E809BD}" dt="2022-01-26T16:38:12.029" v="1391" actId="9405"/>
          <ac:inkMkLst>
            <pc:docMk/>
            <pc:sldMk cId="476819407" sldId="282"/>
            <ac:inkMk id="81" creationId="{42694387-4F0C-4A71-BF61-47CAF4224FE4}"/>
          </ac:inkMkLst>
        </pc:inkChg>
        <pc:inkChg chg="add">
          <ac:chgData name="Jim" userId="d41a4da1a37fb713" providerId="LiveId" clId="{69CC61C7-7D6F-43A0-88C9-A348D3E809BD}" dt="2022-01-26T16:38:12.376" v="1392" actId="9405"/>
          <ac:inkMkLst>
            <pc:docMk/>
            <pc:sldMk cId="476819407" sldId="282"/>
            <ac:inkMk id="82" creationId="{E7A0D1CA-90F5-4DC8-BD77-B48B2028CAB3}"/>
          </ac:inkMkLst>
        </pc:inkChg>
        <pc:inkChg chg="add">
          <ac:chgData name="Jim" userId="d41a4da1a37fb713" providerId="LiveId" clId="{69CC61C7-7D6F-43A0-88C9-A348D3E809BD}" dt="2022-01-26T16:38:13.194" v="1393" actId="9405"/>
          <ac:inkMkLst>
            <pc:docMk/>
            <pc:sldMk cId="476819407" sldId="282"/>
            <ac:inkMk id="83" creationId="{C71C686C-7153-4D68-8479-FB31700FB28C}"/>
          </ac:inkMkLst>
        </pc:inkChg>
        <pc:inkChg chg="add">
          <ac:chgData name="Jim" userId="d41a4da1a37fb713" providerId="LiveId" clId="{69CC61C7-7D6F-43A0-88C9-A348D3E809BD}" dt="2022-01-26T16:38:14.420" v="1394" actId="9405"/>
          <ac:inkMkLst>
            <pc:docMk/>
            <pc:sldMk cId="476819407" sldId="282"/>
            <ac:inkMk id="84" creationId="{9C5840FF-2010-44AF-AD4D-FE26F256D1FB}"/>
          </ac:inkMkLst>
        </pc:inkChg>
        <pc:inkChg chg="add">
          <ac:chgData name="Jim" userId="d41a4da1a37fb713" providerId="LiveId" clId="{69CC61C7-7D6F-43A0-88C9-A348D3E809BD}" dt="2022-01-26T16:38:15.247" v="1395" actId="9405"/>
          <ac:inkMkLst>
            <pc:docMk/>
            <pc:sldMk cId="476819407" sldId="282"/>
            <ac:inkMk id="85" creationId="{24C22F2A-D60D-4439-81E7-73898FF66B90}"/>
          </ac:inkMkLst>
        </pc:inkChg>
      </pc:sldChg>
      <pc:sldChg chg="addSp delSp modSp add mod">
        <pc:chgData name="Jim" userId="d41a4da1a37fb713" providerId="LiveId" clId="{69CC61C7-7D6F-43A0-88C9-A348D3E809BD}" dt="2022-01-26T16:39:54.543" v="1455" actId="9405"/>
        <pc:sldMkLst>
          <pc:docMk/>
          <pc:sldMk cId="3251239453" sldId="283"/>
        </pc:sldMkLst>
        <pc:spChg chg="add mod">
          <ac:chgData name="Jim" userId="d41a4da1a37fb713" providerId="LiveId" clId="{69CC61C7-7D6F-43A0-88C9-A348D3E809BD}" dt="2022-01-26T16:39:10.680" v="1413" actId="14100"/>
          <ac:spMkLst>
            <pc:docMk/>
            <pc:sldMk cId="3251239453" sldId="283"/>
            <ac:spMk id="4" creationId="{531AFECD-E707-493B-ACD0-52E4EAE92987}"/>
          </ac:spMkLst>
        </pc:spChg>
        <pc:grpChg chg="mod">
          <ac:chgData name="Jim" userId="d41a4da1a37fb713" providerId="LiveId" clId="{69CC61C7-7D6F-43A0-88C9-A348D3E809BD}" dt="2022-01-26T16:39:38.497" v="1450"/>
          <ac:grpSpMkLst>
            <pc:docMk/>
            <pc:sldMk cId="3251239453" sldId="283"/>
            <ac:grpSpMk id="53" creationId="{5423849F-1E37-40BD-9654-711FAF544C8A}"/>
          </ac:grpSpMkLst>
        </pc:grpChg>
        <pc:inkChg chg="add">
          <ac:chgData name="Jim" userId="d41a4da1a37fb713" providerId="LiveId" clId="{69CC61C7-7D6F-43A0-88C9-A348D3E809BD}" dt="2022-01-26T16:39:16.351" v="1414" actId="9405"/>
          <ac:inkMkLst>
            <pc:docMk/>
            <pc:sldMk cId="3251239453" sldId="283"/>
            <ac:inkMk id="9" creationId="{33357286-8BE8-417A-A38A-69387B9AE5BA}"/>
          </ac:inkMkLst>
        </pc:inkChg>
        <pc:inkChg chg="add">
          <ac:chgData name="Jim" userId="d41a4da1a37fb713" providerId="LiveId" clId="{69CC61C7-7D6F-43A0-88C9-A348D3E809BD}" dt="2022-01-26T16:39:16.948" v="1415" actId="9405"/>
          <ac:inkMkLst>
            <pc:docMk/>
            <pc:sldMk cId="3251239453" sldId="283"/>
            <ac:inkMk id="11" creationId="{EF2C8B4C-F8A4-457C-B3FA-65993DFEF486}"/>
          </ac:inkMkLst>
        </pc:inkChg>
        <pc:inkChg chg="add">
          <ac:chgData name="Jim" userId="d41a4da1a37fb713" providerId="LiveId" clId="{69CC61C7-7D6F-43A0-88C9-A348D3E809BD}" dt="2022-01-26T16:39:17.341" v="1416" actId="9405"/>
          <ac:inkMkLst>
            <pc:docMk/>
            <pc:sldMk cId="3251239453" sldId="283"/>
            <ac:inkMk id="13" creationId="{00B70DE7-4160-4AEF-B1D5-D6C5497171B2}"/>
          </ac:inkMkLst>
        </pc:inkChg>
        <pc:inkChg chg="add">
          <ac:chgData name="Jim" userId="d41a4da1a37fb713" providerId="LiveId" clId="{69CC61C7-7D6F-43A0-88C9-A348D3E809BD}" dt="2022-01-26T16:39:17.702" v="1417" actId="9405"/>
          <ac:inkMkLst>
            <pc:docMk/>
            <pc:sldMk cId="3251239453" sldId="283"/>
            <ac:inkMk id="14" creationId="{C5F5D530-9CEC-4576-A762-E5EA05F18C1D}"/>
          </ac:inkMkLst>
        </pc:inkChg>
        <pc:inkChg chg="add">
          <ac:chgData name="Jim" userId="d41a4da1a37fb713" providerId="LiveId" clId="{69CC61C7-7D6F-43A0-88C9-A348D3E809BD}" dt="2022-01-26T16:39:18.037" v="1418" actId="9405"/>
          <ac:inkMkLst>
            <pc:docMk/>
            <pc:sldMk cId="3251239453" sldId="283"/>
            <ac:inkMk id="18" creationId="{CB382144-27E4-4254-A351-06569D12BD80}"/>
          </ac:inkMkLst>
        </pc:inkChg>
        <pc:inkChg chg="add">
          <ac:chgData name="Jim" userId="d41a4da1a37fb713" providerId="LiveId" clId="{69CC61C7-7D6F-43A0-88C9-A348D3E809BD}" dt="2022-01-26T16:39:18.383" v="1419" actId="9405"/>
          <ac:inkMkLst>
            <pc:docMk/>
            <pc:sldMk cId="3251239453" sldId="283"/>
            <ac:inkMk id="19" creationId="{6DDAC9FA-B12C-425B-A2B2-5F05D1312B16}"/>
          </ac:inkMkLst>
        </pc:inkChg>
        <pc:inkChg chg="add">
          <ac:chgData name="Jim" userId="d41a4da1a37fb713" providerId="LiveId" clId="{69CC61C7-7D6F-43A0-88C9-A348D3E809BD}" dt="2022-01-26T16:39:18.948" v="1420" actId="9405"/>
          <ac:inkMkLst>
            <pc:docMk/>
            <pc:sldMk cId="3251239453" sldId="283"/>
            <ac:inkMk id="21" creationId="{FB4506E4-8286-4D83-9838-5A117460D6F5}"/>
          </ac:inkMkLst>
        </pc:inkChg>
        <pc:inkChg chg="add">
          <ac:chgData name="Jim" userId="d41a4da1a37fb713" providerId="LiveId" clId="{69CC61C7-7D6F-43A0-88C9-A348D3E809BD}" dt="2022-01-26T16:39:19.294" v="1421" actId="9405"/>
          <ac:inkMkLst>
            <pc:docMk/>
            <pc:sldMk cId="3251239453" sldId="283"/>
            <ac:inkMk id="24" creationId="{4D18BFBE-A770-49B4-BF7C-F9059F1B1F74}"/>
          </ac:inkMkLst>
        </pc:inkChg>
        <pc:inkChg chg="add">
          <ac:chgData name="Jim" userId="d41a4da1a37fb713" providerId="LiveId" clId="{69CC61C7-7D6F-43A0-88C9-A348D3E809BD}" dt="2022-01-26T16:39:19.671" v="1422" actId="9405"/>
          <ac:inkMkLst>
            <pc:docMk/>
            <pc:sldMk cId="3251239453" sldId="283"/>
            <ac:inkMk id="25" creationId="{C9E6663F-316B-4E22-AE79-DF17A847D412}"/>
          </ac:inkMkLst>
        </pc:inkChg>
        <pc:inkChg chg="add">
          <ac:chgData name="Jim" userId="d41a4da1a37fb713" providerId="LiveId" clId="{69CC61C7-7D6F-43A0-88C9-A348D3E809BD}" dt="2022-01-26T16:39:20.016" v="1423" actId="9405"/>
          <ac:inkMkLst>
            <pc:docMk/>
            <pc:sldMk cId="3251239453" sldId="283"/>
            <ac:inkMk id="26" creationId="{A4482004-D0B0-47B2-9BC3-BA20A3BEB934}"/>
          </ac:inkMkLst>
        </pc:inkChg>
        <pc:inkChg chg="add">
          <ac:chgData name="Jim" userId="d41a4da1a37fb713" providerId="LiveId" clId="{69CC61C7-7D6F-43A0-88C9-A348D3E809BD}" dt="2022-01-26T16:39:20.635" v="1424" actId="9405"/>
          <ac:inkMkLst>
            <pc:docMk/>
            <pc:sldMk cId="3251239453" sldId="283"/>
            <ac:inkMk id="27" creationId="{970D66D7-71DB-4066-8CCB-A077CB77E7AD}"/>
          </ac:inkMkLst>
        </pc:inkChg>
        <pc:inkChg chg="add">
          <ac:chgData name="Jim" userId="d41a4da1a37fb713" providerId="LiveId" clId="{69CC61C7-7D6F-43A0-88C9-A348D3E809BD}" dt="2022-01-26T16:39:21.233" v="1425" actId="9405"/>
          <ac:inkMkLst>
            <pc:docMk/>
            <pc:sldMk cId="3251239453" sldId="283"/>
            <ac:inkMk id="30" creationId="{7BB20A4A-7F96-45F4-8183-097BA72AF4DD}"/>
          </ac:inkMkLst>
        </pc:inkChg>
        <pc:inkChg chg="add">
          <ac:chgData name="Jim" userId="d41a4da1a37fb713" providerId="LiveId" clId="{69CC61C7-7D6F-43A0-88C9-A348D3E809BD}" dt="2022-01-26T16:39:21.673" v="1426" actId="9405"/>
          <ac:inkMkLst>
            <pc:docMk/>
            <pc:sldMk cId="3251239453" sldId="283"/>
            <ac:inkMk id="39" creationId="{1BE96DE1-48A9-4324-A81E-8BBDF76233E4}"/>
          </ac:inkMkLst>
        </pc:inkChg>
        <pc:inkChg chg="mod">
          <ac:chgData name="Jim" userId="d41a4da1a37fb713" providerId="LiveId" clId="{69CC61C7-7D6F-43A0-88C9-A348D3E809BD}" dt="2022-01-26T16:39:38.497" v="1450"/>
          <ac:inkMkLst>
            <pc:docMk/>
            <pc:sldMk cId="3251239453" sldId="283"/>
            <ac:inkMk id="42" creationId="{901ED8F4-4BC8-4938-AB51-AA5B75413C20}"/>
          </ac:inkMkLst>
        </pc:inkChg>
        <pc:inkChg chg="mod">
          <ac:chgData name="Jim" userId="d41a4da1a37fb713" providerId="LiveId" clId="{69CC61C7-7D6F-43A0-88C9-A348D3E809BD}" dt="2022-01-26T16:39:38.497" v="1450"/>
          <ac:inkMkLst>
            <pc:docMk/>
            <pc:sldMk cId="3251239453" sldId="283"/>
            <ac:inkMk id="43" creationId="{20E30ED3-0468-4257-848A-ED4FFE369E0C}"/>
          </ac:inkMkLst>
        </pc:inkChg>
        <pc:inkChg chg="add">
          <ac:chgData name="Jim" userId="d41a4da1a37fb713" providerId="LiveId" clId="{69CC61C7-7D6F-43A0-88C9-A348D3E809BD}" dt="2022-01-26T16:39:22.034" v="1427" actId="9405"/>
          <ac:inkMkLst>
            <pc:docMk/>
            <pc:sldMk cId="3251239453" sldId="283"/>
            <ac:inkMk id="44" creationId="{DD2A8CD4-849D-4E9F-8267-18EE502F97A5}"/>
          </ac:inkMkLst>
        </pc:inkChg>
        <pc:inkChg chg="del">
          <ac:chgData name="Jim" userId="d41a4da1a37fb713" providerId="LiveId" clId="{69CC61C7-7D6F-43A0-88C9-A348D3E809BD}" dt="2022-01-26T16:39:35.845" v="1448"/>
          <ac:inkMkLst>
            <pc:docMk/>
            <pc:sldMk cId="3251239453" sldId="283"/>
            <ac:inkMk id="50" creationId="{C2B0E661-DB42-46EB-9F7A-B640A0CE9DCF}"/>
          </ac:inkMkLst>
        </pc:inkChg>
        <pc:inkChg chg="mod">
          <ac:chgData name="Jim" userId="d41a4da1a37fb713" providerId="LiveId" clId="{69CC61C7-7D6F-43A0-88C9-A348D3E809BD}" dt="2022-01-26T16:39:38.497" v="1450"/>
          <ac:inkMkLst>
            <pc:docMk/>
            <pc:sldMk cId="3251239453" sldId="283"/>
            <ac:inkMk id="51" creationId="{18133E8F-1FE9-443E-B8DD-29C0E8C4304B}"/>
          </ac:inkMkLst>
        </pc:inkChg>
        <pc:inkChg chg="del mod">
          <ac:chgData name="Jim" userId="d41a4da1a37fb713" providerId="LiveId" clId="{69CC61C7-7D6F-43A0-88C9-A348D3E809BD}" dt="2022-01-26T16:39:38.497" v="1450"/>
          <ac:inkMkLst>
            <pc:docMk/>
            <pc:sldMk cId="3251239453" sldId="283"/>
            <ac:inkMk id="52" creationId="{43555A87-919D-48FE-A837-ADB08B354EE7}"/>
          </ac:inkMkLst>
        </pc:inkChg>
        <pc:inkChg chg="add">
          <ac:chgData name="Jim" userId="d41a4da1a37fb713" providerId="LiveId" clId="{69CC61C7-7D6F-43A0-88C9-A348D3E809BD}" dt="2022-01-26T16:39:22.364" v="1428" actId="9405"/>
          <ac:inkMkLst>
            <pc:docMk/>
            <pc:sldMk cId="3251239453" sldId="283"/>
            <ac:inkMk id="54" creationId="{41938244-74CF-415C-8A35-2983E7240557}"/>
          </ac:inkMkLst>
        </pc:inkChg>
        <pc:inkChg chg="del">
          <ac:chgData name="Jim" userId="d41a4da1a37fb713" providerId="LiveId" clId="{69CC61C7-7D6F-43A0-88C9-A348D3E809BD}" dt="2022-01-26T16:39:30.551" v="1439"/>
          <ac:inkMkLst>
            <pc:docMk/>
            <pc:sldMk cId="3251239453" sldId="283"/>
            <ac:inkMk id="69" creationId="{CC247413-9A2A-479D-8F42-D56EDD9B39B8}"/>
          </ac:inkMkLst>
        </pc:inkChg>
        <pc:inkChg chg="del">
          <ac:chgData name="Jim" userId="d41a4da1a37fb713" providerId="LiveId" clId="{69CC61C7-7D6F-43A0-88C9-A348D3E809BD}" dt="2022-01-26T16:39:35.845" v="1447"/>
          <ac:inkMkLst>
            <pc:docMk/>
            <pc:sldMk cId="3251239453" sldId="283"/>
            <ac:inkMk id="73" creationId="{83EABA79-0D8B-406F-89C5-78CE9665A42C}"/>
          </ac:inkMkLst>
        </pc:inkChg>
        <pc:inkChg chg="del">
          <ac:chgData name="Jim" userId="d41a4da1a37fb713" providerId="LiveId" clId="{69CC61C7-7D6F-43A0-88C9-A348D3E809BD}" dt="2022-01-26T16:39:35.845" v="1446"/>
          <ac:inkMkLst>
            <pc:docMk/>
            <pc:sldMk cId="3251239453" sldId="283"/>
            <ac:inkMk id="74" creationId="{B706FCE8-C73F-4908-A2D9-29BFEDEB8A30}"/>
          </ac:inkMkLst>
        </pc:inkChg>
        <pc:inkChg chg="del">
          <ac:chgData name="Jim" userId="d41a4da1a37fb713" providerId="LiveId" clId="{69CC61C7-7D6F-43A0-88C9-A348D3E809BD}" dt="2022-01-26T16:39:38.497" v="1449"/>
          <ac:inkMkLst>
            <pc:docMk/>
            <pc:sldMk cId="3251239453" sldId="283"/>
            <ac:inkMk id="75" creationId="{E8A8E282-F326-41BB-AEFB-DE1CF2E1FF8B}"/>
          </ac:inkMkLst>
        </pc:inkChg>
        <pc:inkChg chg="del">
          <ac:chgData name="Jim" userId="d41a4da1a37fb713" providerId="LiveId" clId="{69CC61C7-7D6F-43A0-88C9-A348D3E809BD}" dt="2022-01-26T16:39:38.497" v="1451"/>
          <ac:inkMkLst>
            <pc:docMk/>
            <pc:sldMk cId="3251239453" sldId="283"/>
            <ac:inkMk id="76" creationId="{2CC1ABCD-B321-4CF7-8581-489A9642F435}"/>
          </ac:inkMkLst>
        </pc:inkChg>
        <pc:inkChg chg="del">
          <ac:chgData name="Jim" userId="d41a4da1a37fb713" providerId="LiveId" clId="{69CC61C7-7D6F-43A0-88C9-A348D3E809BD}" dt="2022-01-26T16:39:38.497" v="1452"/>
          <ac:inkMkLst>
            <pc:docMk/>
            <pc:sldMk cId="3251239453" sldId="283"/>
            <ac:inkMk id="77" creationId="{F8E2AC12-C5F2-4562-8F5A-AF3E724D0420}"/>
          </ac:inkMkLst>
        </pc:inkChg>
        <pc:inkChg chg="del">
          <ac:chgData name="Jim" userId="d41a4da1a37fb713" providerId="LiveId" clId="{69CC61C7-7D6F-43A0-88C9-A348D3E809BD}" dt="2022-01-26T16:39:33.371" v="1444"/>
          <ac:inkMkLst>
            <pc:docMk/>
            <pc:sldMk cId="3251239453" sldId="283"/>
            <ac:inkMk id="78" creationId="{2FAF9B69-E04E-4A51-BB7A-FDE62D8B0702}"/>
          </ac:inkMkLst>
        </pc:inkChg>
        <pc:inkChg chg="del">
          <ac:chgData name="Jim" userId="d41a4da1a37fb713" providerId="LiveId" clId="{69CC61C7-7D6F-43A0-88C9-A348D3E809BD}" dt="2022-01-26T16:39:33.371" v="1443"/>
          <ac:inkMkLst>
            <pc:docMk/>
            <pc:sldMk cId="3251239453" sldId="283"/>
            <ac:inkMk id="79" creationId="{25FAEAA4-0826-4D8C-8161-D7E766093B0E}"/>
          </ac:inkMkLst>
        </pc:inkChg>
        <pc:inkChg chg="del">
          <ac:chgData name="Jim" userId="d41a4da1a37fb713" providerId="LiveId" clId="{69CC61C7-7D6F-43A0-88C9-A348D3E809BD}" dt="2022-01-26T16:39:33.371" v="1442"/>
          <ac:inkMkLst>
            <pc:docMk/>
            <pc:sldMk cId="3251239453" sldId="283"/>
            <ac:inkMk id="80" creationId="{8B2A1D67-66B5-4C09-9BEE-5595746E62B0}"/>
          </ac:inkMkLst>
        </pc:inkChg>
        <pc:inkChg chg="del">
          <ac:chgData name="Jim" userId="d41a4da1a37fb713" providerId="LiveId" clId="{69CC61C7-7D6F-43A0-88C9-A348D3E809BD}" dt="2022-01-26T16:39:33.371" v="1445"/>
          <ac:inkMkLst>
            <pc:docMk/>
            <pc:sldMk cId="3251239453" sldId="283"/>
            <ac:inkMk id="81" creationId="{42694387-4F0C-4A71-BF61-47CAF4224FE4}"/>
          </ac:inkMkLst>
        </pc:inkChg>
        <pc:inkChg chg="del">
          <ac:chgData name="Jim" userId="d41a4da1a37fb713" providerId="LiveId" clId="{69CC61C7-7D6F-43A0-88C9-A348D3E809BD}" dt="2022-01-26T16:39:33.371" v="1440"/>
          <ac:inkMkLst>
            <pc:docMk/>
            <pc:sldMk cId="3251239453" sldId="283"/>
            <ac:inkMk id="82" creationId="{E7A0D1CA-90F5-4DC8-BD77-B48B2028CAB3}"/>
          </ac:inkMkLst>
        </pc:inkChg>
        <pc:inkChg chg="del">
          <ac:chgData name="Jim" userId="d41a4da1a37fb713" providerId="LiveId" clId="{69CC61C7-7D6F-43A0-88C9-A348D3E809BD}" dt="2022-01-26T16:39:33.371" v="1441"/>
          <ac:inkMkLst>
            <pc:docMk/>
            <pc:sldMk cId="3251239453" sldId="283"/>
            <ac:inkMk id="83" creationId="{C71C686C-7153-4D68-8479-FB31700FB28C}"/>
          </ac:inkMkLst>
        </pc:inkChg>
        <pc:inkChg chg="del">
          <ac:chgData name="Jim" userId="d41a4da1a37fb713" providerId="LiveId" clId="{69CC61C7-7D6F-43A0-88C9-A348D3E809BD}" dt="2022-01-26T16:39:38.497" v="1453"/>
          <ac:inkMkLst>
            <pc:docMk/>
            <pc:sldMk cId="3251239453" sldId="283"/>
            <ac:inkMk id="84" creationId="{9C5840FF-2010-44AF-AD4D-FE26F256D1FB}"/>
          </ac:inkMkLst>
        </pc:inkChg>
        <pc:inkChg chg="del">
          <ac:chgData name="Jim" userId="d41a4da1a37fb713" providerId="LiveId" clId="{69CC61C7-7D6F-43A0-88C9-A348D3E809BD}" dt="2022-01-26T16:39:38.497" v="1454"/>
          <ac:inkMkLst>
            <pc:docMk/>
            <pc:sldMk cId="3251239453" sldId="283"/>
            <ac:inkMk id="85" creationId="{24C22F2A-D60D-4439-81E7-73898FF66B90}"/>
          </ac:inkMkLst>
        </pc:inkChg>
        <pc:inkChg chg="add">
          <ac:chgData name="Jim" userId="d41a4da1a37fb713" providerId="LiveId" clId="{69CC61C7-7D6F-43A0-88C9-A348D3E809BD}" dt="2022-01-26T16:39:22.694" v="1429" actId="9405"/>
          <ac:inkMkLst>
            <pc:docMk/>
            <pc:sldMk cId="3251239453" sldId="283"/>
            <ac:inkMk id="86" creationId="{49526314-2357-49C3-941C-57E9A8B6036B}"/>
          </ac:inkMkLst>
        </pc:inkChg>
        <pc:inkChg chg="add">
          <ac:chgData name="Jim" userId="d41a4da1a37fb713" providerId="LiveId" clId="{69CC61C7-7D6F-43A0-88C9-A348D3E809BD}" dt="2022-01-26T16:39:23.070" v="1430" actId="9405"/>
          <ac:inkMkLst>
            <pc:docMk/>
            <pc:sldMk cId="3251239453" sldId="283"/>
            <ac:inkMk id="87" creationId="{2D1B83FC-B4AB-4C52-90AA-6D70853E29B0}"/>
          </ac:inkMkLst>
        </pc:inkChg>
        <pc:inkChg chg="add">
          <ac:chgData name="Jim" userId="d41a4da1a37fb713" providerId="LiveId" clId="{69CC61C7-7D6F-43A0-88C9-A348D3E809BD}" dt="2022-01-26T16:39:23.509" v="1431" actId="9405"/>
          <ac:inkMkLst>
            <pc:docMk/>
            <pc:sldMk cId="3251239453" sldId="283"/>
            <ac:inkMk id="88" creationId="{71718E65-9565-4580-888A-22F551AFB7AF}"/>
          </ac:inkMkLst>
        </pc:inkChg>
        <pc:inkChg chg="add">
          <ac:chgData name="Jim" userId="d41a4da1a37fb713" providerId="LiveId" clId="{69CC61C7-7D6F-43A0-88C9-A348D3E809BD}" dt="2022-01-26T16:39:23.965" v="1432" actId="9405"/>
          <ac:inkMkLst>
            <pc:docMk/>
            <pc:sldMk cId="3251239453" sldId="283"/>
            <ac:inkMk id="89" creationId="{FBE614CB-154B-434D-A3FF-78CE7CC28890}"/>
          </ac:inkMkLst>
        </pc:inkChg>
        <pc:inkChg chg="add">
          <ac:chgData name="Jim" userId="d41a4da1a37fb713" providerId="LiveId" clId="{69CC61C7-7D6F-43A0-88C9-A348D3E809BD}" dt="2022-01-26T16:39:24.311" v="1433" actId="9405"/>
          <ac:inkMkLst>
            <pc:docMk/>
            <pc:sldMk cId="3251239453" sldId="283"/>
            <ac:inkMk id="90" creationId="{EFA8A7E3-F9A0-402A-A4AB-9E60FD7DBFC6}"/>
          </ac:inkMkLst>
        </pc:inkChg>
        <pc:inkChg chg="add">
          <ac:chgData name="Jim" userId="d41a4da1a37fb713" providerId="LiveId" clId="{69CC61C7-7D6F-43A0-88C9-A348D3E809BD}" dt="2022-01-26T16:39:24.657" v="1434" actId="9405"/>
          <ac:inkMkLst>
            <pc:docMk/>
            <pc:sldMk cId="3251239453" sldId="283"/>
            <ac:inkMk id="91" creationId="{3B11AE55-D802-4552-A435-30052E98E731}"/>
          </ac:inkMkLst>
        </pc:inkChg>
        <pc:inkChg chg="add">
          <ac:chgData name="Jim" userId="d41a4da1a37fb713" providerId="LiveId" clId="{69CC61C7-7D6F-43A0-88C9-A348D3E809BD}" dt="2022-01-26T16:39:25.034" v="1435" actId="9405"/>
          <ac:inkMkLst>
            <pc:docMk/>
            <pc:sldMk cId="3251239453" sldId="283"/>
            <ac:inkMk id="92" creationId="{A9718B49-3688-430D-9EAD-F888F9FE4A87}"/>
          </ac:inkMkLst>
        </pc:inkChg>
        <pc:inkChg chg="add">
          <ac:chgData name="Jim" userId="d41a4da1a37fb713" providerId="LiveId" clId="{69CC61C7-7D6F-43A0-88C9-A348D3E809BD}" dt="2022-01-26T16:39:25.374" v="1436" actId="9405"/>
          <ac:inkMkLst>
            <pc:docMk/>
            <pc:sldMk cId="3251239453" sldId="283"/>
            <ac:inkMk id="93" creationId="{9AD6456B-731C-4340-A073-9A92067CF070}"/>
          </ac:inkMkLst>
        </pc:inkChg>
        <pc:inkChg chg="add">
          <ac:chgData name="Jim" userId="d41a4da1a37fb713" providerId="LiveId" clId="{69CC61C7-7D6F-43A0-88C9-A348D3E809BD}" dt="2022-01-26T16:39:25.735" v="1437" actId="9405"/>
          <ac:inkMkLst>
            <pc:docMk/>
            <pc:sldMk cId="3251239453" sldId="283"/>
            <ac:inkMk id="94" creationId="{E23AEAF7-20AE-4E3A-B714-C5CAB81FA938}"/>
          </ac:inkMkLst>
        </pc:inkChg>
        <pc:inkChg chg="add">
          <ac:chgData name="Jim" userId="d41a4da1a37fb713" providerId="LiveId" clId="{69CC61C7-7D6F-43A0-88C9-A348D3E809BD}" dt="2022-01-26T16:39:26.128" v="1438" actId="9405"/>
          <ac:inkMkLst>
            <pc:docMk/>
            <pc:sldMk cId="3251239453" sldId="283"/>
            <ac:inkMk id="95" creationId="{549AAB04-4538-4E3C-9679-24C9396B2149}"/>
          </ac:inkMkLst>
        </pc:inkChg>
        <pc:inkChg chg="add">
          <ac:chgData name="Jim" userId="d41a4da1a37fb713" providerId="LiveId" clId="{69CC61C7-7D6F-43A0-88C9-A348D3E809BD}" dt="2022-01-26T16:39:54.543" v="1455" actId="9405"/>
          <ac:inkMkLst>
            <pc:docMk/>
            <pc:sldMk cId="3251239453" sldId="283"/>
            <ac:inkMk id="96" creationId="{30F2A0B9-0E8D-4AA3-B358-91ECF644F5D7}"/>
          </ac:inkMkLst>
        </pc:inkChg>
      </pc:sldChg>
      <pc:sldChg chg="addSp delSp modSp add mod">
        <pc:chgData name="Jim" userId="d41a4da1a37fb713" providerId="LiveId" clId="{69CC61C7-7D6F-43A0-88C9-A348D3E809BD}" dt="2022-01-26T16:41:16.818" v="1473" actId="9405"/>
        <pc:sldMkLst>
          <pc:docMk/>
          <pc:sldMk cId="2429848491" sldId="284"/>
        </pc:sldMkLst>
        <pc:spChg chg="add mod">
          <ac:chgData name="Jim" userId="d41a4da1a37fb713" providerId="LiveId" clId="{69CC61C7-7D6F-43A0-88C9-A348D3E809BD}" dt="2022-01-26T16:40:39.979" v="1469" actId="14100"/>
          <ac:spMkLst>
            <pc:docMk/>
            <pc:sldMk cId="2429848491" sldId="284"/>
            <ac:spMk id="50" creationId="{2F9E34D0-9ADB-40D4-8A46-844E241A5374}"/>
          </ac:spMkLst>
        </pc:spChg>
        <pc:inkChg chg="add">
          <ac:chgData name="Jim" userId="d41a4da1a37fb713" providerId="LiveId" clId="{69CC61C7-7D6F-43A0-88C9-A348D3E809BD}" dt="2022-01-26T16:41:01.675" v="1471" actId="9405"/>
          <ac:inkMkLst>
            <pc:docMk/>
            <pc:sldMk cId="2429848491" sldId="284"/>
            <ac:inkMk id="52" creationId="{5A455179-BC41-43B1-9429-0810B2E2530B}"/>
          </ac:inkMkLst>
        </pc:inkChg>
        <pc:inkChg chg="add">
          <ac:chgData name="Jim" userId="d41a4da1a37fb713" providerId="LiveId" clId="{69CC61C7-7D6F-43A0-88C9-A348D3E809BD}" dt="2022-01-26T16:41:04.570" v="1472" actId="9405"/>
          <ac:inkMkLst>
            <pc:docMk/>
            <pc:sldMk cId="2429848491" sldId="284"/>
            <ac:inkMk id="69" creationId="{436CE84C-6583-4764-8243-1DCA0BCE7921}"/>
          </ac:inkMkLst>
        </pc:inkChg>
        <pc:inkChg chg="add">
          <ac:chgData name="Jim" userId="d41a4da1a37fb713" providerId="LiveId" clId="{69CC61C7-7D6F-43A0-88C9-A348D3E809BD}" dt="2022-01-26T16:41:16.818" v="1473" actId="9405"/>
          <ac:inkMkLst>
            <pc:docMk/>
            <pc:sldMk cId="2429848491" sldId="284"/>
            <ac:inkMk id="73" creationId="{FBED6DB5-414E-4454-8E95-4C30DC9406E3}"/>
          </ac:inkMkLst>
        </pc:inkChg>
        <pc:inkChg chg="del">
          <ac:chgData name="Jim" userId="d41a4da1a37fb713" providerId="LiveId" clId="{69CC61C7-7D6F-43A0-88C9-A348D3E809BD}" dt="2022-01-26T16:40:46.180" v="1470"/>
          <ac:inkMkLst>
            <pc:docMk/>
            <pc:sldMk cId="2429848491" sldId="284"/>
            <ac:inkMk id="96" creationId="{30F2A0B9-0E8D-4AA3-B358-91ECF644F5D7}"/>
          </ac:inkMkLst>
        </pc:inkChg>
      </pc:sldChg>
      <pc:sldChg chg="addSp delSp modSp add mod ord">
        <pc:chgData name="Jim" userId="d41a4da1a37fb713" providerId="LiveId" clId="{69CC61C7-7D6F-43A0-88C9-A348D3E809BD}" dt="2022-01-26T16:49:27.609" v="1665"/>
        <pc:sldMkLst>
          <pc:docMk/>
          <pc:sldMk cId="1015324647" sldId="285"/>
        </pc:sldMkLst>
        <pc:spChg chg="mod">
          <ac:chgData name="Jim" userId="d41a4da1a37fb713" providerId="LiveId" clId="{69CC61C7-7D6F-43A0-88C9-A348D3E809BD}" dt="2022-01-26T16:46:16.691" v="1621" actId="20577"/>
          <ac:spMkLst>
            <pc:docMk/>
            <pc:sldMk cId="1015324647" sldId="285"/>
            <ac:spMk id="3" creationId="{EEDCE2BC-E210-40CC-AF18-ACE1D9475793}"/>
          </ac:spMkLst>
        </pc:spChg>
        <pc:spChg chg="del">
          <ac:chgData name="Jim" userId="d41a4da1a37fb713" providerId="LiveId" clId="{69CC61C7-7D6F-43A0-88C9-A348D3E809BD}" dt="2022-01-26T16:48:44.585" v="1661" actId="478"/>
          <ac:spMkLst>
            <pc:docMk/>
            <pc:sldMk cId="1015324647" sldId="285"/>
            <ac:spMk id="4" creationId="{531AFECD-E707-493B-ACD0-52E4EAE92987}"/>
          </ac:spMkLst>
        </pc:spChg>
        <pc:spChg chg="del">
          <ac:chgData name="Jim" userId="d41a4da1a37fb713" providerId="LiveId" clId="{69CC61C7-7D6F-43A0-88C9-A348D3E809BD}" dt="2022-01-26T16:48:48.522" v="1662" actId="478"/>
          <ac:spMkLst>
            <pc:docMk/>
            <pc:sldMk cId="1015324647" sldId="285"/>
            <ac:spMk id="50" creationId="{2F9E34D0-9ADB-40D4-8A46-844E241A5374}"/>
          </ac:spMkLst>
        </pc:spChg>
        <pc:spChg chg="del">
          <ac:chgData name="Jim" userId="d41a4da1a37fb713" providerId="LiveId" clId="{69CC61C7-7D6F-43A0-88C9-A348D3E809BD}" dt="2022-01-26T16:48:35.664" v="1660" actId="478"/>
          <ac:spMkLst>
            <pc:docMk/>
            <pc:sldMk cId="1015324647" sldId="285"/>
            <ac:spMk id="55" creationId="{90AAF72C-25B0-4D83-B020-3C83C1619A9E}"/>
          </ac:spMkLst>
        </pc:spChg>
        <pc:spChg chg="add del mod">
          <ac:chgData name="Jim" userId="d41a4da1a37fb713" providerId="LiveId" clId="{69CC61C7-7D6F-43A0-88C9-A348D3E809BD}" dt="2022-01-26T16:42:24.556" v="1522"/>
          <ac:spMkLst>
            <pc:docMk/>
            <pc:sldMk cId="1015324647" sldId="285"/>
            <ac:spMk id="74" creationId="{024540B2-86F5-4B82-8161-E7A0AA6525FA}"/>
          </ac:spMkLst>
        </pc:spChg>
        <pc:spChg chg="add mod">
          <ac:chgData name="Jim" userId="d41a4da1a37fb713" providerId="LiveId" clId="{69CC61C7-7D6F-43A0-88C9-A348D3E809BD}" dt="2022-01-26T16:48:57.338" v="1663" actId="1076"/>
          <ac:spMkLst>
            <pc:docMk/>
            <pc:sldMk cId="1015324647" sldId="285"/>
            <ac:spMk id="75" creationId="{168B4561-384F-42EC-801A-AA598FD39268}"/>
          </ac:spMkLst>
        </pc:spChg>
        <pc:grpChg chg="mod">
          <ac:chgData name="Jim" userId="d41a4da1a37fb713" providerId="LiveId" clId="{69CC61C7-7D6F-43A0-88C9-A348D3E809BD}" dt="2022-01-26T16:45:42.474" v="1612"/>
          <ac:grpSpMkLst>
            <pc:docMk/>
            <pc:sldMk cId="1015324647" sldId="285"/>
            <ac:grpSpMk id="32" creationId="{64EE9374-EF93-47E9-A57D-336E1BBC04C7}"/>
          </ac:grpSpMkLst>
        </pc:grpChg>
        <pc:inkChg chg="del">
          <ac:chgData name="Jim" userId="d41a4da1a37fb713" providerId="LiveId" clId="{69CC61C7-7D6F-43A0-88C9-A348D3E809BD}" dt="2022-01-26T16:41:56.076" v="1492"/>
          <ac:inkMkLst>
            <pc:docMk/>
            <pc:sldMk cId="1015324647" sldId="285"/>
            <ac:inkMk id="9" creationId="{33357286-8BE8-417A-A38A-69387B9AE5BA}"/>
          </ac:inkMkLst>
        </pc:inkChg>
        <pc:inkChg chg="del">
          <ac:chgData name="Jim" userId="d41a4da1a37fb713" providerId="LiveId" clId="{69CC61C7-7D6F-43A0-88C9-A348D3E809BD}" dt="2022-01-26T16:41:56.060" v="1476"/>
          <ac:inkMkLst>
            <pc:docMk/>
            <pc:sldMk cId="1015324647" sldId="285"/>
            <ac:inkMk id="11" creationId="{EF2C8B4C-F8A4-457C-B3FA-65993DFEF486}"/>
          </ac:inkMkLst>
        </pc:inkChg>
        <pc:inkChg chg="del">
          <ac:chgData name="Jim" userId="d41a4da1a37fb713" providerId="LiveId" clId="{69CC61C7-7D6F-43A0-88C9-A348D3E809BD}" dt="2022-01-26T16:41:56.076" v="1518"/>
          <ac:inkMkLst>
            <pc:docMk/>
            <pc:sldMk cId="1015324647" sldId="285"/>
            <ac:inkMk id="13" creationId="{00B70DE7-4160-4AEF-B1D5-D6C5497171B2}"/>
          </ac:inkMkLst>
        </pc:inkChg>
        <pc:inkChg chg="del">
          <ac:chgData name="Jim" userId="d41a4da1a37fb713" providerId="LiveId" clId="{69CC61C7-7D6F-43A0-88C9-A348D3E809BD}" dt="2022-01-26T16:41:56.076" v="1490"/>
          <ac:inkMkLst>
            <pc:docMk/>
            <pc:sldMk cId="1015324647" sldId="285"/>
            <ac:inkMk id="14" creationId="{C5F5D530-9CEC-4576-A762-E5EA05F18C1D}"/>
          </ac:inkMkLst>
        </pc:inkChg>
        <pc:inkChg chg="mod">
          <ac:chgData name="Jim" userId="d41a4da1a37fb713" providerId="LiveId" clId="{69CC61C7-7D6F-43A0-88C9-A348D3E809BD}" dt="2022-01-26T16:45:42.474" v="1612"/>
          <ac:inkMkLst>
            <pc:docMk/>
            <pc:sldMk cId="1015324647" sldId="285"/>
            <ac:inkMk id="15" creationId="{D0DC444F-C4FB-4848-B584-7151502FAF4E}"/>
          </ac:inkMkLst>
        </pc:inkChg>
        <pc:inkChg chg="mod">
          <ac:chgData name="Jim" userId="d41a4da1a37fb713" providerId="LiveId" clId="{69CC61C7-7D6F-43A0-88C9-A348D3E809BD}" dt="2022-01-26T16:45:42.474" v="1612"/>
          <ac:inkMkLst>
            <pc:docMk/>
            <pc:sldMk cId="1015324647" sldId="285"/>
            <ac:inkMk id="16" creationId="{3629ACCA-B36D-4B4A-AFFF-9B082F3288CA}"/>
          </ac:inkMkLst>
        </pc:inkChg>
        <pc:inkChg chg="del">
          <ac:chgData name="Jim" userId="d41a4da1a37fb713" providerId="LiveId" clId="{69CC61C7-7D6F-43A0-88C9-A348D3E809BD}" dt="2022-01-26T16:47:37.469" v="1657"/>
          <ac:inkMkLst>
            <pc:docMk/>
            <pc:sldMk cId="1015324647" sldId="285"/>
            <ac:inkMk id="17" creationId="{9C9BB32B-2D18-48FD-9DF4-B4A94FFE9896}"/>
          </ac:inkMkLst>
        </pc:inkChg>
        <pc:inkChg chg="del">
          <ac:chgData name="Jim" userId="d41a4da1a37fb713" providerId="LiveId" clId="{69CC61C7-7D6F-43A0-88C9-A348D3E809BD}" dt="2022-01-26T16:41:56.076" v="1485"/>
          <ac:inkMkLst>
            <pc:docMk/>
            <pc:sldMk cId="1015324647" sldId="285"/>
            <ac:inkMk id="18" creationId="{CB382144-27E4-4254-A351-06569D12BD80}"/>
          </ac:inkMkLst>
        </pc:inkChg>
        <pc:inkChg chg="del">
          <ac:chgData name="Jim" userId="d41a4da1a37fb713" providerId="LiveId" clId="{69CC61C7-7D6F-43A0-88C9-A348D3E809BD}" dt="2022-01-26T16:41:56.076" v="1516"/>
          <ac:inkMkLst>
            <pc:docMk/>
            <pc:sldMk cId="1015324647" sldId="285"/>
            <ac:inkMk id="19" creationId="{6DDAC9FA-B12C-425B-A2B2-5F05D1312B16}"/>
          </ac:inkMkLst>
        </pc:inkChg>
        <pc:inkChg chg="del">
          <ac:chgData name="Jim" userId="d41a4da1a37fb713" providerId="LiveId" clId="{69CC61C7-7D6F-43A0-88C9-A348D3E809BD}" dt="2022-01-26T16:41:56.076" v="1510"/>
          <ac:inkMkLst>
            <pc:docMk/>
            <pc:sldMk cId="1015324647" sldId="285"/>
            <ac:inkMk id="21" creationId="{FB4506E4-8286-4D83-9838-5A117460D6F5}"/>
          </ac:inkMkLst>
        </pc:inkChg>
        <pc:inkChg chg="del">
          <ac:chgData name="Jim" userId="d41a4da1a37fb713" providerId="LiveId" clId="{69CC61C7-7D6F-43A0-88C9-A348D3E809BD}" dt="2022-01-26T16:41:56.076" v="1513"/>
          <ac:inkMkLst>
            <pc:docMk/>
            <pc:sldMk cId="1015324647" sldId="285"/>
            <ac:inkMk id="24" creationId="{4D18BFBE-A770-49B4-BF7C-F9059F1B1F74}"/>
          </ac:inkMkLst>
        </pc:inkChg>
        <pc:inkChg chg="del">
          <ac:chgData name="Jim" userId="d41a4da1a37fb713" providerId="LiveId" clId="{69CC61C7-7D6F-43A0-88C9-A348D3E809BD}" dt="2022-01-26T16:41:56.076" v="1486"/>
          <ac:inkMkLst>
            <pc:docMk/>
            <pc:sldMk cId="1015324647" sldId="285"/>
            <ac:inkMk id="25" creationId="{C9E6663F-316B-4E22-AE79-DF17A847D412}"/>
          </ac:inkMkLst>
        </pc:inkChg>
        <pc:inkChg chg="del">
          <ac:chgData name="Jim" userId="d41a4da1a37fb713" providerId="LiveId" clId="{69CC61C7-7D6F-43A0-88C9-A348D3E809BD}" dt="2022-01-26T16:41:56.076" v="1501"/>
          <ac:inkMkLst>
            <pc:docMk/>
            <pc:sldMk cId="1015324647" sldId="285"/>
            <ac:inkMk id="26" creationId="{A4482004-D0B0-47B2-9BC3-BA20A3BEB934}"/>
          </ac:inkMkLst>
        </pc:inkChg>
        <pc:inkChg chg="del">
          <ac:chgData name="Jim" userId="d41a4da1a37fb713" providerId="LiveId" clId="{69CC61C7-7D6F-43A0-88C9-A348D3E809BD}" dt="2022-01-26T16:41:56.076" v="1512"/>
          <ac:inkMkLst>
            <pc:docMk/>
            <pc:sldMk cId="1015324647" sldId="285"/>
            <ac:inkMk id="27" creationId="{970D66D7-71DB-4066-8CCB-A077CB77E7AD}"/>
          </ac:inkMkLst>
        </pc:inkChg>
        <pc:inkChg chg="del">
          <ac:chgData name="Jim" userId="d41a4da1a37fb713" providerId="LiveId" clId="{69CC61C7-7D6F-43A0-88C9-A348D3E809BD}" dt="2022-01-26T16:48:00.601" v="1658"/>
          <ac:inkMkLst>
            <pc:docMk/>
            <pc:sldMk cId="1015324647" sldId="285"/>
            <ac:inkMk id="28" creationId="{BDF64059-637C-4BD0-8ADD-20CC08D4D848}"/>
          </ac:inkMkLst>
        </pc:inkChg>
        <pc:inkChg chg="del">
          <ac:chgData name="Jim" userId="d41a4da1a37fb713" providerId="LiveId" clId="{69CC61C7-7D6F-43A0-88C9-A348D3E809BD}" dt="2022-01-26T16:47:35.872" v="1656"/>
          <ac:inkMkLst>
            <pc:docMk/>
            <pc:sldMk cId="1015324647" sldId="285"/>
            <ac:inkMk id="29" creationId="{A5FD4689-EBF9-4FC3-8A96-D37B9231DC7C}"/>
          </ac:inkMkLst>
        </pc:inkChg>
        <pc:inkChg chg="del">
          <ac:chgData name="Jim" userId="d41a4da1a37fb713" providerId="LiveId" clId="{69CC61C7-7D6F-43A0-88C9-A348D3E809BD}" dt="2022-01-26T16:41:56.076" v="1493"/>
          <ac:inkMkLst>
            <pc:docMk/>
            <pc:sldMk cId="1015324647" sldId="285"/>
            <ac:inkMk id="30" creationId="{7BB20A4A-7F96-45F4-8183-097BA72AF4DD}"/>
          </ac:inkMkLst>
        </pc:inkChg>
        <pc:inkChg chg="del">
          <ac:chgData name="Jim" userId="d41a4da1a37fb713" providerId="LiveId" clId="{69CC61C7-7D6F-43A0-88C9-A348D3E809BD}" dt="2022-01-26T16:45:42.474" v="1612"/>
          <ac:inkMkLst>
            <pc:docMk/>
            <pc:sldMk cId="1015324647" sldId="285"/>
            <ac:inkMk id="31" creationId="{84FFE1D5-339A-4170-ACE7-38A21FDADBD6}"/>
          </ac:inkMkLst>
        </pc:inkChg>
        <pc:inkChg chg="del">
          <ac:chgData name="Jim" userId="d41a4da1a37fb713" providerId="LiveId" clId="{69CC61C7-7D6F-43A0-88C9-A348D3E809BD}" dt="2022-01-26T16:41:56.060" v="1480"/>
          <ac:inkMkLst>
            <pc:docMk/>
            <pc:sldMk cId="1015324647" sldId="285"/>
            <ac:inkMk id="39" creationId="{1BE96DE1-48A9-4324-A81E-8BBDF76233E4}"/>
          </ac:inkMkLst>
        </pc:inkChg>
        <pc:inkChg chg="del">
          <ac:chgData name="Jim" userId="d41a4da1a37fb713" providerId="LiveId" clId="{69CC61C7-7D6F-43A0-88C9-A348D3E809BD}" dt="2022-01-26T16:41:56.076" v="1502"/>
          <ac:inkMkLst>
            <pc:docMk/>
            <pc:sldMk cId="1015324647" sldId="285"/>
            <ac:inkMk id="44" creationId="{DD2A8CD4-849D-4E9F-8267-18EE502F97A5}"/>
          </ac:inkMkLst>
        </pc:inkChg>
        <pc:inkChg chg="del">
          <ac:chgData name="Jim" userId="d41a4da1a37fb713" providerId="LiveId" clId="{69CC61C7-7D6F-43A0-88C9-A348D3E809BD}" dt="2022-01-26T16:41:56.076" v="1515"/>
          <ac:inkMkLst>
            <pc:docMk/>
            <pc:sldMk cId="1015324647" sldId="285"/>
            <ac:inkMk id="52" creationId="{5A455179-BC41-43B1-9429-0810B2E2530B}"/>
          </ac:inkMkLst>
        </pc:inkChg>
        <pc:inkChg chg="del">
          <ac:chgData name="Jim" userId="d41a4da1a37fb713" providerId="LiveId" clId="{69CC61C7-7D6F-43A0-88C9-A348D3E809BD}" dt="2022-01-26T16:41:56.076" v="1495"/>
          <ac:inkMkLst>
            <pc:docMk/>
            <pc:sldMk cId="1015324647" sldId="285"/>
            <ac:inkMk id="54" creationId="{41938244-74CF-415C-8A35-2983E7240557}"/>
          </ac:inkMkLst>
        </pc:inkChg>
        <pc:inkChg chg="del">
          <ac:chgData name="Jim" userId="d41a4da1a37fb713" providerId="LiveId" clId="{69CC61C7-7D6F-43A0-88C9-A348D3E809BD}" dt="2022-01-26T16:41:56.076" v="1497"/>
          <ac:inkMkLst>
            <pc:docMk/>
            <pc:sldMk cId="1015324647" sldId="285"/>
            <ac:inkMk id="56" creationId="{097A8734-A822-416B-A71D-D071EB8C6EC4}"/>
          </ac:inkMkLst>
        </pc:inkChg>
        <pc:inkChg chg="del">
          <ac:chgData name="Jim" userId="d41a4da1a37fb713" providerId="LiveId" clId="{69CC61C7-7D6F-43A0-88C9-A348D3E809BD}" dt="2022-01-26T16:41:56.076" v="1482"/>
          <ac:inkMkLst>
            <pc:docMk/>
            <pc:sldMk cId="1015324647" sldId="285"/>
            <ac:inkMk id="57" creationId="{B811DA47-C3C4-420A-803E-A7AF72CAE687}"/>
          </ac:inkMkLst>
        </pc:inkChg>
        <pc:inkChg chg="del">
          <ac:chgData name="Jim" userId="d41a4da1a37fb713" providerId="LiveId" clId="{69CC61C7-7D6F-43A0-88C9-A348D3E809BD}" dt="2022-01-26T16:41:56.076" v="1514"/>
          <ac:inkMkLst>
            <pc:docMk/>
            <pc:sldMk cId="1015324647" sldId="285"/>
            <ac:inkMk id="58" creationId="{B9719EF7-3189-4415-B0BB-3E0BA4802B14}"/>
          </ac:inkMkLst>
        </pc:inkChg>
        <pc:inkChg chg="del">
          <ac:chgData name="Jim" userId="d41a4da1a37fb713" providerId="LiveId" clId="{69CC61C7-7D6F-43A0-88C9-A348D3E809BD}" dt="2022-01-26T16:41:56.076" v="1483"/>
          <ac:inkMkLst>
            <pc:docMk/>
            <pc:sldMk cId="1015324647" sldId="285"/>
            <ac:inkMk id="59" creationId="{3E1E5C3A-6C6F-463D-8EAC-62D02B50FBAC}"/>
          </ac:inkMkLst>
        </pc:inkChg>
        <pc:inkChg chg="del">
          <ac:chgData name="Jim" userId="d41a4da1a37fb713" providerId="LiveId" clId="{69CC61C7-7D6F-43A0-88C9-A348D3E809BD}" dt="2022-01-26T16:41:56.076" v="1504"/>
          <ac:inkMkLst>
            <pc:docMk/>
            <pc:sldMk cId="1015324647" sldId="285"/>
            <ac:inkMk id="60" creationId="{BC0D0697-7BD5-43C9-A2FF-E0D54E6DA0CD}"/>
          </ac:inkMkLst>
        </pc:inkChg>
        <pc:inkChg chg="del">
          <ac:chgData name="Jim" userId="d41a4da1a37fb713" providerId="LiveId" clId="{69CC61C7-7D6F-43A0-88C9-A348D3E809BD}" dt="2022-01-26T16:41:56.076" v="1487"/>
          <ac:inkMkLst>
            <pc:docMk/>
            <pc:sldMk cId="1015324647" sldId="285"/>
            <ac:inkMk id="61" creationId="{8984FBC3-8126-417D-8CA4-66723F313A6E}"/>
          </ac:inkMkLst>
        </pc:inkChg>
        <pc:inkChg chg="del">
          <ac:chgData name="Jim" userId="d41a4da1a37fb713" providerId="LiveId" clId="{69CC61C7-7D6F-43A0-88C9-A348D3E809BD}" dt="2022-01-26T16:41:56.076" v="1508"/>
          <ac:inkMkLst>
            <pc:docMk/>
            <pc:sldMk cId="1015324647" sldId="285"/>
            <ac:inkMk id="62" creationId="{4BC2E39C-D4D0-49E2-BE5C-23F3D2A79455}"/>
          </ac:inkMkLst>
        </pc:inkChg>
        <pc:inkChg chg="del">
          <ac:chgData name="Jim" userId="d41a4da1a37fb713" providerId="LiveId" clId="{69CC61C7-7D6F-43A0-88C9-A348D3E809BD}" dt="2022-01-26T16:41:56.076" v="1484"/>
          <ac:inkMkLst>
            <pc:docMk/>
            <pc:sldMk cId="1015324647" sldId="285"/>
            <ac:inkMk id="63" creationId="{C264B47A-5296-4067-9BE9-1EA03BA0C626}"/>
          </ac:inkMkLst>
        </pc:inkChg>
        <pc:inkChg chg="del">
          <ac:chgData name="Jim" userId="d41a4da1a37fb713" providerId="LiveId" clId="{69CC61C7-7D6F-43A0-88C9-A348D3E809BD}" dt="2022-01-26T16:41:56.076" v="1506"/>
          <ac:inkMkLst>
            <pc:docMk/>
            <pc:sldMk cId="1015324647" sldId="285"/>
            <ac:inkMk id="64" creationId="{25203C95-5D3D-4DF4-ABC3-09D8CB387E34}"/>
          </ac:inkMkLst>
        </pc:inkChg>
        <pc:inkChg chg="del">
          <ac:chgData name="Jim" userId="d41a4da1a37fb713" providerId="LiveId" clId="{69CC61C7-7D6F-43A0-88C9-A348D3E809BD}" dt="2022-01-26T16:41:56.076" v="1489"/>
          <ac:inkMkLst>
            <pc:docMk/>
            <pc:sldMk cId="1015324647" sldId="285"/>
            <ac:inkMk id="65" creationId="{58DF5F34-590F-4C0A-880D-25D72267B372}"/>
          </ac:inkMkLst>
        </pc:inkChg>
        <pc:inkChg chg="del">
          <ac:chgData name="Jim" userId="d41a4da1a37fb713" providerId="LiveId" clId="{69CC61C7-7D6F-43A0-88C9-A348D3E809BD}" dt="2022-01-26T16:41:56.076" v="1498"/>
          <ac:inkMkLst>
            <pc:docMk/>
            <pc:sldMk cId="1015324647" sldId="285"/>
            <ac:inkMk id="66" creationId="{96A7F27E-E8E8-42A0-A1AD-335FCEE9076C}"/>
          </ac:inkMkLst>
        </pc:inkChg>
        <pc:inkChg chg="del">
          <ac:chgData name="Jim" userId="d41a4da1a37fb713" providerId="LiveId" clId="{69CC61C7-7D6F-43A0-88C9-A348D3E809BD}" dt="2022-01-26T16:41:56.076" v="1499"/>
          <ac:inkMkLst>
            <pc:docMk/>
            <pc:sldMk cId="1015324647" sldId="285"/>
            <ac:inkMk id="67" creationId="{42BE3044-A830-44D3-91C5-F53D6F3ED5E6}"/>
          </ac:inkMkLst>
        </pc:inkChg>
        <pc:inkChg chg="del">
          <ac:chgData name="Jim" userId="d41a4da1a37fb713" providerId="LiveId" clId="{69CC61C7-7D6F-43A0-88C9-A348D3E809BD}" dt="2022-01-26T16:41:56.076" v="1517"/>
          <ac:inkMkLst>
            <pc:docMk/>
            <pc:sldMk cId="1015324647" sldId="285"/>
            <ac:inkMk id="68" creationId="{84932DC1-3515-4415-93F6-C7C6BDB261A6}"/>
          </ac:inkMkLst>
        </pc:inkChg>
        <pc:inkChg chg="del">
          <ac:chgData name="Jim" userId="d41a4da1a37fb713" providerId="LiveId" clId="{69CC61C7-7D6F-43A0-88C9-A348D3E809BD}" dt="2022-01-26T16:41:56.076" v="1491"/>
          <ac:inkMkLst>
            <pc:docMk/>
            <pc:sldMk cId="1015324647" sldId="285"/>
            <ac:inkMk id="69" creationId="{436CE84C-6583-4764-8243-1DCA0BCE7921}"/>
          </ac:inkMkLst>
        </pc:inkChg>
        <pc:inkChg chg="del">
          <ac:chgData name="Jim" userId="d41a4da1a37fb713" providerId="LiveId" clId="{69CC61C7-7D6F-43A0-88C9-A348D3E809BD}" dt="2022-01-26T16:41:56.076" v="1494"/>
          <ac:inkMkLst>
            <pc:docMk/>
            <pc:sldMk cId="1015324647" sldId="285"/>
            <ac:inkMk id="70" creationId="{EF173870-627B-435F-A597-D726DEBB933B}"/>
          </ac:inkMkLst>
        </pc:inkChg>
        <pc:inkChg chg="del">
          <ac:chgData name="Jim" userId="d41a4da1a37fb713" providerId="LiveId" clId="{69CC61C7-7D6F-43A0-88C9-A348D3E809BD}" dt="2022-01-26T16:41:56.076" v="1509"/>
          <ac:inkMkLst>
            <pc:docMk/>
            <pc:sldMk cId="1015324647" sldId="285"/>
            <ac:inkMk id="71" creationId="{A74EC0D7-6899-4AA7-842B-D95448345BDE}"/>
          </ac:inkMkLst>
        </pc:inkChg>
        <pc:inkChg chg="del">
          <ac:chgData name="Jim" userId="d41a4da1a37fb713" providerId="LiveId" clId="{69CC61C7-7D6F-43A0-88C9-A348D3E809BD}" dt="2022-01-26T16:41:56.076" v="1505"/>
          <ac:inkMkLst>
            <pc:docMk/>
            <pc:sldMk cId="1015324647" sldId="285"/>
            <ac:inkMk id="72" creationId="{3A11ED80-67B2-426F-81C3-196C9E261DE1}"/>
          </ac:inkMkLst>
        </pc:inkChg>
        <pc:inkChg chg="del">
          <ac:chgData name="Jim" userId="d41a4da1a37fb713" providerId="LiveId" clId="{69CC61C7-7D6F-43A0-88C9-A348D3E809BD}" dt="2022-01-26T16:41:40.420" v="1475"/>
          <ac:inkMkLst>
            <pc:docMk/>
            <pc:sldMk cId="1015324647" sldId="285"/>
            <ac:inkMk id="73" creationId="{FBED6DB5-414E-4454-8E95-4C30DC9406E3}"/>
          </ac:inkMkLst>
        </pc:inkChg>
        <pc:inkChg chg="del">
          <ac:chgData name="Jim" userId="d41a4da1a37fb713" providerId="LiveId" clId="{69CC61C7-7D6F-43A0-88C9-A348D3E809BD}" dt="2022-01-26T16:41:56.060" v="1478"/>
          <ac:inkMkLst>
            <pc:docMk/>
            <pc:sldMk cId="1015324647" sldId="285"/>
            <ac:inkMk id="86" creationId="{49526314-2357-49C3-941C-57E9A8B6036B}"/>
          </ac:inkMkLst>
        </pc:inkChg>
        <pc:inkChg chg="del">
          <ac:chgData name="Jim" userId="d41a4da1a37fb713" providerId="LiveId" clId="{69CC61C7-7D6F-43A0-88C9-A348D3E809BD}" dt="2022-01-26T16:41:56.076" v="1511"/>
          <ac:inkMkLst>
            <pc:docMk/>
            <pc:sldMk cId="1015324647" sldId="285"/>
            <ac:inkMk id="87" creationId="{2D1B83FC-B4AB-4C52-90AA-6D70853E29B0}"/>
          </ac:inkMkLst>
        </pc:inkChg>
        <pc:inkChg chg="del">
          <ac:chgData name="Jim" userId="d41a4da1a37fb713" providerId="LiveId" clId="{69CC61C7-7D6F-43A0-88C9-A348D3E809BD}" dt="2022-01-26T16:41:56.076" v="1503"/>
          <ac:inkMkLst>
            <pc:docMk/>
            <pc:sldMk cId="1015324647" sldId="285"/>
            <ac:inkMk id="88" creationId="{71718E65-9565-4580-888A-22F551AFB7AF}"/>
          </ac:inkMkLst>
        </pc:inkChg>
        <pc:inkChg chg="del">
          <ac:chgData name="Jim" userId="d41a4da1a37fb713" providerId="LiveId" clId="{69CC61C7-7D6F-43A0-88C9-A348D3E809BD}" dt="2022-01-26T16:41:56.076" v="1488"/>
          <ac:inkMkLst>
            <pc:docMk/>
            <pc:sldMk cId="1015324647" sldId="285"/>
            <ac:inkMk id="89" creationId="{FBE614CB-154B-434D-A3FF-78CE7CC28890}"/>
          </ac:inkMkLst>
        </pc:inkChg>
        <pc:inkChg chg="del">
          <ac:chgData name="Jim" userId="d41a4da1a37fb713" providerId="LiveId" clId="{69CC61C7-7D6F-43A0-88C9-A348D3E809BD}" dt="2022-01-26T16:41:56.076" v="1500"/>
          <ac:inkMkLst>
            <pc:docMk/>
            <pc:sldMk cId="1015324647" sldId="285"/>
            <ac:inkMk id="90" creationId="{EFA8A7E3-F9A0-402A-A4AB-9E60FD7DBFC6}"/>
          </ac:inkMkLst>
        </pc:inkChg>
        <pc:inkChg chg="del">
          <ac:chgData name="Jim" userId="d41a4da1a37fb713" providerId="LiveId" clId="{69CC61C7-7D6F-43A0-88C9-A348D3E809BD}" dt="2022-01-26T16:41:56.076" v="1481"/>
          <ac:inkMkLst>
            <pc:docMk/>
            <pc:sldMk cId="1015324647" sldId="285"/>
            <ac:inkMk id="91" creationId="{3B11AE55-D802-4552-A435-30052E98E731}"/>
          </ac:inkMkLst>
        </pc:inkChg>
        <pc:inkChg chg="del">
          <ac:chgData name="Jim" userId="d41a4da1a37fb713" providerId="LiveId" clId="{69CC61C7-7D6F-43A0-88C9-A348D3E809BD}" dt="2022-01-26T16:41:56.076" v="1507"/>
          <ac:inkMkLst>
            <pc:docMk/>
            <pc:sldMk cId="1015324647" sldId="285"/>
            <ac:inkMk id="92" creationId="{A9718B49-3688-430D-9EAD-F888F9FE4A87}"/>
          </ac:inkMkLst>
        </pc:inkChg>
        <pc:inkChg chg="del">
          <ac:chgData name="Jim" userId="d41a4da1a37fb713" providerId="LiveId" clId="{69CC61C7-7D6F-43A0-88C9-A348D3E809BD}" dt="2022-01-26T16:41:56.060" v="1477"/>
          <ac:inkMkLst>
            <pc:docMk/>
            <pc:sldMk cId="1015324647" sldId="285"/>
            <ac:inkMk id="93" creationId="{9AD6456B-731C-4340-A073-9A92067CF070}"/>
          </ac:inkMkLst>
        </pc:inkChg>
        <pc:inkChg chg="del">
          <ac:chgData name="Jim" userId="d41a4da1a37fb713" providerId="LiveId" clId="{69CC61C7-7D6F-43A0-88C9-A348D3E809BD}" dt="2022-01-26T16:41:56.076" v="1496"/>
          <ac:inkMkLst>
            <pc:docMk/>
            <pc:sldMk cId="1015324647" sldId="285"/>
            <ac:inkMk id="94" creationId="{E23AEAF7-20AE-4E3A-B714-C5CAB81FA938}"/>
          </ac:inkMkLst>
        </pc:inkChg>
        <pc:inkChg chg="del">
          <ac:chgData name="Jim" userId="d41a4da1a37fb713" providerId="LiveId" clId="{69CC61C7-7D6F-43A0-88C9-A348D3E809BD}" dt="2022-01-26T16:41:56.060" v="1479"/>
          <ac:inkMkLst>
            <pc:docMk/>
            <pc:sldMk cId="1015324647" sldId="285"/>
            <ac:inkMk id="95" creationId="{549AAB04-4538-4E3C-9679-24C9396B2149}"/>
          </ac:inkMkLst>
        </pc:inkChg>
      </pc:sldChg>
      <pc:sldChg chg="add">
        <pc:chgData name="Jim" userId="d41a4da1a37fb713" providerId="LiveId" clId="{69CC61C7-7D6F-43A0-88C9-A348D3E809BD}" dt="2022-01-26T16:48:30.773" v="1659" actId="2890"/>
        <pc:sldMkLst>
          <pc:docMk/>
          <pc:sldMk cId="3498022231" sldId="286"/>
        </pc:sldMkLst>
      </pc:sldChg>
      <pc:sldChg chg="addSp add mod">
        <pc:chgData name="Jim" userId="d41a4da1a37fb713" providerId="LiveId" clId="{69CC61C7-7D6F-43A0-88C9-A348D3E809BD}" dt="2022-01-26T16:50:16.693" v="1670" actId="9405"/>
        <pc:sldMkLst>
          <pc:docMk/>
          <pc:sldMk cId="886243990" sldId="287"/>
        </pc:sldMkLst>
        <pc:inkChg chg="add">
          <ac:chgData name="Jim" userId="d41a4da1a37fb713" providerId="LiveId" clId="{69CC61C7-7D6F-43A0-88C9-A348D3E809BD}" dt="2022-01-26T16:50:12.358" v="1669" actId="9405"/>
          <ac:inkMkLst>
            <pc:docMk/>
            <pc:sldMk cId="886243990" sldId="287"/>
            <ac:inkMk id="4" creationId="{9AF44D52-10D4-4CF2-B8D3-84F4D1CC0759}"/>
          </ac:inkMkLst>
        </pc:inkChg>
        <pc:inkChg chg="add">
          <ac:chgData name="Jim" userId="d41a4da1a37fb713" providerId="LiveId" clId="{69CC61C7-7D6F-43A0-88C9-A348D3E809BD}" dt="2022-01-26T16:50:16.693" v="1670" actId="9405"/>
          <ac:inkMkLst>
            <pc:docMk/>
            <pc:sldMk cId="886243990" sldId="287"/>
            <ac:inkMk id="9" creationId="{FD444E23-7001-41C6-9463-9EA8AF67E018}"/>
          </ac:inkMkLst>
        </pc:inkChg>
      </pc:sldChg>
      <pc:sldChg chg="addSp add mod">
        <pc:chgData name="Jim" userId="d41a4da1a37fb713" providerId="LiveId" clId="{69CC61C7-7D6F-43A0-88C9-A348D3E809BD}" dt="2022-01-26T16:50:57.574" v="1674" actId="9405"/>
        <pc:sldMkLst>
          <pc:docMk/>
          <pc:sldMk cId="2204266073" sldId="288"/>
        </pc:sldMkLst>
        <pc:inkChg chg="add">
          <ac:chgData name="Jim" userId="d41a4da1a37fb713" providerId="LiveId" clId="{69CC61C7-7D6F-43A0-88C9-A348D3E809BD}" dt="2022-01-26T16:50:29.560" v="1671" actId="9405"/>
          <ac:inkMkLst>
            <pc:docMk/>
            <pc:sldMk cId="2204266073" sldId="288"/>
            <ac:inkMk id="4" creationId="{0711E82A-6793-4CF8-B255-4C7F72909AE6}"/>
          </ac:inkMkLst>
        </pc:inkChg>
        <pc:inkChg chg="add">
          <ac:chgData name="Jim" userId="d41a4da1a37fb713" providerId="LiveId" clId="{69CC61C7-7D6F-43A0-88C9-A348D3E809BD}" dt="2022-01-26T16:50:57.574" v="1674" actId="9405"/>
          <ac:inkMkLst>
            <pc:docMk/>
            <pc:sldMk cId="2204266073" sldId="288"/>
            <ac:inkMk id="9" creationId="{EB417A45-1E84-47E9-BD76-E02D5639AA21}"/>
          </ac:inkMkLst>
        </pc:inkChg>
      </pc:sldChg>
      <pc:sldChg chg="addSp add mod">
        <pc:chgData name="Jim" userId="d41a4da1a37fb713" providerId="LiveId" clId="{69CC61C7-7D6F-43A0-88C9-A348D3E809BD}" dt="2022-01-26T16:50:49.312" v="1673" actId="9405"/>
        <pc:sldMkLst>
          <pc:docMk/>
          <pc:sldMk cId="2455289803" sldId="289"/>
        </pc:sldMkLst>
        <pc:inkChg chg="add">
          <ac:chgData name="Jim" userId="d41a4da1a37fb713" providerId="LiveId" clId="{69CC61C7-7D6F-43A0-88C9-A348D3E809BD}" dt="2022-01-26T16:50:46.491" v="1672" actId="9405"/>
          <ac:inkMkLst>
            <pc:docMk/>
            <pc:sldMk cId="2455289803" sldId="289"/>
            <ac:inkMk id="4" creationId="{2E772B8D-2D14-4C80-B439-7F0E8C3602BD}"/>
          </ac:inkMkLst>
        </pc:inkChg>
        <pc:inkChg chg="add">
          <ac:chgData name="Jim" userId="d41a4da1a37fb713" providerId="LiveId" clId="{69CC61C7-7D6F-43A0-88C9-A348D3E809BD}" dt="2022-01-26T16:50:49.312" v="1673" actId="9405"/>
          <ac:inkMkLst>
            <pc:docMk/>
            <pc:sldMk cId="2455289803" sldId="289"/>
            <ac:inkMk id="9" creationId="{E84D0277-B531-492B-B949-1647D618391A}"/>
          </ac:inkMkLst>
        </pc:inkChg>
      </pc:sldChg>
      <pc:sldChg chg="addSp delSp modSp add mod ord modNotesTx">
        <pc:chgData name="Jim" userId="d41a4da1a37fb713" providerId="LiveId" clId="{69CC61C7-7D6F-43A0-88C9-A348D3E809BD}" dt="2022-01-26T16:58:15.442" v="2231" actId="20577"/>
        <pc:sldMkLst>
          <pc:docMk/>
          <pc:sldMk cId="1980547843" sldId="290"/>
        </pc:sldMkLst>
        <pc:spChg chg="add mod">
          <ac:chgData name="Jim" userId="d41a4da1a37fb713" providerId="LiveId" clId="{69CC61C7-7D6F-43A0-88C9-A348D3E809BD}" dt="2022-01-26T16:58:15.442" v="2231" actId="20577"/>
          <ac:spMkLst>
            <pc:docMk/>
            <pc:sldMk cId="1980547843" sldId="290"/>
            <ac:spMk id="4" creationId="{40EC3B8A-A257-4A8C-8AE3-40ABE3125B29}"/>
          </ac:spMkLst>
        </pc:spChg>
        <pc:inkChg chg="add">
          <ac:chgData name="Jim" userId="d41a4da1a37fb713" providerId="LiveId" clId="{69CC61C7-7D6F-43A0-88C9-A348D3E809BD}" dt="2022-01-26T16:52:01.017" v="1705" actId="9405"/>
          <ac:inkMkLst>
            <pc:docMk/>
            <pc:sldMk cId="1980547843" sldId="290"/>
            <ac:inkMk id="9" creationId="{4381C61D-530A-4341-A289-D68F661224D7}"/>
          </ac:inkMkLst>
        </pc:inkChg>
        <pc:inkChg chg="add del">
          <ac:chgData name="Jim" userId="d41a4da1a37fb713" providerId="LiveId" clId="{69CC61C7-7D6F-43A0-88C9-A348D3E809BD}" dt="2022-01-26T16:52:17.158" v="1708"/>
          <ac:inkMkLst>
            <pc:docMk/>
            <pc:sldMk cId="1980547843" sldId="290"/>
            <ac:inkMk id="11" creationId="{C976B776-E112-4788-87CD-E68D00D9F32F}"/>
          </ac:inkMkLst>
        </pc:inkChg>
      </pc:sldChg>
      <pc:sldChg chg="addSp delSp modSp add mod">
        <pc:chgData name="Jim" userId="d41a4da1a37fb713" providerId="LiveId" clId="{69CC61C7-7D6F-43A0-88C9-A348D3E809BD}" dt="2022-01-26T17:03:35.636" v="2341"/>
        <pc:sldMkLst>
          <pc:docMk/>
          <pc:sldMk cId="3029675883" sldId="291"/>
        </pc:sldMkLst>
        <pc:spChg chg="add del mod">
          <ac:chgData name="Jim" userId="d41a4da1a37fb713" providerId="LiveId" clId="{69CC61C7-7D6F-43A0-88C9-A348D3E809BD}" dt="2022-01-26T16:58:40.391" v="2237"/>
          <ac:spMkLst>
            <pc:docMk/>
            <pc:sldMk cId="3029675883" sldId="291"/>
            <ac:spMk id="11" creationId="{78B7E574-66F9-49EC-8941-50E67EB072D0}"/>
          </ac:spMkLst>
        </pc:spChg>
        <pc:spChg chg="add del mod">
          <ac:chgData name="Jim" userId="d41a4da1a37fb713" providerId="LiveId" clId="{69CC61C7-7D6F-43A0-88C9-A348D3E809BD}" dt="2022-01-26T16:58:40.391" v="2239"/>
          <ac:spMkLst>
            <pc:docMk/>
            <pc:sldMk cId="3029675883" sldId="291"/>
            <ac:spMk id="13" creationId="{6D3668A3-81BB-4AF4-96DB-AEF9D86AC5AB}"/>
          </ac:spMkLst>
        </pc:spChg>
        <pc:spChg chg="add del mod">
          <ac:chgData name="Jim" userId="d41a4da1a37fb713" providerId="LiveId" clId="{69CC61C7-7D6F-43A0-88C9-A348D3E809BD}" dt="2022-01-26T17:00:19.317" v="2304"/>
          <ac:spMkLst>
            <pc:docMk/>
            <pc:sldMk cId="3029675883" sldId="291"/>
            <ac:spMk id="14" creationId="{20853E6F-7572-4CD9-996B-6657C6C84D2C}"/>
          </ac:spMkLst>
        </pc:spChg>
        <pc:spChg chg="add del mod">
          <ac:chgData name="Jim" userId="d41a4da1a37fb713" providerId="LiveId" clId="{69CC61C7-7D6F-43A0-88C9-A348D3E809BD}" dt="2022-01-26T17:00:42.610" v="2305" actId="478"/>
          <ac:spMkLst>
            <pc:docMk/>
            <pc:sldMk cId="3029675883" sldId="291"/>
            <ac:spMk id="17" creationId="{EB2B609D-A87B-4958-827A-9A4060690425}"/>
          </ac:spMkLst>
        </pc:spChg>
        <pc:spChg chg="add del mod">
          <ac:chgData name="Jim" userId="d41a4da1a37fb713" providerId="LiveId" clId="{69CC61C7-7D6F-43A0-88C9-A348D3E809BD}" dt="2022-01-26T17:02:41.492" v="2330" actId="478"/>
          <ac:spMkLst>
            <pc:docMk/>
            <pc:sldMk cId="3029675883" sldId="291"/>
            <ac:spMk id="18" creationId="{530F8BAE-5422-4E28-9C8D-2DD8AB61DF74}"/>
          </ac:spMkLst>
        </pc:spChg>
        <pc:spChg chg="add del mod">
          <ac:chgData name="Jim" userId="d41a4da1a37fb713" providerId="LiveId" clId="{69CC61C7-7D6F-43A0-88C9-A348D3E809BD}" dt="2022-01-26T17:01:06.302" v="2307" actId="478"/>
          <ac:spMkLst>
            <pc:docMk/>
            <pc:sldMk cId="3029675883" sldId="291"/>
            <ac:spMk id="44" creationId="{207925A4-CC4F-490D-ACB7-73C3B8CC10F1}"/>
          </ac:spMkLst>
        </pc:spChg>
        <pc:spChg chg="mod">
          <ac:chgData name="Jim" userId="d41a4da1a37fb713" providerId="LiveId" clId="{69CC61C7-7D6F-43A0-88C9-A348D3E809BD}" dt="2022-01-26T17:00:04.430" v="2302" actId="1076"/>
          <ac:spMkLst>
            <pc:docMk/>
            <pc:sldMk cId="3029675883" sldId="291"/>
            <ac:spMk id="75" creationId="{168B4561-384F-42EC-801A-AA598FD39268}"/>
          </ac:spMkLst>
        </pc:spChg>
        <pc:grpChg chg="mod">
          <ac:chgData name="Jim" userId="d41a4da1a37fb713" providerId="LiveId" clId="{69CC61C7-7D6F-43A0-88C9-A348D3E809BD}" dt="2022-01-26T17:03:25.073" v="2338"/>
          <ac:grpSpMkLst>
            <pc:docMk/>
            <pc:sldMk cId="3029675883" sldId="291"/>
            <ac:grpSpMk id="28" creationId="{E416A03D-F09A-443A-B2FE-011D7B20613C}"/>
          </ac:grpSpMkLst>
        </pc:grpChg>
        <pc:grpChg chg="mod">
          <ac:chgData name="Jim" userId="d41a4da1a37fb713" providerId="LiveId" clId="{69CC61C7-7D6F-43A0-88C9-A348D3E809BD}" dt="2022-01-26T17:03:35.636" v="2341"/>
          <ac:grpSpMkLst>
            <pc:docMk/>
            <pc:sldMk cId="3029675883" sldId="291"/>
            <ac:grpSpMk id="31" creationId="{FBB12FE6-23D2-47A1-BA6F-15E5B7275C4A}"/>
          </ac:grpSpMkLst>
        </pc:grpChg>
        <pc:inkChg chg="add">
          <ac:chgData name="Jim" userId="d41a4da1a37fb713" providerId="LiveId" clId="{69CC61C7-7D6F-43A0-88C9-A348D3E809BD}" dt="2022-01-26T17:03:08.381" v="2331" actId="9405"/>
          <ac:inkMkLst>
            <pc:docMk/>
            <pc:sldMk cId="3029675883" sldId="291"/>
            <ac:inkMk id="19" creationId="{1BC52332-5333-449D-B260-7A77EB931262}"/>
          </ac:inkMkLst>
        </pc:inkChg>
        <pc:inkChg chg="add mod">
          <ac:chgData name="Jim" userId="d41a4da1a37fb713" providerId="LiveId" clId="{69CC61C7-7D6F-43A0-88C9-A348D3E809BD}" dt="2022-01-26T17:03:25.073" v="2338"/>
          <ac:inkMkLst>
            <pc:docMk/>
            <pc:sldMk cId="3029675883" sldId="291"/>
            <ac:inkMk id="21" creationId="{A39DA6B8-EE47-4DEA-8F7A-F738D34A67F3}"/>
          </ac:inkMkLst>
        </pc:inkChg>
        <pc:inkChg chg="add mod">
          <ac:chgData name="Jim" userId="d41a4da1a37fb713" providerId="LiveId" clId="{69CC61C7-7D6F-43A0-88C9-A348D3E809BD}" dt="2022-01-26T17:03:25.073" v="2338"/>
          <ac:inkMkLst>
            <pc:docMk/>
            <pc:sldMk cId="3029675883" sldId="291"/>
            <ac:inkMk id="24" creationId="{6041F770-7C0C-4BF6-B320-B606A6208CD7}"/>
          </ac:inkMkLst>
        </pc:inkChg>
        <pc:inkChg chg="add mod">
          <ac:chgData name="Jim" userId="d41a4da1a37fb713" providerId="LiveId" clId="{69CC61C7-7D6F-43A0-88C9-A348D3E809BD}" dt="2022-01-26T17:03:25.073" v="2338"/>
          <ac:inkMkLst>
            <pc:docMk/>
            <pc:sldMk cId="3029675883" sldId="291"/>
            <ac:inkMk id="25" creationId="{720543FF-03A9-4E67-8658-3B5325BEEA81}"/>
          </ac:inkMkLst>
        </pc:inkChg>
        <pc:inkChg chg="add mod">
          <ac:chgData name="Jim" userId="d41a4da1a37fb713" providerId="LiveId" clId="{69CC61C7-7D6F-43A0-88C9-A348D3E809BD}" dt="2022-01-26T17:03:25.073" v="2338"/>
          <ac:inkMkLst>
            <pc:docMk/>
            <pc:sldMk cId="3029675883" sldId="291"/>
            <ac:inkMk id="26" creationId="{F4AA2032-5420-4787-B632-7E269E0B7518}"/>
          </ac:inkMkLst>
        </pc:inkChg>
        <pc:inkChg chg="add del mod">
          <ac:chgData name="Jim" userId="d41a4da1a37fb713" providerId="LiveId" clId="{69CC61C7-7D6F-43A0-88C9-A348D3E809BD}" dt="2022-01-26T17:03:25.073" v="2338"/>
          <ac:inkMkLst>
            <pc:docMk/>
            <pc:sldMk cId="3029675883" sldId="291"/>
            <ac:inkMk id="27" creationId="{B6679CF2-DF85-4151-969E-322AAA3A54C5}"/>
          </ac:inkMkLst>
        </pc:inkChg>
        <pc:inkChg chg="add mod">
          <ac:chgData name="Jim" userId="d41a4da1a37fb713" providerId="LiveId" clId="{69CC61C7-7D6F-43A0-88C9-A348D3E809BD}" dt="2022-01-26T17:03:35.636" v="2341"/>
          <ac:inkMkLst>
            <pc:docMk/>
            <pc:sldMk cId="3029675883" sldId="291"/>
            <ac:inkMk id="29" creationId="{CFEFCFE8-D96D-4DA1-872D-C278C628FF32}"/>
          </ac:inkMkLst>
        </pc:inkChg>
        <pc:inkChg chg="add mod">
          <ac:chgData name="Jim" userId="d41a4da1a37fb713" providerId="LiveId" clId="{69CC61C7-7D6F-43A0-88C9-A348D3E809BD}" dt="2022-01-26T17:03:35.636" v="2341"/>
          <ac:inkMkLst>
            <pc:docMk/>
            <pc:sldMk cId="3029675883" sldId="291"/>
            <ac:inkMk id="30" creationId="{ACC5DFA9-3FC7-40D7-8F5A-3B195FC026CB}"/>
          </ac:inkMkLst>
        </pc:inkChg>
      </pc:sldChg>
      <pc:sldChg chg="modSp add mod">
        <pc:chgData name="Jim" userId="d41a4da1a37fb713" providerId="LiveId" clId="{69CC61C7-7D6F-43A0-88C9-A348D3E809BD}" dt="2022-01-26T17:08:03.488" v="2891" actId="20577"/>
        <pc:sldMkLst>
          <pc:docMk/>
          <pc:sldMk cId="1979957046" sldId="292"/>
        </pc:sldMkLst>
        <pc:spChg chg="mod">
          <ac:chgData name="Jim" userId="d41a4da1a37fb713" providerId="LiveId" clId="{69CC61C7-7D6F-43A0-88C9-A348D3E809BD}" dt="2022-01-26T17:08:03.488" v="2891" actId="20577"/>
          <ac:spMkLst>
            <pc:docMk/>
            <pc:sldMk cId="1979957046" sldId="292"/>
            <ac:spMk id="4" creationId="{40EC3B8A-A257-4A8C-8AE3-40ABE3125B29}"/>
          </ac:spMkLst>
        </pc:spChg>
      </pc:sldChg>
      <pc:sldChg chg="delSp add del mod">
        <pc:chgData name="Jim" userId="d41a4da1a37fb713" providerId="LiveId" clId="{69CC61C7-7D6F-43A0-88C9-A348D3E809BD}" dt="2022-01-26T17:08:39.746" v="2895" actId="47"/>
        <pc:sldMkLst>
          <pc:docMk/>
          <pc:sldMk cId="2863423661" sldId="293"/>
        </pc:sldMkLst>
        <pc:spChg chg="del">
          <ac:chgData name="Jim" userId="d41a4da1a37fb713" providerId="LiveId" clId="{69CC61C7-7D6F-43A0-88C9-A348D3E809BD}" dt="2022-01-26T17:08:28.907" v="2893" actId="478"/>
          <ac:spMkLst>
            <pc:docMk/>
            <pc:sldMk cId="2863423661" sldId="293"/>
            <ac:spMk id="4" creationId="{40EC3B8A-A257-4A8C-8AE3-40ABE3125B29}"/>
          </ac:spMkLst>
        </pc:spChg>
      </pc:sldChg>
      <pc:sldChg chg="modSp add mod">
        <pc:chgData name="Jim" userId="d41a4da1a37fb713" providerId="LiveId" clId="{69CC61C7-7D6F-43A0-88C9-A348D3E809BD}" dt="2022-01-26T17:09:34.384" v="3007" actId="1076"/>
        <pc:sldMkLst>
          <pc:docMk/>
          <pc:sldMk cId="919420873" sldId="294"/>
        </pc:sldMkLst>
        <pc:spChg chg="mod">
          <ac:chgData name="Jim" userId="d41a4da1a37fb713" providerId="LiveId" clId="{69CC61C7-7D6F-43A0-88C9-A348D3E809BD}" dt="2022-01-26T17:09:34.384" v="3007" actId="1076"/>
          <ac:spMkLst>
            <pc:docMk/>
            <pc:sldMk cId="919420873" sldId="294"/>
            <ac:spMk id="4" creationId="{40EC3B8A-A257-4A8C-8AE3-40ABE3125B29}"/>
          </ac:spMkLst>
        </pc:spChg>
      </pc:sldChg>
      <pc:sldChg chg="addSp delSp modSp add mod">
        <pc:chgData name="Jim" userId="d41a4da1a37fb713" providerId="LiveId" clId="{69CC61C7-7D6F-43A0-88C9-A348D3E809BD}" dt="2022-01-26T17:12:58.961" v="3062" actId="9405"/>
        <pc:sldMkLst>
          <pc:docMk/>
          <pc:sldMk cId="3539481206" sldId="295"/>
        </pc:sldMkLst>
        <pc:spChg chg="add del mod">
          <ac:chgData name="Jim" userId="d41a4da1a37fb713" providerId="LiveId" clId="{69CC61C7-7D6F-43A0-88C9-A348D3E809BD}" dt="2022-01-26T17:10:57.331" v="3013"/>
          <ac:spMkLst>
            <pc:docMk/>
            <pc:sldMk cId="3539481206" sldId="295"/>
            <ac:spMk id="11" creationId="{625B464F-3D0A-4765-8FEA-39CF02427158}"/>
          </ac:spMkLst>
        </pc:spChg>
        <pc:spChg chg="add mod">
          <ac:chgData name="Jim" userId="d41a4da1a37fb713" providerId="LiveId" clId="{69CC61C7-7D6F-43A0-88C9-A348D3E809BD}" dt="2022-01-26T17:12:00.056" v="3052" actId="14100"/>
          <ac:spMkLst>
            <pc:docMk/>
            <pc:sldMk cId="3539481206" sldId="295"/>
            <ac:spMk id="13" creationId="{1B180BF2-375F-4B0F-AA0A-A5E170DD7F10}"/>
          </ac:spMkLst>
        </pc:spChg>
        <pc:spChg chg="mod">
          <ac:chgData name="Jim" userId="d41a4da1a37fb713" providerId="LiveId" clId="{69CC61C7-7D6F-43A0-88C9-A348D3E809BD}" dt="2022-01-26T17:10:55.535" v="3011" actId="1076"/>
          <ac:spMkLst>
            <pc:docMk/>
            <pc:sldMk cId="3539481206" sldId="295"/>
            <ac:spMk id="75" creationId="{168B4561-384F-42EC-801A-AA598FD39268}"/>
          </ac:spMkLst>
        </pc:spChg>
        <pc:grpChg chg="del mod">
          <ac:chgData name="Jim" userId="d41a4da1a37fb713" providerId="LiveId" clId="{69CC61C7-7D6F-43A0-88C9-A348D3E809BD}" dt="2022-01-26T17:12:37.962" v="3060"/>
          <ac:grpSpMkLst>
            <pc:docMk/>
            <pc:sldMk cId="3539481206" sldId="295"/>
            <ac:grpSpMk id="18" creationId="{4BAB9AC0-BD77-43A0-BC66-58FA604A88DC}"/>
          </ac:grpSpMkLst>
        </pc:grpChg>
        <pc:grpChg chg="mod">
          <ac:chgData name="Jim" userId="d41a4da1a37fb713" providerId="LiveId" clId="{69CC61C7-7D6F-43A0-88C9-A348D3E809BD}" dt="2022-01-26T17:12:23.916" v="3056"/>
          <ac:grpSpMkLst>
            <pc:docMk/>
            <pc:sldMk cId="3539481206" sldId="295"/>
            <ac:grpSpMk id="41" creationId="{93645B16-08A7-49B0-88CA-C51FC01C79AC}"/>
          </ac:grpSpMkLst>
        </pc:grpChg>
        <pc:grpChg chg="mod">
          <ac:chgData name="Jim" userId="d41a4da1a37fb713" providerId="LiveId" clId="{69CC61C7-7D6F-43A0-88C9-A348D3E809BD}" dt="2022-01-26T17:12:37.962" v="3060"/>
          <ac:grpSpMkLst>
            <pc:docMk/>
            <pc:sldMk cId="3539481206" sldId="295"/>
            <ac:grpSpMk id="44" creationId="{FEF6A540-032D-4D9E-B70C-5C0A3BC85610}"/>
          </ac:grpSpMkLst>
        </pc:grpChg>
        <pc:inkChg chg="del">
          <ac:chgData name="Jim" userId="d41a4da1a37fb713" providerId="LiveId" clId="{69CC61C7-7D6F-43A0-88C9-A348D3E809BD}" dt="2022-01-26T17:12:23.916" v="3057"/>
          <ac:inkMkLst>
            <pc:docMk/>
            <pc:sldMk cId="3539481206" sldId="295"/>
            <ac:inkMk id="9" creationId="{4381C61D-530A-4341-A289-D68F661224D7}"/>
          </ac:inkMkLst>
        </pc:inkChg>
        <pc:inkChg chg="add mod">
          <ac:chgData name="Jim" userId="d41a4da1a37fb713" providerId="LiveId" clId="{69CC61C7-7D6F-43A0-88C9-A348D3E809BD}" dt="2022-01-26T17:12:37.962" v="3060"/>
          <ac:inkMkLst>
            <pc:docMk/>
            <pc:sldMk cId="3539481206" sldId="295"/>
            <ac:inkMk id="14" creationId="{F8F33BE6-6218-4398-983A-CD0587765AD2}"/>
          </ac:inkMkLst>
        </pc:inkChg>
        <pc:inkChg chg="add mod">
          <ac:chgData name="Jim" userId="d41a4da1a37fb713" providerId="LiveId" clId="{69CC61C7-7D6F-43A0-88C9-A348D3E809BD}" dt="2022-01-26T17:12:37.962" v="3060"/>
          <ac:inkMkLst>
            <pc:docMk/>
            <pc:sldMk cId="3539481206" sldId="295"/>
            <ac:inkMk id="17" creationId="{66EAE027-3C80-4AFC-A58D-5F92864E3D8B}"/>
          </ac:inkMkLst>
        </pc:inkChg>
        <pc:inkChg chg="add">
          <ac:chgData name="Jim" userId="d41a4da1a37fb713" providerId="LiveId" clId="{69CC61C7-7D6F-43A0-88C9-A348D3E809BD}" dt="2022-01-26T17:12:28.855" v="3058" actId="9405"/>
          <ac:inkMkLst>
            <pc:docMk/>
            <pc:sldMk cId="3539481206" sldId="295"/>
            <ac:inkMk id="27" creationId="{EF7C0C4D-D836-4F6F-AA5A-F6D61BD1618C}"/>
          </ac:inkMkLst>
        </pc:inkChg>
        <pc:inkChg chg="mod">
          <ac:chgData name="Jim" userId="d41a4da1a37fb713" providerId="LiveId" clId="{69CC61C7-7D6F-43A0-88C9-A348D3E809BD}" dt="2022-01-26T17:12:23.916" v="3056"/>
          <ac:inkMkLst>
            <pc:docMk/>
            <pc:sldMk cId="3539481206" sldId="295"/>
            <ac:inkMk id="36" creationId="{FF4817DB-E51F-4E03-8BB1-3996464B8E15}"/>
          </ac:inkMkLst>
        </pc:inkChg>
        <pc:inkChg chg="mod">
          <ac:chgData name="Jim" userId="d41a4da1a37fb713" providerId="LiveId" clId="{69CC61C7-7D6F-43A0-88C9-A348D3E809BD}" dt="2022-01-26T17:12:23.916" v="3056"/>
          <ac:inkMkLst>
            <pc:docMk/>
            <pc:sldMk cId="3539481206" sldId="295"/>
            <ac:inkMk id="37" creationId="{FF0F941B-6189-4683-9F6F-42516414CFE2}"/>
          </ac:inkMkLst>
        </pc:inkChg>
        <pc:inkChg chg="mod">
          <ac:chgData name="Jim" userId="d41a4da1a37fb713" providerId="LiveId" clId="{69CC61C7-7D6F-43A0-88C9-A348D3E809BD}" dt="2022-01-26T17:12:23.916" v="3056"/>
          <ac:inkMkLst>
            <pc:docMk/>
            <pc:sldMk cId="3539481206" sldId="295"/>
            <ac:inkMk id="38" creationId="{8BBE6A9D-0544-4CDB-B323-9B5B833C709E}"/>
          </ac:inkMkLst>
        </pc:inkChg>
        <pc:inkChg chg="add mod">
          <ac:chgData name="Jim" userId="d41a4da1a37fb713" providerId="LiveId" clId="{69CC61C7-7D6F-43A0-88C9-A348D3E809BD}" dt="2022-01-26T17:12:37.962" v="3060"/>
          <ac:inkMkLst>
            <pc:docMk/>
            <pc:sldMk cId="3539481206" sldId="295"/>
            <ac:inkMk id="39" creationId="{2ACA2203-1AA6-4762-8A07-F2B726FCA3F3}"/>
          </ac:inkMkLst>
        </pc:inkChg>
        <pc:inkChg chg="del">
          <ac:chgData name="Jim" userId="d41a4da1a37fb713" providerId="LiveId" clId="{69CC61C7-7D6F-43A0-88C9-A348D3E809BD}" dt="2022-01-26T17:12:23.916" v="3056"/>
          <ac:inkMkLst>
            <pc:docMk/>
            <pc:sldMk cId="3539481206" sldId="295"/>
            <ac:inkMk id="40" creationId="{CD28D97B-D535-4DC7-81F1-2F91F3723572}"/>
          </ac:inkMkLst>
        </pc:inkChg>
        <pc:inkChg chg="add">
          <ac:chgData name="Jim" userId="d41a4da1a37fb713" providerId="LiveId" clId="{69CC61C7-7D6F-43A0-88C9-A348D3E809BD}" dt="2022-01-26T17:12:43.389" v="3061" actId="9405"/>
          <ac:inkMkLst>
            <pc:docMk/>
            <pc:sldMk cId="3539481206" sldId="295"/>
            <ac:inkMk id="50" creationId="{EB3FE22D-4AE0-436D-BB4C-AB964E2213AF}"/>
          </ac:inkMkLst>
        </pc:inkChg>
        <pc:inkChg chg="add">
          <ac:chgData name="Jim" userId="d41a4da1a37fb713" providerId="LiveId" clId="{69CC61C7-7D6F-43A0-88C9-A348D3E809BD}" dt="2022-01-26T17:12:58.961" v="3062" actId="9405"/>
          <ac:inkMkLst>
            <pc:docMk/>
            <pc:sldMk cId="3539481206" sldId="295"/>
            <ac:inkMk id="52" creationId="{85C4526C-7298-418F-9374-8404026D197A}"/>
          </ac:inkMkLst>
        </pc:inkChg>
      </pc:sldChg>
      <pc:sldChg chg="modSp add mod">
        <pc:chgData name="Jim" userId="d41a4da1a37fb713" providerId="LiveId" clId="{69CC61C7-7D6F-43A0-88C9-A348D3E809BD}" dt="2022-01-26T17:16:46.236" v="3481" actId="6549"/>
        <pc:sldMkLst>
          <pc:docMk/>
          <pc:sldMk cId="658973046" sldId="296"/>
        </pc:sldMkLst>
        <pc:spChg chg="mod">
          <ac:chgData name="Jim" userId="d41a4da1a37fb713" providerId="LiveId" clId="{69CC61C7-7D6F-43A0-88C9-A348D3E809BD}" dt="2022-01-26T17:16:46.236" v="3481" actId="6549"/>
          <ac:spMkLst>
            <pc:docMk/>
            <pc:sldMk cId="658973046" sldId="296"/>
            <ac:spMk id="13" creationId="{1B180BF2-375F-4B0F-AA0A-A5E170DD7F10}"/>
          </ac:spMkLst>
        </pc:spChg>
      </pc:sldChg>
      <pc:sldChg chg="modSp add mod">
        <pc:chgData name="Jim" userId="d41a4da1a37fb713" providerId="LiveId" clId="{69CC61C7-7D6F-43A0-88C9-A348D3E809BD}" dt="2022-01-26T17:17:54.808" v="3845" actId="1076"/>
        <pc:sldMkLst>
          <pc:docMk/>
          <pc:sldMk cId="2038321194" sldId="297"/>
        </pc:sldMkLst>
        <pc:spChg chg="mod">
          <ac:chgData name="Jim" userId="d41a4da1a37fb713" providerId="LiveId" clId="{69CC61C7-7D6F-43A0-88C9-A348D3E809BD}" dt="2022-01-26T17:17:54.808" v="3845" actId="1076"/>
          <ac:spMkLst>
            <pc:docMk/>
            <pc:sldMk cId="2038321194" sldId="297"/>
            <ac:spMk id="13" creationId="{1B180BF2-375F-4B0F-AA0A-A5E170DD7F10}"/>
          </ac:spMkLst>
        </pc:spChg>
        <pc:spChg chg="mod">
          <ac:chgData name="Jim" userId="d41a4da1a37fb713" providerId="LiveId" clId="{69CC61C7-7D6F-43A0-88C9-A348D3E809BD}" dt="2022-01-26T17:17:44.397" v="3844" actId="1076"/>
          <ac:spMkLst>
            <pc:docMk/>
            <pc:sldMk cId="2038321194" sldId="297"/>
            <ac:spMk id="75" creationId="{168B4561-384F-42EC-801A-AA598FD39268}"/>
          </ac:spMkLst>
        </pc:spChg>
      </pc:sldChg>
      <pc:sldChg chg="addSp delSp modSp add mod">
        <pc:chgData name="Jim" userId="d41a4da1a37fb713" providerId="LiveId" clId="{69CC61C7-7D6F-43A0-88C9-A348D3E809BD}" dt="2022-01-26T19:56:10.149" v="9253" actId="20577"/>
        <pc:sldMkLst>
          <pc:docMk/>
          <pc:sldMk cId="2997849100" sldId="298"/>
        </pc:sldMkLst>
        <pc:spChg chg="add del mod">
          <ac:chgData name="Jim" userId="d41a4da1a37fb713" providerId="LiveId" clId="{69CC61C7-7D6F-43A0-88C9-A348D3E809BD}" dt="2022-01-26T17:18:46.407" v="3852"/>
          <ac:spMkLst>
            <pc:docMk/>
            <pc:sldMk cId="2997849100" sldId="298"/>
            <ac:spMk id="9" creationId="{D7C5651A-5203-400D-8E1C-F6270888227D}"/>
          </ac:spMkLst>
        </pc:spChg>
        <pc:spChg chg="add mod">
          <ac:chgData name="Jim" userId="d41a4da1a37fb713" providerId="LiveId" clId="{69CC61C7-7D6F-43A0-88C9-A348D3E809BD}" dt="2022-01-26T19:56:10.149" v="9253" actId="20577"/>
          <ac:spMkLst>
            <pc:docMk/>
            <pc:sldMk cId="2997849100" sldId="298"/>
            <ac:spMk id="18" creationId="{C342CBBD-24C6-429E-8AFA-E44FBA6FCB44}"/>
          </ac:spMkLst>
        </pc:spChg>
        <pc:inkChg chg="add">
          <ac:chgData name="Jim" userId="d41a4da1a37fb713" providerId="LiveId" clId="{69CC61C7-7D6F-43A0-88C9-A348D3E809BD}" dt="2022-01-26T17:19:11.567" v="3853" actId="9405"/>
          <ac:inkMkLst>
            <pc:docMk/>
            <pc:sldMk cId="2997849100" sldId="298"/>
            <ac:inkMk id="11" creationId="{50D23D61-2AEB-4CBE-B635-D1CAEF478B06}"/>
          </ac:inkMkLst>
        </pc:inkChg>
        <pc:inkChg chg="del">
          <ac:chgData name="Jim" userId="d41a4da1a37fb713" providerId="LiveId" clId="{69CC61C7-7D6F-43A0-88C9-A348D3E809BD}" dt="2022-01-26T17:18:45.512" v="3850"/>
          <ac:inkMkLst>
            <pc:docMk/>
            <pc:sldMk cId="2997849100" sldId="298"/>
            <ac:inkMk id="52" creationId="{85C4526C-7298-418F-9374-8404026D197A}"/>
          </ac:inkMkLst>
        </pc:inkChg>
      </pc:sldChg>
      <pc:sldChg chg="addSp delSp modSp add mod">
        <pc:chgData name="Jim" userId="d41a4da1a37fb713" providerId="LiveId" clId="{69CC61C7-7D6F-43A0-88C9-A348D3E809BD}" dt="2022-01-26T17:25:37.848" v="4486" actId="9405"/>
        <pc:sldMkLst>
          <pc:docMk/>
          <pc:sldMk cId="3251284548" sldId="299"/>
        </pc:sldMkLst>
        <pc:spChg chg="mod">
          <ac:chgData name="Jim" userId="d41a4da1a37fb713" providerId="LiveId" clId="{69CC61C7-7D6F-43A0-88C9-A348D3E809BD}" dt="2022-01-26T17:24:59.848" v="4484" actId="1076"/>
          <ac:spMkLst>
            <pc:docMk/>
            <pc:sldMk cId="3251284548" sldId="299"/>
            <ac:spMk id="18" creationId="{C342CBBD-24C6-429E-8AFA-E44FBA6FCB44}"/>
          </ac:spMkLst>
        </pc:spChg>
        <pc:inkChg chg="add">
          <ac:chgData name="Jim" userId="d41a4da1a37fb713" providerId="LiveId" clId="{69CC61C7-7D6F-43A0-88C9-A348D3E809BD}" dt="2022-01-26T17:25:37.848" v="4486" actId="9405"/>
          <ac:inkMkLst>
            <pc:docMk/>
            <pc:sldMk cId="3251284548" sldId="299"/>
            <ac:inkMk id="9" creationId="{BA9CD4FF-0B17-415F-AE35-3EC36C0DDD42}"/>
          </ac:inkMkLst>
        </pc:inkChg>
        <pc:inkChg chg="del">
          <ac:chgData name="Jim" userId="d41a4da1a37fb713" providerId="LiveId" clId="{69CC61C7-7D6F-43A0-88C9-A348D3E809BD}" dt="2022-01-26T17:25:09.286" v="4485"/>
          <ac:inkMkLst>
            <pc:docMk/>
            <pc:sldMk cId="3251284548" sldId="299"/>
            <ac:inkMk id="11" creationId="{50D23D61-2AEB-4CBE-B635-D1CAEF478B06}"/>
          </ac:inkMkLst>
        </pc:inkChg>
      </pc:sldChg>
      <pc:sldChg chg="addSp delSp modSp add mod">
        <pc:chgData name="Jim" userId="d41a4da1a37fb713" providerId="LiveId" clId="{69CC61C7-7D6F-43A0-88C9-A348D3E809BD}" dt="2022-01-26T17:30:39.395" v="4742" actId="20577"/>
        <pc:sldMkLst>
          <pc:docMk/>
          <pc:sldMk cId="2189786612" sldId="300"/>
        </pc:sldMkLst>
        <pc:spChg chg="add del mod">
          <ac:chgData name="Jim" userId="d41a4da1a37fb713" providerId="LiveId" clId="{69CC61C7-7D6F-43A0-88C9-A348D3E809BD}" dt="2022-01-26T17:26:23.758" v="4495"/>
          <ac:spMkLst>
            <pc:docMk/>
            <pc:sldMk cId="2189786612" sldId="300"/>
            <ac:spMk id="40" creationId="{568078B7-F924-4534-9AB1-D2DFAB2F8020}"/>
          </ac:spMkLst>
        </pc:spChg>
        <pc:spChg chg="add del mod">
          <ac:chgData name="Jim" userId="d41a4da1a37fb713" providerId="LiveId" clId="{69CC61C7-7D6F-43A0-88C9-A348D3E809BD}" dt="2022-01-26T17:26:40.717" v="4499"/>
          <ac:spMkLst>
            <pc:docMk/>
            <pc:sldMk cId="2189786612" sldId="300"/>
            <ac:spMk id="52" creationId="{FE1E482D-B4C3-49BB-B5A8-669B3E86A0DB}"/>
          </ac:spMkLst>
        </pc:spChg>
        <pc:spChg chg="add del mod">
          <ac:chgData name="Jim" userId="d41a4da1a37fb713" providerId="LiveId" clId="{69CC61C7-7D6F-43A0-88C9-A348D3E809BD}" dt="2022-01-26T17:29:01.092" v="4622" actId="478"/>
          <ac:spMkLst>
            <pc:docMk/>
            <pc:sldMk cId="2189786612" sldId="300"/>
            <ac:spMk id="54" creationId="{723BBFA6-CD7B-4AA6-AB0F-5312DB7B67F2}"/>
          </ac:spMkLst>
        </pc:spChg>
        <pc:spChg chg="mod">
          <ac:chgData name="Jim" userId="d41a4da1a37fb713" providerId="LiveId" clId="{69CC61C7-7D6F-43A0-88C9-A348D3E809BD}" dt="2022-01-26T17:30:39.395" v="4742" actId="20577"/>
          <ac:spMkLst>
            <pc:docMk/>
            <pc:sldMk cId="2189786612" sldId="300"/>
            <ac:spMk id="75" creationId="{168B4561-384F-42EC-801A-AA598FD39268}"/>
          </ac:spMkLst>
        </pc:spChg>
        <pc:inkChg chg="del">
          <ac:chgData name="Jim" userId="d41a4da1a37fb713" providerId="LiveId" clId="{69CC61C7-7D6F-43A0-88C9-A348D3E809BD}" dt="2022-01-26T17:25:56.994" v="4489"/>
          <ac:inkMkLst>
            <pc:docMk/>
            <pc:sldMk cId="2189786612" sldId="300"/>
            <ac:inkMk id="9" creationId="{BA9CD4FF-0B17-415F-AE35-3EC36C0DDD42}"/>
          </ac:inkMkLst>
        </pc:inkChg>
        <pc:inkChg chg="add del">
          <ac:chgData name="Jim" userId="d41a4da1a37fb713" providerId="LiveId" clId="{69CC61C7-7D6F-43A0-88C9-A348D3E809BD}" dt="2022-01-26T17:25:59.467" v="4490"/>
          <ac:inkMkLst>
            <pc:docMk/>
            <pc:sldMk cId="2189786612" sldId="300"/>
            <ac:inkMk id="11" creationId="{0A3806D4-8D07-44EF-97BB-5E91ED3D9139}"/>
          </ac:inkMkLst>
        </pc:inkChg>
      </pc:sldChg>
      <pc:sldChg chg="modSp add mod">
        <pc:chgData name="Jim" userId="d41a4da1a37fb713" providerId="LiveId" clId="{69CC61C7-7D6F-43A0-88C9-A348D3E809BD}" dt="2022-01-26T17:31:35.703" v="4929" actId="1076"/>
        <pc:sldMkLst>
          <pc:docMk/>
          <pc:sldMk cId="294351304" sldId="301"/>
        </pc:sldMkLst>
        <pc:spChg chg="mod">
          <ac:chgData name="Jim" userId="d41a4da1a37fb713" providerId="LiveId" clId="{69CC61C7-7D6F-43A0-88C9-A348D3E809BD}" dt="2022-01-26T17:31:35.703" v="4929" actId="1076"/>
          <ac:spMkLst>
            <pc:docMk/>
            <pc:sldMk cId="294351304" sldId="301"/>
            <ac:spMk id="75" creationId="{168B4561-384F-42EC-801A-AA598FD39268}"/>
          </ac:spMkLst>
        </pc:spChg>
      </pc:sldChg>
      <pc:sldChg chg="modSp add mod">
        <pc:chgData name="Jim" userId="d41a4da1a37fb713" providerId="LiveId" clId="{69CC61C7-7D6F-43A0-88C9-A348D3E809BD}" dt="2022-01-26T17:40:19.916" v="5153" actId="6549"/>
        <pc:sldMkLst>
          <pc:docMk/>
          <pc:sldMk cId="3057313730" sldId="302"/>
        </pc:sldMkLst>
        <pc:spChg chg="mod">
          <ac:chgData name="Jim" userId="d41a4da1a37fb713" providerId="LiveId" clId="{69CC61C7-7D6F-43A0-88C9-A348D3E809BD}" dt="2022-01-26T17:40:19.916" v="5153" actId="6549"/>
          <ac:spMkLst>
            <pc:docMk/>
            <pc:sldMk cId="3057313730" sldId="302"/>
            <ac:spMk id="75" creationId="{168B4561-384F-42EC-801A-AA598FD39268}"/>
          </ac:spMkLst>
        </pc:spChg>
      </pc:sldChg>
      <pc:sldChg chg="addSp modSp add mod">
        <pc:chgData name="Jim" userId="d41a4da1a37fb713" providerId="LiveId" clId="{69CC61C7-7D6F-43A0-88C9-A348D3E809BD}" dt="2022-01-26T17:44:47.186" v="5172" actId="9405"/>
        <pc:sldMkLst>
          <pc:docMk/>
          <pc:sldMk cId="2829851952" sldId="303"/>
        </pc:sldMkLst>
        <pc:grpChg chg="mod">
          <ac:chgData name="Jim" userId="d41a4da1a37fb713" providerId="LiveId" clId="{69CC61C7-7D6F-43A0-88C9-A348D3E809BD}" dt="2022-01-26T17:43:58.194" v="5166"/>
          <ac:grpSpMkLst>
            <pc:docMk/>
            <pc:sldMk cId="2829851952" sldId="303"/>
            <ac:grpSpMk id="61" creationId="{D98288AC-13F2-4124-81FA-9768F1568336}"/>
          </ac:grpSpMkLst>
        </pc:grpChg>
        <pc:grpChg chg="mod">
          <ac:chgData name="Jim" userId="d41a4da1a37fb713" providerId="LiveId" clId="{69CC61C7-7D6F-43A0-88C9-A348D3E809BD}" dt="2022-01-26T17:44:46.494" v="5171"/>
          <ac:grpSpMkLst>
            <pc:docMk/>
            <pc:sldMk cId="2829851952" sldId="303"/>
            <ac:grpSpMk id="65" creationId="{66EC486F-4398-47ED-83A8-012668F874FA}"/>
          </ac:grpSpMkLst>
        </pc:grpChg>
        <pc:inkChg chg="add">
          <ac:chgData name="Jim" userId="d41a4da1a37fb713" providerId="LiveId" clId="{69CC61C7-7D6F-43A0-88C9-A348D3E809BD}" dt="2022-01-26T17:43:38.376" v="5155" actId="9405"/>
          <ac:inkMkLst>
            <pc:docMk/>
            <pc:sldMk cId="2829851952" sldId="303"/>
            <ac:inkMk id="9" creationId="{46AF2547-4727-4FF3-939A-6B57F9FE92D8}"/>
          </ac:inkMkLst>
        </pc:inkChg>
        <pc:inkChg chg="add mod">
          <ac:chgData name="Jim" userId="d41a4da1a37fb713" providerId="LiveId" clId="{69CC61C7-7D6F-43A0-88C9-A348D3E809BD}" dt="2022-01-26T17:44:46.494" v="5171"/>
          <ac:inkMkLst>
            <pc:docMk/>
            <pc:sldMk cId="2829851952" sldId="303"/>
            <ac:inkMk id="11" creationId="{3234E14F-B8F6-4DA7-90F7-809FFA55B3A1}"/>
          </ac:inkMkLst>
        </pc:inkChg>
        <pc:inkChg chg="add mod">
          <ac:chgData name="Jim" userId="d41a4da1a37fb713" providerId="LiveId" clId="{69CC61C7-7D6F-43A0-88C9-A348D3E809BD}" dt="2022-01-26T17:44:46.494" v="5171"/>
          <ac:inkMkLst>
            <pc:docMk/>
            <pc:sldMk cId="2829851952" sldId="303"/>
            <ac:inkMk id="40" creationId="{13172E88-1FA8-4EA3-BADD-457F65C6DD7E}"/>
          </ac:inkMkLst>
        </pc:inkChg>
        <pc:inkChg chg="add">
          <ac:chgData name="Jim" userId="d41a4da1a37fb713" providerId="LiveId" clId="{69CC61C7-7D6F-43A0-88C9-A348D3E809BD}" dt="2022-01-26T17:43:42.659" v="5158" actId="9405"/>
          <ac:inkMkLst>
            <pc:docMk/>
            <pc:sldMk cId="2829851952" sldId="303"/>
            <ac:inkMk id="52" creationId="{C34DBAD3-C225-4BE3-A9CC-790222FCE57B}"/>
          </ac:inkMkLst>
        </pc:inkChg>
        <pc:inkChg chg="add">
          <ac:chgData name="Jim" userId="d41a4da1a37fb713" providerId="LiveId" clId="{69CC61C7-7D6F-43A0-88C9-A348D3E809BD}" dt="2022-01-26T17:43:44.772" v="5159" actId="9405"/>
          <ac:inkMkLst>
            <pc:docMk/>
            <pc:sldMk cId="2829851952" sldId="303"/>
            <ac:inkMk id="54" creationId="{5D307EF5-22DB-4A8A-9DA1-3928A0158608}"/>
          </ac:inkMkLst>
        </pc:inkChg>
        <pc:inkChg chg="add">
          <ac:chgData name="Jim" userId="d41a4da1a37fb713" providerId="LiveId" clId="{69CC61C7-7D6F-43A0-88C9-A348D3E809BD}" dt="2022-01-26T17:43:46.312" v="5160" actId="9405"/>
          <ac:inkMkLst>
            <pc:docMk/>
            <pc:sldMk cId="2829851952" sldId="303"/>
            <ac:inkMk id="55" creationId="{BB4F7FA7-A810-468B-8F1A-4B55F0F40D03}"/>
          </ac:inkMkLst>
        </pc:inkChg>
        <pc:inkChg chg="add">
          <ac:chgData name="Jim" userId="d41a4da1a37fb713" providerId="LiveId" clId="{69CC61C7-7D6F-43A0-88C9-A348D3E809BD}" dt="2022-01-26T17:43:50.047" v="5161" actId="9405"/>
          <ac:inkMkLst>
            <pc:docMk/>
            <pc:sldMk cId="2829851952" sldId="303"/>
            <ac:inkMk id="56" creationId="{E8229333-E384-4EA6-A6E1-BEF6C7105299}"/>
          </ac:inkMkLst>
        </pc:inkChg>
        <pc:inkChg chg="add">
          <ac:chgData name="Jim" userId="d41a4da1a37fb713" providerId="LiveId" clId="{69CC61C7-7D6F-43A0-88C9-A348D3E809BD}" dt="2022-01-26T17:43:52.372" v="5162" actId="9405"/>
          <ac:inkMkLst>
            <pc:docMk/>
            <pc:sldMk cId="2829851952" sldId="303"/>
            <ac:inkMk id="57" creationId="{C4CD1995-54CA-4C0A-A4F5-5FE8EF160162}"/>
          </ac:inkMkLst>
        </pc:inkChg>
        <pc:inkChg chg="add">
          <ac:chgData name="Jim" userId="d41a4da1a37fb713" providerId="LiveId" clId="{69CC61C7-7D6F-43A0-88C9-A348D3E809BD}" dt="2022-01-26T17:43:54.949" v="5163" actId="9405"/>
          <ac:inkMkLst>
            <pc:docMk/>
            <pc:sldMk cId="2829851952" sldId="303"/>
            <ac:inkMk id="58" creationId="{577CAA82-719F-419A-847C-64162C4A75DF}"/>
          </ac:inkMkLst>
        </pc:inkChg>
        <pc:inkChg chg="add mod">
          <ac:chgData name="Jim" userId="d41a4da1a37fb713" providerId="LiveId" clId="{69CC61C7-7D6F-43A0-88C9-A348D3E809BD}" dt="2022-01-26T17:43:58.194" v="5166"/>
          <ac:inkMkLst>
            <pc:docMk/>
            <pc:sldMk cId="2829851952" sldId="303"/>
            <ac:inkMk id="59" creationId="{82476B41-E7C8-4072-9ABC-46CD4F572577}"/>
          </ac:inkMkLst>
        </pc:inkChg>
        <pc:inkChg chg="add mod">
          <ac:chgData name="Jim" userId="d41a4da1a37fb713" providerId="LiveId" clId="{69CC61C7-7D6F-43A0-88C9-A348D3E809BD}" dt="2022-01-26T17:43:58.194" v="5166"/>
          <ac:inkMkLst>
            <pc:docMk/>
            <pc:sldMk cId="2829851952" sldId="303"/>
            <ac:inkMk id="60" creationId="{F4295896-DCE9-4DB7-93F1-7C78871482A7}"/>
          </ac:inkMkLst>
        </pc:inkChg>
        <pc:inkChg chg="add">
          <ac:chgData name="Jim" userId="d41a4da1a37fb713" providerId="LiveId" clId="{69CC61C7-7D6F-43A0-88C9-A348D3E809BD}" dt="2022-01-26T17:43:58.213" v="5167" actId="9405"/>
          <ac:inkMkLst>
            <pc:docMk/>
            <pc:sldMk cId="2829851952" sldId="303"/>
            <ac:inkMk id="62" creationId="{5E0C7493-8C7B-44D2-BA0E-06ABCAB6C7D4}"/>
          </ac:inkMkLst>
        </pc:inkChg>
        <pc:inkChg chg="add">
          <ac:chgData name="Jim" userId="d41a4da1a37fb713" providerId="LiveId" clId="{69CC61C7-7D6F-43A0-88C9-A348D3E809BD}" dt="2022-01-26T17:44:43.173" v="5169" actId="9405"/>
          <ac:inkMkLst>
            <pc:docMk/>
            <pc:sldMk cId="2829851952" sldId="303"/>
            <ac:inkMk id="63" creationId="{C6B475B7-B9B1-476C-9EF8-4F6A339F9DC9}"/>
          </ac:inkMkLst>
        </pc:inkChg>
        <pc:inkChg chg="add mod">
          <ac:chgData name="Jim" userId="d41a4da1a37fb713" providerId="LiveId" clId="{69CC61C7-7D6F-43A0-88C9-A348D3E809BD}" dt="2022-01-26T17:44:46.494" v="5171"/>
          <ac:inkMkLst>
            <pc:docMk/>
            <pc:sldMk cId="2829851952" sldId="303"/>
            <ac:inkMk id="64" creationId="{71A1ABDC-1A92-41B3-8011-D3AC846BF63F}"/>
          </ac:inkMkLst>
        </pc:inkChg>
        <pc:inkChg chg="add">
          <ac:chgData name="Jim" userId="d41a4da1a37fb713" providerId="LiveId" clId="{69CC61C7-7D6F-43A0-88C9-A348D3E809BD}" dt="2022-01-26T17:44:47.186" v="5172" actId="9405"/>
          <ac:inkMkLst>
            <pc:docMk/>
            <pc:sldMk cId="2829851952" sldId="303"/>
            <ac:inkMk id="66" creationId="{45C8F16C-77C7-4BA8-B6E8-A603B7CB862C}"/>
          </ac:inkMkLst>
        </pc:inkChg>
      </pc:sldChg>
      <pc:sldChg chg="add del">
        <pc:chgData name="Jim" userId="d41a4da1a37fb713" providerId="LiveId" clId="{69CC61C7-7D6F-43A0-88C9-A348D3E809BD}" dt="2022-01-26T17:45:15.932" v="5174" actId="47"/>
        <pc:sldMkLst>
          <pc:docMk/>
          <pc:sldMk cId="1566630878" sldId="304"/>
        </pc:sldMkLst>
      </pc:sldChg>
      <pc:sldChg chg="modSp add mod">
        <pc:chgData name="Jim" userId="d41a4da1a37fb713" providerId="LiveId" clId="{69CC61C7-7D6F-43A0-88C9-A348D3E809BD}" dt="2022-01-26T17:46:44.749" v="5205" actId="20577"/>
        <pc:sldMkLst>
          <pc:docMk/>
          <pc:sldMk cId="4198805209" sldId="305"/>
        </pc:sldMkLst>
        <pc:spChg chg="mod">
          <ac:chgData name="Jim" userId="d41a4da1a37fb713" providerId="LiveId" clId="{69CC61C7-7D6F-43A0-88C9-A348D3E809BD}" dt="2022-01-26T17:46:44.749" v="5205" actId="20577"/>
          <ac:spMkLst>
            <pc:docMk/>
            <pc:sldMk cId="4198805209" sldId="305"/>
            <ac:spMk id="75" creationId="{168B4561-384F-42EC-801A-AA598FD39268}"/>
          </ac:spMkLst>
        </pc:spChg>
      </pc:sldChg>
      <pc:sldChg chg="addSp delSp modSp add mod">
        <pc:chgData name="Jim" userId="d41a4da1a37fb713" providerId="LiveId" clId="{69CC61C7-7D6F-43A0-88C9-A348D3E809BD}" dt="2022-01-26T18:01:06.872" v="5302"/>
        <pc:sldMkLst>
          <pc:docMk/>
          <pc:sldMk cId="3311546189" sldId="306"/>
        </pc:sldMkLst>
        <pc:spChg chg="mod">
          <ac:chgData name="Jim" userId="d41a4da1a37fb713" providerId="LiveId" clId="{69CC61C7-7D6F-43A0-88C9-A348D3E809BD}" dt="2022-01-26T18:00:51.112" v="5286" actId="6549"/>
          <ac:spMkLst>
            <pc:docMk/>
            <pc:sldMk cId="3311546189" sldId="306"/>
            <ac:spMk id="75" creationId="{168B4561-384F-42EC-801A-AA598FD39268}"/>
          </ac:spMkLst>
        </pc:spChg>
        <pc:grpChg chg="del mod">
          <ac:chgData name="Jim" userId="d41a4da1a37fb713" providerId="LiveId" clId="{69CC61C7-7D6F-43A0-88C9-A348D3E809BD}" dt="2022-01-26T18:01:06.872" v="5292"/>
          <ac:grpSpMkLst>
            <pc:docMk/>
            <pc:sldMk cId="3311546189" sldId="306"/>
            <ac:grpSpMk id="61" creationId="{D98288AC-13F2-4124-81FA-9768F1568336}"/>
          </ac:grpSpMkLst>
        </pc:grpChg>
        <pc:grpChg chg="del mod">
          <ac:chgData name="Jim" userId="d41a4da1a37fb713" providerId="LiveId" clId="{69CC61C7-7D6F-43A0-88C9-A348D3E809BD}" dt="2022-01-26T18:01:06.868" v="5291"/>
          <ac:grpSpMkLst>
            <pc:docMk/>
            <pc:sldMk cId="3311546189" sldId="306"/>
            <ac:grpSpMk id="65" creationId="{66EC486F-4398-47ED-83A8-012668F874FA}"/>
          </ac:grpSpMkLst>
        </pc:grpChg>
        <pc:inkChg chg="del">
          <ac:chgData name="Jim" userId="d41a4da1a37fb713" providerId="LiveId" clId="{69CC61C7-7D6F-43A0-88C9-A348D3E809BD}" dt="2022-01-26T18:01:06.856" v="5289"/>
          <ac:inkMkLst>
            <pc:docMk/>
            <pc:sldMk cId="3311546189" sldId="306"/>
            <ac:inkMk id="9" creationId="{46AF2547-4727-4FF3-939A-6B57F9FE92D8}"/>
          </ac:inkMkLst>
        </pc:inkChg>
        <pc:inkChg chg="del">
          <ac:chgData name="Jim" userId="d41a4da1a37fb713" providerId="LiveId" clId="{69CC61C7-7D6F-43A0-88C9-A348D3E809BD}" dt="2022-01-26T18:01:06.868" v="5290"/>
          <ac:inkMkLst>
            <pc:docMk/>
            <pc:sldMk cId="3311546189" sldId="306"/>
            <ac:inkMk id="11" creationId="{3234E14F-B8F6-4DA7-90F7-809FFA55B3A1}"/>
          </ac:inkMkLst>
        </pc:inkChg>
        <pc:inkChg chg="del mod">
          <ac:chgData name="Jim" userId="d41a4da1a37fb713" providerId="LiveId" clId="{69CC61C7-7D6F-43A0-88C9-A348D3E809BD}" dt="2022-01-26T18:01:06.872" v="5302"/>
          <ac:inkMkLst>
            <pc:docMk/>
            <pc:sldMk cId="3311546189" sldId="306"/>
            <ac:inkMk id="40" creationId="{13172E88-1FA8-4EA3-BADD-457F65C6DD7E}"/>
          </ac:inkMkLst>
        </pc:inkChg>
        <pc:inkChg chg="del">
          <ac:chgData name="Jim" userId="d41a4da1a37fb713" providerId="LiveId" clId="{69CC61C7-7D6F-43A0-88C9-A348D3E809BD}" dt="2022-01-26T18:01:06.872" v="5299"/>
          <ac:inkMkLst>
            <pc:docMk/>
            <pc:sldMk cId="3311546189" sldId="306"/>
            <ac:inkMk id="52" creationId="{C34DBAD3-C225-4BE3-A9CC-790222FCE57B}"/>
          </ac:inkMkLst>
        </pc:inkChg>
        <pc:inkChg chg="del">
          <ac:chgData name="Jim" userId="d41a4da1a37fb713" providerId="LiveId" clId="{69CC61C7-7D6F-43A0-88C9-A348D3E809BD}" dt="2022-01-26T18:01:06.872" v="5296"/>
          <ac:inkMkLst>
            <pc:docMk/>
            <pc:sldMk cId="3311546189" sldId="306"/>
            <ac:inkMk id="54" creationId="{5D307EF5-22DB-4A8A-9DA1-3928A0158608}"/>
          </ac:inkMkLst>
        </pc:inkChg>
        <pc:inkChg chg="del">
          <ac:chgData name="Jim" userId="d41a4da1a37fb713" providerId="LiveId" clId="{69CC61C7-7D6F-43A0-88C9-A348D3E809BD}" dt="2022-01-26T18:01:06.872" v="5295"/>
          <ac:inkMkLst>
            <pc:docMk/>
            <pc:sldMk cId="3311546189" sldId="306"/>
            <ac:inkMk id="55" creationId="{BB4F7FA7-A810-468B-8F1A-4B55F0F40D03}"/>
          </ac:inkMkLst>
        </pc:inkChg>
        <pc:inkChg chg="del">
          <ac:chgData name="Jim" userId="d41a4da1a37fb713" providerId="LiveId" clId="{69CC61C7-7D6F-43A0-88C9-A348D3E809BD}" dt="2022-01-26T18:01:06.872" v="5293"/>
          <ac:inkMkLst>
            <pc:docMk/>
            <pc:sldMk cId="3311546189" sldId="306"/>
            <ac:inkMk id="56" creationId="{E8229333-E384-4EA6-A6E1-BEF6C7105299}"/>
          </ac:inkMkLst>
        </pc:inkChg>
        <pc:inkChg chg="del">
          <ac:chgData name="Jim" userId="d41a4da1a37fb713" providerId="LiveId" clId="{69CC61C7-7D6F-43A0-88C9-A348D3E809BD}" dt="2022-01-26T18:01:06.872" v="5301"/>
          <ac:inkMkLst>
            <pc:docMk/>
            <pc:sldMk cId="3311546189" sldId="306"/>
            <ac:inkMk id="57" creationId="{C4CD1995-54CA-4C0A-A4F5-5FE8EF160162}"/>
          </ac:inkMkLst>
        </pc:inkChg>
        <pc:inkChg chg="del">
          <ac:chgData name="Jim" userId="d41a4da1a37fb713" providerId="LiveId" clId="{69CC61C7-7D6F-43A0-88C9-A348D3E809BD}" dt="2022-01-26T18:01:06.872" v="5298"/>
          <ac:inkMkLst>
            <pc:docMk/>
            <pc:sldMk cId="3311546189" sldId="306"/>
            <ac:inkMk id="58" creationId="{577CAA82-719F-419A-847C-64162C4A75DF}"/>
          </ac:inkMkLst>
        </pc:inkChg>
        <pc:inkChg chg="del">
          <ac:chgData name="Jim" userId="d41a4da1a37fb713" providerId="LiveId" clId="{69CC61C7-7D6F-43A0-88C9-A348D3E809BD}" dt="2022-01-26T18:01:06.872" v="5292"/>
          <ac:inkMkLst>
            <pc:docMk/>
            <pc:sldMk cId="3311546189" sldId="306"/>
            <ac:inkMk id="59" creationId="{82476B41-E7C8-4072-9ABC-46CD4F572577}"/>
          </ac:inkMkLst>
        </pc:inkChg>
        <pc:inkChg chg="del mod">
          <ac:chgData name="Jim" userId="d41a4da1a37fb713" providerId="LiveId" clId="{69CC61C7-7D6F-43A0-88C9-A348D3E809BD}" dt="2022-01-26T18:01:06.872" v="5300"/>
          <ac:inkMkLst>
            <pc:docMk/>
            <pc:sldMk cId="3311546189" sldId="306"/>
            <ac:inkMk id="60" creationId="{F4295896-DCE9-4DB7-93F1-7C78871482A7}"/>
          </ac:inkMkLst>
        </pc:inkChg>
        <pc:inkChg chg="del">
          <ac:chgData name="Jim" userId="d41a4da1a37fb713" providerId="LiveId" clId="{69CC61C7-7D6F-43A0-88C9-A348D3E809BD}" dt="2022-01-26T18:01:06.856" v="5288"/>
          <ac:inkMkLst>
            <pc:docMk/>
            <pc:sldMk cId="3311546189" sldId="306"/>
            <ac:inkMk id="62" creationId="{5E0C7493-8C7B-44D2-BA0E-06ABCAB6C7D4}"/>
          </ac:inkMkLst>
        </pc:inkChg>
        <pc:inkChg chg="del mod">
          <ac:chgData name="Jim" userId="d41a4da1a37fb713" providerId="LiveId" clId="{69CC61C7-7D6F-43A0-88C9-A348D3E809BD}" dt="2022-01-26T18:01:06.868" v="5291"/>
          <ac:inkMkLst>
            <pc:docMk/>
            <pc:sldMk cId="3311546189" sldId="306"/>
            <ac:inkMk id="64" creationId="{71A1ABDC-1A92-41B3-8011-D3AC846BF63F}"/>
          </ac:inkMkLst>
        </pc:inkChg>
        <pc:inkChg chg="del">
          <ac:chgData name="Jim" userId="d41a4da1a37fb713" providerId="LiveId" clId="{69CC61C7-7D6F-43A0-88C9-A348D3E809BD}" dt="2022-01-26T18:01:06.872" v="5294"/>
          <ac:inkMkLst>
            <pc:docMk/>
            <pc:sldMk cId="3311546189" sldId="306"/>
            <ac:inkMk id="66" creationId="{45C8F16C-77C7-4BA8-B6E8-A603B7CB862C}"/>
          </ac:inkMkLst>
        </pc:inkChg>
        <pc:inkChg chg="add del">
          <ac:chgData name="Jim" userId="d41a4da1a37fb713" providerId="LiveId" clId="{69CC61C7-7D6F-43A0-88C9-A348D3E809BD}" dt="2022-01-26T18:01:06.872" v="5297"/>
          <ac:inkMkLst>
            <pc:docMk/>
            <pc:sldMk cId="3311546189" sldId="306"/>
            <ac:inkMk id="67" creationId="{5DB3B2AF-950C-480B-A722-9CCCFCD3A3E3}"/>
          </ac:inkMkLst>
        </pc:inkChg>
      </pc:sldChg>
      <pc:sldChg chg="modSp add mod">
        <pc:chgData name="Jim" userId="d41a4da1a37fb713" providerId="LiveId" clId="{69CC61C7-7D6F-43A0-88C9-A348D3E809BD}" dt="2022-01-26T18:12:50.855" v="5686" actId="255"/>
        <pc:sldMkLst>
          <pc:docMk/>
          <pc:sldMk cId="3095203285" sldId="307"/>
        </pc:sldMkLst>
        <pc:spChg chg="mod">
          <ac:chgData name="Jim" userId="d41a4da1a37fb713" providerId="LiveId" clId="{69CC61C7-7D6F-43A0-88C9-A348D3E809BD}" dt="2022-01-26T18:12:50.855" v="5686" actId="255"/>
          <ac:spMkLst>
            <pc:docMk/>
            <pc:sldMk cId="3095203285" sldId="307"/>
            <ac:spMk id="75" creationId="{168B4561-384F-42EC-801A-AA598FD39268}"/>
          </ac:spMkLst>
        </pc:spChg>
      </pc:sldChg>
      <pc:sldChg chg="modSp add">
        <pc:chgData name="Jim" userId="d41a4da1a37fb713" providerId="LiveId" clId="{69CC61C7-7D6F-43A0-88C9-A348D3E809BD}" dt="2022-01-26T18:13:12.680" v="5688" actId="6549"/>
        <pc:sldMkLst>
          <pc:docMk/>
          <pc:sldMk cId="2006968095" sldId="308"/>
        </pc:sldMkLst>
        <pc:spChg chg="mod">
          <ac:chgData name="Jim" userId="d41a4da1a37fb713" providerId="LiveId" clId="{69CC61C7-7D6F-43A0-88C9-A348D3E809BD}" dt="2022-01-26T18:13:12.680" v="5688" actId="6549"/>
          <ac:spMkLst>
            <pc:docMk/>
            <pc:sldMk cId="2006968095" sldId="308"/>
            <ac:spMk id="75" creationId="{168B4561-384F-42EC-801A-AA598FD39268}"/>
          </ac:spMkLst>
        </pc:spChg>
      </pc:sldChg>
      <pc:sldChg chg="modSp add del mod">
        <pc:chgData name="Jim" userId="d41a4da1a37fb713" providerId="LiveId" clId="{69CC61C7-7D6F-43A0-88C9-A348D3E809BD}" dt="2022-01-26T19:00:43.982" v="7106" actId="47"/>
        <pc:sldMkLst>
          <pc:docMk/>
          <pc:sldMk cId="1644695792" sldId="309"/>
        </pc:sldMkLst>
        <pc:spChg chg="mod">
          <ac:chgData name="Jim" userId="d41a4da1a37fb713" providerId="LiveId" clId="{69CC61C7-7D6F-43A0-88C9-A348D3E809BD}" dt="2022-01-26T18:13:34.515" v="5692" actId="20577"/>
          <ac:spMkLst>
            <pc:docMk/>
            <pc:sldMk cId="1644695792" sldId="309"/>
            <ac:spMk id="75" creationId="{168B4561-384F-42EC-801A-AA598FD39268}"/>
          </ac:spMkLst>
        </pc:spChg>
      </pc:sldChg>
      <pc:sldChg chg="modSp add mod">
        <pc:chgData name="Jim" userId="d41a4da1a37fb713" providerId="LiveId" clId="{69CC61C7-7D6F-43A0-88C9-A348D3E809BD}" dt="2022-01-26T18:17:09.822" v="6055" actId="20577"/>
        <pc:sldMkLst>
          <pc:docMk/>
          <pc:sldMk cId="200784591" sldId="310"/>
        </pc:sldMkLst>
        <pc:spChg chg="mod">
          <ac:chgData name="Jim" userId="d41a4da1a37fb713" providerId="LiveId" clId="{69CC61C7-7D6F-43A0-88C9-A348D3E809BD}" dt="2022-01-26T18:17:09.822" v="6055" actId="20577"/>
          <ac:spMkLst>
            <pc:docMk/>
            <pc:sldMk cId="200784591" sldId="310"/>
            <ac:spMk id="75" creationId="{168B4561-384F-42EC-801A-AA598FD39268}"/>
          </ac:spMkLst>
        </pc:spChg>
      </pc:sldChg>
      <pc:sldChg chg="delSp modSp add del mod">
        <pc:chgData name="Jim" userId="d41a4da1a37fb713" providerId="LiveId" clId="{69CC61C7-7D6F-43A0-88C9-A348D3E809BD}" dt="2022-01-26T19:00:40.412" v="7105" actId="47"/>
        <pc:sldMkLst>
          <pc:docMk/>
          <pc:sldMk cId="1463649680" sldId="311"/>
        </pc:sldMkLst>
        <pc:spChg chg="del mod">
          <ac:chgData name="Jim" userId="d41a4da1a37fb713" providerId="LiveId" clId="{69CC61C7-7D6F-43A0-88C9-A348D3E809BD}" dt="2022-01-26T18:18:23.543" v="6089" actId="478"/>
          <ac:spMkLst>
            <pc:docMk/>
            <pc:sldMk cId="1463649680" sldId="311"/>
            <ac:spMk id="4" creationId="{40EC3B8A-A257-4A8C-8AE3-40ABE3125B29}"/>
          </ac:spMkLst>
        </pc:spChg>
        <pc:spChg chg="del">
          <ac:chgData name="Jim" userId="d41a4da1a37fb713" providerId="LiveId" clId="{69CC61C7-7D6F-43A0-88C9-A348D3E809BD}" dt="2022-01-26T18:18:27.332" v="6090" actId="478"/>
          <ac:spMkLst>
            <pc:docMk/>
            <pc:sldMk cId="1463649680" sldId="311"/>
            <ac:spMk id="13" creationId="{1B180BF2-375F-4B0F-AA0A-A5E170DD7F10}"/>
          </ac:spMkLst>
        </pc:spChg>
        <pc:spChg chg="del">
          <ac:chgData name="Jim" userId="d41a4da1a37fb713" providerId="LiveId" clId="{69CC61C7-7D6F-43A0-88C9-A348D3E809BD}" dt="2022-01-26T18:18:30.951" v="6091" actId="478"/>
          <ac:spMkLst>
            <pc:docMk/>
            <pc:sldMk cId="1463649680" sldId="311"/>
            <ac:spMk id="18" creationId="{C342CBBD-24C6-429E-8AFA-E44FBA6FCB44}"/>
          </ac:spMkLst>
        </pc:spChg>
        <pc:spChg chg="del mod">
          <ac:chgData name="Jim" userId="d41a4da1a37fb713" providerId="LiveId" clId="{69CC61C7-7D6F-43A0-88C9-A348D3E809BD}" dt="2022-01-26T18:17:55.696" v="6061"/>
          <ac:spMkLst>
            <pc:docMk/>
            <pc:sldMk cId="1463649680" sldId="311"/>
            <ac:spMk id="75" creationId="{168B4561-384F-42EC-801A-AA598FD39268}"/>
          </ac:spMkLst>
        </pc:spChg>
        <pc:grpChg chg="del mod">
          <ac:chgData name="Jim" userId="d41a4da1a37fb713" providerId="LiveId" clId="{69CC61C7-7D6F-43A0-88C9-A348D3E809BD}" dt="2022-01-26T18:18:04.656" v="6069"/>
          <ac:grpSpMkLst>
            <pc:docMk/>
            <pc:sldMk cId="1463649680" sldId="311"/>
            <ac:grpSpMk id="28" creationId="{E416A03D-F09A-443A-B2FE-011D7B20613C}"/>
          </ac:grpSpMkLst>
        </pc:grpChg>
        <pc:grpChg chg="del mod">
          <ac:chgData name="Jim" userId="d41a4da1a37fb713" providerId="LiveId" clId="{69CC61C7-7D6F-43A0-88C9-A348D3E809BD}" dt="2022-01-26T18:18:04.656" v="6068"/>
          <ac:grpSpMkLst>
            <pc:docMk/>
            <pc:sldMk cId="1463649680" sldId="311"/>
            <ac:grpSpMk id="31" creationId="{FBB12FE6-23D2-47A1-BA6F-15E5B7275C4A}"/>
          </ac:grpSpMkLst>
        </pc:grpChg>
        <pc:grpChg chg="del mod">
          <ac:chgData name="Jim" userId="d41a4da1a37fb713" providerId="LiveId" clId="{69CC61C7-7D6F-43A0-88C9-A348D3E809BD}" dt="2022-01-26T18:18:01.550" v="6062"/>
          <ac:grpSpMkLst>
            <pc:docMk/>
            <pc:sldMk cId="1463649680" sldId="311"/>
            <ac:grpSpMk id="32" creationId="{64EE9374-EF93-47E9-A57D-336E1BBC04C7}"/>
          </ac:grpSpMkLst>
        </pc:grpChg>
        <pc:grpChg chg="del mod">
          <ac:chgData name="Jim" userId="d41a4da1a37fb713" providerId="LiveId" clId="{69CC61C7-7D6F-43A0-88C9-A348D3E809BD}" dt="2022-01-26T18:18:09.044" v="6086"/>
          <ac:grpSpMkLst>
            <pc:docMk/>
            <pc:sldMk cId="1463649680" sldId="311"/>
            <ac:grpSpMk id="35" creationId="{F3C4E7E4-4B93-4F15-8F56-B3F353E36734}"/>
          </ac:grpSpMkLst>
        </pc:grpChg>
        <pc:grpChg chg="del mod">
          <ac:chgData name="Jim" userId="d41a4da1a37fb713" providerId="LiveId" clId="{69CC61C7-7D6F-43A0-88C9-A348D3E809BD}" dt="2022-01-26T18:18:02.760" v="6064"/>
          <ac:grpSpMkLst>
            <pc:docMk/>
            <pc:sldMk cId="1463649680" sldId="311"/>
            <ac:grpSpMk id="44" creationId="{FEF6A540-032D-4D9E-B70C-5C0A3BC85610}"/>
          </ac:grpSpMkLst>
        </pc:grpChg>
        <pc:grpChg chg="del mod">
          <ac:chgData name="Jim" userId="d41a4da1a37fb713" providerId="LiveId" clId="{69CC61C7-7D6F-43A0-88C9-A348D3E809BD}" dt="2022-01-26T18:18:09.044" v="6080"/>
          <ac:grpSpMkLst>
            <pc:docMk/>
            <pc:sldMk cId="1463649680" sldId="311"/>
            <ac:grpSpMk id="48" creationId="{1520E020-BD88-408D-A4E7-7790927BB549}"/>
          </ac:grpSpMkLst>
        </pc:grpChg>
        <pc:grpChg chg="del mod">
          <ac:chgData name="Jim" userId="d41a4da1a37fb713" providerId="LiveId" clId="{69CC61C7-7D6F-43A0-88C9-A348D3E809BD}" dt="2022-01-26T18:18:09.044" v="6084"/>
          <ac:grpSpMkLst>
            <pc:docMk/>
            <pc:sldMk cId="1463649680" sldId="311"/>
            <ac:grpSpMk id="53" creationId="{5423849F-1E37-40BD-9654-711FAF544C8A}"/>
          </ac:grpSpMkLst>
        </pc:grpChg>
        <pc:inkChg chg="del">
          <ac:chgData name="Jim" userId="d41a4da1a37fb713" providerId="LiveId" clId="{69CC61C7-7D6F-43A0-88C9-A348D3E809BD}" dt="2022-01-26T18:18:04.656" v="6066"/>
          <ac:inkMkLst>
            <pc:docMk/>
            <pc:sldMk cId="1463649680" sldId="311"/>
            <ac:inkMk id="6" creationId="{E7F944C2-FDC4-4862-9FCF-3B6FC9F4D6A9}"/>
          </ac:inkMkLst>
        </pc:inkChg>
        <pc:inkChg chg="del">
          <ac:chgData name="Jim" userId="d41a4da1a37fb713" providerId="LiveId" clId="{69CC61C7-7D6F-43A0-88C9-A348D3E809BD}" dt="2022-01-26T18:18:04.656" v="6072"/>
          <ac:inkMkLst>
            <pc:docMk/>
            <pc:sldMk cId="1463649680" sldId="311"/>
            <ac:inkMk id="7" creationId="{89B4E12E-B774-4DAF-A416-ADFE32683C53}"/>
          </ac:inkMkLst>
        </pc:inkChg>
        <pc:inkChg chg="del mod">
          <ac:chgData name="Jim" userId="d41a4da1a37fb713" providerId="LiveId" clId="{69CC61C7-7D6F-43A0-88C9-A348D3E809BD}" dt="2022-01-26T18:18:09.044" v="6086"/>
          <ac:inkMkLst>
            <pc:docMk/>
            <pc:sldMk cId="1463649680" sldId="311"/>
            <ac:inkMk id="8" creationId="{D30F2135-7AD9-4148-99D0-61946521AEB9}"/>
          </ac:inkMkLst>
        </pc:inkChg>
        <pc:inkChg chg="del mod">
          <ac:chgData name="Jim" userId="d41a4da1a37fb713" providerId="LiveId" clId="{69CC61C7-7D6F-43A0-88C9-A348D3E809BD}" dt="2022-01-26T18:18:02.760" v="6064"/>
          <ac:inkMkLst>
            <pc:docMk/>
            <pc:sldMk cId="1463649680" sldId="311"/>
            <ac:inkMk id="14" creationId="{F8F33BE6-6218-4398-983A-CD0587765AD2}"/>
          </ac:inkMkLst>
        </pc:inkChg>
        <pc:inkChg chg="del">
          <ac:chgData name="Jim" userId="d41a4da1a37fb713" providerId="LiveId" clId="{69CC61C7-7D6F-43A0-88C9-A348D3E809BD}" dt="2022-01-26T18:18:01.550" v="6062"/>
          <ac:inkMkLst>
            <pc:docMk/>
            <pc:sldMk cId="1463649680" sldId="311"/>
            <ac:inkMk id="15" creationId="{D0DC444F-C4FB-4848-B584-7151502FAF4E}"/>
          </ac:inkMkLst>
        </pc:inkChg>
        <pc:inkChg chg="mod">
          <ac:chgData name="Jim" userId="d41a4da1a37fb713" providerId="LiveId" clId="{69CC61C7-7D6F-43A0-88C9-A348D3E809BD}" dt="2022-01-26T18:18:01.550" v="6062"/>
          <ac:inkMkLst>
            <pc:docMk/>
            <pc:sldMk cId="1463649680" sldId="311"/>
            <ac:inkMk id="16" creationId="{3629ACCA-B36D-4B4A-AFFF-9B082F3288CA}"/>
          </ac:inkMkLst>
        </pc:inkChg>
        <pc:inkChg chg="mod">
          <ac:chgData name="Jim" userId="d41a4da1a37fb713" providerId="LiveId" clId="{69CC61C7-7D6F-43A0-88C9-A348D3E809BD}" dt="2022-01-26T18:18:02.760" v="6064"/>
          <ac:inkMkLst>
            <pc:docMk/>
            <pc:sldMk cId="1463649680" sldId="311"/>
            <ac:inkMk id="17" creationId="{66EAE027-3C80-4AFC-A58D-5F92864E3D8B}"/>
          </ac:inkMkLst>
        </pc:inkChg>
        <pc:inkChg chg="del">
          <ac:chgData name="Jim" userId="d41a4da1a37fb713" providerId="LiveId" clId="{69CC61C7-7D6F-43A0-88C9-A348D3E809BD}" dt="2022-01-26T18:18:04.656" v="6074"/>
          <ac:inkMkLst>
            <pc:docMk/>
            <pc:sldMk cId="1463649680" sldId="311"/>
            <ac:inkMk id="19" creationId="{1BC52332-5333-449D-B260-7A77EB931262}"/>
          </ac:inkMkLst>
        </pc:inkChg>
        <pc:inkChg chg="mod">
          <ac:chgData name="Jim" userId="d41a4da1a37fb713" providerId="LiveId" clId="{69CC61C7-7D6F-43A0-88C9-A348D3E809BD}" dt="2022-01-26T18:18:09.044" v="6086"/>
          <ac:inkMkLst>
            <pc:docMk/>
            <pc:sldMk cId="1463649680" sldId="311"/>
            <ac:inkMk id="20" creationId="{EC72FEBB-D047-4816-BCD3-DA8DE6A21049}"/>
          </ac:inkMkLst>
        </pc:inkChg>
        <pc:inkChg chg="del">
          <ac:chgData name="Jim" userId="d41a4da1a37fb713" providerId="LiveId" clId="{69CC61C7-7D6F-43A0-88C9-A348D3E809BD}" dt="2022-01-26T18:18:04.656" v="6065"/>
          <ac:inkMkLst>
            <pc:docMk/>
            <pc:sldMk cId="1463649680" sldId="311"/>
            <ac:inkMk id="21" creationId="{A39DA6B8-EE47-4DEA-8F7A-F738D34A67F3}"/>
          </ac:inkMkLst>
        </pc:inkChg>
        <pc:inkChg chg="del">
          <ac:chgData name="Jim" userId="d41a4da1a37fb713" providerId="LiveId" clId="{69CC61C7-7D6F-43A0-88C9-A348D3E809BD}" dt="2022-01-26T18:18:04.656" v="6070"/>
          <ac:inkMkLst>
            <pc:docMk/>
            <pc:sldMk cId="1463649680" sldId="311"/>
            <ac:inkMk id="22" creationId="{AD081C24-36E2-414A-95E2-719284222EC3}"/>
          </ac:inkMkLst>
        </pc:inkChg>
        <pc:inkChg chg="del">
          <ac:chgData name="Jim" userId="d41a4da1a37fb713" providerId="LiveId" clId="{69CC61C7-7D6F-43A0-88C9-A348D3E809BD}" dt="2022-01-26T18:18:04.656" v="6079"/>
          <ac:inkMkLst>
            <pc:docMk/>
            <pc:sldMk cId="1463649680" sldId="311"/>
            <ac:inkMk id="23" creationId="{E14170CF-66AE-4404-B0C3-EBC8E8EA776F}"/>
          </ac:inkMkLst>
        </pc:inkChg>
        <pc:inkChg chg="del mod">
          <ac:chgData name="Jim" userId="d41a4da1a37fb713" providerId="LiveId" clId="{69CC61C7-7D6F-43A0-88C9-A348D3E809BD}" dt="2022-01-26T18:18:04.656" v="6069"/>
          <ac:inkMkLst>
            <pc:docMk/>
            <pc:sldMk cId="1463649680" sldId="311"/>
            <ac:inkMk id="24" creationId="{6041F770-7C0C-4BF6-B320-B606A6208CD7}"/>
          </ac:inkMkLst>
        </pc:inkChg>
        <pc:inkChg chg="del mod">
          <ac:chgData name="Jim" userId="d41a4da1a37fb713" providerId="LiveId" clId="{69CC61C7-7D6F-43A0-88C9-A348D3E809BD}" dt="2022-01-26T18:18:04.656" v="6073"/>
          <ac:inkMkLst>
            <pc:docMk/>
            <pc:sldMk cId="1463649680" sldId="311"/>
            <ac:inkMk id="25" creationId="{720543FF-03A9-4E67-8658-3B5325BEEA81}"/>
          </ac:inkMkLst>
        </pc:inkChg>
        <pc:inkChg chg="del mod">
          <ac:chgData name="Jim" userId="d41a4da1a37fb713" providerId="LiveId" clId="{69CC61C7-7D6F-43A0-88C9-A348D3E809BD}" dt="2022-01-26T18:18:04.656" v="6067"/>
          <ac:inkMkLst>
            <pc:docMk/>
            <pc:sldMk cId="1463649680" sldId="311"/>
            <ac:inkMk id="26" creationId="{F4AA2032-5420-4787-B632-7E269E0B7518}"/>
          </ac:inkMkLst>
        </pc:inkChg>
        <pc:inkChg chg="del">
          <ac:chgData name="Jim" userId="d41a4da1a37fb713" providerId="LiveId" clId="{69CC61C7-7D6F-43A0-88C9-A348D3E809BD}" dt="2022-01-26T18:18:09.044" v="6087"/>
          <ac:inkMkLst>
            <pc:docMk/>
            <pc:sldMk cId="1463649680" sldId="311"/>
            <ac:inkMk id="27" creationId="{EF7C0C4D-D836-4F6F-AA5A-F6D61BD1618C}"/>
          </ac:inkMkLst>
        </pc:inkChg>
        <pc:inkChg chg="del">
          <ac:chgData name="Jim" userId="d41a4da1a37fb713" providerId="LiveId" clId="{69CC61C7-7D6F-43A0-88C9-A348D3E809BD}" dt="2022-01-26T18:18:04.656" v="6068"/>
          <ac:inkMkLst>
            <pc:docMk/>
            <pc:sldMk cId="1463649680" sldId="311"/>
            <ac:inkMk id="29" creationId="{CFEFCFE8-D96D-4DA1-872D-C278C628FF32}"/>
          </ac:inkMkLst>
        </pc:inkChg>
        <pc:inkChg chg="del mod">
          <ac:chgData name="Jim" userId="d41a4da1a37fb713" providerId="LiveId" clId="{69CC61C7-7D6F-43A0-88C9-A348D3E809BD}" dt="2022-01-26T18:18:04.656" v="6077"/>
          <ac:inkMkLst>
            <pc:docMk/>
            <pc:sldMk cId="1463649680" sldId="311"/>
            <ac:inkMk id="30" creationId="{ACC5DFA9-3FC7-40D7-8F5A-3B195FC026CB}"/>
          </ac:inkMkLst>
        </pc:inkChg>
        <pc:inkChg chg="del">
          <ac:chgData name="Jim" userId="d41a4da1a37fb713" providerId="LiveId" clId="{69CC61C7-7D6F-43A0-88C9-A348D3E809BD}" dt="2022-01-26T18:18:04.656" v="6075"/>
          <ac:inkMkLst>
            <pc:docMk/>
            <pc:sldMk cId="1463649680" sldId="311"/>
            <ac:inkMk id="33" creationId="{1D6E259C-6179-41C9-BB93-F9EFD8BFE459}"/>
          </ac:inkMkLst>
        </pc:inkChg>
        <pc:inkChg chg="del">
          <ac:chgData name="Jim" userId="d41a4da1a37fb713" providerId="LiveId" clId="{69CC61C7-7D6F-43A0-88C9-A348D3E809BD}" dt="2022-01-26T18:18:04.656" v="6076"/>
          <ac:inkMkLst>
            <pc:docMk/>
            <pc:sldMk cId="1463649680" sldId="311"/>
            <ac:inkMk id="34" creationId="{46337838-1E9F-477B-9E25-5E726D7D1486}"/>
          </ac:inkMkLst>
        </pc:inkChg>
        <pc:inkChg chg="del">
          <ac:chgData name="Jim" userId="d41a4da1a37fb713" providerId="LiveId" clId="{69CC61C7-7D6F-43A0-88C9-A348D3E809BD}" dt="2022-01-26T18:18:02.760" v="6063"/>
          <ac:inkMkLst>
            <pc:docMk/>
            <pc:sldMk cId="1463649680" sldId="311"/>
            <ac:inkMk id="39" creationId="{2ACA2203-1AA6-4762-8A07-F2B726FCA3F3}"/>
          </ac:inkMkLst>
        </pc:inkChg>
        <pc:inkChg chg="del mod">
          <ac:chgData name="Jim" userId="d41a4da1a37fb713" providerId="LiveId" clId="{69CC61C7-7D6F-43A0-88C9-A348D3E809BD}" dt="2022-01-26T18:18:09.044" v="6084"/>
          <ac:inkMkLst>
            <pc:docMk/>
            <pc:sldMk cId="1463649680" sldId="311"/>
            <ac:inkMk id="42" creationId="{901ED8F4-4BC8-4938-AB51-AA5B75413C20}"/>
          </ac:inkMkLst>
        </pc:inkChg>
        <pc:inkChg chg="del mod">
          <ac:chgData name="Jim" userId="d41a4da1a37fb713" providerId="LiveId" clId="{69CC61C7-7D6F-43A0-88C9-A348D3E809BD}" dt="2022-01-26T18:18:09.044" v="6085"/>
          <ac:inkMkLst>
            <pc:docMk/>
            <pc:sldMk cId="1463649680" sldId="311"/>
            <ac:inkMk id="43" creationId="{20E30ED3-0468-4257-848A-ED4FFE369E0C}"/>
          </ac:inkMkLst>
        </pc:inkChg>
        <pc:inkChg chg="del">
          <ac:chgData name="Jim" userId="d41a4da1a37fb713" providerId="LiveId" clId="{69CC61C7-7D6F-43A0-88C9-A348D3E809BD}" dt="2022-01-26T18:18:09.044" v="6081"/>
          <ac:inkMkLst>
            <pc:docMk/>
            <pc:sldMk cId="1463649680" sldId="311"/>
            <ac:inkMk id="45" creationId="{F7E1BF6A-F278-449C-9AAE-659C95F3B134}"/>
          </ac:inkMkLst>
        </pc:inkChg>
        <pc:inkChg chg="del">
          <ac:chgData name="Jim" userId="d41a4da1a37fb713" providerId="LiveId" clId="{69CC61C7-7D6F-43A0-88C9-A348D3E809BD}" dt="2022-01-26T18:18:09.044" v="6080"/>
          <ac:inkMkLst>
            <pc:docMk/>
            <pc:sldMk cId="1463649680" sldId="311"/>
            <ac:inkMk id="46" creationId="{F95BE498-B1BC-4F68-9A57-BBF8E9462353}"/>
          </ac:inkMkLst>
        </pc:inkChg>
        <pc:inkChg chg="del mod">
          <ac:chgData name="Jim" userId="d41a4da1a37fb713" providerId="LiveId" clId="{69CC61C7-7D6F-43A0-88C9-A348D3E809BD}" dt="2022-01-26T18:18:09.044" v="6082"/>
          <ac:inkMkLst>
            <pc:docMk/>
            <pc:sldMk cId="1463649680" sldId="311"/>
            <ac:inkMk id="47" creationId="{8ADBB526-8C55-43AD-856C-FB9565954EC4}"/>
          </ac:inkMkLst>
        </pc:inkChg>
        <pc:inkChg chg="del">
          <ac:chgData name="Jim" userId="d41a4da1a37fb713" providerId="LiveId" clId="{69CC61C7-7D6F-43A0-88C9-A348D3E809BD}" dt="2022-01-26T18:18:09.044" v="6083"/>
          <ac:inkMkLst>
            <pc:docMk/>
            <pc:sldMk cId="1463649680" sldId="311"/>
            <ac:inkMk id="49" creationId="{2F12C647-CCAF-4832-AA05-85A8FA03A7CA}"/>
          </ac:inkMkLst>
        </pc:inkChg>
        <pc:inkChg chg="del">
          <ac:chgData name="Jim" userId="d41a4da1a37fb713" providerId="LiveId" clId="{69CC61C7-7D6F-43A0-88C9-A348D3E809BD}" dt="2022-01-26T18:18:04.656" v="6078"/>
          <ac:inkMkLst>
            <pc:docMk/>
            <pc:sldMk cId="1463649680" sldId="311"/>
            <ac:inkMk id="50" creationId="{EB3FE22D-4AE0-436D-BB4C-AB964E2213AF}"/>
          </ac:inkMkLst>
        </pc:inkChg>
        <pc:inkChg chg="del">
          <ac:chgData name="Jim" userId="d41a4da1a37fb713" providerId="LiveId" clId="{69CC61C7-7D6F-43A0-88C9-A348D3E809BD}" dt="2022-01-26T18:18:04.656" v="6071"/>
          <ac:inkMkLst>
            <pc:docMk/>
            <pc:sldMk cId="1463649680" sldId="311"/>
            <ac:inkMk id="51" creationId="{18133E8F-1FE9-443E-B8DD-29C0E8C4304B}"/>
          </ac:inkMkLst>
        </pc:inkChg>
      </pc:sldChg>
      <pc:sldChg chg="modSp new del mod modNotesTx">
        <pc:chgData name="Jim" userId="d41a4da1a37fb713" providerId="LiveId" clId="{69CC61C7-7D6F-43A0-88C9-A348D3E809BD}" dt="2022-01-26T19:57:07.384" v="9255" actId="47"/>
        <pc:sldMkLst>
          <pc:docMk/>
          <pc:sldMk cId="594901273" sldId="312"/>
        </pc:sldMkLst>
        <pc:spChg chg="mod">
          <ac:chgData name="Jim" userId="d41a4da1a37fb713" providerId="LiveId" clId="{69CC61C7-7D6F-43A0-88C9-A348D3E809BD}" dt="2022-01-26T19:57:03.408" v="9254" actId="6549"/>
          <ac:spMkLst>
            <pc:docMk/>
            <pc:sldMk cId="594901273" sldId="312"/>
            <ac:spMk id="3" creationId="{814A291E-60B1-4DDB-ABAF-68D92EF714B3}"/>
          </ac:spMkLst>
        </pc:spChg>
      </pc:sldChg>
      <pc:sldChg chg="modSp add mod">
        <pc:chgData name="Jim" userId="d41a4da1a37fb713" providerId="LiveId" clId="{69CC61C7-7D6F-43A0-88C9-A348D3E809BD}" dt="2022-01-26T19:57:25.207" v="9258" actId="27636"/>
        <pc:sldMkLst>
          <pc:docMk/>
          <pc:sldMk cId="3630213128" sldId="313"/>
        </pc:sldMkLst>
        <pc:spChg chg="mod">
          <ac:chgData name="Jim" userId="d41a4da1a37fb713" providerId="LiveId" clId="{69CC61C7-7D6F-43A0-88C9-A348D3E809BD}" dt="2022-01-26T19:57:25.207" v="9258" actId="27636"/>
          <ac:spMkLst>
            <pc:docMk/>
            <pc:sldMk cId="3630213128" sldId="313"/>
            <ac:spMk id="3" creationId="{814A291E-60B1-4DDB-ABAF-68D92EF714B3}"/>
          </ac:spMkLst>
        </pc:spChg>
      </pc:sldChg>
      <pc:sldChg chg="modSp add mod">
        <pc:chgData name="Jim" userId="d41a4da1a37fb713" providerId="LiveId" clId="{69CC61C7-7D6F-43A0-88C9-A348D3E809BD}" dt="2022-01-26T18:59:00.020" v="7046" actId="6549"/>
        <pc:sldMkLst>
          <pc:docMk/>
          <pc:sldMk cId="2640413334" sldId="314"/>
        </pc:sldMkLst>
        <pc:spChg chg="mod">
          <ac:chgData name="Jim" userId="d41a4da1a37fb713" providerId="LiveId" clId="{69CC61C7-7D6F-43A0-88C9-A348D3E809BD}" dt="2022-01-26T18:59:00.020" v="7046" actId="6549"/>
          <ac:spMkLst>
            <pc:docMk/>
            <pc:sldMk cId="2640413334" sldId="314"/>
            <ac:spMk id="3" creationId="{814A291E-60B1-4DDB-ABAF-68D92EF714B3}"/>
          </ac:spMkLst>
        </pc:spChg>
      </pc:sldChg>
      <pc:sldChg chg="modSp add mod">
        <pc:chgData name="Jim" userId="d41a4da1a37fb713" providerId="LiveId" clId="{69CC61C7-7D6F-43A0-88C9-A348D3E809BD}" dt="2022-01-26T19:58:16.388" v="9259" actId="20577"/>
        <pc:sldMkLst>
          <pc:docMk/>
          <pc:sldMk cId="258633926" sldId="315"/>
        </pc:sldMkLst>
        <pc:spChg chg="mod">
          <ac:chgData name="Jim" userId="d41a4da1a37fb713" providerId="LiveId" clId="{69CC61C7-7D6F-43A0-88C9-A348D3E809BD}" dt="2022-01-26T19:58:16.388" v="9259" actId="20577"/>
          <ac:spMkLst>
            <pc:docMk/>
            <pc:sldMk cId="258633926" sldId="315"/>
            <ac:spMk id="3" creationId="{814A291E-60B1-4DDB-ABAF-68D92EF714B3}"/>
          </ac:spMkLst>
        </pc:spChg>
      </pc:sldChg>
      <pc:sldChg chg="add del">
        <pc:chgData name="Jim" userId="d41a4da1a37fb713" providerId="LiveId" clId="{69CC61C7-7D6F-43A0-88C9-A348D3E809BD}" dt="2022-01-26T19:00:39.588" v="7104" actId="47"/>
        <pc:sldMkLst>
          <pc:docMk/>
          <pc:sldMk cId="1609916435" sldId="316"/>
        </pc:sldMkLst>
      </pc:sldChg>
      <pc:sldChg chg="modSp add mod">
        <pc:chgData name="Jim" userId="d41a4da1a37fb713" providerId="LiveId" clId="{69CC61C7-7D6F-43A0-88C9-A348D3E809BD}" dt="2022-01-26T19:58:23.993" v="9260" actId="20577"/>
        <pc:sldMkLst>
          <pc:docMk/>
          <pc:sldMk cId="3592331277" sldId="316"/>
        </pc:sldMkLst>
        <pc:spChg chg="mod">
          <ac:chgData name="Jim" userId="d41a4da1a37fb713" providerId="LiveId" clId="{69CC61C7-7D6F-43A0-88C9-A348D3E809BD}" dt="2022-01-26T19:58:23.993" v="9260" actId="20577"/>
          <ac:spMkLst>
            <pc:docMk/>
            <pc:sldMk cId="3592331277" sldId="316"/>
            <ac:spMk id="3" creationId="{814A291E-60B1-4DDB-ABAF-68D92EF714B3}"/>
          </ac:spMkLst>
        </pc:spChg>
      </pc:sldChg>
      <pc:sldChg chg="modSp add mod">
        <pc:chgData name="Jim" userId="d41a4da1a37fb713" providerId="LiveId" clId="{69CC61C7-7D6F-43A0-88C9-A348D3E809BD}" dt="2022-01-26T19:04:42.962" v="7360" actId="20577"/>
        <pc:sldMkLst>
          <pc:docMk/>
          <pc:sldMk cId="3547018723" sldId="317"/>
        </pc:sldMkLst>
        <pc:spChg chg="mod">
          <ac:chgData name="Jim" userId="d41a4da1a37fb713" providerId="LiveId" clId="{69CC61C7-7D6F-43A0-88C9-A348D3E809BD}" dt="2022-01-26T19:04:42.962" v="7360" actId="20577"/>
          <ac:spMkLst>
            <pc:docMk/>
            <pc:sldMk cId="3547018723" sldId="317"/>
            <ac:spMk id="3" creationId="{814A291E-60B1-4DDB-ABAF-68D92EF714B3}"/>
          </ac:spMkLst>
        </pc:spChg>
      </pc:sldChg>
      <pc:sldChg chg="addSp modSp add mod">
        <pc:chgData name="Jim" userId="d41a4da1a37fb713" providerId="LiveId" clId="{69CC61C7-7D6F-43A0-88C9-A348D3E809BD}" dt="2022-01-26T19:58:53.125" v="9270" actId="20577"/>
        <pc:sldMkLst>
          <pc:docMk/>
          <pc:sldMk cId="1341120148" sldId="318"/>
        </pc:sldMkLst>
        <pc:spChg chg="mod">
          <ac:chgData name="Jim" userId="d41a4da1a37fb713" providerId="LiveId" clId="{69CC61C7-7D6F-43A0-88C9-A348D3E809BD}" dt="2022-01-26T19:58:53.125" v="9270" actId="20577"/>
          <ac:spMkLst>
            <pc:docMk/>
            <pc:sldMk cId="1341120148" sldId="318"/>
            <ac:spMk id="3" creationId="{814A291E-60B1-4DDB-ABAF-68D92EF714B3}"/>
          </ac:spMkLst>
        </pc:spChg>
        <pc:grpChg chg="mod">
          <ac:chgData name="Jim" userId="d41a4da1a37fb713" providerId="LiveId" clId="{69CC61C7-7D6F-43A0-88C9-A348D3E809BD}" dt="2022-01-26T19:05:54.338" v="7365"/>
          <ac:grpSpMkLst>
            <pc:docMk/>
            <pc:sldMk cId="1341120148" sldId="318"/>
            <ac:grpSpMk id="7" creationId="{C66B9632-95B3-488D-9538-D39086B182AC}"/>
          </ac:grpSpMkLst>
        </pc:grpChg>
        <pc:grpChg chg="mod">
          <ac:chgData name="Jim" userId="d41a4da1a37fb713" providerId="LiveId" clId="{69CC61C7-7D6F-43A0-88C9-A348D3E809BD}" dt="2022-01-26T19:09:08.539" v="7515"/>
          <ac:grpSpMkLst>
            <pc:docMk/>
            <pc:sldMk cId="1341120148" sldId="318"/>
            <ac:grpSpMk id="10" creationId="{C9510D3D-409C-4FB4-A7A5-3B56C7CD0415}"/>
          </ac:grpSpMkLst>
        </pc:grpChg>
        <pc:inkChg chg="add">
          <ac:chgData name="Jim" userId="d41a4da1a37fb713" providerId="LiveId" clId="{69CC61C7-7D6F-43A0-88C9-A348D3E809BD}" dt="2022-01-26T19:05:47.221" v="7362" actId="9405"/>
          <ac:inkMkLst>
            <pc:docMk/>
            <pc:sldMk cId="1341120148" sldId="318"/>
            <ac:inkMk id="4" creationId="{A459C7BD-FBDA-4ED3-832C-98C821B15B93}"/>
          </ac:inkMkLst>
        </pc:inkChg>
        <pc:inkChg chg="add mod">
          <ac:chgData name="Jim" userId="d41a4da1a37fb713" providerId="LiveId" clId="{69CC61C7-7D6F-43A0-88C9-A348D3E809BD}" dt="2022-01-26T19:05:54.338" v="7365"/>
          <ac:inkMkLst>
            <pc:docMk/>
            <pc:sldMk cId="1341120148" sldId="318"/>
            <ac:inkMk id="5" creationId="{0C36EFDE-69AB-4E7B-AC88-7DFE250B6861}"/>
          </ac:inkMkLst>
        </pc:inkChg>
        <pc:inkChg chg="add mod">
          <ac:chgData name="Jim" userId="d41a4da1a37fb713" providerId="LiveId" clId="{69CC61C7-7D6F-43A0-88C9-A348D3E809BD}" dt="2022-01-26T19:05:54.338" v="7365"/>
          <ac:inkMkLst>
            <pc:docMk/>
            <pc:sldMk cId="1341120148" sldId="318"/>
            <ac:inkMk id="6" creationId="{418A7C53-3883-44E8-BC64-2C2FD39E88EC}"/>
          </ac:inkMkLst>
        </pc:inkChg>
        <pc:inkChg chg="add mod">
          <ac:chgData name="Jim" userId="d41a4da1a37fb713" providerId="LiveId" clId="{69CC61C7-7D6F-43A0-88C9-A348D3E809BD}" dt="2022-01-26T19:09:08.539" v="7515"/>
          <ac:inkMkLst>
            <pc:docMk/>
            <pc:sldMk cId="1341120148" sldId="318"/>
            <ac:inkMk id="8" creationId="{CD337D9C-646D-48F9-98B2-68200DDA9349}"/>
          </ac:inkMkLst>
        </pc:inkChg>
        <pc:inkChg chg="add mod">
          <ac:chgData name="Jim" userId="d41a4da1a37fb713" providerId="LiveId" clId="{69CC61C7-7D6F-43A0-88C9-A348D3E809BD}" dt="2022-01-26T19:09:08.539" v="7515"/>
          <ac:inkMkLst>
            <pc:docMk/>
            <pc:sldMk cId="1341120148" sldId="318"/>
            <ac:inkMk id="9" creationId="{339295F6-F908-4D04-8A6E-05752DE3F057}"/>
          </ac:inkMkLst>
        </pc:inkChg>
      </pc:sldChg>
      <pc:sldChg chg="delSp modSp add">
        <pc:chgData name="Jim" userId="d41a4da1a37fb713" providerId="LiveId" clId="{69CC61C7-7D6F-43A0-88C9-A348D3E809BD}" dt="2022-01-26T19:14:07.691" v="7767" actId="20577"/>
        <pc:sldMkLst>
          <pc:docMk/>
          <pc:sldMk cId="585156452" sldId="319"/>
        </pc:sldMkLst>
        <pc:spChg chg="mod">
          <ac:chgData name="Jim" userId="d41a4da1a37fb713" providerId="LiveId" clId="{69CC61C7-7D6F-43A0-88C9-A348D3E809BD}" dt="2022-01-26T19:14:07.691" v="7767" actId="20577"/>
          <ac:spMkLst>
            <pc:docMk/>
            <pc:sldMk cId="585156452" sldId="319"/>
            <ac:spMk id="3" creationId="{814A291E-60B1-4DDB-ABAF-68D92EF714B3}"/>
          </ac:spMkLst>
        </pc:spChg>
        <pc:grpChg chg="del mod">
          <ac:chgData name="Jim" userId="d41a4da1a37fb713" providerId="LiveId" clId="{69CC61C7-7D6F-43A0-88C9-A348D3E809BD}" dt="2022-01-26T19:09:33.215" v="7518"/>
          <ac:grpSpMkLst>
            <pc:docMk/>
            <pc:sldMk cId="585156452" sldId="319"/>
            <ac:grpSpMk id="7" creationId="{C66B9632-95B3-488D-9538-D39086B182AC}"/>
          </ac:grpSpMkLst>
        </pc:grpChg>
        <pc:grpChg chg="del mod">
          <ac:chgData name="Jim" userId="d41a4da1a37fb713" providerId="LiveId" clId="{69CC61C7-7D6F-43A0-88C9-A348D3E809BD}" dt="2022-01-26T19:09:31.562" v="7517"/>
          <ac:grpSpMkLst>
            <pc:docMk/>
            <pc:sldMk cId="585156452" sldId="319"/>
            <ac:grpSpMk id="10" creationId="{C9510D3D-409C-4FB4-A7A5-3B56C7CD0415}"/>
          </ac:grpSpMkLst>
        </pc:grpChg>
        <pc:inkChg chg="del">
          <ac:chgData name="Jim" userId="d41a4da1a37fb713" providerId="LiveId" clId="{69CC61C7-7D6F-43A0-88C9-A348D3E809BD}" dt="2022-01-26T19:09:33.230" v="7521"/>
          <ac:inkMkLst>
            <pc:docMk/>
            <pc:sldMk cId="585156452" sldId="319"/>
            <ac:inkMk id="4" creationId="{A459C7BD-FBDA-4ED3-832C-98C821B15B93}"/>
          </ac:inkMkLst>
        </pc:inkChg>
        <pc:inkChg chg="del">
          <ac:chgData name="Jim" userId="d41a4da1a37fb713" providerId="LiveId" clId="{69CC61C7-7D6F-43A0-88C9-A348D3E809BD}" dt="2022-01-26T19:09:33.215" v="7518"/>
          <ac:inkMkLst>
            <pc:docMk/>
            <pc:sldMk cId="585156452" sldId="319"/>
            <ac:inkMk id="5" creationId="{0C36EFDE-69AB-4E7B-AC88-7DFE250B6861}"/>
          </ac:inkMkLst>
        </pc:inkChg>
        <pc:inkChg chg="del mod">
          <ac:chgData name="Jim" userId="d41a4da1a37fb713" providerId="LiveId" clId="{69CC61C7-7D6F-43A0-88C9-A348D3E809BD}" dt="2022-01-26T19:09:33.230" v="7520"/>
          <ac:inkMkLst>
            <pc:docMk/>
            <pc:sldMk cId="585156452" sldId="319"/>
            <ac:inkMk id="6" creationId="{418A7C53-3883-44E8-BC64-2C2FD39E88EC}"/>
          </ac:inkMkLst>
        </pc:inkChg>
        <pc:inkChg chg="del mod">
          <ac:chgData name="Jim" userId="d41a4da1a37fb713" providerId="LiveId" clId="{69CC61C7-7D6F-43A0-88C9-A348D3E809BD}" dt="2022-01-26T19:09:33.230" v="7519"/>
          <ac:inkMkLst>
            <pc:docMk/>
            <pc:sldMk cId="585156452" sldId="319"/>
            <ac:inkMk id="8" creationId="{CD337D9C-646D-48F9-98B2-68200DDA9349}"/>
          </ac:inkMkLst>
        </pc:inkChg>
        <pc:inkChg chg="del">
          <ac:chgData name="Jim" userId="d41a4da1a37fb713" providerId="LiveId" clId="{69CC61C7-7D6F-43A0-88C9-A348D3E809BD}" dt="2022-01-26T19:09:31.562" v="7517"/>
          <ac:inkMkLst>
            <pc:docMk/>
            <pc:sldMk cId="585156452" sldId="319"/>
            <ac:inkMk id="9" creationId="{339295F6-F908-4D04-8A6E-05752DE3F057}"/>
          </ac:inkMkLst>
        </pc:inkChg>
      </pc:sldChg>
      <pc:sldChg chg="addSp modSp add mod">
        <pc:chgData name="Jim" userId="d41a4da1a37fb713" providerId="LiveId" clId="{69CC61C7-7D6F-43A0-88C9-A348D3E809BD}" dt="2022-01-26T19:15:07.393" v="7894" actId="9405"/>
        <pc:sldMkLst>
          <pc:docMk/>
          <pc:sldMk cId="752693395" sldId="320"/>
        </pc:sldMkLst>
        <pc:spChg chg="mod">
          <ac:chgData name="Jim" userId="d41a4da1a37fb713" providerId="LiveId" clId="{69CC61C7-7D6F-43A0-88C9-A348D3E809BD}" dt="2022-01-26T19:14:58.847" v="7893" actId="20577"/>
          <ac:spMkLst>
            <pc:docMk/>
            <pc:sldMk cId="752693395" sldId="320"/>
            <ac:spMk id="3" creationId="{814A291E-60B1-4DDB-ABAF-68D92EF714B3}"/>
          </ac:spMkLst>
        </pc:spChg>
        <pc:inkChg chg="add">
          <ac:chgData name="Jim" userId="d41a4da1a37fb713" providerId="LiveId" clId="{69CC61C7-7D6F-43A0-88C9-A348D3E809BD}" dt="2022-01-26T19:14:36.198" v="7769" actId="9405"/>
          <ac:inkMkLst>
            <pc:docMk/>
            <pc:sldMk cId="752693395" sldId="320"/>
            <ac:inkMk id="4" creationId="{77F9D706-68EF-4472-93BD-11A4CC6B7994}"/>
          </ac:inkMkLst>
        </pc:inkChg>
        <pc:inkChg chg="add">
          <ac:chgData name="Jim" userId="d41a4da1a37fb713" providerId="LiveId" clId="{69CC61C7-7D6F-43A0-88C9-A348D3E809BD}" dt="2022-01-26T19:15:07.393" v="7894" actId="9405"/>
          <ac:inkMkLst>
            <pc:docMk/>
            <pc:sldMk cId="752693395" sldId="320"/>
            <ac:inkMk id="5" creationId="{5F884499-F0B5-487E-B308-56D49DE7A615}"/>
          </ac:inkMkLst>
        </pc:inkChg>
      </pc:sldChg>
      <pc:sldChg chg="delSp modSp add mod">
        <pc:chgData name="Jim" userId="d41a4da1a37fb713" providerId="LiveId" clId="{69CC61C7-7D6F-43A0-88C9-A348D3E809BD}" dt="2022-01-26T19:19:37.622" v="8102" actId="20577"/>
        <pc:sldMkLst>
          <pc:docMk/>
          <pc:sldMk cId="1624760664" sldId="321"/>
        </pc:sldMkLst>
        <pc:spChg chg="mod">
          <ac:chgData name="Jim" userId="d41a4da1a37fb713" providerId="LiveId" clId="{69CC61C7-7D6F-43A0-88C9-A348D3E809BD}" dt="2022-01-26T19:19:37.622" v="8102" actId="20577"/>
          <ac:spMkLst>
            <pc:docMk/>
            <pc:sldMk cId="1624760664" sldId="321"/>
            <ac:spMk id="3" creationId="{814A291E-60B1-4DDB-ABAF-68D92EF714B3}"/>
          </ac:spMkLst>
        </pc:spChg>
        <pc:inkChg chg="del">
          <ac:chgData name="Jim" userId="d41a4da1a37fb713" providerId="LiveId" clId="{69CC61C7-7D6F-43A0-88C9-A348D3E809BD}" dt="2022-01-26T19:15:22.473" v="7896"/>
          <ac:inkMkLst>
            <pc:docMk/>
            <pc:sldMk cId="1624760664" sldId="321"/>
            <ac:inkMk id="4" creationId="{77F9D706-68EF-4472-93BD-11A4CC6B7994}"/>
          </ac:inkMkLst>
        </pc:inkChg>
        <pc:inkChg chg="del">
          <ac:chgData name="Jim" userId="d41a4da1a37fb713" providerId="LiveId" clId="{69CC61C7-7D6F-43A0-88C9-A348D3E809BD}" dt="2022-01-26T19:15:22.473" v="7897"/>
          <ac:inkMkLst>
            <pc:docMk/>
            <pc:sldMk cId="1624760664" sldId="321"/>
            <ac:inkMk id="5" creationId="{5F884499-F0B5-487E-B308-56D49DE7A615}"/>
          </ac:inkMkLst>
        </pc:inkChg>
      </pc:sldChg>
      <pc:sldChg chg="addSp modSp add mod">
        <pc:chgData name="Jim" userId="d41a4da1a37fb713" providerId="LiveId" clId="{69CC61C7-7D6F-43A0-88C9-A348D3E809BD}" dt="2022-01-26T19:23:02.035" v="8214" actId="20577"/>
        <pc:sldMkLst>
          <pc:docMk/>
          <pc:sldMk cId="3682666273" sldId="322"/>
        </pc:sldMkLst>
        <pc:spChg chg="mod">
          <ac:chgData name="Jim" userId="d41a4da1a37fb713" providerId="LiveId" clId="{69CC61C7-7D6F-43A0-88C9-A348D3E809BD}" dt="2022-01-26T19:23:02.035" v="8214" actId="20577"/>
          <ac:spMkLst>
            <pc:docMk/>
            <pc:sldMk cId="3682666273" sldId="322"/>
            <ac:spMk id="3" creationId="{814A291E-60B1-4DDB-ABAF-68D92EF714B3}"/>
          </ac:spMkLst>
        </pc:spChg>
        <pc:grpChg chg="mod">
          <ac:chgData name="Jim" userId="d41a4da1a37fb713" providerId="LiveId" clId="{69CC61C7-7D6F-43A0-88C9-A348D3E809BD}" dt="2022-01-26T19:20:35.381" v="8107"/>
          <ac:grpSpMkLst>
            <pc:docMk/>
            <pc:sldMk cId="3682666273" sldId="322"/>
            <ac:grpSpMk id="7" creationId="{797605BC-08AD-4F5A-B303-C1EA09098A49}"/>
          </ac:grpSpMkLst>
        </pc:grpChg>
        <pc:inkChg chg="add">
          <ac:chgData name="Jim" userId="d41a4da1a37fb713" providerId="LiveId" clId="{69CC61C7-7D6F-43A0-88C9-A348D3E809BD}" dt="2022-01-26T19:20:30.255" v="8104" actId="9405"/>
          <ac:inkMkLst>
            <pc:docMk/>
            <pc:sldMk cId="3682666273" sldId="322"/>
            <ac:inkMk id="4" creationId="{A89C5960-9B64-404D-91D4-255ABB4B9F45}"/>
          </ac:inkMkLst>
        </pc:inkChg>
        <pc:inkChg chg="add mod">
          <ac:chgData name="Jim" userId="d41a4da1a37fb713" providerId="LiveId" clId="{69CC61C7-7D6F-43A0-88C9-A348D3E809BD}" dt="2022-01-26T19:20:35.381" v="8107"/>
          <ac:inkMkLst>
            <pc:docMk/>
            <pc:sldMk cId="3682666273" sldId="322"/>
            <ac:inkMk id="5" creationId="{62E42CAF-BD33-40F5-B6FD-BC69F694014C}"/>
          </ac:inkMkLst>
        </pc:inkChg>
        <pc:inkChg chg="add mod">
          <ac:chgData name="Jim" userId="d41a4da1a37fb713" providerId="LiveId" clId="{69CC61C7-7D6F-43A0-88C9-A348D3E809BD}" dt="2022-01-26T19:20:35.381" v="8107"/>
          <ac:inkMkLst>
            <pc:docMk/>
            <pc:sldMk cId="3682666273" sldId="322"/>
            <ac:inkMk id="6" creationId="{2EAAD7EA-20B7-4EE1-9406-06656B5AA65C}"/>
          </ac:inkMkLst>
        </pc:inkChg>
      </pc:sldChg>
      <pc:sldChg chg="delSp modSp add mod">
        <pc:chgData name="Jim" userId="d41a4da1a37fb713" providerId="LiveId" clId="{69CC61C7-7D6F-43A0-88C9-A348D3E809BD}" dt="2022-01-26T19:26:38.672" v="8345" actId="20577"/>
        <pc:sldMkLst>
          <pc:docMk/>
          <pc:sldMk cId="2507511523" sldId="323"/>
        </pc:sldMkLst>
        <pc:spChg chg="mod">
          <ac:chgData name="Jim" userId="d41a4da1a37fb713" providerId="LiveId" clId="{69CC61C7-7D6F-43A0-88C9-A348D3E809BD}" dt="2022-01-26T19:26:38.672" v="8345" actId="20577"/>
          <ac:spMkLst>
            <pc:docMk/>
            <pc:sldMk cId="2507511523" sldId="323"/>
            <ac:spMk id="3" creationId="{814A291E-60B1-4DDB-ABAF-68D92EF714B3}"/>
          </ac:spMkLst>
        </pc:spChg>
        <pc:grpChg chg="del mod">
          <ac:chgData name="Jim" userId="d41a4da1a37fb713" providerId="LiveId" clId="{69CC61C7-7D6F-43A0-88C9-A348D3E809BD}" dt="2022-01-26T19:23:29.879" v="8216"/>
          <ac:grpSpMkLst>
            <pc:docMk/>
            <pc:sldMk cId="2507511523" sldId="323"/>
            <ac:grpSpMk id="7" creationId="{797605BC-08AD-4F5A-B303-C1EA09098A49}"/>
          </ac:grpSpMkLst>
        </pc:grpChg>
        <pc:inkChg chg="del">
          <ac:chgData name="Jim" userId="d41a4da1a37fb713" providerId="LiveId" clId="{69CC61C7-7D6F-43A0-88C9-A348D3E809BD}" dt="2022-01-26T19:23:30.823" v="8217"/>
          <ac:inkMkLst>
            <pc:docMk/>
            <pc:sldMk cId="2507511523" sldId="323"/>
            <ac:inkMk id="4" creationId="{A89C5960-9B64-404D-91D4-255ABB4B9F45}"/>
          </ac:inkMkLst>
        </pc:inkChg>
        <pc:inkChg chg="del">
          <ac:chgData name="Jim" userId="d41a4da1a37fb713" providerId="LiveId" clId="{69CC61C7-7D6F-43A0-88C9-A348D3E809BD}" dt="2022-01-26T19:23:29.879" v="8216"/>
          <ac:inkMkLst>
            <pc:docMk/>
            <pc:sldMk cId="2507511523" sldId="323"/>
            <ac:inkMk id="5" creationId="{62E42CAF-BD33-40F5-B6FD-BC69F694014C}"/>
          </ac:inkMkLst>
        </pc:inkChg>
        <pc:inkChg chg="del mod">
          <ac:chgData name="Jim" userId="d41a4da1a37fb713" providerId="LiveId" clId="{69CC61C7-7D6F-43A0-88C9-A348D3E809BD}" dt="2022-01-26T19:23:30.823" v="8218"/>
          <ac:inkMkLst>
            <pc:docMk/>
            <pc:sldMk cId="2507511523" sldId="323"/>
            <ac:inkMk id="6" creationId="{2EAAD7EA-20B7-4EE1-9406-06656B5AA65C}"/>
          </ac:inkMkLst>
        </pc:inkChg>
      </pc:sldChg>
      <pc:sldChg chg="modSp add mod">
        <pc:chgData name="Jim" userId="d41a4da1a37fb713" providerId="LiveId" clId="{69CC61C7-7D6F-43A0-88C9-A348D3E809BD}" dt="2022-01-26T19:26:59.254" v="8349" actId="20577"/>
        <pc:sldMkLst>
          <pc:docMk/>
          <pc:sldMk cId="1363226420" sldId="324"/>
        </pc:sldMkLst>
        <pc:spChg chg="mod">
          <ac:chgData name="Jim" userId="d41a4da1a37fb713" providerId="LiveId" clId="{69CC61C7-7D6F-43A0-88C9-A348D3E809BD}" dt="2022-01-26T19:26:59.254" v="8349" actId="20577"/>
          <ac:spMkLst>
            <pc:docMk/>
            <pc:sldMk cId="1363226420" sldId="324"/>
            <ac:spMk id="3" creationId="{814A291E-60B1-4DDB-ABAF-68D92EF714B3}"/>
          </ac:spMkLst>
        </pc:spChg>
      </pc:sldChg>
      <pc:sldChg chg="modSp add mod">
        <pc:chgData name="Jim" userId="d41a4da1a37fb713" providerId="LiveId" clId="{69CC61C7-7D6F-43A0-88C9-A348D3E809BD}" dt="2022-01-26T19:35:54.011" v="8590" actId="20577"/>
        <pc:sldMkLst>
          <pc:docMk/>
          <pc:sldMk cId="3383083060" sldId="325"/>
        </pc:sldMkLst>
        <pc:spChg chg="mod">
          <ac:chgData name="Jim" userId="d41a4da1a37fb713" providerId="LiveId" clId="{69CC61C7-7D6F-43A0-88C9-A348D3E809BD}" dt="2022-01-26T19:35:54.011" v="8590" actId="20577"/>
          <ac:spMkLst>
            <pc:docMk/>
            <pc:sldMk cId="3383083060" sldId="325"/>
            <ac:spMk id="3" creationId="{814A291E-60B1-4DDB-ABAF-68D92EF714B3}"/>
          </ac:spMkLst>
        </pc:spChg>
      </pc:sldChg>
      <pc:sldChg chg="addSp modSp add mod">
        <pc:chgData name="Jim" userId="d41a4da1a37fb713" providerId="LiveId" clId="{69CC61C7-7D6F-43A0-88C9-A348D3E809BD}" dt="2022-01-26T19:36:56.704" v="8690"/>
        <pc:sldMkLst>
          <pc:docMk/>
          <pc:sldMk cId="1864434727" sldId="326"/>
        </pc:sldMkLst>
        <pc:spChg chg="mod">
          <ac:chgData name="Jim" userId="d41a4da1a37fb713" providerId="LiveId" clId="{69CC61C7-7D6F-43A0-88C9-A348D3E809BD}" dt="2022-01-26T19:36:41.816" v="8686" actId="20577"/>
          <ac:spMkLst>
            <pc:docMk/>
            <pc:sldMk cId="1864434727" sldId="326"/>
            <ac:spMk id="3" creationId="{814A291E-60B1-4DDB-ABAF-68D92EF714B3}"/>
          </ac:spMkLst>
        </pc:spChg>
        <pc:grpChg chg="mod">
          <ac:chgData name="Jim" userId="d41a4da1a37fb713" providerId="LiveId" clId="{69CC61C7-7D6F-43A0-88C9-A348D3E809BD}" dt="2022-01-26T19:36:56.704" v="8690"/>
          <ac:grpSpMkLst>
            <pc:docMk/>
            <pc:sldMk cId="1864434727" sldId="326"/>
            <ac:grpSpMk id="7" creationId="{CE93BA23-8A9B-4893-B1B0-E0D43863C7C9}"/>
          </ac:grpSpMkLst>
        </pc:grpChg>
        <pc:inkChg chg="add mod">
          <ac:chgData name="Jim" userId="d41a4da1a37fb713" providerId="LiveId" clId="{69CC61C7-7D6F-43A0-88C9-A348D3E809BD}" dt="2022-01-26T19:36:56.704" v="8690"/>
          <ac:inkMkLst>
            <pc:docMk/>
            <pc:sldMk cId="1864434727" sldId="326"/>
            <ac:inkMk id="4" creationId="{A551E929-16D2-455F-8267-F813B7869F77}"/>
          </ac:inkMkLst>
        </pc:inkChg>
        <pc:inkChg chg="add mod">
          <ac:chgData name="Jim" userId="d41a4da1a37fb713" providerId="LiveId" clId="{69CC61C7-7D6F-43A0-88C9-A348D3E809BD}" dt="2022-01-26T19:36:56.704" v="8690"/>
          <ac:inkMkLst>
            <pc:docMk/>
            <pc:sldMk cId="1864434727" sldId="326"/>
            <ac:inkMk id="5" creationId="{4F8E4FE5-7EA4-4B28-AAF9-1BB1D4EDC823}"/>
          </ac:inkMkLst>
        </pc:inkChg>
        <pc:inkChg chg="add mod">
          <ac:chgData name="Jim" userId="d41a4da1a37fb713" providerId="LiveId" clId="{69CC61C7-7D6F-43A0-88C9-A348D3E809BD}" dt="2022-01-26T19:36:56.704" v="8690"/>
          <ac:inkMkLst>
            <pc:docMk/>
            <pc:sldMk cId="1864434727" sldId="326"/>
            <ac:inkMk id="6" creationId="{19C76FA0-AF35-4383-AA98-7B1819993FE2}"/>
          </ac:inkMkLst>
        </pc:inkChg>
      </pc:sldChg>
      <pc:sldChg chg="delSp modSp add mod">
        <pc:chgData name="Jim" userId="d41a4da1a37fb713" providerId="LiveId" clId="{69CC61C7-7D6F-43A0-88C9-A348D3E809BD}" dt="2022-01-26T19:39:40.586" v="8761" actId="16959"/>
        <pc:sldMkLst>
          <pc:docMk/>
          <pc:sldMk cId="1869510246" sldId="327"/>
        </pc:sldMkLst>
        <pc:spChg chg="mod">
          <ac:chgData name="Jim" userId="d41a4da1a37fb713" providerId="LiveId" clId="{69CC61C7-7D6F-43A0-88C9-A348D3E809BD}" dt="2022-01-26T19:39:40.586" v="8761" actId="16959"/>
          <ac:spMkLst>
            <pc:docMk/>
            <pc:sldMk cId="1869510246" sldId="327"/>
            <ac:spMk id="3" creationId="{814A291E-60B1-4DDB-ABAF-68D92EF714B3}"/>
          </ac:spMkLst>
        </pc:spChg>
        <pc:grpChg chg="del mod">
          <ac:chgData name="Jim" userId="d41a4da1a37fb713" providerId="LiveId" clId="{69CC61C7-7D6F-43A0-88C9-A348D3E809BD}" dt="2022-01-26T19:37:16.145" v="8693"/>
          <ac:grpSpMkLst>
            <pc:docMk/>
            <pc:sldMk cId="1869510246" sldId="327"/>
            <ac:grpSpMk id="7" creationId="{CE93BA23-8A9B-4893-B1B0-E0D43863C7C9}"/>
          </ac:grpSpMkLst>
        </pc:grpChg>
        <pc:inkChg chg="del mod">
          <ac:chgData name="Jim" userId="d41a4da1a37fb713" providerId="LiveId" clId="{69CC61C7-7D6F-43A0-88C9-A348D3E809BD}" dt="2022-01-26T19:37:16.145" v="8693"/>
          <ac:inkMkLst>
            <pc:docMk/>
            <pc:sldMk cId="1869510246" sldId="327"/>
            <ac:inkMk id="4" creationId="{A551E929-16D2-455F-8267-F813B7869F77}"/>
          </ac:inkMkLst>
        </pc:inkChg>
        <pc:inkChg chg="del">
          <ac:chgData name="Jim" userId="d41a4da1a37fb713" providerId="LiveId" clId="{69CC61C7-7D6F-43A0-88C9-A348D3E809BD}" dt="2022-01-26T19:37:16.145" v="8692"/>
          <ac:inkMkLst>
            <pc:docMk/>
            <pc:sldMk cId="1869510246" sldId="327"/>
            <ac:inkMk id="5" creationId="{4F8E4FE5-7EA4-4B28-AAF9-1BB1D4EDC823}"/>
          </ac:inkMkLst>
        </pc:inkChg>
        <pc:inkChg chg="del mod">
          <ac:chgData name="Jim" userId="d41a4da1a37fb713" providerId="LiveId" clId="{69CC61C7-7D6F-43A0-88C9-A348D3E809BD}" dt="2022-01-26T19:37:16.145" v="8694"/>
          <ac:inkMkLst>
            <pc:docMk/>
            <pc:sldMk cId="1869510246" sldId="327"/>
            <ac:inkMk id="6" creationId="{19C76FA0-AF35-4383-AA98-7B1819993FE2}"/>
          </ac:inkMkLst>
        </pc:inkChg>
      </pc:sldChg>
      <pc:sldChg chg="addSp modSp add mod">
        <pc:chgData name="Jim" userId="d41a4da1a37fb713" providerId="LiveId" clId="{69CC61C7-7D6F-43A0-88C9-A348D3E809BD}" dt="2022-01-26T19:41:47.325" v="9030" actId="20577"/>
        <pc:sldMkLst>
          <pc:docMk/>
          <pc:sldMk cId="312861959" sldId="328"/>
        </pc:sldMkLst>
        <pc:spChg chg="mod">
          <ac:chgData name="Jim" userId="d41a4da1a37fb713" providerId="LiveId" clId="{69CC61C7-7D6F-43A0-88C9-A348D3E809BD}" dt="2022-01-26T19:41:47.325" v="9030" actId="20577"/>
          <ac:spMkLst>
            <pc:docMk/>
            <pc:sldMk cId="312861959" sldId="328"/>
            <ac:spMk id="3" creationId="{814A291E-60B1-4DDB-ABAF-68D92EF714B3}"/>
          </ac:spMkLst>
        </pc:spChg>
        <pc:grpChg chg="mod">
          <ac:chgData name="Jim" userId="d41a4da1a37fb713" providerId="LiveId" clId="{69CC61C7-7D6F-43A0-88C9-A348D3E809BD}" dt="2022-01-26T19:40:13.761" v="8766"/>
          <ac:grpSpMkLst>
            <pc:docMk/>
            <pc:sldMk cId="312861959" sldId="328"/>
            <ac:grpSpMk id="7" creationId="{E80DEB9F-B7BD-4EF7-BCC2-39E027CCCAD7}"/>
          </ac:grpSpMkLst>
        </pc:grpChg>
        <pc:grpChg chg="mod">
          <ac:chgData name="Jim" userId="d41a4da1a37fb713" providerId="LiveId" clId="{69CC61C7-7D6F-43A0-88C9-A348D3E809BD}" dt="2022-01-26T19:40:23.965" v="8770"/>
          <ac:grpSpMkLst>
            <pc:docMk/>
            <pc:sldMk cId="312861959" sldId="328"/>
            <ac:grpSpMk id="11" creationId="{B33FDA7B-32C3-472D-9F6A-486689B8CA4E}"/>
          </ac:grpSpMkLst>
        </pc:grpChg>
        <pc:inkChg chg="add">
          <ac:chgData name="Jim" userId="d41a4da1a37fb713" providerId="LiveId" clId="{69CC61C7-7D6F-43A0-88C9-A348D3E809BD}" dt="2022-01-26T19:40:05.197" v="8763" actId="9405"/>
          <ac:inkMkLst>
            <pc:docMk/>
            <pc:sldMk cId="312861959" sldId="328"/>
            <ac:inkMk id="4" creationId="{4C4E42EB-E4A4-49EC-924B-32626A04AD36}"/>
          </ac:inkMkLst>
        </pc:inkChg>
        <pc:inkChg chg="add mod">
          <ac:chgData name="Jim" userId="d41a4da1a37fb713" providerId="LiveId" clId="{69CC61C7-7D6F-43A0-88C9-A348D3E809BD}" dt="2022-01-26T19:40:13.761" v="8766"/>
          <ac:inkMkLst>
            <pc:docMk/>
            <pc:sldMk cId="312861959" sldId="328"/>
            <ac:inkMk id="5" creationId="{F4FC20A3-5E67-47CA-A7D5-431AE21DF001}"/>
          </ac:inkMkLst>
        </pc:inkChg>
        <pc:inkChg chg="add mod">
          <ac:chgData name="Jim" userId="d41a4da1a37fb713" providerId="LiveId" clId="{69CC61C7-7D6F-43A0-88C9-A348D3E809BD}" dt="2022-01-26T19:40:13.761" v="8766"/>
          <ac:inkMkLst>
            <pc:docMk/>
            <pc:sldMk cId="312861959" sldId="328"/>
            <ac:inkMk id="6" creationId="{CCF8DC7A-542F-4DF5-A82C-B54246952D58}"/>
          </ac:inkMkLst>
        </pc:inkChg>
        <pc:inkChg chg="add mod">
          <ac:chgData name="Jim" userId="d41a4da1a37fb713" providerId="LiveId" clId="{69CC61C7-7D6F-43A0-88C9-A348D3E809BD}" dt="2022-01-26T19:40:23.965" v="8770"/>
          <ac:inkMkLst>
            <pc:docMk/>
            <pc:sldMk cId="312861959" sldId="328"/>
            <ac:inkMk id="8" creationId="{8F58F8B9-828D-4823-BC31-E4E8D6510358}"/>
          </ac:inkMkLst>
        </pc:inkChg>
        <pc:inkChg chg="add mod">
          <ac:chgData name="Jim" userId="d41a4da1a37fb713" providerId="LiveId" clId="{69CC61C7-7D6F-43A0-88C9-A348D3E809BD}" dt="2022-01-26T19:40:23.965" v="8770"/>
          <ac:inkMkLst>
            <pc:docMk/>
            <pc:sldMk cId="312861959" sldId="328"/>
            <ac:inkMk id="9" creationId="{A57619D9-33C5-4BE9-9F61-9B221D5C1682}"/>
          </ac:inkMkLst>
        </pc:inkChg>
        <pc:inkChg chg="add mod">
          <ac:chgData name="Jim" userId="d41a4da1a37fb713" providerId="LiveId" clId="{69CC61C7-7D6F-43A0-88C9-A348D3E809BD}" dt="2022-01-26T19:40:23.965" v="8770"/>
          <ac:inkMkLst>
            <pc:docMk/>
            <pc:sldMk cId="312861959" sldId="328"/>
            <ac:inkMk id="10" creationId="{4911BCC8-ACBD-4991-87AB-FB0998A96ED6}"/>
          </ac:inkMkLst>
        </pc:inkChg>
      </pc:sldChg>
      <pc:sldChg chg="delSp modSp add">
        <pc:chgData name="Jim" userId="d41a4da1a37fb713" providerId="LiveId" clId="{69CC61C7-7D6F-43A0-88C9-A348D3E809BD}" dt="2022-01-26T19:46:26.336" v="9144" actId="20577"/>
        <pc:sldMkLst>
          <pc:docMk/>
          <pc:sldMk cId="3424253158" sldId="329"/>
        </pc:sldMkLst>
        <pc:spChg chg="mod">
          <ac:chgData name="Jim" userId="d41a4da1a37fb713" providerId="LiveId" clId="{69CC61C7-7D6F-43A0-88C9-A348D3E809BD}" dt="2022-01-26T19:46:26.336" v="9144" actId="20577"/>
          <ac:spMkLst>
            <pc:docMk/>
            <pc:sldMk cId="3424253158" sldId="329"/>
            <ac:spMk id="3" creationId="{814A291E-60B1-4DDB-ABAF-68D92EF714B3}"/>
          </ac:spMkLst>
        </pc:spChg>
        <pc:grpChg chg="del mod">
          <ac:chgData name="Jim" userId="d41a4da1a37fb713" providerId="LiveId" clId="{69CC61C7-7D6F-43A0-88C9-A348D3E809BD}" dt="2022-01-26T19:42:11.758" v="9034"/>
          <ac:grpSpMkLst>
            <pc:docMk/>
            <pc:sldMk cId="3424253158" sldId="329"/>
            <ac:grpSpMk id="7" creationId="{E80DEB9F-B7BD-4EF7-BCC2-39E027CCCAD7}"/>
          </ac:grpSpMkLst>
        </pc:grpChg>
        <pc:grpChg chg="del mod">
          <ac:chgData name="Jim" userId="d41a4da1a37fb713" providerId="LiveId" clId="{69CC61C7-7D6F-43A0-88C9-A348D3E809BD}" dt="2022-01-26T19:42:11.774" v="9035"/>
          <ac:grpSpMkLst>
            <pc:docMk/>
            <pc:sldMk cId="3424253158" sldId="329"/>
            <ac:grpSpMk id="11" creationId="{B33FDA7B-32C3-472D-9F6A-486689B8CA4E}"/>
          </ac:grpSpMkLst>
        </pc:grpChg>
        <pc:inkChg chg="del">
          <ac:chgData name="Jim" userId="d41a4da1a37fb713" providerId="LiveId" clId="{69CC61C7-7D6F-43A0-88C9-A348D3E809BD}" dt="2022-01-26T19:42:11.758" v="9032"/>
          <ac:inkMkLst>
            <pc:docMk/>
            <pc:sldMk cId="3424253158" sldId="329"/>
            <ac:inkMk id="4" creationId="{4C4E42EB-E4A4-49EC-924B-32626A04AD36}"/>
          </ac:inkMkLst>
        </pc:inkChg>
        <pc:inkChg chg="del">
          <ac:chgData name="Jim" userId="d41a4da1a37fb713" providerId="LiveId" clId="{69CC61C7-7D6F-43A0-88C9-A348D3E809BD}" dt="2022-01-26T19:42:11.758" v="9034"/>
          <ac:inkMkLst>
            <pc:docMk/>
            <pc:sldMk cId="3424253158" sldId="329"/>
            <ac:inkMk id="5" creationId="{F4FC20A3-5E67-47CA-A7D5-431AE21DF001}"/>
          </ac:inkMkLst>
        </pc:inkChg>
        <pc:inkChg chg="del mod">
          <ac:chgData name="Jim" userId="d41a4da1a37fb713" providerId="LiveId" clId="{69CC61C7-7D6F-43A0-88C9-A348D3E809BD}" dt="2022-01-26T19:42:12.621" v="9037"/>
          <ac:inkMkLst>
            <pc:docMk/>
            <pc:sldMk cId="3424253158" sldId="329"/>
            <ac:inkMk id="6" creationId="{CCF8DC7A-542F-4DF5-A82C-B54246952D58}"/>
          </ac:inkMkLst>
        </pc:inkChg>
        <pc:inkChg chg="del mod">
          <ac:chgData name="Jim" userId="d41a4da1a37fb713" providerId="LiveId" clId="{69CC61C7-7D6F-43A0-88C9-A348D3E809BD}" dt="2022-01-26T19:42:11.774" v="9035"/>
          <ac:inkMkLst>
            <pc:docMk/>
            <pc:sldMk cId="3424253158" sldId="329"/>
            <ac:inkMk id="8" creationId="{8F58F8B9-828D-4823-BC31-E4E8D6510358}"/>
          </ac:inkMkLst>
        </pc:inkChg>
        <pc:inkChg chg="del">
          <ac:chgData name="Jim" userId="d41a4da1a37fb713" providerId="LiveId" clId="{69CC61C7-7D6F-43A0-88C9-A348D3E809BD}" dt="2022-01-26T19:42:11.758" v="9033"/>
          <ac:inkMkLst>
            <pc:docMk/>
            <pc:sldMk cId="3424253158" sldId="329"/>
            <ac:inkMk id="9" creationId="{A57619D9-33C5-4BE9-9F61-9B221D5C1682}"/>
          </ac:inkMkLst>
        </pc:inkChg>
        <pc:inkChg chg="del mod">
          <ac:chgData name="Jim" userId="d41a4da1a37fb713" providerId="LiveId" clId="{69CC61C7-7D6F-43A0-88C9-A348D3E809BD}" dt="2022-01-26T19:42:11.774" v="9036"/>
          <ac:inkMkLst>
            <pc:docMk/>
            <pc:sldMk cId="3424253158" sldId="329"/>
            <ac:inkMk id="10" creationId="{4911BCC8-ACBD-4991-87AB-FB0998A96ED6}"/>
          </ac:inkMkLst>
        </pc:inkChg>
      </pc:sldChg>
      <pc:sldChg chg="modSp add">
        <pc:chgData name="Jim" userId="d41a4da1a37fb713" providerId="LiveId" clId="{69CC61C7-7D6F-43A0-88C9-A348D3E809BD}" dt="2022-01-26T19:46:43.729" v="9147" actId="20577"/>
        <pc:sldMkLst>
          <pc:docMk/>
          <pc:sldMk cId="647629763" sldId="330"/>
        </pc:sldMkLst>
        <pc:spChg chg="mod">
          <ac:chgData name="Jim" userId="d41a4da1a37fb713" providerId="LiveId" clId="{69CC61C7-7D6F-43A0-88C9-A348D3E809BD}" dt="2022-01-26T19:46:43.729" v="9147" actId="20577"/>
          <ac:spMkLst>
            <pc:docMk/>
            <pc:sldMk cId="647629763" sldId="330"/>
            <ac:spMk id="3" creationId="{814A291E-60B1-4DDB-ABAF-68D92EF714B3}"/>
          </ac:spMkLst>
        </pc:spChg>
      </pc:sldChg>
      <pc:sldChg chg="modSp add mod">
        <pc:chgData name="Jim" userId="d41a4da1a37fb713" providerId="LiveId" clId="{69CC61C7-7D6F-43A0-88C9-A348D3E809BD}" dt="2022-01-26T19:48:21.041" v="9208" actId="20577"/>
        <pc:sldMkLst>
          <pc:docMk/>
          <pc:sldMk cId="3843134838" sldId="331"/>
        </pc:sldMkLst>
        <pc:spChg chg="mod">
          <ac:chgData name="Jim" userId="d41a4da1a37fb713" providerId="LiveId" clId="{69CC61C7-7D6F-43A0-88C9-A348D3E809BD}" dt="2022-01-26T19:48:21.041" v="9208" actId="20577"/>
          <ac:spMkLst>
            <pc:docMk/>
            <pc:sldMk cId="3843134838" sldId="331"/>
            <ac:spMk id="3" creationId="{814A291E-60B1-4DDB-ABAF-68D92EF714B3}"/>
          </ac:spMkLst>
        </pc:spChg>
      </pc:sldChg>
      <pc:sldChg chg="modSp add mod">
        <pc:chgData name="Jim" userId="d41a4da1a37fb713" providerId="LiveId" clId="{69CC61C7-7D6F-43A0-88C9-A348D3E809BD}" dt="2022-01-26T19:49:20.908" v="9252" actId="20577"/>
        <pc:sldMkLst>
          <pc:docMk/>
          <pc:sldMk cId="1439702090" sldId="332"/>
        </pc:sldMkLst>
        <pc:spChg chg="mod">
          <ac:chgData name="Jim" userId="d41a4da1a37fb713" providerId="LiveId" clId="{69CC61C7-7D6F-43A0-88C9-A348D3E809BD}" dt="2022-01-26T19:49:20.908" v="9252" actId="20577"/>
          <ac:spMkLst>
            <pc:docMk/>
            <pc:sldMk cId="1439702090" sldId="332"/>
            <ac:spMk id="3" creationId="{814A291E-60B1-4DDB-ABAF-68D92EF714B3}"/>
          </ac:spMkLst>
        </pc:spChg>
      </pc:sldChg>
      <pc:sldChg chg="add">
        <pc:chgData name="Jim" userId="d41a4da1a37fb713" providerId="LiveId" clId="{69CC61C7-7D6F-43A0-88C9-A348D3E809BD}" dt="2022-01-26T19:57:17.550" v="9256" actId="2890"/>
        <pc:sldMkLst>
          <pc:docMk/>
          <pc:sldMk cId="100087912" sldId="333"/>
        </pc:sldMkLst>
      </pc:sldChg>
      <pc:sldChg chg="add del">
        <pc:chgData name="Jim" userId="d41a4da1a37fb713" providerId="LiveId" clId="{69CC61C7-7D6F-43A0-88C9-A348D3E809BD}" dt="2022-01-26T20:00:15.316" v="9272" actId="47"/>
        <pc:sldMkLst>
          <pc:docMk/>
          <pc:sldMk cId="2302658244" sldId="334"/>
        </pc:sldMkLst>
      </pc:sldChg>
    </pc:docChg>
  </pc:docChgLst>
  <pc:docChgLst>
    <pc:chgData name="Jim" userId="d41a4da1a37fb713" providerId="LiveId" clId="{99AA74B7-D4E7-43BA-9195-16DE2DCC87AA}"/>
    <pc:docChg chg="modSld">
      <pc:chgData name="Jim" userId="d41a4da1a37fb713" providerId="LiveId" clId="{99AA74B7-D4E7-43BA-9195-16DE2DCC87AA}" dt="2022-02-01T15:25:37.864" v="53"/>
      <pc:docMkLst>
        <pc:docMk/>
      </pc:docMkLst>
      <pc:sldChg chg="setBg">
        <pc:chgData name="Jim" userId="d41a4da1a37fb713" providerId="LiveId" clId="{99AA74B7-D4E7-43BA-9195-16DE2DCC87AA}" dt="2022-02-01T15:20:00.227" v="0"/>
        <pc:sldMkLst>
          <pc:docMk/>
          <pc:sldMk cId="1536331800" sldId="275"/>
        </pc:sldMkLst>
      </pc:sldChg>
      <pc:sldChg chg="setBg">
        <pc:chgData name="Jim" userId="d41a4da1a37fb713" providerId="LiveId" clId="{99AA74B7-D4E7-43BA-9195-16DE2DCC87AA}" dt="2022-02-01T15:20:05.164" v="1"/>
        <pc:sldMkLst>
          <pc:docMk/>
          <pc:sldMk cId="3786247009" sldId="276"/>
        </pc:sldMkLst>
      </pc:sldChg>
      <pc:sldChg chg="setBg">
        <pc:chgData name="Jim" userId="d41a4da1a37fb713" providerId="LiveId" clId="{99AA74B7-D4E7-43BA-9195-16DE2DCC87AA}" dt="2022-02-01T15:20:11.656" v="2"/>
        <pc:sldMkLst>
          <pc:docMk/>
          <pc:sldMk cId="1983709332" sldId="277"/>
        </pc:sldMkLst>
      </pc:sldChg>
      <pc:sldChg chg="setBg">
        <pc:chgData name="Jim" userId="d41a4da1a37fb713" providerId="LiveId" clId="{99AA74B7-D4E7-43BA-9195-16DE2DCC87AA}" dt="2022-02-01T15:20:16.603" v="3"/>
        <pc:sldMkLst>
          <pc:docMk/>
          <pc:sldMk cId="1361757960" sldId="278"/>
        </pc:sldMkLst>
      </pc:sldChg>
      <pc:sldChg chg="setBg">
        <pc:chgData name="Jim" userId="d41a4da1a37fb713" providerId="LiveId" clId="{99AA74B7-D4E7-43BA-9195-16DE2DCC87AA}" dt="2022-02-01T15:20:26.058" v="4"/>
        <pc:sldMkLst>
          <pc:docMk/>
          <pc:sldMk cId="3501174849" sldId="279"/>
        </pc:sldMkLst>
      </pc:sldChg>
      <pc:sldChg chg="setBg">
        <pc:chgData name="Jim" userId="d41a4da1a37fb713" providerId="LiveId" clId="{99AA74B7-D4E7-43BA-9195-16DE2DCC87AA}" dt="2022-02-01T15:20:31.390" v="5"/>
        <pc:sldMkLst>
          <pc:docMk/>
          <pc:sldMk cId="2738494995" sldId="280"/>
        </pc:sldMkLst>
      </pc:sldChg>
      <pc:sldChg chg="setBg">
        <pc:chgData name="Jim" userId="d41a4da1a37fb713" providerId="LiveId" clId="{99AA74B7-D4E7-43BA-9195-16DE2DCC87AA}" dt="2022-02-01T15:20:46.430" v="8"/>
        <pc:sldMkLst>
          <pc:docMk/>
          <pc:sldMk cId="3251239453" sldId="283"/>
        </pc:sldMkLst>
      </pc:sldChg>
      <pc:sldChg chg="setBg">
        <pc:chgData name="Jim" userId="d41a4da1a37fb713" providerId="LiveId" clId="{99AA74B7-D4E7-43BA-9195-16DE2DCC87AA}" dt="2022-02-01T15:20:51.616" v="9"/>
        <pc:sldMkLst>
          <pc:docMk/>
          <pc:sldMk cId="2429848491" sldId="284"/>
        </pc:sldMkLst>
      </pc:sldChg>
      <pc:sldChg chg="setBg">
        <pc:chgData name="Jim" userId="d41a4da1a37fb713" providerId="LiveId" clId="{99AA74B7-D4E7-43BA-9195-16DE2DCC87AA}" dt="2022-02-01T15:21:07.851" v="11"/>
        <pc:sldMkLst>
          <pc:docMk/>
          <pc:sldMk cId="1015324647" sldId="285"/>
        </pc:sldMkLst>
      </pc:sldChg>
      <pc:sldChg chg="setBg">
        <pc:chgData name="Jim" userId="d41a4da1a37fb713" providerId="LiveId" clId="{99AA74B7-D4E7-43BA-9195-16DE2DCC87AA}" dt="2022-02-01T15:21:01.875" v="10"/>
        <pc:sldMkLst>
          <pc:docMk/>
          <pc:sldMk cId="3498022231" sldId="286"/>
        </pc:sldMkLst>
      </pc:sldChg>
      <pc:sldChg chg="setBg">
        <pc:chgData name="Jim" userId="d41a4da1a37fb713" providerId="LiveId" clId="{99AA74B7-D4E7-43BA-9195-16DE2DCC87AA}" dt="2022-02-01T15:21:13.078" v="12"/>
        <pc:sldMkLst>
          <pc:docMk/>
          <pc:sldMk cId="886243990" sldId="287"/>
        </pc:sldMkLst>
      </pc:sldChg>
      <pc:sldChg chg="setBg">
        <pc:chgData name="Jim" userId="d41a4da1a37fb713" providerId="LiveId" clId="{99AA74B7-D4E7-43BA-9195-16DE2DCC87AA}" dt="2022-02-01T15:21:20.040" v="13"/>
        <pc:sldMkLst>
          <pc:docMk/>
          <pc:sldMk cId="2204266073" sldId="288"/>
        </pc:sldMkLst>
      </pc:sldChg>
      <pc:sldChg chg="setBg">
        <pc:chgData name="Jim" userId="d41a4da1a37fb713" providerId="LiveId" clId="{99AA74B7-D4E7-43BA-9195-16DE2DCC87AA}" dt="2022-02-01T15:21:25.392" v="14"/>
        <pc:sldMkLst>
          <pc:docMk/>
          <pc:sldMk cId="2455289803" sldId="289"/>
        </pc:sldMkLst>
      </pc:sldChg>
      <pc:sldChg chg="setBg">
        <pc:chgData name="Jim" userId="d41a4da1a37fb713" providerId="LiveId" clId="{99AA74B7-D4E7-43BA-9195-16DE2DCC87AA}" dt="2022-02-01T15:21:31.075" v="15"/>
        <pc:sldMkLst>
          <pc:docMk/>
          <pc:sldMk cId="1980547843" sldId="290"/>
        </pc:sldMkLst>
      </pc:sldChg>
      <pc:sldChg chg="setBg">
        <pc:chgData name="Jim" userId="d41a4da1a37fb713" providerId="LiveId" clId="{99AA74B7-D4E7-43BA-9195-16DE2DCC87AA}" dt="2022-02-01T15:21:36.303" v="16"/>
        <pc:sldMkLst>
          <pc:docMk/>
          <pc:sldMk cId="3029675883" sldId="291"/>
        </pc:sldMkLst>
      </pc:sldChg>
      <pc:sldChg chg="setBg">
        <pc:chgData name="Jim" userId="d41a4da1a37fb713" providerId="LiveId" clId="{99AA74B7-D4E7-43BA-9195-16DE2DCC87AA}" dt="2022-02-01T15:21:41.127" v="17"/>
        <pc:sldMkLst>
          <pc:docMk/>
          <pc:sldMk cId="1979957046" sldId="292"/>
        </pc:sldMkLst>
      </pc:sldChg>
      <pc:sldChg chg="setBg">
        <pc:chgData name="Jim" userId="d41a4da1a37fb713" providerId="LiveId" clId="{99AA74B7-D4E7-43BA-9195-16DE2DCC87AA}" dt="2022-02-01T15:21:47.993" v="18"/>
        <pc:sldMkLst>
          <pc:docMk/>
          <pc:sldMk cId="919420873" sldId="294"/>
        </pc:sldMkLst>
      </pc:sldChg>
      <pc:sldChg chg="setBg">
        <pc:chgData name="Jim" userId="d41a4da1a37fb713" providerId="LiveId" clId="{99AA74B7-D4E7-43BA-9195-16DE2DCC87AA}" dt="2022-02-01T15:21:53.758" v="19"/>
        <pc:sldMkLst>
          <pc:docMk/>
          <pc:sldMk cId="3539481206" sldId="295"/>
        </pc:sldMkLst>
      </pc:sldChg>
      <pc:sldChg chg="setBg">
        <pc:chgData name="Jim" userId="d41a4da1a37fb713" providerId="LiveId" clId="{99AA74B7-D4E7-43BA-9195-16DE2DCC87AA}" dt="2022-02-01T15:21:58.743" v="20"/>
        <pc:sldMkLst>
          <pc:docMk/>
          <pc:sldMk cId="658973046" sldId="296"/>
        </pc:sldMkLst>
      </pc:sldChg>
      <pc:sldChg chg="setBg">
        <pc:chgData name="Jim" userId="d41a4da1a37fb713" providerId="LiveId" clId="{99AA74B7-D4E7-43BA-9195-16DE2DCC87AA}" dt="2022-02-01T15:22:03.121" v="21"/>
        <pc:sldMkLst>
          <pc:docMk/>
          <pc:sldMk cId="2038321194" sldId="297"/>
        </pc:sldMkLst>
      </pc:sldChg>
      <pc:sldChg chg="setBg">
        <pc:chgData name="Jim" userId="d41a4da1a37fb713" providerId="LiveId" clId="{99AA74B7-D4E7-43BA-9195-16DE2DCC87AA}" dt="2022-02-01T15:22:07.914" v="22"/>
        <pc:sldMkLst>
          <pc:docMk/>
          <pc:sldMk cId="2997849100" sldId="298"/>
        </pc:sldMkLst>
      </pc:sldChg>
      <pc:sldChg chg="setBg">
        <pc:chgData name="Jim" userId="d41a4da1a37fb713" providerId="LiveId" clId="{99AA74B7-D4E7-43BA-9195-16DE2DCC87AA}" dt="2022-02-01T15:22:15.581" v="23"/>
        <pc:sldMkLst>
          <pc:docMk/>
          <pc:sldMk cId="3251284548" sldId="299"/>
        </pc:sldMkLst>
      </pc:sldChg>
      <pc:sldChg chg="setBg">
        <pc:chgData name="Jim" userId="d41a4da1a37fb713" providerId="LiveId" clId="{99AA74B7-D4E7-43BA-9195-16DE2DCC87AA}" dt="2022-02-01T15:22:21.282" v="24"/>
        <pc:sldMkLst>
          <pc:docMk/>
          <pc:sldMk cId="2189786612" sldId="300"/>
        </pc:sldMkLst>
      </pc:sldChg>
      <pc:sldChg chg="setBg">
        <pc:chgData name="Jim" userId="d41a4da1a37fb713" providerId="LiveId" clId="{99AA74B7-D4E7-43BA-9195-16DE2DCC87AA}" dt="2022-02-01T15:22:25.884" v="25"/>
        <pc:sldMkLst>
          <pc:docMk/>
          <pc:sldMk cId="294351304" sldId="301"/>
        </pc:sldMkLst>
      </pc:sldChg>
      <pc:sldChg chg="setBg">
        <pc:chgData name="Jim" userId="d41a4da1a37fb713" providerId="LiveId" clId="{99AA74B7-D4E7-43BA-9195-16DE2DCC87AA}" dt="2022-02-01T15:22:30.990" v="26"/>
        <pc:sldMkLst>
          <pc:docMk/>
          <pc:sldMk cId="3057313730" sldId="302"/>
        </pc:sldMkLst>
      </pc:sldChg>
      <pc:sldChg chg="setBg">
        <pc:chgData name="Jim" userId="d41a4da1a37fb713" providerId="LiveId" clId="{99AA74B7-D4E7-43BA-9195-16DE2DCC87AA}" dt="2022-02-01T15:22:36.535" v="27"/>
        <pc:sldMkLst>
          <pc:docMk/>
          <pc:sldMk cId="2829851952" sldId="303"/>
        </pc:sldMkLst>
      </pc:sldChg>
      <pc:sldChg chg="setBg">
        <pc:chgData name="Jim" userId="d41a4da1a37fb713" providerId="LiveId" clId="{99AA74B7-D4E7-43BA-9195-16DE2DCC87AA}" dt="2022-02-01T15:22:41.783" v="28"/>
        <pc:sldMkLst>
          <pc:docMk/>
          <pc:sldMk cId="4198805209" sldId="305"/>
        </pc:sldMkLst>
      </pc:sldChg>
      <pc:sldChg chg="setBg">
        <pc:chgData name="Jim" userId="d41a4da1a37fb713" providerId="LiveId" clId="{99AA74B7-D4E7-43BA-9195-16DE2DCC87AA}" dt="2022-02-01T15:23:16.514" v="29"/>
        <pc:sldMkLst>
          <pc:docMk/>
          <pc:sldMk cId="3311546189" sldId="306"/>
        </pc:sldMkLst>
      </pc:sldChg>
      <pc:sldChg chg="setBg">
        <pc:chgData name="Jim" userId="d41a4da1a37fb713" providerId="LiveId" clId="{99AA74B7-D4E7-43BA-9195-16DE2DCC87AA}" dt="2022-02-01T15:23:21.733" v="30"/>
        <pc:sldMkLst>
          <pc:docMk/>
          <pc:sldMk cId="3095203285" sldId="307"/>
        </pc:sldMkLst>
      </pc:sldChg>
      <pc:sldChg chg="setBg">
        <pc:chgData name="Jim" userId="d41a4da1a37fb713" providerId="LiveId" clId="{99AA74B7-D4E7-43BA-9195-16DE2DCC87AA}" dt="2022-02-01T15:23:26.100" v="31"/>
        <pc:sldMkLst>
          <pc:docMk/>
          <pc:sldMk cId="2006968095" sldId="308"/>
        </pc:sldMkLst>
      </pc:sldChg>
      <pc:sldChg chg="setBg">
        <pc:chgData name="Jim" userId="d41a4da1a37fb713" providerId="LiveId" clId="{99AA74B7-D4E7-43BA-9195-16DE2DCC87AA}" dt="2022-02-01T15:23:32.266" v="32"/>
        <pc:sldMkLst>
          <pc:docMk/>
          <pc:sldMk cId="200784591" sldId="310"/>
        </pc:sldMkLst>
      </pc:sldChg>
      <pc:sldChg chg="setBg">
        <pc:chgData name="Jim" userId="d41a4da1a37fb713" providerId="LiveId" clId="{99AA74B7-D4E7-43BA-9195-16DE2DCC87AA}" dt="2022-02-01T15:23:39.681" v="33"/>
        <pc:sldMkLst>
          <pc:docMk/>
          <pc:sldMk cId="3630213128" sldId="313"/>
        </pc:sldMkLst>
      </pc:sldChg>
      <pc:sldChg chg="setBg">
        <pc:chgData name="Jim" userId="d41a4da1a37fb713" providerId="LiveId" clId="{99AA74B7-D4E7-43BA-9195-16DE2DCC87AA}" dt="2022-02-01T15:23:57.194" v="35"/>
        <pc:sldMkLst>
          <pc:docMk/>
          <pc:sldMk cId="2640413334" sldId="314"/>
        </pc:sldMkLst>
      </pc:sldChg>
      <pc:sldChg chg="setBg">
        <pc:chgData name="Jim" userId="d41a4da1a37fb713" providerId="LiveId" clId="{99AA74B7-D4E7-43BA-9195-16DE2DCC87AA}" dt="2022-02-01T15:24:03.015" v="36"/>
        <pc:sldMkLst>
          <pc:docMk/>
          <pc:sldMk cId="258633926" sldId="315"/>
        </pc:sldMkLst>
      </pc:sldChg>
      <pc:sldChg chg="setBg">
        <pc:chgData name="Jim" userId="d41a4da1a37fb713" providerId="LiveId" clId="{99AA74B7-D4E7-43BA-9195-16DE2DCC87AA}" dt="2022-02-01T15:24:07.808" v="37"/>
        <pc:sldMkLst>
          <pc:docMk/>
          <pc:sldMk cId="3592331277" sldId="316"/>
        </pc:sldMkLst>
      </pc:sldChg>
      <pc:sldChg chg="setBg">
        <pc:chgData name="Jim" userId="d41a4da1a37fb713" providerId="LiveId" clId="{99AA74B7-D4E7-43BA-9195-16DE2DCC87AA}" dt="2022-02-01T15:24:12.439" v="38"/>
        <pc:sldMkLst>
          <pc:docMk/>
          <pc:sldMk cId="3547018723" sldId="317"/>
        </pc:sldMkLst>
      </pc:sldChg>
      <pc:sldChg chg="setBg">
        <pc:chgData name="Jim" userId="d41a4da1a37fb713" providerId="LiveId" clId="{99AA74B7-D4E7-43BA-9195-16DE2DCC87AA}" dt="2022-02-01T15:24:17.205" v="39"/>
        <pc:sldMkLst>
          <pc:docMk/>
          <pc:sldMk cId="1341120148" sldId="318"/>
        </pc:sldMkLst>
      </pc:sldChg>
      <pc:sldChg chg="setBg">
        <pc:chgData name="Jim" userId="d41a4da1a37fb713" providerId="LiveId" clId="{99AA74B7-D4E7-43BA-9195-16DE2DCC87AA}" dt="2022-02-01T15:24:26.213" v="40"/>
        <pc:sldMkLst>
          <pc:docMk/>
          <pc:sldMk cId="585156452" sldId="319"/>
        </pc:sldMkLst>
      </pc:sldChg>
      <pc:sldChg chg="setBg">
        <pc:chgData name="Jim" userId="d41a4da1a37fb713" providerId="LiveId" clId="{99AA74B7-D4E7-43BA-9195-16DE2DCC87AA}" dt="2022-02-01T15:24:31.942" v="41"/>
        <pc:sldMkLst>
          <pc:docMk/>
          <pc:sldMk cId="752693395" sldId="320"/>
        </pc:sldMkLst>
      </pc:sldChg>
      <pc:sldChg chg="setBg">
        <pc:chgData name="Jim" userId="d41a4da1a37fb713" providerId="LiveId" clId="{99AA74B7-D4E7-43BA-9195-16DE2DCC87AA}" dt="2022-02-01T15:24:36.949" v="42"/>
        <pc:sldMkLst>
          <pc:docMk/>
          <pc:sldMk cId="1624760664" sldId="321"/>
        </pc:sldMkLst>
      </pc:sldChg>
      <pc:sldChg chg="setBg">
        <pc:chgData name="Jim" userId="d41a4da1a37fb713" providerId="LiveId" clId="{99AA74B7-D4E7-43BA-9195-16DE2DCC87AA}" dt="2022-02-01T15:24:41.843" v="43"/>
        <pc:sldMkLst>
          <pc:docMk/>
          <pc:sldMk cId="3682666273" sldId="322"/>
        </pc:sldMkLst>
      </pc:sldChg>
      <pc:sldChg chg="setBg">
        <pc:chgData name="Jim" userId="d41a4da1a37fb713" providerId="LiveId" clId="{99AA74B7-D4E7-43BA-9195-16DE2DCC87AA}" dt="2022-02-01T15:24:47.845" v="44"/>
        <pc:sldMkLst>
          <pc:docMk/>
          <pc:sldMk cId="2507511523" sldId="323"/>
        </pc:sldMkLst>
      </pc:sldChg>
      <pc:sldChg chg="setBg">
        <pc:chgData name="Jim" userId="d41a4da1a37fb713" providerId="LiveId" clId="{99AA74B7-D4E7-43BA-9195-16DE2DCC87AA}" dt="2022-02-01T15:24:56.083" v="45"/>
        <pc:sldMkLst>
          <pc:docMk/>
          <pc:sldMk cId="1363226420" sldId="324"/>
        </pc:sldMkLst>
      </pc:sldChg>
      <pc:sldChg chg="setBg">
        <pc:chgData name="Jim" userId="d41a4da1a37fb713" providerId="LiveId" clId="{99AA74B7-D4E7-43BA-9195-16DE2DCC87AA}" dt="2022-02-01T15:25:01.210" v="46"/>
        <pc:sldMkLst>
          <pc:docMk/>
          <pc:sldMk cId="3383083060" sldId="325"/>
        </pc:sldMkLst>
      </pc:sldChg>
      <pc:sldChg chg="setBg">
        <pc:chgData name="Jim" userId="d41a4da1a37fb713" providerId="LiveId" clId="{99AA74B7-D4E7-43BA-9195-16DE2DCC87AA}" dt="2022-02-01T15:25:05.863" v="47"/>
        <pc:sldMkLst>
          <pc:docMk/>
          <pc:sldMk cId="1864434727" sldId="326"/>
        </pc:sldMkLst>
      </pc:sldChg>
      <pc:sldChg chg="setBg">
        <pc:chgData name="Jim" userId="d41a4da1a37fb713" providerId="LiveId" clId="{99AA74B7-D4E7-43BA-9195-16DE2DCC87AA}" dt="2022-02-01T15:25:10.804" v="48"/>
        <pc:sldMkLst>
          <pc:docMk/>
          <pc:sldMk cId="1869510246" sldId="327"/>
        </pc:sldMkLst>
      </pc:sldChg>
      <pc:sldChg chg="setBg">
        <pc:chgData name="Jim" userId="d41a4da1a37fb713" providerId="LiveId" clId="{99AA74B7-D4E7-43BA-9195-16DE2DCC87AA}" dt="2022-02-01T15:25:15.166" v="49"/>
        <pc:sldMkLst>
          <pc:docMk/>
          <pc:sldMk cId="312861959" sldId="328"/>
        </pc:sldMkLst>
      </pc:sldChg>
      <pc:sldChg chg="setBg">
        <pc:chgData name="Jim" userId="d41a4da1a37fb713" providerId="LiveId" clId="{99AA74B7-D4E7-43BA-9195-16DE2DCC87AA}" dt="2022-02-01T15:25:23.476" v="50"/>
        <pc:sldMkLst>
          <pc:docMk/>
          <pc:sldMk cId="3424253158" sldId="329"/>
        </pc:sldMkLst>
      </pc:sldChg>
      <pc:sldChg chg="setBg">
        <pc:chgData name="Jim" userId="d41a4da1a37fb713" providerId="LiveId" clId="{99AA74B7-D4E7-43BA-9195-16DE2DCC87AA}" dt="2022-02-01T15:25:27.902" v="51"/>
        <pc:sldMkLst>
          <pc:docMk/>
          <pc:sldMk cId="647629763" sldId="330"/>
        </pc:sldMkLst>
      </pc:sldChg>
      <pc:sldChg chg="setBg">
        <pc:chgData name="Jim" userId="d41a4da1a37fb713" providerId="LiveId" clId="{99AA74B7-D4E7-43BA-9195-16DE2DCC87AA}" dt="2022-02-01T15:25:32.561" v="52"/>
        <pc:sldMkLst>
          <pc:docMk/>
          <pc:sldMk cId="3843134838" sldId="331"/>
        </pc:sldMkLst>
      </pc:sldChg>
      <pc:sldChg chg="setBg">
        <pc:chgData name="Jim" userId="d41a4da1a37fb713" providerId="LiveId" clId="{99AA74B7-D4E7-43BA-9195-16DE2DCC87AA}" dt="2022-02-01T15:25:37.864" v="53"/>
        <pc:sldMkLst>
          <pc:docMk/>
          <pc:sldMk cId="1439702090" sldId="332"/>
        </pc:sldMkLst>
      </pc:sldChg>
      <pc:sldChg chg="setBg">
        <pc:chgData name="Jim" userId="d41a4da1a37fb713" providerId="LiveId" clId="{99AA74B7-D4E7-43BA-9195-16DE2DCC87AA}" dt="2022-02-01T15:23:52.826" v="34"/>
        <pc:sldMkLst>
          <pc:docMk/>
          <pc:sldMk cId="100087912" sldId="333"/>
        </pc:sldMkLst>
      </pc:sldChg>
      <pc:sldChg chg="setBg">
        <pc:chgData name="Jim" userId="d41a4da1a37fb713" providerId="LiveId" clId="{99AA74B7-D4E7-43BA-9195-16DE2DCC87AA}" dt="2022-02-01T15:20:37.128" v="6"/>
        <pc:sldMkLst>
          <pc:docMk/>
          <pc:sldMk cId="431319392" sldId="334"/>
        </pc:sldMkLst>
      </pc:sldChg>
      <pc:sldChg chg="setBg">
        <pc:chgData name="Jim" userId="d41a4da1a37fb713" providerId="LiveId" clId="{99AA74B7-D4E7-43BA-9195-16DE2DCC87AA}" dt="2022-02-01T15:20:41.581" v="7"/>
        <pc:sldMkLst>
          <pc:docMk/>
          <pc:sldMk cId="2018770720" sldId="335"/>
        </pc:sldMkLst>
      </pc:sldChg>
    </pc:docChg>
  </pc:docChgLst>
  <pc:docChgLst>
    <pc:chgData name="Jim" userId="d41a4da1a37fb713" providerId="LiveId" clId="{7F460479-007A-4D72-A768-E657DB812D3D}"/>
    <pc:docChg chg="custSel modSld">
      <pc:chgData name="Jim" userId="d41a4da1a37fb713" providerId="LiveId" clId="{7F460479-007A-4D72-A768-E657DB812D3D}" dt="2022-03-28T22:47:09.470" v="29" actId="255"/>
      <pc:docMkLst>
        <pc:docMk/>
      </pc:docMkLst>
      <pc:sldChg chg="modSp mod">
        <pc:chgData name="Jim" userId="d41a4da1a37fb713" providerId="LiveId" clId="{7F460479-007A-4D72-A768-E657DB812D3D}" dt="2022-03-28T22:47:09.470" v="29" actId="255"/>
        <pc:sldMkLst>
          <pc:docMk/>
          <pc:sldMk cId="2525486838" sldId="272"/>
        </pc:sldMkLst>
        <pc:spChg chg="mod">
          <ac:chgData name="Jim" userId="d41a4da1a37fb713" providerId="LiveId" clId="{7F460479-007A-4D72-A768-E657DB812D3D}" dt="2022-03-28T22:47:09.470" v="29" actId="255"/>
          <ac:spMkLst>
            <pc:docMk/>
            <pc:sldMk cId="2525486838" sldId="272"/>
            <ac:spMk id="3" creationId="{C683AD24-6541-4873-B8AF-BBEF87D7B809}"/>
          </ac:spMkLst>
        </pc:spChg>
      </pc:sldChg>
    </pc:docChg>
  </pc:docChgLst>
  <pc:docChgLst>
    <pc:chgData name="Jim" userId="d41a4da1a37fb713" providerId="LiveId" clId="{0FFF48C2-8FEE-44E4-B021-D5E476AC8948}"/>
    <pc:docChg chg="undo custSel addSld delSld modSld sldOrd">
      <pc:chgData name="Jim" userId="d41a4da1a37fb713" providerId="LiveId" clId="{0FFF48C2-8FEE-44E4-B021-D5E476AC8948}" dt="2022-01-28T14:43:39.085" v="285" actId="20577"/>
      <pc:docMkLst>
        <pc:docMk/>
      </pc:docMkLst>
      <pc:sldChg chg="modSp">
        <pc:chgData name="Jim" userId="d41a4da1a37fb713" providerId="LiveId" clId="{0FFF48C2-8FEE-44E4-B021-D5E476AC8948}" dt="2022-01-28T14:23:49.291" v="272"/>
        <pc:sldMkLst>
          <pc:docMk/>
          <pc:sldMk cId="2622170271" sldId="256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622170271" sldId="256"/>
            <ac:spMk id="2" creationId="{C41884EB-21CD-4A98-8C96-6FF61C113FA1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2622170271" sldId="256"/>
            <ac:spMk id="3" creationId="{9DB294AE-07E5-47BF-9978-6EB5A0B821A6}"/>
          </ac:spMkLst>
        </pc:spChg>
      </pc:sldChg>
      <pc:sldChg chg="modSp">
        <pc:chgData name="Jim" userId="d41a4da1a37fb713" providerId="LiveId" clId="{0FFF48C2-8FEE-44E4-B021-D5E476AC8948}" dt="2022-01-28T14:43:03.153" v="283" actId="20577"/>
        <pc:sldMkLst>
          <pc:docMk/>
          <pc:sldMk cId="265323398" sldId="257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65323398" sldId="257"/>
            <ac:spMk id="2" creationId="{7BDE4513-CFE9-4EA7-AA4A-9389B868A0A2}"/>
          </ac:spMkLst>
        </pc:spChg>
        <pc:spChg chg="mod">
          <ac:chgData name="Jim" userId="d41a4da1a37fb713" providerId="LiveId" clId="{0FFF48C2-8FEE-44E4-B021-D5E476AC8948}" dt="2022-01-28T14:43:03.153" v="283" actId="20577"/>
          <ac:spMkLst>
            <pc:docMk/>
            <pc:sldMk cId="265323398" sldId="257"/>
            <ac:spMk id="3" creationId="{3DC38765-EFCA-4D84-AFA5-E3E45023360B}"/>
          </ac:spMkLst>
        </pc:spChg>
      </pc:sldChg>
      <pc:sldChg chg="modSp mod">
        <pc:chgData name="Jim" userId="d41a4da1a37fb713" providerId="LiveId" clId="{0FFF48C2-8FEE-44E4-B021-D5E476AC8948}" dt="2022-01-28T14:23:49.291" v="272"/>
        <pc:sldMkLst>
          <pc:docMk/>
          <pc:sldMk cId="1306807777" sldId="258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1306807777" sldId="258"/>
            <ac:spMk id="2" creationId="{DBE87F82-463F-447A-86F0-8C3E72F84E70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1306807777" sldId="258"/>
            <ac:spMk id="3" creationId="{124C5AB9-1B7D-4B75-98A4-FD62F7CAEC4D}"/>
          </ac:spMkLst>
        </pc:spChg>
      </pc:sldChg>
      <pc:sldChg chg="modSp mod">
        <pc:chgData name="Jim" userId="d41a4da1a37fb713" providerId="LiveId" clId="{0FFF48C2-8FEE-44E4-B021-D5E476AC8948}" dt="2022-01-28T14:23:49.291" v="272"/>
        <pc:sldMkLst>
          <pc:docMk/>
          <pc:sldMk cId="2011638504" sldId="259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011638504" sldId="259"/>
            <ac:spMk id="2" creationId="{06289CE3-8903-4168-9F17-2D09925B6A07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2011638504" sldId="259"/>
            <ac:spMk id="3" creationId="{401492EC-9F44-4933-B96C-DF0C2C43B964}"/>
          </ac:spMkLst>
        </pc:spChg>
      </pc:sldChg>
      <pc:sldChg chg="modSp mod">
        <pc:chgData name="Jim" userId="d41a4da1a37fb713" providerId="LiveId" clId="{0FFF48C2-8FEE-44E4-B021-D5E476AC8948}" dt="2022-01-28T14:23:49.291" v="272"/>
        <pc:sldMkLst>
          <pc:docMk/>
          <pc:sldMk cId="1249985873" sldId="260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1249985873" sldId="260"/>
            <ac:spMk id="2" creationId="{A67B39AF-FF5D-4C47-88B3-7383BA93536E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1249985873" sldId="260"/>
            <ac:spMk id="3" creationId="{743EE6B2-2D5B-4C06-BD4D-A14F7FD58FF1}"/>
          </ac:spMkLst>
        </pc:spChg>
      </pc:sldChg>
      <pc:sldChg chg="modSp mod">
        <pc:chgData name="Jim" userId="d41a4da1a37fb713" providerId="LiveId" clId="{0FFF48C2-8FEE-44E4-B021-D5E476AC8948}" dt="2022-01-28T14:23:49.291" v="272"/>
        <pc:sldMkLst>
          <pc:docMk/>
          <pc:sldMk cId="3561056342" sldId="261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561056342" sldId="261"/>
            <ac:spMk id="2" creationId="{B001CCD4-85FF-45C3-97E2-988F55A35FEA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561056342" sldId="261"/>
            <ac:spMk id="3" creationId="{4E3C14A6-D6C6-4F7D-8DD8-A673A102911E}"/>
          </ac:spMkLst>
        </pc:spChg>
      </pc:sldChg>
      <pc:sldChg chg="modSp mod">
        <pc:chgData name="Jim" userId="d41a4da1a37fb713" providerId="LiveId" clId="{0FFF48C2-8FEE-44E4-B021-D5E476AC8948}" dt="2022-01-28T14:23:49.291" v="272"/>
        <pc:sldMkLst>
          <pc:docMk/>
          <pc:sldMk cId="3804329900" sldId="262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804329900" sldId="262"/>
            <ac:spMk id="2" creationId="{7C27784C-EC41-4135-B243-E65F89735263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804329900" sldId="262"/>
            <ac:spMk id="3" creationId="{AC5EBBAF-7003-4E78-BF9F-04299D8FD1D6}"/>
          </ac:spMkLst>
        </pc:spChg>
      </pc:sldChg>
      <pc:sldChg chg="modSp mod">
        <pc:chgData name="Jim" userId="d41a4da1a37fb713" providerId="LiveId" clId="{0FFF48C2-8FEE-44E4-B021-D5E476AC8948}" dt="2022-01-28T14:23:49.291" v="272"/>
        <pc:sldMkLst>
          <pc:docMk/>
          <pc:sldMk cId="3782157675" sldId="263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782157675" sldId="263"/>
            <ac:spMk id="2" creationId="{6AD31D5C-4A3F-4D71-8D7E-AB5B9B312721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782157675" sldId="263"/>
            <ac:spMk id="3" creationId="{2AEA70A5-7974-4713-83E3-5DCFC8A08710}"/>
          </ac:spMkLst>
        </pc:spChg>
      </pc:sldChg>
      <pc:sldChg chg="modSp mod">
        <pc:chgData name="Jim" userId="d41a4da1a37fb713" providerId="LiveId" clId="{0FFF48C2-8FEE-44E4-B021-D5E476AC8948}" dt="2022-01-28T14:23:49.291" v="272"/>
        <pc:sldMkLst>
          <pc:docMk/>
          <pc:sldMk cId="1550475865" sldId="264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1550475865" sldId="264"/>
            <ac:spMk id="2" creationId="{3581527F-1155-4C2F-8DAC-868310C7C460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1550475865" sldId="264"/>
            <ac:spMk id="3" creationId="{1AE6E7FA-F906-43EC-A7B7-8EA57DB0D6CE}"/>
          </ac:spMkLst>
        </pc:spChg>
      </pc:sldChg>
      <pc:sldChg chg="modSp mod">
        <pc:chgData name="Jim" userId="d41a4da1a37fb713" providerId="LiveId" clId="{0FFF48C2-8FEE-44E4-B021-D5E476AC8948}" dt="2022-01-28T14:23:49.291" v="272"/>
        <pc:sldMkLst>
          <pc:docMk/>
          <pc:sldMk cId="3931685237" sldId="265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931685237" sldId="265"/>
            <ac:spMk id="2" creationId="{EFB723A3-3E09-427E-8B13-113572994CE0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931685237" sldId="265"/>
            <ac:spMk id="3" creationId="{447C6C73-B086-4738-984C-B776555F8A09}"/>
          </ac:spMkLst>
        </pc:spChg>
      </pc:sldChg>
      <pc:sldChg chg="modSp mod">
        <pc:chgData name="Jim" userId="d41a4da1a37fb713" providerId="LiveId" clId="{0FFF48C2-8FEE-44E4-B021-D5E476AC8948}" dt="2022-01-28T14:23:51.693" v="274" actId="27636"/>
        <pc:sldMkLst>
          <pc:docMk/>
          <pc:sldMk cId="3298067963" sldId="266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298067963" sldId="266"/>
            <ac:spMk id="2" creationId="{689FDDB8-53AB-48E2-995A-972EAA38293E}"/>
          </ac:spMkLst>
        </pc:spChg>
        <pc:spChg chg="mod">
          <ac:chgData name="Jim" userId="d41a4da1a37fb713" providerId="LiveId" clId="{0FFF48C2-8FEE-44E4-B021-D5E476AC8948}" dt="2022-01-28T14:23:51.693" v="274" actId="27636"/>
          <ac:spMkLst>
            <pc:docMk/>
            <pc:sldMk cId="3298067963" sldId="266"/>
            <ac:spMk id="3" creationId="{8A9AC637-0216-40E7-9FB6-C4C620282217}"/>
          </ac:spMkLst>
        </pc:spChg>
      </pc:sldChg>
      <pc:sldChg chg="modSp mod">
        <pc:chgData name="Jim" userId="d41a4da1a37fb713" providerId="LiveId" clId="{0FFF48C2-8FEE-44E4-B021-D5E476AC8948}" dt="2022-01-28T14:23:49.291" v="272"/>
        <pc:sldMkLst>
          <pc:docMk/>
          <pc:sldMk cId="2527103205" sldId="267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527103205" sldId="267"/>
            <ac:spMk id="2" creationId="{E5FB657D-F3EF-42B4-A580-400C331203F2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2527103205" sldId="267"/>
            <ac:spMk id="3" creationId="{931A886E-20C8-4FA4-81ED-62E0FAC25BFF}"/>
          </ac:spMkLst>
        </pc:spChg>
      </pc:sldChg>
      <pc:sldChg chg="modSp mod">
        <pc:chgData name="Jim" userId="d41a4da1a37fb713" providerId="LiveId" clId="{0FFF48C2-8FEE-44E4-B021-D5E476AC8948}" dt="2022-01-28T14:23:49.291" v="272"/>
        <pc:sldMkLst>
          <pc:docMk/>
          <pc:sldMk cId="3397567171" sldId="269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397567171" sldId="269"/>
            <ac:spMk id="2" creationId="{896A3EF9-45BC-4721-999C-FB3FCDF9568B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397567171" sldId="269"/>
            <ac:spMk id="3" creationId="{C6D62984-FFDB-4FFD-AE6C-2E042E644936}"/>
          </ac:spMkLst>
        </pc:spChg>
      </pc:sldChg>
      <pc:sldChg chg="modSp mod">
        <pc:chgData name="Jim" userId="d41a4da1a37fb713" providerId="LiveId" clId="{0FFF48C2-8FEE-44E4-B021-D5E476AC8948}" dt="2022-01-28T14:23:49.291" v="272"/>
        <pc:sldMkLst>
          <pc:docMk/>
          <pc:sldMk cId="3486914368" sldId="270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486914368" sldId="270"/>
            <ac:spMk id="2" creationId="{1F050527-8A8D-45D7-A70E-E019231BDB08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486914368" sldId="270"/>
            <ac:spMk id="3" creationId="{07A8B323-2BC1-4AB1-8DC4-088E6A833CC8}"/>
          </ac:spMkLst>
        </pc:spChg>
      </pc:sldChg>
      <pc:sldChg chg="modSp mod">
        <pc:chgData name="Jim" userId="d41a4da1a37fb713" providerId="LiveId" clId="{0FFF48C2-8FEE-44E4-B021-D5E476AC8948}" dt="2022-01-28T14:23:49.291" v="272"/>
        <pc:sldMkLst>
          <pc:docMk/>
          <pc:sldMk cId="1264053683" sldId="271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1264053683" sldId="271"/>
            <ac:spMk id="2" creationId="{7397E7E7-578E-4A23-AA4E-D234B469F261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1264053683" sldId="271"/>
            <ac:spMk id="3" creationId="{FF8EE9C9-832C-4C05-86D1-E9182E7E4E8C}"/>
          </ac:spMkLst>
        </pc:spChg>
      </pc:sldChg>
      <pc:sldChg chg="modSp mod">
        <pc:chgData name="Jim" userId="d41a4da1a37fb713" providerId="LiveId" clId="{0FFF48C2-8FEE-44E4-B021-D5E476AC8948}" dt="2022-01-28T14:23:49.291" v="272"/>
        <pc:sldMkLst>
          <pc:docMk/>
          <pc:sldMk cId="2525486838" sldId="272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525486838" sldId="272"/>
            <ac:spMk id="2" creationId="{9DA8F99B-3D5F-43C1-B81C-BFA73F3782D7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2525486838" sldId="272"/>
            <ac:spMk id="3" creationId="{C683AD24-6541-4873-B8AF-BBEF87D7B809}"/>
          </ac:spMkLst>
        </pc:spChg>
      </pc:sldChg>
      <pc:sldChg chg="modSp mod">
        <pc:chgData name="Jim" userId="d41a4da1a37fb713" providerId="LiveId" clId="{0FFF48C2-8FEE-44E4-B021-D5E476AC8948}" dt="2022-01-28T14:23:49.291" v="272"/>
        <pc:sldMkLst>
          <pc:docMk/>
          <pc:sldMk cId="413549453" sldId="273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413549453" sldId="273"/>
            <ac:spMk id="2" creationId="{A6DD8A7F-3896-4DC7-B5F9-4F28ECC8D99E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413549453" sldId="273"/>
            <ac:spMk id="3" creationId="{54D18936-4AD1-4367-B5AB-51A4F711EEF9}"/>
          </ac:spMkLst>
        </pc:spChg>
      </pc:sldChg>
      <pc:sldChg chg="modSp mod">
        <pc:chgData name="Jim" userId="d41a4da1a37fb713" providerId="LiveId" clId="{0FFF48C2-8FEE-44E4-B021-D5E476AC8948}" dt="2022-01-28T14:43:39.085" v="285" actId="20577"/>
        <pc:sldMkLst>
          <pc:docMk/>
          <pc:sldMk cId="2107409236" sldId="274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107409236" sldId="274"/>
            <ac:spMk id="2" creationId="{7BDE4513-CFE9-4EA7-AA4A-9389B868A0A2}"/>
          </ac:spMkLst>
        </pc:spChg>
        <pc:spChg chg="mod">
          <ac:chgData name="Jim" userId="d41a4da1a37fb713" providerId="LiveId" clId="{0FFF48C2-8FEE-44E4-B021-D5E476AC8948}" dt="2022-01-28T14:43:39.085" v="285" actId="20577"/>
          <ac:spMkLst>
            <pc:docMk/>
            <pc:sldMk cId="2107409236" sldId="274"/>
            <ac:spMk id="3" creationId="{3DC38765-EFCA-4D84-AFA5-E3E45023360B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1536331800" sldId="275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1536331800" sldId="275"/>
            <ac:spMk id="2" creationId="{6218BB4F-5E55-4EBD-999D-85A216B20F78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1536331800" sldId="275"/>
            <ac:spMk id="3" creationId="{B39E27EC-BF09-4F36-B136-9A1B22D88906}"/>
          </ac:spMkLst>
        </pc:spChg>
      </pc:sldChg>
      <pc:sldChg chg="modSp mod">
        <pc:chgData name="Jim" userId="d41a4da1a37fb713" providerId="LiveId" clId="{0FFF48C2-8FEE-44E4-B021-D5E476AC8948}" dt="2022-01-28T14:23:49.291" v="272"/>
        <pc:sldMkLst>
          <pc:docMk/>
          <pc:sldMk cId="3786247009" sldId="276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786247009" sldId="276"/>
            <ac:spMk id="2" creationId="{D9AB655A-6F18-4C54-B708-940037B1BCF9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786247009" sldId="276"/>
            <ac:spMk id="3" creationId="{92117EF4-87CB-47D0-BE36-DA10C4A6BD6F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1983709332" sldId="277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1983709332" sldId="277"/>
            <ac:spMk id="2" creationId="{D9AB655A-6F18-4C54-B708-940037B1BCF9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1983709332" sldId="277"/>
            <ac:spMk id="3" creationId="{92117EF4-87CB-47D0-BE36-DA10C4A6BD6F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1361757960" sldId="278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1361757960" sldId="278"/>
            <ac:spMk id="2" creationId="{D9AB655A-6F18-4C54-B708-940037B1BCF9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1361757960" sldId="278"/>
            <ac:spMk id="3" creationId="{92117EF4-87CB-47D0-BE36-DA10C4A6BD6F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3501174849" sldId="279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501174849" sldId="279"/>
            <ac:spMk id="2" creationId="{D9AB655A-6F18-4C54-B708-940037B1BCF9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501174849" sldId="279"/>
            <ac:spMk id="3" creationId="{92117EF4-87CB-47D0-BE36-DA10C4A6BD6F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2738494995" sldId="280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738494995" sldId="280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2738494995" sldId="280"/>
            <ac:spMk id="3" creationId="{EEDCE2BC-E210-40CC-AF18-ACE1D9475793}"/>
          </ac:spMkLst>
        </pc:spChg>
      </pc:sldChg>
      <pc:sldChg chg="add del">
        <pc:chgData name="Jim" userId="d41a4da1a37fb713" providerId="LiveId" clId="{0FFF48C2-8FEE-44E4-B021-D5E476AC8948}" dt="2022-01-27T14:56:17.956" v="7" actId="47"/>
        <pc:sldMkLst>
          <pc:docMk/>
          <pc:sldMk cId="48094169" sldId="281"/>
        </pc:sldMkLst>
      </pc:sldChg>
      <pc:sldChg chg="delSp modSp del">
        <pc:chgData name="Jim" userId="d41a4da1a37fb713" providerId="LiveId" clId="{0FFF48C2-8FEE-44E4-B021-D5E476AC8948}" dt="2022-01-27T14:57:23.837" v="44" actId="47"/>
        <pc:sldMkLst>
          <pc:docMk/>
          <pc:sldMk cId="476819407" sldId="282"/>
        </pc:sldMkLst>
        <pc:grpChg chg="mod">
          <ac:chgData name="Jim" userId="d41a4da1a37fb713" providerId="LiveId" clId="{0FFF48C2-8FEE-44E4-B021-D5E476AC8948}" dt="2022-01-27T14:56:56.276" v="16"/>
          <ac:grpSpMkLst>
            <pc:docMk/>
            <pc:sldMk cId="476819407" sldId="282"/>
            <ac:grpSpMk id="32" creationId="{64EE9374-EF93-47E9-A57D-336E1BBC04C7}"/>
          </ac:grpSpMkLst>
        </pc:grpChg>
        <pc:inkChg chg="del">
          <ac:chgData name="Jim" userId="d41a4da1a37fb713" providerId="LiveId" clId="{0FFF48C2-8FEE-44E4-B021-D5E476AC8948}" dt="2022-01-27T14:56:56.276" v="20"/>
          <ac:inkMkLst>
            <pc:docMk/>
            <pc:sldMk cId="476819407" sldId="282"/>
            <ac:inkMk id="6" creationId="{E7F944C2-FDC4-4862-9FCF-3B6FC9F4D6A9}"/>
          </ac:inkMkLst>
        </pc:inkChg>
        <pc:inkChg chg="del">
          <ac:chgData name="Jim" userId="d41a4da1a37fb713" providerId="LiveId" clId="{0FFF48C2-8FEE-44E4-B021-D5E476AC8948}" dt="2022-01-27T14:56:56.276" v="18"/>
          <ac:inkMkLst>
            <pc:docMk/>
            <pc:sldMk cId="476819407" sldId="282"/>
            <ac:inkMk id="7" creationId="{89B4E12E-B774-4DAF-A416-ADFE32683C53}"/>
          </ac:inkMkLst>
        </pc:inkChg>
        <pc:inkChg chg="mod">
          <ac:chgData name="Jim" userId="d41a4da1a37fb713" providerId="LiveId" clId="{0FFF48C2-8FEE-44E4-B021-D5E476AC8948}" dt="2022-01-27T14:56:56.276" v="16"/>
          <ac:inkMkLst>
            <pc:docMk/>
            <pc:sldMk cId="476819407" sldId="282"/>
            <ac:inkMk id="15" creationId="{D0DC444F-C4FB-4848-B584-7151502FAF4E}"/>
          </ac:inkMkLst>
        </pc:inkChg>
        <pc:inkChg chg="mod">
          <ac:chgData name="Jim" userId="d41a4da1a37fb713" providerId="LiveId" clId="{0FFF48C2-8FEE-44E4-B021-D5E476AC8948}" dt="2022-01-27T14:56:56.276" v="16"/>
          <ac:inkMkLst>
            <pc:docMk/>
            <pc:sldMk cId="476819407" sldId="282"/>
            <ac:inkMk id="16" creationId="{3629ACCA-B36D-4B4A-AFFF-9B082F3288CA}"/>
          </ac:inkMkLst>
        </pc:inkChg>
        <pc:inkChg chg="del">
          <ac:chgData name="Jim" userId="d41a4da1a37fb713" providerId="LiveId" clId="{0FFF48C2-8FEE-44E4-B021-D5E476AC8948}" dt="2022-01-27T14:56:56.276" v="16"/>
          <ac:inkMkLst>
            <pc:docMk/>
            <pc:sldMk cId="476819407" sldId="282"/>
            <ac:inkMk id="31" creationId="{84FFE1D5-339A-4170-ACE7-38A21FDADBD6}"/>
          </ac:inkMkLst>
        </pc:inkChg>
        <pc:inkChg chg="del">
          <ac:chgData name="Jim" userId="d41a4da1a37fb713" providerId="LiveId" clId="{0FFF48C2-8FEE-44E4-B021-D5E476AC8948}" dt="2022-01-27T14:57:01.507" v="39"/>
          <ac:inkMkLst>
            <pc:docMk/>
            <pc:sldMk cId="476819407" sldId="282"/>
            <ac:inkMk id="56" creationId="{097A8734-A822-416B-A71D-D071EB8C6EC4}"/>
          </ac:inkMkLst>
        </pc:inkChg>
        <pc:inkChg chg="del">
          <ac:chgData name="Jim" userId="d41a4da1a37fb713" providerId="LiveId" clId="{0FFF48C2-8FEE-44E4-B021-D5E476AC8948}" dt="2022-01-27T14:57:03.093" v="42"/>
          <ac:inkMkLst>
            <pc:docMk/>
            <pc:sldMk cId="476819407" sldId="282"/>
            <ac:inkMk id="57" creationId="{B811DA47-C3C4-420A-803E-A7AF72CAE687}"/>
          </ac:inkMkLst>
        </pc:inkChg>
        <pc:inkChg chg="del">
          <ac:chgData name="Jim" userId="d41a4da1a37fb713" providerId="LiveId" clId="{0FFF48C2-8FEE-44E4-B021-D5E476AC8948}" dt="2022-01-27T14:56:58.364" v="26"/>
          <ac:inkMkLst>
            <pc:docMk/>
            <pc:sldMk cId="476819407" sldId="282"/>
            <ac:inkMk id="58" creationId="{B9719EF7-3189-4415-B0BB-3E0BA4802B14}"/>
          </ac:inkMkLst>
        </pc:inkChg>
        <pc:inkChg chg="del mod">
          <ac:chgData name="Jim" userId="d41a4da1a37fb713" providerId="LiveId" clId="{0FFF48C2-8FEE-44E4-B021-D5E476AC8948}" dt="2022-01-27T14:56:59.366" v="31"/>
          <ac:inkMkLst>
            <pc:docMk/>
            <pc:sldMk cId="476819407" sldId="282"/>
            <ac:inkMk id="59" creationId="{3E1E5C3A-6C6F-463D-8EAC-62D02B50FBAC}"/>
          </ac:inkMkLst>
        </pc:inkChg>
        <pc:inkChg chg="del mod">
          <ac:chgData name="Jim" userId="d41a4da1a37fb713" providerId="LiveId" clId="{0FFF48C2-8FEE-44E4-B021-D5E476AC8948}" dt="2022-01-27T14:56:59.953" v="33"/>
          <ac:inkMkLst>
            <pc:docMk/>
            <pc:sldMk cId="476819407" sldId="282"/>
            <ac:inkMk id="60" creationId="{BC0D0697-7BD5-43C9-A2FF-E0D54E6DA0CD}"/>
          </ac:inkMkLst>
        </pc:inkChg>
        <pc:inkChg chg="del">
          <ac:chgData name="Jim" userId="d41a4da1a37fb713" providerId="LiveId" clId="{0FFF48C2-8FEE-44E4-B021-D5E476AC8948}" dt="2022-01-27T14:56:59.953" v="36"/>
          <ac:inkMkLst>
            <pc:docMk/>
            <pc:sldMk cId="476819407" sldId="282"/>
            <ac:inkMk id="61" creationId="{8984FBC3-8126-417D-8CA4-66723F313A6E}"/>
          </ac:inkMkLst>
        </pc:inkChg>
        <pc:inkChg chg="del">
          <ac:chgData name="Jim" userId="d41a4da1a37fb713" providerId="LiveId" clId="{0FFF48C2-8FEE-44E4-B021-D5E476AC8948}" dt="2022-01-27T14:57:04.722" v="43"/>
          <ac:inkMkLst>
            <pc:docMk/>
            <pc:sldMk cId="476819407" sldId="282"/>
            <ac:inkMk id="62" creationId="{4BC2E39C-D4D0-49E2-BE5C-23F3D2A79455}"/>
          </ac:inkMkLst>
        </pc:inkChg>
        <pc:inkChg chg="del">
          <ac:chgData name="Jim" userId="d41a4da1a37fb713" providerId="LiveId" clId="{0FFF48C2-8FEE-44E4-B021-D5E476AC8948}" dt="2022-01-27T14:56:59.953" v="35"/>
          <ac:inkMkLst>
            <pc:docMk/>
            <pc:sldMk cId="476819407" sldId="282"/>
            <ac:inkMk id="63" creationId="{C264B47A-5296-4067-9BE9-1EA03BA0C626}"/>
          </ac:inkMkLst>
        </pc:inkChg>
        <pc:inkChg chg="del">
          <ac:chgData name="Jim" userId="d41a4da1a37fb713" providerId="LiveId" clId="{0FFF48C2-8FEE-44E4-B021-D5E476AC8948}" dt="2022-01-27T14:56:58.364" v="29"/>
          <ac:inkMkLst>
            <pc:docMk/>
            <pc:sldMk cId="476819407" sldId="282"/>
            <ac:inkMk id="64" creationId="{25203C95-5D3D-4DF4-ABC3-09D8CB387E34}"/>
          </ac:inkMkLst>
        </pc:inkChg>
        <pc:inkChg chg="del">
          <ac:chgData name="Jim" userId="d41a4da1a37fb713" providerId="LiveId" clId="{0FFF48C2-8FEE-44E4-B021-D5E476AC8948}" dt="2022-01-27T14:57:00.785" v="37"/>
          <ac:inkMkLst>
            <pc:docMk/>
            <pc:sldMk cId="476819407" sldId="282"/>
            <ac:inkMk id="65" creationId="{58DF5F34-590F-4C0A-880D-25D72267B372}"/>
          </ac:inkMkLst>
        </pc:inkChg>
        <pc:inkChg chg="del">
          <ac:chgData name="Jim" userId="d41a4da1a37fb713" providerId="LiveId" clId="{0FFF48C2-8FEE-44E4-B021-D5E476AC8948}" dt="2022-01-27T14:57:02.230" v="41"/>
          <ac:inkMkLst>
            <pc:docMk/>
            <pc:sldMk cId="476819407" sldId="282"/>
            <ac:inkMk id="66" creationId="{96A7F27E-E8E8-42A0-A1AD-335FCEE9076C}"/>
          </ac:inkMkLst>
        </pc:inkChg>
        <pc:inkChg chg="del">
          <ac:chgData name="Jim" userId="d41a4da1a37fb713" providerId="LiveId" clId="{0FFF48C2-8FEE-44E4-B021-D5E476AC8948}" dt="2022-01-27T14:57:00.785" v="38"/>
          <ac:inkMkLst>
            <pc:docMk/>
            <pc:sldMk cId="476819407" sldId="282"/>
            <ac:inkMk id="67" creationId="{42BE3044-A830-44D3-91C5-F53D6F3ED5E6}"/>
          </ac:inkMkLst>
        </pc:inkChg>
        <pc:inkChg chg="del">
          <ac:chgData name="Jim" userId="d41a4da1a37fb713" providerId="LiveId" clId="{0FFF48C2-8FEE-44E4-B021-D5E476AC8948}" dt="2022-01-27T14:56:58.364" v="27"/>
          <ac:inkMkLst>
            <pc:docMk/>
            <pc:sldMk cId="476819407" sldId="282"/>
            <ac:inkMk id="68" creationId="{84932DC1-3515-4415-93F6-C7C6BDB261A6}"/>
          </ac:inkMkLst>
        </pc:inkChg>
        <pc:inkChg chg="del">
          <ac:chgData name="Jim" userId="d41a4da1a37fb713" providerId="LiveId" clId="{0FFF48C2-8FEE-44E4-B021-D5E476AC8948}" dt="2022-01-27T14:56:59.953" v="34"/>
          <ac:inkMkLst>
            <pc:docMk/>
            <pc:sldMk cId="476819407" sldId="282"/>
            <ac:inkMk id="69" creationId="{CC247413-9A2A-479D-8F42-D56EDD9B39B8}"/>
          </ac:inkMkLst>
        </pc:inkChg>
        <pc:inkChg chg="del">
          <ac:chgData name="Jim" userId="d41a4da1a37fb713" providerId="LiveId" clId="{0FFF48C2-8FEE-44E4-B021-D5E476AC8948}" dt="2022-01-27T14:56:59.366" v="32"/>
          <ac:inkMkLst>
            <pc:docMk/>
            <pc:sldMk cId="476819407" sldId="282"/>
            <ac:inkMk id="70" creationId="{EF173870-627B-435F-A597-D726DEBB933B}"/>
          </ac:inkMkLst>
        </pc:inkChg>
        <pc:inkChg chg="del">
          <ac:chgData name="Jim" userId="d41a4da1a37fb713" providerId="LiveId" clId="{0FFF48C2-8FEE-44E4-B021-D5E476AC8948}" dt="2022-01-27T14:56:58.364" v="25"/>
          <ac:inkMkLst>
            <pc:docMk/>
            <pc:sldMk cId="476819407" sldId="282"/>
            <ac:inkMk id="71" creationId="{A74EC0D7-6899-4AA7-842B-D95448345BDE}"/>
          </ac:inkMkLst>
        </pc:inkChg>
        <pc:inkChg chg="del">
          <ac:chgData name="Jim" userId="d41a4da1a37fb713" providerId="LiveId" clId="{0FFF48C2-8FEE-44E4-B021-D5E476AC8948}" dt="2022-01-27T14:57:02.230" v="40"/>
          <ac:inkMkLst>
            <pc:docMk/>
            <pc:sldMk cId="476819407" sldId="282"/>
            <ac:inkMk id="72" creationId="{3A11ED80-67B2-426F-81C3-196C9E261DE1}"/>
          </ac:inkMkLst>
        </pc:inkChg>
        <pc:inkChg chg="del">
          <ac:chgData name="Jim" userId="d41a4da1a37fb713" providerId="LiveId" clId="{0FFF48C2-8FEE-44E4-B021-D5E476AC8948}" dt="2022-01-27T14:56:56.276" v="21"/>
          <ac:inkMkLst>
            <pc:docMk/>
            <pc:sldMk cId="476819407" sldId="282"/>
            <ac:inkMk id="73" creationId="{83EABA79-0D8B-406F-89C5-78CE9665A42C}"/>
          </ac:inkMkLst>
        </pc:inkChg>
        <pc:inkChg chg="del">
          <ac:chgData name="Jim" userId="d41a4da1a37fb713" providerId="LiveId" clId="{0FFF48C2-8FEE-44E4-B021-D5E476AC8948}" dt="2022-01-27T14:56:56.276" v="13"/>
          <ac:inkMkLst>
            <pc:docMk/>
            <pc:sldMk cId="476819407" sldId="282"/>
            <ac:inkMk id="74" creationId="{B706FCE8-C73F-4908-A2D9-29BFEDEB8A30}"/>
          </ac:inkMkLst>
        </pc:inkChg>
        <pc:inkChg chg="del">
          <ac:chgData name="Jim" userId="d41a4da1a37fb713" providerId="LiveId" clId="{0FFF48C2-8FEE-44E4-B021-D5E476AC8948}" dt="2022-01-27T14:56:56.276" v="22"/>
          <ac:inkMkLst>
            <pc:docMk/>
            <pc:sldMk cId="476819407" sldId="282"/>
            <ac:inkMk id="75" creationId="{E8A8E282-F326-41BB-AEFB-DE1CF2E1FF8B}"/>
          </ac:inkMkLst>
        </pc:inkChg>
        <pc:inkChg chg="del">
          <ac:chgData name="Jim" userId="d41a4da1a37fb713" providerId="LiveId" clId="{0FFF48C2-8FEE-44E4-B021-D5E476AC8948}" dt="2022-01-27T14:56:56.291" v="23"/>
          <ac:inkMkLst>
            <pc:docMk/>
            <pc:sldMk cId="476819407" sldId="282"/>
            <ac:inkMk id="76" creationId="{2CC1ABCD-B321-4CF7-8581-489A9642F435}"/>
          </ac:inkMkLst>
        </pc:inkChg>
        <pc:inkChg chg="del">
          <ac:chgData name="Jim" userId="d41a4da1a37fb713" providerId="LiveId" clId="{0FFF48C2-8FEE-44E4-B021-D5E476AC8948}" dt="2022-01-27T14:56:56.276" v="15"/>
          <ac:inkMkLst>
            <pc:docMk/>
            <pc:sldMk cId="476819407" sldId="282"/>
            <ac:inkMk id="77" creationId="{F8E2AC12-C5F2-4562-8F5A-AF3E724D0420}"/>
          </ac:inkMkLst>
        </pc:inkChg>
        <pc:inkChg chg="del">
          <ac:chgData name="Jim" userId="d41a4da1a37fb713" providerId="LiveId" clId="{0FFF48C2-8FEE-44E4-B021-D5E476AC8948}" dt="2022-01-27T14:56:49.681" v="10"/>
          <ac:inkMkLst>
            <pc:docMk/>
            <pc:sldMk cId="476819407" sldId="282"/>
            <ac:inkMk id="78" creationId="{2FAF9B69-E04E-4A51-BB7A-FDE62D8B0702}"/>
          </ac:inkMkLst>
        </pc:inkChg>
        <pc:inkChg chg="del">
          <ac:chgData name="Jim" userId="d41a4da1a37fb713" providerId="LiveId" clId="{0FFF48C2-8FEE-44E4-B021-D5E476AC8948}" dt="2022-01-27T14:56:49.681" v="11"/>
          <ac:inkMkLst>
            <pc:docMk/>
            <pc:sldMk cId="476819407" sldId="282"/>
            <ac:inkMk id="79" creationId="{25FAEAA4-0826-4D8C-8161-D7E766093B0E}"/>
          </ac:inkMkLst>
        </pc:inkChg>
        <pc:inkChg chg="del">
          <ac:chgData name="Jim" userId="d41a4da1a37fb713" providerId="LiveId" clId="{0FFF48C2-8FEE-44E4-B021-D5E476AC8948}" dt="2022-01-27T14:56:49.681" v="9"/>
          <ac:inkMkLst>
            <pc:docMk/>
            <pc:sldMk cId="476819407" sldId="282"/>
            <ac:inkMk id="80" creationId="{8B2A1D67-66B5-4C09-9BEE-5595746E62B0}"/>
          </ac:inkMkLst>
        </pc:inkChg>
        <pc:inkChg chg="del">
          <ac:chgData name="Jim" userId="d41a4da1a37fb713" providerId="LiveId" clId="{0FFF48C2-8FEE-44E4-B021-D5E476AC8948}" dt="2022-01-27T14:56:56.291" v="24"/>
          <ac:inkMkLst>
            <pc:docMk/>
            <pc:sldMk cId="476819407" sldId="282"/>
            <ac:inkMk id="81" creationId="{42694387-4F0C-4A71-BF61-47CAF4224FE4}"/>
          </ac:inkMkLst>
        </pc:inkChg>
        <pc:inkChg chg="del">
          <ac:chgData name="Jim" userId="d41a4da1a37fb713" providerId="LiveId" clId="{0FFF48C2-8FEE-44E4-B021-D5E476AC8948}" dt="2022-01-27T14:56:56.276" v="19"/>
          <ac:inkMkLst>
            <pc:docMk/>
            <pc:sldMk cId="476819407" sldId="282"/>
            <ac:inkMk id="82" creationId="{E7A0D1CA-90F5-4DC8-BD77-B48B2028CAB3}"/>
          </ac:inkMkLst>
        </pc:inkChg>
        <pc:inkChg chg="del">
          <ac:chgData name="Jim" userId="d41a4da1a37fb713" providerId="LiveId" clId="{0FFF48C2-8FEE-44E4-B021-D5E476AC8948}" dt="2022-01-27T14:56:56.276" v="14"/>
          <ac:inkMkLst>
            <pc:docMk/>
            <pc:sldMk cId="476819407" sldId="282"/>
            <ac:inkMk id="83" creationId="{C71C686C-7153-4D68-8479-FB31700FB28C}"/>
          </ac:inkMkLst>
        </pc:inkChg>
        <pc:inkChg chg="del">
          <ac:chgData name="Jim" userId="d41a4da1a37fb713" providerId="LiveId" clId="{0FFF48C2-8FEE-44E4-B021-D5E476AC8948}" dt="2022-01-27T14:56:56.276" v="17"/>
          <ac:inkMkLst>
            <pc:docMk/>
            <pc:sldMk cId="476819407" sldId="282"/>
            <ac:inkMk id="84" creationId="{9C5840FF-2010-44AF-AD4D-FE26F256D1FB}"/>
          </ac:inkMkLst>
        </pc:inkChg>
        <pc:inkChg chg="del">
          <ac:chgData name="Jim" userId="d41a4da1a37fb713" providerId="LiveId" clId="{0FFF48C2-8FEE-44E4-B021-D5E476AC8948}" dt="2022-01-27T14:56:56.276" v="12"/>
          <ac:inkMkLst>
            <pc:docMk/>
            <pc:sldMk cId="476819407" sldId="282"/>
            <ac:inkMk id="85" creationId="{24C22F2A-D60D-4439-81E7-73898FF66B90}"/>
          </ac:inkMkLst>
        </pc:ink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3251239453" sldId="283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251239453" sldId="283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251239453" sldId="283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2429848491" sldId="284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429848491" sldId="284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2429848491" sldId="284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1015324647" sldId="285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1015324647" sldId="285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1015324647" sldId="285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3498022231" sldId="286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498022231" sldId="286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498022231" sldId="286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886243990" sldId="287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886243990" sldId="287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886243990" sldId="287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2204266073" sldId="288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204266073" sldId="288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2204266073" sldId="288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2455289803" sldId="289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455289803" sldId="289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2455289803" sldId="289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1980547843" sldId="290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1980547843" sldId="290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1980547843" sldId="290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3029675883" sldId="291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029675883" sldId="291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029675883" sldId="291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1979957046" sldId="292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1979957046" sldId="292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1979957046" sldId="292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919420873" sldId="294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919420873" sldId="294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919420873" sldId="294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3539481206" sldId="295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539481206" sldId="295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539481206" sldId="295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658973046" sldId="296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658973046" sldId="296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658973046" sldId="296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2038321194" sldId="297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038321194" sldId="297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2038321194" sldId="297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2997849100" sldId="298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997849100" sldId="298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2997849100" sldId="298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3251284548" sldId="299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251284548" sldId="299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251284548" sldId="299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2189786612" sldId="300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189786612" sldId="300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2189786612" sldId="300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294351304" sldId="301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94351304" sldId="301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294351304" sldId="301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3057313730" sldId="302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057313730" sldId="302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057313730" sldId="302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2829851952" sldId="303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829851952" sldId="303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2829851952" sldId="303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4198805209" sldId="305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4198805209" sldId="305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4198805209" sldId="305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3311546189" sldId="306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311546189" sldId="306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311546189" sldId="306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3095203285" sldId="307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095203285" sldId="307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095203285" sldId="307"/>
            <ac:spMk id="3" creationId="{EEDCE2BC-E210-40CC-AF18-ACE1D947579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2006968095" sldId="308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006968095" sldId="308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2006968095" sldId="308"/>
            <ac:spMk id="3" creationId="{EEDCE2BC-E210-40CC-AF18-ACE1D9475793}"/>
          </ac:spMkLst>
        </pc:spChg>
      </pc:sldChg>
      <pc:sldChg chg="addSp modSp mod">
        <pc:chgData name="Jim" userId="d41a4da1a37fb713" providerId="LiveId" clId="{0FFF48C2-8FEE-44E4-B021-D5E476AC8948}" dt="2022-01-28T14:23:49.291" v="272"/>
        <pc:sldMkLst>
          <pc:docMk/>
          <pc:sldMk cId="200784591" sldId="310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00784591" sldId="310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200784591" sldId="310"/>
            <ac:spMk id="3" creationId="{EEDCE2BC-E210-40CC-AF18-ACE1D9475793}"/>
          </ac:spMkLst>
        </pc:spChg>
        <pc:inkChg chg="add">
          <ac:chgData name="Jim" userId="d41a4da1a37fb713" providerId="LiveId" clId="{0FFF48C2-8FEE-44E4-B021-D5E476AC8948}" dt="2022-01-27T15:00:13.462" v="78" actId="9405"/>
          <ac:inkMkLst>
            <pc:docMk/>
            <pc:sldMk cId="200784591" sldId="310"/>
            <ac:inkMk id="9" creationId="{E46AA283-347E-478A-BA80-07FDA482EEEF}"/>
          </ac:inkMkLst>
        </pc:ink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3630213128" sldId="313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630213128" sldId="313"/>
            <ac:spMk id="2" creationId="{55DC44F1-1C93-4ED9-8F89-391B2AB84427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630213128" sldId="313"/>
            <ac:spMk id="3" creationId="{814A291E-60B1-4DDB-ABAF-68D92EF714B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2640413334" sldId="314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640413334" sldId="314"/>
            <ac:spMk id="2" creationId="{55DC44F1-1C93-4ED9-8F89-391B2AB84427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2640413334" sldId="314"/>
            <ac:spMk id="3" creationId="{814A291E-60B1-4DDB-ABAF-68D92EF714B3}"/>
          </ac:spMkLst>
        </pc:spChg>
      </pc:sldChg>
      <pc:sldChg chg="modSp mod">
        <pc:chgData name="Jim" userId="d41a4da1a37fb713" providerId="LiveId" clId="{0FFF48C2-8FEE-44E4-B021-D5E476AC8948}" dt="2022-01-28T14:23:53.310" v="276" actId="27636"/>
        <pc:sldMkLst>
          <pc:docMk/>
          <pc:sldMk cId="258633926" sldId="315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58633926" sldId="315"/>
            <ac:spMk id="2" creationId="{55DC44F1-1C93-4ED9-8F89-391B2AB84427}"/>
          </ac:spMkLst>
        </pc:spChg>
        <pc:spChg chg="mod">
          <ac:chgData name="Jim" userId="d41a4da1a37fb713" providerId="LiveId" clId="{0FFF48C2-8FEE-44E4-B021-D5E476AC8948}" dt="2022-01-28T14:23:53.310" v="276" actId="27636"/>
          <ac:spMkLst>
            <pc:docMk/>
            <pc:sldMk cId="258633926" sldId="315"/>
            <ac:spMk id="3" creationId="{814A291E-60B1-4DDB-ABAF-68D92EF714B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3592331277" sldId="316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592331277" sldId="316"/>
            <ac:spMk id="2" creationId="{55DC44F1-1C93-4ED9-8F89-391B2AB84427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592331277" sldId="316"/>
            <ac:spMk id="3" creationId="{814A291E-60B1-4DDB-ABAF-68D92EF714B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3547018723" sldId="317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547018723" sldId="317"/>
            <ac:spMk id="2" creationId="{55DC44F1-1C93-4ED9-8F89-391B2AB84427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547018723" sldId="317"/>
            <ac:spMk id="3" creationId="{814A291E-60B1-4DDB-ABAF-68D92EF714B3}"/>
          </ac:spMkLst>
        </pc:spChg>
      </pc:sldChg>
      <pc:sldChg chg="modSp mod">
        <pc:chgData name="Jim" userId="d41a4da1a37fb713" providerId="LiveId" clId="{0FFF48C2-8FEE-44E4-B021-D5E476AC8948}" dt="2022-01-28T14:23:53.593" v="277" actId="27636"/>
        <pc:sldMkLst>
          <pc:docMk/>
          <pc:sldMk cId="1341120148" sldId="318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1341120148" sldId="318"/>
            <ac:spMk id="2" creationId="{55DC44F1-1C93-4ED9-8F89-391B2AB84427}"/>
          </ac:spMkLst>
        </pc:spChg>
        <pc:spChg chg="mod">
          <ac:chgData name="Jim" userId="d41a4da1a37fb713" providerId="LiveId" clId="{0FFF48C2-8FEE-44E4-B021-D5E476AC8948}" dt="2022-01-28T14:23:53.593" v="277" actId="27636"/>
          <ac:spMkLst>
            <pc:docMk/>
            <pc:sldMk cId="1341120148" sldId="318"/>
            <ac:spMk id="3" creationId="{814A291E-60B1-4DDB-ABAF-68D92EF714B3}"/>
          </ac:spMkLst>
        </pc:spChg>
      </pc:sldChg>
      <pc:sldChg chg="modSp mod">
        <pc:chgData name="Jim" userId="d41a4da1a37fb713" providerId="LiveId" clId="{0FFF48C2-8FEE-44E4-B021-D5E476AC8948}" dt="2022-01-28T14:23:49.291" v="272"/>
        <pc:sldMkLst>
          <pc:docMk/>
          <pc:sldMk cId="585156452" sldId="319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585156452" sldId="319"/>
            <ac:spMk id="2" creationId="{55DC44F1-1C93-4ED9-8F89-391B2AB84427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585156452" sldId="319"/>
            <ac:spMk id="3" creationId="{814A291E-60B1-4DDB-ABAF-68D92EF714B3}"/>
          </ac:spMkLst>
        </pc:spChg>
      </pc:sldChg>
      <pc:sldChg chg="modSp mod">
        <pc:chgData name="Jim" userId="d41a4da1a37fb713" providerId="LiveId" clId="{0FFF48C2-8FEE-44E4-B021-D5E476AC8948}" dt="2022-01-28T14:23:53.896" v="278" actId="27636"/>
        <pc:sldMkLst>
          <pc:docMk/>
          <pc:sldMk cId="752693395" sldId="320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752693395" sldId="320"/>
            <ac:spMk id="2" creationId="{55DC44F1-1C93-4ED9-8F89-391B2AB84427}"/>
          </ac:spMkLst>
        </pc:spChg>
        <pc:spChg chg="mod">
          <ac:chgData name="Jim" userId="d41a4da1a37fb713" providerId="LiveId" clId="{0FFF48C2-8FEE-44E4-B021-D5E476AC8948}" dt="2022-01-28T14:23:53.896" v="278" actId="27636"/>
          <ac:spMkLst>
            <pc:docMk/>
            <pc:sldMk cId="752693395" sldId="320"/>
            <ac:spMk id="3" creationId="{814A291E-60B1-4DDB-ABAF-68D92EF714B3}"/>
          </ac:spMkLst>
        </pc:spChg>
      </pc:sldChg>
      <pc:sldChg chg="modSp mod">
        <pc:chgData name="Jim" userId="d41a4da1a37fb713" providerId="LiveId" clId="{0FFF48C2-8FEE-44E4-B021-D5E476AC8948}" dt="2022-01-28T14:23:49.291" v="272"/>
        <pc:sldMkLst>
          <pc:docMk/>
          <pc:sldMk cId="1624760664" sldId="321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1624760664" sldId="321"/>
            <ac:spMk id="2" creationId="{55DC44F1-1C93-4ED9-8F89-391B2AB84427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1624760664" sldId="321"/>
            <ac:spMk id="3" creationId="{814A291E-60B1-4DDB-ABAF-68D92EF714B3}"/>
          </ac:spMkLst>
        </pc:spChg>
      </pc:sldChg>
      <pc:sldChg chg="modSp mod">
        <pc:chgData name="Jim" userId="d41a4da1a37fb713" providerId="LiveId" clId="{0FFF48C2-8FEE-44E4-B021-D5E476AC8948}" dt="2022-01-28T14:23:54.429" v="279" actId="27636"/>
        <pc:sldMkLst>
          <pc:docMk/>
          <pc:sldMk cId="3682666273" sldId="322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682666273" sldId="322"/>
            <ac:spMk id="2" creationId="{55DC44F1-1C93-4ED9-8F89-391B2AB84427}"/>
          </ac:spMkLst>
        </pc:spChg>
        <pc:spChg chg="mod">
          <ac:chgData name="Jim" userId="d41a4da1a37fb713" providerId="LiveId" clId="{0FFF48C2-8FEE-44E4-B021-D5E476AC8948}" dt="2022-01-28T14:23:54.429" v="279" actId="27636"/>
          <ac:spMkLst>
            <pc:docMk/>
            <pc:sldMk cId="3682666273" sldId="322"/>
            <ac:spMk id="3" creationId="{814A291E-60B1-4DDB-ABAF-68D92EF714B3}"/>
          </ac:spMkLst>
        </pc:spChg>
      </pc:sldChg>
      <pc:sldChg chg="modSp mod">
        <pc:chgData name="Jim" userId="d41a4da1a37fb713" providerId="LiveId" clId="{0FFF48C2-8FEE-44E4-B021-D5E476AC8948}" dt="2022-01-28T14:23:55.010" v="280" actId="27636"/>
        <pc:sldMkLst>
          <pc:docMk/>
          <pc:sldMk cId="2507511523" sldId="323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507511523" sldId="323"/>
            <ac:spMk id="2" creationId="{55DC44F1-1C93-4ED9-8F89-391B2AB84427}"/>
          </ac:spMkLst>
        </pc:spChg>
        <pc:spChg chg="mod">
          <ac:chgData name="Jim" userId="d41a4da1a37fb713" providerId="LiveId" clId="{0FFF48C2-8FEE-44E4-B021-D5E476AC8948}" dt="2022-01-28T14:23:55.010" v="280" actId="27636"/>
          <ac:spMkLst>
            <pc:docMk/>
            <pc:sldMk cId="2507511523" sldId="323"/>
            <ac:spMk id="3" creationId="{814A291E-60B1-4DDB-ABAF-68D92EF714B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1363226420" sldId="324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1363226420" sldId="324"/>
            <ac:spMk id="2" creationId="{55DC44F1-1C93-4ED9-8F89-391B2AB84427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3383083060" sldId="325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383083060" sldId="325"/>
            <ac:spMk id="2" creationId="{55DC44F1-1C93-4ED9-8F89-391B2AB84427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1864434727" sldId="326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1864434727" sldId="326"/>
            <ac:spMk id="2" creationId="{55DC44F1-1C93-4ED9-8F89-391B2AB84427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1869510246" sldId="327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1869510246" sldId="327"/>
            <ac:spMk id="2" creationId="{55DC44F1-1C93-4ED9-8F89-391B2AB84427}"/>
          </ac:spMkLst>
        </pc:spChg>
      </pc:sldChg>
      <pc:sldChg chg="modSp mod">
        <pc:chgData name="Jim" userId="d41a4da1a37fb713" providerId="LiveId" clId="{0FFF48C2-8FEE-44E4-B021-D5E476AC8948}" dt="2022-01-28T14:23:55.543" v="281" actId="27636"/>
        <pc:sldMkLst>
          <pc:docMk/>
          <pc:sldMk cId="312861959" sldId="328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12861959" sldId="328"/>
            <ac:spMk id="2" creationId="{55DC44F1-1C93-4ED9-8F89-391B2AB84427}"/>
          </ac:spMkLst>
        </pc:spChg>
        <pc:spChg chg="mod">
          <ac:chgData name="Jim" userId="d41a4da1a37fb713" providerId="LiveId" clId="{0FFF48C2-8FEE-44E4-B021-D5E476AC8948}" dt="2022-01-28T14:23:55.543" v="281" actId="27636"/>
          <ac:spMkLst>
            <pc:docMk/>
            <pc:sldMk cId="312861959" sldId="328"/>
            <ac:spMk id="3" creationId="{814A291E-60B1-4DDB-ABAF-68D92EF714B3}"/>
          </ac:spMkLst>
        </pc:spChg>
      </pc:sldChg>
      <pc:sldChg chg="modSp mod">
        <pc:chgData name="Jim" userId="d41a4da1a37fb713" providerId="LiveId" clId="{0FFF48C2-8FEE-44E4-B021-D5E476AC8948}" dt="2022-01-28T14:23:55.780" v="282" actId="27636"/>
        <pc:sldMkLst>
          <pc:docMk/>
          <pc:sldMk cId="3424253158" sldId="329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424253158" sldId="329"/>
            <ac:spMk id="2" creationId="{55DC44F1-1C93-4ED9-8F89-391B2AB84427}"/>
          </ac:spMkLst>
        </pc:spChg>
        <pc:spChg chg="mod">
          <ac:chgData name="Jim" userId="d41a4da1a37fb713" providerId="LiveId" clId="{0FFF48C2-8FEE-44E4-B021-D5E476AC8948}" dt="2022-01-28T14:23:55.780" v="282" actId="27636"/>
          <ac:spMkLst>
            <pc:docMk/>
            <pc:sldMk cId="3424253158" sldId="329"/>
            <ac:spMk id="3" creationId="{814A291E-60B1-4DDB-ABAF-68D92EF714B3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647629763" sldId="330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647629763" sldId="330"/>
            <ac:spMk id="2" creationId="{55DC44F1-1C93-4ED9-8F89-391B2AB84427}"/>
          </ac:spMkLst>
        </pc:spChg>
      </pc:sldChg>
      <pc:sldChg chg="modSp">
        <pc:chgData name="Jim" userId="d41a4da1a37fb713" providerId="LiveId" clId="{0FFF48C2-8FEE-44E4-B021-D5E476AC8948}" dt="2022-01-28T14:23:49.291" v="272"/>
        <pc:sldMkLst>
          <pc:docMk/>
          <pc:sldMk cId="3843134838" sldId="331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843134838" sldId="331"/>
            <ac:spMk id="2" creationId="{55DC44F1-1C93-4ED9-8F89-391B2AB84427}"/>
          </ac:spMkLst>
        </pc:spChg>
      </pc:sldChg>
      <pc:sldChg chg="addSp modSp mod">
        <pc:chgData name="Jim" userId="d41a4da1a37fb713" providerId="LiveId" clId="{0FFF48C2-8FEE-44E4-B021-D5E476AC8948}" dt="2022-01-28T14:23:49.291" v="272"/>
        <pc:sldMkLst>
          <pc:docMk/>
          <pc:sldMk cId="1439702090" sldId="332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1439702090" sldId="332"/>
            <ac:spMk id="2" creationId="{55DC44F1-1C93-4ED9-8F89-391B2AB84427}"/>
          </ac:spMkLst>
        </pc:spChg>
        <pc:inkChg chg="add">
          <ac:chgData name="Jim" userId="d41a4da1a37fb713" providerId="LiveId" clId="{0FFF48C2-8FEE-44E4-B021-D5E476AC8948}" dt="2022-01-27T14:59:57.344" v="77" actId="9405"/>
          <ac:inkMkLst>
            <pc:docMk/>
            <pc:sldMk cId="1439702090" sldId="332"/>
            <ac:inkMk id="4" creationId="{A5A760F2-EDC8-475F-9761-ADB10E88CEC6}"/>
          </ac:inkMkLst>
        </pc:inkChg>
      </pc:sldChg>
      <pc:sldChg chg="modSp mod">
        <pc:chgData name="Jim" userId="d41a4da1a37fb713" providerId="LiveId" clId="{0FFF48C2-8FEE-44E4-B021-D5E476AC8948}" dt="2022-01-28T14:23:52.823" v="275" actId="27636"/>
        <pc:sldMkLst>
          <pc:docMk/>
          <pc:sldMk cId="100087912" sldId="333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100087912" sldId="333"/>
            <ac:spMk id="2" creationId="{55DC44F1-1C93-4ED9-8F89-391B2AB84427}"/>
          </ac:spMkLst>
        </pc:spChg>
        <pc:spChg chg="mod">
          <ac:chgData name="Jim" userId="d41a4da1a37fb713" providerId="LiveId" clId="{0FFF48C2-8FEE-44E4-B021-D5E476AC8948}" dt="2022-01-28T14:23:52.823" v="275" actId="27636"/>
          <ac:spMkLst>
            <pc:docMk/>
            <pc:sldMk cId="100087912" sldId="333"/>
            <ac:spMk id="3" creationId="{814A291E-60B1-4DDB-ABAF-68D92EF714B3}"/>
          </ac:spMkLst>
        </pc:spChg>
      </pc:sldChg>
      <pc:sldChg chg="delSp modSp add mod">
        <pc:chgData name="Jim" userId="d41a4da1a37fb713" providerId="LiveId" clId="{0FFF48C2-8FEE-44E4-B021-D5E476AC8948}" dt="2022-01-28T14:23:49.291" v="272"/>
        <pc:sldMkLst>
          <pc:docMk/>
          <pc:sldMk cId="431319392" sldId="334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431319392" sldId="334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431319392" sldId="334"/>
            <ac:spMk id="3" creationId="{EEDCE2BC-E210-40CC-AF18-ACE1D9475793}"/>
          </ac:spMkLst>
        </pc:spChg>
        <pc:spChg chg="del">
          <ac:chgData name="Jim" userId="d41a4da1a37fb713" providerId="LiveId" clId="{0FFF48C2-8FEE-44E4-B021-D5E476AC8948}" dt="2022-01-27T14:59:16.447" v="76" actId="478"/>
          <ac:spMkLst>
            <pc:docMk/>
            <pc:sldMk cId="431319392" sldId="334"/>
            <ac:spMk id="55" creationId="{90AAF72C-25B0-4D83-B020-3C83C1619A9E}"/>
          </ac:spMkLst>
        </pc:spChg>
        <pc:inkChg chg="del">
          <ac:chgData name="Jim" userId="d41a4da1a37fb713" providerId="LiveId" clId="{0FFF48C2-8FEE-44E4-B021-D5E476AC8948}" dt="2022-01-27T14:57:59.911" v="63"/>
          <ac:inkMkLst>
            <pc:docMk/>
            <pc:sldMk cId="431319392" sldId="334"/>
            <ac:inkMk id="56" creationId="{097A8734-A822-416B-A71D-D071EB8C6EC4}"/>
          </ac:inkMkLst>
        </pc:inkChg>
        <pc:inkChg chg="del">
          <ac:chgData name="Jim" userId="d41a4da1a37fb713" providerId="LiveId" clId="{0FFF48C2-8FEE-44E4-B021-D5E476AC8948}" dt="2022-01-27T14:57:59.911" v="74"/>
          <ac:inkMkLst>
            <pc:docMk/>
            <pc:sldMk cId="431319392" sldId="334"/>
            <ac:inkMk id="57" creationId="{B811DA47-C3C4-420A-803E-A7AF72CAE687}"/>
          </ac:inkMkLst>
        </pc:inkChg>
        <pc:inkChg chg="del">
          <ac:chgData name="Jim" userId="d41a4da1a37fb713" providerId="LiveId" clId="{0FFF48C2-8FEE-44E4-B021-D5E476AC8948}" dt="2022-01-27T14:57:59.911" v="69"/>
          <ac:inkMkLst>
            <pc:docMk/>
            <pc:sldMk cId="431319392" sldId="334"/>
            <ac:inkMk id="58" creationId="{B9719EF7-3189-4415-B0BB-3E0BA4802B14}"/>
          </ac:inkMkLst>
        </pc:inkChg>
        <pc:inkChg chg="del">
          <ac:chgData name="Jim" userId="d41a4da1a37fb713" providerId="LiveId" clId="{0FFF48C2-8FEE-44E4-B021-D5E476AC8948}" dt="2022-01-27T14:57:59.911" v="60"/>
          <ac:inkMkLst>
            <pc:docMk/>
            <pc:sldMk cId="431319392" sldId="334"/>
            <ac:inkMk id="59" creationId="{3E1E5C3A-6C6F-463D-8EAC-62D02B50FBAC}"/>
          </ac:inkMkLst>
        </pc:inkChg>
        <pc:inkChg chg="del">
          <ac:chgData name="Jim" userId="d41a4da1a37fb713" providerId="LiveId" clId="{0FFF48C2-8FEE-44E4-B021-D5E476AC8948}" dt="2022-01-27T14:57:59.911" v="61"/>
          <ac:inkMkLst>
            <pc:docMk/>
            <pc:sldMk cId="431319392" sldId="334"/>
            <ac:inkMk id="60" creationId="{BC0D0697-7BD5-43C9-A2FF-E0D54E6DA0CD}"/>
          </ac:inkMkLst>
        </pc:inkChg>
        <pc:inkChg chg="del">
          <ac:chgData name="Jim" userId="d41a4da1a37fb713" providerId="LiveId" clId="{0FFF48C2-8FEE-44E4-B021-D5E476AC8948}" dt="2022-01-27T14:57:59.911" v="70"/>
          <ac:inkMkLst>
            <pc:docMk/>
            <pc:sldMk cId="431319392" sldId="334"/>
            <ac:inkMk id="61" creationId="{8984FBC3-8126-417D-8CA4-66723F313A6E}"/>
          </ac:inkMkLst>
        </pc:inkChg>
        <pc:inkChg chg="del">
          <ac:chgData name="Jim" userId="d41a4da1a37fb713" providerId="LiveId" clId="{0FFF48C2-8FEE-44E4-B021-D5E476AC8948}" dt="2022-01-27T14:57:59.911" v="72"/>
          <ac:inkMkLst>
            <pc:docMk/>
            <pc:sldMk cId="431319392" sldId="334"/>
            <ac:inkMk id="62" creationId="{4BC2E39C-D4D0-49E2-BE5C-23F3D2A79455}"/>
          </ac:inkMkLst>
        </pc:inkChg>
        <pc:inkChg chg="del">
          <ac:chgData name="Jim" userId="d41a4da1a37fb713" providerId="LiveId" clId="{0FFF48C2-8FEE-44E4-B021-D5E476AC8948}" dt="2022-01-27T14:57:59.911" v="67"/>
          <ac:inkMkLst>
            <pc:docMk/>
            <pc:sldMk cId="431319392" sldId="334"/>
            <ac:inkMk id="63" creationId="{C264B47A-5296-4067-9BE9-1EA03BA0C626}"/>
          </ac:inkMkLst>
        </pc:inkChg>
        <pc:inkChg chg="del">
          <ac:chgData name="Jim" userId="d41a4da1a37fb713" providerId="LiveId" clId="{0FFF48C2-8FEE-44E4-B021-D5E476AC8948}" dt="2022-01-27T14:57:59.911" v="75"/>
          <ac:inkMkLst>
            <pc:docMk/>
            <pc:sldMk cId="431319392" sldId="334"/>
            <ac:inkMk id="64" creationId="{25203C95-5D3D-4DF4-ABC3-09D8CB387E34}"/>
          </ac:inkMkLst>
        </pc:inkChg>
        <pc:inkChg chg="del">
          <ac:chgData name="Jim" userId="d41a4da1a37fb713" providerId="LiveId" clId="{0FFF48C2-8FEE-44E4-B021-D5E476AC8948}" dt="2022-01-27T14:57:59.911" v="73"/>
          <ac:inkMkLst>
            <pc:docMk/>
            <pc:sldMk cId="431319392" sldId="334"/>
            <ac:inkMk id="65" creationId="{58DF5F34-590F-4C0A-880D-25D72267B372}"/>
          </ac:inkMkLst>
        </pc:inkChg>
        <pc:inkChg chg="del">
          <ac:chgData name="Jim" userId="d41a4da1a37fb713" providerId="LiveId" clId="{0FFF48C2-8FEE-44E4-B021-D5E476AC8948}" dt="2022-01-27T14:57:59.911" v="68"/>
          <ac:inkMkLst>
            <pc:docMk/>
            <pc:sldMk cId="431319392" sldId="334"/>
            <ac:inkMk id="66" creationId="{96A7F27E-E8E8-42A0-A1AD-335FCEE9076C}"/>
          </ac:inkMkLst>
        </pc:inkChg>
        <pc:inkChg chg="del">
          <ac:chgData name="Jim" userId="d41a4da1a37fb713" providerId="LiveId" clId="{0FFF48C2-8FEE-44E4-B021-D5E476AC8948}" dt="2022-01-27T14:57:59.911" v="65"/>
          <ac:inkMkLst>
            <pc:docMk/>
            <pc:sldMk cId="431319392" sldId="334"/>
            <ac:inkMk id="67" creationId="{42BE3044-A830-44D3-91C5-F53D6F3ED5E6}"/>
          </ac:inkMkLst>
        </pc:inkChg>
        <pc:inkChg chg="del">
          <ac:chgData name="Jim" userId="d41a4da1a37fb713" providerId="LiveId" clId="{0FFF48C2-8FEE-44E4-B021-D5E476AC8948}" dt="2022-01-27T14:57:59.911" v="71"/>
          <ac:inkMkLst>
            <pc:docMk/>
            <pc:sldMk cId="431319392" sldId="334"/>
            <ac:inkMk id="68" creationId="{84932DC1-3515-4415-93F6-C7C6BDB261A6}"/>
          </ac:inkMkLst>
        </pc:inkChg>
        <pc:inkChg chg="del">
          <ac:chgData name="Jim" userId="d41a4da1a37fb713" providerId="LiveId" clId="{0FFF48C2-8FEE-44E4-B021-D5E476AC8948}" dt="2022-01-27T14:57:59.911" v="62"/>
          <ac:inkMkLst>
            <pc:docMk/>
            <pc:sldMk cId="431319392" sldId="334"/>
            <ac:inkMk id="69" creationId="{CC247413-9A2A-479D-8F42-D56EDD9B39B8}"/>
          </ac:inkMkLst>
        </pc:inkChg>
        <pc:inkChg chg="del">
          <ac:chgData name="Jim" userId="d41a4da1a37fb713" providerId="LiveId" clId="{0FFF48C2-8FEE-44E4-B021-D5E476AC8948}" dt="2022-01-27T14:57:59.911" v="66"/>
          <ac:inkMkLst>
            <pc:docMk/>
            <pc:sldMk cId="431319392" sldId="334"/>
            <ac:inkMk id="70" creationId="{EF173870-627B-435F-A597-D726DEBB933B}"/>
          </ac:inkMkLst>
        </pc:inkChg>
        <pc:inkChg chg="del">
          <ac:chgData name="Jim" userId="d41a4da1a37fb713" providerId="LiveId" clId="{0FFF48C2-8FEE-44E4-B021-D5E476AC8948}" dt="2022-01-27T14:57:59.905" v="59"/>
          <ac:inkMkLst>
            <pc:docMk/>
            <pc:sldMk cId="431319392" sldId="334"/>
            <ac:inkMk id="71" creationId="{A74EC0D7-6899-4AA7-842B-D95448345BDE}"/>
          </ac:inkMkLst>
        </pc:inkChg>
        <pc:inkChg chg="del">
          <ac:chgData name="Jim" userId="d41a4da1a37fb713" providerId="LiveId" clId="{0FFF48C2-8FEE-44E4-B021-D5E476AC8948}" dt="2022-01-27T14:57:59.911" v="64"/>
          <ac:inkMkLst>
            <pc:docMk/>
            <pc:sldMk cId="431319392" sldId="334"/>
            <ac:inkMk id="72" creationId="{3A11ED80-67B2-426F-81C3-196C9E261DE1}"/>
          </ac:inkMkLst>
        </pc:inkChg>
        <pc:inkChg chg="del">
          <ac:chgData name="Jim" userId="d41a4da1a37fb713" providerId="LiveId" clId="{0FFF48C2-8FEE-44E4-B021-D5E476AC8948}" dt="2022-01-27T14:57:51.148" v="52"/>
          <ac:inkMkLst>
            <pc:docMk/>
            <pc:sldMk cId="431319392" sldId="334"/>
            <ac:inkMk id="73" creationId="{83EABA79-0D8B-406F-89C5-78CE9665A42C}"/>
          </ac:inkMkLst>
        </pc:inkChg>
        <pc:inkChg chg="del">
          <ac:chgData name="Jim" userId="d41a4da1a37fb713" providerId="LiveId" clId="{0FFF48C2-8FEE-44E4-B021-D5E476AC8948}" dt="2022-01-27T14:57:51.148" v="53"/>
          <ac:inkMkLst>
            <pc:docMk/>
            <pc:sldMk cId="431319392" sldId="334"/>
            <ac:inkMk id="74" creationId="{B706FCE8-C73F-4908-A2D9-29BFEDEB8A30}"/>
          </ac:inkMkLst>
        </pc:inkChg>
        <pc:inkChg chg="del">
          <ac:chgData name="Jim" userId="d41a4da1a37fb713" providerId="LiveId" clId="{0FFF48C2-8FEE-44E4-B021-D5E476AC8948}" dt="2022-01-27T14:57:56.682" v="56"/>
          <ac:inkMkLst>
            <pc:docMk/>
            <pc:sldMk cId="431319392" sldId="334"/>
            <ac:inkMk id="75" creationId="{E8A8E282-F326-41BB-AEFB-DE1CF2E1FF8B}"/>
          </ac:inkMkLst>
        </pc:inkChg>
        <pc:inkChg chg="del">
          <ac:chgData name="Jim" userId="d41a4da1a37fb713" providerId="LiveId" clId="{0FFF48C2-8FEE-44E4-B021-D5E476AC8948}" dt="2022-01-27T14:57:55.248" v="55"/>
          <ac:inkMkLst>
            <pc:docMk/>
            <pc:sldMk cId="431319392" sldId="334"/>
            <ac:inkMk id="76" creationId="{2CC1ABCD-B321-4CF7-8581-489A9642F435}"/>
          </ac:inkMkLst>
        </pc:inkChg>
        <pc:inkChg chg="del">
          <ac:chgData name="Jim" userId="d41a4da1a37fb713" providerId="LiveId" clId="{0FFF48C2-8FEE-44E4-B021-D5E476AC8948}" dt="2022-01-27T14:57:56.682" v="57"/>
          <ac:inkMkLst>
            <pc:docMk/>
            <pc:sldMk cId="431319392" sldId="334"/>
            <ac:inkMk id="77" creationId="{F8E2AC12-C5F2-4562-8F5A-AF3E724D0420}"/>
          </ac:inkMkLst>
        </pc:inkChg>
        <pc:inkChg chg="del">
          <ac:chgData name="Jim" userId="d41a4da1a37fb713" providerId="LiveId" clId="{0FFF48C2-8FEE-44E4-B021-D5E476AC8948}" dt="2022-01-27T14:57:46.940" v="48"/>
          <ac:inkMkLst>
            <pc:docMk/>
            <pc:sldMk cId="431319392" sldId="334"/>
            <ac:inkMk id="78" creationId="{2FAF9B69-E04E-4A51-BB7A-FDE62D8B0702}"/>
          </ac:inkMkLst>
        </pc:inkChg>
        <pc:inkChg chg="del">
          <ac:chgData name="Jim" userId="d41a4da1a37fb713" providerId="LiveId" clId="{0FFF48C2-8FEE-44E4-B021-D5E476AC8948}" dt="2022-01-27T14:57:46.940" v="47"/>
          <ac:inkMkLst>
            <pc:docMk/>
            <pc:sldMk cId="431319392" sldId="334"/>
            <ac:inkMk id="79" creationId="{25FAEAA4-0826-4D8C-8161-D7E766093B0E}"/>
          </ac:inkMkLst>
        </pc:inkChg>
        <pc:inkChg chg="del">
          <ac:chgData name="Jim" userId="d41a4da1a37fb713" providerId="LiveId" clId="{0FFF48C2-8FEE-44E4-B021-D5E476AC8948}" dt="2022-01-27T14:57:46.941" v="49"/>
          <ac:inkMkLst>
            <pc:docMk/>
            <pc:sldMk cId="431319392" sldId="334"/>
            <ac:inkMk id="80" creationId="{8B2A1D67-66B5-4C09-9BEE-5595746E62B0}"/>
          </ac:inkMkLst>
        </pc:inkChg>
        <pc:inkChg chg="del">
          <ac:chgData name="Jim" userId="d41a4da1a37fb713" providerId="LiveId" clId="{0FFF48C2-8FEE-44E4-B021-D5E476AC8948}" dt="2022-01-27T14:57:49.340" v="50"/>
          <ac:inkMkLst>
            <pc:docMk/>
            <pc:sldMk cId="431319392" sldId="334"/>
            <ac:inkMk id="81" creationId="{42694387-4F0C-4A71-BF61-47CAF4224FE4}"/>
          </ac:inkMkLst>
        </pc:inkChg>
        <pc:inkChg chg="del">
          <ac:chgData name="Jim" userId="d41a4da1a37fb713" providerId="LiveId" clId="{0FFF48C2-8FEE-44E4-B021-D5E476AC8948}" dt="2022-01-27T14:57:49.340" v="51"/>
          <ac:inkMkLst>
            <pc:docMk/>
            <pc:sldMk cId="431319392" sldId="334"/>
            <ac:inkMk id="82" creationId="{E7A0D1CA-90F5-4DC8-BD77-B48B2028CAB3}"/>
          </ac:inkMkLst>
        </pc:inkChg>
        <pc:inkChg chg="del">
          <ac:chgData name="Jim" userId="d41a4da1a37fb713" providerId="LiveId" clId="{0FFF48C2-8FEE-44E4-B021-D5E476AC8948}" dt="2022-01-27T14:57:46.939" v="46"/>
          <ac:inkMkLst>
            <pc:docMk/>
            <pc:sldMk cId="431319392" sldId="334"/>
            <ac:inkMk id="83" creationId="{C71C686C-7153-4D68-8479-FB31700FB28C}"/>
          </ac:inkMkLst>
        </pc:inkChg>
        <pc:inkChg chg="del">
          <ac:chgData name="Jim" userId="d41a4da1a37fb713" providerId="LiveId" clId="{0FFF48C2-8FEE-44E4-B021-D5E476AC8948}" dt="2022-01-27T14:57:56.682" v="58"/>
          <ac:inkMkLst>
            <pc:docMk/>
            <pc:sldMk cId="431319392" sldId="334"/>
            <ac:inkMk id="84" creationId="{9C5840FF-2010-44AF-AD4D-FE26F256D1FB}"/>
          </ac:inkMkLst>
        </pc:inkChg>
        <pc:inkChg chg="del">
          <ac:chgData name="Jim" userId="d41a4da1a37fb713" providerId="LiveId" clId="{0FFF48C2-8FEE-44E4-B021-D5E476AC8948}" dt="2022-01-27T14:57:53.972" v="54"/>
          <ac:inkMkLst>
            <pc:docMk/>
            <pc:sldMk cId="431319392" sldId="334"/>
            <ac:inkMk id="85" creationId="{24C22F2A-D60D-4439-81E7-73898FF66B90}"/>
          </ac:inkMkLst>
        </pc:inkChg>
      </pc:sldChg>
      <pc:sldChg chg="modSp add">
        <pc:chgData name="Jim" userId="d41a4da1a37fb713" providerId="LiveId" clId="{0FFF48C2-8FEE-44E4-B021-D5E476AC8948}" dt="2022-01-28T14:23:49.291" v="272"/>
        <pc:sldMkLst>
          <pc:docMk/>
          <pc:sldMk cId="2018770720" sldId="335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018770720" sldId="335"/>
            <ac:spMk id="2" creationId="{378536D3-BB93-464C-B39E-EA928E5A1E85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2018770720" sldId="335"/>
            <ac:spMk id="3" creationId="{EEDCE2BC-E210-40CC-AF18-ACE1D9475793}"/>
          </ac:spMkLst>
        </pc:spChg>
      </pc:sldChg>
      <pc:sldChg chg="modSp add mod ord">
        <pc:chgData name="Jim" userId="d41a4da1a37fb713" providerId="LiveId" clId="{0FFF48C2-8FEE-44E4-B021-D5E476AC8948}" dt="2022-01-28T14:43:28.876" v="284" actId="20577"/>
        <pc:sldMkLst>
          <pc:docMk/>
          <pc:sldMk cId="1297365616" sldId="336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1297365616" sldId="336"/>
            <ac:spMk id="2" creationId="{7BDE4513-CFE9-4EA7-AA4A-9389B868A0A2}"/>
          </ac:spMkLst>
        </pc:spChg>
        <pc:spChg chg="mod">
          <ac:chgData name="Jim" userId="d41a4da1a37fb713" providerId="LiveId" clId="{0FFF48C2-8FEE-44E4-B021-D5E476AC8948}" dt="2022-01-28T14:43:28.876" v="284" actId="20577"/>
          <ac:spMkLst>
            <pc:docMk/>
            <pc:sldMk cId="1297365616" sldId="336"/>
            <ac:spMk id="3" creationId="{3DC38765-EFCA-4D84-AFA5-E3E45023360B}"/>
          </ac:spMkLst>
        </pc:spChg>
      </pc:sldChg>
      <pc:sldChg chg="modSp add mod">
        <pc:chgData name="Jim" userId="d41a4da1a37fb713" providerId="LiveId" clId="{0FFF48C2-8FEE-44E4-B021-D5E476AC8948}" dt="2022-01-28T14:23:49.291" v="272"/>
        <pc:sldMkLst>
          <pc:docMk/>
          <pc:sldMk cId="1146882527" sldId="337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1146882527" sldId="337"/>
            <ac:spMk id="2" creationId="{DBE87F82-463F-447A-86F0-8C3E72F84E70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1146882527" sldId="337"/>
            <ac:spMk id="3" creationId="{124C5AB9-1B7D-4B75-98A4-FD62F7CAEC4D}"/>
          </ac:spMkLst>
        </pc:spChg>
      </pc:sldChg>
      <pc:sldChg chg="modSp add mod">
        <pc:chgData name="Jim" userId="d41a4da1a37fb713" providerId="LiveId" clId="{0FFF48C2-8FEE-44E4-B021-D5E476AC8948}" dt="2022-01-28T14:23:49.291" v="272"/>
        <pc:sldMkLst>
          <pc:docMk/>
          <pc:sldMk cId="767281297" sldId="338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767281297" sldId="338"/>
            <ac:spMk id="2" creationId="{06289CE3-8903-4168-9F17-2D09925B6A07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767281297" sldId="338"/>
            <ac:spMk id="3" creationId="{401492EC-9F44-4933-B96C-DF0C2C43B964}"/>
          </ac:spMkLst>
        </pc:spChg>
      </pc:sldChg>
      <pc:sldChg chg="modSp add mod">
        <pc:chgData name="Jim" userId="d41a4da1a37fb713" providerId="LiveId" clId="{0FFF48C2-8FEE-44E4-B021-D5E476AC8948}" dt="2022-01-28T14:23:49.291" v="272"/>
        <pc:sldMkLst>
          <pc:docMk/>
          <pc:sldMk cId="3908898070" sldId="339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908898070" sldId="339"/>
            <ac:spMk id="2" creationId="{A67B39AF-FF5D-4C47-88B3-7383BA93536E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908898070" sldId="339"/>
            <ac:spMk id="3" creationId="{743EE6B2-2D5B-4C06-BD4D-A14F7FD58FF1}"/>
          </ac:spMkLst>
        </pc:spChg>
      </pc:sldChg>
      <pc:sldChg chg="modSp add mod">
        <pc:chgData name="Jim" userId="d41a4da1a37fb713" providerId="LiveId" clId="{0FFF48C2-8FEE-44E4-B021-D5E476AC8948}" dt="2022-01-28T14:23:49.291" v="272"/>
        <pc:sldMkLst>
          <pc:docMk/>
          <pc:sldMk cId="3782955928" sldId="340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782955928" sldId="340"/>
            <ac:spMk id="2" creationId="{B001CCD4-85FF-45C3-97E2-988F55A35FEA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782955928" sldId="340"/>
            <ac:spMk id="3" creationId="{4E3C14A6-D6C6-4F7D-8DD8-A673A102911E}"/>
          </ac:spMkLst>
        </pc:spChg>
      </pc:sldChg>
      <pc:sldChg chg="modSp add">
        <pc:chgData name="Jim" userId="d41a4da1a37fb713" providerId="LiveId" clId="{0FFF48C2-8FEE-44E4-B021-D5E476AC8948}" dt="2022-01-28T14:23:49.291" v="272"/>
        <pc:sldMkLst>
          <pc:docMk/>
          <pc:sldMk cId="1585125526" sldId="341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1585125526" sldId="341"/>
            <ac:spMk id="2" creationId="{7C27784C-EC41-4135-B243-E65F89735263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1585125526" sldId="341"/>
            <ac:spMk id="3" creationId="{AC5EBBAF-7003-4E78-BF9F-04299D8FD1D6}"/>
          </ac:spMkLst>
        </pc:spChg>
      </pc:sldChg>
      <pc:sldChg chg="modSp add">
        <pc:chgData name="Jim" userId="d41a4da1a37fb713" providerId="LiveId" clId="{0FFF48C2-8FEE-44E4-B021-D5E476AC8948}" dt="2022-01-28T14:23:49.291" v="272"/>
        <pc:sldMkLst>
          <pc:docMk/>
          <pc:sldMk cId="2212800162" sldId="342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212800162" sldId="342"/>
            <ac:spMk id="2" creationId="{6AD31D5C-4A3F-4D71-8D7E-AB5B9B312721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2212800162" sldId="342"/>
            <ac:spMk id="3" creationId="{2AEA70A5-7974-4713-83E3-5DCFC8A08710}"/>
          </ac:spMkLst>
        </pc:spChg>
      </pc:sldChg>
      <pc:sldChg chg="modSp add mod">
        <pc:chgData name="Jim" userId="d41a4da1a37fb713" providerId="LiveId" clId="{0FFF48C2-8FEE-44E4-B021-D5E476AC8948}" dt="2022-01-28T14:23:49.291" v="272"/>
        <pc:sldMkLst>
          <pc:docMk/>
          <pc:sldMk cId="3888589558" sldId="343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888589558" sldId="343"/>
            <ac:spMk id="2" creationId="{3581527F-1155-4C2F-8DAC-868310C7C460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888589558" sldId="343"/>
            <ac:spMk id="3" creationId="{1AE6E7FA-F906-43EC-A7B7-8EA57DB0D6CE}"/>
          </ac:spMkLst>
        </pc:spChg>
      </pc:sldChg>
      <pc:sldChg chg="modSp add mod">
        <pc:chgData name="Jim" userId="d41a4da1a37fb713" providerId="LiveId" clId="{0FFF48C2-8FEE-44E4-B021-D5E476AC8948}" dt="2022-01-28T14:23:49.291" v="272"/>
        <pc:sldMkLst>
          <pc:docMk/>
          <pc:sldMk cId="301896018" sldId="344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01896018" sldId="344"/>
            <ac:spMk id="2" creationId="{EFB723A3-3E09-427E-8B13-113572994CE0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01896018" sldId="344"/>
            <ac:spMk id="3" creationId="{447C6C73-B086-4738-984C-B776555F8A09}"/>
          </ac:spMkLst>
        </pc:spChg>
      </pc:sldChg>
      <pc:sldChg chg="modSp add mod">
        <pc:chgData name="Jim" userId="d41a4da1a37fb713" providerId="LiveId" clId="{0FFF48C2-8FEE-44E4-B021-D5E476AC8948}" dt="2022-01-28T14:23:49.291" v="272"/>
        <pc:sldMkLst>
          <pc:docMk/>
          <pc:sldMk cId="1189411522" sldId="345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1189411522" sldId="345"/>
            <ac:spMk id="2" creationId="{E5FB657D-F3EF-42B4-A580-400C331203F2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1189411522" sldId="345"/>
            <ac:spMk id="3" creationId="{931A886E-20C8-4FA4-81ED-62E0FAC25BFF}"/>
          </ac:spMkLst>
        </pc:spChg>
      </pc:sldChg>
      <pc:sldChg chg="modSp add mod">
        <pc:chgData name="Jim" userId="d41a4da1a37fb713" providerId="LiveId" clId="{0FFF48C2-8FEE-44E4-B021-D5E476AC8948}" dt="2022-01-28T14:23:49.291" v="272"/>
        <pc:sldMkLst>
          <pc:docMk/>
          <pc:sldMk cId="2643513531" sldId="346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643513531" sldId="346"/>
            <ac:spMk id="2" creationId="{896A3EF9-45BC-4721-999C-FB3FCDF9568B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2643513531" sldId="346"/>
            <ac:spMk id="3" creationId="{C6D62984-FFDB-4FFD-AE6C-2E042E644936}"/>
          </ac:spMkLst>
        </pc:spChg>
      </pc:sldChg>
      <pc:sldChg chg="modSp add mod">
        <pc:chgData name="Jim" userId="d41a4da1a37fb713" providerId="LiveId" clId="{0FFF48C2-8FEE-44E4-B021-D5E476AC8948}" dt="2022-01-28T14:23:49.291" v="272"/>
        <pc:sldMkLst>
          <pc:docMk/>
          <pc:sldMk cId="2534137683" sldId="347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534137683" sldId="347"/>
            <ac:spMk id="2" creationId="{1F050527-8A8D-45D7-A70E-E019231BDB08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2534137683" sldId="347"/>
            <ac:spMk id="3" creationId="{07A8B323-2BC1-4AB1-8DC4-088E6A833CC8}"/>
          </ac:spMkLst>
        </pc:spChg>
      </pc:sldChg>
      <pc:sldChg chg="modSp add mod">
        <pc:chgData name="Jim" userId="d41a4da1a37fb713" providerId="LiveId" clId="{0FFF48C2-8FEE-44E4-B021-D5E476AC8948}" dt="2022-01-28T14:23:49.291" v="272"/>
        <pc:sldMkLst>
          <pc:docMk/>
          <pc:sldMk cId="2081757234" sldId="348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2081757234" sldId="348"/>
            <ac:spMk id="2" creationId="{7397E7E7-578E-4A23-AA4E-D234B469F261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2081757234" sldId="348"/>
            <ac:spMk id="3" creationId="{FF8EE9C9-832C-4C05-86D1-E9182E7E4E8C}"/>
          </ac:spMkLst>
        </pc:spChg>
      </pc:sldChg>
      <pc:sldChg chg="modSp add">
        <pc:chgData name="Jim" userId="d41a4da1a37fb713" providerId="LiveId" clId="{0FFF48C2-8FEE-44E4-B021-D5E476AC8948}" dt="2022-01-28T14:23:49.291" v="272"/>
        <pc:sldMkLst>
          <pc:docMk/>
          <pc:sldMk cId="3831822137" sldId="349"/>
        </pc:sldMkLst>
        <pc:spChg chg="mod">
          <ac:chgData name="Jim" userId="d41a4da1a37fb713" providerId="LiveId" clId="{0FFF48C2-8FEE-44E4-B021-D5E476AC8948}" dt="2022-01-28T14:23:49.291" v="272"/>
          <ac:spMkLst>
            <pc:docMk/>
            <pc:sldMk cId="3831822137" sldId="349"/>
            <ac:spMk id="2" creationId="{A6DD8A7F-3896-4DC7-B5F9-4F28ECC8D99E}"/>
          </ac:spMkLst>
        </pc:spChg>
        <pc:spChg chg="mod">
          <ac:chgData name="Jim" userId="d41a4da1a37fb713" providerId="LiveId" clId="{0FFF48C2-8FEE-44E4-B021-D5E476AC8948}" dt="2022-01-28T14:23:49.291" v="272"/>
          <ac:spMkLst>
            <pc:docMk/>
            <pc:sldMk cId="3831822137" sldId="349"/>
            <ac:spMk id="3" creationId="{54D18936-4AD1-4367-B5AB-51A4F711EEF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31.4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1561 343 968,'0'0'912,"0"-1"-439,1 0-209,0-1-136,0 0-56,-1 1 40,0 0 88,0 0 56,0 1 8,0 1-40,0 0-56,0-1 0,0 1 48,0 0 184,0 0 320,-1 0 56,0-1-55,1 0-105,-1 0-112,1 1-208,0-1-56,0 0 24,0 0 40,0 0 16,0-1 16,1 1 16,-1 0 8,-1 0 32,1 0 200,4-4 33,2-2-161,3-1-80,2-1-72,1-2-56,1 1 8,0 0 24,0 1-48,1-1-40,0-1 16,0 1 0,1 0 24,0-1-24,-1 1-32,2-1-8,-1 0 32,2 1-16,0 0 33,1 0 55,0 1-88,-1 0-72,-1 1-24,-1 0 8,-1 1-16,-1 0 32,2 1 0,0 0-24,1 1-16,1 1-8,1-1 40,1 0 8,1 1 8,0-1-8,1 2-48,-1-1 24,1 1-8,-1 0-40,0 1 24,1 1 0,0-1-16,0 1 16,1 0 0,0 1 16,-1 0 32,0 1 24,0-1-16,-2 1-8,-1-1 0,0 1 16,0 1-32,-2 0-8,0-1-24,0 1 24,0-1 24,-1 0 0,1-1-24,0 0-8,0 1-16,0-1-16,-1 1 16,-1 0 0,0 0 24,-2-1-7,-2 0-81,-2-1 64,-1 0-56,-3 1 32,0 0 0,0-1 24,0 1 24,2 2 8,3 1-40,4 1 8,3 1-16,4 0 136,4 1 24,2-1 24,3 0-8,1-1-8,1 0-40,-1-1-16,-1 0-40,0 0 8,-2 2-32,0 2-8,-1 1-24,0 3 40,-1 1-40,1 1 72,2 1 80,1 0 88,2 2-56,2 2-64,2 2 0,1 1-16,2 3 8,1 0-55,-2 2 7,0 1-16,-1 2 0,-2 1 0,-2 1-72,-1 0 24,-2 0 32,-2 0-40,-2-1 8,-3 0 0,-1-1-16,-2-1 32,-2 0-16,-1-1 0,-2 0 56,0-2 8,-1 0-16,-1 0-24,0 0 48,0 1-24,-2 2-24,1 1-48,-2 1 32,-1 0-64,0 1 56,-1 0-64,0-1 40,0-1-40,0 1 56,0 0-56,1 1 72,0-1-16,0 1-64,0 0 72,-1 1-64,-1 0 64,0 2-8,0 0 16,0 1-16,-2 1 8,0 1-16,-2 2 8,0 0-8,-2-1 16,-1 0-64,-2 1 48,-1-3-8,-1-1 16,-1-2-16,1 0-48,-1-2 72,1-1-24,-1-1-32,0 0 32,-1-1 8,-1 2-40,-1 2 40,0 2 32,-2 1-40,-1 1 0,0 0-48,1 1 72,-1-1-56,1-1 40,0-1-48,-1-1 8,0-1-16,-1-2 8,0-1 0,2-2 40,0-2-40,1-3-8,1-3 0,0 0 64,0-3-64,0 0 0,-1 2 8,-3 3 0,-1 1 0,-2 4 56,-3 2-16,-1 3-40,0-1 56,0 1-16,-1-1 8,1-1 8,1-3 9,0-2-17,4-3 32,1-4-16,2-3 0,1-3-24,0 0-40,-1 0 40,-3 0-32,-3 1-8,-2 2 0,-3 3 8,-2-1 32,-1 1-40,1-1-8,0-1 8,0-1 40,0-1-48,0 0 0,1 0 0,-1 1 0,0 2 0,-1-1 0,0 1 8,0 0-8,-1-2 16,0 0 56,0-1-72,0-1 72,1-3-56,-1-1 40,1-1 8,0 0-16,-1-1-48,-1 2 16,-2 2-16,-2 1 48,-1 1-40,1-1 0,-2 0 0,2-1 56,0 0-56,2-1 0,2-2 40,0 1-40,1-1 56,-1-1-16,-4 0-40,0-1 40,-4 0-40,1-1 48,-1-1-48,0 1 8,1-1-16,0 1 8,2-1 0,1 0 8,1 0 40,1 0-40,2-1 40,-1-1-40,0 0 40,0-3-40,-1 0 40,-2-1-8,-2 0-40,0 0 8,-1-1-8,1-1 0,0 0 40,2-1-40,1 0 0,1 0 0,1 0 0,0 0 0,-1-1 0,0 1-8,0-1 16,0-1-8,1 1 40,1 0-40,0-1 0,2-1 0,0 0 0,1 0 0,0 0 0,1-1 0,-1-1 0,0 0 8,0-1-8,-2 0 8,-1-2-8,-1-1 0,0-1 0,-2 1 8,1-1-8,0 0 0,1-1 0,1 1 0,0-3 40,1-1-32,1-2 40,1-2-48,0 1 40,0-1-48,1 0 0,0 0 0,1 0 0,0 0 0,0 1 0,1 0 0,2 1 0,0 0 0,2 1 0,0-1 0,1 0 0,-1-2 0,1 0 0,-1 0 0,0-1 0,0-1 0,2 0 0,1 1 0,3 2 0,1 0 0,0 2 0,1 0 0,-1 0 0,1-1 0,-2-2 0,0-1 0,-1-2 0,0 0 0,-1-2 0,0-2 0,2 0 0,-1-1 0,1-1 0,1 1 0,0 0 0,1 1 0,1 0 0,0 1 0,2 2 0,-1 2 0,2-1 0,0 1 0,1 0 0,0-1 0,1-1 0,0 1 0,1-1 0,1 1 0,1 0 0,0-1 0,1 1 0,0 1 0,1 1 0,0 1 0,0 2 0,0 1 0,-1 0 0,1 0 0,0 0 0,0 0 0,0-2 0,1 1 0,0-2 0,1-1 0,1 0 0,1-1 0,2-1 0,-1 1 0,0 0 0,0 1 0,0 1 0,1 0 0,0 0 0,0-1 0,3-3 0,0-1 0,1-2 0,0-1 0,2-1 0,0 0 0,0 0 0,0 1 0,-1 1 0,-1 3 0,-1 1 0,-1 2 0,-1 2 0,-1-1 0,0 1 0,0-2 0,0-2 0,0-1 0,2-1 0,-1 0 0,3 0 0,1-1 0,2 0 0,2 0 0,1 1-8,1 1 0,0 1 0,-1 2-8,-1 2-32,-2 3 48,0 1-8,-2 1 8,1 0 0,1-1 0,0-1 0,2-2 0,1-1 0,1-1 0,2-1 0,1-1 0,1 0 0,-1 1 0,1 1-8,1 1 8,1 1-8,-1 0 0,1 2 0,0 0 8,-1 1-8,0 1-40,-1 1 40,-1 1 0,0 2 0,-1 2 0,0 0 8,0 1-8,2 0 0,0 0 8,2-2 0,0 0 0,1-1-8,0-1 8,0 0 0,-1 0-8,-1 2 8,-2 1-8,-2 1 8,-1 2 0,-2 1 0,0 1-8,0 0 0,0 1 0,0-1 8,1-1 0,2 0 0,1-2-8,2 0 8,1 0 0,1 0 0,0 1-8,1 0 8,-2 1-16,0 1 8,-3 2 0,-1 0 0,-3 1 0,-2 1 8,0 0 0,-1 0-8,0 0 8,0 0 0,0 0 0,1 0 0,1 0-8,-1 1-40,1 2 40,2 0 0,1 1 0,2 1 0,2 1 0,3 0 0,0 0 8,0 1-8,-1 1 8,0-2 0,-1 0 0,-1 0-8,-3-1 8,-1 0 0,-2 0-8,-2-1 8,-3 1-8,-1 0-8,0 0 8,-1 2 0,1-1 8,0 0-8,-1-1 8,1 1 0,1-1-8,1 1 8,2 1 0,1 0 0,2 1 0,1 0 0,-1 0 0,2 0 0,0 2-8,-1 0 8,0 0 8,-2-1-8,-3-1 0,0-1 0,-1-1 0,-2-1 8,-2-1-8,-2-1 0,-1 1 0,-1 0 0,-2-1 0,-1 0 8,0 0 0,-1-1-8,-1 0 8,1 0 0,0 0 0,-1 0-8,1-1 8,0 0 0,0 0 0,0 2 0,0-1 0,0 1 0,0-1-8,0 1 8,0-1-8,0 0 0,0 0-144,0 0-352,0 0-752,1-3-1089,-1-2-2064,-6-15-3833,-2-3-7241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43.2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45 608,'0'0'1336,"0"0"-439,0 0-281,0-1-56,0 0-136,0 0-104,0-1-40,2 0-112,-1 0-88,1-1-64,-1 0-8,0 0-8,0 1-40,0-1-80,0 0 48,-1 1 72,0-1 0,0 1 8,0 0 112,0 1 264,1 0 200,-1 1-16,0-1 57,0 1-17,0-1-80,-1 1-8,1-1-104,0 1-40,-1-1-128,0 1-8,0-1-32,1 0 160,-1 1 272,0 0-111,0 0-161,1 0-32,-1 0 40,1 0 16,0 0 104,0 0 64,0-1-64,-1 0-40,1 1 96,-1 1 73,0-1-73,0 1-16,0 0-16,-1 0 16,1-1-80,0 1-72,0-1-56,2 0-32,-2 0-8,1 0-8,0 0 9,0 0-1,1 0-64,-1 0-32,2 0-80,-2 0-40,-1 0-24,4 0 80,3 2 16,3-1-32,2 2-16,1 3-40,1 0 32,1 3-8,1 0 40,1 1 24,0 0-8,0 0 40,-1-2 8,1 0 32,-1-1-24,-1-1 0,-1-2-24,1 0-48,-1 0-40,0-1-16,1 1-56,-1 2 8,2 1-8,-2 2 40,1 1-40,-1 0-8,0 0 8,-1 0-8,1 1 16,-2-1 32,0-1 24,-1-1 0,0-1-16,0 1-48,-1 0 56,0 0-56,0 0 40,0 1-32,-1 2 40,1 0 8,0 2-64,1 1 8,-1 0 0,-1 0 40,1 0-40,-1-1-8,-1 0 8,1-1 56,-2 1-16,0-1 24,0 0-64,1 1 64,-2 0-64,1 1 56,-2 0-56,0 0 56,0 1-64,0 0 0,-1 0 8,0 0 0,1-1 1,-1 0 39,0 0-48,-1-1 8,1 1 0,0 0 0,0-1 0,0 0 0,0-1-8,-1-1 8,0-1-8,1 0 8,-2-1-8,1-1 0,0-1 0,0 0 8,-1 1 0,0-1-8,0 1 0,0 2 8,-1 0 8,-1 1 32,0 0-48,1 0 16,-2 1-8,0 0 0,-1 1 0,-1-1-8,1-1 8,0-2-8,2-2 8,0-1-8,1-3 0,0-1 0,1-2 0,0 1 0,-1 0-8,0 0 8,-1 0 0,1-1 0,-1 0 0,1 1 0,0 0 8,0 2-8,0 0 0,-1 2 8,0-1 0,1-1 0,-1 0 0,1-1 0,-1-1 0,1-1 8,0 1-16,0 0 0,0 0 0,0 1 0,0 2 8,-1-1-8,0 1 8,1-1-8,1-1 0,-1 0 0,1-1 0,-2 0 0,1 0 0,-1 2 0,-1 1 8,1 3-8,0 0 8,0 1-8,1-1 0,-1-3 0,1-1 8,0-2 40,1-1-40,-1-2 8,1 1-8,0 0 40,0-1-40,-1 0-8,1 1 0,-1-1-16,0 0-32,0 1 40,0 0-64,1 0-136,0-1-297,2-3-1007,1-3-2129,2-16-3248,-1-3-6442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3.0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1 648,'3'6'2329,"8"7"-977,-3-9-880,-1-8-208,7 1-88,1 0 176,-1 0 56,4 3-144,0 0-88,1 0-64,-5 6-112,1-3-72,6 4-272,-6-4-304,17 0-1216</inkml:trace>
  <inkml:trace contextRef="#ctx0" brushRef="#br0" timeOffset="1">298 89 2457,'0'10'1648,"3"-1"-320,1 14-256,7-10-367,-4-3-273,4-10-152,3-13-104,5 0-80,2 3-24,-3-6-72,4 9-40,-7 4-88,3 6-16,-4 4-40,1 9-280,3-6-233,3 3-839,19 3-408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9:36:52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161 179 2401,'0'-24'13147,"1"23"-12661,12-7 1855,-3 1-1970,1 1 0,-1-2 0,11-9 0,15-12 245,-23 21-422,0 0 0,0 0-1,1 2 1,0 0 0,0 0 0,1 1 0,-1 1-1,1 1 1,0 0 0,0 0 0,0 2-1,24 0 1,-23 0-59,1-1-1,20-4 0,-24 3-91,-1 1 1,1 1-1,-1 0 0,1 0 1,13 2-1,-18 0-16,-1 0 1,1 0-1,-1 1 0,1 0 1,-1 1-1,0-1 0,0 1 1,-1 1-1,1-1 0,0 1 1,-1 0-1,0 1 0,0 0 1,0-1-1,-1 2 0,0-1 1,0 1-1,0 0 1,7 12-1,16 21 83,-22-32-83,0 1 1,0 0-1,0 0 0,-1 1 0,-1 0 0,0 0 0,6 16 0,-6 1 32,0-1 1,-2 1 0,-1-1 0,0 1 0,-3 0-1,0 0 1,-1-1 0,-1 0 0,-2 1-1,0-2 1,-19 45 0,17-52 26,-1 1 1,-1-2-1,-12 17 1,-2 3 83,18-25-109,-1-1 0,-1 1 0,-14 13 0,17-19 21,-1-1 1,-1 1-1,1-2 0,-1 1 0,1-1 1,-1 0-1,0 0 0,0-1 0,-10 3 0,-71 7 38,41-6 21,25-4-63,0-1-1,-26-2 1,6 0 37,27-1-27,-1 0 0,1 0-1,-1-1 1,1-1-1,0-1 1,-18-8 0,15 6-17,-1 0 1,0 1 0,-32-5-1,47 11-63,1-1 0,-1 0 0,1 1 0,0-2 0,-1 1 0,1 0 1,0-1-1,0 1 0,0-1 0,0 0 0,0 0 0,1 0 0,-1 0 0,0-1 0,1 1 0,0-1 0,-1 1 0,1-1 0,-2-4 0,-22-23 51,23 27-61,0 0 0,1-1-1,-1 1 1,1-1-1,0 1 1,0-1-1,0 0 1,0 0-1,1 0 1,0 0-1,0-1 1,0 1-1,0 0 1,1 0 0,-1-1-1,1 1 1,0 0-1,0-1 1,1 1-1,-1 0 1,1 0-1,0-1 1,0 1-1,3-6 1,3-11-28,2 0-1,0 0 1,16-25 0,-20 37 36,22-36-38,3 1 0,39-46 0,-69 90 30,0 0-1,0 0 0,0 0 1,0 0-1,1 0 0,-1-1 0,0 1 1,0 0-1,0 0 0,0 0 1,0 0-1,0 0 0,0-1 1,1 1-1,-1 0 0,0 0 0,0 0 1,0 0-1,0 0 0,0 0 1,1 0-1,-1 0 0,0 0 0,0 0 1,0 0-1,0 0 0,1 0 1,-1-1-1,0 1 0,0 0 1,0 0-1,0 0 0,1 1 0,-1-1 1,0 0-1,0 0 0,0 0 1,0 0-1,1 0 0,-1 0 0,0 0 1,0 0-1,0 0 0,0 0 1,0 0-1,1 0 0,-1 1 1,0-1-1,0 0 0,0 0-3,1 0 0,-1 1 0,0-1 0,0 0 0,1 0-1,-1 0 1,0 0 0,0 0 0,1 0 0,-1 1 0,0-1 0,1 0 0,-1 0 0,0 0-1,0 0 1,1 0 0,-1 0 0,0 0 0,1 0 0,-1 0 0,0 0 0,1 0-1,-1 0 1,0-1 0,0 1 0,1 0 0,-1 0 0,0 0 0,1 0 0,-1 0 0,0-1-1,0 1 1,1 0 0,-1 0 0,0 0 0,0-1 0,0 1 0,1 0 0,-1 0 0,0-1-1,0 1 1,1-7 22,-1 5-218,0 6-503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9:36:54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0 392,'-14'10'8826,"5"-4"-5822,20 1 1396,-6-4-4133,0 0 0,0 0 0,0 0 0,0 1-1,0 0 1,-1 0 0,0 0 0,0 1 0,0-1 0,0 1-1,-1 0 1,0 0 0,0 0 0,0 0 0,0 1 0,2 8-1,2 5 21,-1 1-1,0-1 0,4 34 0,6 86 504,15 95 238,-26-212-869,8 45 303,41 119 1,-49-173-392,15 40 305,2 0 1,37 61 0,-55-107-344,1-1 0,0 0 0,0 0 0,1 0 0,-1 0 0,1-1 0,1 0 0,-1-1 0,1 1 1,-1-1-1,1 0 0,0-1 0,1 1 0,-1-2 0,1 1 0,-1-1 0,1 0 0,0 0 0,0-1 0,0 0 1,15-1-1,10-1 159,1-2 0,-1-1-1,62-17 1,-57 12-84,21-5 96,170-32 283,-187 41-430,0 1 1,0 2 0,69 6-1,25 12 488,-50-4-220,1-4-1,162-5 0,-211-6-254,45-5 80,140 6-1,-216 2-142,178 10 247,-146-10-220,0-1 0,66-12 0,-27-2-5,152-7-1,-182 21-2,0 3-1,-1 2 0,1 2 1,64 16-1,-44-3 1,69 16-7,-114-31-1,0-1-1,-1-1 0,1-1 1,27-2-1,165-28 275,-143 16-277,0 3-1,134 1 0,-172 12-12,-2 2 1,55 15-1,-47-10 24,46 6-1,-54-12-1,0-2 0,1-2 0,-1 0 0,0-3 0,0 0-1,61-16 1,-83 16-22,1 0-1,-1 1 1,0 1 0,1 0-1,-1 0 1,1 1-1,-1 0 1,1 0 0,-1 2-1,0-1 1,1 1-1,-1 1 1,0 0 0,17 7-1,-24-8 0,0 0-1,-1 0 1,1 0-1,0 1 1,-1-1-1,1 1 1,-1 0-1,0 0 1,3 6-1,-2-6 0,-1 1 0,0-1 0,1 0 0,-1 0 0,1 0 0,6 5 1,-3-4-1,0-1 0,0 0 1,0 0-1,0-1 1,1 0-1,-1 0 1,1-1-1,-1 1 0,9 0 1,64-2 13,-27 0-8,9 5 5,96 22 0,-96-14-1,84 6-1,-135-18 2,1-1-1,0 0 1,0 0 0,-1-1-1,1 0 1,0-1 0,-1 0-1,15-5 1,-7 1-10,0 2 1,0 0-1,1 1 0,0 0 0,0 2 1,0 0-1,0 1 0,21 4 1,-6-3-16,33-2 1,-36-4 22,-9 1 9,-22 4-25,0 0 1,0 0-1,0 0 0,0 0 0,0 0 1,0 1-1,0-1 0,0 0 0,0 0 1,0 0-1,0 0 0,0 0 1,0 0-1,0 1 0,0-1 0,0 0 1,0 0-1,0 0 0,0 0 1,0 0-1,0 0 0,0 0 0,0 0 1,0 1-1,1-1 0,-1 0 1,0 0-1,0 0 0,0 0 0,0 0 1,0 0-1,0 0 0,0 0 1,0 0-1,0 0 0,1 0 0,-1 0 1,0 0-1,0 1 0,0-1 0,0 0 1,0 0-1,0 0 0,0 0 1,1 0-1,-1 0 0,0 0 0,0 0 1,0 0-1,0 0 0,0 0 1,0-1-1,1 1 0,-5 3-467,1-1 1,0 0-1,0 0 0,-1-1 0,0 1 0,1-1 0,-1 1 1,0-1-1,1 0 0,-5 0 0,5-1-580,0 1 1,0-1-1,0 0 0,0 0 0,0 0 0,0 0 0,0-1 1,-6-1-1,-20-14-7136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9:36:55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8962,'8'24'12279,"-6"-22"-11768,0-2 72,0 1 0,0-1 0,0 1 0,1-1 0,-1 0 0,0 0 0,0 0 0,0 0 0,5-1 0,11 0 674,1 3-773,0 1 0,0 0-1,-1 1 1,0 1-1,0 1 1,34 16 0,24 7-374,47 5-4,42 14-67,-162-47-38,0 0 0,0 0 1,0 0-1,0 1 0,0-1 0,-1 1 0,1-1 0,0 1 0,-1 0 0,1 0 0,-1 0 0,0 0 0,0 0 0,0 1 0,0-1 1,0 1-1,0-1 0,-1 1 0,2 3 0,-2-1-2,0-1 0,0 1 1,-1 0-1,0 0 0,0-1 1,0 1-1,0 0 0,-1 0 1,0-1-1,0 1 0,-3 7 1,-13 77-132,6-23-62,11-61 145,4-8 6,-4 3 43,0-1-1,0 1 0,0 0 1,1 0-1,-1 0 0,0-1 1,0 1-1,0 0 0,0 0 1,1-1-1,-1 1 0,0 0 1,0 0-1,0-1 0,0 1 1,0 0-1,0 0 0,0-1 1,0 1-1,0 0 0,0-1 1,0 1-1,0 0 0,0 0 1,0-1-1,0 1 0,0 0 1,0 0-1,0-1 0,0 1 1,0 0-1,0 0 0,-1-1 1,1 1-1,0 0 0,0 0 1,0-1-1,0 1 0,-1 0 0,1 0 1,0-1-1,-1 2 8,1 0-6,0 1 0,0-1 0,0 0 0,0 0 0,0 0 0,0 0 0,-1 0 0,1 0 1,0 0-1,-1 0 0,1-1 0,-1 1 0,1 0 0,-1 0 0,1 0 0,-1 0 0,1 0 0,-1-1 0,0 1 0,1 0 0,-2 0 1,-3 6-3,-8 18-3,-2 1 0,0-2 1,-27 34-1,-62 63-3,53-67 8,-72 81 4,77-79-378,63-74-1324,-1-1-1,-1 0 0,-1-1 1,19-35-1,-10 7-3060,0-40-2019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9:40:05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1638 147 5113,'0'0'6247,"15"-6"-1477,-7 6-4015,-1 1 0,1 1 1,-1-1-1,0 1 0,12 5 0,-11-4-482,1 0-1,-1-1 0,1 0 1,9 1-1,8-2 87,1-2-1,-1-1 0,26-5 0,-28 4-217,1 0 0,0 1 0,33 2 0,-31 1-54,0 0 0,-1-2 0,1-1 0,-1-2 0,0 0 0,0-2-1,0 0 1,0-2 0,31-15 0,-47 19-75,0 0 0,-1 1 0,1 0 0,1 0 0,-1 1 0,18-1 0,7 10 6,-30-5-15,0-1 0,0 1 0,1-1 0,-1 0 0,0-1 0,0 1 0,10-1 0,-9-1-3,1 0 1,-1 0 0,0 0 0,1 1 0,-1 0 0,12 2-1,-14-1 2,-1 1-1,1-1 0,-1 0 0,0 1 0,0 0 1,0-1-1,0 1 0,0 1 0,0-1 1,0 0-1,-1 1 0,1-1 0,-1 1 0,3 3 1,33 37 37,-26-31-19,-1 1-1,0 0 1,-1 1 0,0 0-1,10 21 1,-12-17 35,-1 0 0,0 1 0,-2 0 1,0 0-1,3 22 0,-7-34-51,1-1 0,0 0 1,0 0-1,0 0 0,1-1 1,4 9-1,-4-9 1,0-1 0,-1 1 0,0 0 0,0 0 0,0 0 0,0 0 0,-1 0 0,0 0 0,1 10 0,-2 164 121,-8-132-106,1-12-14,-22 79 9,13-24-15,-4 31 0,14-87 11,0 0 1,-20 53-1,17-55-5,0-5 51,-14 33 0,19-52-36,1-1 1,-1 1-1,-1-1 1,1 0-1,-1 0 1,-1-1-1,1 1 1,-1-1-1,-7 5 1,-49 43 11,45-38 47,0-1-1,-36 24 1,45-35-14,-1 0 0,0-1 1,0 1-1,-14 2 0,-24 9 59,8-1-8,-1-1-1,0-2 1,-51 8 0,16-4 52,51-11-128,1-2 0,-1 0 0,-29-2 0,31 0-25,1 0-1,-1 1 1,1 1-1,-29 7 1,19 0-57,13-3 88,0-1 0,-1 0 1,0-1-1,0-1 0,0 0 1,-1-2-1,1 0 0,0-2 0,-21-2 1,17 0-33,-1 1 0,1 0 0,0 2 0,-1 1 0,1 1 0,-1 1 0,1 0 1,-31 11-1,19-6 50,-1-1 1,-59 4-1,55-8-58,-72 16 0,70-11 20,1-2 0,-2-1-1,1-3 1,-49-2-1,41-1-49,36 0 31,0 0 1,-23-7-1,-16-1-15,26 8 7,-5-1 4,-36-6-1,61 6-6,1-1-1,-1 0 1,1-1-1,0 1 1,0-1-1,0-1 1,0 1-1,-7-8 1,0 1-5,-2-2 2,0 1-1,0 1 0,-1 0 0,0 1 0,-1 1 0,-35-13 0,49 20-10,-1-1 0,0 1 0,0 0-1,1-1 1,-1 0 0,1 0 0,0 0 0,0 0-1,0-1 1,0 1 0,1-1 0,0 0-1,-1 0 1,1 0 0,-2-5 0,-18-26 20,15 26 12,0 0-1,1 0 0,-7-15 1,8 14-16,-1-1 1,-1 1 0,-8-10-1,11 16-5,0 0 0,1-1 0,-1 1 0,1-1-1,0 0 1,0 0 0,1 0 0,-1 0-1,1-1 1,0 1 0,1-1 0,-1 1-1,1-1 1,0 1 0,0-1 0,1 0 0,0-7-1,-1-2 13,0 0 0,-1 0 0,-4-15 0,3 22-8,1 0 0,1 0 0,-1-1 1,1 1-1,1-1 0,0 1 0,0 0 0,0-1 1,1 1-1,1-1 0,-1 1 0,4-9 0,-2 5 16,0-1 0,0 0 0,-1 1 0,-1-1 0,0 0 0,0 0 0,-2 1 0,1-1-1,-2 0 1,0 0 0,-7-24 0,7 27-20,0-1-1,1 0 0,0 0 1,1 0-1,0 0 1,1 1-1,0-1 1,0 0-1,1 0 1,5-14-1,10-32-20,-16 53 37,0 0 1,-1 0 0,1 0 0,-1 0-1,0 0 1,0 0 0,0 0-1,0 0 1,-1 1 0,0-1 0,0 0-1,-2-6 1,2 7-14,1 0 1,-1 0-1,1 0 1,-1 0-1,1 1 0,0-1 1,0 0-1,0 0 0,1 0 1,0-5-1,1-11-39,1-7-12,1 12 39,1 1 1,0-1 0,0 1-1,2 1 1,0-1 0,16-21-1,-21 31 18,12-19-13,-6 8 2,1 1 0,0 0 0,1 1 0,0 0 0,1 0 0,0 1 0,20-15 0,-26 22 5,21-15-7,2 0 0,0 2 0,0 0 0,2 2 0,56-20 0,59 0-22,-134 31 32,173-62-8,-167 60 3,1 1 0,0 1-1,0 1 1,33-3 0,-28 5-2,45-11 0,-38 2 5,0-1-1,29-15 1,-25 10 0,-5 10-21,-14 4 23,6-3 0,25-7-1,1 2 1,67-5 0,-55 13-9,-24 1-2,56-8 0,-34 2-114,-53 7 110,1 0-1,-1 0 1,0 0 0,0 1-1,0-1 1,0 1 0,0 0-1,0 1 1,0-1-1,0 1 1,5 2 0,8 6-232,0-1 1,0-1 0,1-1 0,36 11 0,-51-18 183,-1 1 1,0-1 0,0 0 0,1 0-1,-1 0 1,0 0 0,1-1 0,-1 1-1,0 0 1,1-1 0,1 0 0,13-3-2467,-81-18-12627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9:40:11.8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1256,'0'0'4656,"7"-13"796,-8 15-5138,0 0 1,0-1 0,0 1-1,0 0 1,1 0 0,-1 0-1,1 0 1,-1-1 0,1 1-1,0 0 1,0 0 0,0 0-1,0 0 1,0 4 0,5 40 355,-2-20 77,-2-12-496,5 214 1839,-5-197-1911,0-1 1,2 1 0,2 0-1,8 30 1,-5-22 122,7 70 1,-12 19-34,-3-61 54,3 0 0,16 97 0,-15-139-242,-2 0 0,0 1-1,-2-1 1,-1 0-1,-1 0 1,-5 25-1,1-9 200,1 43-1,6-59-244,2-1 0,1 0 1,0 0-1,12 31 0,-8-25 39,9 54 0,-3 3 285,-9-65-305,-1 0 0,-1 0-1,-1 1 1,-1-1 0,0 1-1,-2-1 1,-5 29 0,1-28 95,1 0 0,1 0 0,1 1 0,1-1 1,1 0-1,4 31 0,0-8-34,-1 70 0,-3-83-98,1-31-16,1 0 1,-1 0 0,1 0 0,-1 0 0,1 0 0,0-1-1,0 1 1,-1-1 0,1 1 0,0-1 0,1 0 0,-1 0-1,0 0 1,0 0 0,0 0 0,1 0 0,2 0 0,16 10 26,-5 1-10,0 0 0,1-1 0,1-1 0,27 13 1,23 16-19,-47-28 3,-8-4 32,0-1 0,1 0 0,0-1 0,19 5 0,95 32 308,-44-12-108,92 38 549,-38-18-391,-108-34-376,6 4-6,-30-20-5,-4 0-5,-1 0 0,1 0 1,-1 0-1,1 0 0,-1 0 1,1 1-1,-1-1 0,1 0 1,-1 1-1,1-1 0,-1 1 1,3 1-1,-3-1 7,6 14-84,-5-10-887,-12-5-643,-24-13-4260,-3-4 339,-40-9-3056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9:40:12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1 2457,'-24'5'8007,"-1"10"-5212,-18 21-183,33-27 668,10-9-3146,0 0 1,-1 0-1,1 0 0,-1 0 1,1 1-1,0-1 0,-1 0 1,1 0-1,0 0 1,-1 1-1,0 0 404,1-1-404,-1 1 0,1-1 1,0 0-1,0 1 0,0-1 1,-1 0-1,1 1 1,0-1-1,0 1 0,0-1 1,0 0-1,0 1 1,0-1-1,-1 1 0,1-1 1,0 0-1,0 1 1,1 0-1,-1-1-115,0 0 1,0 0-1,0 0 1,0 0-1,1-1 1,-1 1-1,0 0 1,0 0-1,0 0 1,1 0-1,-1 0 1,0 0-1,0 0 1,0 0-1,1 0 1,-1 0-1,0 0 1,0 0-1,0 0 1,1 0-1,-1 0 1,0 0 0,0 0-1,0 0 1,1 1-1,-1-1 1,0 0-1,0 0 1,0 0-1,1 0 1,-1 0-1,0 0 1,0 1-1,0-1 1,0 0-1,0 0 1,0 0-1,1 0 1,-1 1-1,0-1 1,0 0-1,0 0 1,0 0-1,0 0 1,0 1-1,0-1 1,0 0-1,0 0 1,0 0-1,0 1 1,0-1-1,0 0 1,0 0-1,0 1 1,0-1-1,0 0 1,0 0-1,0 1 1,5 1 85,-1 0-1,1 0 1,-1 1 0,1 0 0,6 5 0,38 31 56,2-2 0,66 36 0,-107-68-158,11 6 12,-1 0-1,31 24 1,-46-31-6,0 0 0,0 1 0,0-1 0,-1 1 0,0 0 0,0 1 0,0-1 0,0 1 0,-1 0 0,0-1 0,-1 2 0,1-1 0,-1 0 1,2 7-1,-2-1 5,0 1 0,-1 0 0,0-1 0,-1 1 1,0 0-1,-1-1 0,-4 24 0,0-18 9,-1 0-1,0-1 0,-2 1 1,-15 26-1,-119 182 28,65-108 9,73-113-154,3-6 99,7-17-56,-2 7-917,-1 0 0,0 0 0,3-21 0,-9-1-3295,-12-37-2991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9:40:20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2517 247 1352,'-7'0'20485,"9"-1"-20224,41-16 362,0 1 1,90-18-1,-97 27-362,1 3 1,44-1-1,-49 7-214,0 1-1,32 8 1,-61-11-47,2 2 8,0-1 1,-1 1-1,1 1 1,0-1-1,-1 1 1,1-1-1,-1 1 0,0 0 1,0 1-1,0-1 1,0 1-1,-1 0 1,1 0-1,-1 0 0,0 0 1,3 6-1,-4-8 4,3 5 2,1-1 0,0 0 0,1-1 0,-1 0 0,14 9 0,-11-8 45,-1 0 0,0 0 0,14 13 0,3 12 87,22 22-4,-42-47-117,0 1 0,-1-1 0,1 1 0,-1 0 0,-1 0 0,1 0 0,-1 0 0,0 1 0,-1-1 0,2 11 0,-1-7-14,1 0-1,0 0 1,0 0-1,11 18 1,-11-21-1,-1 1 0,0-1 0,0 1 0,-1 0 0,0 0 0,-1 1 0,0-1 0,0 0 0,-1 0 0,0 1 0,-2 12 0,-22 199 86,20-82-67,2-117-22,0 0 0,2 0-1,0 0 1,6 38 0,-4-49 1,0 0 1,-1 1-1,-1-1 1,0 1 0,-1-1-1,0 0 1,0 1 0,-1-1-1,-1 0 1,0 0-1,0 0 1,-1 0 0,-1-1-1,-8 16 1,-54 116 23,48-98-19,14-37 0,0 1 0,0-1 1,0 0-1,-1 0 0,0 0 0,-1-1 0,1 0 0,-1 0 0,-1-1 0,-11 8 0,-8 6 43,-3 1 2,-1-1 0,0-2 0,-2-2 0,-57 21 0,-35 0 20,45-14-67,-158 31 48,204-46-57,-158 32 24,171-35-26,-12 2 2,1-1 0,-1-1 0,-50-1 0,21-6 22,-109-20 0,104 5-15,42 11-1,0 0-1,-48-6 1,-31 3-9,-84-3-5,138 13 8,-246-10 35,252 3-32,0-1 0,-49-16 1,82 23-5,1 0 0,-1 0 0,0 1 0,1 1 0,-1 0 0,-15 3 0,-1-1 0,5-1 3,0-1 1,-1-1 0,1-1-1,0-1 1,0 0-1,-40-12 1,39 9-4,-1 1 1,0 0 0,0 2-1,-31 1 1,53 1-2,1-1 0,-1 1 0,0-1 0,0 1 0,0-1 0,1 0 0,-1 0 0,0 0 0,1 0 0,-1 0 0,1 0 0,-1 0 0,1-1 0,0 1 0,0 0 0,-1-1 0,1 1 0,0-1 0,-1-1 0,1 0 0,-1 1 0,0 0 0,0 0 0,0 0 0,0 0 0,0 0 0,0 0 0,-4-2 0,-2-1-7,0 0-1,0 0 1,1-1 0,0 0-1,0 0 1,1-1 0,-11-14-1,17 21 8,-2-5-12,0 1 0,1-1 0,0 1-1,0-1 1,1 0 0,-1 1 0,1-1 0,0 0-1,1-7 1,-2-12-21,-4-15 43,-3 2-1,-12-41 0,19 71-13,0-1 0,0 1-1,1-1 1,-1 1-1,2-1 1,-1 1 0,1-1-1,1 1 1,-1-1-1,4-7 1,-3 8 3,0-1 1,-1 1-1,1-1 1,-1 1-1,-1-1 1,1 1-1,-1-1 0,-1 0 1,1 1-1,-3-9 1,-4-11 6,0 0-1,-1-27 1,5 44-3,0 0 0,0 0 0,-1 0-1,0 1 1,-1-1 0,-7-10 0,-15-35 8,24 45-12,0 3 0,1 1 0,0-1 0,0 1 0,-1-13 0,-18-20 39,19 33-43,0 0 0,1 0-1,0-1 1,0 1 0,0 0 0,1-1 0,0 1 0,0 0 0,2-11 0,0-19-10,-3 27 27,0-1-1,-1 0 0,0 1 0,0-1 0,-1 1 0,-7-16 1,-4-15 5,13 32-25,0 0-1,1 0 0,0 0 0,1 0 0,-1 0 0,2 0 1,-1 0-1,1 0 0,5-15 0,3-13 4,-8 28-6,1 1 0,0-1 0,0 1 0,1 0 0,0 0 0,0 0-1,1 1 1,9-11 0,4-9 7,-15 23-6,1-1 1,-1 1-1,1-1 0,0 1 1,-1 0-1,1 0 1,1 0-1,6-3 0,8-6 9,22-14 0,89-42 0,-40 23 8,-46 22-21,-30 32-97,-2-6 113,0-1 1,0-1-1,-1 0 1,1-1-1,0 0 0,22-3 1,72-20 17,-94 20-18,27-6 6,0 1 1,61-2-1,-71 8-3,0 0-1,0-2 1,0-2 0,0 0-1,-1-2 1,0-1 0,38-18-1,-51 21-2,1 1-1,0 0 0,0 1 1,0 1-1,0 1 0,1 0 0,0 1 1,25 1-1,-23 1 1,0-1 0,-1-1 1,1-1-1,0-1 0,-1 0 0,21-7 0,40-25 15,-53 22-13,0 1 1,34-9 0,-49 19-6,1 0 1,-1 1-1,0 0 0,1 1 1,-1 0-1,1 1 1,15 3-1,-13-2 0,-1 0 1,1-1-1,0-1 0,18-1 1,-12-2 1,0 1 2,0-1 1,-1-1-1,24-8 0,-37 11-6,0 1 0,0 0 0,0-1-1,0 2 1,0-1 0,0 1 0,0 0-1,0 0 1,-1 1 0,10 3 0,-5-2 2,-1 0 1,1-1-1,17 1 1,-12-3-1,0 1-1,0 0 1,-1 1-1,1 1 1,0 0-1,-1 1 1,0 0-1,0 1 1,0 1 0,15 8-1,-18-9 2,1 0 0,0-1-1,0-1 1,0 0 0,23 2-1,-23-4 1,0 1 1,-1 0-1,1 1 0,-1 0 0,1 1 0,20 10 0,-22-10 0,-1-1 0,1 0 0,1-1 0,-1 0 0,0 0 0,0-1 0,1 0 0,16-2 0,-26 1 0,26 3-6,-26-3 5,0 0 1,0 1-1,0-1 1,0 1-1,0-1 1,0 1-1,0 0 1,0-1-1,0 1 1,-1 0-1,1 0 1,0-1-1,0 1 1,-1 0 0,1 0-1,-1 0 1,1 0-1,-1 0 1,1 0-1,-1 1 1,1 0-1,0-1 0,0 0 0,0 1 0,1-1 0,-1 0 0,0 0 0,0 0 0,1 0 0,-1 0 0,1 0 0,-1 0 0,1 0 0,-1 0 0,1-1 0,-1 1 0,1-1 0,2 1 0,31 7-26,-27-7 17,-6-1-32,0 0-1,0 1 1,0-1-1,0 0 1,-1 1-1,1 0 0,0-1 1,0 1-1,-1 0 1,1 0-1,-1 0 1,1 0-1,-1 0 1,1 0-1,-1 0 1,1 1-1,-1-1 1,0 0-1,2 4 1,-2-3-115,-1 0 0,1 1 0,-1-1 1,0 1-1,0-1 0,0 1 0,0-1 0,0 1 0,0-1 1,-1 1-1,1-1 0,-1 1 0,0-1 0,1 0 0,-3 4 1,2-3-125,0-1 68,1 0 1,-1-1-1,1 1 1,-1 0-1,0-1 0,0 1 1,0 0-1,0-1 1,0 1-1,0-1 1,0 0-1,0 1 1,-1-1-1,1 0 1,0 0-1,-1 0 1,1 0-1,-1 0 1,0 0-1,1 0 0,-1 0 1,1-1-1,-1 1 1,0-1-1,0 1 1,1-1-1,-4 1 1,-81 2-6530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9:40:22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0 623 6017,'35'-5'5082,"-29"4"-4209,49-9 1644,-45 7-2166,1 0-1,-1 1 0,0 1 1,0-1-1,1 2 0,-1-1 0,19 3 1,12 6 519,-6-1-344,1 0 0,0-3 0,0-1-1,56-3 1,327-64 2127,-18 1-1366,-266 46-735,224-57 0,-249 44-429,1 5 0,2 6 0,221-11 0,-259 28-92,120-19 1,68-30 239,-138 25-137,36 3 89,-14 3 124,84-28-25,174-28 125,-365 72-430,-39 4-10,-1 1-62,0-1 1,0 1-1,0-1 1,0 0-1,0 1 1,0-1-1,-1 1 0,1-1 1,0 0-1,0 1 1,-1-1-1,1 0 0,0 0 1,0 1-1,-1-1 1,1 0-1,0 0 1,-1 1-1,1-1 0,0 0 1,-1 0-1,1 0 1,0 1-1,-1-1 1,1 0-1,-1 0 0,1 0 1,0 0-1,-1 0 1,1 0-1,-1 0 1,1 0-1,0 0 0,-1 0 1,1 0-1,-1 0 1,1 0-1,0 0 0,-1 0 1,1 0-1,-1-1 1,-1 1-645,0-1 1,0 0-1,0 1 0,0-1 1,0 0-1,0 0 1,0 0-1,0 0 0,0-1 1,-1 0-1,-26-26-6280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9:40:23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0 5249,'-17'2'14095,"17"-2"-13990,0 0 0,0 0 0,-1 0 0,1 1 0,0-1 0,0 0 0,0 1 0,0-1 0,0 0 0,0 0 0,0 1 0,2 3 1785,-1-4-1785,2 3 65,1-1-1,-1 0 0,1-1 0,0 1 0,0 0 1,0-1-1,0 0 0,0 0 0,0 0 0,1-1 0,7 1 1,-1 0 84,123 7 1053,-3 0-731,-111-5-536,0 0 0,0 1 0,0 2 0,23 8 0,-40-13-36,1 1 0,0-1 0,-1 1 1,0 0-1,0 0 0,1 0 0,-1 0 0,0 1 0,-1-1 0,1 1 0,0 0 1,-1-1-1,1 1 0,-1 1 0,0-1 0,0 0 0,0 0 0,-1 1 0,1-1 1,-1 1-1,0 0 0,0-1 0,0 1 0,0 0 0,0-1 0,-1 1 0,0 0 1,0 0-1,0 4 0,-2 4 4,0 0 0,-1 0-1,0 0 1,-1-1 0,0 1 0,-1-1 0,-12 21 0,-20 31-291,-4-3 0,-2-1 1,-54 57-1,-164 148-4487,254-257 3838,0-1 1,0 1 0,-1-1 0,-15 8 0,14-9-1066,-1-2 0,0 0 1,-20 4-1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4:59:57.33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0 325 4841,'31'70'2653,"-23"-50"-2232,17 33 0,-11-30-84,1 0-1,2 0 1,0-2 0,1 0-1,38 32 1,-55-51-316,1-1 1,0 0 0,0 0 0,0 0 0,0 0 0,0 0 0,0 0 0,0 0-1,0-1 1,0 1 0,0-1 0,0 1 0,0-1 0,1 0 0,-1 0 0,0 0-1,0 0 1,0 0 0,0-1 0,1 1 0,-1-1 0,0 1 0,0-1 0,0 0 0,0 0-1,0 0 1,0 0 0,0 0 0,0 0 0,-1 0 0,1-1 0,0 1 0,-1-1-1,1 1 1,-1-1 0,3-3 0,6-7 92,-1-1 0,-1 1 0,0-2 0,8-16-1,-9 16-30,10-19 44,-1-1 0,-2 0 0,-2-1 0,-1 0-1,-1-1 1,-2 0 0,-2-1 0,3-52 0,-9 77-72,0 1 1,-1-1 0,-1 1-1,1 0 1,-2 0-1,0 0 1,-8-22 0,9 31-49,1-1 1,0 0 0,-1 1 0,1-1 0,-1 1-1,0 0 1,0-1 0,0 1 0,0 0 0,0 0-1,0 0 1,-1 0 0,1 1 0,-1-1 0,1 1-1,-1-1 1,0 1 0,1 0 0,-1 0 0,0 0-1,0 0 1,0 1 0,0-1 0,0 1 0,1 0-1,-1 0 1,0 0 0,0 0 0,0 0-1,0 0 1,0 1 0,0 0 0,0-1 0,0 1-1,-4 2 1,-7 4-18,0-1 1,1 2-1,-1 0 0,1 1 0,1 0 0,0 1 1,0 0-1,1 1 0,0 1 0,1-1 0,-16 25 0,5-4-27,1 1-1,2 1 1,-24 63-1,33-71 31,1 0-1,1 1 0,2 0 1,1 0-1,1 0 1,1 0-1,1 1 1,1-1-1,2 0 0,1 1 1,7 26-1,0-11-14,2-1 1,2-1-1,2 0 0,1-2 0,3 1 0,28 43 0,-41-73-32,-1 1-1,2-2 0,-1 1 1,1-1-1,16 14 0,-22-20 22,1-1-1,0 0 1,0 0-1,1 0 1,-1-1-1,0 1 1,1-1-1,-1 0 1,1 0-1,-1 0 1,1 0-1,-1 0 1,1-1-1,0 0 1,-1 1-1,1-1 1,-1-1-1,1 1 1,0 0-1,-1-1 0,1 0 1,-1 0-1,5-2 1,2-1 13,-1-1-1,0-1 1,0 1 0,-1-1-1,0-1 1,0 0 0,0 0-1,-1 0 1,9-13 0,56-83 52,-61 85-41,25-40 32,55-121 1,-78 147 31,-1-1 0,-2 0 1,-1-1-1,-1 0 0,4-59 1,-11 79-10,-1 0 1,-1 0 0,0 0 0,0 0 0,-2 0 0,0 0 0,0 0-1,-8-18 1,8 24-21,-1 0-1,0 1 1,-1 0-1,1-1 0,-1 1 1,-1 1-1,1-1 1,-1 1-1,-1 0 0,1 0 1,-1 1-1,0 0 1,0 0-1,-15-7 0,8 6 3,0 1 0,0 1 0,0 0 0,-1 1 0,1 1 0,-1 0 0,0 1 0,1 1 0,-1 0 0,0 1 0,0 0 0,1 2 0,-1-1 0,1 2 0,0 0 0,0 0 0,0 2 0,0 0 0,1 0 0,0 1 0,-22 16 0,24-15-21,0 0-1,0 2 0,1-1 0,0 1 1,1 1-1,0 0 0,1 0 0,0 0 1,1 1-1,-9 17 0,12-18-10,0-1 0,1 1 0,0 0 0,0 0 0,1 1-1,1-1 1,0 0 0,0 0 0,1 1 0,1-1 0,0 0 0,0 1-1,5 18 1,-1-16 0,1 1 0,0-1-1,1 0 1,1 0-1,0-1 1,1 0 0,0-1-1,1 1 1,0-2 0,1 0-1,16 14 1,5 1 7,1-1-1,1-2 1,42 21 0,-40-25 20,0-2 0,1-1 0,1-2 0,1-1 0,0-3 1,1 0-1,0-3 0,46 3 0,-81-10-21,0 1-1,0-1 1,0 0 0,0 0-1,0 0 1,0-1 0,0 0-1,0 0 1,-1 0-1,1-1 1,0 1 0,-1-1-1,1 0 1,-1 0 0,1-1-1,-1 0 1,0 1 0,0-1-1,0 0 1,-1-1 0,1 1-1,-1-1 1,0 0 0,6-7-1,0-9 20,-1 1 0,0-1-1,-2 0 1,0 0 0,-1-1-1,-1 1 1,-1-1 0,-1 0-1,-1-22 1,-1-7 54,-3-1 0,-15-79 0,11 94-40,-23-114 103,23 122-58,-1 1 0,-1 1 0,-17-33-1,25 57-61,0-1 0,0 1 0,0-1 0,-1 1 0,0-1 0,1 1 0,-1 0 0,0 0 0,0 0-1,0 0 1,0 0 0,0 1 0,-1-1 0,1 0 0,-1 1 0,1 0 0,-1 0 0,1-1 0,-1 2-1,-3-2 1,3 2-8,0 0 0,-1 0 0,1 0 0,0 0-1,-1 1 1,1-1 0,0 1 0,0 0 0,0 0 0,0 0-1,0 1 1,0-1 0,0 1 0,-4 2 0,-5 5-8,0 1 0,1 0 0,1 0 0,0 1 0,0 0 0,-10 17 0,2 1-4,2 0-1,1 1 1,1 1 0,2 0 0,1 1-1,-10 45 1,9-16-2,2 1-1,-2 96 1,10-89 0,12 102-1,-8-148 1,2 0-1,0-1 0,2 0 1,0 0-1,2 0 0,0-1 0,1 0 1,19 30-1,-25-46-4,1 0 0,0 0 0,0-1 0,0 1 0,1-1 0,-1 0 0,1 0 0,0-1 0,0 1 0,0-1 0,1 0 0,-1-1 0,1 1 0,0-1 0,-1 0 0,13 2 0,-9-3 4,0 0-1,0-1 1,-1 0 0,1 0 0,0-1 0,-1-1 0,1 1 0,0-1 0,-1 0-1,0-1 1,13-6 0,13-7 17,-1-3 0,-1 0 0,57-47 0,80-88 1,-149 135-7,189-196 55,-157 155-33,77-118 0,-119 162-10,0 0 0,-2-1 0,0 0 0,0 0 0,-2-1 0,6-23-1,-11 36 10,0-1 0,0 1 0,0 0 0,-1-1 0,0 1 0,0 0 0,-1-1 0,1 1 0,-1 0 0,0-1 0,0 1 0,-1 0 0,0 0 0,0 0-1,0 0 1,0 0 0,-1 1 0,0-1 0,0 1 0,0-1 0,0 1 0,-1 0 0,0 0 0,1 1 0,-9-7 0,3 5 18,0-1 1,-1 2-1,1-1 0,-1 1 1,0 0-1,0 1 0,-1 0 1,1 1-1,0 0 1,-16 0-1,0 1 16,-1 1 0,1 1 1,-31 6-1,16 0-16,0 3 1,0 1-1,1 2 1,1 1-1,0 3 0,1 1 1,1 1-1,1 3 1,1 0-1,1 3 1,0 0-1,2 3 0,2 0 1,0 2-1,2 1 1,-43 62-1,61-77-26,1 1-1,0 0 1,1 0 0,0 1-1,2 0 1,0 1 0,1-1-1,-4 34 1,8-44-14,1 0 0,-1 0-1,2 0 1,-1 1 0,1-1 0,0 0 0,1 0 0,0 0-1,0 0 1,1 0 0,0 0 0,0-1 0,0 1-1,1-1 1,1 0 0,-1 0 0,1-1 0,0 1 0,1-1-1,-1 0 1,1 0 0,12 8 0,0-2 14,1-1 0,0-1 0,1-1 0,0 0 1,1-2-1,0 0 0,0-1 0,0-2 0,1 0 0,29 2 0,6-4 6,1-2-1,99-12 1,138-38-6,-240 36-14,0-3 0,-1-1 0,63-32 0,-94 38-7,-1-1 1,0-1 0,-1-1 0,0 0 0,-2-2 0,0 0 0,-1-1-1,0-1 1,17-26 0,-26 33 4,-1-1-1,-1 1 1,0-1 0,0-1-1,-2 0 1,0 1 0,0-2-1,-1 1 1,-1 0 0,0-1-1,-1 0 1,-1 1-1,0-1 1,-1 0 0,0 0-1,-2 0 1,-3-19 0,-1 10 9,-1 1 1,-1 0 0,-1 1 0,-1 0 0,-1 0-1,-1 1 1,-1 1 0,-1 0 0,0 1 0,-2 0-1,0 1 1,-1 1 0,-28-23 0,32 30 0,-1 0 0,0 1 0,0 0 0,-1 1 0,0 1 0,-1 0 0,1 1 0,-1 1 0,0 1 0,-1 0 0,1 1 0,-1 0 0,0 1 0,1 2 0,-1-1 0,0 2 0,0 0 0,0 1 0,1 1 0,-21 5 0,21-3-10,0 1 0,1 1 0,-1 0 0,1 1 0,1 0 0,-1 1 0,1 1 0,1 0 0,0 1 0,0 0 0,-11 15 0,10-9-3,1 1 1,1-1 0,1 2-1,1 0 1,0 0 0,1 1 0,-11 40-1,10-20-2,3 0-1,1 1 0,1 0 1,3 0-1,2 0 0,1 0 0,2 0 1,14 69-1,-12-86-4,1 1 0,1-1 0,1-1 1,1 1-1,1-2 0,1 1 0,1-1 0,15 20 0,-19-31 1,1-1-1,-1-1 0,2 1 0,-1-1 1,1-1-1,0 0 0,1 0 0,0-1 1,0 0-1,1-1 0,0-1 1,0 1-1,0-2 0,0 0 0,1 0 1,25 3-1,-14-5 1,0-2 1,0 0-1,0-1 0,0-2 0,0 0 1,-1-2-1,1 0 0,39-16 0,13-10 20,88-50 0,-157 78-13,218-122 67,301-219-1,-488 317-67,50-42 0,-78 60 0,0 0 0,-1-1 0,0 0 1,-1-1-1,0 1 0,6-14 0,-12 22 4,-1 0-1,0 0 1,0-1 0,0 1-1,0 0 1,-1-1-1,1 1 1,-1-1-1,1 1 1,-1-1-1,0 1 1,0-1 0,0 0-1,0 1 1,0-1-1,-1 1 1,1-1-1,-1 1 1,0-1-1,0 1 1,1 0 0,-1-1-1,-1 1 1,1 0-1,0 0 1,-1 0-1,1 0 1,-1 0 0,1 0-1,-1 0 1,0 0-1,0 0 1,0 1-1,0-1 1,-3-1-1,-7-4 13,0 1 0,0-1 0,-1 2 0,0 0 0,-18-5 0,-33-8 3,-2 3-1,-119-11 0,139 22 1,0 3-1,-1 2 1,1 1 0,-87 18-1,122-18-13,1 1 1,-1 0-1,1 1 0,0 0 0,0 0 0,0 1 0,1 1 0,0-1 0,0 2 0,-9 7 0,13-10-5,1 1-1,0 0 1,0 0 0,0 0 0,0 1-1,1-1 1,0 1 0,0 0 0,1 0-1,-1 0 1,1 0 0,1 0-1,-1 1 1,1-1 0,0 1 0,1-1-1,0 13 1,2 5-6,1 0 1,1-1-1,1 1 0,1-1 0,1-1 0,1 1 1,1-1-1,22 39 0,1-8 10,2-2-1,51 59 1,-48-67-6,1-1 1,2-3-1,47 37 1,-62-58-14,0 0 1,1-2 0,1 0 0,0-2-1,1-1 1,0-1 0,39 10 0,-49-19 2,0 0 1,1-1-1,-1 0 1,1-2-1,0 0 1,-1-1-1,0-1 0,1-1 1,-1-1-1,0 0 1,0-1-1,0-1 1,-1-1-1,0 0 1,30-18-1,-13 3 8,-1 0 0,-1-2 0,-2-2 0,0-1 0,-1-1-1,33-43 1,-36 38 3,-2-1 0,-1-1 0,-2-1 0,27-63 0,-39 75 8,0 0 1,-1-1-1,-2 0 0,0 0 0,-2 0 0,-1-1 0,0 1 0,-3-45 0,-1 61 4,0-1 0,-1 0 0,0 0 0,0 1 0,-1 0 0,-1-1 0,1 1 0,-1 0 0,-1 0 0,0 1 0,0-1 0,0 1 0,-1 0 0,-1 1 0,1-1-1,-12-8 1,9 9 0,-1 0 0,1 1 0,-2 0 0,1 1 0,0 0 0,-1 0 0,0 2-1,0-1 1,0 1 0,-1 1 0,1 0 0,-1 0 0,-18 1 0,9 1 2,-1 1 0,1 0-1,-1 2 1,1 1 0,0 1 0,1 0 0,-1 2 0,1 0 0,0 1 0,-20 12 0,26-12-13,0 1 1,0 0 0,1 1-1,0 1 1,1 0 0,1 1 0,-1 0-1,2 0 1,0 1 0,0 1 0,1 0-1,1 0 1,-11 26 0,8-11-3,2 1 0,1 0 0,1 0 0,2 1 0,1 0 0,1 0 0,2 38 0,2-46-5,1-1-1,0 1 1,2 0 0,1-1-1,0 0 1,2 0 0,0-1 0,2 0-1,0 0 1,19 30 0,-20-39-3,1-1 0,0 0 1,1 0-1,0 0 0,1-2 0,0 1 1,1-1-1,0-1 0,0 0 0,1-1 1,0 0-1,0-1 0,0 0 0,1-1 1,19 4-1,-14-5 0,1-1 0,0 0 1,0-2-1,0 0 0,0-2 1,0 0-1,0-1 0,0-1 0,0-1 1,31-10-1,25-14-59,-1-4 1,-1-3-1,-2-3 1,122-87-1,-184 118 50,2-1-23,0-1 0,-1 0 0,13-14 1,-22 20 37,0 1-1,0 0 1,0-1 0,0 0 0,0 0 0,-1 1 0,1-1 0,-1 0 0,0 0 0,0 0 0,0 0 0,0 0 0,0-1 0,-1 1 0,1 0 0,-1 0-1,0-1 1,0 1 0,0 0 0,-1-4 0,-2-4 6,-1 1-1,0 0 0,-1 0 1,0 0-1,0 1 0,-1 0 1,0 0-1,-10-11 1,-65-63 8,47 50-41,-39-27 0,63 52 24,0 1 1,0 0-1,-1 1 0,0 1 1,0-1-1,0 2 1,-1-1-1,0 2 0,-15-4 1,24 7 2,1 0 0,0-1 0,0 1 0,-1 1 0,1-1 0,0 0 0,0 0 0,-1 1 0,1-1 0,0 1 0,0 0 0,0 0 0,0 0 0,0 0 0,0 0 0,0 0 0,0 0 0,0 1 0,1-1 0,-1 1 0,0-1 0,1 1 0,-1 0 0,1 0 0,0-1 0,-1 1 0,1 0 0,0 0 0,0 0 0,0 0 0,1 1 0,-1-1 0,-1 4 0,0 7-18,-1 0 0,2 0 1,0 1-1,0 19 0,1-25 25,2 37-13,1 1-1,2-1 1,3 0-1,1 0 1,2-1-1,2 0 1,2-1-1,37 73 1,-43-100-3,1 1 0,0-1 0,2-1 0,0 0 0,20 20 0,-27-30-34,1-1 0,-1 1-1,1-1 1,0 0 0,0 0 0,0 0-1,1-1 1,-1 0 0,1-1 0,0 1-1,0-1 1,0 0 0,0-1 0,0 0-1,0 0 1,0 0 0,12-1 0,-14-1-55,1 0 0,-1-1 1,0 1-1,0-1 0,0 0 1,0 0-1,0 0 0,0-1 1,-1 0-1,1 0 1,-1 0-1,1 0 0,6-8 1,117-126-2469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3.4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 1176,'11'-13'4953,"-7"13"-4473,-1 3-240,1-3-128,0 7-39,3-4-1,0-3-72,4 3-201,0-3-279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3.7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701 20 2449,'4'0'714,"6"0"255,0 0 0,0 1 0,13 2 0,-22-2-890,1-1-1,-1 0 0,0 1 1,1-1-1,-1 1 0,1 0 1,-1-1-1,0 1 0,1 0 1,-1 0-1,0 0 0,0 0 1,2 1-1,-3-1-56,0-1 1,1 1-1,-1 0 1,0 0-1,0-1 1,1 1-1,-1 0 0,0 0 1,0 0-1,0-1 1,0 1-1,0 0 1,0 0-1,0 0 1,0-1-1,0 1 1,0 0-1,-1 0 0,1-1 1,0 1-1,-1 0 1,1 0-1,0-1 1,-1 1-1,1 0 1,-1-1-1,0 2 1,-2 3 12,-1-1 1,0 1-1,-1 0 1,1-1-1,-1 0 1,0 0-1,0 0 1,0-1-1,-1 0 1,1 0-1,-1 0 1,0 0 0,1-1-1,-1 0 1,0 0-1,-1-1 1,1 0-1,0 0 1,-10 0-1,-6 0 267,1-1-1,0-1 1,0-1-1,-30-8 0,40 9-268,1 0 0,-1 0 0,1 1 1,-1 0-1,1 1 0,-1 0 0,1 0 0,-19 6 0,-14 2-64,37-9 37,0 0 0,-1 0 0,1-1 0,0 1 0,0-1 0,0-1 0,0 0 0,0 1 0,0-2 0,0 1 0,0-1 0,1 0 0,-1 0 0,-8-7 0,7 6 20,0-1 0,0 1 0,0 0 0,0 1 0,-1 0 1,0 0-1,0 1 0,1 0 0,-10-1 0,5 3-64,1 0 1,0 2 0,0-1 0,-20 6-1,23-4-215,0-1 1,0 0-1,0-1 0,-1 1 0,1-2 0,-1 1 1,1-1-1,-16-2 0,22 1 147,1 1 0,0-1 0,0 1 0,0-1 0,0 1-1,0-1 1,0 0 0,0 0 0,0 1 0,0-1 0,0 0 0,1 0 0,-1 0 0,0 0 0,0 0 0,1 0-1,-1 0 1,1 0 0,-1 0 0,1 0 0,-1 0 0,1-1 0,0 1 0,-1 0 0,1 0 0,0 0 0,0-1 0,0 1-1,0 0 1,0 0 0,0 0 0,0-1 0,0 1 0,1 0 0,-1 0 0,0 0 0,1 0 0,-1-1 0,1 1 0,-1 0-1,2-1 1,8-30-3536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4.2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1123 16 4329,'-20'-4'3073,"13"0"-2689,5 3-350,-1 0 0,1 0 0,0 0 0,-1 0 0,1 0 0,0 1 0,-1-1 0,1 1 0,-1-1 0,1 1 0,-1 0 0,1 0 0,-1 0 0,1 0 0,0 1 0,-3 0 0,-18 6-15,1 1-1,-28 13 1,30-12-12,0 0-1,-37 10 1,49-18-20,0 1-1,1-1 1,-1-1 0,0 1 0,0-2-1,0 1 1,0-1 0,1 0-1,-1 0 1,0-1 0,-12-4-1,13 3-33,0 0 0,0 1-1,-1 0 1,1 0 0,-1 1 0,1 0-1,-1 0 1,1 0 0,-1 1-1,0 1 1,1-1 0,-1 1-1,1 0 1,-1 1 0,1 0-1,-1 0 1,1 1 0,0-1 0,0 2-1,-9 4 1,7-3 12,-2 1 253,-1 0-1,1-1 0,-15 4 0,22-8-45,0 0 1,0 0-1,0-1 0,-1 0 0,1 1 1,0-1-1,0-1 0,0 1 0,0-1 1,0 1-1,0-1 0,0 0 0,0 0 1,-4-3-1,-1 1-67,0 0 0,0 0 0,0 0 0,-1 1 0,1 1 0,-1 0 0,1 0 0,-1 1 0,1 0 0,-1 0 0,1 1 0,-15 3 0,-8 5-309,0 0 0,-40 19-1,46-16-514,-1-2-1,1-1 1,-38 7-1,63-16 627,-1 0-1,1 0 0,0 1 1,-1-1-1,1 0 0,-1 0 1,1-1-1,0 1 0,-1 0 1,1 0-1,0-1 0,-1 1 1,1-1-1,0 1 0,0-1 1,-1 1-1,1-1 1,0 0-1,0 0 0,0 1 1,0-1-1,0 0 0,0 0 1,0 0-1,0 0 0,0 0 1,1-1-1,-1 1 0,0 0 1,1 0-1,-2-3 0,1 1-122,0-1 0,0 0 0,1 1 0,-1-1 0,1 0 0,0 0 0,0 0 0,0 1 0,0-1 0,1 0 0,0-4 0,11-29-1462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4.6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41 154 3769,'-22'-4'4281,"18"-2"-3497,4-10-416,7-1-232,1-2-128,-5 3-8,5-1-40,-8 4-176,0 3-224,-4 4-296,-32-23-3521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5.1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535 0 2617,'-20'1'620,"0"1"0,0 1 0,0 1 1,0 0-1,0 1 0,1 2 0,0 0 1,0 1-1,0 0 0,-20 15 0,38-23-550,0 1-1,-1-1 1,1 0-1,0 1 1,0-1-1,-1 0 1,1 0-1,0 0 0,0 0 1,-1 0-1,1 0 1,0 0-1,-1 0 1,1 0-1,0-1 1,0 1-1,0 0 1,-2-1-1,-28-13 300,2 2-157,18 9-48,-1 1 1,0 0-1,1 1 1,-1 0-1,0 1 1,0 0-1,0 1 1,0 0-1,0 1 1,1 0-1,-1 1 1,1 1-1,-1-1 1,1 2-1,0 0 1,-18 11-1,29-16-160,1 1 0,-1-1 0,1 1 0,-1-1 0,1 1 0,-1-1 0,1 1 0,-1-1 0,1 0 0,-1 1 0,1-1 0,0 1 0,-1-1 0,1 0 0,-1 0 0,1 1 0,0-1 0,-1 0 0,1 0 0,0 0 0,-1 0 0,1 0 0,0 0 0,1 0 0,27 6 164,-7-4-21,0-1-1,1-1 1,-1-1-1,0-1 1,42-10-1,27-1-90,-65 12-153,0 2-1,0 0 0,-1 2 0,1 1 1,-1 1-1,48 16 0,-61-18 45,0 0 1,1-1-1,-1 0 0,1-1 1,-1 0-1,1-1 0,-1 0 1,1-1-1,-1-1 0,18-3 1,4-5 41,-2-1 0,48-22 0,-64 26 41,0 0-1,0 2 1,27-7 0,-42 12-28,0 1 1,0-1-1,0 0 1,0 0-1,0 0 0,0 0 1,0 1-1,0-1 1,0 1-1,0-1 1,-1 0-1,1 1 1,0-1-1,0 1 1,0 0-1,-1-1 1,1 1-1,0 0 0,-1-1 1,1 1-1,0 0 1,-1 0-1,1 1 1,14 25 95,-9-15-95,-4-9 0,0 1 0,0-1 1,1 1-1,0-1 1,-1 0-1,1 0 0,0 0 1,1 0-1,-1-1 0,0 1 1,1-1-1,0 0 0,-1 0 1,1 0-1,0-1 0,7 3 1,-3-3-4,0 0 0,0 0 0,0-1 0,0 0 0,0 0 0,0-1 0,14-3 0,48-11-20,-43 8-591,1 1-1,-1 1 1,1 2 0,0 1 0,1 0 0,53 6 0,25 13-2797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5.5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0 280 2377,'15'9'9045,"12"-21"-8530,-19 8 277,91-49 468,-77 38-1383,1 2-1,1 1 1,0 1 0,0 1 0,40-11-1,-40 18-763,0 0 0,0 2 0,0 1 0,-1 1 0,1 1 0,32 6-1,-52-7 750,26 1-102,0-1 0,0-1 0,0-2-1,0-1 1,30-7 0,-18 3 997,-36 7-489,0-1 0,0 1 0,0 1-1,0 0 1,0-1 0,0 2 0,0-1 0,8 4-1,-10-4-250,1 1 0,-1-1 0,0 0 0,1 0 0,-1 0 0,1 0 0,0-1 0,-1 0 0,1 0 0,-1 0 0,1 0 0,0-1 0,-1 0 0,9-2 0,27-14-668,0-1 1,-1-2-1,49-34 1,-76 45-513,5-9-817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5.9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42 1536,'33'-42'9242,"-33"45"-9050,3 1-144,1-1-48,3 0-240,4-6-1192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7.5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220 88 1680,'6'-6'7001,"5"-12"-6104,-5 9-778,0 0-111,-2 6 0,-1-1-1,0 0 1,-1 0-1,1 0 1,-1 0-1,0 0 1,0-1-1,3-8 1,-41 34 1885,16 3-1884,0 2 0,2 0 0,-25 48-1,7-11-2,12-26-203,2 1 0,-30 74 0,48-86-1207,4-25 1338,0-1 0,1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7.9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187 1 3961,'-7'9'8020,"6"1"-7655,-1 0 0,0-1-1,-1 1 1,0-1-1,-1 0 1,0 0 0,0 0-1,-10 14 1,-3 11-289,-27 53-106,20-39-749,-34 89-1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45.8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204 73 2641,'0'-1'2192,"0"0"-848,1 0-359,0-1 95,0-1-8,-1 1-160,0 0-16,1-1 33,0 1-81,0 1-136,-1 0-128,1 1-160,-1 0-176,0 0-40,-1 0 64,1 0 128,-1 1 56,0 0 1,1-1-41,-1 0 8,1-1-32,-2 2-16,-2 1-200,-3 2-128,0 0-40,-1 1-8,-3 2 0,-2 3 0,-1 3-8,-2 2 8,-1 4 0,-1 2 0,2 0 0,1 1-8,4-2 0,1-1 0,3-3 0,1-2-8,4 0 8,1-1-8,2 1 8,2-1 0,1 2 0,1-1 8,0 1-8,1-2 8,1 0 0,2-1 0,1-2-16,1-1 16,1-2 0,1-1 8,1-3 104,2-2 56,1-3 0,3-2-48,0-2-40,1-3-16,0-1-56,0 0 48,-3 0-48,-1 3 8,-4 0 32,-1 1-40,-2 0 80,0-1 32,-1 0 56,0-3 8,0-2-32,1-1-16,1-1 8,0-2 0,0-2-24,1 0-24,-1 0-16,0-1 32,0-1 32,0 1-24,0 0 1,0 0 7,-2 1 16,-2 2 0,0 0 64,-2 2 8,-2 2 8,-1 1 32,-2 1 40,0 1-128,-2 1 24,0 2-8,-2 2-64,-1 0-40,-1 2 8,-2 0-80,-2 1 40,-1 1-32,-1 0-8,-2 1-8,-1 1 8,0 1-8,-1 0 8,1 2-8,0 0 8,1 0 64,0 0-64,0-1 0,0 0 8,-2-1-8,1-1 8,0 0-8,-1 1 56,0-1-56,1 1-8,1-1 0,0 2 0,0 0-8,0 2 0,0 0 8,2 0-8,0 1 8,2 0-8,0-1 8,2-1 0,1 0 8,0-2-8,1 1 0,-1-1 0,0 1 0,-1 1 0,0 1 0,-1 1 0,-1-1-8,2 0 8,1 0 0,2-2 0,1 0-8,1-1 0,2 0 0,0-1 8,2-1-16,-1 0-40,1-1 48,0 0-8,-1 0-32,1 0 40,0-1 0,0 1-56,0 0 56,0 0-40,0 0 32,2 0 8,2 0 8,1 0 0,3 1 8,0-1 40,1 2 0,0-1-32,0 0-8,1 1 40,-2-1-32,0 0 32,-1 1 0,-1-1 0,1 0 8,-1 1-8,2-2-32,0 1-8,0-1 56,-1 0-16,0 0 0,-1 0 0,1 0 8,1 0 40,1-1-24,0 0-56,1 1 32,0-1-40,1 1 0,0 0 0,-1 1 0,-1-1 0,0 0 0,-1 0 0,1-1 40,1 0-32,1-2 64,1-1-8,2-1-24,1 0-40,0 0 0,0 0 0,-2 0 0,-2 1 0,-3 2-8,-1 0 8,-3 2-8,-2 0 0,-2 1 8,-2-1 40,1 1-40,-2 0-8,0-1 8,1 0 56,0-1-56,0 1 0,1-1 0,0 0 0,1 1-8,0 0 0,-1 0-8,1 0-64,-1 0-24,0 0-32,0 0-40,0 0-48,0 0 24,0 0-24,0 0-72,0 0-64,0 0 8,0 0 152,0 0 80,3 2 8,1 0 16,0 1 80,1-1-8,-2 1 16,-1-2-8,-1 1 0,0-1 8,0-2 0,0 1 0,-1-1-8,0 0 8,0 1-8,0-1 8,-1 1-8,1 1 0,0-1-8,-1 0-56,0 0-176,1 0-88,-1 0-16,1 0-281,2 2-399,1 2-328,1 0-592,-3 0-2697,-2-1-7122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8.4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185 1 128,'-3'14'5844,"-9"11"-3668,1-2-1325,4-3-493,-2 0 0,0 0 0,-13 19 0,8-15 24,10-14-282,0 0-1,0 1 1,1-1-1,0 1 1,-2 15 0,-5 18-85,6-23-8,-7 18-60,8-37 149,-4 6 339,5-6-240,6-4-114,-4 2-87,0 0 1,0 0-1,0 0 1,0 0 0,0 0-1,0 0 1,0 0-1,-1 0 1,1 0-1,0 0 1,0 0 0,0 0-1,0 0 1,0 0-1,0 0 1,0-1 0,0 1-1,0 0 1,0 0-1,0 0 1,0 0-1,0 0 1,0 0 0,-1 0-1,1 0 1,0-1-1,0 1 1,0 0 0,0 0-1,0 0 1,0 0-1,0 0 1,0 0-1,0 0 1,0 0 0,0-1-1,1 1 1,-1 0-1,0 0 1,0 0 0,0 0-1,0 0 1,0 0-1,0 0 1,0 0-1,0-1 1,0 1 0,0 0-1,0 0 1,0 0-1,0 0 1,0 0 0,1 0-1,-1 0 1,0 0-1,0 0 1,0 0-1,0 0 1,0 0 0,0 0-1,0 0 1,0 0-1,0 0 1,1 0 0,-1 0-1,0 0 1,0 0-1,0 0 1,0 0 0,-10 0-645,7 1 495,0 1 0,1 0-1,-1 0 1,0 1 0,1-1-1,0 1 1,-1-1 0,-2 6-1,-1 4-132,6-12 284,0 0-1,0 0 1,0 0 0,0 1-1,0-1 1,0 0 0,0 0-1,0 0 1,1 0 0,-1 0-1,0 0 1,0 1 0,0-1-1,0 0 1,0 0 0,0 0 0,1 0-1,-1 0 1,0 0 0,0 0-1,0 0 1,0 0 0,1 0-1,-1 0 1,0 0 0,0 0-1,0 0 1,0 0 0,1 0-1,-1 0 1,0 0 0,0 0 0,0 0-1,0 0 1,1 0 0,-1 0-1,0 0 1,0 0 0,0 0-1,0 0 1,0 0 0,1 0-1,-1-1 1,0 1 0,0 0-1,0 0 1,0 0 0,0 0-1,0 0 1,0 0 0,0-1 0,1 1-1,-1 0 1,0 0 0,0 0-1,0-1 1,6-3-128,-1-1 0,0 0 0,0 0 0,0-1 0,0 0 0,-1 0 0,0 0 0,6-12 0,13-20-2121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8.8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90 177 3849,'13'3'9038,"-23"3"-8977,0 1 1,0 1 0,1 0-1,0 0 1,0 1-1,1 0 1,0 1-1,0 0 1,1 0 0,-7 15-1,157-254-10343,-106 169 8032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9.4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220 0 1464,'-8'6'562,"1"0"1,-1 1-1,1 0 0,1 0 0,-1 0 0,1 1 0,-8 13 0,-20 24 569,30-41-1056,2-2 87,0 0 0,0 0 0,0 0 0,0 0-1,0 0 1,0 0 0,0 0 0,-1-1 0,1 1 0,-1-1 0,1 0 0,-1 0 0,0 0 0,1 0 0,-6 1 0,3-1-73,0 1-1,0 0 1,0 0-1,1 0 0,-1 0 1,1 1-1,-1 0 1,1 0-1,0 0 1,-6 6-1,-6 4 2,16-13-78,-1 0 0,1 0 0,0 0 1,0 1-1,-1-1 0,1 0 0,0 0 0,0 0 0,0 0 0,-1 0 1,1 1-1,0-1 0,0 0 0,0 0 0,0 0 0,0 1 1,-1-1-1,1 0 0,0 0 0,0 0 0,0 1 0,0-1 0,0 0 1,0 0-1,0 1 0,0-1 0,0 0 0,0 0 0,0 1 0,0-1 1,0 0-1,0 0 0,0 1 0,0-1 0,0 0 0,0 0 0,0 1 1,0-1-1,0 0 0,0 0 0,0 0 0,1 1 0,-1-1 1,0 0-1,0 0 0,0 0 0,0 1 0,0-1 0,1 0 0,-1 0 1,0 0-1,0 0 0,0 1 0,1-1 0,-1 0 0,0 0 0,0 0 1,1 0-1,-1 0 0,0 0 0,0 0 0,1 0 0,-1 0 1,0 0-1,1 0 0,23 6 824,-12-4-459,-7 0-290,2 1-55,1 0-1,0-1 0,0 1 1,14 1-1,6 39-6002,-23-41 6439,0-1 0,0 0 0,0 0 0,0 0 0,0-1-1,10 0 1,0-1 73,0-2 0,25-6 0,-26 6-422,0-1-1,0 2 1,25-2-1,-36 4-129,1 0 0,0 0 0,-1 1 0,1-1 0,-1 1 0,1 0 0,-1 0-1,1 1 1,-1-1 0,0 1 0,1-1 0,-1 1 0,0 0 0,0 0 0,0 1 0,-1-1-1,1 0 1,0 1 0,-1 0 0,0 0 0,0-1 0,4 7 0,3 2-446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10.5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1 107 1848,'15'4'7601,"2"-4"-5803,4 0-390,-1 0-1,1-2 1,38-7 0,27-17-262,-53 14-941,51-10 0,-74 20-215,1 1 1,-1 0-1,1 0 0,0 1 1,-1 0-1,1 1 0,-1 0 1,1 1-1,13 4 0,-2 2-67,-16-5 34,0-1 0,0 0 0,0 0 0,0 0 0,0-1 0,0 0 0,0 0 0,1 0 0,-1-1 0,0 0 0,0 0 0,13-2 0,-55 16-4966,21-8 3074,-24 5-1,36-10 1453,-1 0-1,0 0 0,-1-1 0,1 1 0,0-1 0,0 0 0,0-1 0,0 1 0,0-1 0,-32-19 4857,38 22-4186,-1-1 0,1 1-1,-1-1 1,1 0 0,0 0-1,0 1 1,-1-1 0,1 0 0,0-1-1,0 1 1,0 0 0,0-1 0,0 1-1,0-1 1,1 1 0,-1-1 0,0 0-1,0 0 1,0 0 0,0 0-1,0 0 1,3-1 0,49-9 1651,-17 0-1078,-1 1-1,1 2 1,56-3-1,17 11-73,-108-2-666,0 1 0,0-1 0,0 1 0,-1-1 1,1 0-1,0 0 0,0 0 0,-1 0 0,1 0 0,-1 0 0,1 0 1,-1 0-1,1-1 0,-1 1 0,0-1 0,1 1 0,-1-1 0,1-2 1,-24-3 212,24 7-275,-1 0 1,1 0-1,-1 0 0,1 1 0,-1-1 1,1 0-1,-1 1 0,1-1 0,-1 1 0,1 0 1,-1-1-1,3 2 0,-2-1 34,-1-1 0,1 1 0,0-1 0,0 0 0,0 0 0,0 0 0,-1 0 0,1 0 0,0 0 0,0 0 0,0-1 0,-1 1 0,1-1 0,0 1 0,0-1-1,2-1 1,4 0 1,-3 0 9,-4 1-2,1 0 1,-1 0-1,1 1 1,0-1-1,0 1 0,-1-1 1,1 1-1,0 0 1,0 0-1,-1-1 0,1 1 1,0 0-1,0 1 0,0-1 1,2 1-1,14-14 38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11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76 131 2385,'4'20'12253,"5"-18"-12137,-1 2 1,1-1-1,-1 1 1,0 1 0,0-1-1,0 1 1,-1 1-1,0-1 1,7 8-1,-20-21 39,1 1-1,-1-1 0,1 0 0,1 0 1,0-1-1,-7-17 0,-1-3-105,5 19-108,0 0 0,0 1 0,-1 1 0,0-1 0,0 1 0,-1 1 0,0-1 0,-1 2 0,0-1 0,-20-9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11.6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228 200 1088,'-12'-41'4561,"10"31"-3777,-1 0 0,0 0 0,-7-15 1,8 21-628,0 1 1,0 0-1,-1 0 0,1 0 1,-1 0-1,1 0 0,-1 1 1,0-1-1,0 1 1,0-1-1,0 1 0,-1 0 1,-5-2-1,-44-14 489,42 15-596,0 0-1,0 0 0,1-2 0,-19-8 0,5-3-315,19 14-419,15 9-186,15 23-1117,5 8 134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12.0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297 179 2088,'-27'-21'4030,"-14"-4"-2016,-18-14 280,44 29-1856,0 1-1,-1 0 0,1 1 0,-32-11 1,29 12-514,14 6 70,0-1 0,1 0 0,-1 0 0,1 0 0,-1 0 0,1 0 0,-1-1 0,1 0 0,0 0 0,0 0 0,-2-4 0,7 13-495,1-1 1,0 0-1,0-1 0,1 1 0,0 0 0,-1-1 0,1 0 0,1 0 0,-1 0 0,1 0 1,5 3-1,26 14-3057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12.3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295 46 2000,'-2'-3'292,"-2"-1"0,1 0 0,0 1 0,-1 0 0,1 0-1,-1 0 1,0 0 0,0 0 0,0 1 0,0 0 0,0-1-1,-1 2 1,1-1 0,-1 0 0,0 1 0,1 0 0,-1 0-1,0 1 1,1-1 0,-1 1 0,0 0 0,0 0-1,1 0 1,-8 2 0,-5 2-54,-1 1-1,1 0 1,0 1-1,0 1 0,-17 9 1,30-13-279,-1-1 0,1 1-1,0 0 1,0 1 0,0-1 0,0 1 0,1-1-1,-1 1 1,1 0 0,0 0 0,0 1 0,0-1-1,1 1 1,0-1 0,0 1 0,0 0 0,0 0-1,1 0 1,-1 0 0,1 0 0,1 0 0,-1 0-1,1 0 1,0 0 0,0 0 0,0 0 0,2 8-1,3 1-1529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13.1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181 50 2256,'-26'-4'5592,"26"4"-5532,-2 1 99,0 0-1,0 0 0,1 0 0,-1 0 0,0 0 0,0-1 1,0 1-1,0-1 0,0 0 0,0 1 0,0-1 0,0 0 1,0 0-1,0 0 0,0 0 0,0-1 0,0 1 0,0-1 1,0 1-1,0-1 0,1 1 0,-1-1 0,0 0 0,0 0 1,0 0-1,1 0 0,-1 0 0,1-1 0,-4-1 0,-23-13 593,25 16-712,0 0 0,0 0-1,0 1 1,0-1 0,0 1-1,0 0 1,0-1 0,0 1-1,-3 2 1,-8 1 241,14-3-270,0-1 1,0 0-1,0 0 0,0 0 1,0 0-1,0 0 0,-1 0 1,1 0-1,0 0 1,0 0-1,0 0 0,0 0 1,0 0-1,0 0 0,0 0 1,0 0-1,-1 0 1,1 0-1,0 0 0,0 0 1,0 0-1,0 0 0,0 0 1,0 0-1,0 0 1,-1 0-1,1 0 0,0 0 1,0 0-1,0 0 0,0 0 1,0 0-1,0 0 1,0 0-1,0 0 0,0 0 1,0-1-1,-1 1 0,1 0 1,0 0-1,0 0 1,0 0-1,0 0 0,0 0 1,0 0-1,0 0 0,0 0 1,0-1-1,0 1 1,0 0-1,0 0 0,0 0 1,0 0-1,0 0 0,0 0 1,0 0-1,0-1 1,0 1-1,0 0 0,0 0 1,0 0-1,0 0 0,-4-22 500,4 22-501,0 0 0,0-1 0,0 1 1,0-1-1,0 1 0,0-1 0,0 1 1,0 0-1,0-1 0,0 1 0,0-1 0,-1 1 1,1 0-1,0-1 0,0 1 0,0 0 1,-1-1-1,1 1 0,0 0 0,-1-1 0,1 1 1,0 0-1,-1 0 0,1-1 0,0 1 1,-1 0-1,1 0 0,0 0 0,-1-1 0,1 1 1,-1 0-1,1 0 0,0 0 0,-1 0 0,1 0 1,-1 0-1,1 0 0,-1 0 0,1 0 1,0 0-1,-1 0 0,1 0 0,-1 0 0,0 0 1,2 4-16,-1-1-1,1 0 1,0 0 0,0 1 0,0-1 0,1 0 0,-1 0 0,1 0-1,2 4 1,4 1 25,0-1 0,0 0-1,1 0 1,0 0-1,0-1 1,1-1 0,0 1-1,0-2 1,19 7-1,27 16 46,96 60-271,-146-84-2,-5-7 97,4-14-219,-2 13 305,-5 7-45,1 8-131,26 12 125,-19-18 55,0 0 0,0 0-1,-1 1 1,0-1 0,0 1 0,0 1 0,0-1 0,-1 1 0,0-1-1,0 1 1,0 1 0,-1-1 0,0 0 0,4 13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14.4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216 17 1472,'-10'-13'7449,"-8"12"-6713,16 0-730,0 1-1,1-1 0,-1 1 0,0 0 0,0 0 1,0 0-1,1 0 0,-1 0 0,0 0 1,0 0-1,0 1 0,1-1 0,-1 1 0,0-1 1,0 1-1,1-1 0,-1 1 0,1 0 1,-1 0-1,1 0 0,-1 0 0,1 0 0,-1 0 1,1 1-1,0-1 0,0 0 0,-1 1 1,0 2-1,-6 5 39,1 0 1,-1 0-1,-1 0 1,0-1-1,0 0 1,-15 9-1,11-7-40,0 0 0,-20 20 0,29-26-4,4-4 0,0 0 0,0 1 0,-1-1 0,1 0 0,0 0 0,0 0 0,0 0 0,0 0 0,0 0 0,0 0 0,0 0 0,0 0 0,0 0 0,0 0 0,-1 0 0,1 0 0,0 1 0,0-1 0,0 0 0,0 0 0,0 0 0,0 0 0,0 0 0,0 0 0,0 0 0,0 0 0,0 1 0,0-1 0,0 0 0,0 0 0,0 0 0,0 0 0,0 0 0,0 0 0,0 0 0,0 0 0,0 1 0,0-1 0,0 0 0,0 0-1,0 0 1,0 0 0,0 0 0,0 0 0,1 0 0,-1 0 0,0 0 0,0 1 0,0-1 0,0 0 0,0 0 0,0 0 0,0 0 0,0 0 0,8 11-1,-7-10-2,1-1 0,-1 0 0,0 0 0,0 1 0,1-1 0,-1 0 0,0 0 0,0 0 0,1 0 0,-1 0 0,0 0 0,1-1 0,-1 1 0,0 0 0,0-1 0,0 1 0,1-1 0,-1 1 0,2-2 0,0 1-27,0 0 0,-1-1 0,1 1 0,-1 0 0,1-1 0,-1 0 0,1 1 0,-1-1 0,2-2 0,8-43-6311,1 26 3952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59.2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 1329 504,'-21'-12'8917,"34"-11"-7617,74-128 2485,49-91-1537,-116 207-1695,37-48 0,-34 52-416,32-60-1,1-34-67,18-34-20,-63 143-48,-1 0 0,16-17 1,-16 22 5,0-1 0,-2-1 0,1 0 0,7-16 1,-7 14-13,0 1 1,0 1-1,1 0 1,1 0 0,0 1-1,21-17 1,-1-7 19,-26 28-11,1 1 0,0-1-1,0 1 1,0 1 0,1 0 0,9-7-1,-5 7-32,25-21 48,-31 28 6,1 0 0,-1 0 1,1 1-1,-1-1 0,0 1 1,1 1-1,8 5 0,52 28 166,-56-28-163,-9-7-16,0 0 1,0 0-1,-1-1 1,1 1-1,0 0 0,0-1 1,0 1-1,0-1 1,0 1-1,0-1 0,0 0 1,0 1-1,0-1 1,0 0-1,0 0 0,0 1 1,0-1-1,0 0 1,2 0-1,4 1 53,0 2 0,-1-1 0,1 1 0,0 0-1,-1 0 1,0 1 0,1 0 0,-2 0 0,9 7 0,-4-4 42,13 18 5,-21-21-105,1-1 0,0 1 0,-1-1 0,1 0 0,0 0 0,1 0 0,3 2 0,-2 0 2,0 1 0,-1-1 1,1 1-1,-1 0 0,-1 0 0,1 0 0,3 9 0,13 19 0,-5-16 0,-11-14-5,-1 0 0,1 0 0,-1 0 0,0 1 0,-1-1 0,1 1 0,-1-1 0,4 9 0,-5-10-4,1 0 0,0 0 0,-1 0 0,1 0 1,1 0-1,-1 0 0,0-1 0,1 1 0,-1-1 0,1 0 0,0 0 0,5 4 1,-4-3-1,1 0 0,-1 0-1,0 0 1,-1 1 0,1 0 0,4 5 0,-2-1-1,0-1 0,0 1 0,1-1 0,0 0 0,10 7 0,3 3-2,-14-11 4,0 1 0,0-1 1,0 2-1,-1-1 0,0 1 0,0-1 1,-1 1-1,0 1 0,0-1 0,-1 0 0,0 1 1,2 12-1,-3-16-1,0 0-1,1 0 1,-1-1-1,1 1 1,0-1-1,0 0 1,0 1-1,1-2 1,7 8 0,8 10-3,5 9 6,-14-19-2,-1 0 0,-1 0 1,10 18-1,-14-22-7,-3-4 5,0 0 0,1 0 0,0 0 0,0 0 0,0 0 0,0 0 0,0-1 1,5 5-1,15 3-24,-21-10 23,0 0 1,1 1-1,-1-1 0,0 0 1,0 1-1,1-1 0,-1 1 1,0 0-1,0-1 0,0 1 1,0 0-1,0-1 0,0 1 1,0 0-1,0 0 1,0 0-1,0 0 0,1 2 1,26 45-63,-31-18-115,-15 14 220,11-44-21,1 0 0,-1 0 0,0 1 0,1 0-1,-1 0 1,0 0 0,-8 4 0,15-5-26,-1 0-1,0 1 1,0-1-1,0 0 1,1 1-1,-1-1 1,0 0 0,1 1-1,-1-1 1,0 1-1,1-1 1,-1 1 0,1-1-1,-1 1 1,0 0-1,1-1 1,0 1 0,-1 0-1,1-1 1,-1 1-1,1 0 1,0 0 0,-1-1-1,1 1 1,0 0-1,0 0 1,0 0 0,0-1-1,-1 1 1,1 0-1,0 0 1,1 0 0,-1 0-1,0-1 1,0 1-1,0 0 1,0 0-1,1-1 1,-1 1 0,0 0-1,0 0 1,1-1-1,-1 1 1,1 0 0,-1 0-1,1-1 1,-1 1-1,1-1 1,-1 1 0,1 0-1,0-1 1,-1 1-1,1-1 1,0 0 0,-1 1-1,1-1 1,0 1-1,0-1 1,-1 0 0,2 1-1,4 0 11,-1 1 0,1-1 0,-1 0 0,1 0 0,-1-1 0,9 0 0,1 1 8,-22-2 64,0 0 0,0 1 0,-1 0-1,1 0 1,0 0 0,-13 4 0,15-3-78,-1 0 1,0 0 0,0 0-1,1-1 1,-1 0 0,0 0-1,0 0 1,0-1 0,0 1 0,1-2-1,-1 1 1,0 0 0,1-1-1,-7-3 1,6 1 6,0 1 0,0 0 0,0 1 0,0-1 0,0 1 1,-1 1-1,1-1 0,-1 1 0,1 0 0,-14 0 0,2 2 7,1 1 1,-31 8 0,-8 0 0,27-4-12,-11 0 4,31-5-8,0 0 0,0 0 0,0 1-1,0 0 1,0 0 0,0 1 0,-15 8-1,0-1-2,18-9 10,0 1 0,-1-1-1,1 0 1,0-1 0,0 1 0,-1-1-1,1 0 1,-8-2 0,7 1-3,0 1-1,-1-1 1,1 1 0,0 1 0,0-1 0,0 1-1,-10 3 1,13-2 1,0 0-1,-1-1 0,1 1 0,-1-1 0,1 0 0,-1 0 1,1-1-1,-1 1 0,0-1 0,1 0 0,-1 0 1,0-1-1,1 1 0,-1-1 0,1 0 0,-1 0 1,1-1-1,-8-2 0,10 3-2,0 1 0,-1-1 0,1 1-1,-1 0 1,1 0 0,0 0 0,-1 0 0,1 1 0,0-1 0,-1 1-1,1-1 1,0 1 0,0 0 0,-1 0 0,-1 1 0,-34 18-61,36-19 55,-7 5-1,9-5 8,0-1 1,0 0 0,-1 1-1,1-1 1,0 0-1,-1 1 1,1-1-1,0 0 1,-1 1-1,1-1 1,0 0-1,-1 0 1,1 0-1,-1 1 1,1-1-1,0 0 1,-1 0-1,1 0 1,-1 0 0,1 0-1,-1 0 1,1 0-1,-1 0 1,1 0-1,-1 0 1,1 0-1,0 0 1,-1 0-1,1 0 1,-1 0-1,0-1 2,0 0-1,-1 1 0,1-1 0,0 1 0,0-1 1,0 1-1,-1-1 0,1 1 0,0 0 0,0-1 1,-1 1-1,1 0 0,0 0 0,0 0 0,-1 0 1,1 0-1,0 0 0,-1 1 0,1-1 0,0 0 1,-2 1-1,-25 8-18,-8 13-81,33-19 92,2-2 2,-1 1 0,1-1 1,-1 1-1,0-1 0,0 0 1,0 0-1,1 0 1,-1 0-1,0 0 0,0 0 1,-1 0-1,1-1 0,0 1 1,0-1-1,0 0 1,-3 1-1,-36 1-56,34-2 33,1 0-1,0-1 1,-1 0 0,1 0-1,0-1 1,-7-2-1,8 2-7,-1 0 0,0 1-1,0-1 1,0 1 0,-11 0-1,7 1 1,9 0 30,0 1 0,-1-1 0,1 0 0,-1 0-1,1 0 1,0 0 0,-1 0 0,1 0 0,-1 0 0,1-1-1,0 1 1,-1 0 0,1-1 0,0 1 0,-1-1 0,0 0-1,2 0-1,0 1-1,-1 0 0,1-1 0,0 1 0,0-1 1,0 1-1,0 0 0,0-1 0,-1 1 0,1 0 0,0-1 1,0 1-1,0 0 0,-1 0 0,1-1 0,0 1 0,-1 0 1,1 0-1,0-1 0,-1 1 0,1 0 0,0 0 1,-1 0-1,1 0 0,0-1 0,-1 1 0,1 0 0,-3-2-87,9-2-13,7-3 133,0-2 0,-1 1 1,0-2-1,10-10 1,-21 19-28,12-10 1,1 0-1,0 0 1,1 2-1,0 0 1,1 0-1,0 2 1,0 0-1,1 0 1,23-5-1,45-14-1,34-7-10,-83 26 3,-9 3 23,54-18 0,-67 18-25,0 0 0,1 1 0,0 1 0,-1 0 0,28 1 0,-28 1 12,0 0 0,0 1 0,0 1 0,23 6 0,4-5 4,-8-1-9,-22-2 6,0 1 0,0-2-1,13-1 1,14 0-59,1-14 24,-32 15 34,-3 0-16,0 0-1,1 0 0,-1-1 0,0 1 0,0-1 0,0 0 0,7-4 0,11-3 1,-9 5 16,-10 3 1,-3 1 3,21-5-24,-15 4 24,14 4-116,-17-2 113,-1 0 0,1-1 0,0 1 0,-1-1 0,1 0 0,0 1 0,0-2 0,0 1 0,-1 0 0,1 0 0,0-1 0,-1 1 0,1-1 0,0 0 0,2-1 0,-4 1-4,0 1 0,0 0 0,0 0 0,-1-1 0,1 1 0,0 0 0,0 0 0,0 0 0,0 0 0,0 0 0,0 0 0,-1 0-1,1 0 1,0 0 0,0 0 0,0 1 0,0-1 0,0 0 0,-1 1 0,1-1 0,0 0 0,1 2 0,5 4-12,-4-3 16,-1 0 0,1-1 0,0 1 0,0-1 0,0 0 0,0 0 0,0 0 0,1 0 0,-1 0 0,1-1 0,-1 0 0,8 2 0,-11-3 35,11 0-22,-5 1-13,13-2 2,-19 1-2,0 0-1,1 0 1,-1 0 0,1 0-1,-1 0 1,0 0 0,1 0-1,-1 0 1,1-1 0,-1 1-1,0 0 1,1 0 0,-1 0-1,0-1 1,1 1 0,-1 0 0,0 0-1,1-1 1,-1 1 0,0 0-1,0-1 1,1 1 0,-1 0-1,0-1 1,0 1 0,0 0-1,0-1 1,1 1 0,-1 0-1,0-1 1,0 1 0,0-1-1,-6-6 363,-2-1-524,8 7 156,0 1 1,0 0-1,0-1 0,0 1 1,1 0-1,-1 0 1,0-1-1,0 1 1,1 0-1,-1 0 1,0-1-1,0 1 1,1 0-1,-1 0 0,0-1 1,1 1-1,-1 0 1,0 0-1,0 0 1,1 0-1,-1 0 1,0 0-1,1 0 1,-1 0-1,1-1 0,-1 1 1,0 0-1,1 0 1,-1 0-1,0 1 1,1-1-1,-1 0 1,0 0-1,1 0 1,-1 0-1,0 0 0,1 0 1,-1 1-1,40-10-67,-38 7 62,1 1 0,0 0 0,0 0-1,-1 0 1,1 0 0,0 1 0,0-1 0,0 1-1,0 0 1,0-1 0,0 1 0,0 1-1,-1-1 1,1 0 0,0 1 0,0-1-1,5 3 1,-8-3-23,0-2 26,0 1 22,6 3-125,7 3 111,-13-5-3,0 0 0,0 0-1,0 0 1,0 0 0,0 0-1,0 0 1,0 0 0,0 0-1,0-1 1,0 1 0,1 0-1,-1 0 1,0 0 0,0 0-1,0 0 1,0 0-1,0 0 1,0 0 0,0 0-1,0 0 1,0 0 0,0 0-1,0 0 1,0 0 0,0 0-1,0 0 1,1 0 0,-1 0-1,0 0 1,0 0 0,0 0-1,0 0 1,0 0 0,0 0-1,0 0 1,0 0 0,0 0-1,1 0 1,-1-2-26,1 1 0,0 0 0,1 0 0,-1 0 0,0-1 0,0 1 0,0 0 1,1 1-1,-1-1 0,0 0 0,1 0 0,-1 0 0,1 1 0,-1-1 0,3 0 0,-26 14 747,-14-22-616,26 7-104,0 0-1,0-1 1,0 0 0,0-1 0,-9-4 0,18 9-167,6 8-106,5 8 261,-10-16 143,-20-44 1627,-43-95-1587,51 118-146,-6-15 24,-3 5-26,18 25-22,-1 0 0,1 0 0,-1 0 0,0 1 0,0 0-1,-1 0 1,1 0 0,-1 1 0,0-1 0,0 1 0,0 0 0,-7-3-1,-29-21-11,13 0-87,22 20 58,0 0 0,-1 1 0,0 0 0,0 0 0,-1 0 0,0 1 0,-11-6 0,-8-11-6,15 18-40,11 4 70,0 0 0,0 0 1,-1 0-1,1 0 1,0 0-1,0-1 0,0 1 1,0 0-1,0-1 1,0 1-1,0-1 0,0 1 1,0-1-1,0 1 1,0-1-1,1 0 0,-1 0 1,0 1-1,0-1 1,1 0-1,-1 0 0,0 0 1,1 0-1,-1-1 0,-2-1-13,1-1 0,-1 1 0,1 0 0,-1 0-1,0 0 1,0 0 0,0 0 0,-7-3-1,3-2 18,2 3 3,4 8-307,1-1 300,1 0 1,-1 0-1,1 0 0,0 0 0,0-1 0,0 1 0,0 0 1,0-1-1,0 1 0,1-1 0,-1 1 0,0-1 0,1 0 0,-1 1 1,1-1-1,0 0 0,1 1 0,0 0-89,0 0-1,0 0 0,0-1 1,0 1-1,0-1 1,1 0-1,-1 0 1,0 0-1,1 0 1,4 0 154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15.2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197 59 1056,'-16'6'5403,"1"7"-3733,-11 23-194,-15 35 12,37-66-1484,1-1-1,-1 1 1,0-1 0,0 0-1,-1 0 1,1 0 0,-9 4-1,-6 7 0,33-26 1259,22-19-24,-27 22-887,-15 9-128,-14 12-262,0 1 1,-19 17-1,26-18-17,26-14-84,-2 0 242,-7 1-93,0-1 0,0 1 0,0-1 0,0 0 0,0 0 0,-1 0 0,1-1 0,0 1 1,0-1-1,-1 0 0,1 0 0,-1 0 0,0-1 0,0 1 0,0-1 0,0 1 0,0-1 1,3-3-1,135-184 81,-126 163-283,-14 20 41,-12 16 96,-39 37 3,34-33 36,1 1 1,0 1 0,1 0 0,1 0 0,0 2-1,-16 27 1,25-35-465,5-14-179,0 3 606,0-1 0,-1 1 0,1-1-1,-1 1 1,1-1 0,-1 1 0,0-1 0,0 1 0,0-1 0,-1-3 0,0 5 67,9-13-161,37-23 129,-11 10-319,-3 1-1109,21-13-1993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8.95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4758 17 1328,'0'0'1145,"0"0"-369,-1 1-80,0 0-24,1 1 160,-1-2 152,1 0-87,0-2-345,1 0-240,1-1-120,0-1 16,1 1 200,0 0 144,-2 2-16,-1 1-152,-2 2-56,0-1 32,-1 1 96,1-1-111,0 0-41,0-1-64,2 1 56,-1-1 8,1 0 16,0 0-104,1 0-32,-1-1-88,0 1-24,-1 0-64,0 0-8,-1 0-48,-1 1-264,-1 0-72,0-1-88,-1 1-8,2-1 96,0 0 23,0-1 49,1 1 88,1-1 56,-1 1 96,1-1 56,-1 1 16,1 0 0,0 0 0,0 0 16,-2 0-8,0 0 0,1 0-8,-1 0 0,0 0 16,0-1 56,1 0 72,1 1 72,1-1 56,0 1 113,1-1 15,0-1-8,0 1-32,0 0-56,0 0-88,-1 1-40,0-1-8,-1 1-48,1 0 0,0 0 72,-1 0 64,1 0 80,0 1 0,0-1-40,0 0-40,0 0-16,0 0 8,0 0 33,0 0-33,0 0-40,0 0 56,0 0-16,0 0 16,0 0 112,0 0 112,0 0 64,0 0 0,0 0-8,0 0-136,0 0-71,0 0-41,0 0-64,0 0-40,0 0 32,0 0 32,0 0-32,0 0-32,0 0-72,0 0 24,0 0-24,0 0-56,0 0-8,0 0 8,1 3 80,1 4 104,2 2-40,1 4-64,0 2 8,1 1 32,-1 2-16,-1 1-16,0 1-56,-1-1-8,-1 1-8,0 0 8,-1-2-16,-1 0 24,0-1-16,1 0 16,-1 0-24,1 0 16,-1-1 8,1 2 0,1 1 9,0 0-33,1 2-8,1 0-8,1-1 32,-1 0 8,1-2-16,-1 1-8,0-2-24,0 0 16,-1 0-16,-1-1 0,0-2 0,-1 0 8,0-1 16,0-1-24,-1 0 0,0 1 0,0 0 16,1 2 8,0 1 0,1 1-24,0 0-40,0 2 64,-1 0-24,1 0 0,-1 1-32,1-2 32,0 0 0,0-1-40,0-1 64,-1 0-56,0 1 56,1 1-24,-2 2-40,1 1 64,-1 1 0,-1 2-8,-1 1-8,0 3 16,-1 2-8,0 0-8,-1 0 16,0 2-24,-1-1-32,-1-1-8,-2-1 0,0-1 0,0-2 0,-1-1 8,1 0-8,1-1 0,0-1 40,1-2-40,-2 0 0,1-1 0,0 0 64,0 0-24,0 0 16,-1 1-8,0 0 8,0 0-56,-2 0 8,1 0-8,0 0 8,-1 0 32,2-1-48,-1 1 48,1-2-40,1 1 40,1 0 0,-1 1-40,0 0 40,0 1-32,1-1-8,0 1 40,1-1-32,0 1 40,0-1-8,-1 1-32,1-1 40,-1-1-40,0 0-8,-1 0 56,-1 0-56,-1 1 0,0 1 64,-1 2-64,0 0 40,1 0-32,-1-1-8,0-2 0,1-1 0,2-1 8,1-2-8,0 1 0,0-1 40,1 0-32,-2 0-8,-1 1 56,-3 1-56,-1 3 40,-3 2-40,-4 3 80,-3 1-16,0 0 56,1-1-56,1-2-8,2-3-16,2-3 8,3-1 8,3-2-64,1-2 8,-1-1 0,1 0 40,-1 1-39,-1 0-9,-2 2 8,-1 1 0,0-1-8,0 1 16,1-2-16,0-2 16,1 0-8,-1 1 0,-1-1-8,0 1 8,-2 2 0,-2 2-8,-1 3 8,-3 0 0,1 1-8,1-2 8,2-2-8,4-4 8,4-3 0,3-4 0,3-3 0,2-3 0,2 0 56,1-2 16,1 0 8,0 1-8,0-1-16,0 1-56,0-1 0,-1 1 80,0-1-32,0 1 32,-1-2-32,1 2 32,-1 1-8,1-1 8,0 0-8,-1-1 8,0 1-32,0 1 32,0-1-8,0 1 32,-1-1-56,0 1 16,0 1-24,-1-1 16,1 1-8,-1-1-8,0 1 0,1-1-32,-1 0-8,-1 1 56,0 1-56,0 2 64,-1 3-64,-1 1 0,0 1 8,-1 2-8,0 0 8,0-1-8,-1 1 0,-1 0 8,1-2-8,0 1 0,-2 0 56,0-1-32,-2 2-32,0-1 0,-1 2 0,-2-1 0,1 0 0,1-1 0,1 0 0,0-1 0,0 0 0,-1 0 0,-5 3 0,-4 3 0,-4 3 0,-3 3 0,-2 1 0,-1 2 0,-2 1 0,1 0 0,0 0 0,3-1 0,3-2 0,4-3 0,2-3 0,2 0 0,2-2 0,1 0 0,-1-2 0,0 1 0,-2 0 0,-4 3 0,-2 2 0,-2 0 0,0 2 0,0-2 0,4 0 0,1-2 0,3-2 0,2-1 0,2-2 0,3-1 0,0-1 0,0 0 0,0 0 0,-2 2 0,-3 3 0,-4 3 0,-2 2 0,-2 0 0,1 0 0,0-3 0,1 0 0,2-2 0,1-2 0,2-3 0,2-1 0,2-2 0,-1 0 0,2 0 0,-1 1 0,0 0 0,0 2 0,-3 1 0,-2 2 0,-1 0 0,-2 2 0,-1 0 0,-1 0 0,-2 0 0,1 0 0,0-2 0,-1-1 0,2 0 0,1-1 0,-1-1 0,-1 1 0,-1 0 0,-3 1 0,-6 4 0,-9 3 0,-7 6 0,-5 2 0,1 0 0,5-1 0,6-3 0,8-4 0,7-4 0,5-3 0,4-2 0,3-2 0,0-1 0,0 0 0,-3 2 0,-3 2 0,-3 2 0,-2 2 0,0 0 0,-1 0 0,2 0 0,1-2 0,3-1 0,3-2 0,3-1 0,4-2 0,1-2 0,1-1 0,-1 0 0,-1-1 0,-3 0 0,-4 1 0,-3 1 0,-4 2 0,-1-1 0,-1 0 0,-2 0 0,-1-1 0,1-1 0,1-1 0,1-1 0,2-1 0,2 0 0,2 0 0,3-1 0,0 0 0,2-1 0,-2-1 0,-2 0 0,-3-2 0,-2-1 0,-1 0 0,0-1 0,1 1 0,2 0 0,2 1 0,2 1 0,1 1 0,0 1 0,0 1 0,0 1 0,1 0 0,1 0 0,2 1 0,0-1 0,1 1 0,1 1 0,0-1 0,-1-1 0,-1 0 0,-1-1 0,-3 1 0,-4-1 0,-3 1 0,-5 2 0,-2 1 0,-2 0 0,3 2 0,3-1 0,5 0 0,6 0 0,6-2 0,5 0 0,4-2 0,2-1 0,0-1 0,2 0 0,-1 1 0,1-1 0,0 2 0,-1-1 0,1 0 0,-1 0 0,-1 0 0,-1 1 0,-1 0 0,-2-1 0,-2 1 0,-1-1 0,-2 0 0,0 1 0,0-2 0,2 0 0,1 1 0,1-1 0,2 1 0,1-1 0,1 1 0,2 0 0,0 0 0,-1 0 0,1 0 0,0 1 0,-1-1 0,0 1 0,0 0 0,0 0 0,-1 0 0,1 0 0,-1 0 0,1 0 0,0 0 0,0-1 0,1 0 0,0-1 0,0 1 0,-1-1 0,1 1 0,-2 0 0,0 2 0,-1-1 0,-2 2 0,-2 0 0,-1 0 0,-1 1 0,2-2 0,-1 2 0,2-1 0,2-1 0,2-1 0,0-1 0,0 0 0,1 0 0,-1 1 0,-1 1 0,-2 0 0,-3 0 0,-1 1 0,-1 1 0,0-1 0,2 0 0,3-1 0,1-1 0,2 0 0,1-2 0,1 1 0,1-2 0,-1 1 0,1 0 0,-2 0 0,-1 1 0,-1 0 0,-3 0 0,-2 2 0,0 0 0,-1-1 0,1 2 0,2-2 0,2 1 0,1-1 0,2-1 0,1-1 0,1 1 0,0-1 0,1-1 0,0 1 0,-1 0 0,0 0-64,0 0-56,0 0-288,0 0-336,1 0-681,3-1-951,2-3-1953,6-20-5321,0-6-4001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47.50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803 20 1008,'0'-1'744,"0"1"-552,0-2 921,1 0-273,0-1-144,0 1-24,1-1-80,-1 1-104,0 0-8,1 0-55,-1 2-105,0 0-16,-2 0-64,1 1 80,-1 1-8,1-1-8,-1 0 56,1 0 0,-1-1-16,1 0-32,0 0-8,0 0 104,-1 0 48,0 0 33,0 0-81,-1 1-104,0 0-80,-1 1-56,0 0 40,0-1 64,-1 0 8,-1 1 16,0-1-40,-1 2-64,-2-1-16,-1 1-8,0-1-8,1 1-16,-1 0 32,2-1 40,-2 1-24,1-1 0,0 2 24,-1-1 41,1 1-9,-1-1 64,0 1 16,1-1-88,0-1-48,-1 1 0,1-1-64,-1 0 16,-1-1 16,-1 0-32,0 0 32,-1 1-8,0 1-32,-2 0-24,1 2-24,-1 0-8,0 1 8,0 0-64,1-1 0,1-1 40,1-1 40,2-1 56,0-2 24,0-1 0,1 1 32,-2-1-56,0 0-56,-2 1-8,0 1 32,0 0-32,-1 0 16,-1 1-32,2-1 8,2 2-16,1-2 57,2-1 55,1 0 24,1-1 72,0-1-48,1 0-88,-3 0-16,-1 1-56,-2-1-40,0 2-8,-2 0 0,-1 2 0,0-1-8,1 1 16,0 0-8,2-1 0,2 0 0,1-1 64,1-1-24,0 1 0,0-1 16,-1 2-56,-3 2-8,-1 0 8,-2 2 0,-2 0 8,-1 0-16,2 0 16,1 0-8,2-1 40,3-1 0,1-1 0,3-1 0,0-1 64,1 0 16,0 0 8,1 0 16,0 0-40,1-1-40,0 1-24,2 0-48,1-1-8,1 0-64,-1 1 0,1-1-24,0 0 48,1-1 48,0 0-16,1 0-40,2-1-32,0 0 32,2-1 8,-1 0 48,-1 0 0,-2 2 64,-1 0 16,-3 2 32,-1 0 16,-2 1 88,-2 0-80,-2-1-64,-2 0-64,1 0 80,-1-1-16,2-1-24,1 1-40,1-1 0,1 1-8,2 0-48,2 0-32,1 1-32,0 1-16,0 0-112,1 1-120,1 1-208,0 0-544,1-1-929,-1 1-863,5-2-2634,1 0-5408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51.64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4084 50 1112,'-1'1'1096,"0"0"305,-1 3-353,-1 0-376,1 1-384,1-2-64,1 0 224,1-2 208,0-1 161,1-1 143,0-1-24,0 0-168,-1 0-24,0 0 49,-1 0 15,0 1-88,0 1-72,-1 1-64,-1-1-104,1 1-56,-1-1-8,2 1 81,0-1-17,1 0-24,-1 0-16,1 0 128,-4 1-56,-2 0-296,-3-1-104,-1-1 184,-1 0 32,-3 0-56,-1-2 8,-2 1-64,-1-1 8,0 1-31,0 1 95,-1 0 48,0-1-32,1 0-8,-2-1-56,1 0-48,1 0 0,1 0-24,1 0-72,2 0 0,2 0-80,1-1 80,2 1-16,2 1 16,0 0-8,0 1 64,1-1 32,0 1-32,0 0 16,-1 0-24,0 1-24,-2-1 16,0 1-8,-1 1 8,0 0 8,0 0-64,-1-1 16,-1 1-48,1-1-40,-1 1 80,1 1-40,-2 0 48,-1-1-48,-1 1 1,1-1-1,-1 0 8,0-1 8,1 0 56,-1-1 0,1-1 8,0 1-16,0-2 16,1 1-8,-1-1-48,1 1-56,0 1 56,1-1-72,0 1 16,1 0-8,2 0 0,0 1 48,0 0 8,0 0 8,0 0 8,-1 2 8,0-1-8,0 1 8,-2 0 16,0-1-56,-1 0 0,1 0 16,-1-1-56,-2 0 40,0 0-48,0 0-8,0 1 8,1 0 8,0 1 0,0 0 40,1 1-48,2 0 48,1 0-40,2-1 40,0 0-40,1 0 64,0 0-24,-3 0-48,-1 0 16,-1 0 56,-1-1-64,0 1 0,0-1-8,-2 1 0,1 0 0,0 1 0,0-1 0,2 1 8,0 2-8,1 0 8,-2-1-8,1 1 0,0-1 8,-3 0 8,0 1-16,-3-1 16,-1 2-16,-1 0 8,-1 0-8,0 0-8,2 0 0,1 0 8,1 0 0,1 0 0,1 0 0,2 0 0,0 0-8,-1-1 8,-1 1 0,0 0 0,-1 1 0,-1 1-8,-1-1 8,-1 2-8,-2 0 8,1 0 0,0 0 8,1-1 0,1 0-8,0 0 0,1-1 0,1-1-8,1 1-8,0-1 16,-1 0 0,3 0 0,1 0 0,1-1 0,2-1 0,2 0-8,1-1 8,3-1 0,0-1 8,0 0-8,0 0-8,-1 0 8,-2 1-8,-2 1 8,-1 2 0,-1 0 0,-2 2 0,0-1 0,-4 2-8,-1 2 8,-2 0 8,-2 1-8,1-2 0,2 1 0,1-2 0,2 0 0,1 0 0,1-1 0,0 0 0,0 0-48,1 0 48,0 1-16,0 0 16,0 1-8,-1-1 0,1 1 0,-1-1 0,1 0 8,0 1 0,0-2 0,1 1 0,0-1-8,0 0 8,-1 0 0,0 2-8,-2 2 0,-3 2 8,-2 1-8,-3 2 8,0 2 0,0 0 0,1-1 0,1-1 0,2-2 0,1-1 0,2-2 0,1-3 8,0 0 0,2-2-8,0 0 0,1-1-8,1 1 8,0 0 0,0 0-8,-1 3 8,-1 0-8,-1 2 8,0 1-8,-2 0 0,1 0 8,-2 1 0,2 0-8,-1 0 8,2 0 0,-1 0-8,0-1 0,0 0 0,0 0 0,1 0 8,0-2-8,2 0-56,1 0 56,0-3-40,2 0 40,0 0-40,0 1 40,0 1-40,-2 0 40,0 1 8,-1 0-8,-2 1 0,0 0 8,-1 1-8,-1 0 0,0 1 0,-1-1 0,1 1 0,2-2 0,1-1 0,2-2 0,2-1 0,2-1 0,0-2 8,1-1 8,0 1-8,-1 0-8,0 0 0,-2 2-8,0 1 8,-3 1 8,-1 3-8,-3 1-8,-1 2-40,-2 1 48,-1 0 8,2-1-8,0-2 0,3-1 8,1-1 0,1-1-8,2-1 8,0-1 0,0 0-8,-1 1 8,1 0-8,-2 1 8,-2 1 0,-2 2 0,-1 2 0,0 0-8,0 1 8,1 0 0,0-1-8,1 0 0,0-2 8,2 0 0,-1-1-8,0 0 16,0-1-16,2-2 8,1 0-8,2-1 8,1 0-8,1-1 8,2 1-8,-1 0 0,0 0-56,0 0 56,0-1 0,0 2 0,-1 0 8,0 0-8,0 0 8,0 2 0,0 1-8,-1 2 0,-3 4 8,-3 2 8,-2 2-8,-1 3 0,-1-2 0,0 0-8,3-2 8,1-3 0,3-1 0,1-3 0,1-1 0,0-1 0,1 0 0,0 0 0,1 0 0,-1 2-8,-1 1 8,-2 3 8,-2 1-8,-1 2 0,0 0 0,0-2 0,3-3-8,1-3 8,2-1 0,2-1-8,0-1 8,0 0-8,0 0 0,0 1 0,-1 2 0,0 0 8,1 1-8,0 1 0,2 1-40,-1 0 48,1 0 0,0 1 0,1-1 0,-1 0 0,0-1-8,0 0 8,0 0-8,-1 1 8,0 0 0,-1 0 0,-1 2 0,-1 1 0,-1 2 0,-2 1 0,-1 0 0,0-1-8,0-1 8,1-2-8,1-3 0,1-1 8,2-2-8,0 1 8,0 0 0,-1 2-8,1 2 8,-1 2 0,-1 3 0,-2 1 0,-1 2 0,-1 0 0,1 0-8,1-4 8,2-2 0,0-4 0,2-3 0,2-3-8,-1-2 8,1 0-40,0 1 40,-1 3 0,0 2 0,-1 3 0,1-1-8,-1 0-8,2-1 8,1-2-8,1-2-32,2-2 48,-1 0-8,1-1-64,0 1 64,-1 2 0,1 1 0,0 2 8,0 3 0,0 1-8,-1 2 0,0 0 8,-1 1 0,0 0 0,-2-2 0,1-1-8,0-1 8,1 0 0,0 1 0,0 3 8,-2 2-8,-1 2 0,-1 1 0,0 0 0,0-3-8,1-3 8,2-3 0,1-3 0,1-2 0,0 1-16,2-1 8,-1 3 8,1 1 0,0 1-8,0 1 8,0 0 0,-1-1 0,0-2 0,1 1 8,-1-1-8,-1 0-8,1-2 8,0 0-8,1-2 8,0 2 0,0 1 8,1 3-8,-1 2 0,0 2 0,1 1 0,0-1 0,0-1-8,0-3 8,1-1-8,-2-3 8,1-2 8,-1-2-8,1 0 0,-1-2 0,-1 0-8,1 0 8,-1-1 0,0 0 0,0-2 0,0 0-8,1 0-40,1-1 40,-1 0 0,0 0 0,0 0-8,0-1 8,-1-1 8,0 1 0,-1 0 0,1 1 0,0-1 0,0 1 0,0 0 8,1 0 0,-1-1 56,-1 0 40,0 0 8,1-1 32,-1 1 8,1-1-8,-1 1-80,1 0 8,0 0-64,0 0 0,0 0 8,0 0-16,0 0-8,-2-4-360,-2-1-800,-3-3-1145,-17-4-3896,-3 0-11227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55.19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4307 5070 1344,'0'0'1729,"-2"0"-641,0 0-440,-2-1-72,0 0-104,1 1-128,0 1-8,-1 0 257,1 2 223,0 1 216,0 2 32,0 0-40,1 0-111,0 0-89,-2 0-88,1-1 16,-2 0 112,-2-1-168,0-1-55,-1 0-57,0-2-112,-1-1-128,-1-1-16,-1 1-16,-2 0-24,0 0 24,-2 3 0,-1 0 0,-1 0 96,-1 2-24,1-1-88,-2 0-31,2 1-57,-1 0-64,1-1 72,0 0 48,0-1 8,0-1 32,-1 0-16,-2-2-64,-1 1-160,-2-1 128,-2 2-88,-1 2-8,-1 1 0,0 3 16,2-1-32,2 0 64,2-1 64,3-2 112,3-1 56,2-3-8,2-1-112,-1-1-40,0-1 25,0 0-97,-1 0-88,-3 2-48,-4 1 80,-1 1-32,-2 0 40,0 2-80,2-1 64,1-1 64,1-1 0,1-1 64,1-1 16,1 0-80,-1-2-24,0 0-32,1-1-8,-1 1 16,0 1-48,0-1-32,1 0 64,0 0 8,-1-2 16,-1 0-40,0-2-16,-2 1 0,-2 0-48,-4 1 48,-4 0-48,-6 1 0,-5 1 16,0 0-8,1 1 0,5 1 64,5-1-8,7 0-56,5-1 48,4-1-8,0-1-40,0-3 40,-2-2-40,-4-3-8,-4-1 8,-4-2 88,-2 1-80,-2 1 32,1 1-40,1 0 40,1 2-40,2 0 0,3 0-8,1 2 0,2-1 8,0 0 40,0-2-48,-3-4 0,-3-2 8,-3-5-16,-3-2 16,-1 0-8,0 1 72,2 2-24,2 2-40,3 4 0,3 2 48,2 2-56,3 2 0,-1 1 8,-1-1 0,-2-1-8,-1 1 0,0-1 8,1-1 0,-1-1-8,-1-1 16,-1-2-8,-4-3-8,-3-1 8,-5-3 8,-2-1-16,-2 2 8,2 1 8,3 1-16,4 3 0,7 3 0,5 1-8,5 2 8,5 1 0,3 0 0,0-2 8,1-1 40,-1-3-40,-1-3 0,-2-3 56,-3-1-56,-3-5 0,-3-3 0,-4-2 40,-2-3-48,-3 1 0,0 0 0,-1-1 8,1 1-8,1 1 8,2 2-8,2 1 0,3 1 0,1 1 0,1 0 8,0-2 0,1-2-8,2 0 0,-1 0 0,1-1 0,0 0 8,0 0 56,-2-1-64,-1 0 0,-1 1 8,-1 0-8,-1-2 0,-1-2 0,-1-3 8,-2-3-8,0 0 8,2 0 0,2 2-8,3 5-8,4 5 0,0 6 8,3 5 16,0 2-16,1 1 8,0-1-8,-1-1 0,0-2-8,-2-3 0,0-1 8,-2-2 8,-2-2 0,-2-1 0,-1 2 0,0 1 0,1 2-8,2 2 0,0 3 8,3 1-8,1 3-16,2 0 16,2 2 0,0-1-16,1-2 8,2 0-48,1-1 48,0 1 8,0 0 0,0-1 0,-2 0 8,-1-2 0,-2-1 40,-2-3-48,-2-1-8,0-1-8,-1-2 8,2 1-40,2 0 32,2 2 8,2 1-8,1 1 8,1 2 0,1 1 8,1-2 0,0 1-48,0-1 40,1 0 0,1 0 8,-1 0 0,0 1 8,0-1 32,-2 0-40,-1-2 0,-1-3-8,-2-1 8,0-2-8,0-1-8,0 1 8,3 2 0,0 0 8,2 1 0,1 1 0,-1-1 0,-1-2 8,-1-1-8,-2-1 0,-2 0 0,1 0-8,0 1-8,2 3-32,2 2 40,1 2-40,4 3 40,1 0 0,0 3 0,1 1 8,0 1 8,0 0-8,-2 1 8,-1-2 8,-2-1 16,0-1-32,-1-2-8,1 0 0,1 1-40,2 1 0,1 0 48,1 2 0,0 2 0,1 1 0,-1 0 0,1-1 8,-1 0 8,-1-3-8,-1-3 0,-2-1 48,-1-4-56,-1-3-8,0 0 0,-1-1 0,1-1 0,0 0 0,0-1 0,2 1-40,1 1-24,2 1 64,1 2 0,2 2-64,1 4 64,0 2-40,0 4 32,0 2 16,-1 2-8,0 1-56,-1 1 64,0 1-64,1 0 16,1-3 0,0-1-32,1-3-32,0-2 64,1-3-8,-1-2 48,1-1-40,-1 1-8,-1 0 48,0 5 8,-2 3-48,-2 6-120,-2 3-128,0 3-296,-2 4-416,0 3-441,1 5-703,0 7-1793,16 27-2624,5 5-5450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31.4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1561 343 968,'0'0'912,"0"-1"-439,1 0-209,0-1-136,0 0-56,-1 1 40,0 0 88,0 0 56,0 1 8,0 1-40,0 0-56,0-1 0,0 1 48,0 0 184,0 0 320,-1 0 56,0-1-55,1 0-105,-1 0-112,1 1-208,0-1-56,0 0 24,0 0 40,0 0 16,0-1 16,1 1 16,-1 0 8,-1 0 32,1 0 200,4-4 33,2-2-161,3-1-80,2-1-72,1-2-56,1 1 8,0 0 24,0 1-48,1-1-40,0-1 16,0 1 0,1 0 24,0-1-24,-1 1-32,2-1-8,-1 0 32,2 1-16,0 0 33,1 0 55,0 1-88,-1 0-72,-1 1-24,-1 0 8,-1 1-16,-1 0 32,2 1 0,0 0-24,1 1-16,1 1-8,1-1 40,1 0 8,1 1 8,0-1-8,1 2-48,-1-1 24,1 1-8,-1 0-40,0 1 24,1 1 0,0-1-16,0 1 16,1 0 0,0 1 16,-1 0 32,0 1 24,0-1-16,-2 1-8,-1-1 0,0 1 16,0 1-32,-2 0-8,0-1-24,0 1 24,0-1 24,-1 0 0,1-1-24,0 0-8,0 1-16,0-1-16,-1 1 16,-1 0 0,0 0 24,-2-1-7,-2 0-81,-2-1 64,-1 0-56,-3 1 32,0 0 0,0-1 24,0 1 24,2 2 8,3 1-40,4 1 8,3 1-16,4 0 136,4 1 24,2-1 24,3 0-8,1-1-8,1 0-40,-1-1-16,-1 0-40,0 0 8,-2 2-32,0 2-8,-1 1-24,0 3 40,-1 1-40,1 1 72,2 1 80,1 0 88,2 2-56,2 2-64,2 2 0,1 1-16,2 3 8,1 0-55,-2 2 7,0 1-16,-1 2 0,-2 1 0,-2 1-72,-1 0 24,-2 0 32,-2 0-40,-2-1 8,-3 0 0,-1-1-16,-2-1 32,-2 0-16,-1-1 0,-2 0 56,0-2 8,-1 0-16,-1 0-24,0 0 48,0 1-24,-2 2-24,1 1-48,-2 1 32,-1 0-64,0 1 56,-1 0-64,0-1 40,0-1-40,0 1 56,0 0-56,1 1 72,0-1-16,0 1-64,0 0 72,-1 1-64,-1 0 64,0 2-8,0 0 16,0 1-16,-2 1 8,0 1-16,-2 2 8,0 0-8,-2-1 16,-1 0-64,-2 1 48,-1-3-8,-1-1 16,-1-2-16,1 0-48,-1-2 72,1-1-24,-1-1-32,0 0 32,-1-1 8,-1 2-40,-1 2 40,0 2 32,-2 1-40,-1 1 0,0 0-48,1 1 72,-1-1-56,1-1 40,0-1-48,-1-1 8,0-1-16,-1-2 8,0-1 0,2-2 40,0-2-40,1-3-8,1-3 0,0 0 64,0-3-64,0 0 0,-1 2 8,-3 3 0,-1 1 0,-2 4 56,-3 2-16,-1 3-40,0-1 56,0 1-16,-1-1 8,1-1 8,1-3 9,0-2-17,4-3 32,1-4-16,2-3 0,1-3-24,0 0-40,-1 0 40,-3 0-32,-3 1-8,-2 2 0,-3 3 8,-2-1 32,-1 1-40,1-1-8,0-1 8,0-1 40,0-1-48,0 0 0,1 0 0,-1 1 0,0 2 0,-1-1 0,0 1 8,0 0-8,-1-2 16,0 0 56,0-1-72,0-1 72,1-3-56,-1-1 40,1-1 8,0 0-16,-1-1-48,-1 2 16,-2 2-16,-2 1 48,-1 1-40,1-1 0,-2 0 0,2-1 56,0 0-56,2-1 0,2-2 40,0 1-40,1-1 56,-1-1-16,-4 0-40,0-1 40,-4 0-40,1-1 48,-1-1-48,0 1 8,1-1-16,0 1 8,2-1 0,1 0 8,1 0 40,1 0-40,2-1 40,-1-1-40,0 0 40,0-3-40,-1 0 40,-2-1-8,-2 0-40,0 0 8,-1-1-8,1-1 0,0 0 40,2-1-40,1 0 0,1 0 0,1 0 0,0 0 0,-1-1 0,0 1-8,0-1 16,0-1-8,1 1 40,1 0-40,0-1 0,2-1 0,0 0 0,1 0 0,0 0 0,1-1 0,-1-1 0,0 0 8,0-1-8,-2 0 8,-1-2-8,-1-1 0,0-1 0,-2 1 8,1-1-8,0 0 0,1-1 0,1 1 0,0-3 40,1-1-32,1-2 40,1-2-48,0 1 40,0-1-48,1 0 0,0 0 0,1 0 0,0 0 0,0 1 0,1 0 0,2 1 0,0 0 0,2 1 0,0-1 0,1 0 0,-1-2 0,1 0 0,-1 0 0,0-1 0,0-1 0,2 0 0,1 1 0,3 2 0,1 0 0,0 2 0,1 0 0,-1 0 0,1-1 0,-2-2 0,0-1 0,-1-2 0,0 0 0,-1-2 0,0-2 0,2 0 0,-1-1 0,1-1 0,1 1 0,0 0 0,1 1 0,1 0 0,0 1 0,2 2 0,-1 2 0,2-1 0,0 1 0,1 0 0,0-1 0,1-1 0,0 1 0,1-1 0,1 1 0,1 0 0,0-1 0,1 1 0,0 1 0,1 1 0,0 1 0,0 2 0,0 1 0,-1 0 0,1 0 0,0 0 0,0 0 0,0-2 0,1 1 0,0-2 0,1-1 0,1 0 0,1-1 0,2-1 0,-1 1 0,0 0 0,0 1 0,0 1 0,1 0 0,0 0 0,0-1 0,3-3 0,0-1 0,1-2 0,0-1 0,2-1 0,0 0 0,0 0 0,0 1 0,-1 1 0,-1 3 0,-1 1 0,-1 2 0,-1 2 0,-1-1 0,0 1 0,0-2 0,0-2 0,0-1 0,2-1 0,-1 0 0,3 0 0,1-1 0,2 0 0,2 0 0,1 1-8,1 1 0,0 1 0,-1 2-8,-1 2-32,-2 3 48,0 1-8,-2 1 8,1 0 0,1-1 0,0-1 0,2-2 0,1-1 0,1-1 0,2-1 0,1-1 0,1 0 0,-1 1 0,1 1-8,1 1 8,1 1-8,-1 0 0,1 2 0,0 0 8,-1 1-8,0 1-40,-1 1 40,-1 1 0,0 2 0,-1 2 0,0 0 8,0 1-8,2 0 0,0 0 8,2-2 0,0 0 0,1-1-8,0-1 8,0 0 0,-1 0-8,-1 2 8,-2 1-8,-2 1 8,-1 2 0,-2 1 0,0 1-8,0 0 0,0 1 0,0-1 8,1-1 0,2 0 0,1-2-8,2 0 8,1 0 0,1 0 0,0 1-8,1 0 8,-2 1-16,0 1 8,-3 2 0,-1 0 0,-3 1 0,-2 1 8,0 0 0,-1 0-8,0 0 8,0 0 0,0 0 0,1 0 0,1 0-8,-1 1-40,1 2 40,2 0 0,1 1 0,2 1 0,2 1 0,3 0 0,0 0 8,0 1-8,-1 1 8,0-2 0,-1 0 0,-1 0-8,-3-1 8,-1 0 0,-2 0-8,-2-1 8,-3 1-8,-1 0-8,0 0 8,-1 2 0,1-1 8,0 0-8,-1-1 8,1 1 0,1-1-8,1 1 8,2 1 0,1 0 0,2 1 0,1 0 0,-1 0 0,2 0 0,0 2-8,-1 0 8,0 0 8,-2-1-8,-3-1 0,0-1 0,-1-1 0,-2-1 8,-2-1-8,-2-1 0,-1 1 0,-1 0 0,-2-1 0,-1 0 8,0 0 0,-1-1-8,-1 0 8,1 0 0,0 0 0,-1 0-8,1-1 8,0 0 0,0 0 0,0 2 0,0-1 0,0 1 0,0-1-8,0 1 8,0-1-8,0 0 0,0 0-144,0 0-352,0 0-752,1-3-1089,-1-2-2064,-6-15-3833,-2-3-7241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47.74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1141 1317 416,'0'0'592,"0"0"-64,0 2-264,0 0-136,0 1-40,0-1 80,0 0-160,2-2 593,-1-1 239,1 0-136,-1-1-208,0 0-112,-2 2 0,1 0 0,0 0-48,1 1-16,-1 0 81,0-1 223,1-2 176,1 0 32,0 0-112,1-2-40,1 0-64,0 0 41,0-1-57,1 0-96,-1-1-56,-1 2-88,-1 1 0,0 1-48,-2 2-40,-1 0-32,1 1-56,-1 0-80,0-1 8,1 1-16,0-1 72,1-1 32,-1 0 176,0 1 57,-1-1-17,1 1-80,0 0-104,0 0-40,0 0 48,-1 0 0,1 0-40,0 0-80,0 0-8,0 0-64,0 0 24,0 0 0,0 0 24,0 0 32,0 0-8,0 0 0,0 0 16,0 0-56,-2 2-64,-1 0 32,-2 1-48,1 0 8,-1 0-8,1 1-16,0 0 16,2-1-8,0 0-8,1-1 8,0-1 8,1-1-8,0 0 0,0 1 0,-1 0 0,-1 1 8,-1 2-8,0 0 8,0 0-8,1 0 8,-1-1 8,1-2-8,1-1 0,0 0 8,1 0 0,1-1 0,0 1 0,0-1 0,-1 1-8,1 1 8,-2-1 0,0 0 0,1 0 0,-1-1 56,1 1 104,-1 0 128,1 0 8,0 0-40,0 0-88,0 0 9,0 0-41,0 0-72,0 0 0,0 0 8,0 0 56,0 0-32,0 0 80,0 0-8,0-3 16,0 0-24,0-1 0,0 1 16,0 1-16,0 1-40,-1 0-8,-1 1 16,1-1-80,-1 0 8,0 1-56,1-1 80,-1 0 8,1-1 0,-1 0-24,1 1 8,-1-1 8,1 0-8,0 0-8,0-1 0,-1 2 0,1-1 16,-1 0-16,1 0 0,0 0 0,-1-1 0,-1 0-16,2 1 32,-1 0-32,1-1-48,0-1 0,0-1 8,0-1 32,0 0 0,0-1 0,-1 1-40,1 2 80,-1 0-16,0 0-24,1 1 0,0 1 24,0 0-64,0 0 0,0 0 40,0-1-40,1-1 48,-1 0 8,0-1 33,0 0-41,-1 1 56,1 1-40,0 1 8,1 0-72,-1 1 64,1 1-56,-1-1 32,0 1 8,1-2-48,-1 1 0,0 0 64,1-1-8,0 0-56,0 0 80,0-1-40,1 1 0,-1 0 0,0 0 24,0-1-64,-1 1 56,1-1-16,-1 1-40,0 0 40,1 0-32,-1 0 32,1 0-40,0 0 0,0 1-8,0 0 8,0 1 0,0 0-8,0 0 8,-1 0 8,0 0-16,1 1 8,-1-1 56,1 1-16,0-2-48,-1-2 8,0-1 0,0 0-8,1 0 8,-1 0 8,1 1 64,0 1-8,-1-1-24,0 1 0,-1 0-32,2 0 40,-1 1-8,1-1-40,1 0 8,0-1-8,0 0 0,0-1 0,-1 0-8,0 1 16,0 0-16,-1 1 16,0 0-16,1 0 0,0 0 0,0 0 40,-1 0-40,1-1 0,0 0-8,0-3 8,0-1-8,0 0 8,0-2 0,1 0 0,-1 0 0,0 1 8,0 1-8,0 1 0,0 1 0,1-1-8,0 1 8,-1 0 8,1-1-8,-1 2 8,0-1-8,0 1 8,0 1 0,0 1 0,0 0-8,-1 0 8,0 0 0,0 0-8,1-1 8,-1 1 0,0-1-8,0 0 8,0 1 0,0 0-8,0 1 8,0 0 0,0 0 0,1 0-8,-1-1 8,1 0 0,-1-1-8,0 0 8,-1 0-8,1-1 8,-1 1 0,1-1 0,0 0 8,-1-1-8,0 0-8,-1 0 8,-1-1-8,1 0 8,0 1-8,1 0 8,-1 1 0,1 1-8,1-1 8,0 1-8,-1-1 0,1-1 8,0 1-8,-1-1 0,1-1 0,-2 1 8,2 0 8,-1 1 32,0 0-40,0-1 40,-1 1-40,1-1 8,0-1 32,-1 0-40,1 1 0,0-1 56,0 1-56,0-1 56,-1 1-56,0-1 80,0 2-32,-1-1 16,1 2-64,1-1 40,1 1-32,0 1 40,1-1-8,-1 1 0,-1-1 0,0 0-32,1-1 40,-2 1 16,1 0-24,-1 0-32,0 1-8,0-1 8,-1 0-8,1 0 0,-1-1 0,0-1 0,0 1 0,0-1 0,1 0-8,-1 1 8,2 0-8,-1 0 8,2 1 0,-1 0 8,-1-1-16,0 1 0,0 0 8,0 0 0,0-1 0,0 0 0,0 1 0,-1 0 40,1 0 0,1 0-40,-1 0 40,2 1-40,0 0 0,0-1-8,-1 1 0,0-1 8,1 1 0,0-1-8,-1 0 0,0-1 8,0-1 0,0 0 0,0 1 0,-1 1 0,1 0-8,0 0 8,0 0-8,0 0 0,-1-1 0,-1 0 8,1 0 8,0 0-16,1 0 8,0 0 0,0 1-8,1 0 0,0-1 8,-1 1-8,1-2 0,-1 1 0,1-1 8,0 2-8,0 1 8,0 0 0,1 1-8,0 0 0,0 0 0,-1 0 0,1 1 0,0-1 0,0 2-8,0 0 8,0 0 0,1 0 0,-1 0-8,-1-1 8,0 1 0,1-1 0,-1 0-8,1 1 8,1 0-16,-1-1 16,1 0 0,-1 0 0,1-2 8,-1 1 0,0-1 56,-1 0-56,0-1 40,-1 0-40,-1-2 8,0 0-16,0-1 8,1 1 0,0-1 0,-1 0 0,1 0-8,-1-1 0,1-1-8,1 0 8,-1 1 8,1 0-8,0 1 0,0 2 0,0 1 8,0 1 0,0 1 0,0 1 8,-1-2 40,2-1-48,-2 0-8,0-2 0,-1 0 0,0-1-8,0-1 8,0 0 0,0 0 0,1 1 0,0 1 8,1 2 0,-1 1 0,0 2 40,1-1-40,0 1 0,1 0 0,0-1 0,0-1 0,-1-1 0,0-1 0,-2 0 0,1 0-8,0 0 8,-1 1 0,0 1 8,0 0-8,1 1 8,-2 0-8,0-1 0,0-1 0,-3-1-8,0 0 8,-1-3-8,1 0 0,0 0 0,0 0 8,1 1 0,1 0-8,0 1 8,1 0 0,0 0 0,-1 0 8,2 1-8,-1 0 0,0 0 0,0 0 0,-1 0 0,1-1 0,-1 0 0,0-1-8,0 0 8,0 0 0,-1 0 0,-2-1 40,0 0-40,-3-1 0,0 1 0,-1 0 0,0 0 8,1 0-8,0 1-8,0 0 8,2 1-8,1 0 8,1 0-8,1 1 0,0 1 0,1 0 0,1 1 0,0 0 0,1 0 0,-1 1 0,1-1 0,1 1-8,-1 0 8,1 1 8,-1-1-8,-1 1 0,1-2 0,0 1 0,0 0 0,0 0 0,0 0 0,-1-1 0,2 1 0,-1-1 8,1 0-8,-1 1 8,0-1-8,0 0 0,0 0 0,0-1 0,0 1 8,0-2-8,-2 1 0,1 0 0,-1 0 0,0 1 0,0 0 0,0 0 0,-1 0 0,0 1 0,-1 0-8,-2 0 8,0-1-16,-2 1 16,-2-1 0,2 0 0,1 1 0,2-1 0,2 1 0,2-1 0,1 1 8,0-1-8,1 1 8,0 0-8,0 1-8,2 0 8,-1 0 0,1 0 8,-1 0-16,1 0 16,0 0-8,-1 0 0,1 0 0,-1 0-8,1 0 8,-1 0 0,0 0 0,0 0 0,-1 0 0,-1 0 0,-1 0 0,0-1-8,1 1 0,1 0 8,0 0-8,0 0 8,2-1-8,-2 1 0,1 1 8,-1-1-8,-1 0 8,0 1-8,1-1 8,-1 0-8,0 0 8,1 0 0,-1 0 0,1 0-8,0 0 8,1 0 0,0 0 0,0 0 0,-1 0 0,0-1 0,0 1 0,0-2 0,0 1 8,0 0-8,0 0 0,0 0 0,0 0 0,1 0 0,-1 0 0,-1 1 0,0 0 0,0-1 0,-2 1 0,0-1 0,0 0 0,-1 1 0,2 0-8,0 0 8,1 0-8,0 0 0,1 0 0,2 0 0,-1 0 0,2 0 0,0 0 0,-1 0 8,0 0-8,-1 0 8,-1 0-8,0 1 8,-2-1-8,0 1 0,0-1 8,1-1-8,0 1 0,1 0 0,1-1 8,-1 1 0,-1 0 0,0 0-8,0 0 0,1 0 0,-1-1 0,0 0-40,-1 1 32,2-1 8,-1 1 8,1 0-8,0-1 0,1 1 0,1 0 8,-1 1-8,1 0 0,0-1 8,-1 2-8,0-1 0,0 0 0,-1 1 0,0 0-40,-2-1 40,0 0 0,0 1 8,0-1-8,1-1 8,2 0 0,0 0 0,0 0 0,1-1 0,-1 1-8,1 0 8,-1 0 0,1 0-8,1 0 8,-1 1 0,0-1 0,0 0 8,-1 0-8,1-1 0,0 1 8,-1 0-8,1 0 8,0 0-8,0 0 8,0 0-8,0 0 0,0 0 8,0 0-16,0 0 16,0 0-8,0 0 0,0 0 0,0 0 0,0 0 0,0 0 8,0 0 0,0 0-8,0 0 8,0 0-8,0 0 8,0 0 0,0 0-8,0 0 8,0 0-8,0 0 0,0 0 8,0 0-8,0 0 8,0 0 0,0 0 8,0 0-8,0 0 8,0 0-8,0 0 0,0 0 8,0 0-8,0 0 0,0 0 0,0 0 8,0 0-8,0 0 8,0 0 32,0 0 0,0 0 8,0 0 16,0 0-24,0 0 24,0 0 0,0 0-23,0 0-33,0 0 40,0 0-8,0 0-32,0 0 40,0 0-8,0 0-32,0 0 64,0 0-32,0 0-32,0 0 40,0 0-40,0 0-8,0 0-8,0 0-16,0 0-56,0 0 24,0 0-8,0 0-8,3 2 8,1 1 48,2 1 8,2 1 16,1-1 32,2 2-48,0 0 8,1 0 0,-1 0 0,0 0 8,-2-1-8,1 0 0,-2-1 40,0-1-40,1 0 0,1-1 56,0-1-8,0-1 8,1-2-56,2 1 80,0-1-40,0 0-40,-2 1 0,-1 0 0,-3 0-8,-1 1 8,-2 1-8,-1-1 0,-1 1 0,1 0 0,2 0 0,0 0 8,1 2-8,1 1 8,1 0-8,0 0 8,0-1 0,0 1 0,1 0 8,0 0 32,0 0-48,0 1 0,0 0 8,0 1-8,-1 1 0,-1 0 0,0 0 0,-1 0 0,0 0 8,0-1-8,0 0 8,0-2-8,-1 0 0,0-1 0,0 0 8,1 0-8,-1-1 8,1 0 0,0 0 0,-1 1 0,2 0 0,-1 0 8,0 0-8,-1 0 0,0-1 0,0 1 0,-1-1 0,1-1 0,0 0 0,-1 1 0,1-1 0,0 0 0,0 1 0,1-1 8,0 0 32,1 0-40,0 0-8,0 0 8,0-1 40,0 0-40,0 0-8,0 1 0,-1 0 0,0 1 0,0 0 0,0 1 0,2 0 0,1 1 0,-1-1 0,2 1 8,0-1-8,0 0 8,0 0-8,0 1 0,0 0 0,1 0 0,0 0 8,1 0-8,1-1 8,-1 2-8,-1-1 0,-1 2 0,-1 0 0,0 0 0,0 1 8,0-1-8,-1 0 0,-1 0 0,-1 0 0,0 0-8,-1 0 8,0 0 0,-1-1 0,0-1 0,0 0 0,0 0 0,0 0 0,2 2 0,0 0 0,2 2 0,1 1 0,0 2 0,0 2 8,-1 2 0,1 0-8,-1-1 8,0 1-8,0-1 8,-2-1 0,0 0 0,-2-2 0,1 0 0,-2-2-8,0 1 8,-1-2-8,1 1 8,0-1-8,0 1 0,1 1 8,-1 0-8,1 2 8,-1 1 0,0 2-8,0 0 8,0 0 0,-2 0-8,1 0 8,1 1-8,0 1 0,1 0 8,-1 0-8,1 0 8,0-2-8,0 0 8,1-2-8,-1-1 8,-1-1-8,0 0 8,1 0 8,-1 1-8,0 2 0,-1 1 0,0 1 0,1 2 0,-2 0 0,1-1 40,1 1-40,-1-2 8,0-1-8,0 1 40,-1 0-40,-2 2 8,-1 1-8,0 2 56,-2-1-64,2-2 0,-1-3 0,2-3 0,0-4 0,0-4 0,1-1 0,0-3 0,0 0 0,0 0 0,0 1 8,-1 3 0,-1 3 48,-1 2-48,0 2 8,-1 0-8,1-1 0,0-2 8,2-2 32,1-2-40,1-3 0,0-1 0,0 0 0,-1-1 0,0 1 0,0 0-8,0 1 8,-1 2-8,0 0 8,0 2 0,-1 0 0,1-2 40,0-1 40,0-3 16,2-2 40,-1-1-48,1-2-96,0-3 0,-1-4 0,-1-5 0,-1-4 0,-1 0 0,0-1 0,-1 2 0,0 3 0,0 2 0,-1 3 0,-1 0 0,-1 2 0,0-1 0,0 1 0,1 1 0,0-1 0,0-1 0,0 0 0,1 0 0,1-1 0,0 1 0,2 0 0,-1 0 0,1-1 0,0 0 0,-1 0 0,0-3 0,-1 0 0,-1 0 0,0-1 0,0 0 0,-1 0 0,0 0 0,1 0 0,0 0 0,0 1 0,1 2 0,1 1 0,-1 2 0,1 1 0,0 0 0,0 1 0,1-1 0,-1 2 0,1 0 0,0 0 0,0 1 0,-1-1 0,0 1 0,0 1 0,0 0 0,0 0 0,0-1 0,0 1 0,-1-2 0,1 0 0,-1-1 0,0 0 0,1-1 0,-1 2 0,0-1 0,1 1 0,-1-1 0,0 0 0,1-1 0,-1 1 0,1-1 0,0 1 0,1 1 0,0-1 0,0 1 0,-1 0 0,1 2 0,0 1 0,0 0 0,0 1 0,0 1 0,0-1 0,0 0 0,-1 0 0,-1 0 0,0-1 0,-2 1 0,0 1 0,0-1 0,-1 0 0,0-1 0,0-1 0,0 0 0,0-1 0,-1 1 0,-1 1 0,-1 0 0,-1 0 0,0 0 0,-1 1 0,-2 1 0,0 1 0,0 0 0,-1 0 0,0-1 0,-1 0 0,0-1 0,0 0 0,0-2 0,0 1 0,1 1 0,1-1 0,2 2 0,0-1 0,1 0 0,1 0 0,0-1 0,0 1 0,0-1 0,1 0 0,0 0 0,-2 1 0,0-1 0,-1 0 0,0 1 0,0-1 0,0 1 0,1 0 0,2 1 0,-1 0 0,2 1 0,0 0 0,1 0 0,0-1 0,-1 1 0,0-1 0,0 0 0,-2 0 0,0-1 0,-1-1 0,0 1 0,2 0 0,0 0 0,0 1 0,2 0 0,-1 0 0,1 1 0,1 1 0,0 0 0,0 0 0,2 0 0,0 0 0,0 1 0,1 0 0,-1-1 0,1 0 0,-1-1 0,-2 1 0,-1-2 0,0-1 0,0 1 0,-1 0 0,1 0 0,-1 0 0,-1 1 0,1 0 0,-1 1 0,3 1 0,2-1 0,2 1 0,1 0 0,2 0 0,-1 0 0,1 0 0,0 0 0,-1 0 0,-1 0 0,1 0 0,-1 0 0,1 0 0,-1 0 0,1 0 0,0 0 0,0 0 0,0 0 0,0 0 0,0 0 0,3-1 0,1 0-8,0-1-104,1 1 56,0 1 40,-2-1 8,1 0 0,-2 0 8,1 1 8,-1-1-8,1-1 8,-1 0 56,0 1-56,-1 0 56,-1 0-8,0 1-56,-2-1 0,0-1 0,0 0 0,-2-2 0,-1-1 0,1 0 0,-1-1 0,2 1 0,0 1 0,0 1 0,1 1 0,1 1 0,1 1 0,0 1 0,1-1 0,0 1 0,0 0 0,0 0 0,-1 0 0,0 0 0,1 0 0,0-1 0,-1 1 0,2 0 0,0 0-8,1 1 0,2 0 8,3 1 16,4 0-16,4-1 0,5-1 0,2 0 0,3-1 0,0 0 0,0 0 0,0 0 0,1 0 0,0 0 0,0-1 0,1 1 0,-1-1 0,-1 2 0,-4-1 0,-5 3 0,-4 1 0,-5-1 0,-3 1 0,-3-2 0,-2 0 0,-1-2 0,-1-1 0,-1 0 0,1 0 0,0 1 0,0-2 0,-1 0 0,-1-2 0,-2 0 0,-5-1 0,-4-1 0,-6-1 0,-3 0 0,-4 1 0,-1 0 0,1 2 0,0 0 0,4 0 0,2 1 0,3-1 0,1-1 0,2-1 0,3 0 0,3 1 0,2-1 0,2 1 0,2 0 0,0 0 0,0 1 0,1 2 0,0 1 0,-1 0 0,-2 2 0,-1 2 0,-1 1 0,0 1 0,1 1 0,0 1 0,2 0-48,2-2-24,2-2 56,1-2 8,1 0 0,0-2 8,-1 1 8,0-1 0,0 0 0,-2 1 0,1-1 48,-1-1 8,0 0-64,1 0 0,0 0 0,0 0 0,1 0 0,0 1 0,0 0 0,1 0 0,0 1 0,-1 1 0,0 1 0,-1 0 0,1 1 0,0 0 0,-1 0 0,2 0-8,-1-1-56,2 1 56,1-2-8,0 1-32,2 0 48,1 1 48,3 1 8,3 2-16,2 0-40,3-1 0,3 0 0,3 0 0,2-2 0,1 0 0,-1-1 0,-2 0 0,-1-1 0,-3 1 0,-3-1 0,-2 0 0,-2 1 0,-2-1 0,0 2 0,1-1 0,-2 1 0,0-1 0,-1 1 0,-1-1 0,0 0 0,-1 0 0,0 0 0,1-1 0,0 2 0,1 0 0,1 0 0,0 0 0,0 3 0,1 0 0,1 0 0,1 0 0,-1 0 0,1 0 0,-2 0 0,0 0 0,-1-1 0,0 0 0,-1 0 0,-1 0 0,0-1 0,-1 0 0,0-1 0,0 0 0,1 1 0,0 0 0,-1 1 0,2 0 0,0 0 0,0 1 0,-1 1 0,0 0 0,-1-1 0,1 0 0,-2 0 0,0-2 0,0 0 0,0-1 0,1 1 0,0-1 0,1 0 0,0 2 0,-1 0 0,0 1 0,0 1 0,0 1 0,-1 1 0,1 0 0,-1 0 0,0-1 0,1 1 0,0 0 0,0 0 0,-1-1 0,1 1 0,0 0 0,-1 0 0,0 0 0,0 0 0,-1 1 0,0 0 0,1 0 0,-1 0 0,0 1 0,1-1 0,0 1 0,0-1 0,0 1 0,-1 0 0,0 1 0,-1-1 0,1 0 0,-1-1 0,0-2 0,0-2 0,1 0 0,-1-2 0,1-1 0,0 2 0,-1-1 0,-1 2 0,2 2 0,0 0 0,1 1 0,1 0 0,-1 1 0,1 0 0,-1-2 0,0 0 0,0-2 0,0 1 0,1-1 0,0 2 0,0 0 0,1 0 0,1 3 0,0 1 0,0 1 0,-1 0 0,0 1 0,0 0 0,0 0 0,-1-2 0,0-1 0,0-2 0,0 0 0,-1-1 0,0-2 0,-1 0 0,0-1 0,0 0 0,0 0 0,-1 0 0,1 1 0,-1 0 0,1-1 0,-1 0 0,1-1 0,-2 0 0,1 1 0,0 0 0,0 2 0,1 0 0,1 3 0,0 1 0,1 2 0,-1 0 0,0 1 0,-2 0 0,0-1 0,0 0 0,-1-2 0,-1-2 0,0 1 0,-1-1 0,1 1 0,-1-1 0,1 2 0,-2 1 0,1 0 0,-1-1 0,2 0 0,-1-2 0,1-1 0,0-2 0,0-1 0,0-1 0,0-1 0,0 1 0,-1 0 0,1-1 0,-1 1 0,0 1 0,0-1 0,0 1 0,0 2 0,-1-1 0,1 1 0,0-1 0,0-1 0,1 0 0,0 0 0,0-1 0,-1 1 0,1 1 0,0-1 0,0 0 0,-1 0 0,0 0 0,0-1 0,-1-1 0,0 0 0,1 0 0,0-1 0,-1-1 0,1-1 0,0 0 0,0-1 0,0 0 0,0 0 0,0-1 0,0 1 0,-1 1 0,1 0 0,0 0 0,0 0 0,1 0 0,-1 0 0,0 0 0,0-2 0,0 1 0,1-1 0,0 0 0,0 0 0,0 0 0,1-1 0,-1 1 0,0 1 0,-1 0 0,0 0 0,0 1 0,1 0 0,-1 0 0,2 0 0,-1 0 0,0 0 0,-1 0 0,1 0 0,-1-1 0,0 0 0,1 1 0,-1-1 0,0 1 0,0 0 0,0 0 0,-1 0 0,1 0 0,-1 0 0,0 0 0,1 0 0,-1 0 0,1 0 0,0 0 0,0 0 0,0 0 0,0 0 0,0 0 0,0 0 0,0 0 0,0 0 0,0 0 0,0 0 0,0 0 0,0 0 0,0 0 0,0 0 0,0 0 0,0 0 0,0 0 0,0 0 0,0 0 0,0 0 0,0 0 0,0 0 0,0 0 0,0 0 0,0 0 0,0 0 0,0 0 0,0 0 0,0 0 0,0 0 0,0 0 0,0 0 0,0 0 0,0 0 0,-2 1 0,-2-1-8,-1 0-1544,-4-2-2273,-6-2-2713,-27-9-5224,-7-2 2680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37.7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 1671 320,'0'0'712,"0"-1"112,0 0-279,-1-1-225,0 0 128,0 0-128,1 0 16,-1 1-96,1 0-96,0 1-80,0 0-56,0 1 72,0-2 80,0 1 200,0 0 176,0 0 40,0 0-56,0 1-88,0-1-47,0 0-97,0-1-64,0 1 32,0 0 16,0 0 88,0 0 184,0 0 8,0-1-24,0 1-64,0 0-56,0 1 24,0-1-23,0 0-57,0 0-56,0 0 8,0 0-56,0 0 16,0 0 48,0 0 64,0 0 8,0 0-16,0 0-8,0 0-32,0 0-16,0 0-48,0 0-39,0 0-9,0 0-24,0 0 40,0-3-16,-1-1-40,3-3-40,0-2-40,1-2 8,3-3 40,2-2 72,1-2-24,1-3 112,1-1-16,0 1 48,1 0-40,-1 2-32,-2 3-48,-1 3 0,-1 1-8,-2 2-64,0 1-40,-1 0 40,-1 0 0,1-1-23,0 0 23,0-1 0,0-1-8,1 1-40,0 0 24,1-1 8,0 1-16,0-2-16,1 0-16,-1 1-8,-1-1 0,1 0 16,-1 2-32,0 0 16,0 0-56,1 1-8,-1-1 80,0 0-80,0 0 56,0 1-56,0 1 0,0-1 64,0 0-24,1 0-40,1-2 0,0 1 0,1 0 40,-1 0-40,0 0 8,-1 0 40,-1 2-40,0-2 40,0 1 8,0-1 8,0-1 24,1 0-24,1 0-24,1-1 0,0-1 8,-1 0 8,1 0-8,0-2-40,0 0 88,0 0-16,-1 0 32,1 0-40,0 0-8,0 1 40,0 0-40,0-1 24,-1 0-40,1 1-8,-1 0 16,3 0-16,-1 1 24,0 0-16,0 0 8,-1 1-16,-1-1 0,0 1-40,-1-2 64,0 1-64,1 0 8,1 0-8,0 1-8,0 1 8,0 0 40,-1 1-40,1-2 0,-1-1 40,0-1-48,1 0 8,-1 0-8,-1 1 8,0 1 0,0 1-8,-2 3 8,0 0 8,0 1-16,0 0 16,0 1-16,0 0 0,0-2 0,-1 1 0,1 1 0,-2 0 8,0 2-8,1 1 0,0 0-8,-1 0 8,1 0 0,0-1 0,2-1 0,0-3 0,0-2 0,1 0 8,0-3-8,1 1 0,-1 0 0,1 2-8,0 1 8,-2 2 0,-2 1 0,0 3 0,-2 1 0,-1 2 0,0 2 0,0-1-8,-1 1 0,1 1 0,0-1 0,0 0 8,0-1-8,0 0 8,0 0 0,0-1 0,0 1-8,0 0 0,0-1 0,0 1 0,1-2 8,3-3 0,0-1-16,0 0 8,-1 0 8,-1 2-16,0 1-56,-1 1-8,-1 2 16,0 1 56,-1 1-8,1-1-32,0-1 40,1-1-40,0-2 32,1-1 8,1-3 0,0 0 0,0-1-8,0 0-32,-1 2 0,0 0 0,0 3 40,0 0 0,0 1 0,-1 0-8,1 0 16,-1 0-8,0 1 8,0 0-8,-1 0 8,0 1 0,0 0-8,0-1 0,0 1 0,0-1 0,-1 1 8,1 0 0,0 0-8,1-2 8,1-1-8,1-2 0,1-2 8,1-1 0,1-3 0,0 0 0,-1 1 0,0 1 0,-2 2 0,0 2-16,-2 3-56,0 2-8,-1 0 32,1 0-24,-1 0 24,0-1 40,0 1-88,-1 0 32,1 0-8,0 0-24,-1 0-8,0 0-40,1 0-72,-1 0-48,1 0-48,0 0 8,0 0-16,0 0-80,0 0-160,0 0-209,0 0-383,0 0-456,0 0-305,0 0-471,1-7-2521,1-2-3561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7:58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 23 7434,'-18'-23'10250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0.1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 11 5233,'-6'-3'14085,"-10"-4"-14664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0.4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66 39 5585,'-19'0'5705,"9"-3"-4672,2 0-337,5-4-88,-1 1-224,-3-1-128,3 1-88,1 3-88,-1 3-80,0-4-136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40.43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4 127 152,'0'0'4273,"0"0"-2905,0 0-728,-1 0-272,0 0 65,0 0 95,1 0 112,0 0 176,1-1-16,-1 1 64,1-1 169,-1 0-169,0 1-320,1 0-56,-1 0 8,0 0-32,0 0 8,0 0-40,0 0 24,0 0-15,0 0 31,0 0-80,0 0-80,0 0-56,0 0 40,0 0 104,0 0-16,0 0 32,0 0 8,0 0-16,4-2 128,3-2-199,2 0-73,0 0-56,1 0-80,0 0 8,-1 1-8,2 1 8,0 1-16,1 0-40,0 1 8,-1 0-32,1 1-8,0 0 24,-1 1 16,-1 0 8,-1 0 56,0-1 32,-1 0-80,3-1 88,-1 0 40,2 1-88,0 0-16,0 0 16,-1 0-48,-1 0-24,-1 0 0,0 0 0,-1 1 0,-1 0 16,1 0-8,0-1 8,0 1-8,0-1 16,1 0 24,-1-1 48,1 1-24,-1-1-48,1 1-24,0 0 24,1 0-32,1 0-15,0 0-49,0 1 72,-2-1-64,-1 0 8,0 0-8,0 0 0,1 1 88,0 0-24,1 0 24,1 1 24,0-1 0,1-1-32,-1 0-32,0 0-40,-2 1 40,0-1-40,-2 1 48,1 0-56,-2 0-8,0-1 48,-1 0 16,1 0 8,0-1 48,0 0 24,1-1-40,1 0 40,0-1 0,2 1-32,0-1-104,1 1 0,0 0 40,-2 1-48,0-1 0,-1 1 0,0 0 8,-1 0 8,1 0-8,1 0 56,1-1 16,2-1 8,3-2 8,2-1-40,1 1 32,1-1-40,1 0-40,-1-1 56,-1 2-56,-3 0 0,-1 1 0,-3 1-8,-1 1 8,-1 0 0,-1 1-8,0 1 0,0 0 0,1-1 8,0 1 0,2-1 8,0-1-8,1-2 72,2 0 8,0 0-80,2 0 40,-2 0 0,1 1-40,-2-1-8,0 1 0,-1 0 0,0 1 0,0 0 8,1 0 0,1 0 0,3-1 40,1-1 16,4-1 32,2 0-40,2 1-48,1 1 0,-2 1 0,-3 0-8,-3 1 8,-3 0-8,-4 0 8,-3 0 0,-1 0 0,-2 0 0,1 0 0,0-1 40,1 0-40,0 0 0,-1 0 40,0 0-40,-1 0 0,1 0 0,-1 0 0,-1 1-8,1 0 8,0 1-8,0-1 0,0 1 8,1-1-8,0 0 16,2-1-16,3 0 8,1 0 0,2 0 0,0 0-8,0 0 8,1 0 0,0 1-8,0-2 0,1 1 0,-1 0 0,1-1 8,-1 1-8,0 0 8,1 0-8,-1 0 8,0-1-8,0 0 0,0 0 0,0 1 0,-1 1 0,-2 1 0,1 0 0,-1 0 0,1 0 0,-1 0 0,1 0 8,-1-1-8,1 0 0,0 0 0,0-1 0,-1 1 0,-1-2 0,1 0 0,-3 0 0,0 1 0,-2 0 0,-1 0 0,0 1 0,-1-1 0,0 1 0,-1-1 0,0 1 0,-1 0 0,0 0 0,0 1 0,0 0 0,1-1 0,0 0 0,-1 0 0,0 0 0,-1 0 0,0 0 0,-2 0 8,0 0 0,0 0 0,-1 0 0,-1 0 8,0 0 32,1 0-40,0 0 56,-1 0-56,1 0 8,-1 0-8,0 1 8,0 0-8,0 0-8,0 0-8,1 0-136,0 0-144,-1-2-312,0 0-704,-2-2-1313,-7-8-4272,-2-2-10771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0.8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474 7 2865,'-14'6'8041,"-1"-3"-7305,8 4-183,-4-4-217,0 0-208,4-6-128,0 3-72,-4 0-560,-3-3-1289,-30-20-4128</inkml:trace>
  <inkml:trace contextRef="#ctx0" brushRef="#br0" timeOffset="1">120 16 4449,'-15'0'3649,"4"7"-2265,4-7-400,0 0-496,-1 0-376,1-7-112,0 4-280,0 3-280,-8 0-688,-21-13-3817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1.2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485 4 2745,'-14'3'4361,"-4"1"-2273,3-1-768,4 3-544,-7-6 9,11 7-65,0-7-96,0 0-168,-1 0-296,1-7-160,0 4-272,-4 3-488,-7 0-1145,0 10-639,-40 10-1353</inkml:trace>
  <inkml:trace contextRef="#ctx0" brushRef="#br0" timeOffset="1">170 37 3833,'-14'-4'3265,"-4"4"-1617,0 0-376,0 0-336,-1 0 1,-2 4-41,10-4-112,-4 0-296,8-4-376,0-9-112,-4 7-240,0-7-304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1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171 63 3625,'-25'-10'7417,"17"0"-6728,5 4-249,-4-4-160,-1 3-176,1 1-40,0-4-64,0 7-288,-4 3-497,0 3-519,-7 10-584,-40 43-4626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1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244 28 2569,'-30'16'3688,"22"-13"-3342,0 1 1,0 0-1,1 1 1,-11 8 504,14-35-1959,2 20 987,1 0 0,-1 1 0,0-1 0,1 1 0,-1-1 1,0 1-1,0 0 0,0 0 0,0 0 0,0 0 0,0 0 0,0 0 1,-1 0-1,1 1 0,0-1 0,0 1 0,-1-1 0,1 1 1,0 0-1,-1 0 0,1 0 0,0 0 0,0 1 0,-1-1 1,-3 2-1,3-2 336,1 1 0,-1-1 1,0 1-1,0-1 0,1 0 1,-1 0-1,0 0 0,0-1 1,1 1-1,-1-1 0,0 1 1,1-1-1,-1 0 0,-23-17 3430,19 26-3398,5-6-209,-21 25-131,17-19-620,15-20-955,-4 5 1091,1 1 0,0 1 0,0-1 0,1 1-1,0 0 1,13-7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2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60 1976,'4'-1'4528,"15"-2"-2525,1-4-979,-9 2-975,1 1 1,0 0-1,0 0 1,1 1 0,-1 1-1,1 0 1,0 1-1,14 0 1,-24 1-97,30 2-1113,0-1 1,-1-3-1,35-4 1,43-11-420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2.7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1 170 1128,'13'17'2437,"-11"-16"-2193,0 0 0,-1 0-1,1 0 1,0 0 0,0 0 0,0 0-1,0-1 1,0 1 0,0 0-1,0-1 1,0 0 0,0 1 0,0-1-1,1 0 1,-1 0 0,0 0-1,0-1 1,0 1 0,0 0 0,0-1-1,2 0 1,8-3 281,-1 0 0,0-1 0,0 0 0,14-10 0,1 1 396,-11 7-653,1 1-1,1 1 0,-1 0 1,1 1-1,21-2 1,86-2-643,14-1-1754,-44-8 717,67-9 380,-154 26 1079,0 0 1,0 0 0,0 0-1,0 1 1,0 0-1,0 0 1,-1 1-1,1 0 1,0 0-1,-1 0 1,0 1-1,1 0 1,-1 0-1,0 1 1,-1 0-1,1 0 1,-1 0-1,1 1 1,-1-1-1,0 1 1,6 9 0,-10-13-19,1 0 0,0 0 1,-1 0-1,1 0 0,0 0 1,0 0-1,0-1 0,0 1 1,0 0-1,0-1 0,0 0 1,0 1-1,0-1 0,0 0 1,0 0-1,0 0 1,0 0-1,0-1 0,0 1 1,-1-1-1,1 1 0,3-2 1,47-17 53,-42 14-45,29-12-36,-9 3 85,52-16 1,-71 27-157,0 1-1,-1 0 1,1 1-1,0 0 1,0 0-1,0 1 1,0 0-1,0 1 1,11 3-1,26 10-1053,13 3-945,-56-16 2002,0 0 0,-1-1 0,1 0 0,0 0 0,-1 0 1,1-1-1,0 0 0,-1 0 0,1 0 0,-1 0 0,7-3 0,24-16 27,-24 13 70,1 0-1,0 1 1,20-7 0,-30 12-23,1 0-1,-1 0 0,1 0 1,0 1-1,-1 0 1,1-1-1,0 1 0,0 0 1,-1 0-1,1 0 1,0 1-1,-1-1 1,1 1-1,0-1 0,-1 1 1,1 0-1,-1 0 1,1 0-1,-1 1 1,1-1-1,-1 0 0,4 4 1,-4-2 2,0-1 0,0 1 0,0 0 1,0-1-1,-1 1 0,1 0 0,-1 0 0,0 0 1,0 0-1,0 0 0,-1 0 0,1 1 0,-1-1 1,1 4-1,-1-4-34,1 1 1,-1 0-1,1-1 1,0 1-1,0-1 0,0 1 1,0-1-1,1 0 1,2 4-1,4-1-823,9-13-786,30-24-883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3.0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1 648,'3'6'2329,"8"7"-977,-3-9-880,-1-8-208,7 1-88,1 0 176,-1 0 56,4 3-144,0 0-88,1 0-64,-5 6-112,1-3-72,6 4-272,-6-4-304,17 0-1216</inkml:trace>
  <inkml:trace contextRef="#ctx0" brushRef="#br0" timeOffset="1">298 89 2457,'0'10'1648,"3"-1"-320,1 14-256,7-10-367,-4-3-273,4-10-152,3-13-104,5 0-80,2 3-24,-3-6-72,4 9-40,-7 4-88,3 6-16,-4 4-40,1 9-280,3-6-233,3 3-839,19 3-408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3.4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 1176,'11'-13'4953,"-7"13"-4473,-1 3-240,1-3-128,0 7-39,3-4-1,0-3-72,4 3-201,0-3-279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3.7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701 20 2449,'4'0'714,"6"0"255,0 0 0,0 1 0,13 2 0,-22-2-890,1-1-1,-1 0 0,0 1 1,1-1-1,-1 1 0,1 0 1,-1-1-1,0 1 0,1 0 1,-1 0-1,0 0 0,0 0 1,2 1-1,-3-1-56,0-1 1,1 1-1,-1 0 1,0 0-1,0-1 1,1 1-1,-1 0 0,0 0 1,0 0-1,0-1 1,0 1-1,0 0 1,0 0-1,0 0 1,0-1-1,0 1 1,0 0-1,-1 0 0,1-1 1,0 1-1,-1 0 1,1 0-1,0-1 1,-1 1-1,1 0 1,-1-1-1,0 2 1,-2 3 12,-1-1 1,0 1-1,-1 0 1,1-1-1,-1 0 1,0 0-1,0 0 1,0-1-1,-1 0 1,1 0-1,-1 0 1,0 0 0,1-1-1,-1 0 1,0 0-1,-1-1 1,1 0-1,0 0 1,-10 0-1,-6 0 267,1-1-1,0-1 1,0-1-1,-30-8 0,40 9-268,1 0 0,-1 0 0,1 1 1,-1 0-1,1 1 0,-1 0 0,1 0 0,-19 6 0,-14 2-64,37-9 37,0 0 0,-1 0 0,1-1 0,0 1 0,0-1 0,0-1 0,0 0 0,0 1 0,0-2 0,0 1 0,0-1 0,1 0 0,-1 0 0,-8-7 0,7 6 20,0-1 0,0 1 0,0 0 0,0 1 0,-1 0 1,0 0-1,0 1 0,1 0 0,-10-1 0,5 3-64,1 0 1,0 2 0,0-1 0,-20 6-1,23-4-215,0-1 1,0 0-1,0-1 0,-1 1 0,1-2 0,-1 1 1,1-1-1,-16-2 0,22 1 147,1 1 0,0-1 0,0 1 0,0-1 0,0 1-1,0-1 1,0 0 0,0 0 0,0 1 0,0-1 0,0 0 0,1 0 0,-1 0 0,0 0 0,0 0 0,1 0-1,-1 0 1,1 0 0,-1 0 0,1 0 0,-1 0 0,1-1 0,0 1 0,-1 0 0,1 0 0,0 0 0,0-1 0,0 1-1,0 0 1,0 0 0,0 0 0,0-1 0,0 1 0,1 0 0,-1 0 0,0 0 0,1 0 0,-1-1 0,1 1 0,-1 0-1,2-1 1,8-30-3536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4.2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1123 16 4329,'-20'-4'3073,"13"0"-2689,5 3-350,-1 0 0,1 0 0,0 0 0,-1 0 0,1 0 0,0 1 0,-1-1 0,1 1 0,-1-1 0,1 1 0,-1 0 0,1 0 0,-1 0 0,1 0 0,0 1 0,-3 0 0,-18 6-15,1 1-1,-28 13 1,30-12-12,0 0-1,-37 10 1,49-18-20,0 1-1,1-1 1,-1-1 0,0 1 0,0-2-1,0 1 1,0-1 0,1 0-1,-1 0 1,0-1 0,-12-4-1,13 3-33,0 0 0,0 1-1,-1 0 1,1 0 0,-1 1 0,1 0-1,-1 0 1,1 0 0,-1 1-1,0 1 1,1-1 0,-1 1-1,1 0 1,-1 1 0,1 0-1,-1 0 1,1 1 0,0-1 0,0 2-1,-9 4 1,7-3 12,-2 1 253,-1 0-1,1-1 0,-15 4 0,22-8-45,0 0 1,0 0-1,0-1 0,-1 0 0,1 1 1,0-1-1,0-1 0,0 1 0,0-1 1,0 1-1,0-1 0,0 0 0,0 0 1,-4-3-1,-1 1-67,0 0 0,0 0 0,0 0 0,-1 1 0,1 1 0,-1 0 0,1 0 0,-1 1 0,1 0 0,-1 0 0,1 1 0,-15 3 0,-8 5-309,0 0 0,-40 19-1,46-16-514,-1-2-1,1-1 1,-38 7-1,63-16 627,-1 0-1,1 0 0,0 1 1,-1-1-1,1 0 0,-1 0 1,1-1-1,0 1 0,-1 0 1,1 0-1,0-1 0,-1 1 1,1-1-1,0 1 0,0-1 1,-1 1-1,1-1 1,0 0-1,0 0 0,0 1 1,0-1-1,0 0 0,0 0 1,0 0-1,0 0 0,0 0 1,1-1-1,-1 1 0,0 0 1,1 0-1,-2-3 0,1 1-122,0-1 0,0 0 0,1 1 0,-1-1 0,1 0 0,0 0 0,0 0 0,0 1 0,0-1 0,1 0 0,0-4 0,11-29-1462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43.2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45 608,'0'0'1336,"0"0"-439,0 0-281,0-1-56,0 0-136,0 0-104,0-1-40,2 0-112,-1 0-88,1-1-64,-1 0-8,0 0-8,0 1-40,0-1-80,0 0 48,-1 1 72,0-1 0,0 1 8,0 0 112,0 1 264,1 0 200,-1 1-16,0-1 57,0 1-17,0-1-80,-1 1-8,1-1-104,0 1-40,-1-1-128,0 1-8,0-1-32,1 0 160,-1 1 272,0 0-111,0 0-161,1 0-32,-1 0 40,1 0 16,0 0 104,0 0 64,0-1-64,-1 0-40,1 1 96,-1 1 73,0-1-73,0 1-16,0 0-16,-1 0 16,1-1-80,0 1-72,0-1-56,2 0-32,-2 0-8,1 0-8,0 0 9,0 0-1,1 0-64,-1 0-32,2 0-80,-2 0-40,-1 0-24,4 0 80,3 2 16,3-1-32,2 2-16,1 3-40,1 0 32,1 3-8,1 0 40,1 1 24,0 0-8,0 0 40,-1-2 8,1 0 32,-1-1-24,-1-1 0,-1-2-24,1 0-48,-1 0-40,0-1-16,1 1-56,-1 2 8,2 1-8,-2 2 40,1 1-40,-1 0-8,0 0 8,-1 0-8,1 1 16,-2-1 32,0-1 24,-1-1 0,0-1-16,0 1-48,-1 0 56,0 0-56,0 0 40,0 1-32,-1 2 40,1 0 8,0 2-64,1 1 8,-1 0 0,-1 0 40,1 0-40,-1-1-8,-1 0 8,1-1 56,-2 1-16,0-1 24,0 0-64,1 1 64,-2 0-64,1 1 56,-2 0-56,0 0 56,0 1-64,0 0 0,-1 0 8,0 0 0,1-1 1,-1 0 39,0 0-48,-1-1 8,1 1 0,0 0 0,0-1 0,0 0 0,0-1-8,-1-1 8,0-1-8,1 0 8,-2-1-8,1-1 0,0-1 0,0 0 8,-1 1 0,0-1-8,0 1 0,0 2 8,-1 0 8,-1 1 32,0 0-48,1 0 16,-2 1-8,0 0 0,-1 1 0,-1-1-8,1-1 8,0-2-8,2-2 8,0-1-8,1-3 0,0-1 0,1-2 0,0 1 0,-1 0-8,0 0 8,-1 0 0,1-1 0,-1 0 0,1 1 0,0 0 8,0 2-8,0 0 0,-1 2 8,0-1 0,1-1 0,-1 0 0,1-1 0,-1-1 0,1-1 8,0 1-16,0 0 0,0 0 0,0 1 0,0 2 8,-1-1-8,0 1 8,1-1-8,1-1 0,-1 0 0,1-1 0,-2 0 0,1 0 0,-1 2 0,-1 1 8,1 3-8,0 0 8,0 1-8,1-1 0,-1-3 0,1-1 8,0-2 40,1-1-40,-1-2 8,1 1-8,0 0 40,0-1-40,-1 0-8,1 1 0,-1-1-16,0 0-32,0 1 40,0 0-64,1 0-136,0-1-297,2-3-1007,1-3-2129,2-16-3248,-1-3-6442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5.1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535 0 2617,'-20'1'620,"0"1"0,0 1 0,0 1 1,0 0-1,0 1 0,1 2 0,0 0 1,0 1-1,0 0 0,-20 15 0,38-23-550,0 1-1,-1-1 1,1 0-1,0 1 1,0-1-1,-1 0 1,1 0-1,0 0 0,0 0 1,-1 0-1,1 0 1,0 0-1,-1 0 1,1 0-1,0-1 1,0 1-1,0 0 1,-2-1-1,-28-13 300,2 2-157,18 9-48,-1 1 1,0 0-1,1 1 1,-1 0-1,0 1 1,0 0-1,0 1 1,0 0-1,0 1 1,1 0-1,-1 1 1,1 1-1,-1-1 1,1 2-1,0 0 1,-18 11-1,29-16-160,1 1 0,-1-1 0,1 1 0,-1-1 0,1 1 0,-1-1 0,1 1 0,-1-1 0,1 0 0,-1 1 0,1-1 0,0 1 0,-1-1 0,1 0 0,-1 0 0,1 1 0,0-1 0,-1 0 0,1 0 0,0 0 0,-1 0 0,1 0 0,0 0 0,1 0 0,27 6 164,-7-4-21,0-1-1,1-1 1,-1-1-1,0-1 1,42-10-1,27-1-90,-65 12-153,0 2-1,0 0 0,-1 2 0,1 1 1,-1 1-1,48 16 0,-61-18 45,0 0 1,1-1-1,-1 0 0,1-1 1,-1 0-1,1-1 0,-1 0 1,1-1-1,-1-1 0,18-3 1,4-5 41,-2-1 0,48-22 0,-64 26 41,0 0-1,0 2 1,27-7 0,-42 12-28,0 1 1,0-1-1,0 0 1,0 0-1,0 0 0,0 0 1,0 1-1,0-1 1,0 1-1,0-1 1,-1 0-1,1 1 1,0-1-1,0 1 1,0 0-1,-1-1 1,1 1-1,0 0 0,-1-1 1,1 1-1,0 0 1,-1 0-1,1 1 1,14 25 95,-9-15-95,-4-9 0,0 1 0,0-1 1,1 1-1,0-1 1,-1 0-1,1 0 0,0 0 1,1 0-1,-1-1 0,0 1 1,1-1-1,0 0 0,-1 0 1,1 0-1,0-1 0,7 3 1,-3-3-4,0 0 0,0 0 0,0-1 0,0 0 0,0 0 0,0-1 0,14-3 0,48-11-20,-43 8-591,1 1-1,-1 1 1,1 2 0,0 1 0,1 0 0,53 6 0,25 13-2797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5.5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0 280 2377,'15'9'9045,"12"-21"-8530,-19 8 277,91-49 468,-77 38-1383,1 2-1,1 1 1,0 1 0,0 1 0,40-11-1,-40 18-763,0 0 0,0 2 0,0 1 0,-1 1 0,1 1 0,32 6-1,-52-7 750,26 1-102,0-1 0,0-1 0,0-2-1,0-1 1,30-7 0,-18 3 997,-36 7-489,0-1 0,0 1 0,0 1-1,0 0 1,0-1 0,0 2 0,0-1 0,8 4-1,-10-4-250,1 1 0,-1-1 0,0 0 0,1 0 0,-1 0 0,1 0 0,0-1 0,-1 0 0,1 0 0,-1 0 0,1 0 0,0-1 0,-1 0 0,9-2 0,27-14-668,0-1 1,-1-2-1,49-34 1,-76 45-513,5-9-817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5.9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42 1536,'33'-42'9242,"-33"45"-9050,3 1-144,1-1-48,3 0-240,4-6-1192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16.35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2256,'0'7'1017,"0"-4"-761,0 1-256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16.94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3 5769,'0'7'4873,"0"-10"-4793,0-1-16,3 4-64,-3-3-8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17.34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 1 5641,'-4'6'5233,"1"1"-5233,-1-4 0,0 0-272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17.7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203 33 5393,'-11'0'6273,"11"-4"-6273,0 1 0,4 0-368,-4-4-488</inkml:trace>
  <inkml:trace contextRef="#ctx0" brushRef="#br0" timeOffset="1">102 0 3057,'-11'3'3328,"0"4"-2503,0-1-17,-3 1-296,-1-1-208,-3 4 32,7 3-208,4-6-128,3-1-392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18.03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113 212 3961,'-15'0'984,"5"-3"-552,-12 3 768,4-6-319,3 2-329,4 4-168,4 0-120,0 0-112,3 4 64,1 5-216,3-2 0,0-1-56,0 1-160</inkml:trace>
  <inkml:trace contextRef="#ctx0" brushRef="#br0" timeOffset="1">4 1 2016,'0'0'5402,"0"3"-5178,0 7-8,0-4-56,0 4-120,0-7-40,0 0-56,4-3-392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18.38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102 0 1208,'-9'18'5515,"-4"10"-4246,6 1-865,-3 0 0,0 0 0,-19 36 0,11-26-198,17-38-212,0 0-1,1 0 0,-1 0 1,1 0-1,-1 0 1,1 1-1,0-1 0,-1 0 1,1 0-1,0 0 1,0 1-1,0-1 1,0 0-1,0 0 0,0 0 1,0 1-1,0-1 1,1 0-1,-1 0 0,1 3 1,9-5-709,7-14-910,12-21-606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18.94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52 108 4409,'-3'1'367,"-1"0"0,0 1-1,1-1 1,-1 1 0,1-1 0,-1 1 0,1 1-1,0-1 1,0 0 0,0 1 0,-5 4 0,7-4-290,0-1 1,0 0 0,0 1 0,1-1 0,-1 0 0,0 1 0,1-1 0,0 1 0,0-1 0,0 1 0,0-1 0,0 1 0,0-1 0,0 1 0,1-1 0,-1 0 0,1 1 0,2 4 0,-2-3-60,1-1 0,0 1 1,0 0-1,0-1 1,0 1-1,0-1 1,1 1-1,0-1 1,0 0-1,-1 0 1,2-1-1,-1 1 1,0 0-1,1-1 1,-1 0-1,1 0 1,-1 0-1,1 0 1,0-1-1,0 1 0,4 0 1,-3-1-4,1 1 0,-1-1 0,0-1 0,1 1 0,-1-1 0,1 0 1,-1 0-1,0-1 0,1 1 0,-1-1 0,0 0 0,1-1 0,-1 1 0,0-1 0,0 0 0,6-4 0,13-10-466,-1-2 0,-1 0 0,38-42 0,-39 38-89,1 0 1,1 2 0,29-20-1,-48 37 257,1 0-1,0 1 0,-1 0 1,1 0-1,0 0 1,9-2-1,-13 4 239,0-1-1,0 1 1,0 0-1,0 0 0,0 0 1,0 0-1,0 0 1,0 0-1,0 0 1,0 0-1,0 0 1,0 0-1,0 0 0,0 1 1,0-1-1,0 0 1,0 1-1,-1-1 1,1 0-1,0 1 1,0-1-1,0 1 0,0 0 1,-1-1-1,1 1 1,0 0-1,-1-1 1,1 1-1,0 0 1,-1 0-1,1 0 1,-1-1-1,1 1 0,-1 0 1,0 0-1,1 0 1,-1 0-1,0 0 1,0 0-1,1 0 1,-1 1-1,-1 13 191,0 0 1,0-1-1,-2 1 1,0-1-1,0 0 0,-2 0 1,-7 19-1,-5 19 1363,17-52-1472,-1 1-1,1-1 0,0 1 0,0-1 1,-1 1-1,1-1 0,0 1 1,0 0-1,0-1 0,0 1 1,-1-1-1,1 1 0,0-1 0,0 1 1,0-1-1,0 1 0,1 0 1,-1-1-1,0 1 0,0-1 1,0 1-1,0-1 0,1 1 0,-1-1 1,0 1-1,0-1 0,1 1 1,-1-1-1,0 1 0,1-1 0,-1 1 1,0-1-1,1 0 0,-1 1 1,1-1-1,-1 0 0,1 1 1,-1-1-1,1 0 0,-1 0 0,1 1 1,-1-1-1,1 0 0,-1 0 1,1 0-1,-1 0 0,1 0 1,0 1-1,-1-1 0,1 0 0,-1-1 1,1 1-1,-1 0 0,1 0 1,-1 0-1,1 0 0,0 0 1,-1 0-1,1-1 0,-1 1 0,1 0 1,-1 0-1,1-1 0,46-21 1403,-31 14-1215,11-2 145,37-9-1,-1 1-338,6-8 41,-49 17-550,1 1 0,-1 1 0,1 1 0,1 0 0,-1 2 0,44-4 0,-44 8 359,-15-1 135,1 1 0,-1 0 0,0 0 0,0 0-1,1 1 1,-1 0 0,0 0 0,0 1 0,0-1 0,0 1-1,8 5 1,-12-7-6,0 1 0,0 0 0,0-1 0,0 1 0,0-1 0,0 1 0,1-1 0,-1 0 0,0 0 0,0 0 0,0 0 0,0 0 0,0-1 0,0 1 0,0-1 0,0 1 0,4-3 0,38-18 25,-24 10-30,-4 4-340,1 0 0,-1 1 0,2 0 0,-1 1 0,31-4 0,4 3-2040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45.8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204 73 2641,'0'-1'2192,"0"0"-848,1 0-359,0-1 95,0-1-8,-1 1-160,0 0-16,1-1 33,0 1-81,0 1-136,-1 0-128,1 1-160,-1 0-176,0 0-40,-1 0 64,1 0 128,-1 1 56,0 0 1,1-1-41,-1 0 8,1-1-32,-2 2-16,-2 1-200,-3 2-128,0 0-40,-1 1-8,-3 2 0,-2 3 0,-1 3-8,-2 2 8,-1 4 0,-1 2 0,2 0 0,1 1-8,4-2 0,1-1 0,3-3 0,1-2-8,4 0 8,1-1-8,2 1 8,2-1 0,1 2 0,1-1 8,0 1-8,1-2 8,1 0 0,2-1 0,1-2-16,1-1 16,1-2 0,1-1 8,1-3 104,2-2 56,1-3 0,3-2-48,0-2-40,1-3-16,0-1-56,0 0 48,-3 0-48,-1 3 8,-4 0 32,-1 1-40,-2 0 80,0-1 32,-1 0 56,0-3 8,0-2-32,1-1-16,1-1 8,0-2 0,0-2-24,1 0-24,-1 0-16,0-1 32,0-1 32,0 1-24,0 0 1,0 0 7,-2 1 16,-2 2 0,0 0 64,-2 2 8,-2 2 8,-1 1 32,-2 1 40,0 1-128,-2 1 24,0 2-8,-2 2-64,-1 0-40,-1 2 8,-2 0-80,-2 1 40,-1 1-32,-1 0-8,-2 1-8,-1 1 8,0 1-8,-1 0 8,1 2-8,0 0 8,1 0 64,0 0-64,0-1 0,0 0 8,-2-1-8,1-1 8,0 0-8,-1 1 56,0-1-56,1 1-8,1-1 0,0 2 0,0 0-8,0 2 0,0 0 8,2 0-8,0 1 8,2 0-8,0-1 8,2-1 0,1 0 8,0-2-8,1 1 0,-1-1 0,0 1 0,-1 1 0,0 1 0,-1 1 0,-1-1-8,2 0 8,1 0 0,2-2 0,1 0-8,1-1 0,2 0 0,0-1 8,2-1-16,-1 0-40,1-1 48,0 0-8,-1 0-32,1 0 40,0-1 0,0 1-56,0 0 56,0 0-40,0 0 32,2 0 8,2 0 8,1 0 0,3 1 8,0-1 40,1 2 0,0-1-32,0 0-8,1 1 40,-2-1-32,0 0 32,-1 1 0,-1-1 0,1 0 8,-1 1-8,2-2-32,0 1-8,0-1 56,-1 0-16,0 0 0,-1 0 0,1 0 8,1 0 40,1-1-24,0 0-56,1 1 32,0-1-40,1 1 0,0 0 0,-1 1 0,-1-1 0,0 0 0,-1 0 0,1-1 40,1 0-32,1-2 64,1-1-8,2-1-24,1 0-40,0 0 0,0 0 0,-2 0 0,-2 1 0,-3 2-8,-1 0 8,-3 2-8,-2 0 0,-2 1 8,-2-1 40,1 1-40,-2 0-8,0-1 8,1 0 56,0-1-56,0 1 0,1-1 0,0 0 0,1 1-8,0 0 0,-1 0-8,1 0-64,-1 0-24,0 0-32,0 0-40,0 0-48,0 0 24,0 0-24,0 0-72,0 0-64,0 0 8,0 0 152,0 0 80,3 2 8,1 0 16,0 1 80,1-1-8,-2 1 16,-1-2-8,-1 1 0,0-1 8,0-2 0,0 1 0,-1-1-8,0 0 8,0 1-8,0-1 8,-1 1-8,1 1 0,0-1-8,-1 0-56,0 0-176,1 0-88,-1 0-16,1 0-281,2 2-399,1 2-328,1 0-592,-3 0-2697,-2-1-7122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19.2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70 1928,'28'-11'4006,"-9"2"-3164,38-10 855,-37 11-1332,2 1 0,23-4 0,-36 9-356,1 1-1,-1 0 0,1 1 0,-1 0 0,1 1 1,-1 0-1,1 0 0,10 4 0,33 13-308,-41-12-316,-1-2 0,1 0 0,0 0 0,0-1 0,0 0 0,1-1 0,23 0 0,14-7-1037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19.67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3 114 1416,'-1'6'3574,"-1"17"-1985,3-22-1541,-1 0 0,0 0-1,1 0 1,-1 0 0,1 0 0,0 0 0,-1 0 0,1 0 0,0 0 0,0 0-1,-1-1 1,1 1 0,0 0 0,0-1 0,0 1 0,0 0 0,0-1 0,0 1-1,0-1 1,0 1 0,0-1 0,0 0 0,0 1 0,0-1 0,0 0 0,0 0-1,1 0 1,-1 0 0,0 0 0,0 0 0,0 0 0,1-1 0,43-7 323,-35 6-219,33-9-1,108-21-54,-117 28-1784,44 0 1,-2 6-1911</inkml:trace>
  <inkml:trace contextRef="#ctx0" brushRef="#br0" timeOffset="1">702 72 2184,'11'-6'897,"7"-1"-585,14-9-8,-3 3-280,8 0-24,-8 0-240,0 9-336,10 21-649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0.01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3 888,'0'7'552,"0"-4"-360,0 4-192</inkml:trace>
  <inkml:trace contextRef="#ctx0" brushRef="#br0" timeOffset="1">214 3 984,'7'-3'2649,"4"3"-2033,0 0-400,3 7-168,1-1-48,-1 7-256,4-3-1168,29 3-417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0.63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1173 0 2184,'-29'36'4991,"-5"26"-3865,25-44-843,1 4-148,11-19-329,7-11-163,5-8 193,2-3-506,2 1-1,22-18 0,-61 51 1012,-102 73 2593,91-69-2593,10-6 235,0 0 0,-36 15 1,49-25-443,1-1 1,-1 0 0,0 0 0,1 0 0,-1-1 0,0 0-1,0-1 1,0 1 0,0-2 0,0 1 0,0-1 0,-10-2-1,-8-6-32,22 7-100,0 0 0,0 1 1,0-1-1,0 1 0,0 0 1,-1 0-1,1 1 0,0-1 1,-1 1-1,1 0 0,0 0 1,0 0-1,-1 0 0,1 1 1,-8 2-1,-9 5-85,-1-1 0,0-1 0,-38 6 0,49-11-220,0 0 0,-1 0-1,1-1 1,-1 0 0,1-1 0,0-1 0,-1 0 0,1 0 0,-14-5 0,21 5 24,1 0 0,0 0 0,0 0 0,0 0 0,0 0 0,0-1 0,-2-3 0,4 5 183,-1-1 1,1 1 0,0-1 0,0 1 0,-1 0-1,1-1 1,-1 1 0,1 0 0,-1 0 0,1 0 0,-1 0-1,0 0 1,1 0 0,-1 1 0,0-1 0,0 1-1,0-1 1,1 1 0,-1-1 0,0 1 0,0 0-1,0 0 1,0 0 0,0 0 0,0 0 0,1 1 0,-1-1-1,0 1 1,-2 0 0,-68 34 2822,54-25-2140,-1 0 0,0-2 0,0 0 0,-30 8 1,24-11-543,19-3-103,0 0-1,0 0 1,0-1-1,-1 0 1,1-1-1,0 1 1,-1-1-1,1 0 1,0-1-1,-1 1 1,1-1-1,-12-4 1,-7 0-1548,-18-1-640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1.23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953 180 2913,'-101'25'6204,"98"-23"-6146,0-1 0,0 1 0,-1-1 0,1 0 0,-1 0 0,1-1 1,-1 1-1,1-1 0,-1 0 0,1 0 0,-1 0 0,0 0 1,1 0-1,-1-1 0,1 0 0,-1 1 0,1-1 0,0-1 0,-1 1 1,1 0-1,0-1 0,0 0 0,0 0 0,-4-2 0,1 0-58,1 0 0,-1 0-1,0 1 1,0 0 0,0 0-1,0 1 1,-1 0 0,1 0-1,-1 0 1,1 1 0,-8-1-1,-13-1-1,-35 1 0,-42 9 265,102-8-182,-1 1 0,1-1 0,-1 1 0,0-1 0,1 0 0,-1 0 0,1 0 0,-5-3 0,-18-5-50,6 8-48,1 1-1,-1 1 1,-27 5 0,3 0-1,41-6 26,0 0 0,1 1 0,-1-1 0,1 0 0,-1 0 0,1 0 0,-1 0 0,0 0 0,1 0-1,-1 0 1,1 0 0,-1-1 0,1 1 0,-1-1 0,1 1 0,-2-2 0,-14-5 32,9 4-50,-1 1 1,0 0-1,0 0 0,-1 1 0,1 1 0,0-1 0,-13 2 1,-2 0-33,24-2-18,0 0 1,0 0-1,0 0 0,0 0 0,1 0 0,-1 0 1,0 0-1,1 0 0,-1 0 0,1 0 0,-1 0 1,1 0-1,0 0 0,-1 0 0,1 1 0,0-1 1,-1 0-1,1 0 0,1 0 0,6-10-1114,-25 22 696,-3 6 408,12-9 83,-1-1 1,-1 0-1,1 0 0,-1 0 0,0-1 0,-13 5 0,24-17-39,0-1 0,0 1 0,-1-1 0,1 1 0,-2-9 0,1 7-209,0 8 227,0-7-290,0 1 0,0 0 1,-1-1-1,0 1 1,0 0-1,-1 0 0,1 0 1,-5-10-1,-26-54-1878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1.67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80 1 680,'-7'13'3217,"4"0"-2409,3 0-128,3-7-160,1-3-272,-1-3-128,1 0-104,-4-3 64,-7 0-80,-11 0-728,-40 6-616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2.0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 34 320,'5'-4'336,"1"0"-1,0 0 1,0 0 0,0 1 0,1 0-1,9-3 1,5 0 1797,-28 15-1394,-9 10-268,-52 58 197,100-119-1521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2.36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0 232 2264,'16'-2'7956,"-11"-1"-7534,81-60 3536,-61 46-3759,1 1 0,1 1 0,34-13 1,-43 21-255,0 2 0,1 0 0,-1 1 0,1 0 1,0 2-1,0 0 0,0 1 0,0 1 1,0 1-1,0 1 0,25 5 0,-22-3-180,-2 0-274,-1-1 0,25 1-1,-40-4 347,1 0-1,-1 0 1,1-1-1,0 1 1,-1-1-1,0 0 0,1 0 1,-1 0-1,0-1 1,1 0-1,-1 0 1,0 0-1,0 0 1,0-1-1,3-2 1,-4 2 4,10-8-790,-28 51-3782</inkml:trace>
  <inkml:trace contextRef="#ctx0" brushRef="#br0" timeOffset="1">699 112 1880,'47'10'4607,"26"-3"-2811,-46-5-1030,-6-1-481,-1-1 1,0 0 0,1-2-1,-1-1 1,0 0 0,0-1-1,-1-1 1,35-14 0,196-56-1980,-174 63-1887,-22 4 1413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2.6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78 1016,'3'0'1072,"8"4"-55,7-8 87,15 4-176,-1 0-544,12-3-144,3 0-96,-7 0-88,0-1-56,-4-2 0,-4-4-144,4-3-232,1 3-736,42-16-736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3.07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85 200,'4'-9'6009,"7"5"-5176,3-2 79,1-1-96,3-2-408,7 2-232,0 4-32,1 0-96,6-4-48,-6 4-144,-1-4-224,-7 4-304,0-3-592,18-4-1017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59.2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 1329 504,'-21'-12'8917,"34"-11"-7617,74-128 2485,49-91-1537,-116 207-1695,37-48 0,-34 52-416,32-60-1,1-34-67,18-34-20,-63 143-48,-1 0 0,16-17 1,-16 22 5,0-1 0,-2-1 0,1 0 0,7-16 1,-7 14-13,0 1 1,0 1-1,1 0 1,1 0 0,0 1-1,21-17 1,-1-7 19,-26 28-11,1 1 0,0-1-1,0 1 1,0 1 0,1 0 0,9-7-1,-5 7-32,25-21 48,-31 28 6,1 0 0,-1 0 1,1 1-1,-1-1 0,0 1 1,1 1-1,8 5 0,52 28 166,-56-28-163,-9-7-16,0 0 1,0 0-1,-1-1 1,1 1-1,0 0 0,0-1 1,0 1-1,0-1 1,0 1-1,0-1 0,0 0 1,0 1-1,0-1 1,0 0-1,0 0 0,0 1 1,0-1-1,0 0 1,2 0-1,4 1 53,0 2 0,-1-1 0,1 1 0,0 0-1,-1 0 1,0 1 0,1 0 0,-2 0 0,9 7 0,-4-4 42,13 18 5,-21-21-105,1-1 0,0 1 0,-1-1 0,1 0 0,0 0 0,1 0 0,3 2 0,-2 0 2,0 1 0,-1-1 1,1 1-1,-1 0 0,-1 0 0,1 0 0,3 9 0,13 19 0,-5-16 0,-11-14-5,-1 0 0,1 0 0,-1 0 0,0 1 0,-1-1 0,1 1 0,-1-1 0,4 9 0,-5-10-4,1 0 0,0 0 0,-1 0 0,1 0 1,1 0-1,-1 0 0,0-1 0,1 1 0,-1-1 0,1 0 0,0 0 0,5 4 1,-4-3-1,1 0 0,-1 0-1,0 0 1,-1 1 0,1 0 0,4 5 0,-2-1-1,0-1 0,0 1 0,1-1 0,0 0 0,10 7 0,3 3-2,-14-11 4,0 1 0,0-1 1,0 2-1,-1-1 0,0 1 0,0-1 1,-1 1-1,0 1 0,0-1 0,-1 0 0,0 1 1,2 12-1,-3-16-1,0 0-1,1 0 1,-1-1-1,1 1 1,0-1-1,0 0 1,0 1-1,1-2 1,7 8 0,8 10-3,5 9 6,-14-19-2,-1 0 0,-1 0 1,10 18-1,-14-22-7,-3-4 5,0 0 0,1 0 0,0 0 0,0 0 0,0 0 0,0 0 0,0-1 1,5 5-1,15 3-24,-21-10 23,0 0 1,1 1-1,-1-1 0,0 0 1,0 1-1,1-1 0,-1 1 1,0 0-1,0-1 0,0 1 1,0 0-1,0-1 0,0 1 1,0 0-1,0 0 1,0 0-1,0 0 0,1 2 1,26 45-63,-31-18-115,-15 14 220,11-44-21,1 0 0,-1 0 0,0 1 0,1 0-1,-1 0 1,0 0 0,-8 4 0,15-5-26,-1 0-1,0 1 1,0-1-1,0 0 1,1 1-1,-1-1 1,0 0 0,1 1-1,-1-1 1,0 1-1,1-1 1,-1 1 0,1-1-1,-1 1 1,0 0-1,1-1 1,0 1 0,-1 0-1,1-1 1,-1 1-1,1 0 1,0 0 0,-1-1-1,1 1 1,0 0-1,0 0 1,0 0 0,0-1-1,-1 1 1,1 0-1,0 0 1,1 0 0,-1 0-1,0-1 1,0 1-1,0 0 1,0 0-1,1-1 1,-1 1 0,0 0-1,0 0 1,1-1-1,-1 1 1,1 0 0,-1 0-1,1-1 1,-1 1-1,1-1 1,-1 1 0,1 0-1,0-1 1,-1 1-1,1-1 1,0 0 0,-1 1-1,1-1 1,0 1-1,0-1 1,-1 0 0,2 1-1,4 0 11,-1 1 0,1-1 0,-1 0 0,1 0 0,-1-1 0,9 0 0,1 1 8,-22-2 64,0 0 0,0 1 0,-1 0-1,1 0 1,0 0 0,-13 4 0,15-3-78,-1 0 1,0 0 0,0 0-1,1-1 1,-1 0 0,0 0-1,0 0 1,0-1 0,0 1 0,1-2-1,-1 1 1,0 0 0,1-1-1,-7-3 1,6 1 6,0 1 0,0 0 0,0 1 0,0-1 0,0 1 1,-1 1-1,1-1 0,-1 1 0,1 0 0,-14 0 0,2 2 7,1 1 1,-31 8 0,-8 0 0,27-4-12,-11 0 4,31-5-8,0 0 0,0 0 0,0 1-1,0 0 1,0 0 0,0 1 0,-15 8-1,0-1-2,18-9 10,0 1 0,-1-1-1,1 0 1,0-1 0,0 1 0,-1-1-1,1 0 1,-8-2 0,7 1-3,0 1-1,-1-1 1,1 1 0,0 1 0,0-1 0,0 1-1,-10 3 1,13-2 1,0 0-1,-1-1 0,1 1 0,-1-1 0,1 0 0,-1 0 1,1-1-1,-1 1 0,0-1 0,1 0 0,-1 0 1,0-1-1,1 1 0,-1-1 0,1 0 0,-1 0 1,1-1-1,-8-2 0,10 3-2,0 1 0,-1-1 0,1 1-1,-1 0 1,1 0 0,0 0 0,-1 0 0,1 1 0,0-1 0,-1 1-1,1-1 1,0 1 0,0 0 0,-1 0 0,-1 1 0,-34 18-61,36-19 55,-7 5-1,9-5 8,0-1 1,0 0 0,-1 1-1,1-1 1,0 0-1,-1 1 1,1-1-1,0 0 1,-1 1-1,1-1 1,0 0-1,-1 0 1,1 0-1,-1 1 1,1-1-1,0 0 1,-1 0-1,1 0 1,-1 0 0,1 0-1,-1 0 1,1 0-1,-1 0 1,1 0-1,-1 0 1,1 0-1,0 0 1,-1 0-1,1 0 1,-1 0-1,0-1 2,0 0-1,-1 1 0,1-1 0,0 1 0,0-1 1,0 1-1,-1-1 0,1 1 0,0 0 0,0-1 1,-1 1-1,1 0 0,0 0 0,0 0 0,-1 0 1,1 0-1,0 0 0,-1 1 0,1-1 0,0 0 1,-2 1-1,-25 8-18,-8 13-81,33-19 92,2-2 2,-1 1 0,1-1 1,-1 1-1,0-1 0,0 0 1,0 0-1,1 0 1,-1 0-1,0 0 0,0 0 1,-1 0-1,1-1 0,0 1 1,0-1-1,0 0 1,-3 1-1,-36 1-56,34-2 33,1 0-1,0-1 1,-1 0 0,1 0-1,0-1 1,-7-2-1,8 2-7,-1 0 0,0 1-1,0-1 1,0 1 0,-11 0-1,7 1 1,9 0 30,0 1 0,-1-1 0,1 0 0,-1 0-1,1 0 1,0 0 0,-1 0 0,1 0 0,-1 0 0,1-1-1,0 1 1,-1 0 0,1-1 0,0 1 0,-1-1 0,0 0-1,2 0-1,0 1-1,-1 0 0,1-1 0,0 1 0,0-1 1,0 1-1,0 0 0,0-1 0,-1 1 0,1 0 0,0-1 1,0 1-1,0 0 0,-1 0 0,1-1 0,0 1 0,-1 0 1,1 0-1,0-1 0,-1 1 0,1 0 0,0 0 1,-1 0-1,1 0 0,0-1 0,-1 1 0,1 0 0,-3-2-87,9-2-13,7-3 133,0-2 0,-1 1 1,0-2-1,10-10 1,-21 19-28,12-10 1,1 0-1,0 0 1,1 2-1,0 0 1,1 0-1,0 2 1,0 0-1,1 0 1,23-5-1,45-14-1,34-7-10,-83 26 3,-9 3 23,54-18 0,-67 18-25,0 0 0,1 1 0,0 1 0,-1 0 0,28 1 0,-28 1 12,0 0 0,0 1 0,0 1 0,23 6 0,4-5 4,-8-1-9,-22-2 6,0 1 0,0-2-1,13-1 1,14 0-59,1-14 24,-32 15 34,-3 0-16,0 0-1,1 0 0,-1-1 0,0 1 0,0-1 0,0 0 0,7-4 0,11-3 1,-9 5 16,-10 3 1,-3 1 3,21-5-24,-15 4 24,14 4-116,-17-2 113,-1 0 0,1-1 0,0 1 0,-1-1 0,1 0 0,0 1 0,0-2 0,0 1 0,-1 0 0,1 0 0,0-1 0,-1 1 0,1-1 0,0 0 0,2-1 0,-4 1-4,0 1 0,0 0 0,0 0 0,-1-1 0,1 1 0,0 0 0,0 0 0,0 0 0,0 0 0,0 0 0,0 0 0,-1 0-1,1 0 1,0 0 0,0 0 0,0 1 0,0-1 0,0 0 0,-1 1 0,1-1 0,0 0 0,1 2 0,5 4-12,-4-3 16,-1 0 0,1-1 0,0 1 0,0-1 0,0 0 0,0 0 0,0 0 0,1 0 0,-1 0 0,1-1 0,-1 0 0,8 2 0,-11-3 35,11 0-22,-5 1-13,13-2 2,-19 1-2,0 0-1,1 0 1,-1 0 0,1 0-1,-1 0 1,0 0 0,1 0-1,-1 0 1,1-1 0,-1 1-1,0 0 1,1 0 0,-1 0-1,0-1 1,1 1 0,-1 0 0,0 0-1,1-1 1,-1 1 0,0 0-1,0-1 1,1 1 0,-1 0-1,0-1 1,0 1 0,0 0-1,0-1 1,1 1 0,-1 0-1,0-1 1,0 1 0,0-1-1,-6-6 363,-2-1-524,8 7 156,0 1 1,0 0-1,0-1 0,0 1 1,1 0-1,-1 0 1,0-1-1,0 1 1,1 0-1,-1 0 1,0-1-1,0 1 1,1 0-1,-1 0 0,0-1 1,1 1-1,-1 0 1,0 0-1,0 0 1,1 0-1,-1 0 1,0 0-1,1 0 1,-1 0-1,1-1 0,-1 1 1,0 0-1,1 0 1,-1 0-1,0 1 1,1-1-1,-1 0 1,0 0-1,1 0 1,-1 0-1,0 0 0,1 0 1,-1 1-1,40-10-67,-38 7 62,1 1 0,0 0 0,0 0-1,-1 0 1,1 0 0,0 1 0,0-1 0,0 1-1,0 0 1,0-1 0,0 1 0,0 1-1,-1-1 1,1 0 0,0 1 0,0-1-1,5 3 1,-8-3-23,0-2 26,0 1 22,6 3-125,7 3 111,-13-5-3,0 0 0,0 0-1,0 0 1,0 0 0,0 0-1,0 0 1,0 0 0,0 0-1,0-1 1,0 1 0,1 0-1,-1 0 1,0 0 0,0 0-1,0 0 1,0 0-1,0 0 1,0 0 0,0 0-1,0 0 1,0 0 0,0 0-1,0 0 1,0 0 0,0 0-1,0 0 1,1 0 0,-1 0-1,0 0 1,0 0 0,0 0-1,0 0 1,0 0 0,0 0-1,0 0 1,0 0 0,0 0-1,1 0 1,-1-2-26,1 1 0,0 0 0,1 0 0,-1 0 0,0-1 0,0 1 0,0 0 1,1 1-1,-1-1 0,0 0 0,1 0 0,-1 0 0,1 1 0,-1-1 0,3 0 0,-26 14 747,-14-22-616,26 7-104,0 0-1,0-1 1,0 0 0,0-1 0,-9-4 0,18 9-167,6 8-106,5 8 261,-10-16 143,-20-44 1627,-43-95-1587,51 118-146,-6-15 24,-3 5-26,18 25-22,-1 0 0,1 0 0,-1 0 0,0 1 0,0 0-1,-1 0 1,1 0 0,-1 1 0,0-1 0,0 1 0,0 0 0,-7-3-1,-29-21-11,13 0-87,22 20 58,0 0 0,-1 1 0,0 0 0,0 0 0,-1 0 0,0 1 0,-11-6 0,-8-11-6,15 18-40,11 4 70,0 0 0,0 0 1,-1 0-1,1 0 1,0 0-1,0-1 0,0 1 1,0 0-1,0-1 1,0 1-1,0-1 0,0 1 1,0-1-1,0 1 1,0-1-1,1 0 0,-1 0 1,0 1-1,0-1 1,1 0-1,-1 0 0,0 0 1,1 0-1,-1-1 0,-2-1-13,1-1 0,-1 1 0,1 0 0,-1 0-1,0 0 1,0 0 0,0 0 0,-7-3-1,3-2 18,2 3 3,4 8-307,1-1 300,1 0 1,-1 0-1,1 0 0,0 0 0,0-1 0,0 1 0,0 0 1,0-1-1,0 1 0,1-1 0,-1 1 0,0-1 0,1 0 0,-1 1 1,1-1-1,0 0 0,1 1 0,0 0-89,0 0-1,0 0 0,0-1 1,0 1-1,0-1 1,1 0-1,-1 0 1,0 0-1,1 0 1,4 0 154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3.5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436 280 1688,'56'-37'7235,"-39"23"-6953,2 1 0,33-19-1,-1 2-227,-31 17-115,-10 7-342,1-1 0,-1 0 0,0-1 0,-1 0 0,16-17 0,-21 22 217,5-8-164,-8 10 430,17 37 236,-17-35-314,-1-1 0,1 1 0,0 0 0,-1-1 0,1 1 0,0-1 0,0 1 0,0-1 1,-1 1-1,1-1 0,0 0 0,0 1 0,0-1 0,0 0 0,0 1 0,-1-1 0,1 0 0,0 0 0,0 0 0,0 0 0,0 0 1,0 0-1,0 0 0,0-1 0,0 1 0,0 0 0,-1 0 0,1-1 0,0 1 0,0 0 0,0-1 0,0 1 0,-1-1 0,1 1 0,1-2 1,30-20 181,-30 20-158,19-15 143,-9 9-26,-1-1 0,-1 0 0,0-1 0,13-15 0,-24 27-118,-1 2-65,0-1 0,0 0 0,0 0 0,-1 0 0,1 0 0,-6 4-1,-2 1-189,0-2 0,0 0 0,0 0-1,-1 0 1,0-2 0,0 1-1,-1-1 1,-12 2 0,-6 0 251,-62 2-1,6 1 1801,58-5-1096,0-1 0,0-1-1,-34-3 1,47 1-702,0 0 0,0 0 1,0 1-1,0 1 0,-25 7 1,-72 28-103,57-17 30,29-11 24,1 0-1,1 2 1,-38 23 0,62-34 22,0 0 0,0 0-1,0 0 1,0 0 0,0 0 0,0 0 0,0 0 0,-1 0 0,1 0 0,0 1 0,0-1 0,0 0 0,0 0 0,0 0 0,0 0 0,-1 0 0,1 0 0,0 0-1,0 0 1,0 0 0,0 0 0,0 0 0,0 0 0,-1 0 0,1 0 0,0-1 0,0 1 0,0 0 0,0 0 0,0 0 0,0 0 0,0 0 0,0 0 0,-1 0-1,1 0 1,0 0 0,0 0 0,0 0 0,0-1 0,0 1 0,0 0 0,0 0 0,0 0 0,0 0 0,0 0 0,0 0 0,0 0 0,0-1 0,-1 1 0,1-11-662,6-17-2389,7 2 891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3.96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646 1 4369,'-65'38'2135,"55"-31"-1980,0 0 0,0-1 0,0 0 0,-1-1 0,0 0 0,0-1 0,-17 5 0,26-9-149,1 0-1,-1 0 1,1 0-1,-1-1 1,0 1-1,1 0 1,-1-1-1,0 1 1,1-1-1,-1 1 1,1-1 0,-1 0-1,1 0 1,0 0-1,-1 0 1,1 0-1,-2-2 1,1 2 2,0-1 1,0 1 0,0-1-1,0 1 1,0 0 0,0 0-1,-1 0 1,-3-1 0,-6 1-52,1 1 1,0 1-1,0 0 1,0 1 0,0 0-1,0 0 1,0 1-1,-20 9 1,6-4 49,5 0-10,0-2-1,0 0 1,-1-2 0,0 0-1,0-1 1,0-2 0,-29 0-1,49-1 24,-1 0-1,1-1 0,-1 1 0,1-1 1,-1 1-1,1-1 0,0 1 1,-1-1-1,1 0 0,0 0 0,0 0 1,0 1-1,-1-1 0,1 0 1,0 0-1,0-1 0,0 1 0,0 0 1,1 0-1,-1 0 0,0-1 1,0 1-1,1 0 0,-1-1 0,0-1 1,1 3 18,0-1 0,-1 1 0,1 0 1,0-1-1,-1 1 0,1 0 0,0 0 0,-1-1 1,1 1-1,0 0 0,-1 0 0,1 0 0,0 0 1,-1-1-1,1 1 0,-1 0 0,1 0 1,0 0-1,-1 0 0,1 0 0,-1 0 0,1 0 1,-1 0-1,1 0 0,0 0 0,-1 0 0,1 0 1,-1 0-1,1 1 0,-1-1 0,-20 6 282,-3 0-293,23-9-285,1 1 1,-1-1 0,1 1-1,0-1 1,0 1-1,0-1 1,0 1 0,1-5-1,2-8-1569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4.31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17 600,'0'-3'5585,"4"0"-5233,3-1-184,4 1-64,3 0-104,1 3-24,3 3-536,0 0-776,40 10-848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4.6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14 4593,'8'-4'2953,"10"1"-1577,0 0-488,7 3-560,0 0-224,4 0-88,-3 0-16,6 0 0,-3-3-248,0 3-664,-3 0-1201,32 13-2023</inkml:trace>
  <inkml:trace contextRef="#ctx0" brushRef="#br0" timeOffset="1">243 163 2697,'11'-6'3888,"0"-4"-2375,3 4-225,-3-4-352,3 3-280,-3 1-304,4-7-160,3 6-48,4-3-71,-4 4-73,0-4-57,0 0-279,0 4-352,-7-1-224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5.0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1 183 4889,'3'4'4609,"1"-4"-4097,7-4 136,7 1 192,0 0-287,7-10-273,12-3-64,-5-7-120,12 0-64,-5-3-32,1 0-264,-7 6-561,-4 4-423,-8 3-840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5.3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243 46 1848,'-29'0'7338,"0"-3"-6154,15 3-352,7-3-303,3 3-49,0-4-64,-3 4-408,3-3-8,-6 0-8,-1 3-168,-4-3-657,-3-1-727,0 1-992,-54-16-2377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5.73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486 83 5905,'0'-2'127,"0"1"-1,0 0 0,-1-1 1,1 1-1,0-1 0,0 1 0,-1 0 1,1-1-1,0 1 0,-1 0 1,1 0-1,-1-1 0,0 1 1,0 0-1,1 0 0,-1 0 1,0 0-1,0 0 0,0 0 0,0 0 1,-2-1-1,1 0-55,0 1-1,-1 0 1,1 0 0,-1 0-1,1 1 1,-1-1-1,1 0 1,-1 1 0,0 0-1,-4-1 1,-9 2-300,1 1 0,0 0 0,-21 7 0,13-4 182,-6 0-337,-61 2-1,81-7 323,0 0-1,0-1 0,0 1 1,0-2-1,0 1 0,0-1 1,0-1-1,0 0 0,0 0 1,-14-8-1,21 10-14,1 0 0,-1-1 0,1 1 0,0-1 0,-1 1 0,1-1 0,0 0 0,0 1 0,0-1 0,0 0 0,0 0 1,0 0-1,1 0 0,-2-3 0,2 4 2,0-1 0,-1 1 0,1 0 0,0-1 0,-1 1 0,0 0-1,1 0 1,-1-1 0,0 1 0,1 0 0,-1 0 0,0 0 0,0 0 0,0 0 0,0 0 0,-2-1 0,-15 0-543,-36 10-261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6.12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55 1 1848,'-3'6'2377,"-1"1"-1489,-3 3-600,-1 3-208,1 3-80,-4-3-56,8 0-144,-5-6-176,5 2-112,3-2-112,32-10-1369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54.54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 3302 1400,'-6'-7'9588,"9"4"-9466,0 1 1,-1 0-1,1 0 1,-1-1-1,0 0 0,0 1 1,0-1-1,0 0 1,0 0-1,0 0 1,-1 0-1,0 0 1,1 0-1,-1-1 1,1-5-1,0 3 105,-1 1-1,1 0 1,1 0 0,-1 0-1,6-9 1,18-20-2,20-38-1,-13 21-67,-16 21 70,-14 23-194,0 1-1,1 0 1,-1 0 0,1 0 0,1 0 0,7-7 0,-8 9-18,-1-1 0,1 1 0,-1 0 0,0-1 0,0 0 0,-1 1 0,3-6 0,-3 5 0,0 0-1,1 0 0,0 0 0,0 1 0,0-1 0,7-7 0,-8 11-10,8-8 52,-1 1 0,0-2 0,0 1 0,-1-1 0,0 0 0,7-13 0,7-7 61,-16 24-58,-1-1-1,0 1 1,8-16 0,-6 7-6,2 0-1,-1 0 1,2 1 0,0 0 0,1 0-1,16-15 1,-22 21-21,0 1 0,0-1 0,-1 0 0,4-11 1,-7 16-32,32-77 23,-27 63-14,0 1 0,1 0 0,12-21 0,-7 14 21,87-142 210,-62 122-17,-17 1-154,-15 29-58,1 0 1,1 1-1,8-13 1,-11 17 10,0 0 0,0 0 0,-1-1 0,0 1 1,0-1-1,-1 0 0,0 0 0,-1 0 0,1-12 0,4-21-24,4 6-29,19-46 0,-17 50 28,-10 25 0,0 0-1,-1 0 1,0 0 0,1-10 0,-2 13 0,0-1 0,0 0 1,1 1-1,-1-1 1,1 0-1,1 1 0,-1-1 1,0 1-1,1 0 1,0 0-1,0-1 0,6-6 1,-7 8 3,1-1 0,-1 1 0,1 0 0,-1 0 0,0-1 0,0 1 0,0-1 0,-1 1 0,0-1 0,1-3 0,3-17 9,26-51-18,-21 57 15,-1-1-1,0-1 1,-2 1-1,5-22 1,-10 35 1,0-1 0,0 1 0,1 0 0,0 0 0,1 0 0,5-10-1,-6 10 0,0 0 0,0 0 0,-1 0 0,1 0 0,-1 0 0,0 0 0,-1-7-1,1 6-5,-1 0 0,1 1 0,0-1-1,1 0 1,3-11 0,3 1 10,-1-1 0,-1 0 0,4-20 0,16-31-27,-6 17 6,-3 17 17,-15 31-7,1 0 1,-1-1-1,0 0 1,0 1-1,0-1 0,0 0 1,-1 0-1,0 0 1,0 0-1,0-7 1,-1 8-5,1 0 1,-1-1 0,1 1 0,0 0-1,0 0 1,0 0 0,1 0-1,-1 1 1,1-1 0,0 0-1,4-5 1,1-3-18,-6 11 13,-1-5 9,1 0 0,0 1 1,0-1-1,0 0 0,1 1 0,2-6 0,4-15-2,6-22-3,-10 37 10,-1 0-1,0 0 0,2-15 0,-4 19-5,1-18-3,2 0-1,6-26 1,-3 19-12,-6 24 8,1 0 0,0 0 0,0 0 0,1 1 0,6-14 0,42-79-104,-41 79 87,2 1 1,1 1 0,0 0-1,30-32 1,-37 44 19,-1 0 0,-1 0 1,1 0-1,-1 0 0,4-11 1,0-3-79,-7 15 70,1 1-1,0-1 1,0 1 0,1-1-1,0 1 1,0 0 0,0 0-1,7-7 1,-5 7 3,0-1-1,1 0 1,-2 0-1,1 0 1,-1 0-1,0-1 1,0 1-1,-1-1 1,0 0 0,0 0-1,0-1 1,-1 1-1,0-1 1,-1 1-1,0-1 1,0 1-1,0-15 1,-1 22 6,0 0-1,0 0 0,0 1 1,0-1-1,-1 0 1,1 0-1,0 0 1,0 0-1,0 0 1,0 0-1,0 0 1,0 0-1,0 0 1,0 0-1,-1 0 1,1 1-1,0-1 1,0 0-1,0 0 1,0 0-1,0 0 0,0 0 1,-1 0-1,1 0 1,0 0-1,0 0 1,0 0-1,0 0 1,0 0-1,-1 0 1,1 0-1,0 0 1,0 0-1,0 0 1,0-1-1,0 1 1,0 0-1,0 0 1,-1 0-1,1 0 0,0 0 1,0 0-1,0 0 1,0 0-1,0 0 1,0 0-1,0-1 1,0 1-1,0 0 1,-1 0-1,1 0 1,-13 24-7,-12 41 61,-11 116-20,22-95-9,13-84-21,-28 185 388,16-108-162,8-52-200,0 0 0,0 38 0,4-43-13,-7 39 0,4-43-11,2-1-1,0 0 1,1 1-1,1 24 1,1-30-1,-1 0 0,-1-1 0,0 1 0,-1-1 0,0 1 0,-6 17 0,4-18-3,2 0 1,-1 0-1,1 0 0,1 0 1,0 0-1,0 0 0,2 14 1,0-15 3,1 0 1,0 0-1,7 17 0,-4-10 48,-2 0-1,0 0 1,-1 0-1,0 1 1,-2 17 0,0-7 33,-1-13-4,1 0 0,1-1 0,0 1 1,1 0-1,6 26 0,24 109 277,-28-139-350,-1-1 14,-1 0-1,1-1 1,0 16 0,-8-56 364,-2 5-392,0 0 0,2 0 0,1-1 1,1 0-1,1 0 0,2 0 0,0 0 1,2 0-1,8-44 0,3 30 5,-9 32-1,-1-1 1,0 0 0,3-17 0,4-39 135,-10 66-92,0 0-28,-3-7 29,1 0 0,0 0 0,1-1 0,-1-10 0,1 12-42,-5-25 4,2-1 0,2 1 1,0-1-1,3 1 0,5-46 0,-5 41 5,-2 31-10,1 0 0,0 0 0,0 0 0,0 0 0,1 0-1,1-7 1,-4-5-4,1 12-12,1 8-18,-2 92-269,0-46 310,2 1 0,8 65 0,-5-93-6,4 18 0,-2-1 1,-2 1-1,-2 47 1,-3 49 12,3-73-3,-1-27 5,-1 1-1,-9 49 1,9-75-20,0 1 0,0-1 1,1 0-1,0 1 0,1-1 0,1 0 0,-1 0 1,2 0-1,0 0 0,0 0 0,5 11 1,-6-16 4,-1 0 0,0 0 0,-1 0 1,1 0-1,-1 0 0,0 0 0,-1 1 1,1-1-1,-3 9 0,1-8 0,1 0 0,0-1 0,1 1 0,-1 0 0,1 0 0,1 0 0,-1 0 0,3 11 0,8 6-13,-9-19 11,0-1 1,1 1 0,-2 0-1,1 0 1,-1 0 0,1 0 0,0 7-1,-2-11 1,0-1 0,0 1 0,0-1 0,0 1-1,0-1 1,1 1 0,-1-1 0,0 0 0,0 1 0,1-1-1,-1 1 1,0-1 0,0 1 0,1-1 0,-1 0 0,1 1-1,-1-1 1,0 0 0,1 1 0,-1-1 0,1 0 0,0 0-1,-1 1 1,1-1 0,-1 0 0,1 1 0,-1-1 0,0 0-1,1 1 1,-1-1 0,1 0 0,-1 1 0,0-1-1,1 0 1,-1 1 0,0-1 0,1 1 0,-1-1 0,0 1-1,0-1 1,0 1 0,1-1 0,-1 1 0,0-1-1,0 2 1,1 8 0,0 0 0,0 0-1,1 0 1,6 16 0,-5-16 3,0 0 0,-1 0 1,0 1-1,0 16 0,-1-7-5,-1-6 9,0 0 0,0-1 0,-2 1 0,-4 22 0,5-31-8,0 0 0,1 1 1,0-1-1,0 1 0,0 6 0,-1 26 6,-6 25 3,4-51-11,1 0 0,-1 24 0,3-26 1,-1-1 0,1 0 0,-2 0 0,0 0 0,0 0 0,-4 11 1,-13 27-9,29-10-132,-8-12 138,-3-19-25,1-1 0,1 1 1,-1 0-1,1-1 0,0 1 1,0-1-1,3 8 0,0-13 19,1 1 0,-1 0 0,1-1 0,-1 1 0,0 1 0,0-1 0,1 1 0,4 2 0,-4-1 0,0-1-1,0 0 1,0-1 0,0 1 0,0-1 0,1 0 0,-1 0 0,9 0 0,-13-1 15,-7 5 165,5-4-182,0 0-1,0 0 0,0-1 1,0 1-1,0 0 0,0-1 1,0 1-1,0 0 1,-1-1-1,1 0 0,0 1 1,0-1-1,-3 1 0,0 1 6,0 0-1,-1 0 0,1 0 0,0 1 0,0-1 1,0 1-1,0 0 0,1 1 0,-1-1 1,1 1-1,0-1 0,0 1 0,0 0 0,0 0 1,-2 6-1,-12 12-76,17-21 80,0-1-1,0 0 0,0 0 0,0 0 0,0 0 1,-1 0-1,1 0 0,0 1 0,0-1 0,0 0 0,0 0 1,0 0-1,0 0 0,0 0 0,0 1 0,0-1 1,0 0-1,0 0 0,0 0 0,0 0 0,0 1 1,0-1-1,0 0 0,0 0 0,0 0 0,0 0 0,0 0 1,0 1-1,0-1 0,0 0 0,0 0 0,0 0 1,1 0-1,-1 0 0,0 1 0,0-1 0,0 0 1,0 0-1,0 0 0,0 0 0,0 0 0,1 0 0,-1 0 1,0 0-1,0 1 0,0-1 0,0 0 0,0 0 1,1 0-1,-1 0 0,0 0 0,0 0 0,0 0 1,0 0-1,0 0 0,1 0 0,-1 0 0,0 0 0,0 0 1,14 10-157,-3 9 166,-5-13 5,-4-8 16,-2 2-18,1-1-10,-1 0-1,1 1 1,0-1-1,-1 1 1,1-1-1,0 0 0,-1 0 1,1 1-1,-1-1 1,1 0-1,-1 0 1,1 0-1,-1 0 1,1 1-1,-1-1 1,0 0-1,0 0 0,0 0 1,1 0-1,-1-1 1,5-23 77,-5 23-71,3-18-15,-3 20 12,0-1 0,0 1 0,0 0 0,0-1 1,1 1-1,-1-1 0,0 1 0,0-1 0,-1 1 0,1-1 0,0 1 1,0-1-1,0 1 0,0-1 0,0 1 0,0-1 0,-1 1 0,1 0 1,0-1-1,0 1 0,0-1 0,-1 1 0,1 0 0,0-1 0,-1 1 1,1 0-1,0-1 0,-1 1 0,1 0 0,-1-1 0,1 1 0,0 0 1,-2-1-1,2 2-12,-1-1 0,1 1 0,-1-1 0,1 1 0,0 0 0,-1-1 0,1 1 0,0-1 0,-1 1-1,1 0 1,0-1 0,0 1 0,0 0 0,-1 0 0,1-1 0,0 1 0,0 0 0,0-1 0,0 1 0,0 0 0,0-1 0,0 1 0,1 0 0,-1-1 0,0 1 0,0 0 0,0-1 0,1 1 0,-1 0 0,0-1 0,1 1 0,-1 0 0,1-1 0,-1 1 0,1-1 0,-1 1 0,1-1 0,-1 1 0,1-1 0,-1 0 0,2 1 0,11 7 2,-11-7 9,0 1 0,0-1 1,0 0-1,0 0 0,0 0 0,0 0 0,0 0 1,0 0-1,0 0 0,4 0 0,-22-22 392,-37-21-328,48 39-59,1 0 0,-1 1 0,0-1 0,0 1 0,0 0 0,0 1 0,-1-1 0,1 1 0,0 0 0,-10-1 0,-47-2 0,50 2-6,0 0 0,-1 1 1,1 1-1,-1 0 0,1 1 1,-21 4-1,22-3 4,0-1 1,1 0-1,-1-1 1,0 0-1,1-1 0,-1 0 1,0-1-1,1 0 1,-11-4-1,10 3-1,1 1 1,-1 0-1,0 0 0,1 1 1,-1 0-1,0 1 0,0 0 1,0 1-1,-11 2 0,10-1-5,1 1 0,0 1 0,0 0 0,0 0 0,1 1-1,0 0 1,-15 11 0,23-16 15,0 0 1,0 1-1,0-1 0,0 0 0,0 0 0,0-1 1,0 1-1,0 0 0,0-1 0,0 1 1,0-1-1,0 0 0,0 1 0,0-1 1,-3-2-1,-8-2 71,2 4-68,-1 0 0,1 1 0,0 0 0,0 1 0,0 0 0,0 1 0,0 0 1,-14 5-1,-6 1-5,10-4 8,14-3-18,1 0 0,-1 0 0,1 1-1,-1 0 1,1 0 0,-10 5-1,-42-2-16,27 6-61,21-7 32,1 0 0,-1-1 1,0 0-1,0-1 0,-18 2 0,14-5-6,8-1 0,11 2-20,-5-1 26,0-1 33,0 2 24,0 0-2,-3 0-4,34 0-40,-1-2 0,0 0-1,0-2 1,0-1 0,0-2-1,-1-1 1,35-14 0,-49 16 65,-4 1-9,1 0-1,0 1 1,21-6 0,-29 10-21,0-1 0,0 1 1,0 0-1,0 0 0,0 0 1,0 0-1,0 1 0,0 0 1,0 0-1,0 0 0,0 0 1,0 0-1,0 1 0,-1 0 1,1 0-1,3 2 0,-4-3 2,0 0 1,0 0-1,0 0 0,0 0 0,0-1 0,0 1 1,0-1-1,0 0 0,0 0 0,0 0 0,0 0 0,1-1 1,-1 1-1,0-1 0,0 0 0,0 1 0,4-3 0,29-4 21,-19 8-29,-1 0 0,1 1 1,23 6-1,-32-7 7,1 0 1,0-1-1,-1 0 1,1 0-1,0-1 0,-1 0 1,1-1-1,-1 1 1,11-5-1,-7 3 2,1 0 0,0 0-1,26-1 1,-2 4 28,-37 0-25,-1 0 0,1 1 0,0-1 0,0 0 1,0 0-1,0 0 0,0 0 0,0 0 0,0 0 0,0 0 0,0 0 1,0 1-1,0-1 0,0 0 0,0 0 0,0 0 0,0 0 0,0 0 0,0 0 1,0 0-1,0 0 0,0 1 0,0-1 0,0 0 0,0 0 0,0 0 0,0 0 1,1 0-1,-1 0 0,0 0 0,0 0 0,0 0 0,0 1 0,-12 2 165,-47 6-66,38-5-88,0 0 0,0-2 0,0-1 0,-32-1 0,-24-1-9,10 2-17,-60-5-64,121 4 64,0 1 0,1 0 1,-1 0-1,0 0 0,1 1 1,-1 0-1,1 0 0,-9 4 1,9-3-22,2-2-2,-4 0 40,0 0 0,0 1 0,0 0 0,0 1 0,1-1 0,-9 6 0,1-2 4,11-5-19,3-1-1,61 9-500,3-9 662,66 1-95,-112 0-39,0-1 0,1-1-1,-1 0 1,-1-1 0,1-1-1,0-1 1,23-8 0,-4 3 88,-36 9-107,1 0-1,-1 0 1,1 0-1,-1 0 1,1 1 0,-1-1-1,1 0 1,-1 1-1,0-1 1,1 1 0,-1-1-1,0 1 1,1 0-1,-1 0 1,0-1-1,0 1 1,0 0 0,0 0-1,0 0 1,0 0-1,1 2 1,0-3 1,0 1-1,-1-1 1,1 1 0,0-1-1,-1 0 1,1 0-1,0 0 1,-1 0 0,1 0-1,0 0 1,0 0 0,-1 0-1,1-1 1,0 1-1,-1-1 1,1 1 0,0-1-1,1-1 1,-2 2 6,1 0-1,0-1 1,-1 0 0,1 1-1,0-1 1,-1 0-1,1 1 1,-1-1 0,1 0-1,-1 0 1,0 0 0,1-1-1,-1 1 1,0 0 0,0 0-1,0-1 1,0 1-1,2-3 1,-3 1 8,-1 1 1,1 0-1,-1-1 0,1 1 1,-1 0-1,0 0 0,0-1 1,0 1-1,0 0 0,0 0 1,0 0-1,-1 0 0,1 0 0,0 0 1,-1 1-1,0-1 0,1 0 1,-1 1-1,0-1 0,0 1 1,0 0-1,0-1 0,0 1 1,0 0-1,-3-1 0,3 1-16,-1-1-1,1 0 0,0 0 1,0 0-1,0 0 1,1-1-1,-1 1 0,0 0 1,1-1-1,-1 1 1,1-1-1,0 0 0,0 1 1,0-1-1,0 0 1,1 0-1,-1 0 0,1 0 1,-1 1-1,1-1 0,0-5 1,1-8-16,0 0 1,6-29-1,-2 16 28,4-41-9,14-95-7,7-62-82,-25 199 83,-1 0 0,-1-1 0,-1-32 0,-2 46-10,-2-1 1,0 0 0,-1 1-1,0-1 1,-2 1-1,1 0 1,-8-15-1,11 29 8,1 0 0,-1 0-1,1-1 1,0 1 0,-1 0-1,1 0 1,0 0-1,0 0 1,0-1 0,-1 1-1,1 0 1,1 0-1,-1 0 1,0-1 0,0 0-1,2-8-90,-5 25 16,-1-1 1,0 0 0,-6 14 0,-9 29 89,5 4-137,-11 120 1,12-67-474,7-84 463,-1-1 0,-2 0 0,-1 0 1,-24 48-1,16-38-443,-16 52-1,21-54-232,-25 49 0,7-14-25,27-44-1418,-4 6-2511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31.4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1561 343 968,'0'0'912,"0"-1"-439,1 0-209,0-1-136,0 0-56,-1 1 40,0 0 88,0 0 56,0 1 8,0 1-40,0 0-56,0-1 0,0 1 48,0 0 184,0 0 320,-1 0 56,0-1-55,1 0-105,-1 0-112,1 1-208,0-1-56,0 0 24,0 0 40,0 0 16,0-1 16,1 1 16,-1 0 8,-1 0 32,1 0 200,4-4 33,2-2-161,3-1-80,2-1-72,1-2-56,1 1 8,0 0 24,0 1-48,1-1-40,0-1 16,0 1 0,1 0 24,0-1-24,-1 1-32,2-1-8,-1 0 32,2 1-16,0 0 33,1 0 55,0 1-88,-1 0-72,-1 1-24,-1 0 8,-1 1-16,-1 0 32,2 1 0,0 0-24,1 1-16,1 1-8,1-1 40,1 0 8,1 1 8,0-1-8,1 2-48,-1-1 24,1 1-8,-1 0-40,0 1 24,1 1 0,0-1-16,0 1 16,1 0 0,0 1 16,-1 0 32,0 1 24,0-1-16,-2 1-8,-1-1 0,0 1 16,0 1-32,-2 0-8,0-1-24,0 1 24,0-1 24,-1 0 0,1-1-24,0 0-8,0 1-16,0-1-16,-1 1 16,-1 0 0,0 0 24,-2-1-7,-2 0-81,-2-1 64,-1 0-56,-3 1 32,0 0 0,0-1 24,0 1 24,2 2 8,3 1-40,4 1 8,3 1-16,4 0 136,4 1 24,2-1 24,3 0-8,1-1-8,1 0-40,-1-1-16,-1 0-40,0 0 8,-2 2-32,0 2-8,-1 1-24,0 3 40,-1 1-40,1 1 72,2 1 80,1 0 88,2 2-56,2 2-64,2 2 0,1 1-16,2 3 8,1 0-55,-2 2 7,0 1-16,-1 2 0,-2 1 0,-2 1-72,-1 0 24,-2 0 32,-2 0-40,-2-1 8,-3 0 0,-1-1-16,-2-1 32,-2 0-16,-1-1 0,-2 0 56,0-2 8,-1 0-16,-1 0-24,0 0 48,0 1-24,-2 2-24,1 1-48,-2 1 32,-1 0-64,0 1 56,-1 0-64,0-1 40,0-1-40,0 1 56,0 0-56,1 1 72,0-1-16,0 1-64,0 0 72,-1 1-64,-1 0 64,0 2-8,0 0 16,0 1-16,-2 1 8,0 1-16,-2 2 8,0 0-8,-2-1 16,-1 0-64,-2 1 48,-1-3-8,-1-1 16,-1-2-16,1 0-48,-1-2 72,1-1-24,-1-1-32,0 0 32,-1-1 8,-1 2-40,-1 2 40,0 2 32,-2 1-40,-1 1 0,0 0-48,1 1 72,-1-1-56,1-1 40,0-1-48,-1-1 8,0-1-16,-1-2 8,0-1 0,2-2 40,0-2-40,1-3-8,1-3 0,0 0 64,0-3-64,0 0 0,-1 2 8,-3 3 0,-1 1 0,-2 4 56,-3 2-16,-1 3-40,0-1 56,0 1-16,-1-1 8,1-1 8,1-3 9,0-2-17,4-3 32,1-4-16,2-3 0,1-3-24,0 0-40,-1 0 40,-3 0-32,-3 1-8,-2 2 0,-3 3 8,-2-1 32,-1 1-40,1-1-8,0-1 8,0-1 40,0-1-48,0 0 0,1 0 0,-1 1 0,0 2 0,-1-1 0,0 1 8,0 0-8,-1-2 16,0 0 56,0-1-72,0-1 72,1-3-56,-1-1 40,1-1 8,0 0-16,-1-1-48,-1 2 16,-2 2-16,-2 1 48,-1 1-40,1-1 0,-2 0 0,2-1 56,0 0-56,2-1 0,2-2 40,0 1-40,1-1 56,-1-1-16,-4 0-40,0-1 40,-4 0-40,1-1 48,-1-1-48,0 1 8,1-1-16,0 1 8,2-1 0,1 0 8,1 0 40,1 0-40,2-1 40,-1-1-40,0 0 40,0-3-40,-1 0 40,-2-1-8,-2 0-40,0 0 8,-1-1-8,1-1 0,0 0 40,2-1-40,1 0 0,1 0 0,1 0 0,0 0 0,-1-1 0,0 1-8,0-1 16,0-1-8,1 1 40,1 0-40,0-1 0,2-1 0,0 0 0,1 0 0,0 0 0,1-1 0,-1-1 0,0 0 8,0-1-8,-2 0 8,-1-2-8,-1-1 0,0-1 0,-2 1 8,1-1-8,0 0 0,1-1 0,1 1 0,0-3 40,1-1-32,1-2 40,1-2-48,0 1 40,0-1-48,1 0 0,0 0 0,1 0 0,0 0 0,0 1 0,1 0 0,2 1 0,0 0 0,2 1 0,0-1 0,1 0 0,-1-2 0,1 0 0,-1 0 0,0-1 0,0-1 0,2 0 0,1 1 0,3 2 0,1 0 0,0 2 0,1 0 0,-1 0 0,1-1 0,-2-2 0,0-1 0,-1-2 0,0 0 0,-1-2 0,0-2 0,2 0 0,-1-1 0,1-1 0,1 1 0,0 0 0,1 1 0,1 0 0,0 1 0,2 2 0,-1 2 0,2-1 0,0 1 0,1 0 0,0-1 0,1-1 0,0 1 0,1-1 0,1 1 0,1 0 0,0-1 0,1 1 0,0 1 0,1 1 0,0 1 0,0 2 0,0 1 0,-1 0 0,1 0 0,0 0 0,0 0 0,0-2 0,1 1 0,0-2 0,1-1 0,1 0 0,1-1 0,2-1 0,-1 1 0,0 0 0,0 1 0,0 1 0,1 0 0,0 0 0,0-1 0,3-3 0,0-1 0,1-2 0,0-1 0,2-1 0,0 0 0,0 0 0,0 1 0,-1 1 0,-1 3 0,-1 1 0,-1 2 0,-1 2 0,-1-1 0,0 1 0,0-2 0,0-2 0,0-1 0,2-1 0,-1 0 0,3 0 0,1-1 0,2 0 0,2 0 0,1 1-8,1 1 0,0 1 0,-1 2-8,-1 2-32,-2 3 48,0 1-8,-2 1 8,1 0 0,1-1 0,0-1 0,2-2 0,1-1 0,1-1 0,2-1 0,1-1 0,1 0 0,-1 1 0,1 1-8,1 1 8,1 1-8,-1 0 0,1 2 0,0 0 8,-1 1-8,0 1-40,-1 1 40,-1 1 0,0 2 0,-1 2 0,0 0 8,0 1-8,2 0 0,0 0 8,2-2 0,0 0 0,1-1-8,0-1 8,0 0 0,-1 0-8,-1 2 8,-2 1-8,-2 1 8,-1 2 0,-2 1 0,0 1-8,0 0 0,0 1 0,0-1 8,1-1 0,2 0 0,1-2-8,2 0 8,1 0 0,1 0 0,0 1-8,1 0 8,-2 1-16,0 1 8,-3 2 0,-1 0 0,-3 1 0,-2 1 8,0 0 0,-1 0-8,0 0 8,0 0 0,0 0 0,1 0 0,1 0-8,-1 1-40,1 2 40,2 0 0,1 1 0,2 1 0,2 1 0,3 0 0,0 0 8,0 1-8,-1 1 8,0-2 0,-1 0 0,-1 0-8,-3-1 8,-1 0 0,-2 0-8,-2-1 8,-3 1-8,-1 0-8,0 0 8,-1 2 0,1-1 8,0 0-8,-1-1 8,1 1 0,1-1-8,1 1 8,2 1 0,1 0 0,2 1 0,1 0 0,-1 0 0,2 0 0,0 2-8,-1 0 8,0 0 8,-2-1-8,-3-1 0,0-1 0,-1-1 0,-2-1 8,-2-1-8,-2-1 0,-1 1 0,-1 0 0,-2-1 0,-1 0 8,0 0 0,-1-1-8,-1 0 8,1 0 0,0 0 0,-1 0-8,1-1 8,0 0 0,0 0 0,0 2 0,0-1 0,0 1 0,0-1-8,0 1 8,0-1-8,0 0 0,0 0-144,0 0-352,0 0-752,1-3-1089,-1-2-2064,-6-15-3833,-2-3-7241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8.95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4758 17 1328,'0'0'1145,"0"0"-369,-1 1-80,0 0-24,1 1 160,-1-2 152,1 0-87,0-2-345,1 0-240,1-1-120,0-1 16,1 1 200,0 0 144,-2 2-16,-1 1-152,-2 2-56,0-1 32,-1 1 96,1-1-111,0 0-41,0-1-64,2 1 56,-1-1 8,1 0 16,0 0-104,1 0-32,-1-1-88,0 1-24,-1 0-64,0 0-8,-1 0-48,-1 1-264,-1 0-72,0-1-88,-1 1-8,2-1 96,0 0 23,0-1 49,1 1 88,1-1 56,-1 1 96,1-1 56,-1 1 16,1 0 0,0 0 0,0 0 16,-2 0-8,0 0 0,1 0-8,-1 0 0,0 0 16,0-1 56,1 0 72,1 1 72,1-1 56,0 1 113,1-1 15,0-1-8,0 1-32,0 0-56,0 0-88,-1 1-40,0-1-8,-1 1-48,1 0 0,0 0 72,-1 0 64,1 0 80,0 1 0,0-1-40,0 0-40,0 0-16,0 0 8,0 0 33,0 0-33,0 0-40,0 0 56,0 0-16,0 0 16,0 0 112,0 0 112,0 0 64,0 0 0,0 0-8,0 0-136,0 0-71,0 0-41,0 0-64,0 0-40,0 0 32,0 0 32,0 0-32,0 0-32,0 0-72,0 0 24,0 0-24,0 0-56,0 0-8,0 0 8,1 3 80,1 4 104,2 2-40,1 4-64,0 2 8,1 1 32,-1 2-16,-1 1-16,0 1-56,-1-1-8,-1 1-8,0 0 8,-1-2-16,-1 0 24,0-1-16,1 0 16,-1 0-24,1 0 16,-1-1 8,1 2 0,1 1 9,0 0-33,1 2-8,1 0-8,1-1 32,-1 0 8,1-2-16,-1 1-8,0-2-24,0 0 16,-1 0-16,-1-1 0,0-2 0,-1 0 8,0-1 16,0-1-24,-1 0 0,0 1 0,0 0 16,1 2 8,0 1 0,1 1-24,0 0-40,0 2 64,-1 0-24,1 0 0,-1 1-32,1-2 32,0 0 0,0-1-40,0-1 64,-1 0-56,0 1 56,1 1-24,-2 2-40,1 1 64,-1 1 0,-1 2-8,-1 1-8,0 3 16,-1 2-8,0 0-8,-1 0 16,0 2-24,-1-1-32,-1-1-8,-2-1 0,0-1 0,0-2 0,-1-1 8,1 0-8,1-1 0,0-1 40,1-2-40,-2 0 0,1-1 0,0 0 64,0 0-24,0 0 16,-1 1-8,0 0 8,0 0-56,-2 0 8,1 0-8,0 0 8,-1 0 32,2-1-48,-1 1 48,1-2-40,1 1 40,1 0 0,-1 1-40,0 0 40,0 1-32,1-1-8,0 1 40,1-1-32,0 1 40,0-1-8,-1 1-32,1-1 40,-1-1-40,0 0-8,-1 0 56,-1 0-56,-1 1 0,0 1 64,-1 2-64,0 0 40,1 0-32,-1-1-8,0-2 0,1-1 0,2-1 8,1-2-8,0 1 0,0-1 40,1 0-32,-2 0-8,-1 1 56,-3 1-56,-1 3 40,-3 2-40,-4 3 80,-3 1-16,0 0 56,1-1-56,1-2-8,2-3-16,2-3 8,3-1 8,3-2-64,1-2 8,-1-1 0,1 0 40,-1 1-39,-1 0-9,-2 2 8,-1 1 0,0-1-8,0 1 16,1-2-16,0-2 16,1 0-8,-1 1 0,-1-1-8,0 1 8,-2 2 0,-2 2-8,-1 3 8,-3 0 0,1 1-8,1-2 8,2-2-8,4-4 8,4-3 0,3-4 0,3-3 0,2-3 0,2 0 56,1-2 16,1 0 8,0 1-8,0-1-16,0 1-56,0-1 0,-1 1 80,0-1-32,0 1 32,-1-2-32,1 2 32,-1 1-8,1-1 8,0 0-8,-1-1 8,0 1-32,0 1 32,0-1-8,0 1 32,-1-1-56,0 1 16,0 1-24,-1-1 16,1 1-8,-1-1-8,0 1 0,1-1-32,-1 0-8,-1 1 56,0 1-56,0 2 64,-1 3-64,-1 1 0,0 1 8,-1 2-8,0 0 8,0-1-8,-1 1 0,-1 0 8,1-2-8,0 1 0,-2 0 56,0-1-32,-2 2-32,0-1 0,-1 2 0,-2-1 0,1 0 0,1-1 0,1 0 0,0-1 0,0 0 0,-1 0 0,-5 3 0,-4 3 0,-4 3 0,-3 3 0,-2 1 0,-1 2 0,-2 1 0,1 0 0,0 0 0,3-1 0,3-2 0,4-3 0,2-3 0,2 0 0,2-2 0,1 0 0,-1-2 0,0 1 0,-2 0 0,-4 3 0,-2 2 0,-2 0 0,0 2 0,0-2 0,4 0 0,1-2 0,3-2 0,2-1 0,2-2 0,3-1 0,0-1 0,0 0 0,0 0 0,-2 2 0,-3 3 0,-4 3 0,-2 2 0,-2 0 0,1 0 0,0-3 0,1 0 0,2-2 0,1-2 0,2-3 0,2-1 0,2-2 0,-1 0 0,2 0 0,-1 1 0,0 0 0,0 2 0,-3 1 0,-2 2 0,-1 0 0,-2 2 0,-1 0 0,-1 0 0,-2 0 0,1 0 0,0-2 0,-1-1 0,2 0 0,1-1 0,-1-1 0,-1 1 0,-1 0 0,-3 1 0,-6 4 0,-9 3 0,-7 6 0,-5 2 0,1 0 0,5-1 0,6-3 0,8-4 0,7-4 0,5-3 0,4-2 0,3-2 0,0-1 0,0 0 0,-3 2 0,-3 2 0,-3 2 0,-2 2 0,0 0 0,-1 0 0,2 0 0,1-2 0,3-1 0,3-2 0,3-1 0,4-2 0,1-2 0,1-1 0,-1 0 0,-1-1 0,-3 0 0,-4 1 0,-3 1 0,-4 2 0,-1-1 0,-1 0 0,-2 0 0,-1-1 0,1-1 0,1-1 0,1-1 0,2-1 0,2 0 0,2 0 0,3-1 0,0 0 0,2-1 0,-2-1 0,-2 0 0,-3-2 0,-2-1 0,-1 0 0,0-1 0,1 1 0,2 0 0,2 1 0,2 1 0,1 1 0,0 1 0,0 1 0,0 1 0,1 0 0,1 0 0,2 1 0,0-1 0,1 1 0,1 1 0,0-1 0,-1-1 0,-1 0 0,-1-1 0,-3 1 0,-4-1 0,-3 1 0,-5 2 0,-2 1 0,-2 0 0,3 2 0,3-1 0,5 0 0,6 0 0,6-2 0,5 0 0,4-2 0,2-1 0,0-1 0,2 0 0,-1 1 0,1-1 0,0 2 0,-1-1 0,1 0 0,-1 0 0,-1 0 0,-1 1 0,-1 0 0,-2-1 0,-2 1 0,-1-1 0,-2 0 0,0 1 0,0-2 0,2 0 0,1 1 0,1-1 0,2 1 0,1-1 0,1 1 0,2 0 0,0 0 0,-1 0 0,1 0 0,0 1 0,-1-1 0,0 1 0,0 0 0,0 0 0,-1 0 0,1 0 0,-1 0 0,1 0 0,0 0 0,0-1 0,1 0 0,0-1 0,0 1 0,-1-1 0,1 1 0,-2 0 0,0 2 0,-1-1 0,-2 2 0,-2 0 0,-1 0 0,-1 1 0,2-2 0,-1 2 0,2-1 0,2-1 0,2-1 0,0-1 0,0 0 0,1 0 0,-1 1 0,-1 1 0,-2 0 0,-3 0 0,-1 1 0,-1 1 0,0-1 0,2 0 0,3-1 0,1-1 0,2 0 0,1-2 0,1 1 0,1-2 0,-1 1 0,1 0 0,-2 0 0,-1 1 0,-1 0 0,-3 0 0,-2 2 0,0 0 0,-1-1 0,1 2 0,2-2 0,2 1 0,1-1 0,2-1 0,1-1 0,1 1 0,0-1 0,1-1 0,0 1 0,-1 0 0,0 0-64,0 0-56,0 0-288,0 0-336,1 0-681,3-1-951,2-3-1953,6-20-5321,0-6-4001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47.50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803 20 1008,'0'-1'744,"0"1"-552,0-2 921,1 0-273,0-1-144,0 1-24,1-1-80,-1 1-104,0 0-8,1 0-55,-1 2-105,0 0-16,-2 0-64,1 1 80,-1 1-8,1-1-8,-1 0 56,1 0 0,-1-1-16,1 0-32,0 0-8,0 0 104,-1 0 48,0 0 33,0 0-81,-1 1-104,0 0-80,-1 1-56,0 0 40,0-1 64,-1 0 8,-1 1 16,0-1-40,-1 2-64,-2-1-16,-1 1-8,0-1-8,1 1-16,-1 0 32,2-1 40,-2 1-24,1-1 0,0 2 24,-1-1 41,1 1-9,-1-1 64,0 1 16,1-1-88,0-1-48,-1 1 0,1-1-64,-1 0 16,-1-1 16,-1 0-32,0 0 32,-1 1-8,0 1-32,-2 0-24,1 2-24,-1 0-8,0 1 8,0 0-64,1-1 0,1-1 40,1-1 40,2-1 56,0-2 24,0-1 0,1 1 32,-2-1-56,0 0-56,-2 1-8,0 1 32,0 0-32,-1 0 16,-1 1-32,2-1 8,2 2-16,1-2 57,2-1 55,1 0 24,1-1 72,0-1-48,1 0-88,-3 0-16,-1 1-56,-2-1-40,0 2-8,-2 0 0,-1 2 0,0-1-8,1 1 16,0 0-8,2-1 0,2 0 0,1-1 64,1-1-24,0 1 0,0-1 16,-1 2-56,-3 2-8,-1 0 8,-2 2 0,-2 0 8,-1 0-16,2 0 16,1 0-8,2-1 40,3-1 0,1-1 0,3-1 0,0-1 64,1 0 16,0 0 8,1 0 16,0 0-40,1-1-40,0 1-24,2 0-48,1-1-8,1 0-64,-1 1 0,1-1-24,0 0 48,1-1 48,0 0-16,1 0-40,2-1-32,0 0 32,2-1 8,-1 0 48,-1 0 0,-2 2 64,-1 0 16,-3 2 32,-1 0 16,-2 1 88,-2 0-80,-2-1-64,-2 0-64,1 0 80,-1-1-16,2-1-24,1 1-40,1-1 0,1 1-8,2 0-48,2 0-32,1 1-32,0 1-16,0 0-112,1 1-120,1 1-208,0 0-544,1-1-929,-1 1-863,5-2-2634,1 0-5408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51.64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4084 50 1112,'-1'1'1096,"0"0"305,-1 3-353,-1 0-376,1 1-384,1-2-64,1 0 224,1-2 208,0-1 161,1-1 143,0-1-24,0 0-168,-1 0-24,0 0 49,-1 0 15,0 1-88,0 1-72,-1 1-64,-1-1-104,1 1-56,-1-1-8,2 1 81,0-1-17,1 0-24,-1 0-16,1 0 128,-4 1-56,-2 0-296,-3-1-104,-1-1 184,-1 0 32,-3 0-56,-1-2 8,-2 1-64,-1-1 8,0 1-31,0 1 95,-1 0 48,0-1-32,1 0-8,-2-1-56,1 0-48,1 0 0,1 0-24,1 0-72,2 0 0,2 0-80,1-1 80,2 1-16,2 1 16,0 0-8,0 1 64,1-1 32,0 1-32,0 0 16,-1 0-24,0 1-24,-2-1 16,0 1-8,-1 1 8,0 0 8,0 0-64,-1-1 16,-1 1-48,1-1-40,-1 1 80,1 1-40,-2 0 48,-1-1-48,-1 1 1,1-1-1,-1 0 8,0-1 8,1 0 56,-1-1 0,1-1 8,0 1-16,0-2 16,1 1-8,-1-1-48,1 1-56,0 1 56,1-1-72,0 1 16,1 0-8,2 0 0,0 1 48,0 0 8,0 0 8,0 0 8,-1 2 8,0-1-8,0 1 8,-2 0 16,0-1-56,-1 0 0,1 0 16,-1-1-56,-2 0 40,0 0-48,0 0-8,0 1 8,1 0 8,0 1 0,0 0 40,1 1-48,2 0 48,1 0-40,2-1 40,0 0-40,1 0 64,0 0-24,-3 0-48,-1 0 16,-1 0 56,-1-1-64,0 1 0,0-1-8,-2 1 0,1 0 0,0 1 0,0-1 0,2 1 8,0 2-8,1 0 8,-2-1-8,1 1 0,0-1 8,-3 0 8,0 1-16,-3-1 16,-1 2-16,-1 0 8,-1 0-8,0 0-8,2 0 0,1 0 8,1 0 0,1 0 0,1 0 0,2 0 0,0 0-8,-1-1 8,-1 1 0,0 0 0,-1 1 0,-1 1-8,-1-1 8,-1 2-8,-2 0 8,1 0 0,0 0 8,1-1 0,1 0-8,0 0 0,1-1 0,1-1-8,1 1-8,0-1 16,-1 0 0,3 0 0,1 0 0,1-1 0,2-1 0,2 0-8,1-1 8,3-1 0,0-1 8,0 0-8,0 0-8,-1 0 8,-2 1-8,-2 1 8,-1 2 0,-1 0 0,-2 2 0,0-1 0,-4 2-8,-1 2 8,-2 0 8,-2 1-8,1-2 0,2 1 0,1-2 0,2 0 0,1 0 0,1-1 0,0 0 0,0 0-48,1 0 48,0 1-16,0 0 16,0 1-8,-1-1 0,1 1 0,-1-1 0,1 0 8,0 1 0,0-2 0,1 1 0,0-1-8,0 0 8,-1 0 0,0 2-8,-2 2 0,-3 2 8,-2 1-8,-3 2 8,0 2 0,0 0 0,1-1 0,1-1 0,2-2 0,1-1 0,2-2 0,1-3 8,0 0 0,2-2-8,0 0 0,1-1-8,1 1 8,0 0 0,0 0-8,-1 3 8,-1 0-8,-1 2 8,0 1-8,-2 0 0,1 0 8,-2 1 0,2 0-8,-1 0 8,2 0 0,-1 0-8,0-1 0,0 0 0,0 0 0,1 0 8,0-2-8,2 0-56,1 0 56,0-3-40,2 0 40,0 0-40,0 1 40,0 1-40,-2 0 40,0 1 8,-1 0-8,-2 1 0,0 0 8,-1 1-8,-1 0 0,0 1 0,-1-1 0,1 1 0,2-2 0,1-1 0,2-2 0,2-1 0,2-1 0,0-2 8,1-1 8,0 1-8,-1 0-8,0 0 0,-2 2-8,0 1 8,-3 1 8,-1 3-8,-3 1-8,-1 2-40,-2 1 48,-1 0 8,2-1-8,0-2 0,3-1 8,1-1 0,1-1-8,2-1 8,0-1 0,0 0-8,-1 1 8,1 0-8,-2 1 8,-2 1 0,-2 2 0,-1 2 0,0 0-8,0 1 8,1 0 0,0-1-8,1 0 0,0-2 8,2 0 0,-1-1-8,0 0 16,0-1-16,2-2 8,1 0-8,2-1 8,1 0-8,1-1 8,2 1-8,-1 0 0,0 0-56,0 0 56,0-1 0,0 2 0,-1 0 8,0 0-8,0 0 8,0 2 0,0 1-8,-1 2 0,-3 4 8,-3 2 8,-2 2-8,-1 3 0,-1-2 0,0 0-8,3-2 8,1-3 0,3-1 0,1-3 0,1-1 0,0-1 0,1 0 0,0 0 0,1 0 0,-1 2-8,-1 1 8,-2 3 8,-2 1-8,-1 2 0,0 0 0,0-2 0,3-3-8,1-3 8,2-1 0,2-1-8,0-1 8,0 0-8,0 0 0,0 1 0,-1 2 0,0 0 8,1 1-8,0 1 0,2 1-40,-1 0 48,1 0 0,0 1 0,1-1 0,-1 0 0,0-1-8,0 0 8,0 0-8,-1 1 8,0 0 0,-1 0 0,-1 2 0,-1 1 0,-1 2 0,-2 1 0,-1 0 0,0-1-8,0-1 8,1-2-8,1-3 0,1-1 8,2-2-8,0 1 8,0 0 0,-1 2-8,1 2 8,-1 2 0,-1 3 0,-2 1 0,-1 2 0,-1 0 0,1 0-8,1-4 8,2-2 0,0-4 0,2-3 0,2-3-8,-1-2 8,1 0-40,0 1 40,-1 3 0,0 2 0,-1 3 0,1-1-8,-1 0-8,2-1 8,1-2-8,1-2-32,2-2 48,-1 0-8,1-1-64,0 1 64,-1 2 0,1 1 0,0 2 8,0 3 0,0 1-8,-1 2 0,0 0 8,-1 1 0,0 0 0,-2-2 0,1-1-8,0-1 8,1 0 0,0 1 0,0 3 8,-2 2-8,-1 2 0,-1 1 0,0 0 0,0-3-8,1-3 8,2-3 0,1-3 0,1-2 0,0 1-16,2-1 8,-1 3 8,1 1 0,0 1-8,0 1 8,0 0 0,-1-1 0,0-2 0,1 1 8,-1-1-8,-1 0-8,1-2 8,0 0-8,1-2 8,0 2 0,0 1 8,1 3-8,-1 2 0,0 2 0,1 1 0,0-1 0,0-1-8,0-3 8,1-1-8,-2-3 8,1-2 8,-1-2-8,1 0 0,-1-2 0,-1 0-8,1 0 8,-1-1 0,0 0 0,0-2 0,0 0-8,1 0-40,1-1 40,-1 0 0,0 0 0,0 0-8,0-1 8,-1-1 8,0 1 0,-1 0 0,1 1 0,0-1 0,0 1 0,0 0 8,1 0 0,-1-1 56,-1 0 40,0 0 8,1-1 32,-1 1 8,1-1-8,-1 1-80,1 0 8,0 0-64,0 0 0,0 0 8,0 0-16,0 0-8,-2-4-360,-2-1-800,-3-3-1145,-17-4-3896,-3 0-11227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55.19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4307 5070 1344,'0'0'1729,"-2"0"-641,0 0-440,-2-1-72,0 0-104,1 1-128,0 1-8,-1 0 257,1 2 223,0 1 216,0 2 32,0 0-40,1 0-111,0 0-89,-2 0-88,1-1 16,-2 0 112,-2-1-168,0-1-55,-1 0-57,0-2-112,-1-1-128,-1-1-16,-1 1-16,-2 0-24,0 0 24,-2 3 0,-1 0 0,-1 0 96,-1 2-24,1-1-88,-2 0-31,2 1-57,-1 0-64,1-1 72,0 0 48,0-1 8,0-1 32,-1 0-16,-2-2-64,-1 1-160,-2-1 128,-2 2-88,-1 2-8,-1 1 0,0 3 16,2-1-32,2 0 64,2-1 64,3-2 112,3-1 56,2-3-8,2-1-112,-1-1-40,0-1 25,0 0-97,-1 0-88,-3 2-48,-4 1 80,-1 1-32,-2 0 40,0 2-80,2-1 64,1-1 64,1-1 0,1-1 64,1-1 16,1 0-80,-1-2-24,0 0-32,1-1-8,-1 1 16,0 1-48,0-1-32,1 0 64,0 0 8,-1-2 16,-1 0-40,0-2-16,-2 1 0,-2 0-48,-4 1 48,-4 0-48,-6 1 0,-5 1 16,0 0-8,1 1 0,5 1 64,5-1-8,7 0-56,5-1 48,4-1-8,0-1-40,0-3 40,-2-2-40,-4-3-8,-4-1 8,-4-2 88,-2 1-80,-2 1 32,1 1-40,1 0 40,1 2-40,2 0 0,3 0-8,1 2 0,2-1 8,0 0 40,0-2-48,-3-4 0,-3-2 8,-3-5-16,-3-2 16,-1 0-8,0 1 72,2 2-24,2 2-40,3 4 0,3 2 48,2 2-56,3 2 0,-1 1 8,-1-1 0,-2-1-8,-1 1 0,0-1 8,1-1 0,-1-1-8,-1-1 16,-1-2-8,-4-3-8,-3-1 8,-5-3 8,-2-1-16,-2 2 8,2 1 8,3 1-16,4 3 0,7 3 0,5 1-8,5 2 8,5 1 0,3 0 0,0-2 8,1-1 40,-1-3-40,-1-3 0,-2-3 56,-3-1-56,-3-5 0,-3-3 0,-4-2 40,-2-3-48,-3 1 0,0 0 0,-1-1 8,1 1-8,1 1 8,2 2-8,2 1 0,3 1 0,1 1 0,1 0 8,0-2 0,1-2-8,2 0 0,-1 0 0,1-1 0,0 0 8,0 0 56,-2-1-64,-1 0 0,-1 1 8,-1 0-8,-1-2 0,-1-2 0,-1-3 8,-2-3-8,0 0 8,2 0 0,2 2-8,3 5-8,4 5 0,0 6 8,3 5 16,0 2-16,1 1 8,0-1-8,-1-1 0,0-2-8,-2-3 0,0-1 8,-2-2 8,-2-2 0,-2-1 0,-1 2 0,0 1 0,1 2-8,2 2 0,0 3 8,3 1-8,1 3-16,2 0 16,2 2 0,0-1-16,1-2 8,2 0-48,1-1 48,0 1 8,0 0 0,0-1 0,-2 0 8,-1-2 0,-2-1 40,-2-3-48,-2-1-8,0-1-8,-1-2 8,2 1-40,2 0 32,2 2 8,2 1-8,1 1 8,1 2 0,1 1 8,1-2 0,0 1-48,0-1 40,1 0 0,1 0 8,-1 0 0,0 1 8,0-1 32,-2 0-40,-1-2 0,-1-3-8,-2-1 8,0-2-8,0-1-8,0 1 8,3 2 0,0 0 8,2 1 0,1 1 0,-1-1 0,-1-2 8,-1-1-8,-2-1 0,-2 0 0,1 0-8,0 1-8,2 3-32,2 2 40,1 2-40,4 3 40,1 0 0,0 3 0,1 1 8,0 1 8,0 0-8,-2 1 8,-1-2 8,-2-1 16,0-1-32,-1-2-8,1 0 0,1 1-40,2 1 0,1 0 48,1 2 0,0 2 0,1 1 0,-1 0 0,1-1 8,-1 0 8,-1-3-8,-1-3 0,-2-1 48,-1-4-56,-1-3-8,0 0 0,-1-1 0,1-1 0,0 0 0,0-1 0,2 1-40,1 1-24,2 1 64,1 2 0,2 2-64,1 4 64,0 2-40,0 4 32,0 2 16,-1 2-8,0 1-56,-1 1 64,0 1-64,1 0 16,1-3 0,0-1-32,1-3-32,0-2 64,1-3-8,-1-2 48,1-1-40,-1 1-8,-1 0 48,0 5 8,-2 3-48,-2 6-120,-2 3-128,0 3-296,-2 4-416,0 3-441,1 5-703,0 7-1793,16 27-2624,5 5-5450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37.7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 1671 320,'0'0'712,"0"-1"112,0 0-279,-1-1-225,0 0 128,0 0-128,1 0 16,-1 1-96,1 0-96,0 1-80,0 0-56,0 1 72,0-2 80,0 1 200,0 0 176,0 0 40,0 0-56,0 1-88,0-1-47,0 0-97,0-1-64,0 1 32,0 0 16,0 0 88,0 0 184,0 0 8,0-1-24,0 1-64,0 0-56,0 1 24,0-1-23,0 0-57,0 0-56,0 0 8,0 0-56,0 0 16,0 0 48,0 0 64,0 0 8,0 0-16,0 0-8,0 0-32,0 0-16,0 0-48,0 0-39,0 0-9,0 0-24,0 0 40,0-3-16,-1-1-40,3-3-40,0-2-40,1-2 8,3-3 40,2-2 72,1-2-24,1-3 112,1-1-16,0 1 48,1 0-40,-1 2-32,-2 3-48,-1 3 0,-1 1-8,-2 2-64,0 1-40,-1 0 40,-1 0 0,1-1-23,0 0 23,0-1 0,0-1-8,1 1-40,0 0 24,1-1 8,0 1-16,0-2-16,1 0-16,-1 1-8,-1-1 0,1 0 16,-1 2-32,0 0 16,0 0-56,1 1-8,-1-1 80,0 0-80,0 0 56,0 1-56,0 1 0,0-1 64,0 0-24,1 0-40,1-2 0,0 1 0,1 0 40,-1 0-40,0 0 8,-1 0 40,-1 2-40,0-2 40,0 1 8,0-1 8,0-1 24,1 0-24,1 0-24,1-1 0,0-1 8,-1 0 8,1 0-8,0-2-40,0 0 88,0 0-16,-1 0 32,1 0-40,0 0-8,0 1 40,0 0-40,0-1 24,-1 0-40,1 1-8,-1 0 16,3 0-16,-1 1 24,0 0-16,0 0 8,-1 1-16,-1-1 0,0 1-40,-1-2 64,0 1-64,1 0 8,1 0-8,0 1-8,0 1 8,0 0 40,-1 1-40,1-2 0,-1-1 40,0-1-48,1 0 8,-1 0-8,-1 1 8,0 1 0,0 1-8,-2 3 8,0 0 8,0 1-16,0 0 16,0 1-16,0 0 0,0-2 0,-1 1 0,1 1 0,-2 0 8,0 2-8,1 1 0,0 0-8,-1 0 8,1 0 0,0-1 0,2-1 0,0-3 0,0-2 0,1 0 8,0-3-8,1 1 0,-1 0 0,1 2-8,0 1 8,-2 2 0,-2 1 0,0 3 0,-2 1 0,-1 2 0,0 2 0,0-1-8,-1 1 0,1 1 0,0-1 0,0 0 8,0-1-8,0 0 8,0 0 0,0-1 0,0 1-8,0 0 0,0-1 0,0 1 0,1-2 8,3-3 0,0-1-16,0 0 8,-1 0 8,-1 2-16,0 1-56,-1 1-8,-1 2 16,0 1 56,-1 1-8,1-1-32,0-1 40,1-1-40,0-2 32,1-1 8,1-3 0,0 0 0,0-1-8,0 0-32,-1 2 0,0 0 0,0 3 40,0 0 0,0 1 0,-1 0-8,1 0 16,-1 0-8,0 1 8,0 0-8,-1 0 8,0 1 0,0 0-8,0-1 0,0 1 0,0-1 0,-1 1 8,1 0 0,0 0-8,1-2 8,1-1-8,1-2 0,1-2 8,1-1 0,1-3 0,0 0 0,-1 1 0,0 1 0,-2 2 0,0 2-16,-2 3-56,0 2-8,-1 0 32,1 0-24,-1 0 24,0-1 40,0 1-88,-1 0 32,1 0-8,0 0-24,-1 0-8,0 0-40,1 0-72,-1 0-48,1 0-48,0 0 8,0 0-16,0 0-80,0 0-160,0 0-209,0 0-383,0 0-456,0 0-305,0 0-471,1-7-2521,1-2-3561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37.7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 1671 320,'0'0'712,"0"-1"112,0 0-279,-1-1-225,0 0 128,0 0-128,1 0 16,-1 1-96,1 0-96,0 1-80,0 0-56,0 1 72,0-2 80,0 1 200,0 0 176,0 0 40,0 0-56,0 1-88,0-1-47,0 0-97,0-1-64,0 1 32,0 0 16,0 0 88,0 0 184,0 0 8,0-1-24,0 1-64,0 0-56,0 1 24,0-1-23,0 0-57,0 0-56,0 0 8,0 0-56,0 0 16,0 0 48,0 0 64,0 0 8,0 0-16,0 0-8,0 0-32,0 0-16,0 0-48,0 0-39,0 0-9,0 0-24,0 0 40,0-3-16,-1-1-40,3-3-40,0-2-40,1-2 8,3-3 40,2-2 72,1-2-24,1-3 112,1-1-16,0 1 48,1 0-40,-1 2-32,-2 3-48,-1 3 0,-1 1-8,-2 2-64,0 1-40,-1 0 40,-1 0 0,1-1-23,0 0 23,0-1 0,0-1-8,1 1-40,0 0 24,1-1 8,0 1-16,0-2-16,1 0-16,-1 1-8,-1-1 0,1 0 16,-1 2-32,0 0 16,0 0-56,1 1-8,-1-1 80,0 0-80,0 0 56,0 1-56,0 1 0,0-1 64,0 0-24,1 0-40,1-2 0,0 1 0,1 0 40,-1 0-40,0 0 8,-1 0 40,-1 2-40,0-2 40,0 1 8,0-1 8,0-1 24,1 0-24,1 0-24,1-1 0,0-1 8,-1 0 8,1 0-8,0-2-40,0 0 88,0 0-16,-1 0 32,1 0-40,0 0-8,0 1 40,0 0-40,0-1 24,-1 0-40,1 1-8,-1 0 16,3 0-16,-1 1 24,0 0-16,0 0 8,-1 1-16,-1-1 0,0 1-40,-1-2 64,0 1-64,1 0 8,1 0-8,0 1-8,0 1 8,0 0 40,-1 1-40,1-2 0,-1-1 40,0-1-48,1 0 8,-1 0-8,-1 1 8,0 1 0,0 1-8,-2 3 8,0 0 8,0 1-16,0 0 16,0 1-16,0 0 0,0-2 0,-1 1 0,1 1 0,-2 0 8,0 2-8,1 1 0,0 0-8,-1 0 8,1 0 0,0-1 0,2-1 0,0-3 0,0-2 0,1 0 8,0-3-8,1 1 0,-1 0 0,1 2-8,0 1 8,-2 2 0,-2 1 0,0 3 0,-2 1 0,-1 2 0,0 2 0,0-1-8,-1 1 0,1 1 0,0-1 0,0 0 8,0-1-8,0 0 8,0 0 0,0-1 0,0 1-8,0 0 0,0-1 0,0 1 0,1-2 8,3-3 0,0-1-16,0 0 8,-1 0 8,-1 2-16,0 1-56,-1 1-8,-1 2 16,0 1 56,-1 1-8,1-1-32,0-1 40,1-1-40,0-2 32,1-1 8,1-3 0,0 0 0,0-1-8,0 0-32,-1 2 0,0 0 0,0 3 40,0 0 0,0 1 0,-1 0-8,1 0 16,-1 0-8,0 1 8,0 0-8,-1 0 8,0 1 0,0 0-8,0-1 0,0 1 0,0-1 0,-1 1 8,1 0 0,0 0-8,1-2 8,1-1-8,1-2 0,1-2 8,1-1 0,1-3 0,0 0 0,-1 1 0,0 1 0,-2 2 0,0 2-16,-2 3-56,0 2-8,-1 0 32,1 0-24,-1 0 24,0-1 40,0 1-88,-1 0 32,1 0-8,0 0-24,-1 0-8,0 0-40,1 0-72,-1 0-48,1 0-48,0 0 8,0 0-16,0 0-80,0 0-160,0 0-209,0 0-383,0 0-456,0 0-305,0 0-471,1-7-2521,1-2-3561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47.74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1141 1317 416,'0'0'592,"0"0"-64,0 2-264,0 0-136,0 1-40,0-1 80,0 0-160,2-2 593,-1-1 239,1 0-136,-1-1-208,0 0-112,-2 2 0,1 0 0,0 0-48,1 1-16,-1 0 81,0-1 223,1-2 176,1 0 32,0 0-112,1-2-40,1 0-64,0 0 41,0-1-57,1 0-96,-1-1-56,-1 2-88,-1 1 0,0 1-48,-2 2-40,-1 0-32,1 1-56,-1 0-80,0-1 8,1 1-16,0-1 72,1-1 32,-1 0 176,0 1 57,-1-1-17,1 1-80,0 0-104,0 0-40,0 0 48,-1 0 0,1 0-40,0 0-80,0 0-8,0 0-64,0 0 24,0 0 0,0 0 24,0 0 32,0 0-8,0 0 0,0 0 16,0 0-56,-2 2-64,-1 0 32,-2 1-48,1 0 8,-1 0-8,1 1-16,0 0 16,2-1-8,0 0-8,1-1 8,0-1 8,1-1-8,0 0 0,0 1 0,-1 0 0,-1 1 8,-1 2-8,0 0 8,0 0-8,1 0 8,-1-1 8,1-2-8,1-1 0,0 0 8,1 0 0,1-1 0,0 1 0,0-1 0,-1 1-8,1 1 8,-2-1 0,0 0 0,1 0 0,-1-1 56,1 1 104,-1 0 128,1 0 8,0 0-40,0 0-88,0 0 9,0 0-41,0 0-72,0 0 0,0 0 8,0 0 56,0 0-32,0 0 80,0 0-8,0-3 16,0 0-24,0-1 0,0 1 16,0 1-16,0 1-40,-1 0-8,-1 1 16,1-1-80,-1 0 8,0 1-56,1-1 80,-1 0 8,1-1 0,-1 0-24,1 1 8,-1-1 8,1 0-8,0 0-8,0-1 0,-1 2 0,1-1 16,-1 0-16,1 0 0,0 0 0,-1-1 0,-1 0-16,2 1 32,-1 0-32,1-1-48,0-1 0,0-1 8,0-1 32,0 0 0,0-1 0,-1 1-40,1 2 80,-1 0-16,0 0-24,1 1 0,0 1 24,0 0-64,0 0 0,0 0 40,0-1-40,1-1 48,-1 0 8,0-1 33,0 0-41,-1 1 56,1 1-40,0 1 8,1 0-72,-1 1 64,1 1-56,-1-1 32,0 1 8,1-2-48,-1 1 0,0 0 64,1-1-8,0 0-56,0 0 80,0-1-40,1 1 0,-1 0 0,0 0 24,0-1-64,-1 1 56,1-1-16,-1 1-40,0 0 40,1 0-32,-1 0 32,1 0-40,0 0 0,0 1-8,0 0 8,0 1 0,0 0-8,0 0 8,-1 0 8,0 0-16,1 1 8,-1-1 56,1 1-16,0-2-48,-1-2 8,0-1 0,0 0-8,1 0 8,-1 0 8,1 1 64,0 1-8,-1-1-24,0 1 0,-1 0-32,2 0 40,-1 1-8,1-1-40,1 0 8,0-1-8,0 0 0,0-1 0,-1 0-8,0 1 16,0 0-16,-1 1 16,0 0-16,1 0 0,0 0 0,0 0 40,-1 0-40,1-1 0,0 0-8,0-3 8,0-1-8,0 0 8,0-2 0,1 0 0,-1 0 0,0 1 8,0 1-8,0 1 0,0 1 0,1-1-8,0 1 8,-1 0 8,1-1-8,-1 2 8,0-1-8,0 1 8,0 1 0,0 1 0,0 0-8,-1 0 8,0 0 0,0 0-8,1-1 8,-1 1 0,0-1-8,0 0 8,0 1 0,0 0-8,0 1 8,0 0 0,0 0 0,1 0-8,-1-1 8,1 0 0,-1-1-8,0 0 8,-1 0-8,1-1 8,-1 1 0,1-1 0,0 0 8,-1-1-8,0 0-8,-1 0 8,-1-1-8,1 0 8,0 1-8,1 0 8,-1 1 0,1 1-8,1-1 8,0 1-8,-1-1 0,1-1 8,0 1-8,-1-1 0,1-1 0,-2 1 8,2 0 8,-1 1 32,0 0-40,0-1 40,-1 1-40,1-1 8,0-1 32,-1 0-40,1 1 0,0-1 56,0 1-56,0-1 56,-1 1-56,0-1 80,0 2-32,-1-1 16,1 2-64,1-1 40,1 1-32,0 1 40,1-1-8,-1 1 0,-1-1 0,0 0-32,1-1 40,-2 1 16,1 0-24,-1 0-32,0 1-8,0-1 8,-1 0-8,1 0 0,-1-1 0,0-1 0,0 1 0,0-1 0,1 0-8,-1 1 8,2 0-8,-1 0 8,2 1 0,-1 0 8,-1-1-16,0 1 0,0 0 8,0 0 0,0-1 0,0 0 0,0 1 0,-1 0 40,1 0 0,1 0-40,-1 0 40,2 1-40,0 0 0,0-1-8,-1 1 0,0-1 8,1 1 0,0-1-8,-1 0 0,0-1 8,0-1 0,0 0 0,0 1 0,-1 1 0,1 0-8,0 0 8,0 0-8,0 0 0,-1-1 0,-1 0 8,1 0 8,0 0-16,1 0 8,0 0 0,0 1-8,1 0 0,0-1 8,-1 1-8,1-2 0,-1 1 0,1-1 8,0 2-8,0 1 8,0 0 0,1 1-8,0 0 0,0 0 0,-1 0 0,1 1 0,0-1 0,0 2-8,0 0 8,0 0 0,1 0 0,-1 0-8,-1-1 8,0 1 0,1-1 0,-1 0-8,1 1 8,1 0-16,-1-1 16,1 0 0,-1 0 0,1-2 8,-1 1 0,0-1 56,-1 0-56,0-1 40,-1 0-40,-1-2 8,0 0-16,0-1 8,1 1 0,0-1 0,-1 0 0,1 0-8,-1-1 0,1-1-8,1 0 8,-1 1 8,1 0-8,0 1 0,0 2 0,0 1 8,0 1 0,0 1 0,0 1 8,-1-2 40,2-1-48,-2 0-8,0-2 0,-1 0 0,0-1-8,0-1 8,0 0 0,0 0 0,1 1 0,0 1 8,1 2 0,-1 1 0,0 2 40,1-1-40,0 1 0,1 0 0,0-1 0,0-1 0,-1-1 0,0-1 0,-2 0 0,1 0-8,0 0 8,-1 1 0,0 1 8,0 0-8,1 1 8,-2 0-8,0-1 0,0-1 0,-3-1-8,0 0 8,-1-3-8,1 0 0,0 0 0,0 0 8,1 1 0,1 0-8,0 1 8,1 0 0,0 0 0,-1 0 8,2 1-8,-1 0 0,0 0 0,0 0 0,-1 0 0,1-1 0,-1 0 0,0-1-8,0 0 8,0 0 0,-1 0 0,-2-1 40,0 0-40,-3-1 0,0 1 0,-1 0 0,0 0 8,1 0-8,0 1-8,0 0 8,2 1-8,1 0 8,1 0-8,1 1 0,0 1 0,1 0 0,1 1 0,0 0 0,1 0 0,-1 1 0,1-1 0,1 1-8,-1 0 8,1 1 8,-1-1-8,-1 1 0,1-2 0,0 1 0,0 0 0,0 0 0,0 0 0,-1-1 0,2 1 0,-1-1 8,1 0-8,-1 1 8,0-1-8,0 0 0,0 0 0,0-1 0,0 1 8,0-2-8,-2 1 0,1 0 0,-1 0 0,0 1 0,0 0 0,0 0 0,-1 0 0,0 1 0,-1 0-8,-2 0 8,0-1-16,-2 1 16,-2-1 0,2 0 0,1 1 0,2-1 0,2 1 0,2-1 0,1 1 8,0-1-8,1 1 8,0 0-8,0 1-8,2 0 8,-1 0 0,1 0 8,-1 0-16,1 0 16,0 0-8,-1 0 0,1 0 0,-1 0-8,1 0 8,-1 0 0,0 0 0,0 0 0,-1 0 0,-1 0 0,-1 0 0,0-1-8,1 1 0,1 0 8,0 0-8,0 0 8,2-1-8,-2 1 0,1 1 8,-1-1-8,-1 0 8,0 1-8,1-1 8,-1 0-8,0 0 8,1 0 0,-1 0 0,1 0-8,0 0 8,1 0 0,0 0 0,0 0 0,-1 0 0,0-1 0,0 1 0,0-2 0,0 1 8,0 0-8,0 0 0,0 0 0,0 0 0,1 0 0,-1 0 0,-1 1 0,0 0 0,0-1 0,-2 1 0,0-1 0,0 0 0,-1 1 0,2 0-8,0 0 8,1 0-8,0 0 0,1 0 0,2 0 0,-1 0 0,2 0 0,0 0 0,-1 0 8,0 0-8,-1 0 8,-1 0-8,0 1 8,-2-1-8,0 1 0,0-1 8,1-1-8,0 1 0,1 0 0,1-1 8,-1 1 0,-1 0 0,0 0-8,0 0 0,1 0 0,-1-1 0,0 0-40,-1 1 32,2-1 8,-1 1 8,1 0-8,0-1 0,1 1 0,1 0 8,-1 1-8,1 0 0,0-1 8,-1 2-8,0-1 0,0 0 0,-1 1 0,0 0-40,-2-1 40,0 0 0,0 1 8,0-1-8,1-1 8,2 0 0,0 0 0,0 0 0,1-1 0,-1 1-8,1 0 8,-1 0 0,1 0-8,1 0 8,-1 1 0,0-1 0,0 0 8,-1 0-8,1-1 0,0 1 8,-1 0-8,1 0 8,0 0-8,0 0 8,0 0-8,0 0 0,0 0 8,0 0-16,0 0 16,0 0-8,0 0 0,0 0 0,0 0 0,0 0 0,0 0 8,0 0 0,0 0-8,0 0 8,0 0-8,0 0 8,0 0 0,0 0-8,0 0 8,0 0-8,0 0 0,0 0 8,0 0-8,0 0 8,0 0 0,0 0 8,0 0-8,0 0 8,0 0-8,0 0 0,0 0 8,0 0-8,0 0 0,0 0 0,0 0 8,0 0-8,0 0 8,0 0 32,0 0 0,0 0 8,0 0 16,0 0-24,0 0 24,0 0 0,0 0-23,0 0-33,0 0 40,0 0-8,0 0-32,0 0 40,0 0-8,0 0-32,0 0 64,0 0-32,0 0-32,0 0 40,0 0-40,0 0-8,0 0-8,0 0-16,0 0-56,0 0 24,0 0-8,0 0-8,3 2 8,1 1 48,2 1 8,2 1 16,1-1 32,2 2-48,0 0 8,1 0 0,-1 0 0,0 0 8,-2-1-8,1 0 0,-2-1 40,0-1-40,1 0 0,1-1 56,0-1-8,0-1 8,1-2-56,2 1 80,0-1-40,0 0-40,-2 1 0,-1 0 0,-3 0-8,-1 1 8,-2 1-8,-1-1 0,-1 1 0,1 0 0,2 0 0,0 0 8,1 2-8,1 1 8,1 0-8,0 0 8,0-1 0,0 1 0,1 0 8,0 0 32,0 0-48,0 1 0,0 0 8,0 1-8,-1 1 0,-1 0 0,0 0 0,-1 0 0,0 0 8,0-1-8,0 0 8,0-2-8,-1 0 0,0-1 0,0 0 8,1 0-8,-1-1 8,1 0 0,0 0 0,-1 1 0,2 0 0,-1 0 8,0 0-8,-1 0 0,0-1 0,0 1 0,-1-1 0,1-1 0,0 0 0,-1 1 0,1-1 0,0 0 0,0 1 0,1-1 8,0 0 32,1 0-40,0 0-8,0 0 8,0-1 40,0 0-40,0 0-8,0 1 0,-1 0 0,0 1 0,0 0 0,0 1 0,2 0 0,1 1 0,-1-1 0,2 1 8,0-1-8,0 0 8,0 0-8,0 1 0,0 0 0,1 0 0,0 0 8,1 0-8,1-1 8,-1 2-8,-1-1 0,-1 2 0,-1 0 0,0 0 0,0 1 8,0-1-8,-1 0 0,-1 0 0,-1 0 0,0 0-8,-1 0 8,0 0 0,-1-1 0,0-1 0,0 0 0,0 0 0,0 0 0,2 2 0,0 0 0,2 2 0,1 1 0,0 2 0,0 2 8,-1 2 0,1 0-8,-1-1 8,0 1-8,0-1 8,-2-1 0,0 0 0,-2-2 0,1 0 0,-2-2-8,0 1 8,-1-2-8,1 1 8,0-1-8,0 1 0,1 1 8,-1 0-8,1 2 8,-1 1 0,0 2-8,0 0 8,0 0 0,-2 0-8,1 0 8,1 1-8,0 1 0,1 0 8,-1 0-8,1 0 8,0-2-8,0 0 8,1-2-8,-1-1 8,-1-1-8,0 0 8,1 0 8,-1 1-8,0 2 0,-1 1 0,0 1 0,1 2 0,-2 0 0,1-1 40,1 1-40,-1-2 8,0-1-8,0 1 40,-1 0-40,-2 2 8,-1 1-8,0 2 56,-2-1-64,2-2 0,-1-3 0,2-3 0,0-4 0,0-4 0,1-1 0,0-3 0,0 0 0,0 0 0,0 1 8,-1 3 0,-1 3 48,-1 2-48,0 2 8,-1 0-8,1-1 0,0-2 8,2-2 32,1-2-40,1-3 0,0-1 0,0 0 0,-1-1 0,0 1 0,0 0-8,0 1 8,-1 2-8,0 0 8,0 2 0,-1 0 0,1-2 40,0-1 40,0-3 16,2-2 40,-1-1-48,1-2-96,0-3 0,-1-4 0,-1-5 0,-1-4 0,-1 0 0,0-1 0,-1 2 0,0 3 0,0 2 0,-1 3 0,-1 0 0,-1 2 0,0-1 0,0 1 0,1 1 0,0-1 0,0-1 0,0 0 0,1 0 0,1-1 0,0 1 0,2 0 0,-1 0 0,1-1 0,0 0 0,-1 0 0,0-3 0,-1 0 0,-1 0 0,0-1 0,0 0 0,-1 0 0,0 0 0,1 0 0,0 0 0,0 1 0,1 2 0,1 1 0,-1 2 0,1 1 0,0 0 0,0 1 0,1-1 0,-1 2 0,1 0 0,0 0 0,0 1 0,-1-1 0,0 1 0,0 1 0,0 0 0,0 0 0,0-1 0,0 1 0,-1-2 0,1 0 0,-1-1 0,0 0 0,1-1 0,-1 2 0,0-1 0,1 1 0,-1-1 0,0 0 0,1-1 0,-1 1 0,1-1 0,0 1 0,1 1 0,0-1 0,0 1 0,-1 0 0,1 2 0,0 1 0,0 0 0,0 1 0,0 1 0,0-1 0,0 0 0,-1 0 0,-1 0 0,0-1 0,-2 1 0,0 1 0,0-1 0,-1 0 0,0-1 0,0-1 0,0 0 0,0-1 0,-1 1 0,-1 1 0,-1 0 0,-1 0 0,0 0 0,-1 1 0,-2 1 0,0 1 0,0 0 0,-1 0 0,0-1 0,-1 0 0,0-1 0,0 0 0,0-2 0,0 1 0,1 1 0,1-1 0,2 2 0,0-1 0,1 0 0,1 0 0,0-1 0,0 1 0,0-1 0,1 0 0,0 0 0,-2 1 0,0-1 0,-1 0 0,0 1 0,0-1 0,0 1 0,1 0 0,2 1 0,-1 0 0,2 1 0,0 0 0,1 0 0,0-1 0,-1 1 0,0-1 0,0 0 0,-2 0 0,0-1 0,-1-1 0,0 1 0,2 0 0,0 0 0,0 1 0,2 0 0,-1 0 0,1 1 0,1 1 0,0 0 0,0 0 0,2 0 0,0 0 0,0 1 0,1 0 0,-1-1 0,1 0 0,-1-1 0,-2 1 0,-1-2 0,0-1 0,0 1 0,-1 0 0,1 0 0,-1 0 0,-1 1 0,1 0 0,-1 1 0,3 1 0,2-1 0,2 1 0,1 0 0,2 0 0,-1 0 0,1 0 0,0 0 0,-1 0 0,-1 0 0,1 0 0,-1 0 0,1 0 0,-1 0 0,1 0 0,0 0 0,0 0 0,0 0 0,0 0 0,0 0 0,3-1 0,1 0-8,0-1-104,1 1 56,0 1 40,-2-1 8,1 0 0,-2 0 8,1 1 8,-1-1-8,1-1 8,-1 0 56,0 1-56,-1 0 56,-1 0-8,0 1-56,-2-1 0,0-1 0,0 0 0,-2-2 0,-1-1 0,1 0 0,-1-1 0,2 1 0,0 1 0,0 1 0,1 1 0,1 1 0,1 1 0,0 1 0,1-1 0,0 1 0,0 0 0,0 0 0,-1 0 0,0 0 0,1 0 0,0-1 0,-1 1 0,2 0 0,0 0-8,1 1 0,2 0 8,3 1 16,4 0-16,4-1 0,5-1 0,2 0 0,3-1 0,0 0 0,0 0 0,0 0 0,1 0 0,0 0 0,0-1 0,1 1 0,-1-1 0,-1 2 0,-4-1 0,-5 3 0,-4 1 0,-5-1 0,-3 1 0,-3-2 0,-2 0 0,-1-2 0,-1-1 0,-1 0 0,1 0 0,0 1 0,0-2 0,-1 0 0,-1-2 0,-2 0 0,-5-1 0,-4-1 0,-6-1 0,-3 0 0,-4 1 0,-1 0 0,1 2 0,0 0 0,4 0 0,2 1 0,3-1 0,1-1 0,2-1 0,3 0 0,3 1 0,2-1 0,2 1 0,2 0 0,0 0 0,0 1 0,1 2 0,0 1 0,-1 0 0,-2 2 0,-1 2 0,-1 1 0,0 1 0,1 1 0,0 1 0,2 0-48,2-2-24,2-2 56,1-2 8,1 0 0,0-2 8,-1 1 8,0-1 0,0 0 0,-2 1 0,1-1 48,-1-1 8,0 0-64,1 0 0,0 0 0,0 0 0,1 0 0,0 1 0,0 0 0,1 0 0,0 1 0,-1 1 0,0 1 0,-1 0 0,1 1 0,0 0 0,-1 0 0,2 0-8,-1-1-56,2 1 56,1-2-8,0 1-32,2 0 48,1 1 48,3 1 8,3 2-16,2 0-40,3-1 0,3 0 0,3 0 0,2-2 0,1 0 0,-1-1 0,-2 0 0,-1-1 0,-3 1 0,-3-1 0,-2 0 0,-2 1 0,-2-1 0,0 2 0,1-1 0,-2 1 0,0-1 0,-1 1 0,-1-1 0,0 0 0,-1 0 0,0 0 0,1-1 0,0 2 0,1 0 0,1 0 0,0 0 0,0 3 0,1 0 0,1 0 0,1 0 0,-1 0 0,1 0 0,-2 0 0,0 0 0,-1-1 0,0 0 0,-1 0 0,-1 0 0,0-1 0,-1 0 0,0-1 0,0 0 0,1 1 0,0 0 0,-1 1 0,2 0 0,0 0 0,0 1 0,-1 1 0,0 0 0,-1-1 0,1 0 0,-2 0 0,0-2 0,0 0 0,0-1 0,1 1 0,0-1 0,1 0 0,0 2 0,-1 0 0,0 1 0,0 1 0,0 1 0,-1 1 0,1 0 0,-1 0 0,0-1 0,1 1 0,0 0 0,0 0 0,-1-1 0,1 1 0,0 0 0,-1 0 0,0 0 0,0 0 0,-1 1 0,0 0 0,1 0 0,-1 0 0,0 1 0,1-1 0,0 1 0,0-1 0,0 1 0,-1 0 0,0 1 0,-1-1 0,1 0 0,-1-1 0,0-2 0,0-2 0,1 0 0,-1-2 0,1-1 0,0 2 0,-1-1 0,-1 2 0,2 2 0,0 0 0,1 1 0,1 0 0,-1 1 0,1 0 0,-1-2 0,0 0 0,0-2 0,0 1 0,1-1 0,0 2 0,0 0 0,1 0 0,1 3 0,0 1 0,0 1 0,-1 0 0,0 1 0,0 0 0,0 0 0,-1-2 0,0-1 0,0-2 0,0 0 0,-1-1 0,0-2 0,-1 0 0,0-1 0,0 0 0,0 0 0,-1 0 0,1 1 0,-1 0 0,1-1 0,-1 0 0,1-1 0,-2 0 0,1 1 0,0 0 0,0 2 0,1 0 0,1 3 0,0 1 0,1 2 0,-1 0 0,0 1 0,-2 0 0,0-1 0,0 0 0,-1-2 0,-1-2 0,0 1 0,-1-1 0,1 1 0,-1-1 0,1 2 0,-2 1 0,1 0 0,-1-1 0,2 0 0,-1-2 0,1-1 0,0-2 0,0-1 0,0-1 0,0-1 0,0 1 0,-1 0 0,1-1 0,-1 1 0,0 1 0,0-1 0,0 1 0,0 2 0,-1-1 0,1 1 0,0-1 0,0-1 0,1 0 0,0 0 0,0-1 0,-1 1 0,1 1 0,0-1 0,0 0 0,-1 0 0,0 0 0,0-1 0,-1-1 0,0 0 0,1 0 0,0-1 0,-1-1 0,1-1 0,0 0 0,0-1 0,0 0 0,0 0 0,0-1 0,0 1 0,-1 1 0,1 0 0,0 0 0,0 0 0,1 0 0,-1 0 0,0 0 0,0-2 0,0 1 0,1-1 0,0 0 0,0 0 0,0 0 0,1-1 0,-1 1 0,0 1 0,-1 0 0,0 0 0,0 1 0,1 0 0,-1 0 0,2 0 0,-1 0 0,0 0 0,-1 0 0,1 0 0,-1-1 0,0 0 0,1 1 0,-1-1 0,0 1 0,0 0 0,0 0 0,-1 0 0,1 0 0,-1 0 0,0 0 0,1 0 0,-1 0 0,1 0 0,0 0 0,0 0 0,0 0 0,0 0 0,0 0 0,0 0 0,0 0 0,0 0 0,0 0 0,0 0 0,0 0 0,0 0 0,0 0 0,0 0 0,0 0 0,0 0 0,0 0 0,0 0 0,0 0 0,0 0 0,0 0 0,0 0 0,0 0 0,0 0 0,0 0 0,0 0 0,0 0 0,0 0 0,0 0 0,0 0 0,0 0 0,0 0 0,0 0 0,0 0 0,-2 1 0,-2-1-8,-1 0-1544,-4-2-2273,-6-2-2713,-27-9-5224,-7-2 2680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40.43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4 127 152,'0'0'4273,"0"0"-2905,0 0-728,-1 0-272,0 0 65,0 0 95,1 0 112,0 0 176,1-1-16,-1 1 64,1-1 169,-1 0-169,0 1-320,1 0-56,-1 0 8,0 0-32,0 0 8,0 0-40,0 0 24,0 0-15,0 0 31,0 0-80,0 0-80,0 0-56,0 0 40,0 0 104,0 0-16,0 0 32,0 0 8,0 0-16,4-2 128,3-2-199,2 0-73,0 0-56,1 0-80,0 0 8,-1 1-8,2 1 8,0 1-16,1 0-40,0 1 8,-1 0-32,1 1-8,0 0 24,-1 1 16,-1 0 8,-1 0 56,0-1 32,-1 0-80,3-1 88,-1 0 40,2 1-88,0 0-16,0 0 16,-1 0-48,-1 0-24,-1 0 0,0 0 0,-1 1 0,-1 0 16,1 0-8,0-1 8,0 1-8,0-1 16,1 0 24,-1-1 48,1 1-24,-1-1-48,1 1-24,0 0 24,1 0-32,1 0-15,0 0-49,0 1 72,-2-1-64,-1 0 8,0 0-8,0 0 0,1 1 88,0 0-24,1 0 24,1 1 24,0-1 0,1-1-32,-1 0-32,0 0-40,-2 1 40,0-1-40,-2 1 48,1 0-56,-2 0-8,0-1 48,-1 0 16,1 0 8,0-1 48,0 0 24,1-1-40,1 0 40,0-1 0,2 1-32,0-1-104,1 1 0,0 0 40,-2 1-48,0-1 0,-1 1 0,0 0 8,-1 0 8,1 0-8,1 0 56,1-1 16,2-1 8,3-2 8,2-1-40,1 1 32,1-1-40,1 0-40,-1-1 56,-1 2-56,-3 0 0,-1 1 0,-3 1-8,-1 1 8,-1 0 0,-1 1-8,0 1 0,0 0 0,1-1 8,0 1 0,2-1 8,0-1-8,1-2 72,2 0 8,0 0-80,2 0 40,-2 0 0,1 1-40,-2-1-8,0 1 0,-1 0 0,0 1 0,0 0 8,1 0 0,1 0 0,3-1 40,1-1 16,4-1 32,2 0-40,2 1-48,1 1 0,-2 1 0,-3 0-8,-3 1 8,-3 0-8,-4 0 8,-3 0 0,-1 0 0,-2 0 0,1 0 0,0-1 40,1 0-40,0 0 0,-1 0 40,0 0-40,-1 0 0,1 0 0,-1 0 0,-1 1-8,1 0 8,0 1-8,0-1 0,0 1 8,1-1-8,0 0 16,2-1-16,3 0 8,1 0 0,2 0 0,0 0-8,0 0 8,1 0 0,0 1-8,0-2 0,1 1 0,-1 0 0,1-1 8,-1 1-8,0 0 8,1 0-8,-1 0 8,0-1-8,0 0 0,0 0 0,0 1 0,-1 1 0,-2 1 0,1 0 0,-1 0 0,1 0 0,-1 0 0,1 0 8,-1-1-8,1 0 0,0 0 0,0-1 0,-1 1 0,-1-2 0,1 0 0,-3 0 0,0 1 0,-2 0 0,-1 0 0,0 1 0,-1-1 0,0 1 0,-1-1 0,0 1 0,-1 0 0,0 0 0,0 1 0,0 0 0,1-1 0,0 0 0,-1 0 0,0 0 0,-1 0 0,0 0 0,-2 0 8,0 0 0,0 0 0,-1 0 0,-1 0 8,0 0 32,1 0-40,0 0 56,-1 0-56,1 0 8,-1 0-8,0 1 8,0 0-8,0 0-8,0 0-8,1 0-136,0 0-144,-1-2-312,0 0-704,-2-2-1313,-7-8-4272,-2-2-10771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7:58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 23 7434,'-18'-23'10250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0.1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 11 5233,'-6'-3'14085,"-10"-4"-14664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0.4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66 39 5585,'-19'0'5705,"9"-3"-4672,2 0-337,5-4-88,-1 1-224,-3-1-128,3 1-88,1 3-88,-1 3-80,0-4-136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0.8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474 7 2865,'-14'6'8041,"-1"-3"-7305,8 4-183,-4-4-217,0 0-208,4-6-128,0 3-72,-4 0-560,-3-3-1289,-30-20-4128</inkml:trace>
  <inkml:trace contextRef="#ctx0" brushRef="#br0" timeOffset="1">120 16 4449,'-15'0'3649,"4"7"-2265,4-7-400,0 0-496,-1 0-376,1-7-112,0 4-280,0 3-280,-8 0-688,-21-13-3817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1.2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485 4 2745,'-14'3'4361,"-4"1"-2273,3-1-768,4 3-544,-7-6 9,11 7-65,0-7-96,0 0-168,-1 0-296,1-7-160,0 4-272,-4 3-488,-7 0-1145,0 10-639,-40 10-1353</inkml:trace>
  <inkml:trace contextRef="#ctx0" brushRef="#br0" timeOffset="1">170 37 3833,'-14'-4'3265,"-4"4"-1617,0 0-376,0 0-336,-1 0 1,-2 4-41,10-4-112,-4 0-296,8-4-376,0-9-112,-4 7-240,0-7-304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43.2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45 608,'0'0'1336,"0"0"-439,0 0-281,0-1-56,0 0-136,0 0-104,0-1-40,2 0-112,-1 0-88,1-1-64,-1 0-8,0 0-8,0 1-40,0-1-80,0 0 48,-1 1 72,0-1 0,0 1 8,0 0 112,0 1 264,1 0 200,-1 1-16,0-1 57,0 1-17,0-1-80,-1 1-8,1-1-104,0 1-40,-1-1-128,0 1-8,0-1-32,1 0 160,-1 1 272,0 0-111,0 0-161,1 0-32,-1 0 40,1 0 16,0 0 104,0 0 64,0-1-64,-1 0-40,1 1 96,-1 1 73,0-1-73,0 1-16,0 0-16,-1 0 16,1-1-80,0 1-72,0-1-56,2 0-32,-2 0-8,1 0-8,0 0 9,0 0-1,1 0-64,-1 0-32,2 0-80,-2 0-40,-1 0-24,4 0 80,3 2 16,3-1-32,2 2-16,1 3-40,1 0 32,1 3-8,1 0 40,1 1 24,0 0-8,0 0 40,-1-2 8,1 0 32,-1-1-24,-1-1 0,-1-2-24,1 0-48,-1 0-40,0-1-16,1 1-56,-1 2 8,2 1-8,-2 2 40,1 1-40,-1 0-8,0 0 8,-1 0-8,1 1 16,-2-1 32,0-1 24,-1-1 0,0-1-16,0 1-48,-1 0 56,0 0-56,0 0 40,0 1-32,-1 2 40,1 0 8,0 2-64,1 1 8,-1 0 0,-1 0 40,1 0-40,-1-1-8,-1 0 8,1-1 56,-2 1-16,0-1 24,0 0-64,1 1 64,-2 0-64,1 1 56,-2 0-56,0 0 56,0 1-64,0 0 0,-1 0 8,0 0 0,1-1 1,-1 0 39,0 0-48,-1-1 8,1 1 0,0 0 0,0-1 0,0 0 0,0-1-8,-1-1 8,0-1-8,1 0 8,-2-1-8,1-1 0,0-1 0,0 0 8,-1 1 0,0-1-8,0 1 0,0 2 8,-1 0 8,-1 1 32,0 0-48,1 0 16,-2 1-8,0 0 0,-1 1 0,-1-1-8,1-1 8,0-2-8,2-2 8,0-1-8,1-3 0,0-1 0,1-2 0,0 1 0,-1 0-8,0 0 8,-1 0 0,1-1 0,-1 0 0,1 1 0,0 0 8,0 2-8,0 0 0,-1 2 8,0-1 0,1-1 0,-1 0 0,1-1 0,-1-1 0,1-1 8,0 1-16,0 0 0,0 0 0,0 1 0,0 2 8,-1-1-8,0 1 8,1-1-8,1-1 0,-1 0 0,1-1 0,-2 0 0,1 0 0,-1 2 0,-1 1 8,1 3-8,0 0 8,0 1-8,1-1 0,-1-3 0,1-1 8,0-2 40,1-1-40,-1-2 8,1 1-8,0 0 40,0-1-40,-1 0-8,1 1 0,-1-1-16,0 0-32,0 1 40,0 0-64,1 0-136,0-1-297,2-3-1007,1-3-2129,2-16-3248,-1-3-6442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1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171 63 3625,'-25'-10'7417,"17"0"-6728,5 4-249,-4-4-160,-1 3-176,1 1-40,0-4-64,0 7-288,-4 3-497,0 3-519,-7 10-584,-40 43-4626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1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244 28 2569,'-30'16'3688,"22"-13"-3342,0 1 1,0 0-1,1 1 1,-11 8 504,14-35-1959,2 20 987,1 0 0,-1 1 0,0-1 0,1 1 0,-1-1 1,0 1-1,0 0 0,0 0 0,0 0 0,0 0 0,0 0 0,0 0 1,-1 0-1,1 1 0,0-1 0,0 1 0,-1-1 0,1 1 1,0 0-1,-1 0 0,1 0 0,0 0 0,0 1 0,-1-1 1,-3 2-1,3-2 336,1 1 0,-1-1 1,0 1-1,0-1 0,1 0 1,-1 0-1,0 0 0,0-1 1,1 1-1,-1-1 0,0 1 1,1-1-1,-1 0 0,-23-17 3430,19 26-3398,5-6-209,-21 25-131,17-19-620,15-20-955,-4 5 1091,1 1 0,0 1 0,0-1 0,1 1-1,0 0 1,13-7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2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60 1976,'4'-1'4528,"15"-2"-2525,1-4-979,-9 2-975,1 1 1,0 0-1,0 0 1,1 1 0,-1 1-1,1 0 1,0 1-1,14 0 1,-24 1-97,30 2-1113,0-1 1,-1-3-1,35-4 1,43-11-420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2.7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1 170 1128,'13'17'2437,"-11"-16"-2193,0 0 0,-1 0-1,1 0 1,0 0 0,0 0 0,0 0-1,0-1 1,0 1 0,0 0-1,0-1 1,0 0 0,0 1 0,0-1-1,1 0 1,-1 0 0,0 0-1,0-1 1,0 1 0,0 0 0,0-1-1,2 0 1,8-3 281,-1 0 0,0-1 0,0 0 0,14-10 0,1 1 396,-11 7-653,1 1-1,1 1 0,-1 0 1,1 1-1,21-2 1,86-2-643,14-1-1754,-44-8 717,67-9 380,-154 26 1079,0 0 1,0 0 0,0 0-1,0 1 1,0 0-1,0 0 1,-1 1-1,1 0 1,0 0-1,-1 0 1,0 1-1,1 0 1,-1 0-1,0 1 1,-1 0-1,1 0 1,-1 0-1,1 1 1,-1-1-1,0 1 1,6 9 0,-10-13-19,1 0 0,0 0 1,-1 0-1,1 0 0,0 0 1,0 0-1,0-1 0,0 1 1,0 0-1,0-1 0,0 0 1,0 1-1,0-1 0,0 0 1,0 0-1,0 0 1,0 0-1,0-1 0,0 1 1,-1-1-1,1 1 0,3-2 1,47-17 53,-42 14-45,29-12-36,-9 3 85,52-16 1,-71 27-157,0 1-1,-1 0 1,1 1-1,0 0 1,0 0-1,0 1 1,0 0-1,0 1 1,11 3-1,26 10-1053,13 3-945,-56-16 2002,0 0 0,-1-1 0,1 0 0,0 0 0,-1 0 1,1-1-1,0 0 0,-1 0 0,1 0 0,-1 0 0,7-3 0,24-16 27,-24 13 70,1 0-1,0 1 1,20-7 0,-30 12-23,1 0-1,-1 0 0,1 0 1,0 1-1,-1 0 1,1-1-1,0 1 0,0 0 1,-1 0-1,1 0 1,0 1-1,-1-1 1,1 1-1,0-1 0,-1 1 1,1 0-1,-1 0 1,1 0-1,-1 1 1,1-1-1,-1 0 0,4 4 1,-4-2 2,0-1 0,0 1 0,0 0 1,0-1-1,-1 1 0,1 0 0,-1 0 0,0 0 1,0 0-1,0 0 0,-1 0 0,1 1 0,-1-1 1,1 4-1,-1-4-34,1 1 1,-1 0-1,1-1 1,0 1-1,0-1 0,0 1 1,0-1-1,1 0 1,2 4-1,4-1-823,9-13-786,30-24-883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3.0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1 648,'3'6'2329,"8"7"-977,-3-9-880,-1-8-208,7 1-88,1 0 176,-1 0 56,4 3-144,0 0-88,1 0-64,-5 6-112,1-3-72,6 4-272,-6-4-304,17 0-1216</inkml:trace>
  <inkml:trace contextRef="#ctx0" brushRef="#br0" timeOffset="1">298 89 2457,'0'10'1648,"3"-1"-320,1 14-256,7-10-367,-4-3-273,4-10-152,3-13-104,5 0-80,2 3-24,-3-6-72,4 9-40,-7 4-88,3 6-16,-4 4-40,1 9-280,3-6-233,3 3-839,19 3-408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3.4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 1176,'11'-13'4953,"-7"13"-4473,-1 3-240,1-3-128,0 7-39,3-4-1,0-3-72,4 3-201,0-3-279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3.7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701 20 2449,'4'0'714,"6"0"255,0 0 0,0 1 0,13 2 0,-22-2-890,1-1-1,-1 0 0,0 1 1,1-1-1,-1 1 0,1 0 1,-1-1-1,0 1 0,1 0 1,-1 0-1,0 0 0,0 0 1,2 1-1,-3-1-56,0-1 1,1 1-1,-1 0 1,0 0-1,0-1 1,1 1-1,-1 0 0,0 0 1,0 0-1,0-1 1,0 1-1,0 0 1,0 0-1,0 0 1,0-1-1,0 1 1,0 0-1,-1 0 0,1-1 1,0 1-1,-1 0 1,1 0-1,0-1 1,-1 1-1,1 0 1,-1-1-1,0 2 1,-2 3 12,-1-1 1,0 1-1,-1 0 1,1-1-1,-1 0 1,0 0-1,0 0 1,0-1-1,-1 0 1,1 0-1,-1 0 1,0 0 0,1-1-1,-1 0 1,0 0-1,-1-1 1,1 0-1,0 0 1,-10 0-1,-6 0 267,1-1-1,0-1 1,0-1-1,-30-8 0,40 9-268,1 0 0,-1 0 0,1 1 1,-1 0-1,1 1 0,-1 0 0,1 0 0,-19 6 0,-14 2-64,37-9 37,0 0 0,-1 0 0,1-1 0,0 1 0,0-1 0,0-1 0,0 0 0,0 1 0,0-2 0,0 1 0,0-1 0,1 0 0,-1 0 0,-8-7 0,7 6 20,0-1 0,0 1 0,0 0 0,0 1 0,-1 0 1,0 0-1,0 1 0,1 0 0,-10-1 0,5 3-64,1 0 1,0 2 0,0-1 0,-20 6-1,23-4-215,0-1 1,0 0-1,0-1 0,-1 1 0,1-2 0,-1 1 1,1-1-1,-16-2 0,22 1 147,1 1 0,0-1 0,0 1 0,0-1 0,0 1-1,0-1 1,0 0 0,0 0 0,0 1 0,0-1 0,0 0 0,1 0 0,-1 0 0,0 0 0,0 0 0,1 0-1,-1 0 1,1 0 0,-1 0 0,1 0 0,-1 0 0,1-1 0,0 1 0,-1 0 0,1 0 0,0 0 0,0-1 0,0 1-1,0 0 1,0 0 0,0 0 0,0-1 0,0 1 0,1 0 0,-1 0 0,0 0 0,1 0 0,-1-1 0,1 1 0,-1 0-1,2-1 1,8-30-3536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4.2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1123 16 4329,'-20'-4'3073,"13"0"-2689,5 3-350,-1 0 0,1 0 0,0 0 0,-1 0 0,1 0 0,0 1 0,-1-1 0,1 1 0,-1-1 0,1 1 0,-1 0 0,1 0 0,-1 0 0,1 0 0,0 1 0,-3 0 0,-18 6-15,1 1-1,-28 13 1,30-12-12,0 0-1,-37 10 1,49-18-20,0 1-1,1-1 1,-1-1 0,0 1 0,0-2-1,0 1 1,0-1 0,1 0-1,-1 0 1,0-1 0,-12-4-1,13 3-33,0 0 0,0 1-1,-1 0 1,1 0 0,-1 1 0,1 0-1,-1 0 1,1 0 0,-1 1-1,0 1 1,1-1 0,-1 1-1,1 0 1,-1 1 0,1 0-1,-1 0 1,1 1 0,0-1 0,0 2-1,-9 4 1,7-3 12,-2 1 253,-1 0-1,1-1 0,-15 4 0,22-8-45,0 0 1,0 0-1,0-1 0,-1 0 0,1 1 1,0-1-1,0-1 0,0 1 0,0-1 1,0 1-1,0-1 0,0 0 0,0 0 1,-4-3-1,-1 1-67,0 0 0,0 0 0,0 0 0,-1 1 0,1 1 0,-1 0 0,1 0 0,-1 1 0,1 0 0,-1 0 0,1 1 0,-15 3 0,-8 5-309,0 0 0,-40 19-1,46-16-514,-1-2-1,1-1 1,-38 7-1,63-16 627,-1 0-1,1 0 0,0 1 1,-1-1-1,1 0 0,-1 0 1,1-1-1,0 1 0,-1 0 1,1 0-1,0-1 0,-1 1 1,1-1-1,0 1 0,0-1 1,-1 1-1,1-1 1,0 0-1,0 0 0,0 1 1,0-1-1,0 0 0,0 0 1,0 0-1,0 0 0,0 0 1,1-1-1,-1 1 0,0 0 1,1 0-1,-2-3 0,1 1-122,0-1 0,0 0 0,1 1 0,-1-1 0,1 0 0,0 0 0,0 0 0,0 1 0,0-1 0,1 0 0,0-4 0,11-29-1462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5.1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535 0 2617,'-20'1'620,"0"1"0,0 1 0,0 1 1,0 0-1,0 1 0,1 2 0,0 0 1,0 1-1,0 0 0,-20 15 0,38-23-550,0 1-1,-1-1 1,1 0-1,0 1 1,0-1-1,-1 0 1,1 0-1,0 0 0,0 0 1,-1 0-1,1 0 1,0 0-1,-1 0 1,1 0-1,0-1 1,0 1-1,0 0 1,-2-1-1,-28-13 300,2 2-157,18 9-48,-1 1 1,0 0-1,1 1 1,-1 0-1,0 1 1,0 0-1,0 1 1,0 0-1,0 1 1,1 0-1,-1 1 1,1 1-1,-1-1 1,1 2-1,0 0 1,-18 11-1,29-16-160,1 1 0,-1-1 0,1 1 0,-1-1 0,1 1 0,-1-1 0,1 1 0,-1-1 0,1 0 0,-1 1 0,1-1 0,0 1 0,-1-1 0,1 0 0,-1 0 0,1 1 0,0-1 0,-1 0 0,1 0 0,0 0 0,-1 0 0,1 0 0,0 0 0,1 0 0,27 6 164,-7-4-21,0-1-1,1-1 1,-1-1-1,0-1 1,42-10-1,27-1-90,-65 12-153,0 2-1,0 0 0,-1 2 0,1 1 1,-1 1-1,48 16 0,-61-18 45,0 0 1,1-1-1,-1 0 0,1-1 1,-1 0-1,1-1 0,-1 0 1,1-1-1,-1-1 0,18-3 1,4-5 41,-2-1 0,48-22 0,-64 26 41,0 0-1,0 2 1,27-7 0,-42 12-28,0 1 1,0-1-1,0 0 1,0 0-1,0 0 0,0 0 1,0 1-1,0-1 1,0 1-1,0-1 1,-1 0-1,1 1 1,0-1-1,0 1 1,0 0-1,-1-1 1,1 1-1,0 0 0,-1-1 1,1 1-1,0 0 1,-1 0-1,1 1 1,14 25 95,-9-15-95,-4-9 0,0 1 0,0-1 1,1 1-1,0-1 1,-1 0-1,1 0 0,0 0 1,1 0-1,-1-1 0,0 1 1,1-1-1,0 0 0,-1 0 1,1 0-1,0-1 0,7 3 1,-3-3-4,0 0 0,0 0 0,0-1 0,0 0 0,0 0 0,0-1 0,14-3 0,48-11-20,-43 8-591,1 1-1,-1 1 1,1 2 0,0 1 0,1 0 0,53 6 0,25 13-2797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5.5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0 280 2377,'15'9'9045,"12"-21"-8530,-19 8 277,91-49 468,-77 38-1383,1 2-1,1 1 1,0 1 0,0 1 0,40-11-1,-40 18-763,0 0 0,0 2 0,0 1 0,-1 1 0,1 1 0,32 6-1,-52-7 750,26 1-102,0-1 0,0-1 0,0-2-1,0-1 1,30-7 0,-18 3 997,-36 7-489,0-1 0,0 1 0,0 1-1,0 0 1,0-1 0,0 2 0,0-1 0,8 4-1,-10-4-250,1 1 0,-1-1 0,0 0 0,1 0 0,-1 0 0,1 0 0,0-1 0,-1 0 0,1 0 0,-1 0 0,1 0 0,0-1 0,-1 0 0,9-2 0,27-14-668,0-1 1,-1-2-1,49-34 1,-76 45-513,5-9-817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45.8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204 73 2641,'0'-1'2192,"0"0"-848,1 0-359,0-1 95,0-1-8,-1 1-160,0 0-16,1-1 33,0 1-81,0 1-136,-1 0-128,1 1-160,-1 0-176,0 0-40,-1 0 64,1 0 128,-1 1 56,0 0 1,1-1-41,-1 0 8,1-1-32,-2 2-16,-2 1-200,-3 2-128,0 0-40,-1 1-8,-3 2 0,-2 3 0,-1 3-8,-2 2 8,-1 4 0,-1 2 0,2 0 0,1 1-8,4-2 0,1-1 0,3-3 0,1-2-8,4 0 8,1-1-8,2 1 8,2-1 0,1 2 0,1-1 8,0 1-8,1-2 8,1 0 0,2-1 0,1-2-16,1-1 16,1-2 0,1-1 8,1-3 104,2-2 56,1-3 0,3-2-48,0-2-40,1-3-16,0-1-56,0 0 48,-3 0-48,-1 3 8,-4 0 32,-1 1-40,-2 0 80,0-1 32,-1 0 56,0-3 8,0-2-32,1-1-16,1-1 8,0-2 0,0-2-24,1 0-24,-1 0-16,0-1 32,0-1 32,0 1-24,0 0 1,0 0 7,-2 1 16,-2 2 0,0 0 64,-2 2 8,-2 2 8,-1 1 32,-2 1 40,0 1-128,-2 1 24,0 2-8,-2 2-64,-1 0-40,-1 2 8,-2 0-80,-2 1 40,-1 1-32,-1 0-8,-2 1-8,-1 1 8,0 1-8,-1 0 8,1 2-8,0 0 8,1 0 64,0 0-64,0-1 0,0 0 8,-2-1-8,1-1 8,0 0-8,-1 1 56,0-1-56,1 1-8,1-1 0,0 2 0,0 0-8,0 2 0,0 0 8,2 0-8,0 1 8,2 0-8,0-1 8,2-1 0,1 0 8,0-2-8,1 1 0,-1-1 0,0 1 0,-1 1 0,0 1 0,-1 1 0,-1-1-8,2 0 8,1 0 0,2-2 0,1 0-8,1-1 0,2 0 0,0-1 8,2-1-16,-1 0-40,1-1 48,0 0-8,-1 0-32,1 0 40,0-1 0,0 1-56,0 0 56,0 0-40,0 0 32,2 0 8,2 0 8,1 0 0,3 1 8,0-1 40,1 2 0,0-1-32,0 0-8,1 1 40,-2-1-32,0 0 32,-1 1 0,-1-1 0,1 0 8,-1 1-8,2-2-32,0 1-8,0-1 56,-1 0-16,0 0 0,-1 0 0,1 0 8,1 0 40,1-1-24,0 0-56,1 1 32,0-1-40,1 1 0,0 0 0,-1 1 0,-1-1 0,0 0 0,-1 0 0,1-1 40,1 0-32,1-2 64,1-1-8,2-1-24,1 0-40,0 0 0,0 0 0,-2 0 0,-2 1 0,-3 2-8,-1 0 8,-3 2-8,-2 0 0,-2 1 8,-2-1 40,1 1-40,-2 0-8,0-1 8,1 0 56,0-1-56,0 1 0,1-1 0,0 0 0,1 1-8,0 0 0,-1 0-8,1 0-64,-1 0-24,0 0-32,0 0-40,0 0-48,0 0 24,0 0-24,0 0-72,0 0-64,0 0 8,0 0 152,0 0 80,3 2 8,1 0 16,0 1 80,1-1-8,-2 1 16,-1-2-8,-1 1 0,0-1 8,0-2 0,0 1 0,-1-1-8,0 0 8,0 1-8,0-1 8,-1 1-8,1 1 0,0-1-8,-1 0-56,0 0-176,1 0-88,-1 0-16,1 0-281,2 2-399,1 2-328,1 0-592,-3 0-2697,-2-1-7122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5.9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42 1536,'33'-42'9242,"-33"45"-9050,3 1-144,1-1-48,3 0-240,4-6-1192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16.35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2256,'0'7'1017,"0"-4"-761,0 1-256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16.94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3 5769,'0'7'4873,"0"-10"-4793,0-1-16,3 4-64,-3-3-8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17.34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 1 5641,'-4'6'5233,"1"1"-5233,-1-4 0,0 0-272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17.7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203 33 5393,'-11'0'6273,"11"-4"-6273,0 1 0,4 0-368,-4-4-488</inkml:trace>
  <inkml:trace contextRef="#ctx0" brushRef="#br0" timeOffset="1">102 0 3057,'-11'3'3328,"0"4"-2503,0-1-17,-3 1-296,-1-1-208,-3 4 32,7 3-208,4-6-128,3-1-392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18.03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113 212 3961,'-15'0'984,"5"-3"-552,-12 3 768,4-6-319,3 2-329,4 4-168,4 0-120,0 0-112,3 4 64,1 5-216,3-2 0,0-1-56,0 1-160</inkml:trace>
  <inkml:trace contextRef="#ctx0" brushRef="#br0" timeOffset="1">4 1 2016,'0'0'5402,"0"3"-5178,0 7-8,0-4-56,0 4-120,0-7-40,0 0-56,4-3-392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18.38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102 0 1208,'-9'18'5515,"-4"10"-4246,6 1-865,-3 0 0,0 0 0,-19 36 0,11-26-198,17-38-212,0 0-1,1 0 0,-1 0 1,1 0-1,-1 0 1,1 1-1,0-1 0,-1 0 1,1 0-1,0 0 1,0 1-1,0-1 1,0 0-1,0 0 0,0 0 1,0 1-1,0-1 1,1 0-1,-1 0 0,1 3 1,9-5-709,7-14-910,12-21-606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18.94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52 108 4409,'-3'1'367,"-1"0"0,0 1-1,1-1 1,-1 1 0,1-1 0,-1 1 0,1 1-1,0-1 1,0 0 0,0 1 0,-5 4 0,7-4-290,0-1 1,0 0 0,0 1 0,1-1 0,-1 0 0,0 1 0,1-1 0,0 1 0,0-1 0,0 1 0,0-1 0,0 1 0,0-1 0,0 1 0,1-1 0,-1 0 0,1 1 0,2 4 0,-2-3-60,1-1 0,0 1 1,0 0-1,0-1 1,0 1-1,0-1 1,1 1-1,0-1 1,0 0-1,-1 0 1,2-1-1,-1 1 1,0 0-1,1-1 1,-1 0-1,1 0 1,-1 0-1,1 0 1,0-1-1,0 1 0,4 0 1,-3-1-4,1 1 0,-1-1 0,0-1 0,1 1 0,-1-1 0,1 0 1,-1 0-1,0-1 0,1 1 0,-1-1 0,0 0 0,1-1 0,-1 1 0,0-1 0,0 0 0,6-4 0,13-10-466,-1-2 0,-1 0 0,38-42 0,-39 38-89,1 0 1,1 2 0,29-20-1,-48 37 257,1 0-1,0 1 0,-1 0 1,1 0-1,0 0 1,9-2-1,-13 4 239,0-1-1,0 1 1,0 0-1,0 0 0,0 0 1,0 0-1,0 0 1,0 0-1,0 0 1,0 0-1,0 0 1,0 0-1,0 0 0,0 1 1,0-1-1,0 0 1,0 1-1,-1-1 1,1 0-1,0 1 1,0-1-1,0 1 0,0 0 1,-1-1-1,1 1 1,0 0-1,-1-1 1,1 1-1,0 0 1,-1 0-1,1 0 1,-1-1-1,1 1 0,-1 0 1,0 0-1,1 0 1,-1 0-1,0 0 1,0 0-1,1 0 1,-1 1-1,-1 13 191,0 0 1,0-1-1,-2 1 1,0-1-1,0 0 0,-2 0 1,-7 19-1,-5 19 1363,17-52-1472,-1 1-1,1-1 0,0 1 0,0-1 1,-1 1-1,1-1 0,0 1 1,0 0-1,0-1 0,0 1 1,-1-1-1,1 1 0,0-1 0,0 1 1,0-1-1,0 1 0,1 0 1,-1-1-1,0 1 0,0-1 1,0 1-1,0-1 0,1 1 0,-1-1 1,0 1-1,0-1 0,1 1 1,-1-1-1,0 1 0,1-1 0,-1 1 1,0-1-1,1 0 0,-1 1 1,1-1-1,-1 0 0,1 1 1,-1-1-1,1 0 0,-1 0 0,1 1 1,-1-1-1,1 0 0,-1 0 1,1 0-1,-1 0 0,1 0 1,0 1-1,-1-1 0,1 0 0,-1-1 1,1 1-1,-1 0 0,1 0 1,-1 0-1,1 0 0,0 0 1,-1 0-1,1-1 0,-1 1 0,1 0 1,-1 0-1,1-1 0,46-21 1403,-31 14-1215,11-2 145,37-9-1,-1 1-338,6-8 41,-49 17-550,1 1 0,-1 1 0,1 1 0,1 0 0,-1 2 0,44-4 0,-44 8 359,-15-1 135,1 1 0,-1 0 0,0 0 0,0 0-1,1 1 1,-1 0 0,0 0 0,0 1 0,0-1 0,0 1-1,8 5 1,-12-7-6,0 1 0,0 0 0,0-1 0,0 1 0,0-1 0,0 1 0,1-1 0,-1 0 0,0 0 0,0 0 0,0 0 0,0 0 0,0-1 0,0 1 0,0-1 0,0 1 0,4-3 0,38-18 25,-24 10-30,-4 4-340,1 0 0,-1 1 0,2 0 0,-1 1 0,31-4 0,4 3-2040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19.2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70 1928,'28'-11'4006,"-9"2"-3164,38-10 855,-37 11-1332,2 1 0,23-4 0,-36 9-356,1 1-1,-1 0 0,1 1 0,-1 0 0,1 1 1,-1 0-1,1 0 0,10 4 0,33 13-308,-41-12-316,-1-2 0,1 0 0,0 0 0,0-1 0,0 0 0,1-1 0,23 0 0,14-7-1037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19.67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3 114 1416,'-1'6'3574,"-1"17"-1985,3-22-1541,-1 0 0,0 0-1,1 0 1,-1 0 0,1 0 0,0 0 0,-1 0 0,1 0 0,0 0 0,0 0-1,-1-1 1,1 1 0,0 0 0,0-1 0,0 1 0,0 0 0,0-1 0,0 1-1,0-1 1,0 1 0,0-1 0,0 0 0,0 1 0,0-1 0,0 0 0,0 0-1,1 0 1,-1 0 0,0 0 0,0 0 0,0 0 0,1-1 0,43-7 323,-35 6-219,33-9-1,108-21-54,-117 28-1784,44 0 1,-2 6-1911</inkml:trace>
  <inkml:trace contextRef="#ctx0" brushRef="#br0" timeOffset="1">702 72 2184,'11'-6'897,"7"-1"-585,14-9-8,-3 3-280,8 0-24,-8 0-240,0 9-336,10 21-649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59.2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 1329 504,'-21'-12'8917,"34"-11"-7617,74-128 2485,49-91-1537,-116 207-1695,37-48 0,-34 52-416,32-60-1,1-34-67,18-34-20,-63 143-48,-1 0 0,16-17 1,-16 22 5,0-1 0,-2-1 0,1 0 0,7-16 1,-7 14-13,0 1 1,0 1-1,1 0 1,1 0 0,0 1-1,21-17 1,-1-7 19,-26 28-11,1 1 0,0-1-1,0 1 1,0 1 0,1 0 0,9-7-1,-5 7-32,25-21 48,-31 28 6,1 0 0,-1 0 1,1 1-1,-1-1 0,0 1 1,1 1-1,8 5 0,52 28 166,-56-28-163,-9-7-16,0 0 1,0 0-1,-1-1 1,1 1-1,0 0 0,0-1 1,0 1-1,0-1 1,0 1-1,0-1 0,0 0 1,0 1-1,0-1 1,0 0-1,0 0 0,0 1 1,0-1-1,0 0 1,2 0-1,4 1 53,0 2 0,-1-1 0,1 1 0,0 0-1,-1 0 1,0 1 0,1 0 0,-2 0 0,9 7 0,-4-4 42,13 18 5,-21-21-105,1-1 0,0 1 0,-1-1 0,1 0 0,0 0 0,1 0 0,3 2 0,-2 0 2,0 1 0,-1-1 1,1 1-1,-1 0 0,-1 0 0,1 0 0,3 9 0,13 19 0,-5-16 0,-11-14-5,-1 0 0,1 0 0,-1 0 0,0 1 0,-1-1 0,1 1 0,-1-1 0,4 9 0,-5-10-4,1 0 0,0 0 0,-1 0 0,1 0 1,1 0-1,-1 0 0,0-1 0,1 1 0,-1-1 0,1 0 0,0 0 0,5 4 1,-4-3-1,1 0 0,-1 0-1,0 0 1,-1 1 0,1 0 0,4 5 0,-2-1-1,0-1 0,0 1 0,1-1 0,0 0 0,10 7 0,3 3-2,-14-11 4,0 1 0,0-1 1,0 2-1,-1-1 0,0 1 0,0-1 1,-1 1-1,0 1 0,0-1 0,-1 0 0,0 1 1,2 12-1,-3-16-1,0 0-1,1 0 1,-1-1-1,1 1 1,0-1-1,0 0 1,0 1-1,1-2 1,7 8 0,8 10-3,5 9 6,-14-19-2,-1 0 0,-1 0 1,10 18-1,-14-22-7,-3-4 5,0 0 0,1 0 0,0 0 0,0 0 0,0 0 0,0 0 0,0-1 1,5 5-1,15 3-24,-21-10 23,0 0 1,1 1-1,-1-1 0,0 0 1,0 1-1,1-1 0,-1 1 1,0 0-1,0-1 0,0 1 1,0 0-1,0-1 0,0 1 1,0 0-1,0 0 1,0 0-1,0 0 0,1 2 1,26 45-63,-31-18-115,-15 14 220,11-44-21,1 0 0,-1 0 0,0 1 0,1 0-1,-1 0 1,0 0 0,-8 4 0,15-5-26,-1 0-1,0 1 1,0-1-1,0 0 1,1 1-1,-1-1 1,0 0 0,1 1-1,-1-1 1,0 1-1,1-1 1,-1 1 0,1-1-1,-1 1 1,0 0-1,1-1 1,0 1 0,-1 0-1,1-1 1,-1 1-1,1 0 1,0 0 0,-1-1-1,1 1 1,0 0-1,0 0 1,0 0 0,0-1-1,-1 1 1,1 0-1,0 0 1,1 0 0,-1 0-1,0-1 1,0 1-1,0 0 1,0 0-1,1-1 1,-1 1 0,0 0-1,0 0 1,1-1-1,-1 1 1,1 0 0,-1 0-1,1-1 1,-1 1-1,1-1 1,-1 1 0,1 0-1,0-1 1,-1 1-1,1-1 1,0 0 0,-1 1-1,1-1 1,0 1-1,0-1 1,-1 0 0,2 1-1,4 0 11,-1 1 0,1-1 0,-1 0 0,1 0 0,-1-1 0,9 0 0,1 1 8,-22-2 64,0 0 0,0 1 0,-1 0-1,1 0 1,0 0 0,-13 4 0,15-3-78,-1 0 1,0 0 0,0 0-1,1-1 1,-1 0 0,0 0-1,0 0 1,0-1 0,0 1 0,1-2-1,-1 1 1,0 0 0,1-1-1,-7-3 1,6 1 6,0 1 0,0 0 0,0 1 0,0-1 0,0 1 1,-1 1-1,1-1 0,-1 1 0,1 0 0,-14 0 0,2 2 7,1 1 1,-31 8 0,-8 0 0,27-4-12,-11 0 4,31-5-8,0 0 0,0 0 0,0 1-1,0 0 1,0 0 0,0 1 0,-15 8-1,0-1-2,18-9 10,0 1 0,-1-1-1,1 0 1,0-1 0,0 1 0,-1-1-1,1 0 1,-8-2 0,7 1-3,0 1-1,-1-1 1,1 1 0,0 1 0,0-1 0,0 1-1,-10 3 1,13-2 1,0 0-1,-1-1 0,1 1 0,-1-1 0,1 0 0,-1 0 1,1-1-1,-1 1 0,0-1 0,1 0 0,-1 0 1,0-1-1,1 1 0,-1-1 0,1 0 0,-1 0 1,1-1-1,-8-2 0,10 3-2,0 1 0,-1-1 0,1 1-1,-1 0 1,1 0 0,0 0 0,-1 0 0,1 1 0,0-1 0,-1 1-1,1-1 1,0 1 0,0 0 0,-1 0 0,-1 1 0,-34 18-61,36-19 55,-7 5-1,9-5 8,0-1 1,0 0 0,-1 1-1,1-1 1,0 0-1,-1 1 1,1-1-1,0 0 1,-1 1-1,1-1 1,0 0-1,-1 0 1,1 0-1,-1 1 1,1-1-1,0 0 1,-1 0-1,1 0 1,-1 0 0,1 0-1,-1 0 1,1 0-1,-1 0 1,1 0-1,-1 0 1,1 0-1,0 0 1,-1 0-1,1 0 1,-1 0-1,0-1 2,0 0-1,-1 1 0,1-1 0,0 1 0,0-1 1,0 1-1,-1-1 0,1 1 0,0 0 0,0-1 1,-1 1-1,1 0 0,0 0 0,0 0 0,-1 0 1,1 0-1,0 0 0,-1 1 0,1-1 0,0 0 1,-2 1-1,-25 8-18,-8 13-81,33-19 92,2-2 2,-1 1 0,1-1 1,-1 1-1,0-1 0,0 0 1,0 0-1,1 0 1,-1 0-1,0 0 0,0 0 1,-1 0-1,1-1 0,0 1 1,0-1-1,0 0 1,-3 1-1,-36 1-56,34-2 33,1 0-1,0-1 1,-1 0 0,1 0-1,0-1 1,-7-2-1,8 2-7,-1 0 0,0 1-1,0-1 1,0 1 0,-11 0-1,7 1 1,9 0 30,0 1 0,-1-1 0,1 0 0,-1 0-1,1 0 1,0 0 0,-1 0 0,1 0 0,-1 0 0,1-1-1,0 1 1,-1 0 0,1-1 0,0 1 0,-1-1 0,0 0-1,2 0-1,0 1-1,-1 0 0,1-1 0,0 1 0,0-1 1,0 1-1,0 0 0,0-1 0,-1 1 0,1 0 0,0-1 1,0 1-1,0 0 0,-1 0 0,1-1 0,0 1 0,-1 0 1,1 0-1,0-1 0,-1 1 0,1 0 0,0 0 1,-1 0-1,1 0 0,0-1 0,-1 1 0,1 0 0,-3-2-87,9-2-13,7-3 133,0-2 0,-1 1 1,0-2-1,10-10 1,-21 19-28,12-10 1,1 0-1,0 0 1,1 2-1,0 0 1,1 0-1,0 2 1,0 0-1,1 0 1,23-5-1,45-14-1,34-7-10,-83 26 3,-9 3 23,54-18 0,-67 18-25,0 0 0,1 1 0,0 1 0,-1 0 0,28 1 0,-28 1 12,0 0 0,0 1 0,0 1 0,23 6 0,4-5 4,-8-1-9,-22-2 6,0 1 0,0-2-1,13-1 1,14 0-59,1-14 24,-32 15 34,-3 0-16,0 0-1,1 0 0,-1-1 0,0 1 0,0-1 0,0 0 0,7-4 0,11-3 1,-9 5 16,-10 3 1,-3 1 3,21-5-24,-15 4 24,14 4-116,-17-2 113,-1 0 0,1-1 0,0 1 0,-1-1 0,1 0 0,0 1 0,0-2 0,0 1 0,-1 0 0,1 0 0,0-1 0,-1 1 0,1-1 0,0 0 0,2-1 0,-4 1-4,0 1 0,0 0 0,0 0 0,-1-1 0,1 1 0,0 0 0,0 0 0,0 0 0,0 0 0,0 0 0,0 0 0,-1 0-1,1 0 1,0 0 0,0 0 0,0 1 0,0-1 0,0 0 0,-1 1 0,1-1 0,0 0 0,1 2 0,5 4-12,-4-3 16,-1 0 0,1-1 0,0 1 0,0-1 0,0 0 0,0 0 0,0 0 0,1 0 0,-1 0 0,1-1 0,-1 0 0,8 2 0,-11-3 35,11 0-22,-5 1-13,13-2 2,-19 1-2,0 0-1,1 0 1,-1 0 0,1 0-1,-1 0 1,0 0 0,1 0-1,-1 0 1,1-1 0,-1 1-1,0 0 1,1 0 0,-1 0-1,0-1 1,1 1 0,-1 0 0,0 0-1,1-1 1,-1 1 0,0 0-1,0-1 1,1 1 0,-1 0-1,0-1 1,0 1 0,0 0-1,0-1 1,1 1 0,-1 0-1,0-1 1,0 1 0,0-1-1,-6-6 363,-2-1-524,8 7 156,0 1 1,0 0-1,0-1 0,0 1 1,1 0-1,-1 0 1,0-1-1,0 1 1,1 0-1,-1 0 1,0-1-1,0 1 1,1 0-1,-1 0 0,0-1 1,1 1-1,-1 0 1,0 0-1,0 0 1,1 0-1,-1 0 1,0 0-1,1 0 1,-1 0-1,1-1 0,-1 1 1,0 0-1,1 0 1,-1 0-1,0 1 1,1-1-1,-1 0 1,0 0-1,1 0 1,-1 0-1,0 0 0,1 0 1,-1 1-1,40-10-67,-38 7 62,1 1 0,0 0 0,0 0-1,-1 0 1,1 0 0,0 1 0,0-1 0,0 1-1,0 0 1,0-1 0,0 1 0,0 1-1,-1-1 1,1 0 0,0 1 0,0-1-1,5 3 1,-8-3-23,0-2 26,0 1 22,6 3-125,7 3 111,-13-5-3,0 0 0,0 0-1,0 0 1,0 0 0,0 0-1,0 0 1,0 0 0,0 0-1,0-1 1,0 1 0,1 0-1,-1 0 1,0 0 0,0 0-1,0 0 1,0 0-1,0 0 1,0 0 0,0 0-1,0 0 1,0 0 0,0 0-1,0 0 1,0 0 0,0 0-1,0 0 1,1 0 0,-1 0-1,0 0 1,0 0 0,0 0-1,0 0 1,0 0 0,0 0-1,0 0 1,0 0 0,0 0-1,1 0 1,-1-2-26,1 1 0,0 0 0,1 0 0,-1 0 0,0-1 0,0 1 0,0 0 1,1 1-1,-1-1 0,0 0 0,1 0 0,-1 0 0,1 1 0,-1-1 0,3 0 0,-26 14 747,-14-22-616,26 7-104,0 0-1,0-1 1,0 0 0,0-1 0,-9-4 0,18 9-167,6 8-106,5 8 261,-10-16 143,-20-44 1627,-43-95-1587,51 118-146,-6-15 24,-3 5-26,18 25-22,-1 0 0,1 0 0,-1 0 0,0 1 0,0 0-1,-1 0 1,1 0 0,-1 1 0,0-1 0,0 1 0,0 0 0,-7-3-1,-29-21-11,13 0-87,22 20 58,0 0 0,-1 1 0,0 0 0,0 0 0,-1 0 0,0 1 0,-11-6 0,-8-11-6,15 18-40,11 4 70,0 0 0,0 0 1,-1 0-1,1 0 1,0 0-1,0-1 0,0 1 1,0 0-1,0-1 1,0 1-1,0-1 0,0 1 1,0-1-1,0 1 1,0-1-1,1 0 0,-1 0 1,0 1-1,0-1 1,1 0-1,-1 0 0,0 0 1,1 0-1,-1-1 0,-2-1-13,1-1 0,-1 1 0,1 0 0,-1 0-1,0 0 1,0 0 0,0 0 0,-7-3-1,3-2 18,2 3 3,4 8-307,1-1 300,1 0 1,-1 0-1,1 0 0,0 0 0,0-1 0,0 1 0,0 0 1,0-1-1,0 1 0,1-1 0,-1 1 0,0-1 0,1 0 0,-1 1 1,1-1-1,0 0 0,1 1 0,0 0-89,0 0-1,0 0 0,0-1 1,0 1-1,0-1 1,1 0-1,-1 0 1,0 0-1,1 0 1,4 0 154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0.01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3 888,'0'7'552,"0"-4"-360,0 4-192</inkml:trace>
  <inkml:trace contextRef="#ctx0" brushRef="#br0" timeOffset="1">214 3 984,'7'-3'2649,"4"3"-2033,0 0-400,3 7-168,1-1-48,-1 7-256,4-3-1168,29 3-417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0.63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1173 0 2184,'-29'36'4991,"-5"26"-3865,25-44-843,1 4-148,11-19-329,7-11-163,5-8 193,2-3-506,2 1-1,22-18 0,-61 51 1012,-102 73 2593,91-69-2593,10-6 235,0 0 0,-36 15 1,49-25-443,1-1 1,-1 0 0,0 0 0,1 0 0,-1-1 0,0 0-1,0-1 1,0 1 0,0-2 0,0 1 0,0-1 0,-10-2-1,-8-6-32,22 7-100,0 0 0,0 1 1,0-1-1,0 1 0,0 0 1,-1 0-1,1 1 0,0-1 1,-1 1-1,1 0 0,0 0 1,0 0-1,-1 0 0,1 1 1,-8 2-1,-9 5-85,-1-1 0,0-1 0,-38 6 0,49-11-220,0 0 0,-1 0-1,1-1 1,-1 0 0,1-1 0,0-1 0,-1 0 0,1 0 0,-14-5 0,21 5 24,1 0 0,0 0 0,0 0 0,0 0 0,0 0 0,0-1 0,-2-3 0,4 5 183,-1-1 1,1 1 0,0-1 0,0 1 0,-1 0-1,1-1 1,-1 1 0,1 0 0,-1 0 0,1 0 0,-1 0-1,0 0 1,1 0 0,-1 1 0,0-1 0,0 1-1,0-1 1,1 1 0,-1-1 0,0 1 0,0 0-1,0 0 1,0 0 0,0 0 0,0 0 0,1 1 0,-1-1-1,0 1 1,-2 0 0,-68 34 2822,54-25-2140,-1 0 0,0-2 0,0 0 0,-30 8 1,24-11-543,19-3-103,0 0-1,0 0 1,0-1-1,-1 0 1,1-1-1,0 1 1,-1-1-1,1 0 1,0-1-1,-1 1 1,1-1-1,-12-4 1,-7 0-1548,-18-1-640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1.23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953 180 2913,'-101'25'6204,"98"-23"-6146,0-1 0,0 1 0,-1-1 0,1 0 0,-1 0 0,1-1 1,-1 1-1,1-1 0,-1 0 0,1 0 0,-1 0 0,0 0 1,1 0-1,-1-1 0,1 0 0,-1 1 0,1-1 0,0-1 0,-1 1 1,1 0-1,0-1 0,0 0 0,0 0 0,-4-2 0,1 0-58,1 0 0,-1 0-1,0 1 1,0 0 0,0 0-1,0 1 1,-1 0 0,1 0-1,-1 0 1,1 1 0,-8-1-1,-13-1-1,-35 1 0,-42 9 265,102-8-182,-1 1 0,1-1 0,-1 1 0,0-1 0,1 0 0,-1 0 0,1 0 0,-5-3 0,-18-5-50,6 8-48,1 1-1,-1 1 1,-27 5 0,3 0-1,41-6 26,0 0 0,1 1 0,-1-1 0,1 0 0,-1 0 0,1 0 0,-1 0 0,0 0 0,1 0-1,-1 0 1,1 0 0,-1-1 0,1 1 0,-1-1 0,1 1 0,-2-2 0,-14-5 32,9 4-50,-1 1 1,0 0-1,0 0 0,-1 1 0,1 1 0,0-1 0,-13 2 1,-2 0-33,24-2-18,0 0 1,0 0-1,0 0 0,0 0 0,1 0 0,-1 0 1,0 0-1,1 0 0,-1 0 0,1 0 0,-1 0 1,1 0-1,0 0 0,-1 0 0,1 1 0,0-1 1,-1 0-1,1 0 0,1 0 0,6-10-1114,-25 22 696,-3 6 408,12-9 83,-1-1 1,-1 0-1,1 0 0,-1 0 0,0-1 0,-13 5 0,24-17-39,0-1 0,0 1 0,-1-1 0,1 1 0,-2-9 0,1 7-209,0 8 227,0-7-290,0 1 0,0 0 1,-1-1-1,0 1 1,0 0-1,-1 0 0,1 0 1,-5-10-1,-26-54-1878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1.67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80 1 680,'-7'13'3217,"4"0"-2409,3 0-128,3-7-160,1-3-272,-1-3-128,1 0-104,-4-3 64,-7 0-80,-11 0-728,-40 6-616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2.0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 34 320,'5'-4'336,"1"0"-1,0 0 1,0 0 0,0 1 0,1 0-1,9-3 1,5 0 1797,-28 15-1394,-9 10-268,-52 58 197,100-119-1521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2.36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0 232 2264,'16'-2'7956,"-11"-1"-7534,81-60 3536,-61 46-3759,1 1 0,1 1 0,34-13 1,-43 21-255,0 2 0,1 0 0,-1 1 0,1 0 1,0 2-1,0 0 0,0 1 0,0 1 1,0 1-1,0 1 0,25 5 0,-22-3-180,-2 0-274,-1-1 0,25 1-1,-40-4 347,1 0-1,-1 0 1,1-1-1,0 1 1,-1-1-1,0 0 0,1 0 1,-1 0-1,0-1 1,1 0-1,-1 0 1,0 0-1,0 0 1,0-1-1,3-2 1,-4 2 4,10-8-790,-28 51-3782</inkml:trace>
  <inkml:trace contextRef="#ctx0" brushRef="#br0" timeOffset="1">699 112 1880,'47'10'4607,"26"-3"-2811,-46-5-1030,-6-1-481,-1-1 1,0 0 0,1-2-1,-1-1 1,0 0 0,0-1-1,-1-1 1,35-14 0,196-56-1980,-174 63-1887,-22 4 1413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2.6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78 1016,'3'0'1072,"8"4"-55,7-8 87,15 4-176,-1 0-544,12-3-144,3 0-96,-7 0-88,0-1-56,-4-2 0,-4-4-144,4-3-232,1 3-736,42-16-736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3.07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85 200,'4'-9'6009,"7"5"-5176,3-2 79,1-1-96,3-2-408,7 2-232,0 4-32,1 0-96,6-4-48,-6 4-144,-1-4-224,-7 4-304,0-3-592,18-4-1017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3.5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436 280 1688,'56'-37'7235,"-39"23"-6953,2 1 0,33-19-1,-1 2-227,-31 17-115,-10 7-342,1-1 0,-1 0 0,0-1 0,-1 0 0,16-17 0,-21 22 217,5-8-164,-8 10 430,17 37 236,-17-35-314,-1-1 0,1 1 0,0 0 0,-1-1 0,1 1 0,0-1 0,0 1 0,0-1 1,-1 1-1,1-1 0,0 0 0,0 1 0,0-1 0,0 0 0,0 1 0,-1-1 0,1 0 0,0 0 0,0 0 0,0 0 0,0 0 1,0 0-1,0 0 0,0-1 0,0 1 0,0 0 0,-1 0 0,1-1 0,0 1 0,0 0 0,0-1 0,0 1 0,-1-1 0,1 1 0,1-2 1,30-20 181,-30 20-158,19-15 143,-9 9-26,-1-1 0,-1 0 0,0-1 0,13-15 0,-24 27-118,-1 2-65,0-1 0,0 0 0,0 0 0,-1 0 0,1 0 0,-6 4-1,-2 1-189,0-2 0,0 0 0,0 0-1,-1 0 1,0-2 0,0 1-1,-1-1 1,-12 2 0,-6 0 251,-62 2-1,6 1 1801,58-5-1096,0-1 0,0-1-1,-34-3 1,47 1-702,0 0 0,0 0 1,0 1-1,0 1 0,-25 7 1,-72 28-103,57-17 30,29-11 24,1 0-1,1 2 1,-38 23 0,62-34 22,0 0 0,0 0-1,0 0 1,0 0 0,0 0 0,0 0 0,0 0 0,-1 0 0,1 0 0,0 1 0,0-1 0,0 0 0,0 0 0,0 0 0,0 0 0,-1 0 0,1 0 0,0 0-1,0 0 1,0 0 0,0 0 0,0 0 0,0 0 0,-1 0 0,1 0 0,0-1 0,0 1 0,0 0 0,0 0 0,0 0 0,0 0 0,0 0 0,0 0 0,-1 0-1,1 0 1,0 0 0,0 0 0,0 0 0,0-1 0,0 1 0,0 0 0,0 0 0,0 0 0,0 0 0,0 0 0,0 0 0,0 0 0,0-1 0,-1 1 0,1-11-662,6-17-2389,7 2 891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3.96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646 1 4369,'-65'38'2135,"55"-31"-1980,0 0 0,0-1 0,0 0 0,-1-1 0,0 0 0,0-1 0,-17 5 0,26-9-149,1 0-1,-1 0 1,1 0-1,-1-1 1,0 1-1,1 0 1,-1-1-1,0 1 1,1-1-1,-1 1 1,1-1 0,-1 0-1,1 0 1,0 0-1,-1 0 1,1 0-1,-2-2 1,1 2 2,0-1 1,0 1 0,0-1-1,0 1 1,0 0 0,0 0-1,-1 0 1,-3-1 0,-6 1-52,1 1 1,0 1-1,0 0 1,0 1 0,0 0-1,0 0 1,0 1-1,-20 9 1,6-4 49,5 0-10,0-2-1,0 0 1,-1-2 0,0 0-1,0-1 1,0-2 0,-29 0-1,49-1 24,-1 0-1,1-1 0,-1 1 0,1-1 1,-1 1-1,1-1 0,0 1 1,-1-1-1,1 0 0,0 0 0,0 0 1,0 1-1,-1-1 0,1 0 1,0 0-1,0-1 0,0 1 0,0 0 1,1 0-1,-1 0 0,0-1 1,0 1-1,1 0 0,-1-1 0,0-1 1,1 3 18,0-1 0,-1 1 0,1 0 1,0-1-1,-1 1 0,1 0 0,0 0 0,-1-1 1,1 1-1,0 0 0,-1 0 0,1 0 0,0 0 1,-1-1-1,1 1 0,-1 0 0,1 0 1,0 0-1,-1 0 0,1 0 0,-1 0 0,1 0 1,-1 0-1,1 0 0,0 0 0,-1 0 0,1 0 1,-1 0-1,1 1 0,-1-1 0,-20 6 282,-3 0-293,23-9-285,1 1 1,-1-1 0,1 1-1,0-1 1,0 1-1,0-1 1,0 1 0,1-5-1,2-8-1569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4.31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17 600,'0'-3'5585,"4"0"-5233,3-1-184,4 1-64,3 0-104,1 3-24,3 3-536,0 0-776,40 10-848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4.6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14 4593,'8'-4'2953,"10"1"-1577,0 0-488,7 3-560,0 0-224,4 0-88,-3 0-16,6 0 0,-3-3-248,0 3-664,-3 0-1201,32 13-2023</inkml:trace>
  <inkml:trace contextRef="#ctx0" brushRef="#br0" timeOffset="1">243 163 2697,'11'-6'3888,"0"-4"-2375,3 4-225,-3-4-352,3 3-280,-3 1-304,4-7-160,3 6-48,4-3-71,-4 4-73,0-4-57,0 0-279,0 4-352,-7-1-224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5.0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1 183 4889,'3'4'4609,"1"-4"-4097,7-4 136,7 1 192,0 0-287,7-10-273,12-3-64,-5-7-120,12 0-64,-5-3-32,1 0-264,-7 6-561,-4 4-423,-8 3-840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5.3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243 46 1848,'-29'0'7338,"0"-3"-6154,15 3-352,7-3-303,3 3-49,0-4-64,-3 4-408,3-3-8,-6 0-8,-1 3-168,-4-3-657,-3-1-727,0 1-992,-54-16-2377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5.73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486 83 5905,'0'-2'127,"0"1"-1,0 0 0,-1-1 1,1 1-1,0-1 0,0 1 0,-1 0 1,1-1-1,0 1 0,-1 0 1,1 0-1,-1-1 0,0 1 1,0 0-1,1 0 0,-1 0 1,0 0-1,0 0 0,0 0 0,0 0 1,-2-1-1,1 0-55,0 1-1,-1 0 1,1 0 0,-1 0-1,1 1 1,-1-1-1,1 0 1,-1 1 0,0 0-1,-4-1 1,-9 2-300,1 1 0,0 0 0,-21 7 0,13-4 182,-6 0-337,-61 2-1,81-7 323,0 0-1,0-1 0,0 1 1,0-2-1,0 1 0,0-1 1,0-1-1,0 0 0,0 0 1,-14-8-1,21 10-14,1 0 0,-1-1 0,1 1 0,0-1 0,-1 1 0,1-1 0,0 0 0,0 1 0,0-1 0,0 0 0,0 0 1,0 0-1,1 0 0,-2-3 0,2 4 2,0-1 0,-1 1 0,1 0 0,0-1 0,-1 1 0,0 0-1,1 0 1,-1-1 0,0 1 0,1 0 0,-1 0 0,0 0 0,0 0 0,0 0 0,0 0 0,-2-1 0,-15 0-543,-36 10-261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9:26.12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55 1 1848,'-3'6'2377,"-1"1"-1489,-3 3-600,-1 3-208,1 3-80,-4-3-56,8 0-144,-5-6-176,5 2-112,3-2-112,32-10-1369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41:01.67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37 167 888,'1'-6'489,"0"1"1,0-1-1,0 1 0,0 0 1,4-7-1,-3 8-192,-1 1 0,1-1 0,-1 0 0,0 0 0,0 0 0,0 0 0,-1 0 1,1 0-1,-1 0 0,0 0 0,0 0 0,-1 0 0,0-7 0,-28-23 1577,15 19-1297,14 15-574,0 0 1,0-1-1,0 1 0,0 0 0,-1 0 1,1 0-1,0-1 0,0 1 1,-1 0-1,1 0 0,0 0 0,0 0 1,-1 0-1,1-1 0,0 1 0,0 0 1,-1 0-1,1 0 0,0 0 1,0 0-1,-1 0 0,1 0 0,0 0 1,-1 0-1,1 0 0,0 0 1,0 0-1,-1 0 0,1 0 0,0 0 1,0 0-1,-1 1 0,1-1 0,0 0 1,0 0-1,-1 0 0,1 0 1,0 0-1,0 1 0,-1-1 0,1 0 1,0 0-1,0 0 0,0 1 0,0-1 1,-1 0-1,1 0 0,0 1 1,0-1-1,0 0 0,0 0 0,0 1 1,0-1-1,0 0 0,0 0 0,0 1 1,0-1-1,0 0 0,0 1 1,0-1-1,0 0 0,0 0 0,0 1 1,0-1-1,0 1 0,0-1-61,43-23-5373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41:04.57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45 122 2793,'-4'4'629,"-1"1"0,1 0 0,0 0 0,0 0 1,0 1-1,1-1 0,-5 11 0,6-13-515,1 0 0,0 1 0,0-1 0,0 0 0,0 0 0,1 1 0,-1-1 0,1 0 0,0 1 0,0-1 0,0 0 1,0 1-1,1-1 0,-1 0 0,1 1 0,1 2 0,-1-2-92,0-1 1,1 0-1,-1 0 1,1 0-1,0 0 1,0 0-1,0 0 1,0 0-1,0-1 1,0 1-1,1-1 1,-1 0 0,1 1-1,0-1 1,0 0-1,0-1 1,0 1-1,0 0 1,0-1-1,0 0 1,0 0-1,1 0 1,-1 0-1,0 0 1,1-1-1,-1 1 1,1-1-1,-1 0 1,1 0-1,-1 0 1,0 0-1,1-1 1,-1 0-1,1 1 1,-1-1-1,0 0 1,0-1 0,1 1-1,-1-1 1,0 1-1,0-1 1,0 0-1,4-4 1,10-8 61,-1-1 1,0 0 0,-1-2 0,25-35 0,-28 37-93,-8 8 238,-20 15-175,-1 0-125,15-7 70,-1 0 0,0 0 0,1 0 0,-1 0 0,1 1 0,-1 0 0,1-1 0,0 1 0,0 0 0,0 0 0,0 0 0,0 0 0,0 0 0,0 1 0,1-1-1,-1 1 1,-1 3 0,0-2-4,1 1-1,0 0 0,0 0 0,0 1 1,1-1-1,-1 0 0,1 0 0,1 1 0,-1-1 1,1 1-1,0-1 0,0 0 0,0 1 0,1-1 1,0 1-1,2 8 0,-2-13-1,-1-1 1,1 1-1,0 0 1,0-1-1,-1 1 0,1 0 1,0-1-1,0 1 0,0-1 1,-1 0-1,1 1 0,0-1 1,0 0-1,0 1 0,0-1 1,0 0-1,0 0 1,0 0-1,0 0 0,0 0 1,0 0-1,0 0 0,0 0 1,0 0-1,0 0 0,-1 0 1,1-1-1,0 1 1,1-1-1,30-11 88,-30 11-68,25-11 35,-1-1-1,-1-1 1,0-2 0,-1 0 0,-1-2 0,-1-1 0,0 0 0,-1-2-1,-1 0 1,23-33 0,-42 53-37,0 0 1,-1 0-1,1-1 0,0 1 0,0 0 0,-1-1 1,1 1-1,0 0 0,-1-1 0,0 1 0,1-1 0,-1 1 1,0-1-1,1 1 0,-1-1 0,0 1 0,0-1 1,-1 1-1,1-1 0,0 1 0,0-1 0,-1 1 1,1-1-1,-1 1 0,1 0 0,-1-1 0,1 1 1,-1 0-1,0-1 0,-1-1 0,0 2-5,1 0 0,0 0 0,0 1 0,0-1 0,-1 1 0,1-1 0,0 1 0,-1-1 0,1 1 0,-1-1 0,1 1 0,-1 0 0,1 0 0,0 0 1,-1 0-1,1 0 0,-1 0 0,1 0 0,-1 1 0,1-1 0,0 0 0,-1 1 0,1-1 0,0 1 0,-1 0 0,1-1 0,0 1 0,0 0 0,-1 0 0,1 0 0,-1 1 0,-2 1-10,0 1-1,0 0 1,0 0 0,0 0-1,1 0 1,0 0 0,0 1 0,0-1-1,0 1 1,1 0 0,0 0-1,0 0 1,0 0 0,0 0-1,1 1 1,0-1 0,-1 10-1,2-12-3,0 1-1,1-1 0,-1 1 1,1-1-1,-1 1 0,1-1 1,0 1-1,0-1 0,1 0 0,-1 1 1,1-1-1,-1 0 0,1 0 1,0 0-1,0 0 0,0 0 1,1-1-1,-1 1 0,1-1 1,-1 1-1,1-1 0,0 0 0,0 0 1,0 0-1,0-1 0,0 1 1,1-1-1,3 2 0,1 1 3,1-1-1,0 0 1,0 0-1,0-1 1,0 0-1,0 0 1,0-1-1,0-1 1,1 1-1,-1-2 1,0 1-1,0-1 1,1 0-1,-1-1 1,0 0-1,14-6 1,6-7 18,0-1 0,-2-1-1,0-1 1,36-33 0,-3 4-104,-93 70-162,15-11 204,-1 1 0,2 0 0,-1 2-1,2 0 1,0 1 0,-18 23 0,34-38 45,-1 0 0,0-1 0,1 1 0,-1 0 0,1 0 0,-1 0-1,1 0 1,0-1 0,-1 1 0,1 0 0,0 0 0,0 0 0,0 0 0,0 0 0,-1 0 0,1 0 0,0 0 0,1 0 0,-1 0 0,0 0 0,0 0 0,0 0 0,0-1 0,1 1 0,-1 0 0,1 1 0,0-1-2,0 0 0,0 0 0,0 0 0,0 0 0,1-1 1,-1 1-1,0 0 0,0-1 0,1 1 0,-1 0 0,0-1 1,1 0-1,-1 1 0,0-1 0,2 0 0,5 1 45,-1-1 0,0 1-1,1-2 1,-1 1-1,8-2 1,10-5 255,0 0 0,34-17 0,-35 14-268,1 1 0,36-9 0,-50 15-49,1 0 0,-1-1 0,0-1 0,0 0 1,-1 0-1,18-12 0,-21 13 16,-1-1 1,0 0 0,0 0 0,-1 0 0,1-1 0,-1 1-1,0-1 1,-1 0 0,0-1 0,0 1 0,5-12 0,-9 18 9,0 0 1,0 0 0,-1-1 0,1 1 0,0 0-1,0 0 1,-1-1 0,1 1 0,0 0-1,-1 0 1,1 0 0,0-1 0,-1 1 0,1 0-1,0 0 1,-1 0 0,1 0 0,0 0-1,-1 0 1,1 0 0,0 0 0,-1 0 0,1 0-1,0 0 1,-1 0 0,1 0 0,-1 0 0,1 0-1,0 0 1,-1 0 0,1 0 0,0 1-1,-1-1 1,1 0 0,0 0 0,-1 0 0,1 0-1,0 1 1,0-1 0,-1 1 0,-18 6-18,9-2 17,1 1 1,0 0-1,0 0 1,1 1-1,-1 0 0,2 1 1,-13 15-1,16-20-9,1 1 0,1 0 0,-1 0 0,0 0 0,1 0 0,0 1 1,0-1-1,0 0 0,1 1 0,0 0 0,-1-1 0,1 1 0,1 0 0,-1 0 0,1-1 0,0 1 0,0 0 0,0 0 0,2 8 0,-1-11-1,-1-1-1,1 1 1,-1-1 0,1 1-1,0-1 1,0 1 0,0-1-1,0 0 1,0 1 0,0-1-1,0 0 1,0 0 0,0 1-1,0-1 1,1 0 0,-1 0-1,0 0 1,1-1 0,-1 1-1,4 1 1,-2-1 7,0-1 1,0 1-1,0-1 0,0 1 0,1-1 0,-1 0 0,0-1 1,0 1-1,1 0 0,3-2 0,7-2 75,0-1 0,0-1 0,23-11-1,-34 15-46,28-14 207,-10 4-174,0 1 1,2 0-1,-1 2 1,1 1-1,32-8 1,-44 17-204,-12 5-188,-15 6-76,-47 2 377,50-13 1,0 1-1,0 1 1,1 1 0,-1-1 0,-13 7 0,23-8 7,0 0-1,0 0 1,0 0 0,0 0-1,0 1 1,0-1 0,0 1 0,1 0-1,-1 0 1,1-1 0,0 2-1,0-1 1,0 0 0,0 0-1,1 1 1,-1-1 0,1 0 0,0 1-1,0 0 1,0-1 0,0 1-1,0 6 1,1-8 7,0 0 0,1 0-1,-1 1 1,0-1 0,0 0 0,1 0 0,0 0-1,-1 1 1,1-1 0,0 0 0,0 0 0,0 0-1,0 0 1,0 0 0,1-1 0,-1 1-1,1 0 1,-1 0 0,1-1 0,-1 1 0,1-1-1,0 0 1,0 1 0,0-1 0,0 0 0,0 0-1,0 0 1,0 0 0,0 0 0,0-1-1,0 1 1,0-1 0,1 1 0,3-1 0,4 2 57,0-1 0,0 0 0,1-1 0,-1 0 0,1-1 0,14-3 0,68-18 493,129-51-1,-199 66-568,1 0 0,27-5 0,-28 16-513,-26-7 110,-2-1 483,3 2-71,-1 0 0,0 1-1,0-1 1,0 1 0,0-1-1,0 1 1,-1 0 0,1 0-1,0 1 1,0-1-1,-1 0 1,1 1 0,0 0-1,-1 0 1,1 0 0,0 0-1,-1 1 1,-4 0 0,3 1-2,0 0 0,0 0 0,0 0 0,0 0 1,0 1-1,1 0 0,-1 0 0,1 0 0,0 1 1,0-1-1,-4 5 0,4-3 6,0 0 0,0 0 0,0 0 1,1 0-1,-1 1 0,1 0 0,1-1 0,-1 1 0,-1 8 0,3-10 12,0-1 0,0 1-1,1 0 1,-1 0 0,1-1 0,0 1 0,0 0-1,0 0 1,1 0 0,-1-1 0,1 1-1,0 0 1,0-1 0,0 1 0,4 5 0,-3-6 8,0 0 0,1 0 0,-1 0 0,1 0 0,0-1 0,0 0 0,0 1 0,0-1 0,0 0 0,0 0 0,1 0 0,-1-1 0,1 1 0,-1-1 0,1 0 0,0 0 0,-1 0 0,1-1 0,0 1 0,0-1 0,0 0 0,-1 0 0,5 0 0,13-2 157,1 0 1,39-10 0,-38 7 46,149-20 90,-92 15-508,-73 8 164,-1 0-1,0 0 1,1 0 0,-1-1-1,0 1 1,0-2 0,0 1-1,-1-1 1,1 1 0,-1-2-1,0 1 1,6-7-1,-7 7 14,0 0 0,0 0 0,-1 0 0,0-1 0,0 1 0,0-1 0,0 0 0,-1 0 0,1 0 0,-1 0-1,-1-1 1,1 1 0,-1 0 0,2-12 0,-3 16 31,0 0 1,0 0-1,0 0 1,0 0-1,0 0 1,0 0-1,0 0 0,0 0 1,-1 0-1,1 0 1,0 0-1,-1 1 0,1-1 1,0 0-1,-1 0 1,1 0-1,-1 0 1,0 0-1,1 1 0,-1-1 1,1 0-1,-1 0 1,0 1-1,0-1 0,0 0 1,1 1-1,-1-1 1,0 1-1,0-1 0,0 1 1,0 0-1,0-1 1,0 1-1,0 0 1,0 0-1,0-1 0,0 1 1,0 0-1,0 0 1,0 0-1,0 0 0,0 0 1,0 0-1,0 1 1,0-1-1,0 0 1,0 0-1,-1 2 0,-3-1-58,0 1-1,1 0 1,-1 0-1,1 0 1,0 0-1,-1 1 0,1 0 1,-6 5-1,6-4 37,1 0 0,-1 1 0,1-1 0,0 1 1,1-1-1,-1 1 0,1 0 0,-1 0 0,1 1 0,1-1 0,-1 0 0,0 8 0,1-11 25,1 0 1,0 1-1,0-1 0,0 0 1,0 1-1,0-1 0,0 0 0,0 1 1,1-1-1,0 0 0,-1 0 1,1 0-1,0 1 0,0-1 1,0 0-1,0 0 0,0 0 1,0 0-1,1 0 0,-1-1 0,1 1 1,-1 0-1,1-1 0,0 1 1,0-1-1,-1 1 0,1-1 1,0 0-1,0 0 0,1 0 0,1 1 1,9 2 109,0-1 1,1 0-1,-1-1 1,0 0-1,1-1 1,-1-1-1,1 0 1,-1-1-1,1-1 1,-1 0-1,0 0 1,20-7-1,4-4 4,0-1 0,67-36-1,-90 43-104,-4 2-3,-1 0 0,1 0 0,-1-1 0,0 0 1,-1 0-1,1-1 0,8-10 0,-19 16-1,-1 0 0,1 1-1,0-1 1,-1 1 0,1-1 0,-1 1-1,1 0 1,-1 0 0,1 0 0,-5 0-1,6 0-17,-31 0-155,-34 5 1,56-4 174,1 1 0,0 0 0,-1 0 0,1 1 0,0 0 0,0 1 0,1-1-1,-11 8 1,19-11-1,-1 1 1,1-1-1,0 1 0,-1 0 0,1-1 0,0 1 0,0-1 0,-1 1 0,1 0 0,0-1 0,0 1 0,0 0 0,0 0 0,0-1 0,0 1 0,0 0 0,0-1 0,0 1 0,1 0 0,-1-1 0,0 1 0,0 0 0,0-1 0,1 1 0,-1-1 0,0 1 0,1 0 0,-1-1 0,1 1 0,-1-1 1,1 1-1,-1-1 0,1 1 0,-1-1 0,1 1 0,-1-1 0,1 1 0,24 21 124,-23-20-102,7 5-17,0-1 0,0 1 0,1-2 0,0 1 0,0-1 0,1-1-1,-1 0 1,1 0 0,0-1 0,0 0 0,0-1 0,0-1-1,0 1 1,1-2 0,-1 0 0,0 0 0,0-1 0,1 0-1,-1-1 1,0 0 0,0-1 0,0 0 0,-1-1 0,13-5 0,-21 8-5,0 0 1,0 1-1,-1-1 1,1-1 0,0 1-1,0 0 1,0 0 0,-1-1-1,1 1 1,0-1-1,-1 1 1,0-1 0,1 0-1,-1 1 1,0-1 0,0 0-1,0 0 1,0 0 0,0 0-1,0 0 1,-1 0-1,1 0 1,-1 0 0,1-1-1,-1 1 1,0 0 0,0 0-1,0 0 1,0 0-1,0-1 1,0 1 0,-1 0-1,1 0 1,-1 0 0,1 0-1,-1 0 1,-1-3 0,0 2-13,1 0 0,-1 0 1,-1 0-1,1 0 1,0 0-1,-1 0 1,1 1-1,-1-1 0,0 1 1,0 0-1,0-1 1,0 2-1,0-1 0,-1 0 1,1 0-1,0 1 1,-1 0-1,1 0 1,-1 0-1,0 0 0,-4 0 1,1 0-9,-1 2 0,0-1 0,1 1 0,-1 0 0,0 0 1,1 1-1,-1 0 0,1 0 0,0 1 0,0 0 0,0 0 0,0 1 0,0-1 0,-11 10 0,16-11 12,1-1-1,0 0 1,-1 1-1,1-1 1,0 1-1,0 0 1,-1-1-1,1 1 1,1 0-1,-1 0 1,0-1-1,0 1 1,1 0-1,-1 0 1,1 0-1,-1 0 1,1 0-1,0 0 1,0 0-1,0 0 1,0 0-1,0 0 1,0 0-1,1 0 1,-1 0-1,1 0 1,-1 0-1,1 0 1,0 0-1,-1-1 0,1 1 1,0 0-1,0 0 1,1-1-1,-1 1 1,0-1-1,3 3 1,0 1-9,0-1-1,0 1 1,0-1 0,1 0-1,-1-1 1,1 1 0,0-1-1,0 0 1,1 0 0,-1 0-1,10 3 1,-4-4 13,1 0 0,-1-1 0,1 0 0,0-1 0,-1 0 0,1-1 0,-1 0 0,1-1 0,-1-1 0,1 1-1,-1-2 1,0 1 0,0-2 0,-1 1 0,1-1 0,-1-1 0,0 0 0,12-10 0,-20 14-4,0 1 0,0-1 0,0 0 0,-1 1 0,1-1 0,0 0 1,-1 0-1,0 0 0,1 0 0,-1-1 0,0 1 0,0 0 0,0-1 0,-1 1 0,1 0 0,0-1 0,-1 1 0,0-1 0,1 1 0,-1-1 1,-1-4-1,0 4-13,0-1-1,0 1 1,0 0 0,-1 0 0,1-1 0,-1 1 0,0 0 0,0 1 0,0-1 0,0 0 0,-1 1 0,1-1 0,-6-4 0,0 1-28,0 1 0,0-1 0,-1 1 0,1 1 0,-1 0 0,0 0 0,-1 1 0,1 0 0,-1 0 0,-14-2 0,20 5-7,0 0 1,0 0-1,0 0 0,0 0 0,1 0 1,-1 1-1,0 0 0,0-1 0,0 1 0,0 1 1,-4 1-1,7-2 34,-1 0-1,1 0 1,-1 1 0,1-1 0,-1 0-1,1 1 1,0-1 0,-1 1 0,1 0 0,0-1-1,0 1 1,0 0 0,0 0 0,1 0-1,-1 0 1,0-1 0,1 1 0,-1 0-1,1 0 1,0 0 0,0 0 0,0 0 0,0 4-1,2 28-1545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41:16.81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3045 2168,'0'-3'3711,"8"-20"-873,-7 19-2310,0 0 0,0 0 1,0 1-1,0-1 0,0-6 1,2 5-263,-1 0-1,1 0 1,0 0 0,1 1 0,-1-1 0,1 1 0,0-1 0,5-4 0,-1 1 104,11-18 77,-1 0 0,-1-1 0,-1-1 0,20-50 0,-1 2-47,-19 45-298,1 2 0,1 0 0,1 1 1,41-44-1,-50 60-43,1-1 0,-2 1 0,0-1 1,-1-1-1,0 0 0,-1 0 0,9-23 0,-11 25-23,1 0-1,0 1 1,0 0-1,2 0 1,-1 1 0,1 0-1,1 0 1,10-10-1,26-30 49,45-85 196,-36 45-181,-39 68-86,21-43 1,-24 41 0,27-38 1,-34 54-11,0-1-1,0 0 1,-1 0 0,0 0-1,-1 0 1,3-12 0,-4 14-7,-1 1 0,1 0 1,0-1-1,1 1 1,0 0-1,-1 0 0,2 0 1,-1 0-1,1 1 1,0 0-1,0-1 0,0 1 1,1 1-1,0-1 1,6-5-1,-5 6 6,-1-1 1,0 0-1,-1 0 0,1 0 1,-1-1-1,0 0 0,-1 0 0,1 0 1,-1 0-1,0 0 0,-1-1 1,0 1-1,4-14 0,-5 12 7,2 0 1,-1 0-1,1 0 0,1 0 0,0 0 1,0 1-1,0 0 0,0 0 0,1 0 1,9-9-1,-5 6 19,0 0 0,0 0 0,-2-1 0,1 0 0,-1 0 0,-1-1 0,0 0 0,6-19 0,-8 22 9,0 0-1,1 0 0,0 0 1,0 0-1,1 1 0,8-10 1,-2-5-32,-2 2-6,10-13 0,-2-1 0,27-69 0,-41 95-1,0 0 0,0 1-1,1 0 1,7-9 0,-6 9 2,-1 0 0,0 0 1,-1-1-1,5-10 0,-7 14-2,0-1-1,1 0 1,0 0-1,0 1 1,0-1 0,0 1-1,1 0 1,0 0-1,0 0 1,8-6-1,-4 3 2,-1 0 0,1-1 0,-1 1 0,-1-1 0,0-1 1,0 1-1,7-18 0,0-7 19,9-36 0,-9 27-2,-10 36-20,1 1-1,-1-1 1,2 1 0,-1-1-1,0 1 1,1 0-1,0 1 1,1-1-1,-1 1 1,12-8 0,-10 8 2,-1 0 0,0-1 0,0 1 0,0-1 0,-1-1 0,0 1 0,0-1 0,4-8 0,6-22 53,-13 29-53,1 0-1,0 0 1,1 0 0,0 0 0,0 0-1,0 1 1,1 0 0,0 0 0,11-10 0,-13 12 2,0 1 0,0 0 0,0-1 1,-1 0-1,1 1 0,-1-1 0,0 0 0,0 0 1,-1 0-1,0-1 0,0 1 0,0 0 1,0-7-1,8-27-2,13-4-7,-13 14-1,21-45 0,-21 61-2,-8 12 12,0 0-1,0-1 1,0 1-1,0 0 1,-1-1-1,1 1 1,0 0-1,-1-1 1,1 1-1,-1-1 1,0 1 0,1-1-1,-1 1 1,0-1-1,0 1 1,0-1-1,0-1 1,7-30 2,-9 14 8,2 18-12,0 1 0,0 0 0,0 0-1,1-1 1,-1 1 0,0 0-1,0-1 1,0 1 0,0 0 0,0-1-1,0 1 1,0 0 0,0-1-1,-1 1 1,1 0 0,0 0 0,0-1-1,0 1 1,0 0 0,0-1 0,0 1-1,-1 0 1,1 0 0,0-1-1,0 1 1,0 0 0,-1 0 0,1-1-1,0 1 1,0 0 0,-1 0 0,1 0-1,0 0 1,0-1 0,-1 1-1,1 0 1,0 0 0,-1 0 0,1 0-1,0 0 1,0 0 0,-1 0 0,1 0-1,0 0 1,-1 0 0,1 0-1,0 0 1,-1 0 0,0 6-244,-16-27 947,22 26-898,0 0 215,1 0 0,0 0 0,0 0 0,0-1 0,1 0 1,-1 0-1,1 0 0,0-1 0,8 3 0,3-3 225,-1 0 0,0-2 0,1 0 0,19-1 0,-15-1 128,39 5 0,-44-1-290,0 2 0,0 0-1,16 7 1,14 5 114,11 2 100,-53-17-284,-1-1-1,0 0 1,0 1-1,0 0 1,-1 0-1,1 0 1,0 0-1,-1 0 1,1 1 0,-1 0-1,4 4 1,36 40 74,-26-26-57,-2-6 11,1-1 0,26 19 0,13 10-6,-46-35-12,0 0 0,1-1 0,0 0-1,1 0 1,-1-1 0,1-1 0,1 0 0,13 5-1,-11-5 55,2-1-36,0 2 0,0 0 0,0 1 0,19 12 0,-16-8-33,1-1 0,0-2 0,1 0 0,31 9-1,-21-8 21,30 13-1,-58-20-25,-1-1-1,0 1 1,1 0-1,-1 0 1,0 0-1,0 0 1,0 0-1,0 0 1,3 5 0,-3-3 1,0-1 0,0-1 0,0 1 0,1 0 0,0 0 0,-1-1 1,5 3-1,20 11 12,-10-7-7,0 0 0,-1 2-1,0 0 1,0 1 0,-1 0-1,-1 1 1,0 1 0,18 23-1,-1-2 4,-26-30-9,1 1 1,-1 0 0,0 0 0,0 0-1,-1 0 1,4 8 0,5 16 9,-10-23-7,-1-1 0,1 1 0,0-1 1,0 0-1,0 0 0,1 0 1,0-1-1,0 1 0,1-1 0,0 0 1,0 0-1,0 0 0,8 5 1,-2-3 23,-2-2-21,0 0 1,-1 1 0,0 0 0,0 1 0,0-1 0,-1 1-1,9 11 1,-9-11-3,0-1 1,0 0-1,0-1 0,1 0 0,0 0 0,0-1 0,16 7 1,-20-9-2,11 3 44,-1 2 0,0 0 0,16 10 0,-25-14-38,0 1 0,-1 0 0,1 1 1,-1-1-1,0 1 0,0 0 0,0-1 0,-1 2 1,0-1-1,0 0 0,3 9 0,4 7-4,1-1 0,24 33-1,-23-36-1,0 1 0,-2 1 0,15 31-1,-8-6 0,-6-16 3,11 38 0,0 67 19,1-23-25,-20-100-4,2 1 0,-1 0 0,2-1 0,-1 0-1,1 0 1,9 10 0,-4-4 2,0 1 0,-1 0 0,12 28 0,18 29-1,-18-48 3,-18-22 0,-1 0 0,1 0 0,-1 1 0,1-1 0,-1 1 0,4 9 0,-5-10 0,2 6-1,0 1 0,1-1 0,0-1 0,0 1 0,1-1 1,13 16-1,-3 3 13,-7-11-3,10 19-8,-15-29-3,-1 0 1,1 1-1,-1-1 0,-1 1 0,0 0 0,0 0 0,0 0 0,-1 0 1,1 9-1,1 8-2,5 40-30,-8 76-39,0-80 10,0-60 60,0 0-1,1 0 1,-1 0-1,0 0 1,1 0-1,-1 0 1,1-1-1,-1 1 1,1 0-1,-1 0 1,1 0-1,-1 0 1,1 0-1,0-1 1,0 1-1,-1 0 1,1-1-1,0 1 1,1 0-1,26 15-6,-24-14-11,1 0 0,0 0 0,-1 1 0,0 0 0,0 0 0,0 0 0,6 5 0,-10-7 18,0-1-1,0 0 1,0 0-1,0 1 1,0-1-1,1 0 0,-1 0 1,0 0-1,0 1 1,0-1-1,1 0 1,-1 0-1,0 0 1,0 1-1,1-1 1,-1 0-1,0 0 1,0 0-1,1 0 1,-1 0-1,0 0 0,0 1 1,1-1-1,-1 0 1,0 0-1,0 0 1,1 0-1,-1 0 1,0 0-1,1 0 1,-1 0-1,0 0 1,0 0-1,1 0 1,-1-1-1,0 1 1,1 0-1,-1 0 2,0 0 0,0 0 0,0-1 0,0 1 0,0 0 0,0 0 0,0 0 0,0 0 1,0 0-1,0-1 0,0 1 0,0 0 0,0 0 0,0 0 0,0 0 0,0 0 0,0-1 0,0 1 0,0 0 0,0 0 0,0 0 0,0 0 0,0 0 0,0-1 0,0 1 1,-1 0-1,1 0 0,0 0 0,0 0 0,0 0 0,0 0 0,0 0 0,0 0 0,-1 0 0,1-1 0,0 1 0,0 0 0,0 0 0,0 0 0,0 0 0,-1 0 1,1 0-1,0 0 0,0 0 0,0 0 0,0 0 0,0 0 0,-1 0 0,1 0 0,0 0 0,0 0 0,0 0 0,0 0 0,0 0 0,-1 0 0,1 1 0,0-1 0,-4 4-76,7-7-22,-3 2 68,-2-1 48,0 0-19,0 1 0,-1-1 0,1 1 0,0 0-1,-1 0 1,1 0 0,-1 0 0,1 0 0,-1 1 0,1-1 0,-1 1 0,0 0 0,1 0 0,-1-1 0,1 2 0,-6-1 0,-5 1-47,-18-3 68,-38-7 1,28 3-17,-5-4 4,35 6-6,-1 2 0,0-1 1,-23 0-1,-181 16 33,207-13-34,0 1 0,1 1 0,-1-1 0,1 2 0,-10 2 0,10-2 7,-1 0 0,0-1 0,1 0 0,-1 0 1,-11 0-1,6-2 47,1 2 1,-1 0 0,-15 4-1,18-3-38,0 0 0,1-2-1,-1 1 1,0-1 0,0-1-1,-13 0 1,7 0-4,1 0-1,0 1 1,0 1 0,0 1-1,0 0 1,-26 9-1,10-3 15,-8-1 11,-1-2 0,-68 2 0,-36 4-23,122-8-10,11-1 27,-1-1 0,1 0 0,-1-1 1,1-1-1,-23-1 0,-109-5-15,129 5-21,1 1 1,-1 0-1,-27 5 0,5 0 0,-109 17-9,48-5 14,48-9 0,-73 23 0,101-26 6,-1 0 0,1-2 0,-1 0 0,1-2-1,-1 0 1,0-1 0,-26-5 0,17 4-7,-1 1 0,1 2 0,0 1 0,-33 7 0,31-3 6,1-3 1,-1-1-1,-55-1 1,66-3-6,1 1 0,-1 2 0,1 0 0,-26 7 0,22-4-4,-1-1-1,-31 0 1,-41 5 18,83-7-16,0-1 0,0-1 0,1 0 0,-1-1 0,0-1 0,-26-6 0,31 6-3,-1 0 0,0 0 0,0 1 0,-12 1 1,-10-1-8,-85-8-28,7-8-39,112 17 77,0-1 0,0 1 0,0-1 0,0 0 0,1 1 0,-1-1 0,0 1 0,1-1 0,-1 1 0,0-1 1,1 1-1,-1-1 0,0 1 0,1-1 0,-1 1 0,1 0 0,-1-1 0,1 1 0,-1-1 0,1 1 0,-1 0 0,1 0 0,-1-1 0,2 1 0,9-11-42,-1-5 45,1 2 0,0-1 0,1 2 0,16-16 0,23-27-1,5-4-3,-6 9 67,-39 37-45,18-19 18,-2-2 0,32-53 0,-24 29-34,3 2 1,51-61-1,-36 52-15,170-195-13,-183 213 31,39-59 0,-48 62-3,2 1-1,42-43 1,-15 30-1,-30 31 2,-2-1-1,36-46 1,-47 53-4,2 0-1,1 1 1,0 1-1,1 1 1,44-27-1,-63 42 2,-2 3-5,0-1-1,1 0 1,-1 1 0,0-1-1,0 1 1,1-1 0,-1 1-1,0-1 1,0 1 0,0-1-1,0 0 1,0 1 0,0-1-1,1 1 1,-1-1 0,0 1-1,0-1 1,0 1 0,-1-1 0,1 1-1,0-1 1,0 1 0,0-1-1,0 1 1,0-1 0,0 1-1,-1 0 1,0 1 4,1 0 1,0 0-1,0 0 1,0 0-1,0 0 0,0 0 1,0 0-1,0 1 1,1-1-1,-1 0 0,1 0 1,-1 0-1,2 2 1,-1-5 4,1 1 0,0-1 0,-1 0 1,1 0-1,-1 0 0,0 0 0,1 0 1,-1 0-1,0 0 0,0-1 1,2-1-1,-1 1 10,15-16 0,-1 0 1,0-1-1,-1-1 1,-2 0-1,0-1 1,-1-1-1,17-42 1,-28 63-14,-1 1 0,0 0 0,0 0 0,0 0-1,0 0 1,1 0 0,-1 0 0,0-1 0,0 1 0,0 0 0,0 0 0,0 0 0,1-1 0,-1 1 0,0 0 0,0 0-1,0 0 1,0-1 0,0 1 0,0 0 0,0 0 0,0 0 0,0-1 0,0 1 0,0 0 0,0 0 0,0-1 0,0 1-1,0 0 1,0 0 0,0 0 0,0-1 0,0 1 0,0 0 0,0 0 0,-1 0 0,1-1 0,0 1 0,0 0 0,0 0-1,0 0 1,0 0 0,-1-1 0,1 1 0,0 0 0,0 0 0,0 0 0,0 0 0,-1 0 0,1-1 0,0 1 0,0 0-1,0 0 1,-1 0 0,1 0 0,0 0 0,0 0 0,-1 0 0,1 0 0,0 0 0,0 0 0,-1 0 0,-18 10-47,-22 22-14,38-30 52,-1-1 1,1 0 0,-1 0-1,0 0 1,1-1 0,-1 1-1,1-1 1,-1 0 0,0 0-1,0 0 1,1-1 0,-1 1-1,1-1 1,-1 0-1,0 0 1,1 0 0,0 0-1,-1 0 1,1-1 0,0 0-1,-1 0 1,1 0 0,0 0-1,-5-5 1,-12-29-79,16 28 83,0 0 0,0 0 0,-1 0 0,-8-9-1,12 16 3,0 1 0,0-1-1,0 0 1,-1 1-1,1-1 1,0 0 0,0 1-1,-1 0 1,1-1-1,0 1 1,-1 0 0,1 0-1,0 0 1,-1 0-1,1 0 1,0 0 0,-1 0-1,1 0 1,0 0-1,-1 1 1,1-1 0,0 0-1,0 1 1,-3 0-1,-33 19-77,29-15 79,-5 3-11,1 0 0,0 2 1,1-1-1,0 1 1,0 1-1,1 0 0,-10 14 1,-55 91-35,57-86 39,-12 27-3,2 2-1,-28 86 1,-28 62-522,70-180 384,5-7 51,0-1 1,-2-1 0,0 1-1,-26 31 1,22-28 41,15-22 52,0 0 0,0 0 0,0 1 0,0-1 0,0 0 0,0 0 0,0 0 0,0 0-1,0 0 1,0 1 0,0-1 0,0 0 0,0 0 0,0 0 0,0 0 0,0 0 0,0 1 0,0-1 0,0 0 0,0 0 0,0 0 0,0 0-1,0 1 1,0-1 0,0 0 0,0 0 0,0 0 0,0 0 0,0 0 0,0 0 0,0 1 0,1-1 0,-1 0 0,0 0 0,0 0 0,0 0-1,0 0 1,0 0 0,0 0 0,1 0 0,-1 0 0,0 1 0,0-1 0,0 0 0,0 0 0,1 0 0,15-7-99,254-162 153,-8-11 0,331-296 0,-391 296-60,-185 162 2,-14 13-5,-9 11-22,-260 245-196,121-105 220,-276 304 111,399-423-99,1 2-1,-18 33 0,32-49-12,0 0 1,1 0-1,1 1 0,0-1 1,1 1-1,0 1 0,-2 23 1,3 85-41,3-122 47,-1-1 0,1 0-1,0 1 1,0-1 0,0 1-1,0-1 1,0 0 0,0 1-1,0-1 1,0 0 0,0 1-1,0-1 1,0 1 0,0-1-1,0 0 1,0 1 0,0-1-1,1 0 1,-1 1 0,0-1-1,0 0 1,0 1 0,1-1-1,-1 0 1,0 1 0,0-1-1,1 0 1,-1 1 0,0-1-1,0 0 1,1 0 0,-1 0-1,0 1 1,1-1 0,-1 0-1,0 0 1,1 0 0,-1 0-1,0 1 1,1-1-1,15-9-167,-9 5 153,215-150 301,12-6 96,61-18-151,-224 136-222,-47 28-1,-10 7 1,-2 0 1,1-1-1,13-12 1,-24-5 169,3 7-174,-3 14 3,0 0-1,0-1 0,-1 1 1,0-1-1,0 1 1,0-1-1,-1 1 0,0-1 1,0 0-1,0 1 1,0-1-1,-1-5 1,0 9-2,0 0 1,1 1 0,-1-1-1,0 1 1,0-1 0,0 1 0,1 0-1,-1-1 1,0 1 0,0 0-1,0 0 1,0-1 0,1 1 0,-1 0-1,0 0 1,0 0 0,0 0-1,0 0 1,0 0 0,0 0 0,1 1-1,-1-1 1,0 0 0,0 0-1,-1 1 1,-25 8-23,25-7 18,-43 20-73,1 2 0,1 1 0,-56 46 1,69-50 50,-369 296-62,278-216 81,74-64 2,-83 74 6,113-95-8,1 0 0,1 1 1,1 1-1,1 0 1,-14 23-1,26-39-5,0 1 0,-1-1 1,1 0-1,1 0 0,-1 1 0,0-1 1,0 0-1,1 1 0,-1-1 0,1 1 1,0-1-1,0 1 0,0-1 0,0 5 1,1-6 2,-1 0 0,1 1 1,-1-1-1,1 0 0,0 0 1,-1 0-1,1 1 1,0-1-1,0 0 0,0 0 1,0 0-1,0 0 1,0-1-1,0 1 0,0 0 1,0 0-1,0 0 1,1-1-1,1 2 0,3-1 3,1 1 0,-1-1 0,1 0 0,0 0 0,-1 0 0,1-1 0,0 0 0,-1-1 0,12-2 0,33-8 66,0-3-1,-1-2 0,-1-2 1,65-35-1,-91 43-47,342-175 214,-108 52-78,126-73-109,-389 206-67,0 1 0,0-1 0,0 0 0,0 0 1,0-1-1,-10-2 0,-48-9-215,26 1 190,-26-6 19,60 17 21,0-1 1,1 1-1,-1 0 1,0 0-1,1 0 1,-1 0-1,1 1 1,-1 0-1,1-1 1,-1 1-1,1 0 1,-1 1-1,1-1 1,0 1-1,-4 1 1,-13 13-55,1 0 1,1 1-1,0 0 0,1 2 1,-26 36-1,10-6-23,-34 69 1,52-89 58,-17 47 0,30-70 19,-1 1-1,1 0 0,1 0 1,-1 0-1,1 0 1,0 0-1,1 0 0,0 0 1,0 0-1,0 0 0,1 0 1,0 0-1,3 11 0,-2-14 10,0-1 0,0 1 0,0-1 0,1 1 0,0-1-1,0 0 1,0 0 0,0 0 0,0 0 0,0-1 0,1 1 0,-1-1 0,1 0-1,0 0 1,0 0 0,-1 0 0,1-1 0,0 0 0,1 1 0,-1-2-1,0 1 1,5 0 0,11 1 43,0-1 0,-1 0 0,27-4 0,-39 2-24,34-4 45,-1-1 0,0-3 0,0-1 0,-1-2 0,-1-1 0,39-20 0,-11 0-42,-1-3-1,87-63 0,-149 97-24,9-7-31,0 0 0,-1 0-1,17-19 1,-26 26 29,0 0-1,0-1 0,0 1 1,-1 0-1,1 0 0,-1-1 1,1 1-1,-1-1 1,0 0-1,0 1 0,0-1 1,-1 0-1,1 1 1,0-1-1,-1 0 0,0 0 1,0 1-1,0-1 0,0 0 1,0 0-1,0 0 1,-1 1-1,1-1 0,-1 0 1,0 0-1,-1-2 0,-1 0-41,0 1-1,0-1 1,0 1-1,0 0 1,0 0-1,-1 0 1,0 1-1,0-1 1,0 1-1,0 0 1,-1 0-1,1 0 1,-1 1-1,1-1 1,-1 1-1,0 0 1,0 1-1,0-1 1,0 1-1,0 0 1,0 0-1,-1 1 1,1-1-1,0 1 1,-9 1-1,4 0 0,0 0 0,0 1 0,1 0 0,-1 1 0,1 0 0,-1 0 0,1 1 0,0 0 0,0 1 0,1 0 0,0 0 0,-14 12 0,8-2 35,1 0-1,0 1 0,1 0 1,1 1-1,1 0 0,0 1 1,1 0-1,1 0 0,1 1 0,1 0 1,0 1-1,2-1 0,0 1 1,-2 24-1,6-34 3,-1 0-1,1 0 1,1 0 0,0 1 0,0-1-1,4 10 1,-5-17 9,1 0-1,0 0 1,0 0-1,1 0 1,-1 0 0,1-1-1,-1 1 1,1 0-1,0-1 1,0 0 0,0 1-1,0-1 1,0 0-1,0 0 1,1 0 0,-1 0-1,1 0 1,0-1-1,-1 1 1,1-1 0,0 0-1,0 0 1,0 0-1,0 0 1,3 1 0,4-1 20,-1-1 1,0 0-1,0 0 1,0-1-1,1 0 1,-1-1-1,16-4 1,65-26 154,-49 16-110,-12 6-6,60-23 1,89-44 0,-177 77-58,0 0 1,-1 0-1,1-1 1,0 1-1,0 0 1,0 0-1,0-1 0,-1 1 1,1-1-1,0 1 1,-1-1-1,1 1 1,0-1-1,-1 1 0,1-1 1,0 0-1,-1 1 1,1-1-1,-1 0 1,1 0-1,-1 1 0,0-1 1,1 0-1,-1 0 1,0 0-1,0 1 1,1-1-1,-1 0 0,0 0 1,0 0-1,0 0 1,0 0-1,0 1 1,0-1-1,0-1 0,-2-1 2,0 1-1,0-1 0,0 1 0,0 0 0,0 0 0,-1 0 0,1 0 0,-1 0 1,-4-2-1,-9-7-39,1-1 0,0-1 1,-18-20-1,21 20-99,0 0-1,-1 2 1,-1-1 0,-23-14-1,35 25 119,0 0-1,0 0 0,0 1 1,0-1-1,0 0 0,0 1 1,0 0-1,0-1 0,0 1 0,-1 0 1,1 0-1,0 0 0,0 0 1,0 1-1,0-1 0,-1 0 1,1 1-1,0 0 0,0-1 1,0 1-1,0 0 0,0 0 1,1 0-1,-1 0 0,0 1 1,0-1-1,-1 2 0,-5 4-45,1 0-1,0 1 1,0 0-1,-7 12 1,11-16 38,-20 29-88,2 2 0,1 0 0,-20 51 0,31-63-117,0 1 0,2 1-1,1-1 1,1 1 0,1 0-1,-2 40 1,6-59-56,0 0 1,1 1-1,0-1 1,0 0-1,0 0 1,4 11-1,-4-16 138,-1 1-1,1-1 1,0 1-1,-1-1 1,1 0-1,0 0 1,0 1-1,0-1 0,0 0 1,0 0-1,0 0 1,0 0-1,1 0 1,-1 0-1,0 0 1,1-1-1,-1 1 1,0 0-1,1-1 0,-1 1 1,1-1-1,-1 1 1,1-1-1,-1 0 1,1 1-1,-1-1 1,1 0-1,-1 0 1,1 0-1,-1 0 0,1-1 1,-1 1-1,1 0 1,-1-1-1,3 0 1,48-20-4114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8.95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4758 17 1328,'0'0'1145,"0"0"-369,-1 1-80,0 0-24,1 1 160,-1-2 152,1 0-87,0-2-345,1 0-240,1-1-120,0-1 16,1 1 200,0 0 144,-2 2-16,-1 1-152,-2 2-56,0-1 32,-1 1 96,1-1-111,0 0-41,0-1-64,2 1 56,-1-1 8,1 0 16,0 0-104,1 0-32,-1-1-88,0 1-24,-1 0-64,0 0-8,-1 0-48,-1 1-264,-1 0-72,0-1-88,-1 1-8,2-1 96,0 0 23,0-1 49,1 1 88,1-1 56,-1 1 96,1-1 56,-1 1 16,1 0 0,0 0 0,0 0 16,-2 0-8,0 0 0,1 0-8,-1 0 0,0 0 16,0-1 56,1 0 72,1 1 72,1-1 56,0 1 113,1-1 15,0-1-8,0 1-32,0 0-56,0 0-88,-1 1-40,0-1-8,-1 1-48,1 0 0,0 0 72,-1 0 64,1 0 80,0 1 0,0-1-40,0 0-40,0 0-16,0 0 8,0 0 33,0 0-33,0 0-40,0 0 56,0 0-16,0 0 16,0 0 112,0 0 112,0 0 64,0 0 0,0 0-8,0 0-136,0 0-71,0 0-41,0 0-64,0 0-40,0 0 32,0 0 32,0 0-32,0 0-32,0 0-72,0 0 24,0 0-24,0 0-56,0 0-8,0 0 8,1 3 80,1 4 104,2 2-40,1 4-64,0 2 8,1 1 32,-1 2-16,-1 1-16,0 1-56,-1-1-8,-1 1-8,0 0 8,-1-2-16,-1 0 24,0-1-16,1 0 16,-1 0-24,1 0 16,-1-1 8,1 2 0,1 1 9,0 0-33,1 2-8,1 0-8,1-1 32,-1 0 8,1-2-16,-1 1-8,0-2-24,0 0 16,-1 0-16,-1-1 0,0-2 0,-1 0 8,0-1 16,0-1-24,-1 0 0,0 1 0,0 0 16,1 2 8,0 1 0,1 1-24,0 0-40,0 2 64,-1 0-24,1 0 0,-1 1-32,1-2 32,0 0 0,0-1-40,0-1 64,-1 0-56,0 1 56,1 1-24,-2 2-40,1 1 64,-1 1 0,-1 2-8,-1 1-8,0 3 16,-1 2-8,0 0-8,-1 0 16,0 2-24,-1-1-32,-1-1-8,-2-1 0,0-1 0,0-2 0,-1-1 8,1 0-8,1-1 0,0-1 40,1-2-40,-2 0 0,1-1 0,0 0 64,0 0-24,0 0 16,-1 1-8,0 0 8,0 0-56,-2 0 8,1 0-8,0 0 8,-1 0 32,2-1-48,-1 1 48,1-2-40,1 1 40,1 0 0,-1 1-40,0 0 40,0 1-32,1-1-8,0 1 40,1-1-32,0 1 40,0-1-8,-1 1-32,1-1 40,-1-1-40,0 0-8,-1 0 56,-1 0-56,-1 1 0,0 1 64,-1 2-64,0 0 40,1 0-32,-1-1-8,0-2 0,1-1 0,2-1 8,1-2-8,0 1 0,0-1 40,1 0-32,-2 0-8,-1 1 56,-3 1-56,-1 3 40,-3 2-40,-4 3 80,-3 1-16,0 0 56,1-1-56,1-2-8,2-3-16,2-3 8,3-1 8,3-2-64,1-2 8,-1-1 0,1 0 40,-1 1-39,-1 0-9,-2 2 8,-1 1 0,0-1-8,0 1 16,1-2-16,0-2 16,1 0-8,-1 1 0,-1-1-8,0 1 8,-2 2 0,-2 2-8,-1 3 8,-3 0 0,1 1-8,1-2 8,2-2-8,4-4 8,4-3 0,3-4 0,3-3 0,2-3 0,2 0 56,1-2 16,1 0 8,0 1-8,0-1-16,0 1-56,0-1 0,-1 1 80,0-1-32,0 1 32,-1-2-32,1 2 32,-1 1-8,1-1 8,0 0-8,-1-1 8,0 1-32,0 1 32,0-1-8,0 1 32,-1-1-56,0 1 16,0 1-24,-1-1 16,1 1-8,-1-1-8,0 1 0,1-1-32,-1 0-8,-1 1 56,0 1-56,0 2 64,-1 3-64,-1 1 0,0 1 8,-1 2-8,0 0 8,0-1-8,-1 1 0,-1 0 8,1-2-8,0 1 0,-2 0 56,0-1-32,-2 2-32,0-1 0,-1 2 0,-2-1 0,1 0 0,1-1 0,1 0 0,0-1 0,0 0 0,-1 0 0,-5 3 0,-4 3 0,-4 3 0,-3 3 0,-2 1 0,-1 2 0,-2 1 0,1 0 0,0 0 0,3-1 0,3-2 0,4-3 0,2-3 0,2 0 0,2-2 0,1 0 0,-1-2 0,0 1 0,-2 0 0,-4 3 0,-2 2 0,-2 0 0,0 2 0,0-2 0,4 0 0,1-2 0,3-2 0,2-1 0,2-2 0,3-1 0,0-1 0,0 0 0,0 0 0,-2 2 0,-3 3 0,-4 3 0,-2 2 0,-2 0 0,1 0 0,0-3 0,1 0 0,2-2 0,1-2 0,2-3 0,2-1 0,2-2 0,-1 0 0,2 0 0,-1 1 0,0 0 0,0 2 0,-3 1 0,-2 2 0,-1 0 0,-2 2 0,-1 0 0,-1 0 0,-2 0 0,1 0 0,0-2 0,-1-1 0,2 0 0,1-1 0,-1-1 0,-1 1 0,-1 0 0,-3 1 0,-6 4 0,-9 3 0,-7 6 0,-5 2 0,1 0 0,5-1 0,6-3 0,8-4 0,7-4 0,5-3 0,4-2 0,3-2 0,0-1 0,0 0 0,-3 2 0,-3 2 0,-3 2 0,-2 2 0,0 0 0,-1 0 0,2 0 0,1-2 0,3-1 0,3-2 0,3-1 0,4-2 0,1-2 0,1-1 0,-1 0 0,-1-1 0,-3 0 0,-4 1 0,-3 1 0,-4 2 0,-1-1 0,-1 0 0,-2 0 0,-1-1 0,1-1 0,1-1 0,1-1 0,2-1 0,2 0 0,2 0 0,3-1 0,0 0 0,2-1 0,-2-1 0,-2 0 0,-3-2 0,-2-1 0,-1 0 0,0-1 0,1 1 0,2 0 0,2 1 0,2 1 0,1 1 0,0 1 0,0 1 0,0 1 0,1 0 0,1 0 0,2 1 0,0-1 0,1 1 0,1 1 0,0-1 0,-1-1 0,-1 0 0,-1-1 0,-3 1 0,-4-1 0,-3 1 0,-5 2 0,-2 1 0,-2 0 0,3 2 0,3-1 0,5 0 0,6 0 0,6-2 0,5 0 0,4-2 0,2-1 0,0-1 0,2 0 0,-1 1 0,1-1 0,0 2 0,-1-1 0,1 0 0,-1 0 0,-1 0 0,-1 1 0,-1 0 0,-2-1 0,-2 1 0,-1-1 0,-2 0 0,0 1 0,0-2 0,2 0 0,1 1 0,1-1 0,2 1 0,1-1 0,1 1 0,2 0 0,0 0 0,-1 0 0,1 0 0,0 1 0,-1-1 0,0 1 0,0 0 0,0 0 0,-1 0 0,1 0 0,-1 0 0,1 0 0,0 0 0,0-1 0,1 0 0,0-1 0,0 1 0,-1-1 0,1 1 0,-2 0 0,0 2 0,-1-1 0,-2 2 0,-2 0 0,-1 0 0,-1 1 0,2-2 0,-1 2 0,2-1 0,2-1 0,2-1 0,0-1 0,0 0 0,1 0 0,-1 1 0,-1 1 0,-2 0 0,-3 0 0,-1 1 0,-1 1 0,0-1 0,2 0 0,3-1 0,1-1 0,2 0 0,1-2 0,1 1 0,1-2 0,-1 1 0,1 0 0,-2 0 0,-1 1 0,-1 0 0,-3 0 0,-2 2 0,0 0 0,-1-1 0,1 2 0,2-2 0,2 1 0,1-1 0,2-1 0,1-1 0,1 1 0,0-1 0,1-1 0,0 1 0,-1 0 0,0 0-64,0 0-56,0 0-288,0 0-336,1 0-681,3-1-951,2-3-1953,6-20-5321,0-6-4001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47.74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1141 1317 416,'0'0'592,"0"0"-64,0 2-264,0 0-136,0 1-40,0-1 80,0 0-160,2-2 593,-1-1 239,1 0-136,-1-1-208,0 0-112,-2 2 0,1 0 0,0 0-48,1 1-16,-1 0 81,0-1 223,1-2 176,1 0 32,0 0-112,1-2-40,1 0-64,0 0 41,0-1-57,1 0-96,-1-1-56,-1 2-88,-1 1 0,0 1-48,-2 2-40,-1 0-32,1 1-56,-1 0-80,0-1 8,1 1-16,0-1 72,1-1 32,-1 0 176,0 1 57,-1-1-17,1 1-80,0 0-104,0 0-40,0 0 48,-1 0 0,1 0-40,0 0-80,0 0-8,0 0-64,0 0 24,0 0 0,0 0 24,0 0 32,0 0-8,0 0 0,0 0 16,0 0-56,-2 2-64,-1 0 32,-2 1-48,1 0 8,-1 0-8,1 1-16,0 0 16,2-1-8,0 0-8,1-1 8,0-1 8,1-1-8,0 0 0,0 1 0,-1 0 0,-1 1 8,-1 2-8,0 0 8,0 0-8,1 0 8,-1-1 8,1-2-8,1-1 0,0 0 8,1 0 0,1-1 0,0 1 0,0-1 0,-1 1-8,1 1 8,-2-1 0,0 0 0,1 0 0,-1-1 56,1 1 104,-1 0 128,1 0 8,0 0-40,0 0-88,0 0 9,0 0-41,0 0-72,0 0 0,0 0 8,0 0 56,0 0-32,0 0 80,0 0-8,0-3 16,0 0-24,0-1 0,0 1 16,0 1-16,0 1-40,-1 0-8,-1 1 16,1-1-80,-1 0 8,0 1-56,1-1 80,-1 0 8,1-1 0,-1 0-24,1 1 8,-1-1 8,1 0-8,0 0-8,0-1 0,-1 2 0,1-1 16,-1 0-16,1 0 0,0 0 0,-1-1 0,-1 0-16,2 1 32,-1 0-32,1-1-48,0-1 0,0-1 8,0-1 32,0 0 0,0-1 0,-1 1-40,1 2 80,-1 0-16,0 0-24,1 1 0,0 1 24,0 0-64,0 0 0,0 0 40,0-1-40,1-1 48,-1 0 8,0-1 33,0 0-41,-1 1 56,1 1-40,0 1 8,1 0-72,-1 1 64,1 1-56,-1-1 32,0 1 8,1-2-48,-1 1 0,0 0 64,1-1-8,0 0-56,0 0 80,0-1-40,1 1 0,-1 0 0,0 0 24,0-1-64,-1 1 56,1-1-16,-1 1-40,0 0 40,1 0-32,-1 0 32,1 0-40,0 0 0,0 1-8,0 0 8,0 1 0,0 0-8,0 0 8,-1 0 8,0 0-16,1 1 8,-1-1 56,1 1-16,0-2-48,-1-2 8,0-1 0,0 0-8,1 0 8,-1 0 8,1 1 64,0 1-8,-1-1-24,0 1 0,-1 0-32,2 0 40,-1 1-8,1-1-40,1 0 8,0-1-8,0 0 0,0-1 0,-1 0-8,0 1 16,0 0-16,-1 1 16,0 0-16,1 0 0,0 0 0,0 0 40,-1 0-40,1-1 0,0 0-8,0-3 8,0-1-8,0 0 8,0-2 0,1 0 0,-1 0 0,0 1 8,0 1-8,0 1 0,0 1 0,1-1-8,0 1 8,-1 0 8,1-1-8,-1 2 8,0-1-8,0 1 8,0 1 0,0 1 0,0 0-8,-1 0 8,0 0 0,0 0-8,1-1 8,-1 1 0,0-1-8,0 0 8,0 1 0,0 0-8,0 1 8,0 0 0,0 0 0,1 0-8,-1-1 8,1 0 0,-1-1-8,0 0 8,-1 0-8,1-1 8,-1 1 0,1-1 0,0 0 8,-1-1-8,0 0-8,-1 0 8,-1-1-8,1 0 8,0 1-8,1 0 8,-1 1 0,1 1-8,1-1 8,0 1-8,-1-1 0,1-1 8,0 1-8,-1-1 0,1-1 0,-2 1 8,2 0 8,-1 1 32,0 0-40,0-1 40,-1 1-40,1-1 8,0-1 32,-1 0-40,1 1 0,0-1 56,0 1-56,0-1 56,-1 1-56,0-1 80,0 2-32,-1-1 16,1 2-64,1-1 40,1 1-32,0 1 40,1-1-8,-1 1 0,-1-1 0,0 0-32,1-1 40,-2 1 16,1 0-24,-1 0-32,0 1-8,0-1 8,-1 0-8,1 0 0,-1-1 0,0-1 0,0 1 0,0-1 0,1 0-8,-1 1 8,2 0-8,-1 0 8,2 1 0,-1 0 8,-1-1-16,0 1 0,0 0 8,0 0 0,0-1 0,0 0 0,0 1 0,-1 0 40,1 0 0,1 0-40,-1 0 40,2 1-40,0 0 0,0-1-8,-1 1 0,0-1 8,1 1 0,0-1-8,-1 0 0,0-1 8,0-1 0,0 0 0,0 1 0,-1 1 0,1 0-8,0 0 8,0 0-8,0 0 0,-1-1 0,-1 0 8,1 0 8,0 0-16,1 0 8,0 0 0,0 1-8,1 0 0,0-1 8,-1 1-8,1-2 0,-1 1 0,1-1 8,0 2-8,0 1 8,0 0 0,1 1-8,0 0 0,0 0 0,-1 0 0,1 1 0,0-1 0,0 2-8,0 0 8,0 0 0,1 0 0,-1 0-8,-1-1 8,0 1 0,1-1 0,-1 0-8,1 1 8,1 0-16,-1-1 16,1 0 0,-1 0 0,1-2 8,-1 1 0,0-1 56,-1 0-56,0-1 40,-1 0-40,-1-2 8,0 0-16,0-1 8,1 1 0,0-1 0,-1 0 0,1 0-8,-1-1 0,1-1-8,1 0 8,-1 1 8,1 0-8,0 1 0,0 2 0,0 1 8,0 1 0,0 1 0,0 1 8,-1-2 40,2-1-48,-2 0-8,0-2 0,-1 0 0,0-1-8,0-1 8,0 0 0,0 0 0,1 1 0,0 1 8,1 2 0,-1 1 0,0 2 40,1-1-40,0 1 0,1 0 0,0-1 0,0-1 0,-1-1 0,0-1 0,-2 0 0,1 0-8,0 0 8,-1 1 0,0 1 8,0 0-8,1 1 8,-2 0-8,0-1 0,0-1 0,-3-1-8,0 0 8,-1-3-8,1 0 0,0 0 0,0 0 8,1 1 0,1 0-8,0 1 8,1 0 0,0 0 0,-1 0 8,2 1-8,-1 0 0,0 0 0,0 0 0,-1 0 0,1-1 0,-1 0 0,0-1-8,0 0 8,0 0 0,-1 0 0,-2-1 40,0 0-40,-3-1 0,0 1 0,-1 0 0,0 0 8,1 0-8,0 1-8,0 0 8,2 1-8,1 0 8,1 0-8,1 1 0,0 1 0,1 0 0,1 1 0,0 0 0,1 0 0,-1 1 0,1-1 0,1 1-8,-1 0 8,1 1 8,-1-1-8,-1 1 0,1-2 0,0 1 0,0 0 0,0 0 0,0 0 0,-1-1 0,2 1 0,-1-1 8,1 0-8,-1 1 8,0-1-8,0 0 0,0 0 0,0-1 0,0 1 8,0-2-8,-2 1 0,1 0 0,-1 0 0,0 1 0,0 0 0,0 0 0,-1 0 0,0 1 0,-1 0-8,-2 0 8,0-1-16,-2 1 16,-2-1 0,2 0 0,1 1 0,2-1 0,2 1 0,2-1 0,1 1 8,0-1-8,1 1 8,0 0-8,0 1-8,2 0 8,-1 0 0,1 0 8,-1 0-16,1 0 16,0 0-8,-1 0 0,1 0 0,-1 0-8,1 0 8,-1 0 0,0 0 0,0 0 0,-1 0 0,-1 0 0,-1 0 0,0-1-8,1 1 0,1 0 8,0 0-8,0 0 8,2-1-8,-2 1 0,1 1 8,-1-1-8,-1 0 8,0 1-8,1-1 8,-1 0-8,0 0 8,1 0 0,-1 0 0,1 0-8,0 0 8,1 0 0,0 0 0,0 0 0,-1 0 0,0-1 0,0 1 0,0-2 0,0 1 8,0 0-8,0 0 0,0 0 0,0 0 0,1 0 0,-1 0 0,-1 1 0,0 0 0,0-1 0,-2 1 0,0-1 0,0 0 0,-1 1 0,2 0-8,0 0 8,1 0-8,0 0 0,1 0 0,2 0 0,-1 0 0,2 0 0,0 0 0,-1 0 8,0 0-8,-1 0 8,-1 0-8,0 1 8,-2-1-8,0 1 0,0-1 8,1-1-8,0 1 0,1 0 0,1-1 8,-1 1 0,-1 0 0,0 0-8,0 0 0,1 0 0,-1-1 0,0 0-40,-1 1 32,2-1 8,-1 1 8,1 0-8,0-1 0,1 1 0,1 0 8,-1 1-8,1 0 0,0-1 8,-1 2-8,0-1 0,0 0 0,-1 1 0,0 0-40,-2-1 40,0 0 0,0 1 8,0-1-8,1-1 8,2 0 0,0 0 0,0 0 0,1-1 0,-1 1-8,1 0 8,-1 0 0,1 0-8,1 0 8,-1 1 0,0-1 0,0 0 8,-1 0-8,1-1 0,0 1 8,-1 0-8,1 0 8,0 0-8,0 0 8,0 0-8,0 0 0,0 0 8,0 0-16,0 0 16,0 0-8,0 0 0,0 0 0,0 0 0,0 0 0,0 0 8,0 0 0,0 0-8,0 0 8,0 0-8,0 0 8,0 0 0,0 0-8,0 0 8,0 0-8,0 0 0,0 0 8,0 0-8,0 0 8,0 0 0,0 0 8,0 0-8,0 0 8,0 0-8,0 0 0,0 0 8,0 0-8,0 0 0,0 0 0,0 0 8,0 0-8,0 0 8,0 0 32,0 0 0,0 0 8,0 0 16,0 0-24,0 0 24,0 0 0,0 0-23,0 0-33,0 0 40,0 0-8,0 0-32,0 0 40,0 0-8,0 0-32,0 0 64,0 0-32,0 0-32,0 0 40,0 0-40,0 0-8,0 0-8,0 0-16,0 0-56,0 0 24,0 0-8,0 0-8,3 2 8,1 1 48,2 1 8,2 1 16,1-1 32,2 2-48,0 0 8,1 0 0,-1 0 0,0 0 8,-2-1-8,1 0 0,-2-1 40,0-1-40,1 0 0,1-1 56,0-1-8,0-1 8,1-2-56,2 1 80,0-1-40,0 0-40,-2 1 0,-1 0 0,-3 0-8,-1 1 8,-2 1-8,-1-1 0,-1 1 0,1 0 0,2 0 0,0 0 8,1 2-8,1 1 8,1 0-8,0 0 8,0-1 0,0 1 0,1 0 8,0 0 32,0 0-48,0 1 0,0 0 8,0 1-8,-1 1 0,-1 0 0,0 0 0,-1 0 0,0 0 8,0-1-8,0 0 8,0-2-8,-1 0 0,0-1 0,0 0 8,1 0-8,-1-1 8,1 0 0,0 0 0,-1 1 0,2 0 0,-1 0 8,0 0-8,-1 0 0,0-1 0,0 1 0,-1-1 0,1-1 0,0 0 0,-1 1 0,1-1 0,0 0 0,0 1 0,1-1 8,0 0 32,1 0-40,0 0-8,0 0 8,0-1 40,0 0-40,0 0-8,0 1 0,-1 0 0,0 1 0,0 0 0,0 1 0,2 0 0,1 1 0,-1-1 0,2 1 8,0-1-8,0 0 8,0 0-8,0 1 0,0 0 0,1 0 0,0 0 8,1 0-8,1-1 8,-1 2-8,-1-1 0,-1 2 0,-1 0 0,0 0 0,0 1 8,0-1-8,-1 0 0,-1 0 0,-1 0 0,0 0-8,-1 0 8,0 0 0,-1-1 0,0-1 0,0 0 0,0 0 0,0 0 0,2 2 0,0 0 0,2 2 0,1 1 0,0 2 0,0 2 8,-1 2 0,1 0-8,-1-1 8,0 1-8,0-1 8,-2-1 0,0 0 0,-2-2 0,1 0 0,-2-2-8,0 1 8,-1-2-8,1 1 8,0-1-8,0 1 0,1 1 8,-1 0-8,1 2 8,-1 1 0,0 2-8,0 0 8,0 0 0,-2 0-8,1 0 8,1 1-8,0 1 0,1 0 8,-1 0-8,1 0 8,0-2-8,0 0 8,1-2-8,-1-1 8,-1-1-8,0 0 8,1 0 8,-1 1-8,0 2 0,-1 1 0,0 1 0,1 2 0,-2 0 0,1-1 40,1 1-40,-1-2 8,0-1-8,0 1 40,-1 0-40,-2 2 8,-1 1-8,0 2 56,-2-1-64,2-2 0,-1-3 0,2-3 0,0-4 0,0-4 0,1-1 0,0-3 0,0 0 0,0 0 0,0 1 8,-1 3 0,-1 3 48,-1 2-48,0 2 8,-1 0-8,1-1 0,0-2 8,2-2 32,1-2-40,1-3 0,0-1 0,0 0 0,-1-1 0,0 1 0,0 0-8,0 1 8,-1 2-8,0 0 8,0 2 0,-1 0 0,1-2 40,0-1 40,0-3 16,2-2 40,-1-1-48,1-2-96,0-3 0,-1-4 0,-1-5 0,-1-4 0,-1 0 0,0-1 0,-1 2 0,0 3 0,0 2 0,-1 3 0,-1 0 0,-1 2 0,0-1 0,0 1 0,1 1 0,0-1 0,0-1 0,0 0 0,1 0 0,1-1 0,0 1 0,2 0 0,-1 0 0,1-1 0,0 0 0,-1 0 0,0-3 0,-1 0 0,-1 0 0,0-1 0,0 0 0,-1 0 0,0 0 0,1 0 0,0 0 0,0 1 0,1 2 0,1 1 0,-1 2 0,1 1 0,0 0 0,0 1 0,1-1 0,-1 2 0,1 0 0,0 0 0,0 1 0,-1-1 0,0 1 0,0 1 0,0 0 0,0 0 0,0-1 0,0 1 0,-1-2 0,1 0 0,-1-1 0,0 0 0,1-1 0,-1 2 0,0-1 0,1 1 0,-1-1 0,0 0 0,1-1 0,-1 1 0,1-1 0,0 1 0,1 1 0,0-1 0,0 1 0,-1 0 0,1 2 0,0 1 0,0 0 0,0 1 0,0 1 0,0-1 0,0 0 0,-1 0 0,-1 0 0,0-1 0,-2 1 0,0 1 0,0-1 0,-1 0 0,0-1 0,0-1 0,0 0 0,0-1 0,-1 1 0,-1 1 0,-1 0 0,-1 0 0,0 0 0,-1 1 0,-2 1 0,0 1 0,0 0 0,-1 0 0,0-1 0,-1 0 0,0-1 0,0 0 0,0-2 0,0 1 0,1 1 0,1-1 0,2 2 0,0-1 0,1 0 0,1 0 0,0-1 0,0 1 0,0-1 0,1 0 0,0 0 0,-2 1 0,0-1 0,-1 0 0,0 1 0,0-1 0,0 1 0,1 0 0,2 1 0,-1 0 0,2 1 0,0 0 0,1 0 0,0-1 0,-1 1 0,0-1 0,0 0 0,-2 0 0,0-1 0,-1-1 0,0 1 0,2 0 0,0 0 0,0 1 0,2 0 0,-1 0 0,1 1 0,1 1 0,0 0 0,0 0 0,2 0 0,0 0 0,0 1 0,1 0 0,-1-1 0,1 0 0,-1-1 0,-2 1 0,-1-2 0,0-1 0,0 1 0,-1 0 0,1 0 0,-1 0 0,-1 1 0,1 0 0,-1 1 0,3 1 0,2-1 0,2 1 0,1 0 0,2 0 0,-1 0 0,1 0 0,0 0 0,-1 0 0,-1 0 0,1 0 0,-1 0 0,1 0 0,-1 0 0,1 0 0,0 0 0,0 0 0,0 0 0,0 0 0,0 0 0,3-1 0,1 0-8,0-1-104,1 1 56,0 1 40,-2-1 8,1 0 0,-2 0 8,1 1 8,-1-1-8,1-1 8,-1 0 56,0 1-56,-1 0 56,-1 0-8,0 1-56,-2-1 0,0-1 0,0 0 0,-2-2 0,-1-1 0,1 0 0,-1-1 0,2 1 0,0 1 0,0 1 0,1 1 0,1 1 0,1 1 0,0 1 0,1-1 0,0 1 0,0 0 0,0 0 0,-1 0 0,0 0 0,1 0 0,0-1 0,-1 1 0,2 0 0,0 0-8,1 1 0,2 0 8,3 1 16,4 0-16,4-1 0,5-1 0,2 0 0,3-1 0,0 0 0,0 0 0,0 0 0,1 0 0,0 0 0,0-1 0,1 1 0,-1-1 0,-1 2 0,-4-1 0,-5 3 0,-4 1 0,-5-1 0,-3 1 0,-3-2 0,-2 0 0,-1-2 0,-1-1 0,-1 0 0,1 0 0,0 1 0,0-2 0,-1 0 0,-1-2 0,-2 0 0,-5-1 0,-4-1 0,-6-1 0,-3 0 0,-4 1 0,-1 0 0,1 2 0,0 0 0,4 0 0,2 1 0,3-1 0,1-1 0,2-1 0,3 0 0,3 1 0,2-1 0,2 1 0,2 0 0,0 0 0,0 1 0,1 2 0,0 1 0,-1 0 0,-2 2 0,-1 2 0,-1 1 0,0 1 0,1 1 0,0 1 0,2 0-48,2-2-24,2-2 56,1-2 8,1 0 0,0-2 8,-1 1 8,0-1 0,0 0 0,-2 1 0,1-1 48,-1-1 8,0 0-64,1 0 0,0 0 0,0 0 0,1 0 0,0 1 0,0 0 0,1 0 0,0 1 0,-1 1 0,0 1 0,-1 0 0,1 1 0,0 0 0,-1 0 0,2 0-8,-1-1-56,2 1 56,1-2-8,0 1-32,2 0 48,1 1 48,3 1 8,3 2-16,2 0-40,3-1 0,3 0 0,3 0 0,2-2 0,1 0 0,-1-1 0,-2 0 0,-1-1 0,-3 1 0,-3-1 0,-2 0 0,-2 1 0,-2-1 0,0 2 0,1-1 0,-2 1 0,0-1 0,-1 1 0,-1-1 0,0 0 0,-1 0 0,0 0 0,1-1 0,0 2 0,1 0 0,1 0 0,0 0 0,0 3 0,1 0 0,1 0 0,1 0 0,-1 0 0,1 0 0,-2 0 0,0 0 0,-1-1 0,0 0 0,-1 0 0,-1 0 0,0-1 0,-1 0 0,0-1 0,0 0 0,1 1 0,0 0 0,-1 1 0,2 0 0,0 0 0,0 1 0,-1 1 0,0 0 0,-1-1 0,1 0 0,-2 0 0,0-2 0,0 0 0,0-1 0,1 1 0,0-1 0,1 0 0,0 2 0,-1 0 0,0 1 0,0 1 0,0 1 0,-1 1 0,1 0 0,-1 0 0,0-1 0,1 1 0,0 0 0,0 0 0,-1-1 0,1 1 0,0 0 0,-1 0 0,0 0 0,0 0 0,-1 1 0,0 0 0,1 0 0,-1 0 0,0 1 0,1-1 0,0 1 0,0-1 0,0 1 0,-1 0 0,0 1 0,-1-1 0,1 0 0,-1-1 0,0-2 0,0-2 0,1 0 0,-1-2 0,1-1 0,0 2 0,-1-1 0,-1 2 0,2 2 0,0 0 0,1 1 0,1 0 0,-1 1 0,1 0 0,-1-2 0,0 0 0,0-2 0,0 1 0,1-1 0,0 2 0,0 0 0,1 0 0,1 3 0,0 1 0,0 1 0,-1 0 0,0 1 0,0 0 0,0 0 0,-1-2 0,0-1 0,0-2 0,0 0 0,-1-1 0,0-2 0,-1 0 0,0-1 0,0 0 0,0 0 0,-1 0 0,1 1 0,-1 0 0,1-1 0,-1 0 0,1-1 0,-2 0 0,1 1 0,0 0 0,0 2 0,1 0 0,1 3 0,0 1 0,1 2 0,-1 0 0,0 1 0,-2 0 0,0-1 0,0 0 0,-1-2 0,-1-2 0,0 1 0,-1-1 0,1 1 0,-1-1 0,1 2 0,-2 1 0,1 0 0,-1-1 0,2 0 0,-1-2 0,1-1 0,0-2 0,0-1 0,0-1 0,0-1 0,0 1 0,-1 0 0,1-1 0,-1 1 0,0 1 0,0-1 0,0 1 0,0 2 0,-1-1 0,1 1 0,0-1 0,0-1 0,1 0 0,0 0 0,0-1 0,-1 1 0,1 1 0,0-1 0,0 0 0,-1 0 0,0 0 0,0-1 0,-1-1 0,0 0 0,1 0 0,0-1 0,-1-1 0,1-1 0,0 0 0,0-1 0,0 0 0,0 0 0,0-1 0,0 1 0,-1 1 0,1 0 0,0 0 0,0 0 0,1 0 0,-1 0 0,0 0 0,0-2 0,0 1 0,1-1 0,0 0 0,0 0 0,0 0 0,1-1 0,-1 1 0,0 1 0,-1 0 0,0 0 0,0 1 0,1 0 0,-1 0 0,2 0 0,-1 0 0,0 0 0,-1 0 0,1 0 0,-1-1 0,0 0 0,1 1 0,-1-1 0,0 1 0,0 0 0,0 0 0,-1 0 0,1 0 0,-1 0 0,0 0 0,1 0 0,-1 0 0,1 0 0,0 0 0,0 0 0,0 0 0,0 0 0,0 0 0,0 0 0,0 0 0,0 0 0,0 0 0,0 0 0,0 0 0,0 0 0,0 0 0,0 0 0,0 0 0,0 0 0,0 0 0,0 0 0,0 0 0,0 0 0,0 0 0,0 0 0,0 0 0,0 0 0,0 0 0,0 0 0,0 0 0,0 0 0,0 0 0,0 0 0,0 0 0,0 0 0,0 0 0,0 0 0,-2 1 0,-2-1-8,-1 0-1544,-4-2-2273,-6-2-2713,-27-9-5224,-7-2 2680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47.50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803 20 1008,'0'-1'744,"0"1"-552,0-2 921,1 0-273,0-1-144,0 1-24,1-1-80,-1 1-104,0 0-8,1 0-55,-1 2-105,0 0-16,-2 0-64,1 1 80,-1 1-8,1-1-8,-1 0 56,1 0 0,-1-1-16,1 0-32,0 0-8,0 0 104,-1 0 48,0 0 33,0 0-81,-1 1-104,0 0-80,-1 1-56,0 0 40,0-1 64,-1 0 8,-1 1 16,0-1-40,-1 2-64,-2-1-16,-1 1-8,0-1-8,1 1-16,-1 0 32,2-1 40,-2 1-24,1-1 0,0 2 24,-1-1 41,1 1-9,-1-1 64,0 1 16,1-1-88,0-1-48,-1 1 0,1-1-64,-1 0 16,-1-1 16,-1 0-32,0 0 32,-1 1-8,0 1-32,-2 0-24,1 2-24,-1 0-8,0 1 8,0 0-64,1-1 0,1-1 40,1-1 40,2-1 56,0-2 24,0-1 0,1 1 32,-2-1-56,0 0-56,-2 1-8,0 1 32,0 0-32,-1 0 16,-1 1-32,2-1 8,2 2-16,1-2 57,2-1 55,1 0 24,1-1 72,0-1-48,1 0-88,-3 0-16,-1 1-56,-2-1-40,0 2-8,-2 0 0,-1 2 0,0-1-8,1 1 16,0 0-8,2-1 0,2 0 0,1-1 64,1-1-24,0 1 0,0-1 16,-1 2-56,-3 2-8,-1 0 8,-2 2 0,-2 0 8,-1 0-16,2 0 16,1 0-8,2-1 40,3-1 0,1-1 0,3-1 0,0-1 64,1 0 16,0 0 8,1 0 16,0 0-40,1-1-40,0 1-24,2 0-48,1-1-8,1 0-64,-1 1 0,1-1-24,0 0 48,1-1 48,0 0-16,1 0-40,2-1-32,0 0 32,2-1 8,-1 0 48,-1 0 0,-2 2 64,-1 0 16,-3 2 32,-1 0 16,-2 1 88,-2 0-80,-2-1-64,-2 0-64,1 0 80,-1-1-16,2-1-24,1 1-40,1-1 0,1 1-8,2 0-48,2 0-32,1 1-32,0 1-16,0 0-112,1 1-120,1 1-208,0 0-544,1-1-929,-1 1-863,5-2-2634,1 0-5408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51.64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4084 50 1112,'-1'1'1096,"0"0"305,-1 3-353,-1 0-376,1 1-384,1-2-64,1 0 224,1-2 208,0-1 161,1-1 143,0-1-24,0 0-168,-1 0-24,0 0 49,-1 0 15,0 1-88,0 1-72,-1 1-64,-1-1-104,1 1-56,-1-1-8,2 1 81,0-1-17,1 0-24,-1 0-16,1 0 128,-4 1-56,-2 0-296,-3-1-104,-1-1 184,-1 0 32,-3 0-56,-1-2 8,-2 1-64,-1-1 8,0 1-31,0 1 95,-1 0 48,0-1-32,1 0-8,-2-1-56,1 0-48,1 0 0,1 0-24,1 0-72,2 0 0,2 0-80,1-1 80,2 1-16,2 1 16,0 0-8,0 1 64,1-1 32,0 1-32,0 0 16,-1 0-24,0 1-24,-2-1 16,0 1-8,-1 1 8,0 0 8,0 0-64,-1-1 16,-1 1-48,1-1-40,-1 1 80,1 1-40,-2 0 48,-1-1-48,-1 1 1,1-1-1,-1 0 8,0-1 8,1 0 56,-1-1 0,1-1 8,0 1-16,0-2 16,1 1-8,-1-1-48,1 1-56,0 1 56,1-1-72,0 1 16,1 0-8,2 0 0,0 1 48,0 0 8,0 0 8,0 0 8,-1 2 8,0-1-8,0 1 8,-2 0 16,0-1-56,-1 0 0,1 0 16,-1-1-56,-2 0 40,0 0-48,0 0-8,0 1 8,1 0 8,0 1 0,0 0 40,1 1-48,2 0 48,1 0-40,2-1 40,0 0-40,1 0 64,0 0-24,-3 0-48,-1 0 16,-1 0 56,-1-1-64,0 1 0,0-1-8,-2 1 0,1 0 0,0 1 0,0-1 0,2 1 8,0 2-8,1 0 8,-2-1-8,1 1 0,0-1 8,-3 0 8,0 1-16,-3-1 16,-1 2-16,-1 0 8,-1 0-8,0 0-8,2 0 0,1 0 8,1 0 0,1 0 0,1 0 0,2 0 0,0 0-8,-1-1 8,-1 1 0,0 0 0,-1 1 0,-1 1-8,-1-1 8,-1 2-8,-2 0 8,1 0 0,0 0 8,1-1 0,1 0-8,0 0 0,1-1 0,1-1-8,1 1-8,0-1 16,-1 0 0,3 0 0,1 0 0,1-1 0,2-1 0,2 0-8,1-1 8,3-1 0,0-1 8,0 0-8,0 0-8,-1 0 8,-2 1-8,-2 1 8,-1 2 0,-1 0 0,-2 2 0,0-1 0,-4 2-8,-1 2 8,-2 0 8,-2 1-8,1-2 0,2 1 0,1-2 0,2 0 0,1 0 0,1-1 0,0 0 0,0 0-48,1 0 48,0 1-16,0 0 16,0 1-8,-1-1 0,1 1 0,-1-1 0,1 0 8,0 1 0,0-2 0,1 1 0,0-1-8,0 0 8,-1 0 0,0 2-8,-2 2 0,-3 2 8,-2 1-8,-3 2 8,0 2 0,0 0 0,1-1 0,1-1 0,2-2 0,1-1 0,2-2 0,1-3 8,0 0 0,2-2-8,0 0 0,1-1-8,1 1 8,0 0 0,0 0-8,-1 3 8,-1 0-8,-1 2 8,0 1-8,-2 0 0,1 0 8,-2 1 0,2 0-8,-1 0 8,2 0 0,-1 0-8,0-1 0,0 0 0,0 0 0,1 0 8,0-2-8,2 0-56,1 0 56,0-3-40,2 0 40,0 0-40,0 1 40,0 1-40,-2 0 40,0 1 8,-1 0-8,-2 1 0,0 0 8,-1 1-8,-1 0 0,0 1 0,-1-1 0,1 1 0,2-2 0,1-1 0,2-2 0,2-1 0,2-1 0,0-2 8,1-1 8,0 1-8,-1 0-8,0 0 0,-2 2-8,0 1 8,-3 1 8,-1 3-8,-3 1-8,-1 2-40,-2 1 48,-1 0 8,2-1-8,0-2 0,3-1 8,1-1 0,1-1-8,2-1 8,0-1 0,0 0-8,-1 1 8,1 0-8,-2 1 8,-2 1 0,-2 2 0,-1 2 0,0 0-8,0 1 8,1 0 0,0-1-8,1 0 0,0-2 8,2 0 0,-1-1-8,0 0 16,0-1-16,2-2 8,1 0-8,2-1 8,1 0-8,1-1 8,2 1-8,-1 0 0,0 0-56,0 0 56,0-1 0,0 2 0,-1 0 8,0 0-8,0 0 8,0 2 0,0 1-8,-1 2 0,-3 4 8,-3 2 8,-2 2-8,-1 3 0,-1-2 0,0 0-8,3-2 8,1-3 0,3-1 0,1-3 0,1-1 0,0-1 0,1 0 0,0 0 0,1 0 0,-1 2-8,-1 1 8,-2 3 8,-2 1-8,-1 2 0,0 0 0,0-2 0,3-3-8,1-3 8,2-1 0,2-1-8,0-1 8,0 0-8,0 0 0,0 1 0,-1 2 0,0 0 8,1 1-8,0 1 0,2 1-40,-1 0 48,1 0 0,0 1 0,1-1 0,-1 0 0,0-1-8,0 0 8,0 0-8,-1 1 8,0 0 0,-1 0 0,-1 2 0,-1 1 0,-1 2 0,-2 1 0,-1 0 0,0-1-8,0-1 8,1-2-8,1-3 0,1-1 8,2-2-8,0 1 8,0 0 0,-1 2-8,1 2 8,-1 2 0,-1 3 0,-2 1 0,-1 2 0,-1 0 0,1 0-8,1-4 8,2-2 0,0-4 0,2-3 0,2-3-8,-1-2 8,1 0-40,0 1 40,-1 3 0,0 2 0,-1 3 0,1-1-8,-1 0-8,2-1 8,1-2-8,1-2-32,2-2 48,-1 0-8,1-1-64,0 1 64,-1 2 0,1 1 0,0 2 8,0 3 0,0 1-8,-1 2 0,0 0 8,-1 1 0,0 0 0,-2-2 0,1-1-8,0-1 8,1 0 0,0 1 0,0 3 8,-2 2-8,-1 2 0,-1 1 0,0 0 0,0-3-8,1-3 8,2-3 0,1-3 0,1-2 0,0 1-16,2-1 8,-1 3 8,1 1 0,0 1-8,0 1 8,0 0 0,-1-1 0,0-2 0,1 1 8,-1-1-8,-1 0-8,1-2 8,0 0-8,1-2 8,0 2 0,0 1 8,1 3-8,-1 2 0,0 2 0,1 1 0,0-1 0,0-1-8,0-3 8,1-1-8,-2-3 8,1-2 8,-1-2-8,1 0 0,-1-2 0,-1 0-8,1 0 8,-1-1 0,0 0 0,0-2 0,0 0-8,1 0-40,1-1 40,-1 0 0,0 0 0,0 0-8,0-1 8,-1-1 8,0 1 0,-1 0 0,1 1 0,0-1 0,0 1 0,0 0 8,1 0 0,-1-1 56,-1 0 40,0 0 8,1-1 32,-1 1 8,1-1-8,-1 1-80,1 0 8,0 0-64,0 0 0,0 0 8,0 0-16,0 0-8,-2-4-360,-2-1-800,-3-3-1145,-17-4-3896,-3 0-11227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47.74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1141 1317 416,'0'0'592,"0"0"-64,0 2-264,0 0-136,0 1-40,0-1 80,0 0-160,2-2 593,-1-1 239,1 0-136,-1-1-208,0 0-112,-2 2 0,1 0 0,0 0-48,1 1-16,-1 0 81,0-1 223,1-2 176,1 0 32,0 0-112,1-2-40,1 0-64,0 0 41,0-1-57,1 0-96,-1-1-56,-1 2-88,-1 1 0,0 1-48,-2 2-40,-1 0-32,1 1-56,-1 0-80,0-1 8,1 1-16,0-1 72,1-1 32,-1 0 176,0 1 57,-1-1-17,1 1-80,0 0-104,0 0-40,0 0 48,-1 0 0,1 0-40,0 0-80,0 0-8,0 0-64,0 0 24,0 0 0,0 0 24,0 0 32,0 0-8,0 0 0,0 0 16,0 0-56,-2 2-64,-1 0 32,-2 1-48,1 0 8,-1 0-8,1 1-16,0 0 16,2-1-8,0 0-8,1-1 8,0-1 8,1-1-8,0 0 0,0 1 0,-1 0 0,-1 1 8,-1 2-8,0 0 8,0 0-8,1 0 8,-1-1 8,1-2-8,1-1 0,0 0 8,1 0 0,1-1 0,0 1 0,0-1 0,-1 1-8,1 1 8,-2-1 0,0 0 0,1 0 0,-1-1 56,1 1 104,-1 0 128,1 0 8,0 0-40,0 0-88,0 0 9,0 0-41,0 0-72,0 0 0,0 0 8,0 0 56,0 0-32,0 0 80,0 0-8,0-3 16,0 0-24,0-1 0,0 1 16,0 1-16,0 1-40,-1 0-8,-1 1 16,1-1-80,-1 0 8,0 1-56,1-1 80,-1 0 8,1-1 0,-1 0-24,1 1 8,-1-1 8,1 0-8,0 0-8,0-1 0,-1 2 0,1-1 16,-1 0-16,1 0 0,0 0 0,-1-1 0,-1 0-16,2 1 32,-1 0-32,1-1-48,0-1 0,0-1 8,0-1 32,0 0 0,0-1 0,-1 1-40,1 2 80,-1 0-16,0 0-24,1 1 0,0 1 24,0 0-64,0 0 0,0 0 40,0-1-40,1-1 48,-1 0 8,0-1 33,0 0-41,-1 1 56,1 1-40,0 1 8,1 0-72,-1 1 64,1 1-56,-1-1 32,0 1 8,1-2-48,-1 1 0,0 0 64,1-1-8,0 0-56,0 0 80,0-1-40,1 1 0,-1 0 0,0 0 24,0-1-64,-1 1 56,1-1-16,-1 1-40,0 0 40,1 0-32,-1 0 32,1 0-40,0 0 0,0 1-8,0 0 8,0 1 0,0 0-8,0 0 8,-1 0 8,0 0-16,1 1 8,-1-1 56,1 1-16,0-2-48,-1-2 8,0-1 0,0 0-8,1 0 8,-1 0 8,1 1 64,0 1-8,-1-1-24,0 1 0,-1 0-32,2 0 40,-1 1-8,1-1-40,1 0 8,0-1-8,0 0 0,0-1 0,-1 0-8,0 1 16,0 0-16,-1 1 16,0 0-16,1 0 0,0 0 0,0 0 40,-1 0-40,1-1 0,0 0-8,0-3 8,0-1-8,0 0 8,0-2 0,1 0 0,-1 0 0,0 1 8,0 1-8,0 1 0,0 1 0,1-1-8,0 1 8,-1 0 8,1-1-8,-1 2 8,0-1-8,0 1 8,0 1 0,0 1 0,0 0-8,-1 0 8,0 0 0,0 0-8,1-1 8,-1 1 0,0-1-8,0 0 8,0 1 0,0 0-8,0 1 8,0 0 0,0 0 0,1 0-8,-1-1 8,1 0 0,-1-1-8,0 0 8,-1 0-8,1-1 8,-1 1 0,1-1 0,0 0 8,-1-1-8,0 0-8,-1 0 8,-1-1-8,1 0 8,0 1-8,1 0 8,-1 1 0,1 1-8,1-1 8,0 1-8,-1-1 0,1-1 8,0 1-8,-1-1 0,1-1 0,-2 1 8,2 0 8,-1 1 32,0 0-40,0-1 40,-1 1-40,1-1 8,0-1 32,-1 0-40,1 1 0,0-1 56,0 1-56,0-1 56,-1 1-56,0-1 80,0 2-32,-1-1 16,1 2-64,1-1 40,1 1-32,0 1 40,1-1-8,-1 1 0,-1-1 0,0 0-32,1-1 40,-2 1 16,1 0-24,-1 0-32,0 1-8,0-1 8,-1 0-8,1 0 0,-1-1 0,0-1 0,0 1 0,0-1 0,1 0-8,-1 1 8,2 0-8,-1 0 8,2 1 0,-1 0 8,-1-1-16,0 1 0,0 0 8,0 0 0,0-1 0,0 0 0,0 1 0,-1 0 40,1 0 0,1 0-40,-1 0 40,2 1-40,0 0 0,0-1-8,-1 1 0,0-1 8,1 1 0,0-1-8,-1 0 0,0-1 8,0-1 0,0 0 0,0 1 0,-1 1 0,1 0-8,0 0 8,0 0-8,0 0 0,-1-1 0,-1 0 8,1 0 8,0 0-16,1 0 8,0 0 0,0 1-8,1 0 0,0-1 8,-1 1-8,1-2 0,-1 1 0,1-1 8,0 2-8,0 1 8,0 0 0,1 1-8,0 0 0,0 0 0,-1 0 0,1 1 0,0-1 0,0 2-8,0 0 8,0 0 0,1 0 0,-1 0-8,-1-1 8,0 1 0,1-1 0,-1 0-8,1 1 8,1 0-16,-1-1 16,1 0 0,-1 0 0,1-2 8,-1 1 0,0-1 56,-1 0-56,0-1 40,-1 0-40,-1-2 8,0 0-16,0-1 8,1 1 0,0-1 0,-1 0 0,1 0-8,-1-1 0,1-1-8,1 0 8,-1 1 8,1 0-8,0 1 0,0 2 0,0 1 8,0 1 0,0 1 0,0 1 8,-1-2 40,2-1-48,-2 0-8,0-2 0,-1 0 0,0-1-8,0-1 8,0 0 0,0 0 0,1 1 0,0 1 8,1 2 0,-1 1 0,0 2 40,1-1-40,0 1 0,1 0 0,0-1 0,0-1 0,-1-1 0,0-1 0,-2 0 0,1 0-8,0 0 8,-1 1 0,0 1 8,0 0-8,1 1 8,-2 0-8,0-1 0,0-1 0,-3-1-8,0 0 8,-1-3-8,1 0 0,0 0 0,0 0 8,1 1 0,1 0-8,0 1 8,1 0 0,0 0 0,-1 0 8,2 1-8,-1 0 0,0 0 0,0 0 0,-1 0 0,1-1 0,-1 0 0,0-1-8,0 0 8,0 0 0,-1 0 0,-2-1 40,0 0-40,-3-1 0,0 1 0,-1 0 0,0 0 8,1 0-8,0 1-8,0 0 8,2 1-8,1 0 8,1 0-8,1 1 0,0 1 0,1 0 0,1 1 0,0 0 0,1 0 0,-1 1 0,1-1 0,1 1-8,-1 0 8,1 1 8,-1-1-8,-1 1 0,1-2 0,0 1 0,0 0 0,0 0 0,0 0 0,-1-1 0,2 1 0,-1-1 8,1 0-8,-1 1 8,0-1-8,0 0 0,0 0 0,0-1 0,0 1 8,0-2-8,-2 1 0,1 0 0,-1 0 0,0 1 0,0 0 0,0 0 0,-1 0 0,0 1 0,-1 0-8,-2 0 8,0-1-16,-2 1 16,-2-1 0,2 0 0,1 1 0,2-1 0,2 1 0,2-1 0,1 1 8,0-1-8,1 1 8,0 0-8,0 1-8,2 0 8,-1 0 0,1 0 8,-1 0-16,1 0 16,0 0-8,-1 0 0,1 0 0,-1 0-8,1 0 8,-1 0 0,0 0 0,0 0 0,-1 0 0,-1 0 0,-1 0 0,0-1-8,1 1 0,1 0 8,0 0-8,0 0 8,2-1-8,-2 1 0,1 1 8,-1-1-8,-1 0 8,0 1-8,1-1 8,-1 0-8,0 0 8,1 0 0,-1 0 0,1 0-8,0 0 8,1 0 0,0 0 0,0 0 0,-1 0 0,0-1 0,0 1 0,0-2 0,0 1 8,0 0-8,0 0 0,0 0 0,0 0 0,1 0 0,-1 0 0,-1 1 0,0 0 0,0-1 0,-2 1 0,0-1 0,0 0 0,-1 1 0,2 0-8,0 0 8,1 0-8,0 0 0,1 0 0,2 0 0,-1 0 0,2 0 0,0 0 0,-1 0 8,0 0-8,-1 0 8,-1 0-8,0 1 8,-2-1-8,0 1 0,0-1 8,1-1-8,0 1 0,1 0 0,1-1 8,-1 1 0,-1 0 0,0 0-8,0 0 0,1 0 0,-1-1 0,0 0-40,-1 1 32,2-1 8,-1 1 8,1 0-8,0-1 0,1 1 0,1 0 8,-1 1-8,1 0 0,0-1 8,-1 2-8,0-1 0,0 0 0,-1 1 0,0 0-40,-2-1 40,0 0 0,0 1 8,0-1-8,1-1 8,2 0 0,0 0 0,0 0 0,1-1 0,-1 1-8,1 0 8,-1 0 0,1 0-8,1 0 8,-1 1 0,0-1 0,0 0 8,-1 0-8,1-1 0,0 1 8,-1 0-8,1 0 8,0 0-8,0 0 8,0 0-8,0 0 0,0 0 8,0 0-16,0 0 16,0 0-8,0 0 0,0 0 0,0 0 0,0 0 0,0 0 8,0 0 0,0 0-8,0 0 8,0 0-8,0 0 8,0 0 0,0 0-8,0 0 8,0 0-8,0 0 0,0 0 8,0 0-8,0 0 8,0 0 0,0 0 8,0 0-8,0 0 8,0 0-8,0 0 0,0 0 8,0 0-8,0 0 0,0 0 0,0 0 8,0 0-8,0 0 8,0 0 32,0 0 0,0 0 8,0 0 16,0 0-24,0 0 24,0 0 0,0 0-23,0 0-33,0 0 40,0 0-8,0 0-32,0 0 40,0 0-8,0 0-32,0 0 64,0 0-32,0 0-32,0 0 40,0 0-40,0 0-8,0 0-8,0 0-16,0 0-56,0 0 24,0 0-8,0 0-8,3 2 8,1 1 48,2 1 8,2 1 16,1-1 32,2 2-48,0 0 8,1 0 0,-1 0 0,0 0 8,-2-1-8,1 0 0,-2-1 40,0-1-40,1 0 0,1-1 56,0-1-8,0-1 8,1-2-56,2 1 80,0-1-40,0 0-40,-2 1 0,-1 0 0,-3 0-8,-1 1 8,-2 1-8,-1-1 0,-1 1 0,1 0 0,2 0 0,0 0 8,1 2-8,1 1 8,1 0-8,0 0 8,0-1 0,0 1 0,1 0 8,0 0 32,0 0-48,0 1 0,0 0 8,0 1-8,-1 1 0,-1 0 0,0 0 0,-1 0 0,0 0 8,0-1-8,0 0 8,0-2-8,-1 0 0,0-1 0,0 0 8,1 0-8,-1-1 8,1 0 0,0 0 0,-1 1 0,2 0 0,-1 0 8,0 0-8,-1 0 0,0-1 0,0 1 0,-1-1 0,1-1 0,0 0 0,-1 1 0,1-1 0,0 0 0,0 1 0,1-1 8,0 0 32,1 0-40,0 0-8,0 0 8,0-1 40,0 0-40,0 0-8,0 1 0,-1 0 0,0 1 0,0 0 0,0 1 0,2 0 0,1 1 0,-1-1 0,2 1 8,0-1-8,0 0 8,0 0-8,0 1 0,0 0 0,1 0 0,0 0 8,1 0-8,1-1 8,-1 2-8,-1-1 0,-1 2 0,-1 0 0,0 0 0,0 1 8,0-1-8,-1 0 0,-1 0 0,-1 0 0,0 0-8,-1 0 8,0 0 0,-1-1 0,0-1 0,0 0 0,0 0 0,0 0 0,2 2 0,0 0 0,2 2 0,1 1 0,0 2 0,0 2 8,-1 2 0,1 0-8,-1-1 8,0 1-8,0-1 8,-2-1 0,0 0 0,-2-2 0,1 0 0,-2-2-8,0 1 8,-1-2-8,1 1 8,0-1-8,0 1 0,1 1 8,-1 0-8,1 2 8,-1 1 0,0 2-8,0 0 8,0 0 0,-2 0-8,1 0 8,1 1-8,0 1 0,1 0 8,-1 0-8,1 0 8,0-2-8,0 0 8,1-2-8,-1-1 8,-1-1-8,0 0 8,1 0 8,-1 1-8,0 2 0,-1 1 0,0 1 0,1 2 0,-2 0 0,1-1 40,1 1-40,-1-2 8,0-1-8,0 1 40,-1 0-40,-2 2 8,-1 1-8,0 2 56,-2-1-64,2-2 0,-1-3 0,2-3 0,0-4 0,0-4 0,1-1 0,0-3 0,0 0 0,0 0 0,0 1 8,-1 3 0,-1 3 48,-1 2-48,0 2 8,-1 0-8,1-1 0,0-2 8,2-2 32,1-2-40,1-3 0,0-1 0,0 0 0,-1-1 0,0 1 0,0 0-8,0 1 8,-1 2-8,0 0 8,0 2 0,-1 0 0,1-2 40,0-1 40,0-3 16,2-2 40,-1-1-48,1-2-96,0-3 0,-1-4 0,-1-5 0,-1-4 0,-1 0 0,0-1 0,-1 2 0,0 3 0,0 2 0,-1 3 0,-1 0 0,-1 2 0,0-1 0,0 1 0,1 1 0,0-1 0,0-1 0,0 0 0,1 0 0,1-1 0,0 1 0,2 0 0,-1 0 0,1-1 0,0 0 0,-1 0 0,0-3 0,-1 0 0,-1 0 0,0-1 0,0 0 0,-1 0 0,0 0 0,1 0 0,0 0 0,0 1 0,1 2 0,1 1 0,-1 2 0,1 1 0,0 0 0,0 1 0,1-1 0,-1 2 0,1 0 0,0 0 0,0 1 0,-1-1 0,0 1 0,0 1 0,0 0 0,0 0 0,0-1 0,0 1 0,-1-2 0,1 0 0,-1-1 0,0 0 0,1-1 0,-1 2 0,0-1 0,1 1 0,-1-1 0,0 0 0,1-1 0,-1 1 0,1-1 0,0 1 0,1 1 0,0-1 0,0 1 0,-1 0 0,1 2 0,0 1 0,0 0 0,0 1 0,0 1 0,0-1 0,0 0 0,-1 0 0,-1 0 0,0-1 0,-2 1 0,0 1 0,0-1 0,-1 0 0,0-1 0,0-1 0,0 0 0,0-1 0,-1 1 0,-1 1 0,-1 0 0,-1 0 0,0 0 0,-1 1 0,-2 1 0,0 1 0,0 0 0,-1 0 0,0-1 0,-1 0 0,0-1 0,0 0 0,0-2 0,0 1 0,1 1 0,1-1 0,2 2 0,0-1 0,1 0 0,1 0 0,0-1 0,0 1 0,0-1 0,1 0 0,0 0 0,-2 1 0,0-1 0,-1 0 0,0 1 0,0-1 0,0 1 0,1 0 0,2 1 0,-1 0 0,2 1 0,0 0 0,1 0 0,0-1 0,-1 1 0,0-1 0,0 0 0,-2 0 0,0-1 0,-1-1 0,0 1 0,2 0 0,0 0 0,0 1 0,2 0 0,-1 0 0,1 1 0,1 1 0,0 0 0,0 0 0,2 0 0,0 0 0,0 1 0,1 0 0,-1-1 0,1 0 0,-1-1 0,-2 1 0,-1-2 0,0-1 0,0 1 0,-1 0 0,1 0 0,-1 0 0,-1 1 0,1 0 0,-1 1 0,3 1 0,2-1 0,2 1 0,1 0 0,2 0 0,-1 0 0,1 0 0,0 0 0,-1 0 0,-1 0 0,1 0 0,-1 0 0,1 0 0,-1 0 0,1 0 0,0 0 0,0 0 0,0 0 0,0 0 0,0 0 0,3-1 0,1 0-8,0-1-104,1 1 56,0 1 40,-2-1 8,1 0 0,-2 0 8,1 1 8,-1-1-8,1-1 8,-1 0 56,0 1-56,-1 0 56,-1 0-8,0 1-56,-2-1 0,0-1 0,0 0 0,-2-2 0,-1-1 0,1 0 0,-1-1 0,2 1 0,0 1 0,0 1 0,1 1 0,1 1 0,1 1 0,0 1 0,1-1 0,0 1 0,0 0 0,0 0 0,-1 0 0,0 0 0,1 0 0,0-1 0,-1 1 0,2 0 0,0 0-8,1 1 0,2 0 8,3 1 16,4 0-16,4-1 0,5-1 0,2 0 0,3-1 0,0 0 0,0 0 0,0 0 0,1 0 0,0 0 0,0-1 0,1 1 0,-1-1 0,-1 2 0,-4-1 0,-5 3 0,-4 1 0,-5-1 0,-3 1 0,-3-2 0,-2 0 0,-1-2 0,-1-1 0,-1 0 0,1 0 0,0 1 0,0-2 0,-1 0 0,-1-2 0,-2 0 0,-5-1 0,-4-1 0,-6-1 0,-3 0 0,-4 1 0,-1 0 0,1 2 0,0 0 0,4 0 0,2 1 0,3-1 0,1-1 0,2-1 0,3 0 0,3 1 0,2-1 0,2 1 0,2 0 0,0 0 0,0 1 0,1 2 0,0 1 0,-1 0 0,-2 2 0,-1 2 0,-1 1 0,0 1 0,1 1 0,0 1 0,2 0-48,2-2-24,2-2 56,1-2 8,1 0 0,0-2 8,-1 1 8,0-1 0,0 0 0,-2 1 0,1-1 48,-1-1 8,0 0-64,1 0 0,0 0 0,0 0 0,1 0 0,0 1 0,0 0 0,1 0 0,0 1 0,-1 1 0,0 1 0,-1 0 0,1 1 0,0 0 0,-1 0 0,2 0-8,-1-1-56,2 1 56,1-2-8,0 1-32,2 0 48,1 1 48,3 1 8,3 2-16,2 0-40,3-1 0,3 0 0,3 0 0,2-2 0,1 0 0,-1-1 0,-2 0 0,-1-1 0,-3 1 0,-3-1 0,-2 0 0,-2 1 0,-2-1 0,0 2 0,1-1 0,-2 1 0,0-1 0,-1 1 0,-1-1 0,0 0 0,-1 0 0,0 0 0,1-1 0,0 2 0,1 0 0,1 0 0,0 0 0,0 3 0,1 0 0,1 0 0,1 0 0,-1 0 0,1 0 0,-2 0 0,0 0 0,-1-1 0,0 0 0,-1 0 0,-1 0 0,0-1 0,-1 0 0,0-1 0,0 0 0,1 1 0,0 0 0,-1 1 0,2 0 0,0 0 0,0 1 0,-1 1 0,0 0 0,-1-1 0,1 0 0,-2 0 0,0-2 0,0 0 0,0-1 0,1 1 0,0-1 0,1 0 0,0 2 0,-1 0 0,0 1 0,0 1 0,0 1 0,-1 1 0,1 0 0,-1 0 0,0-1 0,1 1 0,0 0 0,0 0 0,-1-1 0,1 1 0,0 0 0,-1 0 0,0 0 0,0 0 0,-1 1 0,0 0 0,1 0 0,-1 0 0,0 1 0,1-1 0,0 1 0,0-1 0,0 1 0,-1 0 0,0 1 0,-1-1 0,1 0 0,-1-1 0,0-2 0,0-2 0,1 0 0,-1-2 0,1-1 0,0 2 0,-1-1 0,-1 2 0,2 2 0,0 0 0,1 1 0,1 0 0,-1 1 0,1 0 0,-1-2 0,0 0 0,0-2 0,0 1 0,1-1 0,0 2 0,0 0 0,1 0 0,1 3 0,0 1 0,0 1 0,-1 0 0,0 1 0,0 0 0,0 0 0,-1-2 0,0-1 0,0-2 0,0 0 0,-1-1 0,0-2 0,-1 0 0,0-1 0,0 0 0,0 0 0,-1 0 0,1 1 0,-1 0 0,1-1 0,-1 0 0,1-1 0,-2 0 0,1 1 0,0 0 0,0 2 0,1 0 0,1 3 0,0 1 0,1 2 0,-1 0 0,0 1 0,-2 0 0,0-1 0,0 0 0,-1-2 0,-1-2 0,0 1 0,-1-1 0,1 1 0,-1-1 0,1 2 0,-2 1 0,1 0 0,-1-1 0,2 0 0,-1-2 0,1-1 0,0-2 0,0-1 0,0-1 0,0-1 0,0 1 0,-1 0 0,1-1 0,-1 1 0,0 1 0,0-1 0,0 1 0,0 2 0,-1-1 0,1 1 0,0-1 0,0-1 0,1 0 0,0 0 0,0-1 0,-1 1 0,1 1 0,0-1 0,0 0 0,-1 0 0,0 0 0,0-1 0,-1-1 0,0 0 0,1 0 0,0-1 0,-1-1 0,1-1 0,0 0 0,0-1 0,0 0 0,0 0 0,0-1 0,0 1 0,-1 1 0,1 0 0,0 0 0,0 0 0,1 0 0,-1 0 0,0 0 0,0-2 0,0 1 0,1-1 0,0 0 0,0 0 0,0 0 0,1-1 0,-1 1 0,0 1 0,-1 0 0,0 0 0,0 1 0,1 0 0,-1 0 0,2 0 0,-1 0 0,0 0 0,-1 0 0,1 0 0,-1-1 0,0 0 0,1 1 0,-1-1 0,0 1 0,0 0 0,0 0 0,-1 0 0,1 0 0,-1 0 0,0 0 0,1 0 0,-1 0 0,1 0 0,0 0 0,0 0 0,0 0 0,0 0 0,0 0 0,0 0 0,0 0 0,0 0 0,0 0 0,0 0 0,0 0 0,0 0 0,0 0 0,0 0 0,0 0 0,0 0 0,0 0 0,0 0 0,0 0 0,0 0 0,0 0 0,0 0 0,0 0 0,0 0 0,0 0 0,0 0 0,0 0 0,0 0 0,0 0 0,0 0 0,0 0 0,0 0 0,0 0 0,0 0 0,-2 1 0,-2-1-8,-1 0-1544,-4-2-2273,-6-2-2713,-27-9-5224,-7-2 2680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40.43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4 127 152,'0'0'4273,"0"0"-2905,0 0-728,-1 0-272,0 0 65,0 0 95,1 0 112,0 0 176,1-1-16,-1 1 64,1-1 169,-1 0-169,0 1-320,1 0-56,-1 0 8,0 0-32,0 0 8,0 0-40,0 0 24,0 0-15,0 0 31,0 0-80,0 0-80,0 0-56,0 0 40,0 0 104,0 0-16,0 0 32,0 0 8,0 0-16,4-2 128,3-2-199,2 0-73,0 0-56,1 0-80,0 0 8,-1 1-8,2 1 8,0 1-16,1 0-40,0 1 8,-1 0-32,1 1-8,0 0 24,-1 1 16,-1 0 8,-1 0 56,0-1 32,-1 0-80,3-1 88,-1 0 40,2 1-88,0 0-16,0 0 16,-1 0-48,-1 0-24,-1 0 0,0 0 0,-1 1 0,-1 0 16,1 0-8,0-1 8,0 1-8,0-1 16,1 0 24,-1-1 48,1 1-24,-1-1-48,1 1-24,0 0 24,1 0-32,1 0-15,0 0-49,0 1 72,-2-1-64,-1 0 8,0 0-8,0 0 0,1 1 88,0 0-24,1 0 24,1 1 24,0-1 0,1-1-32,-1 0-32,0 0-40,-2 1 40,0-1-40,-2 1 48,1 0-56,-2 0-8,0-1 48,-1 0 16,1 0 8,0-1 48,0 0 24,1-1-40,1 0 40,0-1 0,2 1-32,0-1-104,1 1 0,0 0 40,-2 1-48,0-1 0,-1 1 0,0 0 8,-1 0 8,1 0-8,1 0 56,1-1 16,2-1 8,3-2 8,2-1-40,1 1 32,1-1-40,1 0-40,-1-1 56,-1 2-56,-3 0 0,-1 1 0,-3 1-8,-1 1 8,-1 0 0,-1 1-8,0 1 0,0 0 0,1-1 8,0 1 0,2-1 8,0-1-8,1-2 72,2 0 8,0 0-80,2 0 40,-2 0 0,1 1-40,-2-1-8,0 1 0,-1 0 0,0 1 0,0 0 8,1 0 0,1 0 0,3-1 40,1-1 16,4-1 32,2 0-40,2 1-48,1 1 0,-2 1 0,-3 0-8,-3 1 8,-3 0-8,-4 0 8,-3 0 0,-1 0 0,-2 0 0,1 0 0,0-1 40,1 0-40,0 0 0,-1 0 40,0 0-40,-1 0 0,1 0 0,-1 0 0,-1 1-8,1 0 8,0 1-8,0-1 0,0 1 8,1-1-8,0 0 16,2-1-16,3 0 8,1 0 0,2 0 0,0 0-8,0 0 8,1 0 0,0 1-8,0-2 0,1 1 0,-1 0 0,1-1 8,-1 1-8,0 0 8,1 0-8,-1 0 8,0-1-8,0 0 0,0 0 0,0 1 0,-1 1 0,-2 1 0,1 0 0,-1 0 0,1 0 0,-1 0 0,1 0 8,-1-1-8,1 0 0,0 0 0,0-1 0,-1 1 0,-1-2 0,1 0 0,-3 0 0,0 1 0,-2 0 0,-1 0 0,0 1 0,-1-1 0,0 1 0,-1-1 0,0 1 0,-1 0 0,0 0 0,0 1 0,0 0 0,1-1 0,0 0 0,-1 0 0,0 0 0,-1 0 0,0 0 0,-2 0 8,0 0 0,0 0 0,-1 0 0,-1 0 8,0 0 32,1 0-40,0 0 56,-1 0-56,1 0 8,-1 0-8,0 1 8,0 0-8,0 0-8,0 0-8,1 0-136,0 0-144,-1-2-312,0 0-704,-2-2-1313,-7-8-4272,-2-2-10771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47.74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1141 1317 416,'0'0'592,"0"0"-64,0 2-264,0 0-136,0 1-40,0-1 80,0 0-160,2-2 593,-1-1 239,1 0-136,-1-1-208,0 0-112,-2 2 0,1 0 0,0 0-48,1 1-16,-1 0 81,0-1 223,1-2 176,1 0 32,0 0-112,1-2-40,1 0-64,0 0 41,0-1-57,1 0-96,-1-1-56,-1 2-88,-1 1 0,0 1-48,-2 2-40,-1 0-32,1 1-56,-1 0-80,0-1 8,1 1-16,0-1 72,1-1 32,-1 0 176,0 1 57,-1-1-17,1 1-80,0 0-104,0 0-40,0 0 48,-1 0 0,1 0-40,0 0-80,0 0-8,0 0-64,0 0 24,0 0 0,0 0 24,0 0 32,0 0-8,0 0 0,0 0 16,0 0-56,-2 2-64,-1 0 32,-2 1-48,1 0 8,-1 0-8,1 1-16,0 0 16,2-1-8,0 0-8,1-1 8,0-1 8,1-1-8,0 0 0,0 1 0,-1 0 0,-1 1 8,-1 2-8,0 0 8,0 0-8,1 0 8,-1-1 8,1-2-8,1-1 0,0 0 8,1 0 0,1-1 0,0 1 0,0-1 0,-1 1-8,1 1 8,-2-1 0,0 0 0,1 0 0,-1-1 56,1 1 104,-1 0 128,1 0 8,0 0-40,0 0-88,0 0 9,0 0-41,0 0-72,0 0 0,0 0 8,0 0 56,0 0-32,0 0 80,0 0-8,0-3 16,0 0-24,0-1 0,0 1 16,0 1-16,0 1-40,-1 0-8,-1 1 16,1-1-80,-1 0 8,0 1-56,1-1 80,-1 0 8,1-1 0,-1 0-24,1 1 8,-1-1 8,1 0-8,0 0-8,0-1 0,-1 2 0,1-1 16,-1 0-16,1 0 0,0 0 0,-1-1 0,-1 0-16,2 1 32,-1 0-32,1-1-48,0-1 0,0-1 8,0-1 32,0 0 0,0-1 0,-1 1-40,1 2 80,-1 0-16,0 0-24,1 1 0,0 1 24,0 0-64,0 0 0,0 0 40,0-1-40,1-1 48,-1 0 8,0-1 33,0 0-41,-1 1 56,1 1-40,0 1 8,1 0-72,-1 1 64,1 1-56,-1-1 32,0 1 8,1-2-48,-1 1 0,0 0 64,1-1-8,0 0-56,0 0 80,0-1-40,1 1 0,-1 0 0,0 0 24,0-1-64,-1 1 56,1-1-16,-1 1-40,0 0 40,1 0-32,-1 0 32,1 0-40,0 0 0,0 1-8,0 0 8,0 1 0,0 0-8,0 0 8,-1 0 8,0 0-16,1 1 8,-1-1 56,1 1-16,0-2-48,-1-2 8,0-1 0,0 0-8,1 0 8,-1 0 8,1 1 64,0 1-8,-1-1-24,0 1 0,-1 0-32,2 0 40,-1 1-8,1-1-40,1 0 8,0-1-8,0 0 0,0-1 0,-1 0-8,0 1 16,0 0-16,-1 1 16,0 0-16,1 0 0,0 0 0,0 0 40,-1 0-40,1-1 0,0 0-8,0-3 8,0-1-8,0 0 8,0-2 0,1 0 0,-1 0 0,0 1 8,0 1-8,0 1 0,0 1 0,1-1-8,0 1 8,-1 0 8,1-1-8,-1 2 8,0-1-8,0 1 8,0 1 0,0 1 0,0 0-8,-1 0 8,0 0 0,0 0-8,1-1 8,-1 1 0,0-1-8,0 0 8,0 1 0,0 0-8,0 1 8,0 0 0,0 0 0,1 0-8,-1-1 8,1 0 0,-1-1-8,0 0 8,-1 0-8,1-1 8,-1 1 0,1-1 0,0 0 8,-1-1-8,0 0-8,-1 0 8,-1-1-8,1 0 8,0 1-8,1 0 8,-1 1 0,1 1-8,1-1 8,0 1-8,-1-1 0,1-1 8,0 1-8,-1-1 0,1-1 0,-2 1 8,2 0 8,-1 1 32,0 0-40,0-1 40,-1 1-40,1-1 8,0-1 32,-1 0-40,1 1 0,0-1 56,0 1-56,0-1 56,-1 1-56,0-1 80,0 2-32,-1-1 16,1 2-64,1-1 40,1 1-32,0 1 40,1-1-8,-1 1 0,-1-1 0,0 0-32,1-1 40,-2 1 16,1 0-24,-1 0-32,0 1-8,0-1 8,-1 0-8,1 0 0,-1-1 0,0-1 0,0 1 0,0-1 0,1 0-8,-1 1 8,2 0-8,-1 0 8,2 1 0,-1 0 8,-1-1-16,0 1 0,0 0 8,0 0 0,0-1 0,0 0 0,0 1 0,-1 0 40,1 0 0,1 0-40,-1 0 40,2 1-40,0 0 0,0-1-8,-1 1 0,0-1 8,1 1 0,0-1-8,-1 0 0,0-1 8,0-1 0,0 0 0,0 1 0,-1 1 0,1 0-8,0 0 8,0 0-8,0 0 0,-1-1 0,-1 0 8,1 0 8,0 0-16,1 0 8,0 0 0,0 1-8,1 0 0,0-1 8,-1 1-8,1-2 0,-1 1 0,1-1 8,0 2-8,0 1 8,0 0 0,1 1-8,0 0 0,0 0 0,-1 0 0,1 1 0,0-1 0,0 2-8,0 0 8,0 0 0,1 0 0,-1 0-8,-1-1 8,0 1 0,1-1 0,-1 0-8,1 1 8,1 0-16,-1-1 16,1 0 0,-1 0 0,1-2 8,-1 1 0,0-1 56,-1 0-56,0-1 40,-1 0-40,-1-2 8,0 0-16,0-1 8,1 1 0,0-1 0,-1 0 0,1 0-8,-1-1 0,1-1-8,1 0 8,-1 1 8,1 0-8,0 1 0,0 2 0,0 1 8,0 1 0,0 1 0,0 1 8,-1-2 40,2-1-48,-2 0-8,0-2 0,-1 0 0,0-1-8,0-1 8,0 0 0,0 0 0,1 1 0,0 1 8,1 2 0,-1 1 0,0 2 40,1-1-40,0 1 0,1 0 0,0-1 0,0-1 0,-1-1 0,0-1 0,-2 0 0,1 0-8,0 0 8,-1 1 0,0 1 8,0 0-8,1 1 8,-2 0-8,0-1 0,0-1 0,-3-1-8,0 0 8,-1-3-8,1 0 0,0 0 0,0 0 8,1 1 0,1 0-8,0 1 8,1 0 0,0 0 0,-1 0 8,2 1-8,-1 0 0,0 0 0,0 0 0,-1 0 0,1-1 0,-1 0 0,0-1-8,0 0 8,0 0 0,-1 0 0,-2-1 40,0 0-40,-3-1 0,0 1 0,-1 0 0,0 0 8,1 0-8,0 1-8,0 0 8,2 1-8,1 0 8,1 0-8,1 1 0,0 1 0,1 0 0,1 1 0,0 0 0,1 0 0,-1 1 0,1-1 0,1 1-8,-1 0 8,1 1 8,-1-1-8,-1 1 0,1-2 0,0 1 0,0 0 0,0 0 0,0 0 0,-1-1 0,2 1 0,-1-1 8,1 0-8,-1 1 8,0-1-8,0 0 0,0 0 0,0-1 0,0 1 8,0-2-8,-2 1 0,1 0 0,-1 0 0,0 1 0,0 0 0,0 0 0,-1 0 0,0 1 0,-1 0-8,-2 0 8,0-1-16,-2 1 16,-2-1 0,2 0 0,1 1 0,2-1 0,2 1 0,2-1 0,1 1 8,0-1-8,1 1 8,0 0-8,0 1-8,2 0 8,-1 0 0,1 0 8,-1 0-16,1 0 16,0 0-8,-1 0 0,1 0 0,-1 0-8,1 0 8,-1 0 0,0 0 0,0 0 0,-1 0 0,-1 0 0,-1 0 0,0-1-8,1 1 0,1 0 8,0 0-8,0 0 8,2-1-8,-2 1 0,1 1 8,-1-1-8,-1 0 8,0 1-8,1-1 8,-1 0-8,0 0 8,1 0 0,-1 0 0,1 0-8,0 0 8,1 0 0,0 0 0,0 0 0,-1 0 0,0-1 0,0 1 0,0-2 0,0 1 8,0 0-8,0 0 0,0 0 0,0 0 0,1 0 0,-1 0 0,-1 1 0,0 0 0,0-1 0,-2 1 0,0-1 0,0 0 0,-1 1 0,2 0-8,0 0 8,1 0-8,0 0 0,1 0 0,2 0 0,-1 0 0,2 0 0,0 0 0,-1 0 8,0 0-8,-1 0 8,-1 0-8,0 1 8,-2-1-8,0 1 0,0-1 8,1-1-8,0 1 0,1 0 0,1-1 8,-1 1 0,-1 0 0,0 0-8,0 0 0,1 0 0,-1-1 0,0 0-40,-1 1 32,2-1 8,-1 1 8,1 0-8,0-1 0,1 1 0,1 0 8,-1 1-8,1 0 0,0-1 8,-1 2-8,0-1 0,0 0 0,-1 1 0,0 0-40,-2-1 40,0 0 0,0 1 8,0-1-8,1-1 8,2 0 0,0 0 0,0 0 0,1-1 0,-1 1-8,1 0 8,-1 0 0,1 0-8,1 0 8,-1 1 0,0-1 0,0 0 8,-1 0-8,1-1 0,0 1 8,-1 0-8,1 0 8,0 0-8,0 0 8,0 0-8,0 0 0,0 0 8,0 0-16,0 0 16,0 0-8,0 0 0,0 0 0,0 0 0,0 0 0,0 0 8,0 0 0,0 0-8,0 0 8,0 0-8,0 0 8,0 0 0,0 0-8,0 0 8,0 0-8,0 0 0,0 0 8,0 0-8,0 0 8,0 0 0,0 0 8,0 0-8,0 0 8,0 0-8,0 0 0,0 0 8,0 0-8,0 0 0,0 0 0,0 0 8,0 0-8,0 0 8,0 0 32,0 0 0,0 0 8,0 0 16,0 0-24,0 0 24,0 0 0,0 0-23,0 0-33,0 0 40,0 0-8,0 0-32,0 0 40,0 0-8,0 0-32,0 0 64,0 0-32,0 0-32,0 0 40,0 0-40,0 0-8,0 0-8,0 0-16,0 0-56,0 0 24,0 0-8,0 0-8,3 2 8,1 1 48,2 1 8,2 1 16,1-1 32,2 2-48,0 0 8,1 0 0,-1 0 0,0 0 8,-2-1-8,1 0 0,-2-1 40,0-1-40,1 0 0,1-1 56,0-1-8,0-1 8,1-2-56,2 1 80,0-1-40,0 0-40,-2 1 0,-1 0 0,-3 0-8,-1 1 8,-2 1-8,-1-1 0,-1 1 0,1 0 0,2 0 0,0 0 8,1 2-8,1 1 8,1 0-8,0 0 8,0-1 0,0 1 0,1 0 8,0 0 32,0 0-48,0 1 0,0 0 8,0 1-8,-1 1 0,-1 0 0,0 0 0,-1 0 0,0 0 8,0-1-8,0 0 8,0-2-8,-1 0 0,0-1 0,0 0 8,1 0-8,-1-1 8,1 0 0,0 0 0,-1 1 0,2 0 0,-1 0 8,0 0-8,-1 0 0,0-1 0,0 1 0,-1-1 0,1-1 0,0 0 0,-1 1 0,1-1 0,0 0 0,0 1 0,1-1 8,0 0 32,1 0-40,0 0-8,0 0 8,0-1 40,0 0-40,0 0-8,0 1 0,-1 0 0,0 1 0,0 0 0,0 1 0,2 0 0,1 1 0,-1-1 0,2 1 8,0-1-8,0 0 8,0 0-8,0 1 0,0 0 0,1 0 0,0 0 8,1 0-8,1-1 8,-1 2-8,-1-1 0,-1 2 0,-1 0 0,0 0 0,0 1 8,0-1-8,-1 0 0,-1 0 0,-1 0 0,0 0-8,-1 0 8,0 0 0,-1-1 0,0-1 0,0 0 0,0 0 0,0 0 0,2 2 0,0 0 0,2 2 0,1 1 0,0 2 0,0 2 8,-1 2 0,1 0-8,-1-1 8,0 1-8,0-1 8,-2-1 0,0 0 0,-2-2 0,1 0 0,-2-2-8,0 1 8,-1-2-8,1 1 8,0-1-8,0 1 0,1 1 8,-1 0-8,1 2 8,-1 1 0,0 2-8,0 0 8,0 0 0,-2 0-8,1 0 8,1 1-8,0 1 0,1 0 8,-1 0-8,1 0 8,0-2-8,0 0 8,1-2-8,-1-1 8,-1-1-8,0 0 8,1 0 8,-1 1-8,0 2 0,-1 1 0,0 1 0,1 2 0,-2 0 0,1-1 40,1 1-40,-1-2 8,0-1-8,0 1 40,-1 0-40,-2 2 8,-1 1-8,0 2 56,-2-1-64,2-2 0,-1-3 0,2-3 0,0-4 0,0-4 0,1-1 0,0-3 0,0 0 0,0 0 0,0 1 8,-1 3 0,-1 3 48,-1 2-48,0 2 8,-1 0-8,1-1 0,0-2 8,2-2 32,1-2-40,1-3 0,0-1 0,0 0 0,-1-1 0,0 1 0,0 0-8,0 1 8,-1 2-8,0 0 8,0 2 0,-1 0 0,1-2 40,0-1 40,0-3 16,2-2 40,-1-1-48,1-2-96,0-3 0,-1-4 0,-1-5 0,-1-4 0,-1 0 0,0-1 0,-1 2 0,0 3 0,0 2 0,-1 3 0,-1 0 0,-1 2 0,0-1 0,0 1 0,1 1 0,0-1 0,0-1 0,0 0 0,1 0 0,1-1 0,0 1 0,2 0 0,-1 0 0,1-1 0,0 0 0,-1 0 0,0-3 0,-1 0 0,-1 0 0,0-1 0,0 0 0,-1 0 0,0 0 0,1 0 0,0 0 0,0 1 0,1 2 0,1 1 0,-1 2 0,1 1 0,0 0 0,0 1 0,1-1 0,-1 2 0,1 0 0,0 0 0,0 1 0,-1-1 0,0 1 0,0 1 0,0 0 0,0 0 0,0-1 0,0 1 0,-1-2 0,1 0 0,-1-1 0,0 0 0,1-1 0,-1 2 0,0-1 0,1 1 0,-1-1 0,0 0 0,1-1 0,-1 1 0,1-1 0,0 1 0,1 1 0,0-1 0,0 1 0,-1 0 0,1 2 0,0 1 0,0 0 0,0 1 0,0 1 0,0-1 0,0 0 0,-1 0 0,-1 0 0,0-1 0,-2 1 0,0 1 0,0-1 0,-1 0 0,0-1 0,0-1 0,0 0 0,0-1 0,-1 1 0,-1 1 0,-1 0 0,-1 0 0,0 0 0,-1 1 0,-2 1 0,0 1 0,0 0 0,-1 0 0,0-1 0,-1 0 0,0-1 0,0 0 0,0-2 0,0 1 0,1 1 0,1-1 0,2 2 0,0-1 0,1 0 0,1 0 0,0-1 0,0 1 0,0-1 0,1 0 0,0 0 0,-2 1 0,0-1 0,-1 0 0,0 1 0,0-1 0,0 1 0,1 0 0,2 1 0,-1 0 0,2 1 0,0 0 0,1 0 0,0-1 0,-1 1 0,0-1 0,0 0 0,-2 0 0,0-1 0,-1-1 0,0 1 0,2 0 0,0 0 0,0 1 0,2 0 0,-1 0 0,1 1 0,1 1 0,0 0 0,0 0 0,2 0 0,0 0 0,0 1 0,1 0 0,-1-1 0,1 0 0,-1-1 0,-2 1 0,-1-2 0,0-1 0,0 1 0,-1 0 0,1 0 0,-1 0 0,-1 1 0,1 0 0,-1 1 0,3 1 0,2-1 0,2 1 0,1 0 0,2 0 0,-1 0 0,1 0 0,0 0 0,-1 0 0,-1 0 0,1 0 0,-1 0 0,1 0 0,-1 0 0,1 0 0,0 0 0,0 0 0,0 0 0,0 0 0,0 0 0,3-1 0,1 0-8,0-1-104,1 1 56,0 1 40,-2-1 8,1 0 0,-2 0 8,1 1 8,-1-1-8,1-1 8,-1 0 56,0 1-56,-1 0 56,-1 0-8,0 1-56,-2-1 0,0-1 0,0 0 0,-2-2 0,-1-1 0,1 0 0,-1-1 0,2 1 0,0 1 0,0 1 0,1 1 0,1 1 0,1 1 0,0 1 0,1-1 0,0 1 0,0 0 0,0 0 0,-1 0 0,0 0 0,1 0 0,0-1 0,-1 1 0,2 0 0,0 0-8,1 1 0,2 0 8,3 1 16,4 0-16,4-1 0,5-1 0,2 0 0,3-1 0,0 0 0,0 0 0,0 0 0,1 0 0,0 0 0,0-1 0,1 1 0,-1-1 0,-1 2 0,-4-1 0,-5 3 0,-4 1 0,-5-1 0,-3 1 0,-3-2 0,-2 0 0,-1-2 0,-1-1 0,-1 0 0,1 0 0,0 1 0,0-2 0,-1 0 0,-1-2 0,-2 0 0,-5-1 0,-4-1 0,-6-1 0,-3 0 0,-4 1 0,-1 0 0,1 2 0,0 0 0,4 0 0,2 1 0,3-1 0,1-1 0,2-1 0,3 0 0,3 1 0,2-1 0,2 1 0,2 0 0,0 0 0,0 1 0,1 2 0,0 1 0,-1 0 0,-2 2 0,-1 2 0,-1 1 0,0 1 0,1 1 0,0 1 0,2 0-48,2-2-24,2-2 56,1-2 8,1 0 0,0-2 8,-1 1 8,0-1 0,0 0 0,-2 1 0,1-1 48,-1-1 8,0 0-64,1 0 0,0 0 0,0 0 0,1 0 0,0 1 0,0 0 0,1 0 0,0 1 0,-1 1 0,0 1 0,-1 0 0,1 1 0,0 0 0,-1 0 0,2 0-8,-1-1-56,2 1 56,1-2-8,0 1-32,2 0 48,1 1 48,3 1 8,3 2-16,2 0-40,3-1 0,3 0 0,3 0 0,2-2 0,1 0 0,-1-1 0,-2 0 0,-1-1 0,-3 1 0,-3-1 0,-2 0 0,-2 1 0,-2-1 0,0 2 0,1-1 0,-2 1 0,0-1 0,-1 1 0,-1-1 0,0 0 0,-1 0 0,0 0 0,1-1 0,0 2 0,1 0 0,1 0 0,0 0 0,0 3 0,1 0 0,1 0 0,1 0 0,-1 0 0,1 0 0,-2 0 0,0 0 0,-1-1 0,0 0 0,-1 0 0,-1 0 0,0-1 0,-1 0 0,0-1 0,0 0 0,1 1 0,0 0 0,-1 1 0,2 0 0,0 0 0,0 1 0,-1 1 0,0 0 0,-1-1 0,1 0 0,-2 0 0,0-2 0,0 0 0,0-1 0,1 1 0,0-1 0,1 0 0,0 2 0,-1 0 0,0 1 0,0 1 0,0 1 0,-1 1 0,1 0 0,-1 0 0,0-1 0,1 1 0,0 0 0,0 0 0,-1-1 0,1 1 0,0 0 0,-1 0 0,0 0 0,0 0 0,-1 1 0,0 0 0,1 0 0,-1 0 0,0 1 0,1-1 0,0 1 0,0-1 0,0 1 0,-1 0 0,0 1 0,-1-1 0,1 0 0,-1-1 0,0-2 0,0-2 0,1 0 0,-1-2 0,1-1 0,0 2 0,-1-1 0,-1 2 0,2 2 0,0 0 0,1 1 0,1 0 0,-1 1 0,1 0 0,-1-2 0,0 0 0,0-2 0,0 1 0,1-1 0,0 2 0,0 0 0,1 0 0,1 3 0,0 1 0,0 1 0,-1 0 0,0 1 0,0 0 0,0 0 0,-1-2 0,0-1 0,0-2 0,0 0 0,-1-1 0,0-2 0,-1 0 0,0-1 0,0 0 0,0 0 0,-1 0 0,1 1 0,-1 0 0,1-1 0,-1 0 0,1-1 0,-2 0 0,1 1 0,0 0 0,0 2 0,1 0 0,1 3 0,0 1 0,1 2 0,-1 0 0,0 1 0,-2 0 0,0-1 0,0 0 0,-1-2 0,-1-2 0,0 1 0,-1-1 0,1 1 0,-1-1 0,1 2 0,-2 1 0,1 0 0,-1-1 0,2 0 0,-1-2 0,1-1 0,0-2 0,0-1 0,0-1 0,0-1 0,0 1 0,-1 0 0,1-1 0,-1 1 0,0 1 0,0-1 0,0 1 0,0 2 0,-1-1 0,1 1 0,0-1 0,0-1 0,1 0 0,0 0 0,0-1 0,-1 1 0,1 1 0,0-1 0,0 0 0,-1 0 0,0 0 0,0-1 0,-1-1 0,0 0 0,1 0 0,0-1 0,-1-1 0,1-1 0,0 0 0,0-1 0,0 0 0,0 0 0,0-1 0,0 1 0,-1 1 0,1 0 0,0 0 0,0 0 0,1 0 0,-1 0 0,0 0 0,0-2 0,0 1 0,1-1 0,0 0 0,0 0 0,0 0 0,1-1 0,-1 1 0,0 1 0,-1 0 0,0 0 0,0 1 0,1 0 0,-1 0 0,2 0 0,-1 0 0,0 0 0,-1 0 0,1 0 0,-1-1 0,0 0 0,1 1 0,-1-1 0,0 1 0,0 0 0,0 0 0,-1 0 0,1 0 0,-1 0 0,0 0 0,1 0 0,-1 0 0,1 0 0,0 0 0,0 0 0,0 0 0,0 0 0,0 0 0,0 0 0,0 0 0,0 0 0,0 0 0,0 0 0,0 0 0,0 0 0,0 0 0,0 0 0,0 0 0,0 0 0,0 0 0,0 0 0,0 0 0,0 0 0,0 0 0,0 0 0,0 0 0,0 0 0,0 0 0,0 0 0,0 0 0,0 0 0,0 0 0,0 0 0,0 0 0,0 0 0,0 0 0,0 0 0,-2 1 0,-2-1-8,-1 0-1544,-4-2-2273,-6-2-2713,-27-9-5224,-7-2 2680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3.67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86 1640,'0'0'3897,"0"0"-2240,0-1-161,0 0-184,0-1-208,0 0-15,0 0-33,0 0-96,1-1-72,-1 1-80,0 0 33,0 0-1,0 1-112,0 1-16,1 0-16,0 0 0,0 0-120,0 1-47,0-1-113,1 0-32,-1 0-48,1-1 16,3 0 128,1-1-96,5-2-96,2-2-88,1 0 32,1-1 80,3-1 32,0 1-88,1 0-56,2 1-31,1 1 23,0 0 0,3 3-80,0 2-56,-1 2 64,1 3-8,-1 0-8,1 0 64,1 0 24,1-3 24,0 0-56,1-2-32,-2 0-32,0 0-8,-2 1-48,-2 0-32,0 0-8,-1 2 16,-1 2-8,-1 0 0,1 2 0,-1 2 40,0 0 24,0 2-24,0 1-32,-1 1 40,-1 0 32,0 0-16,-1 0-16,0-1-48,-1 0 64,-1 1-8,0-1 8,1 1 0,0 1-24,0 0-40,-1-1 56,0 2-16,-1-1-40,-1 0 8,1 0-8,-1 0 48,0 1-8,0 0-40,1 1 40,0 1 24,0 2-24,-1 0-32,1 1 40,-1 0 8,0 1-16,0-2 24,0 0-24,-2-1-40,0-3 104,-1-3-64,1 0 0,0-2-40,-1 0 48,0 1-8,-1 0-40,0 2 8,-1 1-8,0 1 64,0 1-72,0 1 16,0 0 56,-1 1-64,-1-1 40,0 0-48,0-1 16,0-1 40,0 0-40,1-1 32,0 0-40,1 1 0,-1-1 40,1 1-32,-1 1 56,0-1-72,-1 2 16,-1 1 40,-1 2-40,-1 2 57,-1 2-25,0 1-48,0 1 16,-1 0 56,0 0-16,0-3-40,0-2 40,0-3-48,0-1 0,1 0 88,-1-1-24,1 0-64,-1 1 64,-1 0-64,1-1 0,0-1 8,1 0-8,-1-2 0,0-3 0,0 0 8,-1-2-16,0 0 8,1 0 0,-1 1-8,1 0 8,0 1 0,0 0-8,0 0 8,0-1-8,0 0 8,0-3 8,0-1-8,0-2 0,0-1 64,0-2-8,0 0 8,-1-1-24,1 0-40,0 1-8,-2 1 0,1 3 0,-2 2 0,0 4-8,-3 3 8,0 0 0,0-1 0,3-4 0,2-6 8,4-6 40,4-7-48,1-9-48,3-8-456,1-7-953,-3-2-1263,-14-2-4218,-7 7-12842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50:12.3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0 200 2545,'18'-21'8621,"-16"19"-8259,1 0 0,0 0 0,0 0 0,-1 1 0,1-1 0,0 1 0,4-2 0,5 3 186,21 0 206,1-1 0,46-7 0,-4-9 92,69-12-95,-100 25-503,1 2 0,0 2 0,56 7 0,-64-3-137,-1-1 0,1-2 0,0-2 0,0-1 0,55-11 0,-27-5-87,-37 8 1,1 2 0,0 1 0,1 2 0,40-2 0,-7 11-21,-43-2 33,0-1 0,25-2 0,71-18 55,2 0-69,-102 18-24,-1 0 1,1 1-1,-1 1 0,1 0 0,19 5 1,-13-2 30,0-2 0,0-1 0,0 0 0,0-2 0,24-3 1,-16 1 7,-1 1 0,33 3 1,-9 1 42,84-7 1,-29-1 574,59 1-297,143-1-261,-252 9-100,0 2 1,-1 3 0,75 19 0,-116-22 2,22 6 7,1-1 0,0-1-1,1-3 1,57 2 0,1-5 24,-14-6 221,106 9 1,-80 3-181,155 6-45,-121-27 28,-3 1-79,-122 10 26,-1-1 0,0-1 0,22-6 0,13-2 1,-46 11-8,-1 0-1,1 1 1,0-1-1,-1 1 1,1 1-1,-1-1 1,1 1-1,12 6 1,-9-4-1,-1-1 1,1 0 0,13 2 0,13-2 9,0-1 1,0-1 0,0-2-1,0-2 1,46-10-1,-68 11 1,-13 2-5,1 0 0,-1 0-1,0 0 1,0-1-1,1 1 1,-1-1-1,0 1 1,0-1-1,1 0 1,-1 0-1,0 0 1,0 0-1,0 0 1,0-1-1,2-1 1,1 5-10,0-1 0,0 0 0,0-1 0,0 1 0,1-1 0,9 0 0,2-6 27,-6 3-14,0-1 1,0 1 0,1 1-1,-1 0 1,14 0 0,25 12-52,-41-9 83,-7-5-47,-1 3-7,0 0-1,0 0 1,-1 1 0,1-1-1,0 1 1,1-1-1,-1 0 1,0 1-1,0-1 1,0 1 0,0 0-1,0-1 1,0 1-1,0 0 1,1 0 0,-1 0-1,0 0 1,2 0-1,15-2-16,-12 1 179,-7 2-206,-15 4-627,-25 10-2284,9-6-86,-47 1-3313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50:16.6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431 0 1040,'-22'17'12801,"0"12"-12394,8-11-153,0 0-1,1 1 0,-14 27 0,1-2 96,-50 98-203,57-106-113,-17 23-21,25-43-3,1 1-1,-14 30 0,-28 98 248,50-140-251,0-1-1,0 1 1,0-1-1,-1 0 1,0 0-1,0 0 1,0-1-1,0 1 1,-7 5-1,6-6 0,1 0 0,0 0 1,0 0-1,0 1 0,1-1 0,-1 1 0,1-1 0,0 1 0,0 0 1,-3 6-1,6 22 3572,38-47-3383,-16 3-148,0 2 1,0 0 0,1 2 0,44-11 0,-65 19-54,-1 0 0,1 1-1,-1-1 1,1 0 0,-1 1 0,1 0-1,-1-1 1,1 1 0,-1 0 0,0 0 0,5 3-1,14 5 5,4-9 92,0 0-1,0-1 0,0-2 0,38-8 1,-19 3 91,-20 5-83,0-2 0,-1-1-1,0-1 1,0-1-1,30-15 1,-25 10-61,1 1 1,45-12 0,3-1-14,-61 20-17,-1 1-1,1 1 0,0 1 1,23-1-1,34-6 33,-53 8-49,9-3 21,-17 0 22,-8 3-12,0 0-1,0 0 0,0-1 0,-1 1 0,1-1 0,0 0 0,3-3 0,-7 3 17,0 1-20,0 2-7,1 2-27,-1 1 0,1-1 0,0 0 1,0 0-1,0 1 0,1-1 1,-1 0-1,1 0 0,-1 0 0,1 0 1,0 0-1,0-1 0,1 1 0,-1-1 1,0 1-1,4 2 0,-3-2 22,1 0 0,-1 0 0,0 0 0,-1 1 0,1 0-1,0-1 1,-1 1 0,0 0 0,0 0 0,2 8 0,-3-10-1,-1 1-1,0-1 1,1 0-1,-1 1 1,0-1 0,-1 1-1,1-1 1,0 1-1,-1-1 1,1 1 0,-1-1-1,0 0 1,0 1-1,0-1 1,0 0-1,0 0 1,0 0 0,-1 0-1,1 0 1,-1 0-1,1 0 1,-1 0 0,0 0-1,0-1 1,0 1-1,0-1 1,0 1 0,-3 1-1,-11 10 25,16-13-19,0-1 0,1 1 0,-1 0 0,0 0 0,0 0 0,0-1 0,0 1 0,0 0 0,0 0 0,0 0 0,0-1 0,-1 1 0,1 0 0,0 0 0,0 0 0,0 0 0,0-1 0,0 1 0,0 0 0,0 0 0,0 0 0,0 0 0,-1 0 0,1-1 0,0 1 0,0 0 0,0 0 0,0 0 0,0 0 0,-1 0 0,1 0 0,0 0 0,0-1 0,0 1 0,0 0 0,-1 0 0,1 0 0,0 0 1,0 0-1,0 0 0,0 0 0,-1 0 0,1 0 0,0 0 0,0 0 0,0 0 0,-1 0 0,1 0 0,0 0 0,-23-3 42,-26 2-108,-45 10 19,8-2 11,85-6 30,0-1-1,0 0 1,0 0 0,1 1-1,-1-1 1,0 0-1,0 0 1,0 0 0,0 0-1,0 0 1,0 0 0,0 0-1,1 0 1,-1 0 0,0-1-1,0 1 1,0 0-1,0 0 1,0-1 0,1 1-1,-1-1 1,0 1 0,0-1-1,1 1 1,-1-1 0,0 1-1,1-1 1,-1 0-1,0 1 1,1-1 0,-1 0-1,1 1 1,-1-1 0,1 0-1,0 0 1,-1 0 0,1 1-1,0-1 1,-1 0 0,1 0-1,0 0 1,0 0-1,0 0 1,0 1 0,0-3-1,1 0-7,0 1 0,1-1 0,-1 0-1,1 1 1,0-1 0,0 1 0,0-1-1,0 1 1,4-3 0,-2 1 2,-1-1 12,0-1 0,0 1-1,-1-1 1,0 0 0,0 0 0,0 0 0,0 0-1,-1 0 1,0-1 0,0 1 0,-1 0 0,0-11-1,3-27-9,0 27 2,1 1 0,0-1-1,1 1 1,1 0 0,9-18-1,-14 31 13,0 0 0,0 0-1,-1 0 1,1-1 0,-1 1-1,0 0 1,1 0 0,-1 0-1,-1-1 1,1 1 0,0 0-1,-1 0 1,0 0 0,0 0-1,0 0 1,0 0 0,0 0-1,0 0 1,-1 0 0,1 0-1,-1 0 1,0 1 0,0-1-1,0 1 1,0-1 0,0 1-1,-5-3 1,4 2-3,1 0 1,0 0-1,-1-1 0,1 1 0,1-1 1,-1 1-1,0-1 0,-1-6 1,-10-17 169,10 24-172,-1 1-1,1 0 0,-1 0 0,1 0 0,-1 0 0,1 1 1,-1-1-1,0 1 0,0 0 0,0 0 0,-4 0 0,-14-5 15,20 5-17,-1 0 0,1 0 0,-1 1 0,1-1 0,0 1 0,-1-1 0,1 1 0,-1 0 0,1 0 0,-1 0 0,1 0 0,-1 0 0,1 0 0,0 1 0,-1 0 0,1-1 0,-1 1 0,1 0 0,0 0 0,0 0 0,-1 0 0,1 0 0,-4 4 0,3-3-9,0-1 1,0 1-1,0 0 1,-1-1-1,1 0 0,-1 0 1,1 0-1,-1 0 1,-5 1-1,-17 4 28,-3 1-11,39-8-314,0 0-1,-1-1 1,19-4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5.39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402 90 2016,'0'0'4281,"-1"-1"-2672,0 0-97,-1 1-384,-2 0-200,-1 1-327,-2 2-281,-2 2 32,-1 1 272,-1 0 336,1 0-88,0 1-224,0-1-31,-1 1-41,0 1 32,-2 3 40,-2 4-48,-3 6-24,-3 5-80,-3 6-56,-2 7-32,0 3-127,0 3-113,3 0-72,5-1 8,6-3-8,4-4 48,7-2-24,5-2-32,4-2-8,5-1-8,4-3 24,2-3 24,3-3 40,3-3-32,2-4 40,3-5-32,2-6 8,5-4 0,1-8-48,4-5-16,2-5 16,1-5-32,-1-4-16,-2-3-40,-4-2 48,-3-3 8,-5 0-16,-3-3-40,-3-2-8,-5-2 72,-4-1-24,-4-1-32,-3 0 40,-2-1-40,-3 3 40,-1 2 8,-3 4 80,0 5 104,-2 6 8,-2 7 32,0 5-64,-2 4-64,-1 2-40,-1 2 0,-2 1-24,0 0 1,-1 1-1,-2 2-48,-2 2-48,-4 5 0,-7 7 0,-4 5-8,-6 8 8,-2 4 16,-2 4 32,0 0 24,4 0-24,2-2-40,2-3 80,4-4-40,1-3 8,2-3 32,1-2-32,0 0 16,0-2-64,1 0 8,2 0 24,2-1-40,3-1 0,4-1 0,4-2 0,3-2 0,1 0-8,1-1 8,-1 0 16,0 1-16,-2 2 8,-1-1 0,1-1 64,0 0-8,1-3 56,2-1 32,1-1 64,1-2 0,2-1-80,2-1-32,0-1-56,1 1 0,4-2-32,3-1 80,5-2-40,5-2 40,7-2-80,6-1 32,6-2 8,6-2-56,3-1 8,3 0-8,2 0 0,0 2-8,-1 3 0,0 2 0,0 3-8,-2 3 16,0 2 0,-2 1 8,-4 0-8,-2 0 8,-5 0-8,-5-2 16,-5 0 40,-4-1-56,-5 1 8,-5 1-16,-4 1-48,-5 2 8,-2 0 40,-3 1-64,0 1 72,0 0 8,0 1 0,1-1-8,0 0-192,-1-1-424,0-3-736,-2-2-929,-4-3-3056,-20-6-5913,-6-1 4192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55.19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4307 5070 1344,'0'0'1729,"-2"0"-641,0 0-440,-2-1-72,0 0-104,1 1-128,0 1-8,-1 0 257,1 2 223,0 1 216,0 2 32,0 0-40,1 0-111,0 0-89,-2 0-88,1-1 16,-2 0 112,-2-1-168,0-1-55,-1 0-57,0-2-112,-1-1-128,-1-1-16,-1 1-16,-2 0-24,0 0 24,-2 3 0,-1 0 0,-1 0 96,-1 2-24,1-1-88,-2 0-31,2 1-57,-1 0-64,1-1 72,0 0 48,0-1 8,0-1 32,-1 0-16,-2-2-64,-1 1-160,-2-1 128,-2 2-88,-1 2-8,-1 1 0,0 3 16,2-1-32,2 0 64,2-1 64,3-2 112,3-1 56,2-3-8,2-1-112,-1-1-40,0-1 25,0 0-97,-1 0-88,-3 2-48,-4 1 80,-1 1-32,-2 0 40,0 2-80,2-1 64,1-1 64,1-1 0,1-1 64,1-1 16,1 0-80,-1-2-24,0 0-32,1-1-8,-1 1 16,0 1-48,0-1-32,1 0 64,0 0 8,-1-2 16,-1 0-40,0-2-16,-2 1 0,-2 0-48,-4 1 48,-4 0-48,-6 1 0,-5 1 16,0 0-8,1 1 0,5 1 64,5-1-8,7 0-56,5-1 48,4-1-8,0-1-40,0-3 40,-2-2-40,-4-3-8,-4-1 8,-4-2 88,-2 1-80,-2 1 32,1 1-40,1 0 40,1 2-40,2 0 0,3 0-8,1 2 0,2-1 8,0 0 40,0-2-48,-3-4 0,-3-2 8,-3-5-16,-3-2 16,-1 0-8,0 1 72,2 2-24,2 2-40,3 4 0,3 2 48,2 2-56,3 2 0,-1 1 8,-1-1 0,-2-1-8,-1 1 0,0-1 8,1-1 0,-1-1-8,-1-1 16,-1-2-8,-4-3-8,-3-1 8,-5-3 8,-2-1-16,-2 2 8,2 1 8,3 1-16,4 3 0,7 3 0,5 1-8,5 2 8,5 1 0,3 0 0,0-2 8,1-1 40,-1-3-40,-1-3 0,-2-3 56,-3-1-56,-3-5 0,-3-3 0,-4-2 40,-2-3-48,-3 1 0,0 0 0,-1-1 8,1 1-8,1 1 8,2 2-8,2 1 0,3 1 0,1 1 0,1 0 8,0-2 0,1-2-8,2 0 0,-1 0 0,1-1 0,0 0 8,0 0 56,-2-1-64,-1 0 0,-1 1 8,-1 0-8,-1-2 0,-1-2 0,-1-3 8,-2-3-8,0 0 8,2 0 0,2 2-8,3 5-8,4 5 0,0 6 8,3 5 16,0 2-16,1 1 8,0-1-8,-1-1 0,0-2-8,-2-3 0,0-1 8,-2-2 8,-2-2 0,-2-1 0,-1 2 0,0 1 0,1 2-8,2 2 0,0 3 8,3 1-8,1 3-16,2 0 16,2 2 0,0-1-16,1-2 8,2 0-48,1-1 48,0 1 8,0 0 0,0-1 0,-2 0 8,-1-2 0,-2-1 40,-2-3-48,-2-1-8,0-1-8,-1-2 8,2 1-40,2 0 32,2 2 8,2 1-8,1 1 8,1 2 0,1 1 8,1-2 0,0 1-48,0-1 40,1 0 0,1 0 8,-1 0 0,0 1 8,0-1 32,-2 0-40,-1-2 0,-1-3-8,-2-1 8,0-2-8,0-1-8,0 1 8,3 2 0,0 0 8,2 1 0,1 1 0,-1-1 0,-1-2 8,-1-1-8,-2-1 0,-2 0 0,1 0-8,0 1-8,2 3-32,2 2 40,1 2-40,4 3 40,1 0 0,0 3 0,1 1 8,0 1 8,0 0-8,-2 1 8,-1-2 8,-2-1 16,0-1-32,-1-2-8,1 0 0,1 1-40,2 1 0,1 0 48,1 2 0,0 2 0,1 1 0,-1 0 0,1-1 8,-1 0 8,-1-3-8,-1-3 0,-2-1 48,-1-4-56,-1-3-8,0 0 0,-1-1 0,1-1 0,0 0 0,0-1 0,2 1-40,1 1-24,2 1 64,1 2 0,2 2-64,1 4 64,0 2-40,0 4 32,0 2 16,-1 2-8,0 1-56,-1 1 64,0 1-64,1 0 16,1-3 0,0-1-32,1-3-32,0-2 64,1-3-8,-1-2 48,1-1-40,-1 1-8,-1 0 48,0 5 8,-2 3-48,-2 6-120,-2 3-128,0 3-296,-2 4-416,0 3-441,1 5-703,0 7-1793,16 27-2624,5 5-5450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47.74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1141 1317 416,'0'0'592,"0"0"-64,0 2-264,0 0-136,0 1-40,0-1 80,0 0-160,2-2 593,-1-1 239,1 0-136,-1-1-208,0 0-112,-2 2 0,1 0 0,0 0-48,1 1-16,-1 0 81,0-1 223,1-2 176,1 0 32,0 0-112,1-2-40,1 0-64,0 0 41,0-1-57,1 0-96,-1-1-56,-1 2-88,-1 1 0,0 1-48,-2 2-40,-1 0-32,1 1-56,-1 0-80,0-1 8,1 1-16,0-1 72,1-1 32,-1 0 176,0 1 57,-1-1-17,1 1-80,0 0-104,0 0-40,0 0 48,-1 0 0,1 0-40,0 0-80,0 0-8,0 0-64,0 0 24,0 0 0,0 0 24,0 0 32,0 0-8,0 0 0,0 0 16,0 0-56,-2 2-64,-1 0 32,-2 1-48,1 0 8,-1 0-8,1 1-16,0 0 16,2-1-8,0 0-8,1-1 8,0-1 8,1-1-8,0 0 0,0 1 0,-1 0 0,-1 1 8,-1 2-8,0 0 8,0 0-8,1 0 8,-1-1 8,1-2-8,1-1 0,0 0 8,1 0 0,1-1 0,0 1 0,0-1 0,-1 1-8,1 1 8,-2-1 0,0 0 0,1 0 0,-1-1 56,1 1 104,-1 0 128,1 0 8,0 0-40,0 0-88,0 0 9,0 0-41,0 0-72,0 0 0,0 0 8,0 0 56,0 0-32,0 0 80,0 0-8,0-3 16,0 0-24,0-1 0,0 1 16,0 1-16,0 1-40,-1 0-8,-1 1 16,1-1-80,-1 0 8,0 1-56,1-1 80,-1 0 8,1-1 0,-1 0-24,1 1 8,-1-1 8,1 0-8,0 0-8,0-1 0,-1 2 0,1-1 16,-1 0-16,1 0 0,0 0 0,-1-1 0,-1 0-16,2 1 32,-1 0-32,1-1-48,0-1 0,0-1 8,0-1 32,0 0 0,0-1 0,-1 1-40,1 2 80,-1 0-16,0 0-24,1 1 0,0 1 24,0 0-64,0 0 0,0 0 40,0-1-40,1-1 48,-1 0 8,0-1 33,0 0-41,-1 1 56,1 1-40,0 1 8,1 0-72,-1 1 64,1 1-56,-1-1 32,0 1 8,1-2-48,-1 1 0,0 0 64,1-1-8,0 0-56,0 0 80,0-1-40,1 1 0,-1 0 0,0 0 24,0-1-64,-1 1 56,1-1-16,-1 1-40,0 0 40,1 0-32,-1 0 32,1 0-40,0 0 0,0 1-8,0 0 8,0 1 0,0 0-8,0 0 8,-1 0 8,0 0-16,1 1 8,-1-1 56,1 1-16,0-2-48,-1-2 8,0-1 0,0 0-8,1 0 8,-1 0 8,1 1 64,0 1-8,-1-1-24,0 1 0,-1 0-32,2 0 40,-1 1-8,1-1-40,1 0 8,0-1-8,0 0 0,0-1 0,-1 0-8,0 1 16,0 0-16,-1 1 16,0 0-16,1 0 0,0 0 0,0 0 40,-1 0-40,1-1 0,0 0-8,0-3 8,0-1-8,0 0 8,0-2 0,1 0 0,-1 0 0,0 1 8,0 1-8,0 1 0,0 1 0,1-1-8,0 1 8,-1 0 8,1-1-8,-1 2 8,0-1-8,0 1 8,0 1 0,0 1 0,0 0-8,-1 0 8,0 0 0,0 0-8,1-1 8,-1 1 0,0-1-8,0 0 8,0 1 0,0 0-8,0 1 8,0 0 0,0 0 0,1 0-8,-1-1 8,1 0 0,-1-1-8,0 0 8,-1 0-8,1-1 8,-1 1 0,1-1 0,0 0 8,-1-1-8,0 0-8,-1 0 8,-1-1-8,1 0 8,0 1-8,1 0 8,-1 1 0,1 1-8,1-1 8,0 1-8,-1-1 0,1-1 8,0 1-8,-1-1 0,1-1 0,-2 1 8,2 0 8,-1 1 32,0 0-40,0-1 40,-1 1-40,1-1 8,0-1 32,-1 0-40,1 1 0,0-1 56,0 1-56,0-1 56,-1 1-56,0-1 80,0 2-32,-1-1 16,1 2-64,1-1 40,1 1-32,0 1 40,1-1-8,-1 1 0,-1-1 0,0 0-32,1-1 40,-2 1 16,1 0-24,-1 0-32,0 1-8,0-1 8,-1 0-8,1 0 0,-1-1 0,0-1 0,0 1 0,0-1 0,1 0-8,-1 1 8,2 0-8,-1 0 8,2 1 0,-1 0 8,-1-1-16,0 1 0,0 0 8,0 0 0,0-1 0,0 0 0,0 1 0,-1 0 40,1 0 0,1 0-40,-1 0 40,2 1-40,0 0 0,0-1-8,-1 1 0,0-1 8,1 1 0,0-1-8,-1 0 0,0-1 8,0-1 0,0 0 0,0 1 0,-1 1 0,1 0-8,0 0 8,0 0-8,0 0 0,-1-1 0,-1 0 8,1 0 8,0 0-16,1 0 8,0 0 0,0 1-8,1 0 0,0-1 8,-1 1-8,1-2 0,-1 1 0,1-1 8,0 2-8,0 1 8,0 0 0,1 1-8,0 0 0,0 0 0,-1 0 0,1 1 0,0-1 0,0 2-8,0 0 8,0 0 0,1 0 0,-1 0-8,-1-1 8,0 1 0,1-1 0,-1 0-8,1 1 8,1 0-16,-1-1 16,1 0 0,-1 0 0,1-2 8,-1 1 0,0-1 56,-1 0-56,0-1 40,-1 0-40,-1-2 8,0 0-16,0-1 8,1 1 0,0-1 0,-1 0 0,1 0-8,-1-1 0,1-1-8,1 0 8,-1 1 8,1 0-8,0 1 0,0 2 0,0 1 8,0 1 0,0 1 0,0 1 8,-1-2 40,2-1-48,-2 0-8,0-2 0,-1 0 0,0-1-8,0-1 8,0 0 0,0 0 0,1 1 0,0 1 8,1 2 0,-1 1 0,0 2 40,1-1-40,0 1 0,1 0 0,0-1 0,0-1 0,-1-1 0,0-1 0,-2 0 0,1 0-8,0 0 8,-1 1 0,0 1 8,0 0-8,1 1 8,-2 0-8,0-1 0,0-1 0,-3-1-8,0 0 8,-1-3-8,1 0 0,0 0 0,0 0 8,1 1 0,1 0-8,0 1 8,1 0 0,0 0 0,-1 0 8,2 1-8,-1 0 0,0 0 0,0 0 0,-1 0 0,1-1 0,-1 0 0,0-1-8,0 0 8,0 0 0,-1 0 0,-2-1 40,0 0-40,-3-1 0,0 1 0,-1 0 0,0 0 8,1 0-8,0 1-8,0 0 8,2 1-8,1 0 8,1 0-8,1 1 0,0 1 0,1 0 0,1 1 0,0 0 0,1 0 0,-1 1 0,1-1 0,1 1-8,-1 0 8,1 1 8,-1-1-8,-1 1 0,1-2 0,0 1 0,0 0 0,0 0 0,0 0 0,-1-1 0,2 1 0,-1-1 8,1 0-8,-1 1 8,0-1-8,0 0 0,0 0 0,0-1 0,0 1 8,0-2-8,-2 1 0,1 0 0,-1 0 0,0 1 0,0 0 0,0 0 0,-1 0 0,0 1 0,-1 0-8,-2 0 8,0-1-16,-2 1 16,-2-1 0,2 0 0,1 1 0,2-1 0,2 1 0,2-1 0,1 1 8,0-1-8,1 1 8,0 0-8,0 1-8,2 0 8,-1 0 0,1 0 8,-1 0-16,1 0 16,0 0-8,-1 0 0,1 0 0,-1 0-8,1 0 8,-1 0 0,0 0 0,0 0 0,-1 0 0,-1 0 0,-1 0 0,0-1-8,1 1 0,1 0 8,0 0-8,0 0 8,2-1-8,-2 1 0,1 1 8,-1-1-8,-1 0 8,0 1-8,1-1 8,-1 0-8,0 0 8,1 0 0,-1 0 0,1 0-8,0 0 8,1 0 0,0 0 0,0 0 0,-1 0 0,0-1 0,0 1 0,0-2 0,0 1 8,0 0-8,0 0 0,0 0 0,0 0 0,1 0 0,-1 0 0,-1 1 0,0 0 0,0-1 0,-2 1 0,0-1 0,0 0 0,-1 1 0,2 0-8,0 0 8,1 0-8,0 0 0,1 0 0,2 0 0,-1 0 0,2 0 0,0 0 0,-1 0 8,0 0-8,-1 0 8,-1 0-8,0 1 8,-2-1-8,0 1 0,0-1 8,1-1-8,0 1 0,1 0 0,1-1 8,-1 1 0,-1 0 0,0 0-8,0 0 0,1 0 0,-1-1 0,0 0-40,-1 1 32,2-1 8,-1 1 8,1 0-8,0-1 0,1 1 0,1 0 8,-1 1-8,1 0 0,0-1 8,-1 2-8,0-1 0,0 0 0,-1 1 0,0 0-40,-2-1 40,0 0 0,0 1 8,0-1-8,1-1 8,2 0 0,0 0 0,0 0 0,1-1 0,-1 1-8,1 0 8,-1 0 0,1 0-8,1 0 8,-1 1 0,0-1 0,0 0 8,-1 0-8,1-1 0,0 1 8,-1 0-8,1 0 8,0 0-8,0 0 8,0 0-8,0 0 0,0 0 8,0 0-16,0 0 16,0 0-8,0 0 0,0 0 0,0 0 0,0 0 0,0 0 8,0 0 0,0 0-8,0 0 8,0 0-8,0 0 8,0 0 0,0 0-8,0 0 8,0 0-8,0 0 0,0 0 8,0 0-8,0 0 8,0 0 0,0 0 8,0 0-8,0 0 8,0 0-8,0 0 0,0 0 8,0 0-8,0 0 0,0 0 0,0 0 8,0 0-8,0 0 8,0 0 32,0 0 0,0 0 8,0 0 16,0 0-24,0 0 24,0 0 0,0 0-23,0 0-33,0 0 40,0 0-8,0 0-32,0 0 40,0 0-8,0 0-32,0 0 64,0 0-32,0 0-32,0 0 40,0 0-40,0 0-8,0 0-8,0 0-16,0 0-56,0 0 24,0 0-8,0 0-8,3 2 8,1 1 48,2 1 8,2 1 16,1-1 32,2 2-48,0 0 8,1 0 0,-1 0 0,0 0 8,-2-1-8,1 0 0,-2-1 40,0-1-40,1 0 0,1-1 56,0-1-8,0-1 8,1-2-56,2 1 80,0-1-40,0 0-40,-2 1 0,-1 0 0,-3 0-8,-1 1 8,-2 1-8,-1-1 0,-1 1 0,1 0 0,2 0 0,0 0 8,1 2-8,1 1 8,1 0-8,0 0 8,0-1 0,0 1 0,1 0 8,0 0 32,0 0-48,0 1 0,0 0 8,0 1-8,-1 1 0,-1 0 0,0 0 0,-1 0 0,0 0 8,0-1-8,0 0 8,0-2-8,-1 0 0,0-1 0,0 0 8,1 0-8,-1-1 8,1 0 0,0 0 0,-1 1 0,2 0 0,-1 0 8,0 0-8,-1 0 0,0-1 0,0 1 0,-1-1 0,1-1 0,0 0 0,-1 1 0,1-1 0,0 0 0,0 1 0,1-1 8,0 0 32,1 0-40,0 0-8,0 0 8,0-1 40,0 0-40,0 0-8,0 1 0,-1 0 0,0 1 0,0 0 0,0 1 0,2 0 0,1 1 0,-1-1 0,2 1 8,0-1-8,0 0 8,0 0-8,0 1 0,0 0 0,1 0 0,0 0 8,1 0-8,1-1 8,-1 2-8,-1-1 0,-1 2 0,-1 0 0,0 0 0,0 1 8,0-1-8,-1 0 0,-1 0 0,-1 0 0,0 0-8,-1 0 8,0 0 0,-1-1 0,0-1 0,0 0 0,0 0 0,0 0 0,2 2 0,0 0 0,2 2 0,1 1 0,0 2 0,0 2 8,-1 2 0,1 0-8,-1-1 8,0 1-8,0-1 8,-2-1 0,0 0 0,-2-2 0,1 0 0,-2-2-8,0 1 8,-1-2-8,1 1 8,0-1-8,0 1 0,1 1 8,-1 0-8,1 2 8,-1 1 0,0 2-8,0 0 8,0 0 0,-2 0-8,1 0 8,1 1-8,0 1 0,1 0 8,-1 0-8,1 0 8,0-2-8,0 0 8,1-2-8,-1-1 8,-1-1-8,0 0 8,1 0 8,-1 1-8,0 2 0,-1 1 0,0 1 0,1 2 0,-2 0 0,1-1 40,1 1-40,-1-2 8,0-1-8,0 1 40,-1 0-40,-2 2 8,-1 1-8,0 2 56,-2-1-64,2-2 0,-1-3 0,2-3 0,0-4 0,0-4 0,1-1 0,0-3 0,0 0 0,0 0 0,0 1 8,-1 3 0,-1 3 48,-1 2-48,0 2 8,-1 0-8,1-1 0,0-2 8,2-2 32,1-2-40,1-3 0,0-1 0,0 0 0,-1-1 0,0 1 0,0 0-8,0 1 8,-1 2-8,0 0 8,0 2 0,-1 0 0,1-2 40,0-1 40,0-3 16,2-2 40,-1-1-48,1-2-96,0-3 0,-1-4 0,-1-5 0,-1-4 0,-1 0 0,0-1 0,-1 2 0,0 3 0,0 2 0,-1 3 0,-1 0 0,-1 2 0,0-1 0,0 1 0,1 1 0,0-1 0,0-1 0,0 0 0,1 0 0,1-1 0,0 1 0,2 0 0,-1 0 0,1-1 0,0 0 0,-1 0 0,0-3 0,-1 0 0,-1 0 0,0-1 0,0 0 0,-1 0 0,0 0 0,1 0 0,0 0 0,0 1 0,1 2 0,1 1 0,-1 2 0,1 1 0,0 0 0,0 1 0,1-1 0,-1 2 0,1 0 0,0 0 0,0 1 0,-1-1 0,0 1 0,0 1 0,0 0 0,0 0 0,0-1 0,0 1 0,-1-2 0,1 0 0,-1-1 0,0 0 0,1-1 0,-1 2 0,0-1 0,1 1 0,-1-1 0,0 0 0,1-1 0,-1 1 0,1-1 0,0 1 0,1 1 0,0-1 0,0 1 0,-1 0 0,1 2 0,0 1 0,0 0 0,0 1 0,0 1 0,0-1 0,0 0 0,-1 0 0,-1 0 0,0-1 0,-2 1 0,0 1 0,0-1 0,-1 0 0,0-1 0,0-1 0,0 0 0,0-1 0,-1 1 0,-1 1 0,-1 0 0,-1 0 0,0 0 0,-1 1 0,-2 1 0,0 1 0,0 0 0,-1 0 0,0-1 0,-1 0 0,0-1 0,0 0 0,0-2 0,0 1 0,1 1 0,1-1 0,2 2 0,0-1 0,1 0 0,1 0 0,0-1 0,0 1 0,0-1 0,1 0 0,0 0 0,-2 1 0,0-1 0,-1 0 0,0 1 0,0-1 0,0 1 0,1 0 0,2 1 0,-1 0 0,2 1 0,0 0 0,1 0 0,0-1 0,-1 1 0,0-1 0,0 0 0,-2 0 0,0-1 0,-1-1 0,0 1 0,2 0 0,0 0 0,0 1 0,2 0 0,-1 0 0,1 1 0,1 1 0,0 0 0,0 0 0,2 0 0,0 0 0,0 1 0,1 0 0,-1-1 0,1 0 0,-1-1 0,-2 1 0,-1-2 0,0-1 0,0 1 0,-1 0 0,1 0 0,-1 0 0,-1 1 0,1 0 0,-1 1 0,3 1 0,2-1 0,2 1 0,1 0 0,2 0 0,-1 0 0,1 0 0,0 0 0,-1 0 0,-1 0 0,1 0 0,-1 0 0,1 0 0,-1 0 0,1 0 0,0 0 0,0 0 0,0 0 0,0 0 0,0 0 0,3-1 0,1 0-8,0-1-104,1 1 56,0 1 40,-2-1 8,1 0 0,-2 0 8,1 1 8,-1-1-8,1-1 8,-1 0 56,0 1-56,-1 0 56,-1 0-8,0 1-56,-2-1 0,0-1 0,0 0 0,-2-2 0,-1-1 0,1 0 0,-1-1 0,2 1 0,0 1 0,0 1 0,1 1 0,1 1 0,1 1 0,0 1 0,1-1 0,0 1 0,0 0 0,0 0 0,-1 0 0,0 0 0,1 0 0,0-1 0,-1 1 0,2 0 0,0 0-8,1 1 0,2 0 8,3 1 16,4 0-16,4-1 0,5-1 0,2 0 0,3-1 0,0 0 0,0 0 0,0 0 0,1 0 0,0 0 0,0-1 0,1 1 0,-1-1 0,-1 2 0,-4-1 0,-5 3 0,-4 1 0,-5-1 0,-3 1 0,-3-2 0,-2 0 0,-1-2 0,-1-1 0,-1 0 0,1 0 0,0 1 0,0-2 0,-1 0 0,-1-2 0,-2 0 0,-5-1 0,-4-1 0,-6-1 0,-3 0 0,-4 1 0,-1 0 0,1 2 0,0 0 0,4 0 0,2 1 0,3-1 0,1-1 0,2-1 0,3 0 0,3 1 0,2-1 0,2 1 0,2 0 0,0 0 0,0 1 0,1 2 0,0 1 0,-1 0 0,-2 2 0,-1 2 0,-1 1 0,0 1 0,1 1 0,0 1 0,2 0-48,2-2-24,2-2 56,1-2 8,1 0 0,0-2 8,-1 1 8,0-1 0,0 0 0,-2 1 0,1-1 48,-1-1 8,0 0-64,1 0 0,0 0 0,0 0 0,1 0 0,0 1 0,0 0 0,1 0 0,0 1 0,-1 1 0,0 1 0,-1 0 0,1 1 0,0 0 0,-1 0 0,2 0-8,-1-1-56,2 1 56,1-2-8,0 1-32,2 0 48,1 1 48,3 1 8,3 2-16,2 0-40,3-1 0,3 0 0,3 0 0,2-2 0,1 0 0,-1-1 0,-2 0 0,-1-1 0,-3 1 0,-3-1 0,-2 0 0,-2 1 0,-2-1 0,0 2 0,1-1 0,-2 1 0,0-1 0,-1 1 0,-1-1 0,0 0 0,-1 0 0,0 0 0,1-1 0,0 2 0,1 0 0,1 0 0,0 0 0,0 3 0,1 0 0,1 0 0,1 0 0,-1 0 0,1 0 0,-2 0 0,0 0 0,-1-1 0,0 0 0,-1 0 0,-1 0 0,0-1 0,-1 0 0,0-1 0,0 0 0,1 1 0,0 0 0,-1 1 0,2 0 0,0 0 0,0 1 0,-1 1 0,0 0 0,-1-1 0,1 0 0,-2 0 0,0-2 0,0 0 0,0-1 0,1 1 0,0-1 0,1 0 0,0 2 0,-1 0 0,0 1 0,0 1 0,0 1 0,-1 1 0,1 0 0,-1 0 0,0-1 0,1 1 0,0 0 0,0 0 0,-1-1 0,1 1 0,0 0 0,-1 0 0,0 0 0,0 0 0,-1 1 0,0 0 0,1 0 0,-1 0 0,0 1 0,1-1 0,0 1 0,0-1 0,0 1 0,-1 0 0,0 1 0,-1-1 0,1 0 0,-1-1 0,0-2 0,0-2 0,1 0 0,-1-2 0,1-1 0,0 2 0,-1-1 0,-1 2 0,2 2 0,0 0 0,1 1 0,1 0 0,-1 1 0,1 0 0,-1-2 0,0 0 0,0-2 0,0 1 0,1-1 0,0 2 0,0 0 0,1 0 0,1 3 0,0 1 0,0 1 0,-1 0 0,0 1 0,0 0 0,0 0 0,-1-2 0,0-1 0,0-2 0,0 0 0,-1-1 0,0-2 0,-1 0 0,0-1 0,0 0 0,0 0 0,-1 0 0,1 1 0,-1 0 0,1-1 0,-1 0 0,1-1 0,-2 0 0,1 1 0,0 0 0,0 2 0,1 0 0,1 3 0,0 1 0,1 2 0,-1 0 0,0 1 0,-2 0 0,0-1 0,0 0 0,-1-2 0,-1-2 0,0 1 0,-1-1 0,1 1 0,-1-1 0,1 2 0,-2 1 0,1 0 0,-1-1 0,2 0 0,-1-2 0,1-1 0,0-2 0,0-1 0,0-1 0,0-1 0,0 1 0,-1 0 0,1-1 0,-1 1 0,0 1 0,0-1 0,0 1 0,0 2 0,-1-1 0,1 1 0,0-1 0,0-1 0,1 0 0,0 0 0,0-1 0,-1 1 0,1 1 0,0-1 0,0 0 0,-1 0 0,0 0 0,0-1 0,-1-1 0,0 0 0,1 0 0,0-1 0,-1-1 0,1-1 0,0 0 0,0-1 0,0 0 0,0 0 0,0-1 0,0 1 0,-1 1 0,1 0 0,0 0 0,0 0 0,1 0 0,-1 0 0,0 0 0,0-2 0,0 1 0,1-1 0,0 0 0,0 0 0,0 0 0,1-1 0,-1 1 0,0 1 0,-1 0 0,0 0 0,0 1 0,1 0 0,-1 0 0,2 0 0,-1 0 0,0 0 0,-1 0 0,1 0 0,-1-1 0,0 0 0,1 1 0,-1-1 0,0 1 0,0 0 0,0 0 0,-1 0 0,1 0 0,-1 0 0,0 0 0,1 0 0,-1 0 0,1 0 0,0 0 0,0 0 0,0 0 0,0 0 0,0 0 0,0 0 0,0 0 0,0 0 0,0 0 0,0 0 0,0 0 0,0 0 0,0 0 0,0 0 0,0 0 0,0 0 0,0 0 0,0 0 0,0 0 0,0 0 0,0 0 0,0 0 0,0 0 0,0 0 0,0 0 0,0 0 0,0 0 0,0 0 0,0 0 0,0 0 0,0 0 0,0 0 0,0 0 0,0 0 0,-2 1 0,-2-1-8,-1 0-1544,-4-2-2273,-6-2-2713,-27-9-5224,-7-2 2680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50:29.56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2966 984,'25'-26'9013,"-16"13"-8019,0-1 0,0 0-1,7-16 1,6-12-103,109-190 168,-88 148-707,62-132 10,-40 60-282,-59 145-35,0-1 0,14-20 0,10-19 50,103-212 484,-111 222-581,-7 14 22,14-37-1,33-81 88,-39 99-93,-3 5-6,28-76-1,-43 104-6,0 0 0,14-23 0,-1 3 7,-7 7 7,-8 17-11,1 1 0,0-1 0,0 1 0,1-1 0,10-11 0,-10 13-4,-1 0 0,1-1 0,-1 0 0,-1 1 0,1-1 0,2-12 0,4-5 1,0-2 12,-5 14-13,0 1 1,0 0-1,1 0 0,9-13 1,28-53-3,-31 57 1,-2 0 0,-1 0 0,0-1 0,-2 0 0,9-43 0,-14 58-1,0 0 1,1 0-1,-1 0 0,7-9 1,1-5-7,0-2 1,7-26 0,13-28-11,-24 65 21,-1-1-1,0 1 1,-1-1 0,0 0 0,-1-1 0,-1 1 0,2-27-1,-3 34-6,0 0 0,1-1 0,0 1-1,0 0 1,0 0 0,0 0-1,1 1 1,4-8 0,4-8 2,-2-1 0,-1 0 0,12-46 0,-18 61 2,-2 2-1,1 0-1,0 1 1,0-1 0,0 0-1,1 0 1,0 1 0,0-1 0,0 1-1,0-1 1,5-4 0,-4 3-1,1 0 0,-1 0 1,0-1-1,0 1 0,1-9 1,2 1-13,-3 16 5,-1-6 48,-10 28-222,6 26 193,-3-1-1,-13 55 1,3-19 40,1 33-38,-7 43-8,16-141-3,1 1 1,1 0-1,1 0 1,1 0-1,1 0 1,1 0-1,1 0 1,0 0-1,10 37 0,-7-42-1,-1 0-1,-1 1 1,-1-1-1,0 0 0,-1 1 1,-1 0-1,-1-1 1,0 1-1,-1-1 0,-6 26 1,1 5 2,2 1 1,2 72 0,-2-56-1,3-52 1,1 1 0,0-1 1,0 1-1,1-1 0,1 1 0,0-1 0,1 1 0,3 12 0,-2-16-1,-1 1-1,-1-1 0,0 0 0,0 1 0,-1 10 0,5 33 82,16 14-43,-13-34-17,-1 1 0,-2 0-1,-1 0 1,-1 1 0,-2-1 0,-5 46 0,2-64-12,-2-1-1,1 0 1,-8 17 0,-4 15 101,-18 98 93,30-114-116,4-28-83,-1 0 0,0 0 0,0 0 0,-1 0 1,1 0-1,0 0 0,-1 0 0,0 0 0,-1 3 1,-12 44 34,6-16-25,7-27-11,-1-1 1,1 1-1,0 0 1,1 0-1,-1 0 0,1 0 1,1 0-1,1 8 1,0 20 65,10 27 232,-19-30 83,7-32-379,0 0 3,1 0 1,-1 0-1,1 1 0,-1-1 1,1 0-1,0 0 0,-1 0 1,0 0-1,1 1 0,-1-1 0,1 0 1,-1 0-1,1 1 0,-1-1 1,1 0-1,-1 1 0,0-1 1,1 1-1,-1-1 0,0 0 1,1 1-1,-1-1 0,0 1 0,0-1 1,1 1-1,-1-1 0,0 1 1,0 0-1,6 6 115,-5-7-77,-8 14 3,1 13 29,-3 25 43,12-64 60,-1 6 225,-6 8 4,3-1-459,-11-9 291,-11-1-256,6 5 14,15 3-5,0 0 0,0 0 0,0 1 1,0-1-1,0 0 0,0 1 0,-1 0 0,1-1 1,0 1-1,0 0 0,0 0 0,0 0 0,0 1 0,0-1 1,0 0-1,-1 1 0,1-1 0,0 1 0,0 0 0,-3 1 1,29 3 730,43 12 721,-275-12-1586,85-14 143,92 4-5,0 2 0,0 2-1,-44 2 1,53 2 1,0-1-1,0-2 0,0 0 1,-41-7-1,26 3-8,9 11-37,6-2 9,33-9 17,61-13 117,-12-6-62,86-40 5,-125 52-30,-1 0 1,0-2 0,-1 0 0,31-29-1,-32 25-12,-2-2 0,-1 0 0,0 0 0,-1-2 0,-1 0 0,-1 0-1,-1-1 1,-1 0 0,14-48 0,31-125-55,-38 136 56,-16 54 2,0 1 0,0-1 0,-1 0 1,1 0-1,-1-1 0,0 1 0,-1 0 0,1 0 0,-2-7 0,-8 7-4,7 5-43,8 0-24,-4 0 52,37-52-56,-4 6 56,-21 25 15,-13 21 5,1-1-1,0 0 1,-1 0 0,1 0 0,-1 0 0,1 0 0,-1 0 0,0 0 0,1 0 0,-1 0 0,0-1 0,0 1 0,0 0 0,0 0 0,0 0 0,0 0-1,0 0 1,0-2 0,-1 4-15,0-1 0,0 1 0,0-1 0,0 1 0,0-1 0,0 1 0,0 0 0,1-1 0,-1 1 0,0 0 0,0 0 0,1-1 0,-1 1 0,0 0 0,1 0 0,-1 0 0,1 0 0,-1 0 0,0 2 0,-14 25-163,12-21 15,-16 28 184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50:57.5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0 161 1232,'19'-2'7329,"6"-3"-3744,60-17-793,-69 18-2436,0 1 0,0 0-1,-1 1 1,1 1 0,30 1 0,23-1 119,-31-2-38,1-1 1,-1-2 0,-1-2 0,57-19-1,-79 22-314,20-9 87,1 1 1,0 2 0,66-11 0,-86 22-204,0 0 0,1 1 0,-1 0 0,29 8 1,-26-5 4,1-1 0,26 1 0,133-19 513,-131 9-349,0 2 0,82 2 0,136 7 657,-165-6-569,-1 9-200,-41-2-55,-9-1 3,32 2 43,-47-7-22,1 1 0,-1 2 1,56 12-1,-54-9-22,0-1-1,-1-2 1,1-1-1,0-2 1,65-8 0,-49 3 5,89 3 0,-39 14-39,-56-5 43,57 0 0,-49-4-12,0 2 0,61 14 0,46 5-6,-138-24 37,0 0 0,-1-2 0,33-6 0,9-1 106,-32 6-95,0 1 1,54 4-1,-74-2 28,1-1 0,-1 0 0,0 0 0,0-1 0,0-1 0,0-1 0,17-5 0,-10 2 17,0 2 0,24-4 0,-8 6-85,50 3 0,-61 2 8,0-2 0,1-1 0,-1-1 0,43-8 0,-31 0 20,45-6 1,-66 14-41,1 1-1,-1 1 1,0 0-1,0 1 1,25 5-1,-4-1 83,0-1 0,61-2 0,1 1 195,-84-2-258,-1 2-1,1 0 1,24 9 0,28 7 59,-25-15 93,0-1 0,-1-2 0,1-2 1,54-8-1,68-2-23,-110 8-62,93-16 0,-58 6-60,-64 11-24,-1 1 0,1 1 0,43 7-1,-10-1 1,-18-2 3,-27-2 0,-1-1 0,1 0 1,23-1-1,-15-3 7,0 1 0,-1 2 0,1 0-1,0 1 1,0 1 0,-1 0 0,1 2 0,27 8 0,-19-4 54,1-2 1,0-1-1,1-2 0,-1-1 1,47-2-1,-46 0-13,31-7 126,-62 7-177,0 1 1,0-1 0,0 0 0,1 0 0,-1 0 0,0 0 0,0 0 0,0 0 0,0 0 0,0 0 0,0 1 0,0-1 0,0 0 0,0 0 0,0 0 0,0 0 0,0 0 0,0 0 0,0 1 0,0-1 0,0 0-1,0 0 1,0 0 0,0 0 0,-1 0 0,1 0 0,0 0 0,0 1 0,0-1 0,0 0 0,0 0 0,0 0 0,0 0 0,0 0 0,0 0 0,0 0 0,0 0 0,-1 0 0,1 0 0,0 0 0,0 0-1,0 0 1,0 1 0,0-1 0,0 0 0,0 0 0,-1 0 0,1 0 0,0 0 0,0 0 0,0 0 0,0 0 0,0 0 0,0 0 0,-1 0 0,1 0 0,0 0 0,0-1 0,0 1 0,0 0 0,0 0-1,0 0 1,0 0 0,0 0 0,-1 0 0,1 0 0,0 0 0,0 0 0,-3-4 20,1 3-258,1 0-1,-1 1 1,0-1-1,0 1 1,0-1-1,1 1 1,-1-1-1,0 1 1,0 0-1,0 0 1,0 0-1,0 0 1,1 1-1,-1-1 0,0 0 1,0 1-1,0-1 1,-2 2-1,-18 2-2209,-78 13-5337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8.95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4758 17 1328,'0'0'1145,"0"0"-369,-1 1-80,0 0-24,1 1 160,-1-2 152,1 0-87,0-2-345,1 0-240,1-1-120,0-1 16,1 1 200,0 0 144,-2 2-16,-1 1-152,-2 2-56,0-1 32,-1 1 96,1-1-111,0 0-41,0-1-64,2 1 56,-1-1 8,1 0 16,0 0-104,1 0-32,-1-1-88,0 1-24,-1 0-64,0 0-8,-1 0-48,-1 1-264,-1 0-72,0-1-88,-1 1-8,2-1 96,0 0 23,0-1 49,1 1 88,1-1 56,-1 1 96,1-1 56,-1 1 16,1 0 0,0 0 0,0 0 16,-2 0-8,0 0 0,1 0-8,-1 0 0,0 0 16,0-1 56,1 0 72,1 1 72,1-1 56,0 1 113,1-1 15,0-1-8,0 1-32,0 0-56,0 0-88,-1 1-40,0-1-8,-1 1-48,1 0 0,0 0 72,-1 0 64,1 0 80,0 1 0,0-1-40,0 0-40,0 0-16,0 0 8,0 0 33,0 0-33,0 0-40,0 0 56,0 0-16,0 0 16,0 0 112,0 0 112,0 0 64,0 0 0,0 0-8,0 0-136,0 0-71,0 0-41,0 0-64,0 0-40,0 0 32,0 0 32,0 0-32,0 0-32,0 0-72,0 0 24,0 0-24,0 0-56,0 0-8,0 0 8,1 3 80,1 4 104,2 2-40,1 4-64,0 2 8,1 1 32,-1 2-16,-1 1-16,0 1-56,-1-1-8,-1 1-8,0 0 8,-1-2-16,-1 0 24,0-1-16,1 0 16,-1 0-24,1 0 16,-1-1 8,1 2 0,1 1 9,0 0-33,1 2-8,1 0-8,1-1 32,-1 0 8,1-2-16,-1 1-8,0-2-24,0 0 16,-1 0-16,-1-1 0,0-2 0,-1 0 8,0-1 16,0-1-24,-1 0 0,0 1 0,0 0 16,1 2 8,0 1 0,1 1-24,0 0-40,0 2 64,-1 0-24,1 0 0,-1 1-32,1-2 32,0 0 0,0-1-40,0-1 64,-1 0-56,0 1 56,1 1-24,-2 2-40,1 1 64,-1 1 0,-1 2-8,-1 1-8,0 3 16,-1 2-8,0 0-8,-1 0 16,0 2-24,-1-1-32,-1-1-8,-2-1 0,0-1 0,0-2 0,-1-1 8,1 0-8,1-1 0,0-1 40,1-2-40,-2 0 0,1-1 0,0 0 64,0 0-24,0 0 16,-1 1-8,0 0 8,0 0-56,-2 0 8,1 0-8,0 0 8,-1 0 32,2-1-48,-1 1 48,1-2-40,1 1 40,1 0 0,-1 1-40,0 0 40,0 1-32,1-1-8,0 1 40,1-1-32,0 1 40,0-1-8,-1 1-32,1-1 40,-1-1-40,0 0-8,-1 0 56,-1 0-56,-1 1 0,0 1 64,-1 2-64,0 0 40,1 0-32,-1-1-8,0-2 0,1-1 0,2-1 8,1-2-8,0 1 0,0-1 40,1 0-32,-2 0-8,-1 1 56,-3 1-56,-1 3 40,-3 2-40,-4 3 80,-3 1-16,0 0 56,1-1-56,1-2-8,2-3-16,2-3 8,3-1 8,3-2-64,1-2 8,-1-1 0,1 0 40,-1 1-39,-1 0-9,-2 2 8,-1 1 0,0-1-8,0 1 16,1-2-16,0-2 16,1 0-8,-1 1 0,-1-1-8,0 1 8,-2 2 0,-2 2-8,-1 3 8,-3 0 0,1 1-8,1-2 8,2-2-8,4-4 8,4-3 0,3-4 0,3-3 0,2-3 0,2 0 56,1-2 16,1 0 8,0 1-8,0-1-16,0 1-56,0-1 0,-1 1 80,0-1-32,0 1 32,-1-2-32,1 2 32,-1 1-8,1-1 8,0 0-8,-1-1 8,0 1-32,0 1 32,0-1-8,0 1 32,-1-1-56,0 1 16,0 1-24,-1-1 16,1 1-8,-1-1-8,0 1 0,1-1-32,-1 0-8,-1 1 56,0 1-56,0 2 64,-1 3-64,-1 1 0,0 1 8,-1 2-8,0 0 8,0-1-8,-1 1 0,-1 0 8,1-2-8,0 1 0,-2 0 56,0-1-32,-2 2-32,0-1 0,-1 2 0,-2-1 0,1 0 0,1-1 0,1 0 0,0-1 0,0 0 0,-1 0 0,-5 3 0,-4 3 0,-4 3 0,-3 3 0,-2 1 0,-1 2 0,-2 1 0,1 0 0,0 0 0,3-1 0,3-2 0,4-3 0,2-3 0,2 0 0,2-2 0,1 0 0,-1-2 0,0 1 0,-2 0 0,-4 3 0,-2 2 0,-2 0 0,0 2 0,0-2 0,4 0 0,1-2 0,3-2 0,2-1 0,2-2 0,3-1 0,0-1 0,0 0 0,0 0 0,-2 2 0,-3 3 0,-4 3 0,-2 2 0,-2 0 0,1 0 0,0-3 0,1 0 0,2-2 0,1-2 0,2-3 0,2-1 0,2-2 0,-1 0 0,2 0 0,-1 1 0,0 0 0,0 2 0,-3 1 0,-2 2 0,-1 0 0,-2 2 0,-1 0 0,-1 0 0,-2 0 0,1 0 0,0-2 0,-1-1 0,2 0 0,1-1 0,-1-1 0,-1 1 0,-1 0 0,-3 1 0,-6 4 0,-9 3 0,-7 6 0,-5 2 0,1 0 0,5-1 0,6-3 0,8-4 0,7-4 0,5-3 0,4-2 0,3-2 0,0-1 0,0 0 0,-3 2 0,-3 2 0,-3 2 0,-2 2 0,0 0 0,-1 0 0,2 0 0,1-2 0,3-1 0,3-2 0,3-1 0,4-2 0,1-2 0,1-1 0,-1 0 0,-1-1 0,-3 0 0,-4 1 0,-3 1 0,-4 2 0,-1-1 0,-1 0 0,-2 0 0,-1-1 0,1-1 0,1-1 0,1-1 0,2-1 0,2 0 0,2 0 0,3-1 0,0 0 0,2-1 0,-2-1 0,-2 0 0,-3-2 0,-2-1 0,-1 0 0,0-1 0,1 1 0,2 0 0,2 1 0,2 1 0,1 1 0,0 1 0,0 1 0,0 1 0,1 0 0,1 0 0,2 1 0,0-1 0,1 1 0,1 1 0,0-1 0,-1-1 0,-1 0 0,-1-1 0,-3 1 0,-4-1 0,-3 1 0,-5 2 0,-2 1 0,-2 0 0,3 2 0,3-1 0,5 0 0,6 0 0,6-2 0,5 0 0,4-2 0,2-1 0,0-1 0,2 0 0,-1 1 0,1-1 0,0 2 0,-1-1 0,1 0 0,-1 0 0,-1 0 0,-1 1 0,-1 0 0,-2-1 0,-2 1 0,-1-1 0,-2 0 0,0 1 0,0-2 0,2 0 0,1 1 0,1-1 0,2 1 0,1-1 0,1 1 0,2 0 0,0 0 0,-1 0 0,1 0 0,0 1 0,-1-1 0,0 1 0,0 0 0,0 0 0,-1 0 0,1 0 0,-1 0 0,1 0 0,0 0 0,0-1 0,1 0 0,0-1 0,0 1 0,-1-1 0,1 1 0,-2 0 0,0 2 0,-1-1 0,-2 2 0,-2 0 0,-1 0 0,-1 1 0,2-2 0,-1 2 0,2-1 0,2-1 0,2-1 0,0-1 0,0 0 0,1 0 0,-1 1 0,-1 1 0,-2 0 0,-3 0 0,-1 1 0,-1 1 0,0-1 0,2 0 0,3-1 0,1-1 0,2 0 0,1-2 0,1 1 0,1-2 0,-1 1 0,1 0 0,-2 0 0,-1 1 0,-1 0 0,-3 0 0,-2 2 0,0 0 0,-1-1 0,1 2 0,2-2 0,2 1 0,1-1 0,2-1 0,1-1 0,1 1 0,0-1 0,1-1 0,0 1 0,-1 0 0,0 0-64,0 0-56,0 0-288,0 0-336,1 0-681,3-1-951,2-3-1953,6-20-5321,0-6-4001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47.74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1141 1317 416,'0'0'592,"0"0"-64,0 2-264,0 0-136,0 1-40,0-1 80,0 0-160,2-2 593,-1-1 239,1 0-136,-1-1-208,0 0-112,-2 2 0,1 0 0,0 0-48,1 1-16,-1 0 81,0-1 223,1-2 176,1 0 32,0 0-112,1-2-40,1 0-64,0 0 41,0-1-57,1 0-96,-1-1-56,-1 2-88,-1 1 0,0 1-48,-2 2-40,-1 0-32,1 1-56,-1 0-80,0-1 8,1 1-16,0-1 72,1-1 32,-1 0 176,0 1 57,-1-1-17,1 1-80,0 0-104,0 0-40,0 0 48,-1 0 0,1 0-40,0 0-80,0 0-8,0 0-64,0 0 24,0 0 0,0 0 24,0 0 32,0 0-8,0 0 0,0 0 16,0 0-56,-2 2-64,-1 0 32,-2 1-48,1 0 8,-1 0-8,1 1-16,0 0 16,2-1-8,0 0-8,1-1 8,0-1 8,1-1-8,0 0 0,0 1 0,-1 0 0,-1 1 8,-1 2-8,0 0 8,0 0-8,1 0 8,-1-1 8,1-2-8,1-1 0,0 0 8,1 0 0,1-1 0,0 1 0,0-1 0,-1 1-8,1 1 8,-2-1 0,0 0 0,1 0 0,-1-1 56,1 1 104,-1 0 128,1 0 8,0 0-40,0 0-88,0 0 9,0 0-41,0 0-72,0 0 0,0 0 8,0 0 56,0 0-32,0 0 80,0 0-8,0-3 16,0 0-24,0-1 0,0 1 16,0 1-16,0 1-40,-1 0-8,-1 1 16,1-1-80,-1 0 8,0 1-56,1-1 80,-1 0 8,1-1 0,-1 0-24,1 1 8,-1-1 8,1 0-8,0 0-8,0-1 0,-1 2 0,1-1 16,-1 0-16,1 0 0,0 0 0,-1-1 0,-1 0-16,2 1 32,-1 0-32,1-1-48,0-1 0,0-1 8,0-1 32,0 0 0,0-1 0,-1 1-40,1 2 80,-1 0-16,0 0-24,1 1 0,0 1 24,0 0-64,0 0 0,0 0 40,0-1-40,1-1 48,-1 0 8,0-1 33,0 0-41,-1 1 56,1 1-40,0 1 8,1 0-72,-1 1 64,1 1-56,-1-1 32,0 1 8,1-2-48,-1 1 0,0 0 64,1-1-8,0 0-56,0 0 80,0-1-40,1 1 0,-1 0 0,0 0 24,0-1-64,-1 1 56,1-1-16,-1 1-40,0 0 40,1 0-32,-1 0 32,1 0-40,0 0 0,0 1-8,0 0 8,0 1 0,0 0-8,0 0 8,-1 0 8,0 0-16,1 1 8,-1-1 56,1 1-16,0-2-48,-1-2 8,0-1 0,0 0-8,1 0 8,-1 0 8,1 1 64,0 1-8,-1-1-24,0 1 0,-1 0-32,2 0 40,-1 1-8,1-1-40,1 0 8,0-1-8,0 0 0,0-1 0,-1 0-8,0 1 16,0 0-16,-1 1 16,0 0-16,1 0 0,0 0 0,0 0 40,-1 0-40,1-1 0,0 0-8,0-3 8,0-1-8,0 0 8,0-2 0,1 0 0,-1 0 0,0 1 8,0 1-8,0 1 0,0 1 0,1-1-8,0 1 8,-1 0 8,1-1-8,-1 2 8,0-1-8,0 1 8,0 1 0,0 1 0,0 0-8,-1 0 8,0 0 0,0 0-8,1-1 8,-1 1 0,0-1-8,0 0 8,0 1 0,0 0-8,0 1 8,0 0 0,0 0 0,1 0-8,-1-1 8,1 0 0,-1-1-8,0 0 8,-1 0-8,1-1 8,-1 1 0,1-1 0,0 0 8,-1-1-8,0 0-8,-1 0 8,-1-1-8,1 0 8,0 1-8,1 0 8,-1 1 0,1 1-8,1-1 8,0 1-8,-1-1 0,1-1 8,0 1-8,-1-1 0,1-1 0,-2 1 8,2 0 8,-1 1 32,0 0-40,0-1 40,-1 1-40,1-1 8,0-1 32,-1 0-40,1 1 0,0-1 56,0 1-56,0-1 56,-1 1-56,0-1 80,0 2-32,-1-1 16,1 2-64,1-1 40,1 1-32,0 1 40,1-1-8,-1 1 0,-1-1 0,0 0-32,1-1 40,-2 1 16,1 0-24,-1 0-32,0 1-8,0-1 8,-1 0-8,1 0 0,-1-1 0,0-1 0,0 1 0,0-1 0,1 0-8,-1 1 8,2 0-8,-1 0 8,2 1 0,-1 0 8,-1-1-16,0 1 0,0 0 8,0 0 0,0-1 0,0 0 0,0 1 0,-1 0 40,1 0 0,1 0-40,-1 0 40,2 1-40,0 0 0,0-1-8,-1 1 0,0-1 8,1 1 0,0-1-8,-1 0 0,0-1 8,0-1 0,0 0 0,0 1 0,-1 1 0,1 0-8,0 0 8,0 0-8,0 0 0,-1-1 0,-1 0 8,1 0 8,0 0-16,1 0 8,0 0 0,0 1-8,1 0 0,0-1 8,-1 1-8,1-2 0,-1 1 0,1-1 8,0 2-8,0 1 8,0 0 0,1 1-8,0 0 0,0 0 0,-1 0 0,1 1 0,0-1 0,0 2-8,0 0 8,0 0 0,1 0 0,-1 0-8,-1-1 8,0 1 0,1-1 0,-1 0-8,1 1 8,1 0-16,-1-1 16,1 0 0,-1 0 0,1-2 8,-1 1 0,0-1 56,-1 0-56,0-1 40,-1 0-40,-1-2 8,0 0-16,0-1 8,1 1 0,0-1 0,-1 0 0,1 0-8,-1-1 0,1-1-8,1 0 8,-1 1 8,1 0-8,0 1 0,0 2 0,0 1 8,0 1 0,0 1 0,0 1 8,-1-2 40,2-1-48,-2 0-8,0-2 0,-1 0 0,0-1-8,0-1 8,0 0 0,0 0 0,1 1 0,0 1 8,1 2 0,-1 1 0,0 2 40,1-1-40,0 1 0,1 0 0,0-1 0,0-1 0,-1-1 0,0-1 0,-2 0 0,1 0-8,0 0 8,-1 1 0,0 1 8,0 0-8,1 1 8,-2 0-8,0-1 0,0-1 0,-3-1-8,0 0 8,-1-3-8,1 0 0,0 0 0,0 0 8,1 1 0,1 0-8,0 1 8,1 0 0,0 0 0,-1 0 8,2 1-8,-1 0 0,0 0 0,0 0 0,-1 0 0,1-1 0,-1 0 0,0-1-8,0 0 8,0 0 0,-1 0 0,-2-1 40,0 0-40,-3-1 0,0 1 0,-1 0 0,0 0 8,1 0-8,0 1-8,0 0 8,2 1-8,1 0 8,1 0-8,1 1 0,0 1 0,1 0 0,1 1 0,0 0 0,1 0 0,-1 1 0,1-1 0,1 1-8,-1 0 8,1 1 8,-1-1-8,-1 1 0,1-2 0,0 1 0,0 0 0,0 0 0,0 0 0,-1-1 0,2 1 0,-1-1 8,1 0-8,-1 1 8,0-1-8,0 0 0,0 0 0,0-1 0,0 1 8,0-2-8,-2 1 0,1 0 0,-1 0 0,0 1 0,0 0 0,0 0 0,-1 0 0,0 1 0,-1 0-8,-2 0 8,0-1-16,-2 1 16,-2-1 0,2 0 0,1 1 0,2-1 0,2 1 0,2-1 0,1 1 8,0-1-8,1 1 8,0 0-8,0 1-8,2 0 8,-1 0 0,1 0 8,-1 0-16,1 0 16,0 0-8,-1 0 0,1 0 0,-1 0-8,1 0 8,-1 0 0,0 0 0,0 0 0,-1 0 0,-1 0 0,-1 0 0,0-1-8,1 1 0,1 0 8,0 0-8,0 0 8,2-1-8,-2 1 0,1 1 8,-1-1-8,-1 0 8,0 1-8,1-1 8,-1 0-8,0 0 8,1 0 0,-1 0 0,1 0-8,0 0 8,1 0 0,0 0 0,0 0 0,-1 0 0,0-1 0,0 1 0,0-2 0,0 1 8,0 0-8,0 0 0,0 0 0,0 0 0,1 0 0,-1 0 0,-1 1 0,0 0 0,0-1 0,-2 1 0,0-1 0,0 0 0,-1 1 0,2 0-8,0 0 8,1 0-8,0 0 0,1 0 0,2 0 0,-1 0 0,2 0 0,0 0 0,-1 0 8,0 0-8,-1 0 8,-1 0-8,0 1 8,-2-1-8,0 1 0,0-1 8,1-1-8,0 1 0,1 0 0,1-1 8,-1 1 0,-1 0 0,0 0-8,0 0 0,1 0 0,-1-1 0,0 0-40,-1 1 32,2-1 8,-1 1 8,1 0-8,0-1 0,1 1 0,1 0 8,-1 1-8,1 0 0,0-1 8,-1 2-8,0-1 0,0 0 0,-1 1 0,0 0-40,-2-1 40,0 0 0,0 1 8,0-1-8,1-1 8,2 0 0,0 0 0,0 0 0,1-1 0,-1 1-8,1 0 8,-1 0 0,1 0-8,1 0 8,-1 1 0,0-1 0,0 0 8,-1 0-8,1-1 0,0 1 8,-1 0-8,1 0 8,0 0-8,0 0 8,0 0-8,0 0 0,0 0 8,0 0-16,0 0 16,0 0-8,0 0 0,0 0 0,0 0 0,0 0 0,0 0 8,0 0 0,0 0-8,0 0 8,0 0-8,0 0 8,0 0 0,0 0-8,0 0 8,0 0-8,0 0 0,0 0 8,0 0-8,0 0 8,0 0 0,0 0 8,0 0-8,0 0 8,0 0-8,0 0 0,0 0 8,0 0-8,0 0 0,0 0 0,0 0 8,0 0-8,0 0 8,0 0 32,0 0 0,0 0 8,0 0 16,0 0-24,0 0 24,0 0 0,0 0-23,0 0-33,0 0 40,0 0-8,0 0-32,0 0 40,0 0-8,0 0-32,0 0 64,0 0-32,0 0-32,0 0 40,0 0-40,0 0-8,0 0-8,0 0-16,0 0-56,0 0 24,0 0-8,0 0-8,3 2 8,1 1 48,2 1 8,2 1 16,1-1 32,2 2-48,0 0 8,1 0 0,-1 0 0,0 0 8,-2-1-8,1 0 0,-2-1 40,0-1-40,1 0 0,1-1 56,0-1-8,0-1 8,1-2-56,2 1 80,0-1-40,0 0-40,-2 1 0,-1 0 0,-3 0-8,-1 1 8,-2 1-8,-1-1 0,-1 1 0,1 0 0,2 0 0,0 0 8,1 2-8,1 1 8,1 0-8,0 0 8,0-1 0,0 1 0,1 0 8,0 0 32,0 0-48,0 1 0,0 0 8,0 1-8,-1 1 0,-1 0 0,0 0 0,-1 0 0,0 0 8,0-1-8,0 0 8,0-2-8,-1 0 0,0-1 0,0 0 8,1 0-8,-1-1 8,1 0 0,0 0 0,-1 1 0,2 0 0,-1 0 8,0 0-8,-1 0 0,0-1 0,0 1 0,-1-1 0,1-1 0,0 0 0,-1 1 0,1-1 0,0 0 0,0 1 0,1-1 8,0 0 32,1 0-40,0 0-8,0 0 8,0-1 40,0 0-40,0 0-8,0 1 0,-1 0 0,0 1 0,0 0 0,0 1 0,2 0 0,1 1 0,-1-1 0,2 1 8,0-1-8,0 0 8,0 0-8,0 1 0,0 0 0,1 0 0,0 0 8,1 0-8,1-1 8,-1 2-8,-1-1 0,-1 2 0,-1 0 0,0 0 0,0 1 8,0-1-8,-1 0 0,-1 0 0,-1 0 0,0 0-8,-1 0 8,0 0 0,-1-1 0,0-1 0,0 0 0,0 0 0,0 0 0,2 2 0,0 0 0,2 2 0,1 1 0,0 2 0,0 2 8,-1 2 0,1 0-8,-1-1 8,0 1-8,0-1 8,-2-1 0,0 0 0,-2-2 0,1 0 0,-2-2-8,0 1 8,-1-2-8,1 1 8,0-1-8,0 1 0,1 1 8,-1 0-8,1 2 8,-1 1 0,0 2-8,0 0 8,0 0 0,-2 0-8,1 0 8,1 1-8,0 1 0,1 0 8,-1 0-8,1 0 8,0-2-8,0 0 8,1-2-8,-1-1 8,-1-1-8,0 0 8,1 0 8,-1 1-8,0 2 0,-1 1 0,0 1 0,1 2 0,-2 0 0,1-1 40,1 1-40,-1-2 8,0-1-8,0 1 40,-1 0-40,-2 2 8,-1 1-8,0 2 56,-2-1-64,2-2 0,-1-3 0,2-3 0,0-4 0,0-4 0,1-1 0,0-3 0,0 0 0,0 0 0,0 1 8,-1 3 0,-1 3 48,-1 2-48,0 2 8,-1 0-8,1-1 0,0-2 8,2-2 32,1-2-40,1-3 0,0-1 0,0 0 0,-1-1 0,0 1 0,0 0-8,0 1 8,-1 2-8,0 0 8,0 2 0,-1 0 0,1-2 40,0-1 40,0-3 16,2-2 40,-1-1-48,1-2-96,0-3 0,-1-4 0,-1-5 0,-1-4 0,-1 0 0,0-1 0,-1 2 0,0 3 0,0 2 0,-1 3 0,-1 0 0,-1 2 0,0-1 0,0 1 0,1 1 0,0-1 0,0-1 0,0 0 0,1 0 0,1-1 0,0 1 0,2 0 0,-1 0 0,1-1 0,0 0 0,-1 0 0,0-3 0,-1 0 0,-1 0 0,0-1 0,0 0 0,-1 0 0,0 0 0,1 0 0,0 0 0,0 1 0,1 2 0,1 1 0,-1 2 0,1 1 0,0 0 0,0 1 0,1-1 0,-1 2 0,1 0 0,0 0 0,0 1 0,-1-1 0,0 1 0,0 1 0,0 0 0,0 0 0,0-1 0,0 1 0,-1-2 0,1 0 0,-1-1 0,0 0 0,1-1 0,-1 2 0,0-1 0,1 1 0,-1-1 0,0 0 0,1-1 0,-1 1 0,1-1 0,0 1 0,1 1 0,0-1 0,0 1 0,-1 0 0,1 2 0,0 1 0,0 0 0,0 1 0,0 1 0,0-1 0,0 0 0,-1 0 0,-1 0 0,0-1 0,-2 1 0,0 1 0,0-1 0,-1 0 0,0-1 0,0-1 0,0 0 0,0-1 0,-1 1 0,-1 1 0,-1 0 0,-1 0 0,0 0 0,-1 1 0,-2 1 0,0 1 0,0 0 0,-1 0 0,0-1 0,-1 0 0,0-1 0,0 0 0,0-2 0,0 1 0,1 1 0,1-1 0,2 2 0,0-1 0,1 0 0,1 0 0,0-1 0,0 1 0,0-1 0,1 0 0,0 0 0,-2 1 0,0-1 0,-1 0 0,0 1 0,0-1 0,0 1 0,1 0 0,2 1 0,-1 0 0,2 1 0,0 0 0,1 0 0,0-1 0,-1 1 0,0-1 0,0 0 0,-2 0 0,0-1 0,-1-1 0,0 1 0,2 0 0,0 0 0,0 1 0,2 0 0,-1 0 0,1 1 0,1 1 0,0 0 0,0 0 0,2 0 0,0 0 0,0 1 0,1 0 0,-1-1 0,1 0 0,-1-1 0,-2 1 0,-1-2 0,0-1 0,0 1 0,-1 0 0,1 0 0,-1 0 0,-1 1 0,1 0 0,-1 1 0,3 1 0,2-1 0,2 1 0,1 0 0,2 0 0,-1 0 0,1 0 0,0 0 0,-1 0 0,-1 0 0,1 0 0,-1 0 0,1 0 0,-1 0 0,1 0 0,0 0 0,0 0 0,0 0 0,0 0 0,0 0 0,3-1 0,1 0-8,0-1-104,1 1 56,0 1 40,-2-1 8,1 0 0,-2 0 8,1 1 8,-1-1-8,1-1 8,-1 0 56,0 1-56,-1 0 56,-1 0-8,0 1-56,-2-1 0,0-1 0,0 0 0,-2-2 0,-1-1 0,1 0 0,-1-1 0,2 1 0,0 1 0,0 1 0,1 1 0,1 1 0,1 1 0,0 1 0,1-1 0,0 1 0,0 0 0,0 0 0,-1 0 0,0 0 0,1 0 0,0-1 0,-1 1 0,2 0 0,0 0-8,1 1 0,2 0 8,3 1 16,4 0-16,4-1 0,5-1 0,2 0 0,3-1 0,0 0 0,0 0 0,0 0 0,1 0 0,0 0 0,0-1 0,1 1 0,-1-1 0,-1 2 0,-4-1 0,-5 3 0,-4 1 0,-5-1 0,-3 1 0,-3-2 0,-2 0 0,-1-2 0,-1-1 0,-1 0 0,1 0 0,0 1 0,0-2 0,-1 0 0,-1-2 0,-2 0 0,-5-1 0,-4-1 0,-6-1 0,-3 0 0,-4 1 0,-1 0 0,1 2 0,0 0 0,4 0 0,2 1 0,3-1 0,1-1 0,2-1 0,3 0 0,3 1 0,2-1 0,2 1 0,2 0 0,0 0 0,0 1 0,1 2 0,0 1 0,-1 0 0,-2 2 0,-1 2 0,-1 1 0,0 1 0,1 1 0,0 1 0,2 0-48,2-2-24,2-2 56,1-2 8,1 0 0,0-2 8,-1 1 8,0-1 0,0 0 0,-2 1 0,1-1 48,-1-1 8,0 0-64,1 0 0,0 0 0,0 0 0,1 0 0,0 1 0,0 0 0,1 0 0,0 1 0,-1 1 0,0 1 0,-1 0 0,1 1 0,0 0 0,-1 0 0,2 0-8,-1-1-56,2 1 56,1-2-8,0 1-32,2 0 48,1 1 48,3 1 8,3 2-16,2 0-40,3-1 0,3 0 0,3 0 0,2-2 0,1 0 0,-1-1 0,-2 0 0,-1-1 0,-3 1 0,-3-1 0,-2 0 0,-2 1 0,-2-1 0,0 2 0,1-1 0,-2 1 0,0-1 0,-1 1 0,-1-1 0,0 0 0,-1 0 0,0 0 0,1-1 0,0 2 0,1 0 0,1 0 0,0 0 0,0 3 0,1 0 0,1 0 0,1 0 0,-1 0 0,1 0 0,-2 0 0,0 0 0,-1-1 0,0 0 0,-1 0 0,-1 0 0,0-1 0,-1 0 0,0-1 0,0 0 0,1 1 0,0 0 0,-1 1 0,2 0 0,0 0 0,0 1 0,-1 1 0,0 0 0,-1-1 0,1 0 0,-2 0 0,0-2 0,0 0 0,0-1 0,1 1 0,0-1 0,1 0 0,0 2 0,-1 0 0,0 1 0,0 1 0,0 1 0,-1 1 0,1 0 0,-1 0 0,0-1 0,1 1 0,0 0 0,0 0 0,-1-1 0,1 1 0,0 0 0,-1 0 0,0 0 0,0 0 0,-1 1 0,0 0 0,1 0 0,-1 0 0,0 1 0,1-1 0,0 1 0,0-1 0,0 1 0,-1 0 0,0 1 0,-1-1 0,1 0 0,-1-1 0,0-2 0,0-2 0,1 0 0,-1-2 0,1-1 0,0 2 0,-1-1 0,-1 2 0,2 2 0,0 0 0,1 1 0,1 0 0,-1 1 0,1 0 0,-1-2 0,0 0 0,0-2 0,0 1 0,1-1 0,0 2 0,0 0 0,1 0 0,1 3 0,0 1 0,0 1 0,-1 0 0,0 1 0,0 0 0,0 0 0,-1-2 0,0-1 0,0-2 0,0 0 0,-1-1 0,0-2 0,-1 0 0,0-1 0,0 0 0,0 0 0,-1 0 0,1 1 0,-1 0 0,1-1 0,-1 0 0,1-1 0,-2 0 0,1 1 0,0 0 0,0 2 0,1 0 0,1 3 0,0 1 0,1 2 0,-1 0 0,0 1 0,-2 0 0,0-1 0,0 0 0,-1-2 0,-1-2 0,0 1 0,-1-1 0,1 1 0,-1-1 0,1 2 0,-2 1 0,1 0 0,-1-1 0,2 0 0,-1-2 0,1-1 0,0-2 0,0-1 0,0-1 0,0-1 0,0 1 0,-1 0 0,1-1 0,-1 1 0,0 1 0,0-1 0,0 1 0,0 2 0,-1-1 0,1 1 0,0-1 0,0-1 0,1 0 0,0 0 0,0-1 0,-1 1 0,1 1 0,0-1 0,0 0 0,-1 0 0,0 0 0,0-1 0,-1-1 0,0 0 0,1 0 0,0-1 0,-1-1 0,1-1 0,0 0 0,0-1 0,0 0 0,0 0 0,0-1 0,0 1 0,-1 1 0,1 0 0,0 0 0,0 0 0,1 0 0,-1 0 0,0 0 0,0-2 0,0 1 0,1-1 0,0 0 0,0 0 0,0 0 0,1-1 0,-1 1 0,0 1 0,-1 0 0,0 0 0,0 1 0,1 0 0,-1 0 0,2 0 0,-1 0 0,0 0 0,-1 0 0,1 0 0,-1-1 0,0 0 0,1 1 0,-1-1 0,0 1 0,0 0 0,0 0 0,-1 0 0,1 0 0,-1 0 0,0 0 0,1 0 0,-1 0 0,1 0 0,0 0 0,0 0 0,0 0 0,0 0 0,0 0 0,0 0 0,0 0 0,0 0 0,0 0 0,0 0 0,0 0 0,0 0 0,0 0 0,0 0 0,0 0 0,0 0 0,0 0 0,0 0 0,0 0 0,0 0 0,0 0 0,0 0 0,0 0 0,0 0 0,0 0 0,0 0 0,0 0 0,0 0 0,0 0 0,0 0 0,0 0 0,0 0 0,0 0 0,0 0 0,-2 1 0,-2-1-8,-1 0-1544,-4-2-2273,-6-2-2713,-27-9-5224,-7-2 2680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50:46.49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 2914 1248,'-18'3'8929,"18"-7"-8608,6-14 554,0 0-1,1 0 1,1 0-1,11-18 1,-7 13-494,17-42 0,97-262 916,-111 291-1113,10-16 23,2 1 0,33-47-1,26-47-48,68-110 383,-77 123-139,-61 103-368,-11 22-11,0-1 0,1 1 0,0 0-1,0 0 1,9-7 0,-8 8 44,-1 1 1,0-1-1,-1 0 1,0-1-1,0 0 1,0 1-1,4-11 1,21-52 62,-15 32-117,37-66 1,34-48 487,-76 131-477,14-42-1,4-9 26,63-132 66,-86 189-100,1 0 0,4-24 0,-7 25-10,0 0 0,1 1 0,1-1 0,6-13-1,16-19 7,-7 11 18,-2-1 0,0-1 0,12-39 0,-27 67-20,1 1-1,0 0 0,0-1 1,1 1-1,-1 1 1,2-1-1,6-6 1,21-31-2,12-50 87,-39 82-107,1 1 1,0 0-1,13-15 0,-3 4 16,40-49-3,-35 41-10,-22 34-58,1-2 295,-5 8-494,5-10 224,1-1 171,1 0 1,-1 0-1,0 0 1,0-1-1,1 1 0,-1-1 1,0 0-1,0 1 1,2-4-1,8-5 23,-6 9-156,-1 0 1,1 0-1,0 1 0,-1 0 1,1 0-1,0 1 0,-1 0 1,1 0-1,7 2 0,23 2 96,-12-5-37,60 2 243,-76-1-281,-1 0-1,0 0 1,1 1 0,-1 0-1,0 0 1,0 1 0,0 0-1,11 7 1,-12-6-12,-1 1-1,0 0 0,1 0 1,6 11-1,-8-11 0,1 0 1,-1 1-1,1-2 1,0 1-1,8 5 0,-6-6 46,1 0-1,1-1 1,-1 0-1,0 0 1,1-1-1,0 0 0,14 1 1,-17-3-26,0 1 0,1 0 1,-1 0-1,0 0 0,0 1 0,0 0 1,0 0-1,0 0 0,0 1 0,0 0 1,-1 0-1,0 0 0,1 1 0,7 7 1,30 46-2,-35-45-14,0-1 1,0 0 0,1 0-1,0-1 1,1 0 0,0 0-1,1-1 1,0 0 0,0-1-1,18 9 1,114 43 1184,-116-50-965,0-2 0,1 0 1,39 4-1,-55-10-206,0 1 0,0 0 0,-1 0 0,1 2 0,-1-1 0,0 1 0,-1 1 0,1 0 0,-1 0 0,12 10 0,-10-7-12,-4-5 4,0 0 1,0-1-1,0 1 1,0-2-1,0 1 1,1-1 0,16 2-1,31 10 94,-42-10-104,0 2 0,-1-1 1,1 2-1,-1 0 0,0 1 0,-1 0 1,0 0-1,0 2 0,-1-1 0,12 14 1,-3 2-4,-11-13 1,1 1 0,1-1 0,0-1 0,0 0 0,1-1 0,18 12 1,-10-10 7,-11-8-8,-1 1-1,0 0 1,0 0-1,-1 1 1,1 0-1,-1 0 1,0 1-1,7 9 1,106 143 12,-48-72-30,-53-59 14,-2-2-2,0 0 0,21 49 0,-20-35 8,38 59 0,13 27 4,-58-96-5,-1 1 0,9 43 0,8 27 4,-9-52-12,-8-24 0,12 48-1,-16-37 20,-3 1 0,0 59 0,0 12 8,1 13-32,-4-117 8,1-1 1,-1 0-1,1 0 0,0 1 0,0-1 0,0 0 1,0 0-1,3 4 0,-2-3 0,-1-1 1,1 1-1,-1 0 0,1 0 0,-1 0 1,0 0-1,-1 0 0,2 7 0,6 49 3,-1-19 1,-6-27 1,1 0 1,1 0-1,4 14 0,-5-26-5,0-1-1,0 1 0,0-1 0,0 1 1,0-1-1,1 0 0,-1 0 0,1 0 1,-1 0-1,4 1 0,2 1 4,8 7 6,-14-9-8,1 1 1,-1-1 0,0 1 0,1-1 0,0 0 0,-1 0 0,1 0 0,0 0 0,-1-1 0,1 1 0,0-1 0,0 0-1,-1 1 1,5-2 0,14 3 11,-20-2-12,0 0-1,-1 0 1,1 0 0,0 0 0,-1 0-1,1 0 1,-1 1 0,1-1 0,0 0 0,-1 0-1,1 0 1,-1 1 0,1-1 0,-1 0-1,1 1 1,-1-1 0,1 1 0,-1-1-1,1 0 1,-1 1 0,1-1 0,-1 1 0,1-1-1,-1 1 1,0-1 0,1 2 0,10 1-41,2-6 57,-14 3-1,-5 5 7,-25-4 81,-30 12-91,48-10-3,0 0 0,0 0 0,0-1 0,0-1 0,0 0 0,-15-2 0,-35-10 17,50 8-21,-1 0 1,1 1 0,-1 0-1,-24 0 1,-59 7-4,-46 3-2,123-7 2,0-1 0,0 0 1,-22-5-1,-29 0-7,37 7-4,0 1 1,-46 11-1,56-9 3,-1-1 0,1 0 0,-1-2-1,0-1 1,-48-4 0,2-9 7,37 5 0,0 2 0,-1 1 0,-45 1 0,33 6 0,28-1 0,1 0 0,-1-2 0,0 0 0,-22-4 0,-13-3 2,0 3 0,-97 3 0,58 3 0,43-5 0,0-2 0,-65-14 0,75 10 0,0 2 0,0 2 0,-1 2 0,-66 2 0,-40 23-34,108-16 29,-62 17 1,62-12 1,-64 8 0,85-19 8,-1 0-1,-31-5 1,30 3-6,-37 0-1,56 2 1,-10 0-15,-1 1 1,1 0-1,0 1 0,-1 0 1,1 0-1,-20 8 1,12-18-5,2 5-43,0 2-1,-22 0 0,33 1 29,-1 1-1,1-1 1,-1 1-1,1 1 1,-1-1-1,1 1 1,0 0-1,-1 0 1,-5 4-1,-88 29-557,109-38 570,0-1 0,-1-1 0,1 1 0,-1-2 0,0 1 0,0-1 0,-1 0-1,9-10 1,1-1 196,-1-1 0,18-26 0,58-114 91,-65 106-254,51-73-1,106-111-4,-87 114-20,-77 94 14,0-1 0,-2 0 0,17-40 0,33-98-50,7-13-84,-31 90 88,4 2 0,3 2 0,4 2 0,76-86 0,-113 153-23,-18 17 63,1 0-1,-1 0 0,0 0 1,0 0-1,0 0 0,0-1 1,0 1-1,1 0 0,-1 0 1,0 0-1,0 0 0,0 0 1,0 0-1,0 0 0,1 0 1,-1 0-1,0 0 0,0 0 1,0 0-1,0 0 0,1 0 1,-1 0-1,0 0 0,0 0 1,0 0-1,0 1 0,0-1 1,1 0-1,-1 0 0,0 0 1,0 0-1,0 0 0,0 0 1,0 0-1,0 0 0,1 1 1,-1-1-1,0 0 0,0 0 1,0 0-1,0 0 0,0 0 1,0 1-1,0-1 0,0 0 1,0 0-1,0 0 0,0 0 1,0 0-1,0 1 0,0-1 0,0 0 1,0 0-1,0 0 0,0 1 1,-9 40-316,8-37 358,-12 37-72,-1 0 1,-2-1 0,-2 0-1,-2-1 1,-1-1 0,-2-1 0,-2-2-1,-1 0 1,-32 32 0,-8 6-25,-98 138 0,129-157 3,2 1-1,3 2 1,-38 99 0,60-136 14,2 1-1,-6 30 0,11-46 31,0 0 0,1 0 1,-1 0-1,1 1 0,0-1 0,0 0 0,1 0 0,-1 1 0,1-1 0,0 0 0,1 0 0,-1 0 0,1 0 0,0 0 0,4 6 0,-5-10 7,-1 0 0,1-1-1,0 1 1,0 0-1,0-1 1,0 1 0,0-1-1,0 1 1,0-1 0,-1 1-1,2-1 1,-1 0-1,0 1 1,0-1 0,0 0-1,0 0 1,0 0 0,0 0-1,0 0 1,0 0-1,0 0 1,0 0 0,0 0-1,0 0 1,0-1 0,0 1-1,0 0 1,0-1-1,0 1 1,0-1 0,1 0-1,35-22 45,-26 15-18,466-324 293,439-265-98,-824 539-207,-90 56 1,-4 2-6,-12 4-10,-24 12-50,-56 30-113,-158 104 0,-75 87 181,207-149-37,68-49 25,-310 247-2,348-274-11,0 0 1,1 2-1,1-1 0,0 2 1,0 0-1,2 0 1,0 1-1,-10 21 0,18-33 1,0 0 0,1 0-1,0 0 1,0 0 0,0 0 0,0 1-1,1-1 1,-1 0 0,1 1-1,0-1 1,1 0 0,-1 0-1,2 8 1,-1-9 1,1 0 1,-1 0-1,1 0 0,-1-1 1,1 1-1,0 0 0,0-1 1,0 1-1,0-1 1,1 0-1,-1 0 0,1 0 1,-1 0-1,1 0 0,0 0 1,-1-1-1,1 1 0,4 1 1,8 2-18,-1-1 1,1 0-1,0-1 1,0 0-1,0-1 0,0-1 1,29-1-1,110-17-48,-147 16 69,68-14-85,0-3 0,-2-3 0,0-3 0,113-55 0,260-167 86,-391 214 1,-23 13 6,159-99-3,-156 94 11,-1-2 0,-1-1 0,34-37-1,-60 56 7,0-1 0,0 0 0,0 0 0,-2-1 0,1 1 0,-1-1 0,0 0 0,-1-1 0,0 1 0,-1-1 0,0 0 0,-1 0 0,2-16 0,-4 20-8,0-1-1,0 1 0,-1 0 0,1-1 0,-2 1 1,1 0-1,-1 0 0,0 0 0,0 0 1,-1 0-1,0 0 0,-1 0 0,1 1 0,-1 0 1,0-1-1,-1 2 0,1-1 0,-1 0 1,0 1-1,-1 0 0,-6-5 0,3 4-8,-1 0 0,0 1 1,0 0-1,0 0 0,-1 1 0,0 0 0,1 1 0,-1 1 0,0-1 0,-1 2 0,1 0 1,0 0-1,-19 1 0,-1 3-15,-1 0 0,1 2 1,-56 17-1,17 2 3,2 3 0,1 4-1,1 2 1,-84 57 0,112-65 10,1 2 0,2 1 0,1 2 0,1 1 0,-35 44 0,55-59-4,1-1 0,1 2 0,0-1 0,1 1 0,1 1 0,1 0 0,1 0 0,0 1 0,1 0 0,1 0 0,1 0 0,1 1 0,0-1 0,1 29 0,2-38 6,1 1-1,0-1 1,0 0 0,1 0 0,1 1-1,0-2 1,0 1 0,1 0-1,0-1 1,1 1 0,0-1-1,0 0 1,1-1 0,0 1-1,1-1 1,0 0 0,0-1-1,0 0 1,1 0 0,0-1-1,1 1 1,-1-2 0,1 1-1,0-1 1,0-1 0,1 0-1,0 0 1,0-1 0,-1 0-1,2 0 1,-1-1 0,0-1-1,0 0 1,17 0 0,3-2 12,0-2 0,-1-1 0,1-2 1,-1 0-1,0-2 0,0-2 0,35-15 0,186-109 66,-105 47-47,145-115-1,-273 189-3,-12 10-6,-1 0 1,1-1 0,-1 1-1,0-1 1,0 0 0,0 0-1,0 0 1,-1-1 0,0 1-1,0-1 1,5-9 0,-8 13-9,0 1 0,1-1 0,-1 0 0,0 0 0,0 1 1,0-1-1,0 0 0,0 0 0,0 0 0,0 1 1,0-1-1,0 0 0,0 0 0,0 0 0,0 1 1,-1-1-1,1 0 0,0 0 0,-1 1 0,1-1 1,0 0-1,-1 1 0,1-1 0,-1 0 0,1 1 0,-1-1 1,1 1-1,-1-1 0,0 1 0,1-1 0,-1 1 1,0-1-1,1 1 0,-1-1 0,0 1 0,1 0 1,-1-1-1,0 1 0,0 0 0,0 0 0,1 0 0,-2 0 1,-36-4 46,38 4-59,-27 2-14,1 1-1,-1 1 1,1 2-1,1 0 1,-1 2-1,1 1 0,0 0 1,1 2-1,0 1 1,1 1-1,-42 32 1,53-37-6,1 2 0,1-1 1,0 2-1,0-1 0,1 1 0,-14 22 1,20-28 3,0 1 0,0-1 0,0 1 0,1-1 0,0 1 0,1 0 1,-1 0-1,1-1 0,0 1 0,0 0 0,1 0 0,0 0 0,0 1 1,0-1-1,1 0 0,0 0 0,0-1 0,3 11 0,0-6 6,1-1 0,-1 0 0,1 0 1,1 0-1,0 0 0,0-1 0,1 0 0,0-1 0,0 1 0,12 8 0,-5-5-19,1-1 1,0-1-1,0-1 0,1 0 0,21 8 0,-27-13-18,0-1 1,1 0-1,-1 0 0,1-1 0,-1 0 0,1-1 0,-1 0 0,1-1 0,0 0 0,-1-1 0,0 0 0,1-1 0,-1 0 0,0 0 0,0-1 0,-1 0 0,16-9 0,12-9-21,-1-2 1,62-53-1,-93 72 64,35-27-22,-9 8 27,-1-2-1,0-1 0,46-58 0,-74 84 16,-1-1-1,0 0 0,0 0 1,0 1-1,0-1 1,0 0-1,0 0 0,0 0 1,0 0-1,-1 0 1,1-4-1,-4 7-39,-2 15-268,5-14 271,-1-1 0,1 1 0,0 0 0,0-1 0,0 1 0,0-1 0,0 1-1,0 0 1,1-1 0,-1 1 0,0-1 0,1 1 0,-1-1 0,1 1 0,0-1 0,-1 1 0,2 1 0,-1 2-175,-18-6 291,8 0-79,5 0-7,0 0 0,-1 1 0,1 0 0,0 0 0,0 0 0,0 0-1,-8 2 1,12-2-11,0 0 0,-1 0-1,1 1 1,0-1-1,0 0 1,0 0-1,-1 0 1,1 0-1,0 0 1,0 0 0,0 1-1,-1-1 1,1 0-1,0 0 1,0 0-1,0 1 1,0-1 0,0 0-1,0 0 1,-1 0-1,1 1 1,0-1-1,0 0 1,0 0-1,0 0 1,0 1 0,0-1-1,0 0 1,0 0-1,0 1 1,0-1-1,0 0 1,0 0-1,0 1 1,0-1 0,0 0-1,0 0 1,0 0-1,0 1 1,1-1-1,-1 0 1,0 0 0,0 1-1,0-1 1,0 0-1,0 0 1,0 0-1,1 0 1,-1 1-1,0-1 1,0 0 0,0 0-1,1 0 1,-1 0-1,11 10-93,-11-10 99,14 13 3,-1 1-1,-1 0 1,0 0-1,-1 1 0,0 1 1,-1-1-1,-1 2 1,-1-1-1,8 23 0,-6-12 1,-6-14-6,1-1 0,0 1 0,0-2 1,1 1-1,1 0 0,8 10 0,-15-22 0,0 1 0,0-1 1,0 0-1,0 0 0,1 1 0,-1-1 0,0 0 1,0 0-1,0 1 0,1-1 0,-1 0 0,0 0 1,0 0-1,0 0 0,1 1 0,-1-1 0,0 0 1,0 0-1,1 0 0,-1 0 0,0 0 0,0 0 1,1 0-1,-1 0 0,0 1 0,1-1 0,-1 0 1,0 0-1,0 0 0,1 0 0,-1-1 0,0 1 1,1 0-1,-1 0 0,0 0 0,0 0 0,1 0 1,-1 0-1,0 0 0,0 0 0,1-1 0,-1 1 1,0 0-1,0 0 0,0 0 0,1 0 0,-1-1 1,4-17 73,-5-26 87,-4 16-135,-1 1-1,-1 0 1,-2 0 0,0 1 0,-17-31 0,-74-121-3,90 163-17,-40-65 1,-108-133 0,125 175-4,-2 1-1,-2 2 1,-1 2-1,-1 2 1,-52-33-1,-154-69-10,-74-47-282,156 59 111,100 72 108,-135-81 0,187 125-132,0-2 0,1 1-1,-1-1 1,1-1 0,-16-16 0,23 22 128,1-1 1,-1 0-1,1 0 1,0 0-1,0 0 0,1 0 1,-1 0-1,1 0 1,-1-1-1,1 1 1,0-1-1,0 1 1,0-1-1,1 1 0,-1-1 1,1 1-1,0-1 1,0 1-1,0-1 1,1 0-1,-1 1 1,1-1-1,0 1 1,1-6-1,0 6 68,0 0-1,-1 0 1,1 0 0,0 0-1,1 0 1,-1 0 0,1 1 0,-1-1-1,1 1 1,0 0 0,4-4-1,40-20 22,-27 15-18,8-5 31,5-2 69,0-1 0,55-45 0,-87 64-78,-1 0 1,1 0 0,-1-1 0,0 1-1,1 0 1,-1 0 0,0-1 0,1 1-1,-1 0 1,0-1 0,0 1-1,1-1 1,-1 1 0,0 0 0,0-1-1,0 1 1,0-1 0,1 1 0,-1 0-1,0-1 1,0 1 0,0-1 0,0 1-1,0-1 1,0 1 0,0 0-1,0-1 1,0 1 0,0-1 0,0 1-1,0-1 1,-1 1 0,1 0 0,0-1-1,0 1 1,0-1 0,0 1 0,-1 0-1,1-1 1,0 1 0,-1 0-1,1-1 1,0 1 0,0 0 0,-1-1-1,1 1 1,0 0 0,-1 0 0,1-1-1,-1 1 1,1 0 0,0 0-1,-1 0 1,1 0 0,-1-1 0,1 1-1,-1 0 1,1 0 0,0 0 0,-1 0-1,0 0 1,-30-3 346,25 4-365,0 1 1,0-1-1,0 1 1,0 0-1,0 1 1,1 0-1,-1 0 1,1 0-1,-1 0 0,1 1 1,0 0-1,1 0 1,-1 0-1,1 1 1,-1-1-1,1 1 1,1 0-1,-1 0 1,1 1-1,0-1 1,-4 8-1,3-3-37,0 0 0,1 0 0,0 1 0,0-1 1,1 1-1,1-1 0,0 1 0,0 0 0,1-1 0,0 1 0,3 17 0,12 32-924,-10-44-85,0 0 1,-2 1 0,0 0-1,-1 0 1,0 0-1,-1 17 1,-12 69-3138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50:49.31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0 253 4369,'0'0'1918,"19"12"654,-9-11-1912,0-1-1,0-1 0,0 0 1,0 0-1,0-1 0,0 0 1,0-1-1,10-4 0,25-5 974,-8 3-570,-21 4-840,1 1 0,0 1 0,0 1 1,0 0-1,0 1 0,0 1 0,0 0 0,22 4 0,33 12 72,-43-8-58,0-1 1,1-2 0,-1-1 0,1-1 0,0-1 0,31-3 0,-12-5 120,-6-1-243,0 3 0,0 1-1,0 3 1,43 4 0,-47-2 5,0-1 0,0-2 0,0-2 0,-1-1 0,53-13 0,-3 1 39,-51 12-135,1 1 1,0 2 0,41 4-1,-46-3 112,-1-2-1,1-2 0,-1-1 1,0-1-1,52-18 0,50-9 242,230-16-168,-167 20-143,-133 17-29,1 2 0,128-1 0,-118 16-29,-36-1 4,0-2-1,66-6 1,-70-1-2,145-11 2,-159 15-23,0 2-1,0 1 1,0 0 0,0 1-1,0 2 1,29 9 0,-48-13 10,79 30 46,2-4 0,87 17-1,-30-21-2,190 6 0,-238-30 100,98-14-1,-14 1 87,-49 6-204,-33 1 21,1 4 0,105 11 0,53 12 125,-221-22-87,0-2-1,50-11 1,10-1-28,0 9 86,101 4 0,-113 4-146,-67 0 5,-12-1 0,-1 0 0,0-1-1,0 1 1,0 0 0,0 0 0,0 0-1,0 0 1,1 0 0,-1 0 0,0 0 0,0 0-1,0 0 1,0 0 0,1 0 0,-1 0-1,0 0 1,0 0 0,0 0 0,0 0 0,0 0-1,1 0 1,-1 0 0,0 0 0,0 1-1,0-1 1,0 0 0,0 0 0,1 0 0,-1 0-1,0 0 1,0 0 0,0 0 0,0 0-1,0 1 1,0-1 0,0 0 0,0 0 0,0 0-1,1 0 1,-1 0 0,0 0 0,0 1-1,0-1 1,0 0 0,0 0 0,0 0 0,0 0-1,0 1 1,0-1 0,0 0 0,0 0 0,0 0-1,0 0 1,0 0 0,0 1 0,0-1-1,0 0 1,0 0 0,0 0 0,-1 0 0,1 0-1,0 1 1,0-1 0,0 0 0,-1 0-18,27-3-38,40 0-667,-208 19-15588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47.50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803 20 1008,'0'-1'744,"0"1"-552,0-2 921,1 0-273,0-1-144,0 1-24,1-1-80,-1 1-104,0 0-8,1 0-55,-1 2-105,0 0-16,-2 0-64,1 1 80,-1 1-8,1-1-8,-1 0 56,1 0 0,-1-1-16,1 0-32,0 0-8,0 0 104,-1 0 48,0 0 33,0 0-81,-1 1-104,0 0-80,-1 1-56,0 0 40,0-1 64,-1 0 8,-1 1 16,0-1-40,-1 2-64,-2-1-16,-1 1-8,0-1-8,1 1-16,-1 0 32,2-1 40,-2 1-24,1-1 0,0 2 24,-1-1 41,1 1-9,-1-1 64,0 1 16,1-1-88,0-1-48,-1 1 0,1-1-64,-1 0 16,-1-1 16,-1 0-32,0 0 32,-1 1-8,0 1-32,-2 0-24,1 2-24,-1 0-8,0 1 8,0 0-64,1-1 0,1-1 40,1-1 40,2-1 56,0-2 24,0-1 0,1 1 32,-2-1-56,0 0-56,-2 1-8,0 1 32,0 0-32,-1 0 16,-1 1-32,2-1 8,2 2-16,1-2 57,2-1 55,1 0 24,1-1 72,0-1-48,1 0-88,-3 0-16,-1 1-56,-2-1-40,0 2-8,-2 0 0,-1 2 0,0-1-8,1 1 16,0 0-8,2-1 0,2 0 0,1-1 64,1-1-24,0 1 0,0-1 16,-1 2-56,-3 2-8,-1 0 8,-2 2 0,-2 0 8,-1 0-16,2 0 16,1 0-8,2-1 40,3-1 0,1-1 0,3-1 0,0-1 64,1 0 16,0 0 8,1 0 16,0 0-40,1-1-40,0 1-24,2 0-48,1-1-8,1 0-64,-1 1 0,1-1-24,0 0 48,1-1 48,0 0-16,1 0-40,2-1-32,0 0 32,2-1 8,-1 0 48,-1 0 0,-2 2 64,-1 0 16,-3 2 32,-1 0 16,-2 1 88,-2 0-80,-2-1-64,-2 0-64,1 0 80,-1-1-16,2-1-24,1 1-40,1-1 0,1 1-8,2 0-48,2 0-32,1 1-32,0 1-16,0 0-112,1 1-120,1 1-208,0 0-544,1-1-929,-1 1-863,5-2-2634,1 0-5408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47.74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1141 1317 416,'0'0'592,"0"0"-64,0 2-264,0 0-136,0 1-40,0-1 80,0 0-160,2-2 593,-1-1 239,1 0-136,-1-1-208,0 0-112,-2 2 0,1 0 0,0 0-48,1 1-16,-1 0 81,0-1 223,1-2 176,1 0 32,0 0-112,1-2-40,1 0-64,0 0 41,0-1-57,1 0-96,-1-1-56,-1 2-88,-1 1 0,0 1-48,-2 2-40,-1 0-32,1 1-56,-1 0-80,0-1 8,1 1-16,0-1 72,1-1 32,-1 0 176,0 1 57,-1-1-17,1 1-80,0 0-104,0 0-40,0 0 48,-1 0 0,1 0-40,0 0-80,0 0-8,0 0-64,0 0 24,0 0 0,0 0 24,0 0 32,0 0-8,0 0 0,0 0 16,0 0-56,-2 2-64,-1 0 32,-2 1-48,1 0 8,-1 0-8,1 1-16,0 0 16,2-1-8,0 0-8,1-1 8,0-1 8,1-1-8,0 0 0,0 1 0,-1 0 0,-1 1 8,-1 2-8,0 0 8,0 0-8,1 0 8,-1-1 8,1-2-8,1-1 0,0 0 8,1 0 0,1-1 0,0 1 0,0-1 0,-1 1-8,1 1 8,-2-1 0,0 0 0,1 0 0,-1-1 56,1 1 104,-1 0 128,1 0 8,0 0-40,0 0-88,0 0 9,0 0-41,0 0-72,0 0 0,0 0 8,0 0 56,0 0-32,0 0 80,0 0-8,0-3 16,0 0-24,0-1 0,0 1 16,0 1-16,0 1-40,-1 0-8,-1 1 16,1-1-80,-1 0 8,0 1-56,1-1 80,-1 0 8,1-1 0,-1 0-24,1 1 8,-1-1 8,1 0-8,0 0-8,0-1 0,-1 2 0,1-1 16,-1 0-16,1 0 0,0 0 0,-1-1 0,-1 0-16,2 1 32,-1 0-32,1-1-48,0-1 0,0-1 8,0-1 32,0 0 0,0-1 0,-1 1-40,1 2 80,-1 0-16,0 0-24,1 1 0,0 1 24,0 0-64,0 0 0,0 0 40,0-1-40,1-1 48,-1 0 8,0-1 33,0 0-41,-1 1 56,1 1-40,0 1 8,1 0-72,-1 1 64,1 1-56,-1-1 32,0 1 8,1-2-48,-1 1 0,0 0 64,1-1-8,0 0-56,0 0 80,0-1-40,1 1 0,-1 0 0,0 0 24,0-1-64,-1 1 56,1-1-16,-1 1-40,0 0 40,1 0-32,-1 0 32,1 0-40,0 0 0,0 1-8,0 0 8,0 1 0,0 0-8,0 0 8,-1 0 8,0 0-16,1 1 8,-1-1 56,1 1-16,0-2-48,-1-2 8,0-1 0,0 0-8,1 0 8,-1 0 8,1 1 64,0 1-8,-1-1-24,0 1 0,-1 0-32,2 0 40,-1 1-8,1-1-40,1 0 8,0-1-8,0 0 0,0-1 0,-1 0-8,0 1 16,0 0-16,-1 1 16,0 0-16,1 0 0,0 0 0,0 0 40,-1 0-40,1-1 0,0 0-8,0-3 8,0-1-8,0 0 8,0-2 0,1 0 0,-1 0 0,0 1 8,0 1-8,0 1 0,0 1 0,1-1-8,0 1 8,-1 0 8,1-1-8,-1 2 8,0-1-8,0 1 8,0 1 0,0 1 0,0 0-8,-1 0 8,0 0 0,0 0-8,1-1 8,-1 1 0,0-1-8,0 0 8,0 1 0,0 0-8,0 1 8,0 0 0,0 0 0,1 0-8,-1-1 8,1 0 0,-1-1-8,0 0 8,-1 0-8,1-1 8,-1 1 0,1-1 0,0 0 8,-1-1-8,0 0-8,-1 0 8,-1-1-8,1 0 8,0 1-8,1 0 8,-1 1 0,1 1-8,1-1 8,0 1-8,-1-1 0,1-1 8,0 1-8,-1-1 0,1-1 0,-2 1 8,2 0 8,-1 1 32,0 0-40,0-1 40,-1 1-40,1-1 8,0-1 32,-1 0-40,1 1 0,0-1 56,0 1-56,0-1 56,-1 1-56,0-1 80,0 2-32,-1-1 16,1 2-64,1-1 40,1 1-32,0 1 40,1-1-8,-1 1 0,-1-1 0,0 0-32,1-1 40,-2 1 16,1 0-24,-1 0-32,0 1-8,0-1 8,-1 0-8,1 0 0,-1-1 0,0-1 0,0 1 0,0-1 0,1 0-8,-1 1 8,2 0-8,-1 0 8,2 1 0,-1 0 8,-1-1-16,0 1 0,0 0 8,0 0 0,0-1 0,0 0 0,0 1 0,-1 0 40,1 0 0,1 0-40,-1 0 40,2 1-40,0 0 0,0-1-8,-1 1 0,0-1 8,1 1 0,0-1-8,-1 0 0,0-1 8,0-1 0,0 0 0,0 1 0,-1 1 0,1 0-8,0 0 8,0 0-8,0 0 0,-1-1 0,-1 0 8,1 0 8,0 0-16,1 0 8,0 0 0,0 1-8,1 0 0,0-1 8,-1 1-8,1-2 0,-1 1 0,1-1 8,0 2-8,0 1 8,0 0 0,1 1-8,0 0 0,0 0 0,-1 0 0,1 1 0,0-1 0,0 2-8,0 0 8,0 0 0,1 0 0,-1 0-8,-1-1 8,0 1 0,1-1 0,-1 0-8,1 1 8,1 0-16,-1-1 16,1 0 0,-1 0 0,1-2 8,-1 1 0,0-1 56,-1 0-56,0-1 40,-1 0-40,-1-2 8,0 0-16,0-1 8,1 1 0,0-1 0,-1 0 0,1 0-8,-1-1 0,1-1-8,1 0 8,-1 1 8,1 0-8,0 1 0,0 2 0,0 1 8,0 1 0,0 1 0,0 1 8,-1-2 40,2-1-48,-2 0-8,0-2 0,-1 0 0,0-1-8,0-1 8,0 0 0,0 0 0,1 1 0,0 1 8,1 2 0,-1 1 0,0 2 40,1-1-40,0 1 0,1 0 0,0-1 0,0-1 0,-1-1 0,0-1 0,-2 0 0,1 0-8,0 0 8,-1 1 0,0 1 8,0 0-8,1 1 8,-2 0-8,0-1 0,0-1 0,-3-1-8,0 0 8,-1-3-8,1 0 0,0 0 0,0 0 8,1 1 0,1 0-8,0 1 8,1 0 0,0 0 0,-1 0 8,2 1-8,-1 0 0,0 0 0,0 0 0,-1 0 0,1-1 0,-1 0 0,0-1-8,0 0 8,0 0 0,-1 0 0,-2-1 40,0 0-40,-3-1 0,0 1 0,-1 0 0,0 0 8,1 0-8,0 1-8,0 0 8,2 1-8,1 0 8,1 0-8,1 1 0,0 1 0,1 0 0,1 1 0,0 0 0,1 0 0,-1 1 0,1-1 0,1 1-8,-1 0 8,1 1 8,-1-1-8,-1 1 0,1-2 0,0 1 0,0 0 0,0 0 0,0 0 0,-1-1 0,2 1 0,-1-1 8,1 0-8,-1 1 8,0-1-8,0 0 0,0 0 0,0-1 0,0 1 8,0-2-8,-2 1 0,1 0 0,-1 0 0,0 1 0,0 0 0,0 0 0,-1 0 0,0 1 0,-1 0-8,-2 0 8,0-1-16,-2 1 16,-2-1 0,2 0 0,1 1 0,2-1 0,2 1 0,2-1 0,1 1 8,0-1-8,1 1 8,0 0-8,0 1-8,2 0 8,-1 0 0,1 0 8,-1 0-16,1 0 16,0 0-8,-1 0 0,1 0 0,-1 0-8,1 0 8,-1 0 0,0 0 0,0 0 0,-1 0 0,-1 0 0,-1 0 0,0-1-8,1 1 0,1 0 8,0 0-8,0 0 8,2-1-8,-2 1 0,1 1 8,-1-1-8,-1 0 8,0 1-8,1-1 8,-1 0-8,0 0 8,1 0 0,-1 0 0,1 0-8,0 0 8,1 0 0,0 0 0,0 0 0,-1 0 0,0-1 0,0 1 0,0-2 0,0 1 8,0 0-8,0 0 0,0 0 0,0 0 0,1 0 0,-1 0 0,-1 1 0,0 0 0,0-1 0,-2 1 0,0-1 0,0 0 0,-1 1 0,2 0-8,0 0 8,1 0-8,0 0 0,1 0 0,2 0 0,-1 0 0,2 0 0,0 0 0,-1 0 8,0 0-8,-1 0 8,-1 0-8,0 1 8,-2-1-8,0 1 0,0-1 8,1-1-8,0 1 0,1 0 0,1-1 8,-1 1 0,-1 0 0,0 0-8,0 0 0,1 0 0,-1-1 0,0 0-40,-1 1 32,2-1 8,-1 1 8,1 0-8,0-1 0,1 1 0,1 0 8,-1 1-8,1 0 0,0-1 8,-1 2-8,0-1 0,0 0 0,-1 1 0,0 0-40,-2-1 40,0 0 0,0 1 8,0-1-8,1-1 8,2 0 0,0 0 0,0 0 0,1-1 0,-1 1-8,1 0 8,-1 0 0,1 0-8,1 0 8,-1 1 0,0-1 0,0 0 8,-1 0-8,1-1 0,0 1 8,-1 0-8,1 0 8,0 0-8,0 0 8,0 0-8,0 0 0,0 0 8,0 0-16,0 0 16,0 0-8,0 0 0,0 0 0,0 0 0,0 0 0,0 0 8,0 0 0,0 0-8,0 0 8,0 0-8,0 0 8,0 0 0,0 0-8,0 0 8,0 0-8,0 0 0,0 0 8,0 0-8,0 0 8,0 0 0,0 0 8,0 0-8,0 0 8,0 0-8,0 0 0,0 0 8,0 0-8,0 0 0,0 0 0,0 0 8,0 0-8,0 0 8,0 0 32,0 0 0,0 0 8,0 0 16,0 0-24,0 0 24,0 0 0,0 0-23,0 0-33,0 0 40,0 0-8,0 0-32,0 0 40,0 0-8,0 0-32,0 0 64,0 0-32,0 0-32,0 0 40,0 0-40,0 0-8,0 0-8,0 0-16,0 0-56,0 0 24,0 0-8,0 0-8,3 2 8,1 1 48,2 1 8,2 1 16,1-1 32,2 2-48,0 0 8,1 0 0,-1 0 0,0 0 8,-2-1-8,1 0 0,-2-1 40,0-1-40,1 0 0,1-1 56,0-1-8,0-1 8,1-2-56,2 1 80,0-1-40,0 0-40,-2 1 0,-1 0 0,-3 0-8,-1 1 8,-2 1-8,-1-1 0,-1 1 0,1 0 0,2 0 0,0 0 8,1 2-8,1 1 8,1 0-8,0 0 8,0-1 0,0 1 0,1 0 8,0 0 32,0 0-48,0 1 0,0 0 8,0 1-8,-1 1 0,-1 0 0,0 0 0,-1 0 0,0 0 8,0-1-8,0 0 8,0-2-8,-1 0 0,0-1 0,0 0 8,1 0-8,-1-1 8,1 0 0,0 0 0,-1 1 0,2 0 0,-1 0 8,0 0-8,-1 0 0,0-1 0,0 1 0,-1-1 0,1-1 0,0 0 0,-1 1 0,1-1 0,0 0 0,0 1 0,1-1 8,0 0 32,1 0-40,0 0-8,0 0 8,0-1 40,0 0-40,0 0-8,0 1 0,-1 0 0,0 1 0,0 0 0,0 1 0,2 0 0,1 1 0,-1-1 0,2 1 8,0-1-8,0 0 8,0 0-8,0 1 0,0 0 0,1 0 0,0 0 8,1 0-8,1-1 8,-1 2-8,-1-1 0,-1 2 0,-1 0 0,0 0 0,0 1 8,0-1-8,-1 0 0,-1 0 0,-1 0 0,0 0-8,-1 0 8,0 0 0,-1-1 0,0-1 0,0 0 0,0 0 0,0 0 0,2 2 0,0 0 0,2 2 0,1 1 0,0 2 0,0 2 8,-1 2 0,1 0-8,-1-1 8,0 1-8,0-1 8,-2-1 0,0 0 0,-2-2 0,1 0 0,-2-2-8,0 1 8,-1-2-8,1 1 8,0-1-8,0 1 0,1 1 8,-1 0-8,1 2 8,-1 1 0,0 2-8,0 0 8,0 0 0,-2 0-8,1 0 8,1 1-8,0 1 0,1 0 8,-1 0-8,1 0 8,0-2-8,0 0 8,1-2-8,-1-1 8,-1-1-8,0 0 8,1 0 8,-1 1-8,0 2 0,-1 1 0,0 1 0,1 2 0,-2 0 0,1-1 40,1 1-40,-1-2 8,0-1-8,0 1 40,-1 0-40,-2 2 8,-1 1-8,0 2 56,-2-1-64,2-2 0,-1-3 0,2-3 0,0-4 0,0-4 0,1-1 0,0-3 0,0 0 0,0 0 0,0 1 8,-1 3 0,-1 3 48,-1 2-48,0 2 8,-1 0-8,1-1 0,0-2 8,2-2 32,1-2-40,1-3 0,0-1 0,0 0 0,-1-1 0,0 1 0,0 0-8,0 1 8,-1 2-8,0 0 8,0 2 0,-1 0 0,1-2 40,0-1 40,0-3 16,2-2 40,-1-1-48,1-2-96,0-3 0,-1-4 0,-1-5 0,-1-4 0,-1 0 0,0-1 0,-1 2 0,0 3 0,0 2 0,-1 3 0,-1 0 0,-1 2 0,0-1 0,0 1 0,1 1 0,0-1 0,0-1 0,0 0 0,1 0 0,1-1 0,0 1 0,2 0 0,-1 0 0,1-1 0,0 0 0,-1 0 0,0-3 0,-1 0 0,-1 0 0,0-1 0,0 0 0,-1 0 0,0 0 0,1 0 0,0 0 0,0 1 0,1 2 0,1 1 0,-1 2 0,1 1 0,0 0 0,0 1 0,1-1 0,-1 2 0,1 0 0,0 0 0,0 1 0,-1-1 0,0 1 0,0 1 0,0 0 0,0 0 0,0-1 0,0 1 0,-1-2 0,1 0 0,-1-1 0,0 0 0,1-1 0,-1 2 0,0-1 0,1 1 0,-1-1 0,0 0 0,1-1 0,-1 1 0,1-1 0,0 1 0,1 1 0,0-1 0,0 1 0,-1 0 0,1 2 0,0 1 0,0 0 0,0 1 0,0 1 0,0-1 0,0 0 0,-1 0 0,-1 0 0,0-1 0,-2 1 0,0 1 0,0-1 0,-1 0 0,0-1 0,0-1 0,0 0 0,0-1 0,-1 1 0,-1 1 0,-1 0 0,-1 0 0,0 0 0,-1 1 0,-2 1 0,0 1 0,0 0 0,-1 0 0,0-1 0,-1 0 0,0-1 0,0 0 0,0-2 0,0 1 0,1 1 0,1-1 0,2 2 0,0-1 0,1 0 0,1 0 0,0-1 0,0 1 0,0-1 0,1 0 0,0 0 0,-2 1 0,0-1 0,-1 0 0,0 1 0,0-1 0,0 1 0,1 0 0,2 1 0,-1 0 0,2 1 0,0 0 0,1 0 0,0-1 0,-1 1 0,0-1 0,0 0 0,-2 0 0,0-1 0,-1-1 0,0 1 0,2 0 0,0 0 0,0 1 0,2 0 0,-1 0 0,1 1 0,1 1 0,0 0 0,0 0 0,2 0 0,0 0 0,0 1 0,1 0 0,-1-1 0,1 0 0,-1-1 0,-2 1 0,-1-2 0,0-1 0,0 1 0,-1 0 0,1 0 0,-1 0 0,-1 1 0,1 0 0,-1 1 0,3 1 0,2-1 0,2 1 0,1 0 0,2 0 0,-1 0 0,1 0 0,0 0 0,-1 0 0,-1 0 0,1 0 0,-1 0 0,1 0 0,-1 0 0,1 0 0,0 0 0,0 0 0,0 0 0,0 0 0,0 0 0,3-1 0,1 0-8,0-1-104,1 1 56,0 1 40,-2-1 8,1 0 0,-2 0 8,1 1 8,-1-1-8,1-1 8,-1 0 56,0 1-56,-1 0 56,-1 0-8,0 1-56,-2-1 0,0-1 0,0 0 0,-2-2 0,-1-1 0,1 0 0,-1-1 0,2 1 0,0 1 0,0 1 0,1 1 0,1 1 0,1 1 0,0 1 0,1-1 0,0 1 0,0 0 0,0 0 0,-1 0 0,0 0 0,1 0 0,0-1 0,-1 1 0,2 0 0,0 0-8,1 1 0,2 0 8,3 1 16,4 0-16,4-1 0,5-1 0,2 0 0,3-1 0,0 0 0,0 0 0,0 0 0,1 0 0,0 0 0,0-1 0,1 1 0,-1-1 0,-1 2 0,-4-1 0,-5 3 0,-4 1 0,-5-1 0,-3 1 0,-3-2 0,-2 0 0,-1-2 0,-1-1 0,-1 0 0,1 0 0,0 1 0,0-2 0,-1 0 0,-1-2 0,-2 0 0,-5-1 0,-4-1 0,-6-1 0,-3 0 0,-4 1 0,-1 0 0,1 2 0,0 0 0,4 0 0,2 1 0,3-1 0,1-1 0,2-1 0,3 0 0,3 1 0,2-1 0,2 1 0,2 0 0,0 0 0,0 1 0,1 2 0,0 1 0,-1 0 0,-2 2 0,-1 2 0,-1 1 0,0 1 0,1 1 0,0 1 0,2 0-48,2-2-24,2-2 56,1-2 8,1 0 0,0-2 8,-1 1 8,0-1 0,0 0 0,-2 1 0,1-1 48,-1-1 8,0 0-64,1 0 0,0 0 0,0 0 0,1 0 0,0 1 0,0 0 0,1 0 0,0 1 0,-1 1 0,0 1 0,-1 0 0,1 1 0,0 0 0,-1 0 0,2 0-8,-1-1-56,2 1 56,1-2-8,0 1-32,2 0 48,1 1 48,3 1 8,3 2-16,2 0-40,3-1 0,3 0 0,3 0 0,2-2 0,1 0 0,-1-1 0,-2 0 0,-1-1 0,-3 1 0,-3-1 0,-2 0 0,-2 1 0,-2-1 0,0 2 0,1-1 0,-2 1 0,0-1 0,-1 1 0,-1-1 0,0 0 0,-1 0 0,0 0 0,1-1 0,0 2 0,1 0 0,1 0 0,0 0 0,0 3 0,1 0 0,1 0 0,1 0 0,-1 0 0,1 0 0,-2 0 0,0 0 0,-1-1 0,0 0 0,-1 0 0,-1 0 0,0-1 0,-1 0 0,0-1 0,0 0 0,1 1 0,0 0 0,-1 1 0,2 0 0,0 0 0,0 1 0,-1 1 0,0 0 0,-1-1 0,1 0 0,-2 0 0,0-2 0,0 0 0,0-1 0,1 1 0,0-1 0,1 0 0,0 2 0,-1 0 0,0 1 0,0 1 0,0 1 0,-1 1 0,1 0 0,-1 0 0,0-1 0,1 1 0,0 0 0,0 0 0,-1-1 0,1 1 0,0 0 0,-1 0 0,0 0 0,0 0 0,-1 1 0,0 0 0,1 0 0,-1 0 0,0 1 0,1-1 0,0 1 0,0-1 0,0 1 0,-1 0 0,0 1 0,-1-1 0,1 0 0,-1-1 0,0-2 0,0-2 0,1 0 0,-1-2 0,1-1 0,0 2 0,-1-1 0,-1 2 0,2 2 0,0 0 0,1 1 0,1 0 0,-1 1 0,1 0 0,-1-2 0,0 0 0,0-2 0,0 1 0,1-1 0,0 2 0,0 0 0,1 0 0,1 3 0,0 1 0,0 1 0,-1 0 0,0 1 0,0 0 0,0 0 0,-1-2 0,0-1 0,0-2 0,0 0 0,-1-1 0,0-2 0,-1 0 0,0-1 0,0 0 0,0 0 0,-1 0 0,1 1 0,-1 0 0,1-1 0,-1 0 0,1-1 0,-2 0 0,1 1 0,0 0 0,0 2 0,1 0 0,1 3 0,0 1 0,1 2 0,-1 0 0,0 1 0,-2 0 0,0-1 0,0 0 0,-1-2 0,-1-2 0,0 1 0,-1-1 0,1 1 0,-1-1 0,1 2 0,-2 1 0,1 0 0,-1-1 0,2 0 0,-1-2 0,1-1 0,0-2 0,0-1 0,0-1 0,0-1 0,0 1 0,-1 0 0,1-1 0,-1 1 0,0 1 0,0-1 0,0 1 0,0 2 0,-1-1 0,1 1 0,0-1 0,0-1 0,1 0 0,0 0 0,0-1 0,-1 1 0,1 1 0,0-1 0,0 0 0,-1 0 0,0 0 0,0-1 0,-1-1 0,0 0 0,1 0 0,0-1 0,-1-1 0,1-1 0,0 0 0,0-1 0,0 0 0,0 0 0,0-1 0,0 1 0,-1 1 0,1 0 0,0 0 0,0 0 0,1 0 0,-1 0 0,0 0 0,0-2 0,0 1 0,1-1 0,0 0 0,0 0 0,0 0 0,1-1 0,-1 1 0,0 1 0,-1 0 0,0 0 0,0 1 0,1 0 0,-1 0 0,2 0 0,-1 0 0,0 0 0,-1 0 0,1 0 0,-1-1 0,0 0 0,1 1 0,-1-1 0,0 1 0,0 0 0,0 0 0,-1 0 0,1 0 0,-1 0 0,0 0 0,1 0 0,-1 0 0,1 0 0,0 0 0,0 0 0,0 0 0,0 0 0,0 0 0,0 0 0,0 0 0,0 0 0,0 0 0,0 0 0,0 0 0,0 0 0,0 0 0,0 0 0,0 0 0,0 0 0,0 0 0,0 0 0,0 0 0,0 0 0,0 0 0,0 0 0,0 0 0,0 0 0,0 0 0,0 0 0,0 0 0,0 0 0,0 0 0,0 0 0,0 0 0,0 0 0,0 0 0,0 0 0,-2 1 0,-2-1-8,-1 0-1544,-4-2-2273,-6-2-2713,-27-9-5224,-7-2 2680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51.64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4084 50 1112,'-1'1'1096,"0"0"305,-1 3-353,-1 0-376,1 1-384,1-2-64,1 0 224,1-2 208,0-1 161,1-1 143,0-1-24,0 0-168,-1 0-24,0 0 49,-1 0 15,0 1-88,0 1-72,-1 1-64,-1-1-104,1 1-56,-1-1-8,2 1 81,0-1-17,1 0-24,-1 0-16,1 0 128,-4 1-56,-2 0-296,-3-1-104,-1-1 184,-1 0 32,-3 0-56,-1-2 8,-2 1-64,-1-1 8,0 1-31,0 1 95,-1 0 48,0-1-32,1 0-8,-2-1-56,1 0-48,1 0 0,1 0-24,1 0-72,2 0 0,2 0-80,1-1 80,2 1-16,2 1 16,0 0-8,0 1 64,1-1 32,0 1-32,0 0 16,-1 0-24,0 1-24,-2-1 16,0 1-8,-1 1 8,0 0 8,0 0-64,-1-1 16,-1 1-48,1-1-40,-1 1 80,1 1-40,-2 0 48,-1-1-48,-1 1 1,1-1-1,-1 0 8,0-1 8,1 0 56,-1-1 0,1-1 8,0 1-16,0-2 16,1 1-8,-1-1-48,1 1-56,0 1 56,1-1-72,0 1 16,1 0-8,2 0 0,0 1 48,0 0 8,0 0 8,0 0 8,-1 2 8,0-1-8,0 1 8,-2 0 16,0-1-56,-1 0 0,1 0 16,-1-1-56,-2 0 40,0 0-48,0 0-8,0 1 8,1 0 8,0 1 0,0 0 40,1 1-48,2 0 48,1 0-40,2-1 40,0 0-40,1 0 64,0 0-24,-3 0-48,-1 0 16,-1 0 56,-1-1-64,0 1 0,0-1-8,-2 1 0,1 0 0,0 1 0,0-1 0,2 1 8,0 2-8,1 0 8,-2-1-8,1 1 0,0-1 8,-3 0 8,0 1-16,-3-1 16,-1 2-16,-1 0 8,-1 0-8,0 0-8,2 0 0,1 0 8,1 0 0,1 0 0,1 0 0,2 0 0,0 0-8,-1-1 8,-1 1 0,0 0 0,-1 1 0,-1 1-8,-1-1 8,-1 2-8,-2 0 8,1 0 0,0 0 8,1-1 0,1 0-8,0 0 0,1-1 0,1-1-8,1 1-8,0-1 16,-1 0 0,3 0 0,1 0 0,1-1 0,2-1 0,2 0-8,1-1 8,3-1 0,0-1 8,0 0-8,0 0-8,-1 0 8,-2 1-8,-2 1 8,-1 2 0,-1 0 0,-2 2 0,0-1 0,-4 2-8,-1 2 8,-2 0 8,-2 1-8,1-2 0,2 1 0,1-2 0,2 0 0,1 0 0,1-1 0,0 0 0,0 0-48,1 0 48,0 1-16,0 0 16,0 1-8,-1-1 0,1 1 0,-1-1 0,1 0 8,0 1 0,0-2 0,1 1 0,0-1-8,0 0 8,-1 0 0,0 2-8,-2 2 0,-3 2 8,-2 1-8,-3 2 8,0 2 0,0 0 0,1-1 0,1-1 0,2-2 0,1-1 0,2-2 0,1-3 8,0 0 0,2-2-8,0 0 0,1-1-8,1 1 8,0 0 0,0 0-8,-1 3 8,-1 0-8,-1 2 8,0 1-8,-2 0 0,1 0 8,-2 1 0,2 0-8,-1 0 8,2 0 0,-1 0-8,0-1 0,0 0 0,0 0 0,1 0 8,0-2-8,2 0-56,1 0 56,0-3-40,2 0 40,0 0-40,0 1 40,0 1-40,-2 0 40,0 1 8,-1 0-8,-2 1 0,0 0 8,-1 1-8,-1 0 0,0 1 0,-1-1 0,1 1 0,2-2 0,1-1 0,2-2 0,2-1 0,2-1 0,0-2 8,1-1 8,0 1-8,-1 0-8,0 0 0,-2 2-8,0 1 8,-3 1 8,-1 3-8,-3 1-8,-1 2-40,-2 1 48,-1 0 8,2-1-8,0-2 0,3-1 8,1-1 0,1-1-8,2-1 8,0-1 0,0 0-8,-1 1 8,1 0-8,-2 1 8,-2 1 0,-2 2 0,-1 2 0,0 0-8,0 1 8,1 0 0,0-1-8,1 0 0,0-2 8,2 0 0,-1-1-8,0 0 16,0-1-16,2-2 8,1 0-8,2-1 8,1 0-8,1-1 8,2 1-8,-1 0 0,0 0-56,0 0 56,0-1 0,0 2 0,-1 0 8,0 0-8,0 0 8,0 2 0,0 1-8,-1 2 0,-3 4 8,-3 2 8,-2 2-8,-1 3 0,-1-2 0,0 0-8,3-2 8,1-3 0,3-1 0,1-3 0,1-1 0,0-1 0,1 0 0,0 0 0,1 0 0,-1 2-8,-1 1 8,-2 3 8,-2 1-8,-1 2 0,0 0 0,0-2 0,3-3-8,1-3 8,2-1 0,2-1-8,0-1 8,0 0-8,0 0 0,0 1 0,-1 2 0,0 0 8,1 1-8,0 1 0,2 1-40,-1 0 48,1 0 0,0 1 0,1-1 0,-1 0 0,0-1-8,0 0 8,0 0-8,-1 1 8,0 0 0,-1 0 0,-1 2 0,-1 1 0,-1 2 0,-2 1 0,-1 0 0,0-1-8,0-1 8,1-2-8,1-3 0,1-1 8,2-2-8,0 1 8,0 0 0,-1 2-8,1 2 8,-1 2 0,-1 3 0,-2 1 0,-1 2 0,-1 0 0,1 0-8,1-4 8,2-2 0,0-4 0,2-3 0,2-3-8,-1-2 8,1 0-40,0 1 40,-1 3 0,0 2 0,-1 3 0,1-1-8,-1 0-8,2-1 8,1-2-8,1-2-32,2-2 48,-1 0-8,1-1-64,0 1 64,-1 2 0,1 1 0,0 2 8,0 3 0,0 1-8,-1 2 0,0 0 8,-1 1 0,0 0 0,-2-2 0,1-1-8,0-1 8,1 0 0,0 1 0,0 3 8,-2 2-8,-1 2 0,-1 1 0,0 0 0,0-3-8,1-3 8,2-3 0,1-3 0,1-2 0,0 1-16,2-1 8,-1 3 8,1 1 0,0 1-8,0 1 8,0 0 0,-1-1 0,0-2 0,1 1 8,-1-1-8,-1 0-8,1-2 8,0 0-8,1-2 8,0 2 0,0 1 8,1 3-8,-1 2 0,0 2 0,1 1 0,0-1 0,0-1-8,0-3 8,1-1-8,-2-3 8,1-2 8,-1-2-8,1 0 0,-1-2 0,-1 0-8,1 0 8,-1-1 0,0 0 0,0-2 0,0 0-8,1 0-40,1-1 40,-1 0 0,0 0 0,0 0-8,0-1 8,-1-1 8,0 1 0,-1 0 0,1 1 0,0-1 0,0 1 0,0 0 8,1 0 0,-1-1 56,-1 0 40,0 0 8,1-1 32,-1 1 8,1-1-8,-1 1-80,1 0 8,0 0-64,0 0 0,0 0 8,0 0-16,0 0-8,-2-4-360,-2-1-800,-3-3-1145,-17-4-3896,-3 0-11227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52:01.0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661 23 8,'-5'-23'13390,"3"24"-13224,-26 8 90,4-1-209,21-6-29,-1 1 1,0-1 0,1 1-1,0 0 1,-1 1-1,1-1 1,1 1-1,-1-1 1,0 1-1,1 0 1,0 0-1,0 0 1,0 0-1,-2 6 1,-2 9 172,1 0 1,-3 20 0,3-12-3,-12 65 92,-10 40 152,21-120-349,1 1 1,-2 0-1,0-1 0,-16 22 0,3-4-13,16-24-19,-1 1-1,1 0 1,1 0-1,-1 0 0,1 0 1,0 1-1,1-1 1,0 1-1,0 0 0,1-1 1,0 1-1,0 0 0,1 0 1,0 0-1,0 0 1,2 8-1,-1-10 5,0 1-1,-1 0 1,1-1 0,-1 1-1,-1 0 1,1-1 0,-3 12-1,2-15-43,-1 0 0,1 0 0,-1 0 0,0 0 0,0 0 0,0-1 0,0 1 0,0-1 0,0 1 0,-1-1 0,1 0-1,-1 1 1,0-1 0,0-1 0,0 1 0,-3 1 0,-5 3-42,0 3 339,18 6-165,-6-12-138,0 0-1,-1-1 1,1 1 0,0 0-1,-1 0 1,0 0 0,1 0-1,-1 0 1,0 0 0,-1 0-1,1-1 1,-1 5 0,1-6 6,0 0 1,-1 1 0,1-1 0,0 0-1,0 0 1,-1 1 0,1-1 0,-1 0 0,1 0-1,-1 0 1,0 0 0,1 0 0,-1 0-1,0 0 1,0 0 0,1 0 0,-1 0-1,0 0 1,0 0 0,0-1 0,0 1-1,0 0 1,-1-1 0,1 1 0,0 0-1,0-1 1,0 0 0,0 1 0,-1-1-1,0 1 1,1-1 15,1-1 0,-1 1 0,1 0-1,-1 0 1,1 0 0,-1 0 0,1-1-1,-1 1 1,1 0 0,-1 0 0,1-1-1,-1 1 1,1 0 0,-1-1 0,1 1-1,-1 0 1,1-1 0,0 1 0,-1-1-1,1 1 1,0-1 0,0 1 0,-1-1-1,1 1 1,0-1 0,0 1 0,0-1-1,-1 1 1,1-1 0,0 1 0,0-1-1,0 0 1,0 1 0,0-1 0,0 0-1,0 0-22,0 1-1,0-1 1,1 1-1,-1 0 1,0-1-1,0 1 1,0-1-1,-1 1 0,1-1 1,0 1-1,0-1 1,0 1-1,0 0 1,0-1-1,0 1 1,-1-1-1,1 1 1,0 0-1,0-1 1,-1 1-1,1 0 1,0-1-1,-1 1 1,1 0-1,0-1 0,-1 1 1,1 0-1,0 0 1,-1-1-1,1 1 1,0 0-1,-1 0 1,1 0-1,-1-1 1,1 1-1,-1 0 1,1 0-1,0 0 1,-1 0-1,1 0 1,-1 0-1,1 0 0,-1 0 1,1 0-1,-1 0 1,1 0-1,0 0 1,-1 0-1,1 1 1,-1-1-1,-31 23-331,-18 32-6,43-48 313,14-14-175,-4 1 320,-15-7-82,12 12-50,-3-1-55,1 0 1,0 0 0,0 0-1,-1 0 1,1 1-1,-1-1 1,1 1 0,-1-1-1,0 1 1,-3-1 0,-19-11-720,25 14 771,1-1-1,-1 1 0,0 0 1,1-1-1,-1 1 0,0 0 1,0-1-1,1 1 0,-1 0 1,0 0-1,0-1 0,0 1 0,0 0 1,0-1-1,0 1 0,0 0 1,0 0-1,0-1 0,0 1 1,-1 0-1,1 0 0,0-1 1,0 1-1,-1 0 0,1-1 1,0 1-1,-1 0 0,1-1 0,-1 2 1,-8 1 32,1-18-121,7 13 89,0-1-1,1 0 1,0 0 0,-1 1 0,1-1-1,0 0 1,1 0 0,-1 0-1,0 1 1,1-1 0,0 0-1,-1 0 1,1 1 0,2-4-1,21-34 7,-20 37-3,-1-1 1,0 1-1,-1-1 1,1 0-1,-1 0 1,0-1-1,0 1 1,0 0 0,0-1-1,-1 1 1,1-1-1,-1 0 1,-1 1-1,1-1 1,0-6-1,-2 10-48,1 0 0,0 1 0,-1-1 0,1 0 0,-1 0 0,1 0 0,-1 0 0,0 1 0,1-1 0,-1 0 0,0 0 0,1 1 0,-1-1 0,0 0 0,0 1 0,0-1 0,1 1 0,-1-1 0,0 1 0,0 0 0,0-1 0,0 1 0,0 0 0,0 0 0,0-1 0,0 1 0,0 0 0,0 0 0,0 0 0,0 0 0,0 0 0,0 1 0,0-1 0,0 0 0,0 0 0,0 1 0,0-1 0,0 0 0,-1 1 0,-39 15-1371,23-5 1290,1 1 0,0 0-1,-25 25 1,33-29 236,58-10 2918,-13 3-1304,-53 3-1475,-1-3 796,24-2-862,-1 0 0,1 0 0,0 0 0,-1-1 0,1 1-1,0-1 1,-1-1 0,0 1 0,9-6 0,49-36 477,-35 23-497,-14 13-126,0 0-1,0 1 1,0 0 0,0 2 0,1-1 0,0 2 0,1 0 0,-1 1 0,17-2 0,43-14 204,-41 9-121,76-26 329,26-7 87,-108 36-420,-15 3-88,0 1 0,0 0 0,0 1 1,22-1-1,103-7 54,-127 8-67,0 1-1,-1-2 1,1 1-1,-1-1 1,0-1-1,13-6 1,-19 9-9,0 0 0,0 0 1,0 0-1,0 0 0,0 1 0,0 0 1,1 0-1,-1 0 0,0 0 0,0 1 1,0-1-1,0 1 0,0 0 0,0 0 1,0 1-1,3 1 0,-1-1 4,-1-1 0,1 1 0,0-1 0,-1 0 0,1 0 0,0-1 0,6 1 0,-7-2-1,0 0 0,0 1 0,0 0-1,0 0 1,0 0 0,0 1 0,0-1 0,0 1 0,0 0 0,-1 1-1,1-1 1,0 1 0,0 0 0,-1 0 0,1 0 0,-1 1 0,0 0-1,0 0 1,0 0 0,7 7 0,-11-10 1,0 0 0,1 0 1,-1 1-1,0-1 0,0 0 0,0 0 1,1 0-1,-1 0 0,0 1 1,0-1-1,0 0 0,0 0 0,0 1 1,1-1-1,-1 0 0,0 0 0,0 1 1,0-1-1,0 0 0,0 0 0,0 1 1,0-1-1,0 0 0,0 0 0,0 1 1,0-1-1,0 0 0,0 0 0,0 1 1,0-1-1,0 0 0,0 0 0,0 1 1,0-1-1,-1 0 0,-9 7 27,-23 0 32,24-5-50,6-2-12,1 1-1,0 0 1,0-1-1,-1 1 1,1 0-1,0 0 1,0 1-1,0-1 1,0 0 0,0 1-1,0-1 1,0 1-1,1-1 1,-1 1-1,0 0 1,1 0 0,-1 0-1,1 0 1,0 0-1,0 0 1,0 0-1,0 0 1,0 1-1,0-1 1,0 0 0,1 1-1,-1-1 1,1 0-1,0 1 1,0-1-1,0 3 1,0 6-13,2-1-1,-1 0 1,1 1 0,1-1 0,0 0-1,4 10 1,-7-19 19,0 0 1,0 0-1,0-1 0,0 1 0,-1 0 1,1 0-1,0-1 0,0 1 1,-1 0-1,1 0 0,-1-1 1,1 1-1,0-1 0,-1 1 0,1 0 1,-1-1-1,0 1 0,1-1 1,-1 1-1,1-1 0,-1 1 1,0-1-1,1 0 0,-1 1 0,0-1 1,0 0-1,1 1 0,-1-1 1,0 0-1,-1 0 0,0 1 11,1 0-1,-1-1 0,0 1 1,0-1-1,0 1 0,1-1 1,-1 0-1,0 0 1,0 0-1,0 0 0,1 0 1,-4-1-1,3 0-5,0-1 0,0 1 0,0-1 0,0 0 0,0 0 0,0 0 0,1 0 0,-4-5 0,5 6-7,-1 0-1,1 0 1,-1 0-1,1 0 1,-1 0-1,0 0 1,1 0-1,-1 1 1,0-1-1,0 0 1,1 0-1,-1 1 1,0-1 0,0 0-1,0 1 1,0-1-1,0 1 1,0-1-1,0 1 1,0-1-1,0 1 1,0 0-1,0 0 1,0-1-1,-1 1 1,1 0-1,0 0 1,0 0-1,0 0 1,0 0-1,0 1 1,0-1-1,-1 0 1,1 0-1,0 1 1,0-1 0,-1 1-1,-30 11-10,21-7 14,0-1 1,0-1-1,0 0 0,0 0 0,0-1 1,0 0-1,-14-1 0,13 1-6,-1-1 0,1 2-1,0 0 1,0 0 0,0 1 0,0 0 0,1 1 0,-1 1-1,1-1 1,-14 12 0,20-15 2,0 0 0,0-1 1,0 1-1,0-1 0,-1 0 0,1 0 0,0-1 0,0 0 1,-1 1-1,-8-2 0,-35 3-1,33-2 0,16 0 0,-1 0 1,1 0-1,0 0 1,0 0-1,-1 1 1,1-1-1,0 0 1,0-1-1,-1 1 1,1 0-1,0 0 1,0 0-1,-1 0 1,1 0-1,0 0 1,0 0-1,-1 0 1,1 0-1,0 0 1,0-1-1,0 1 1,-1 0-1,1 0 1,0 0-1,0 0 1,0-1-1,-1 1 1,1 0-1,0 0 1,0 0-1,0-1 1,0 1-1,0 0 1,0 0-1,-1-1 1,1 1 0,0 0-1,0 0 1,0-1-1,0 1 1,0 0-1,0 0 1,0-1-1,0 1 1,0 0-1,0 0 1,0-1-1,0 1 1,0 0-1,0-1 1,1 1-1,-1 0 1,0 0-1,0 0 1,0-1-1,0 1 1,0 0-1,1-1 1,4-6-67,-4 5 55,0 0-1,1 0 1,-1 0 0,0 1 0,1-1-1,0 0 1,-1 0 0,1 1-1,0-1 1,0 1 0,0 0 0,0 0-1,0-1 1,0 1 0,0 0 0,0 1-1,0-1 1,1 0 0,2 0 0,32-8-5,-1-1 1,0-2 0,66-33 0,-64 28 14,-19 10-5,1 1 1,0 1 0,0 0-1,31-2 1,28-7-10,-2 2 21,-27 5-2,-17 9-9,-29-1 6,0 0 0,0-1 0,0 1-1,0-1 1,0 0 0,0 0-1,0-1 1,5 0 0,10-6 11,-16 5-8,0 1-1,1-1 1,-1 1-1,0 0 1,1 0 0,-1 1-1,4-1 1,-1 2 4,-5 0-9,1 0 0,-1-1 0,0 1 0,0 0 0,1 0 0,-1-1 0,1 1 0,-1 0 1,0-1-1,1 0 0,-1 1 0,1-1 0,-1 0 0,1 0 0,-1 0 0,1 0 0,-1 0 0,1 0 1,2 0-1,-2-1 1,1 1-1,-1 0 1,1 0 0,-1 0 0,1 1 0,-1-1 0,1 0 0,-1 1 0,0 0 0,1 0 0,-1-1-1,0 1 1,4 2 0,-2 1 2,0 0-1,1-1 0,0 1 1,-1-1-1,9 3 1,-11-5 0,-1 0 0,1-1 0,-1 1 0,1-1 0,-1 1 0,1-1 0,-1 0 0,1 0 0,-1 0 0,1 0 0,-1 0 0,1 0 0,-1 0 0,1 0 0,-1 0 0,1-1 0,-1 1 0,1-1 0,-1 1 0,1-1 0,-1 0 0,0 1 0,1-1 0,-1 0 1,2-1-1,12 5-40,-67-16 478,16 0-427,-7-4 2,7 0 2,28 14-12,1 0 0,0-1 0,0 0-1,1 0 1,-13-10 0,-12-13 6,0 2 1,-2 0-1,-56-31 0,63 40-5,23 13-3,0 1 1,-1 0-1,1-1 0,-1 1 1,1 0-1,-1 1 1,0-1-1,0 1 0,0-1 1,0 1-1,0 0 0,0 1 1,0-1-1,-6 1 0,-42-7 9,43 5-10,-1 0-1,0 1 1,0 0 0,-17 1 0,3 4-2,19-3 0,-1 0 0,1-1 0,0 1 1,0-1-1,-1 0 0,1 0 0,0-1 1,-9-1-1,12 1 1,-23-5-5,25 6 5,-1 0 0,1 1-1,0-1 1,0 0-1,-1 0 1,1 0 0,0 0-1,0 0 1,-1 1-1,1-1 1,0 0 0,0 0-1,-1 1 1,1-1-1,0 0 1,0 0 0,0 1-1,-1-1 1,1 0-1,0 0 1,0 1 0,0-1-1,0 0 1,0 1-1,0-1 1,0 0 0,0 1-1,0-1 1,0 0-1,0 0 1,0 1 0,0-1-1,-2 7-5,-5 3-70,10-15 56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43.2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45 608,'0'0'1336,"0"0"-439,0 0-281,0-1-56,0 0-136,0 0-104,0-1-40,2 0-112,-1 0-88,1-1-64,-1 0-8,0 0-8,0 1-40,0-1-80,0 0 48,-1 1 72,0-1 0,0 1 8,0 0 112,0 1 264,1 0 200,-1 1-16,0-1 57,0 1-17,0-1-80,-1 1-8,1-1-104,0 1-40,-1-1-128,0 1-8,0-1-32,1 0 160,-1 1 272,0 0-111,0 0-161,1 0-32,-1 0 40,1 0 16,0 0 104,0 0 64,0-1-64,-1 0-40,1 1 96,-1 1 73,0-1-73,0 1-16,0 0-16,-1 0 16,1-1-80,0 1-72,0-1-56,2 0-32,-2 0-8,1 0-8,0 0 9,0 0-1,1 0-64,-1 0-32,2 0-80,-2 0-40,-1 0-24,4 0 80,3 2 16,3-1-32,2 2-16,1 3-40,1 0 32,1 3-8,1 0 40,1 1 24,0 0-8,0 0 40,-1-2 8,1 0 32,-1-1-24,-1-1 0,-1-2-24,1 0-48,-1 0-40,0-1-16,1 1-56,-1 2 8,2 1-8,-2 2 40,1 1-40,-1 0-8,0 0 8,-1 0-8,1 1 16,-2-1 32,0-1 24,-1-1 0,0-1-16,0 1-48,-1 0 56,0 0-56,0 0 40,0 1-32,-1 2 40,1 0 8,0 2-64,1 1 8,-1 0 0,-1 0 40,1 0-40,-1-1-8,-1 0 8,1-1 56,-2 1-16,0-1 24,0 0-64,1 1 64,-2 0-64,1 1 56,-2 0-56,0 0 56,0 1-64,0 0 0,-1 0 8,0 0 0,1-1 1,-1 0 39,0 0-48,-1-1 8,1 1 0,0 0 0,0-1 0,0 0 0,0-1-8,-1-1 8,0-1-8,1 0 8,-2-1-8,1-1 0,0-1 0,0 0 8,-1 1 0,0-1-8,0 1 0,0 2 8,-1 0 8,-1 1 32,0 0-48,1 0 16,-2 1-8,0 0 0,-1 1 0,-1-1-8,1-1 8,0-2-8,2-2 8,0-1-8,1-3 0,0-1 0,1-2 0,0 1 0,-1 0-8,0 0 8,-1 0 0,1-1 0,-1 0 0,1 1 0,0 0 8,0 2-8,0 0 0,-1 2 8,0-1 0,1-1 0,-1 0 0,1-1 0,-1-1 0,1-1 8,0 1-16,0 0 0,0 0 0,0 1 0,0 2 8,-1-1-8,0 1 8,1-1-8,1-1 0,-1 0 0,1-1 0,-2 0 0,1 0 0,-1 2 0,-1 1 8,1 3-8,0 0 8,0 1-8,1-1 0,-1-3 0,1-1 8,0-2 40,1-1-40,-1-2 8,1 1-8,0 0 40,0-1-40,-1 0-8,1 1 0,-1-1-16,0 0-32,0 1 40,0 0-64,1 0-136,0-1-297,2-3-1007,1-3-2129,2-16-3248,-1-3-6442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47.74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1141 1317 416,'0'0'592,"0"0"-64,0 2-264,0 0-136,0 1-40,0-1 80,0 0-160,2-2 593,-1-1 239,1 0-136,-1-1-208,0 0-112,-2 2 0,1 0 0,0 0-48,1 1-16,-1 0 81,0-1 223,1-2 176,1 0 32,0 0-112,1-2-40,1 0-64,0 0 41,0-1-57,1 0-96,-1-1-56,-1 2-88,-1 1 0,0 1-48,-2 2-40,-1 0-32,1 1-56,-1 0-80,0-1 8,1 1-16,0-1 72,1-1 32,-1 0 176,0 1 57,-1-1-17,1 1-80,0 0-104,0 0-40,0 0 48,-1 0 0,1 0-40,0 0-80,0 0-8,0 0-64,0 0 24,0 0 0,0 0 24,0 0 32,0 0-8,0 0 0,0 0 16,0 0-56,-2 2-64,-1 0 32,-2 1-48,1 0 8,-1 0-8,1 1-16,0 0 16,2-1-8,0 0-8,1-1 8,0-1 8,1-1-8,0 0 0,0 1 0,-1 0 0,-1 1 8,-1 2-8,0 0 8,0 0-8,1 0 8,-1-1 8,1-2-8,1-1 0,0 0 8,1 0 0,1-1 0,0 1 0,0-1 0,-1 1-8,1 1 8,-2-1 0,0 0 0,1 0 0,-1-1 56,1 1 104,-1 0 128,1 0 8,0 0-40,0 0-88,0 0 9,0 0-41,0 0-72,0 0 0,0 0 8,0 0 56,0 0-32,0 0 80,0 0-8,0-3 16,0 0-24,0-1 0,0 1 16,0 1-16,0 1-40,-1 0-8,-1 1 16,1-1-80,-1 0 8,0 1-56,1-1 80,-1 0 8,1-1 0,-1 0-24,1 1 8,-1-1 8,1 0-8,0 0-8,0-1 0,-1 2 0,1-1 16,-1 0-16,1 0 0,0 0 0,-1-1 0,-1 0-16,2 1 32,-1 0-32,1-1-48,0-1 0,0-1 8,0-1 32,0 0 0,0-1 0,-1 1-40,1 2 80,-1 0-16,0 0-24,1 1 0,0 1 24,0 0-64,0 0 0,0 0 40,0-1-40,1-1 48,-1 0 8,0-1 33,0 0-41,-1 1 56,1 1-40,0 1 8,1 0-72,-1 1 64,1 1-56,-1-1 32,0 1 8,1-2-48,-1 1 0,0 0 64,1-1-8,0 0-56,0 0 80,0-1-40,1 1 0,-1 0 0,0 0 24,0-1-64,-1 1 56,1-1-16,-1 1-40,0 0 40,1 0-32,-1 0 32,1 0-40,0 0 0,0 1-8,0 0 8,0 1 0,0 0-8,0 0 8,-1 0 8,0 0-16,1 1 8,-1-1 56,1 1-16,0-2-48,-1-2 8,0-1 0,0 0-8,1 0 8,-1 0 8,1 1 64,0 1-8,-1-1-24,0 1 0,-1 0-32,2 0 40,-1 1-8,1-1-40,1 0 8,0-1-8,0 0 0,0-1 0,-1 0-8,0 1 16,0 0-16,-1 1 16,0 0-16,1 0 0,0 0 0,0 0 40,-1 0-40,1-1 0,0 0-8,0-3 8,0-1-8,0 0 8,0-2 0,1 0 0,-1 0 0,0 1 8,0 1-8,0 1 0,0 1 0,1-1-8,0 1 8,-1 0 8,1-1-8,-1 2 8,0-1-8,0 1 8,0 1 0,0 1 0,0 0-8,-1 0 8,0 0 0,0 0-8,1-1 8,-1 1 0,0-1-8,0 0 8,0 1 0,0 0-8,0 1 8,0 0 0,0 0 0,1 0-8,-1-1 8,1 0 0,-1-1-8,0 0 8,-1 0-8,1-1 8,-1 1 0,1-1 0,0 0 8,-1-1-8,0 0-8,-1 0 8,-1-1-8,1 0 8,0 1-8,1 0 8,-1 1 0,1 1-8,1-1 8,0 1-8,-1-1 0,1-1 8,0 1-8,-1-1 0,1-1 0,-2 1 8,2 0 8,-1 1 32,0 0-40,0-1 40,-1 1-40,1-1 8,0-1 32,-1 0-40,1 1 0,0-1 56,0 1-56,0-1 56,-1 1-56,0-1 80,0 2-32,-1-1 16,1 2-64,1-1 40,1 1-32,0 1 40,1-1-8,-1 1 0,-1-1 0,0 0-32,1-1 40,-2 1 16,1 0-24,-1 0-32,0 1-8,0-1 8,-1 0-8,1 0 0,-1-1 0,0-1 0,0 1 0,0-1 0,1 0-8,-1 1 8,2 0-8,-1 0 8,2 1 0,-1 0 8,-1-1-16,0 1 0,0 0 8,0 0 0,0-1 0,0 0 0,0 1 0,-1 0 40,1 0 0,1 0-40,-1 0 40,2 1-40,0 0 0,0-1-8,-1 1 0,0-1 8,1 1 0,0-1-8,-1 0 0,0-1 8,0-1 0,0 0 0,0 1 0,-1 1 0,1 0-8,0 0 8,0 0-8,0 0 0,-1-1 0,-1 0 8,1 0 8,0 0-16,1 0 8,0 0 0,0 1-8,1 0 0,0-1 8,-1 1-8,1-2 0,-1 1 0,1-1 8,0 2-8,0 1 8,0 0 0,1 1-8,0 0 0,0 0 0,-1 0 0,1 1 0,0-1 0,0 2-8,0 0 8,0 0 0,1 0 0,-1 0-8,-1-1 8,0 1 0,1-1 0,-1 0-8,1 1 8,1 0-16,-1-1 16,1 0 0,-1 0 0,1-2 8,-1 1 0,0-1 56,-1 0-56,0-1 40,-1 0-40,-1-2 8,0 0-16,0-1 8,1 1 0,0-1 0,-1 0 0,1 0-8,-1-1 0,1-1-8,1 0 8,-1 1 8,1 0-8,0 1 0,0 2 0,0 1 8,0 1 0,0 1 0,0 1 8,-1-2 40,2-1-48,-2 0-8,0-2 0,-1 0 0,0-1-8,0-1 8,0 0 0,0 0 0,1 1 0,0 1 8,1 2 0,-1 1 0,0 2 40,1-1-40,0 1 0,1 0 0,0-1 0,0-1 0,-1-1 0,0-1 0,-2 0 0,1 0-8,0 0 8,-1 1 0,0 1 8,0 0-8,1 1 8,-2 0-8,0-1 0,0-1 0,-3-1-8,0 0 8,-1-3-8,1 0 0,0 0 0,0 0 8,1 1 0,1 0-8,0 1 8,1 0 0,0 0 0,-1 0 8,2 1-8,-1 0 0,0 0 0,0 0 0,-1 0 0,1-1 0,-1 0 0,0-1-8,0 0 8,0 0 0,-1 0 0,-2-1 40,0 0-40,-3-1 0,0 1 0,-1 0 0,0 0 8,1 0-8,0 1-8,0 0 8,2 1-8,1 0 8,1 0-8,1 1 0,0 1 0,1 0 0,1 1 0,0 0 0,1 0 0,-1 1 0,1-1 0,1 1-8,-1 0 8,1 1 8,-1-1-8,-1 1 0,1-2 0,0 1 0,0 0 0,0 0 0,0 0 0,-1-1 0,2 1 0,-1-1 8,1 0-8,-1 1 8,0-1-8,0 0 0,0 0 0,0-1 0,0 1 8,0-2-8,-2 1 0,1 0 0,-1 0 0,0 1 0,0 0 0,0 0 0,-1 0 0,0 1 0,-1 0-8,-2 0 8,0-1-16,-2 1 16,-2-1 0,2 0 0,1 1 0,2-1 0,2 1 0,2-1 0,1 1 8,0-1-8,1 1 8,0 0-8,0 1-8,2 0 8,-1 0 0,1 0 8,-1 0-16,1 0 16,0 0-8,-1 0 0,1 0 0,-1 0-8,1 0 8,-1 0 0,0 0 0,0 0 0,-1 0 0,-1 0 0,-1 0 0,0-1-8,1 1 0,1 0 8,0 0-8,0 0 8,2-1-8,-2 1 0,1 1 8,-1-1-8,-1 0 8,0 1-8,1-1 8,-1 0-8,0 0 8,1 0 0,-1 0 0,1 0-8,0 0 8,1 0 0,0 0 0,0 0 0,-1 0 0,0-1 0,0 1 0,0-2 0,0 1 8,0 0-8,0 0 0,0 0 0,0 0 0,1 0 0,-1 0 0,-1 1 0,0 0 0,0-1 0,-2 1 0,0-1 0,0 0 0,-1 1 0,2 0-8,0 0 8,1 0-8,0 0 0,1 0 0,2 0 0,-1 0 0,2 0 0,0 0 0,-1 0 8,0 0-8,-1 0 8,-1 0-8,0 1 8,-2-1-8,0 1 0,0-1 8,1-1-8,0 1 0,1 0 0,1-1 8,-1 1 0,-1 0 0,0 0-8,0 0 0,1 0 0,-1-1 0,0 0-40,-1 1 32,2-1 8,-1 1 8,1 0-8,0-1 0,1 1 0,1 0 8,-1 1-8,1 0 0,0-1 8,-1 2-8,0-1 0,0 0 0,-1 1 0,0 0-40,-2-1 40,0 0 0,0 1 8,0-1-8,1-1 8,2 0 0,0 0 0,0 0 0,1-1 0,-1 1-8,1 0 8,-1 0 0,1 0-8,1 0 8,-1 1 0,0-1 0,0 0 8,-1 0-8,1-1 0,0 1 8,-1 0-8,1 0 8,0 0-8,0 0 8,0 0-8,0 0 0,0 0 8,0 0-16,0 0 16,0 0-8,0 0 0,0 0 0,0 0 0,0 0 0,0 0 8,0 0 0,0 0-8,0 0 8,0 0-8,0 0 8,0 0 0,0 0-8,0 0 8,0 0-8,0 0 0,0 0 8,0 0-8,0 0 8,0 0 0,0 0 8,0 0-8,0 0 8,0 0-8,0 0 0,0 0 8,0 0-8,0 0 0,0 0 0,0 0 8,0 0-8,0 0 8,0 0 32,0 0 0,0 0 8,0 0 16,0 0-24,0 0 24,0 0 0,0 0-23,0 0-33,0 0 40,0 0-8,0 0-32,0 0 40,0 0-8,0 0-32,0 0 64,0 0-32,0 0-32,0 0 40,0 0-40,0 0-8,0 0-8,0 0-16,0 0-56,0 0 24,0 0-8,0 0-8,3 2 8,1 1 48,2 1 8,2 1 16,1-1 32,2 2-48,0 0 8,1 0 0,-1 0 0,0 0 8,-2-1-8,1 0 0,-2-1 40,0-1-40,1 0 0,1-1 56,0-1-8,0-1 8,1-2-56,2 1 80,0-1-40,0 0-40,-2 1 0,-1 0 0,-3 0-8,-1 1 8,-2 1-8,-1-1 0,-1 1 0,1 0 0,2 0 0,0 0 8,1 2-8,1 1 8,1 0-8,0 0 8,0-1 0,0 1 0,1 0 8,0 0 32,0 0-48,0 1 0,0 0 8,0 1-8,-1 1 0,-1 0 0,0 0 0,-1 0 0,0 0 8,0-1-8,0 0 8,0-2-8,-1 0 0,0-1 0,0 0 8,1 0-8,-1-1 8,1 0 0,0 0 0,-1 1 0,2 0 0,-1 0 8,0 0-8,-1 0 0,0-1 0,0 1 0,-1-1 0,1-1 0,0 0 0,-1 1 0,1-1 0,0 0 0,0 1 0,1-1 8,0 0 32,1 0-40,0 0-8,0 0 8,0-1 40,0 0-40,0 0-8,0 1 0,-1 0 0,0 1 0,0 0 0,0 1 0,2 0 0,1 1 0,-1-1 0,2 1 8,0-1-8,0 0 8,0 0-8,0 1 0,0 0 0,1 0 0,0 0 8,1 0-8,1-1 8,-1 2-8,-1-1 0,-1 2 0,-1 0 0,0 0 0,0 1 8,0-1-8,-1 0 0,-1 0 0,-1 0 0,0 0-8,-1 0 8,0 0 0,-1-1 0,0-1 0,0 0 0,0 0 0,0 0 0,2 2 0,0 0 0,2 2 0,1 1 0,0 2 0,0 2 8,-1 2 0,1 0-8,-1-1 8,0 1-8,0-1 8,-2-1 0,0 0 0,-2-2 0,1 0 0,-2-2-8,0 1 8,-1-2-8,1 1 8,0-1-8,0 1 0,1 1 8,-1 0-8,1 2 8,-1 1 0,0 2-8,0 0 8,0 0 0,-2 0-8,1 0 8,1 1-8,0 1 0,1 0 8,-1 0-8,1 0 8,0-2-8,0 0 8,1-2-8,-1-1 8,-1-1-8,0 0 8,1 0 8,-1 1-8,0 2 0,-1 1 0,0 1 0,1 2 0,-2 0 0,1-1 40,1 1-40,-1-2 8,0-1-8,0 1 40,-1 0-40,-2 2 8,-1 1-8,0 2 56,-2-1-64,2-2 0,-1-3 0,2-3 0,0-4 0,0-4 0,1-1 0,0-3 0,0 0 0,0 0 0,0 1 8,-1 3 0,-1 3 48,-1 2-48,0 2 8,-1 0-8,1-1 0,0-2 8,2-2 32,1-2-40,1-3 0,0-1 0,0 0 0,-1-1 0,0 1 0,0 0-8,0 1 8,-1 2-8,0 0 8,0 2 0,-1 0 0,1-2 40,0-1 40,0-3 16,2-2 40,-1-1-48,1-2-96,0-3 0,-1-4 0,-1-5 0,-1-4 0,-1 0 0,0-1 0,-1 2 0,0 3 0,0 2 0,-1 3 0,-1 0 0,-1 2 0,0-1 0,0 1 0,1 1 0,0-1 0,0-1 0,0 0 0,1 0 0,1-1 0,0 1 0,2 0 0,-1 0 0,1-1 0,0 0 0,-1 0 0,0-3 0,-1 0 0,-1 0 0,0-1 0,0 0 0,-1 0 0,0 0 0,1 0 0,0 0 0,0 1 0,1 2 0,1 1 0,-1 2 0,1 1 0,0 0 0,0 1 0,1-1 0,-1 2 0,1 0 0,0 0 0,0 1 0,-1-1 0,0 1 0,0 1 0,0 0 0,0 0 0,0-1 0,0 1 0,-1-2 0,1 0 0,-1-1 0,0 0 0,1-1 0,-1 2 0,0-1 0,1 1 0,-1-1 0,0 0 0,1-1 0,-1 1 0,1-1 0,0 1 0,1 1 0,0-1 0,0 1 0,-1 0 0,1 2 0,0 1 0,0 0 0,0 1 0,0 1 0,0-1 0,0 0 0,-1 0 0,-1 0 0,0-1 0,-2 1 0,0 1 0,0-1 0,-1 0 0,0-1 0,0-1 0,0 0 0,0-1 0,-1 1 0,-1 1 0,-1 0 0,-1 0 0,0 0 0,-1 1 0,-2 1 0,0 1 0,0 0 0,-1 0 0,0-1 0,-1 0 0,0-1 0,0 0 0,0-2 0,0 1 0,1 1 0,1-1 0,2 2 0,0-1 0,1 0 0,1 0 0,0-1 0,0 1 0,0-1 0,1 0 0,0 0 0,-2 1 0,0-1 0,-1 0 0,0 1 0,0-1 0,0 1 0,1 0 0,2 1 0,-1 0 0,2 1 0,0 0 0,1 0 0,0-1 0,-1 1 0,0-1 0,0 0 0,-2 0 0,0-1 0,-1-1 0,0 1 0,2 0 0,0 0 0,0 1 0,2 0 0,-1 0 0,1 1 0,1 1 0,0 0 0,0 0 0,2 0 0,0 0 0,0 1 0,1 0 0,-1-1 0,1 0 0,-1-1 0,-2 1 0,-1-2 0,0-1 0,0 1 0,-1 0 0,1 0 0,-1 0 0,-1 1 0,1 0 0,-1 1 0,3 1 0,2-1 0,2 1 0,1 0 0,2 0 0,-1 0 0,1 0 0,0 0 0,-1 0 0,-1 0 0,1 0 0,-1 0 0,1 0 0,-1 0 0,1 0 0,0 0 0,0 0 0,0 0 0,0 0 0,0 0 0,3-1 0,1 0-8,0-1-104,1 1 56,0 1 40,-2-1 8,1 0 0,-2 0 8,1 1 8,-1-1-8,1-1 8,-1 0 56,0 1-56,-1 0 56,-1 0-8,0 1-56,-2-1 0,0-1 0,0 0 0,-2-2 0,-1-1 0,1 0 0,-1-1 0,2 1 0,0 1 0,0 1 0,1 1 0,1 1 0,1 1 0,0 1 0,1-1 0,0 1 0,0 0 0,0 0 0,-1 0 0,0 0 0,1 0 0,0-1 0,-1 1 0,2 0 0,0 0-8,1 1 0,2 0 8,3 1 16,4 0-16,4-1 0,5-1 0,2 0 0,3-1 0,0 0 0,0 0 0,0 0 0,1 0 0,0 0 0,0-1 0,1 1 0,-1-1 0,-1 2 0,-4-1 0,-5 3 0,-4 1 0,-5-1 0,-3 1 0,-3-2 0,-2 0 0,-1-2 0,-1-1 0,-1 0 0,1 0 0,0 1 0,0-2 0,-1 0 0,-1-2 0,-2 0 0,-5-1 0,-4-1 0,-6-1 0,-3 0 0,-4 1 0,-1 0 0,1 2 0,0 0 0,4 0 0,2 1 0,3-1 0,1-1 0,2-1 0,3 0 0,3 1 0,2-1 0,2 1 0,2 0 0,0 0 0,0 1 0,1 2 0,0 1 0,-1 0 0,-2 2 0,-1 2 0,-1 1 0,0 1 0,1 1 0,0 1 0,2 0-48,2-2-24,2-2 56,1-2 8,1 0 0,0-2 8,-1 1 8,0-1 0,0 0 0,-2 1 0,1-1 48,-1-1 8,0 0-64,1 0 0,0 0 0,0 0 0,1 0 0,0 1 0,0 0 0,1 0 0,0 1 0,-1 1 0,0 1 0,-1 0 0,1 1 0,0 0 0,-1 0 0,2 0-8,-1-1-56,2 1 56,1-2-8,0 1-32,2 0 48,1 1 48,3 1 8,3 2-16,2 0-40,3-1 0,3 0 0,3 0 0,2-2 0,1 0 0,-1-1 0,-2 0 0,-1-1 0,-3 1 0,-3-1 0,-2 0 0,-2 1 0,-2-1 0,0 2 0,1-1 0,-2 1 0,0-1 0,-1 1 0,-1-1 0,0 0 0,-1 0 0,0 0 0,1-1 0,0 2 0,1 0 0,1 0 0,0 0 0,0 3 0,1 0 0,1 0 0,1 0 0,-1 0 0,1 0 0,-2 0 0,0 0 0,-1-1 0,0 0 0,-1 0 0,-1 0 0,0-1 0,-1 0 0,0-1 0,0 0 0,1 1 0,0 0 0,-1 1 0,2 0 0,0 0 0,0 1 0,-1 1 0,0 0 0,-1-1 0,1 0 0,-2 0 0,0-2 0,0 0 0,0-1 0,1 1 0,0-1 0,1 0 0,0 2 0,-1 0 0,0 1 0,0 1 0,0 1 0,-1 1 0,1 0 0,-1 0 0,0-1 0,1 1 0,0 0 0,0 0 0,-1-1 0,1 1 0,0 0 0,-1 0 0,0 0 0,0 0 0,-1 1 0,0 0 0,1 0 0,-1 0 0,0 1 0,1-1 0,0 1 0,0-1 0,0 1 0,-1 0 0,0 1 0,-1-1 0,1 0 0,-1-1 0,0-2 0,0-2 0,1 0 0,-1-2 0,1-1 0,0 2 0,-1-1 0,-1 2 0,2 2 0,0 0 0,1 1 0,1 0 0,-1 1 0,1 0 0,-1-2 0,0 0 0,0-2 0,0 1 0,1-1 0,0 2 0,0 0 0,1 0 0,1 3 0,0 1 0,0 1 0,-1 0 0,0 1 0,0 0 0,0 0 0,-1-2 0,0-1 0,0-2 0,0 0 0,-1-1 0,0-2 0,-1 0 0,0-1 0,0 0 0,0 0 0,-1 0 0,1 1 0,-1 0 0,1-1 0,-1 0 0,1-1 0,-2 0 0,1 1 0,0 0 0,0 2 0,1 0 0,1 3 0,0 1 0,1 2 0,-1 0 0,0 1 0,-2 0 0,0-1 0,0 0 0,-1-2 0,-1-2 0,0 1 0,-1-1 0,1 1 0,-1-1 0,1 2 0,-2 1 0,1 0 0,-1-1 0,2 0 0,-1-2 0,1-1 0,0-2 0,0-1 0,0-1 0,0-1 0,0 1 0,-1 0 0,1-1 0,-1 1 0,0 1 0,0-1 0,0 1 0,0 2 0,-1-1 0,1 1 0,0-1 0,0-1 0,1 0 0,0 0 0,0-1 0,-1 1 0,1 1 0,0-1 0,0 0 0,-1 0 0,0 0 0,0-1 0,-1-1 0,0 0 0,1 0 0,0-1 0,-1-1 0,1-1 0,0 0 0,0-1 0,0 0 0,0 0 0,0-1 0,0 1 0,-1 1 0,1 0 0,0 0 0,0 0 0,1 0 0,-1 0 0,0 0 0,0-2 0,0 1 0,1-1 0,0 0 0,0 0 0,0 0 0,1-1 0,-1 1 0,0 1 0,-1 0 0,0 0 0,0 1 0,1 0 0,-1 0 0,2 0 0,-1 0 0,0 0 0,-1 0 0,1 0 0,-1-1 0,0 0 0,1 1 0,-1-1 0,0 1 0,0 0 0,0 0 0,-1 0 0,1 0 0,-1 0 0,0 0 0,1 0 0,-1 0 0,1 0 0,0 0 0,0 0 0,0 0 0,0 0 0,0 0 0,0 0 0,0 0 0,0 0 0,0 0 0,0 0 0,0 0 0,0 0 0,0 0 0,0 0 0,0 0 0,0 0 0,0 0 0,0 0 0,0 0 0,0 0 0,0 0 0,0 0 0,0 0 0,0 0 0,0 0 0,0 0 0,0 0 0,0 0 0,0 0 0,0 0 0,0 0 0,0 0 0,0 0 0,0 0 0,-2 1 0,-2-1-8,-1 0-1544,-4-2-2273,-6-2-2713,-27-9-5224,-7-2 2680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55.19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4307 5070 1344,'0'0'1729,"-2"0"-641,0 0-440,-2-1-72,0 0-104,1 1-128,0 1-8,-1 0 257,1 2 223,0 1 216,0 2 32,0 0-40,1 0-111,0 0-89,-2 0-88,1-1 16,-2 0 112,-2-1-168,0-1-55,-1 0-57,0-2-112,-1-1-128,-1-1-16,-1 1-16,-2 0-24,0 0 24,-2 3 0,-1 0 0,-1 0 96,-1 2-24,1-1-88,-2 0-31,2 1-57,-1 0-64,1-1 72,0 0 48,0-1 8,0-1 32,-1 0-16,-2-2-64,-1 1-160,-2-1 128,-2 2-88,-1 2-8,-1 1 0,0 3 16,2-1-32,2 0 64,2-1 64,3-2 112,3-1 56,2-3-8,2-1-112,-1-1-40,0-1 25,0 0-97,-1 0-88,-3 2-48,-4 1 80,-1 1-32,-2 0 40,0 2-80,2-1 64,1-1 64,1-1 0,1-1 64,1-1 16,1 0-80,-1-2-24,0 0-32,1-1-8,-1 1 16,0 1-48,0-1-32,1 0 64,0 0 8,-1-2 16,-1 0-40,0-2-16,-2 1 0,-2 0-48,-4 1 48,-4 0-48,-6 1 0,-5 1 16,0 0-8,1 1 0,5 1 64,5-1-8,7 0-56,5-1 48,4-1-8,0-1-40,0-3 40,-2-2-40,-4-3-8,-4-1 8,-4-2 88,-2 1-80,-2 1 32,1 1-40,1 0 40,1 2-40,2 0 0,3 0-8,1 2 0,2-1 8,0 0 40,0-2-48,-3-4 0,-3-2 8,-3-5-16,-3-2 16,-1 0-8,0 1 72,2 2-24,2 2-40,3 4 0,3 2 48,2 2-56,3 2 0,-1 1 8,-1-1 0,-2-1-8,-1 1 0,0-1 8,1-1 0,-1-1-8,-1-1 16,-1-2-8,-4-3-8,-3-1 8,-5-3 8,-2-1-16,-2 2 8,2 1 8,3 1-16,4 3 0,7 3 0,5 1-8,5 2 8,5 1 0,3 0 0,0-2 8,1-1 40,-1-3-40,-1-3 0,-2-3 56,-3-1-56,-3-5 0,-3-3 0,-4-2 40,-2-3-48,-3 1 0,0 0 0,-1-1 8,1 1-8,1 1 8,2 2-8,2 1 0,3 1 0,1 1 0,1 0 8,0-2 0,1-2-8,2 0 0,-1 0 0,1-1 0,0 0 8,0 0 56,-2-1-64,-1 0 0,-1 1 8,-1 0-8,-1-2 0,-1-2 0,-1-3 8,-2-3-8,0 0 8,2 0 0,2 2-8,3 5-8,4 5 0,0 6 8,3 5 16,0 2-16,1 1 8,0-1-8,-1-1 0,0-2-8,-2-3 0,0-1 8,-2-2 8,-2-2 0,-2-1 0,-1 2 0,0 1 0,1 2-8,2 2 0,0 3 8,3 1-8,1 3-16,2 0 16,2 2 0,0-1-16,1-2 8,2 0-48,1-1 48,0 1 8,0 0 0,0-1 0,-2 0 8,-1-2 0,-2-1 40,-2-3-48,-2-1-8,0-1-8,-1-2 8,2 1-40,2 0 32,2 2 8,2 1-8,1 1 8,1 2 0,1 1 8,1-2 0,0 1-48,0-1 40,1 0 0,1 0 8,-1 0 0,0 1 8,0-1 32,-2 0-40,-1-2 0,-1-3-8,-2-1 8,0-2-8,0-1-8,0 1 8,3 2 0,0 0 8,2 1 0,1 1 0,-1-1 0,-1-2 8,-1-1-8,-2-1 0,-2 0 0,1 0-8,0 1-8,2 3-32,2 2 40,1 2-40,4 3 40,1 0 0,0 3 0,1 1 8,0 1 8,0 0-8,-2 1 8,-1-2 8,-2-1 16,0-1-32,-1-2-8,1 0 0,1 1-40,2 1 0,1 0 48,1 2 0,0 2 0,1 1 0,-1 0 0,1-1 8,-1 0 8,-1-3-8,-1-3 0,-2-1 48,-1-4-56,-1-3-8,0 0 0,-1-1 0,1-1 0,0 0 0,0-1 0,2 1-40,1 1-24,2 1 64,1 2 0,2 2-64,1 4 64,0 2-40,0 4 32,0 2 16,-1 2-8,0 1-56,-1 1 64,0 1-64,1 0 16,1-3 0,0-1-32,1-3-32,0-2 64,1-3-8,-1-2 48,1-1-40,-1 1-8,-1 0 48,0 5 8,-2 3-48,-2 6-120,-2 3-128,0 3-296,-2 4-416,0 3-441,1 5-703,0 7-1793,16 27-2624,5 5-5450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52:01.0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661 23 8,'-5'-23'13390,"3"24"-13224,-26 8 90,4-1-209,21-6-29,-1 1 1,0-1 0,1 1-1,0 0 1,-1 1-1,1-1 1,1 1-1,-1-1 1,0 1-1,1 0 1,0 0-1,0 0 1,0 0-1,-2 6 1,-2 9 172,1 0 1,-3 20 0,3-12-3,-12 65 92,-10 40 152,21-120-349,1 1 1,-2 0-1,0-1 0,-16 22 0,3-4-13,16-24-19,-1 1-1,1 0 1,1 0-1,-1 0 0,1 0 1,0 1-1,1-1 1,0 1-1,0 0 0,1-1 1,0 1-1,0 0 0,1 0 1,0 0-1,0 0 1,2 8-1,-1-10 5,0 1-1,-1 0 1,1-1 0,-1 1-1,-1 0 1,1-1 0,-3 12-1,2-15-43,-1 0 0,1 0 0,-1 0 0,0 0 0,0 0 0,0-1 0,0 1 0,0-1 0,0 1 0,-1-1 0,1 0-1,-1 1 1,0-1 0,0-1 0,0 1 0,-3 1 0,-5 3-42,0 3 339,18 6-165,-6-12-138,0 0-1,-1-1 1,1 1 0,0 0-1,-1 0 1,0 0 0,1 0-1,-1 0 1,0 0 0,-1 0-1,1-1 1,-1 5 0,1-6 6,0 0 1,-1 1 0,1-1 0,0 0-1,0 0 1,-1 1 0,1-1 0,-1 0 0,1 0-1,-1 0 1,0 0 0,1 0 0,-1 0-1,0 0 1,0 0 0,1 0 0,-1 0-1,0 0 1,0 0 0,0-1 0,0 1-1,0 0 1,-1-1 0,1 1 0,0 0-1,0-1 1,0 0 0,0 1 0,-1-1-1,0 1 1,1-1 15,1-1 0,-1 1 0,1 0-1,-1 0 1,1 0 0,-1 0 0,1-1-1,-1 1 1,1 0 0,-1 0 0,1-1-1,-1 1 1,1 0 0,-1-1 0,1 1-1,-1 0 1,1-1 0,0 1 0,-1-1-1,1 1 1,0-1 0,0 1 0,-1-1-1,1 1 1,0-1 0,0 1 0,0-1-1,-1 1 1,1-1 0,0 1 0,0-1-1,0 0 1,0 1 0,0-1 0,0 0-1,0 0-22,0 1-1,0-1 1,1 1-1,-1 0 1,0-1-1,0 1 1,0-1-1,-1 1 0,1-1 1,0 1-1,0-1 1,0 1-1,0 0 1,0-1-1,0 1 1,-1-1-1,1 1 1,0 0-1,0-1 1,-1 1-1,1 0 1,0-1-1,-1 1 1,1 0-1,0-1 0,-1 1 1,1 0-1,0 0 1,-1-1-1,1 1 1,0 0-1,-1 0 1,1 0-1,-1-1 1,1 1-1,-1 0 1,1 0-1,0 0 1,-1 0-1,1 0 1,-1 0-1,1 0 0,-1 0 1,1 0-1,-1 0 1,1 0-1,0 0 1,-1 0-1,1 1 1,-1-1-1,-31 23-331,-18 32-6,43-48 313,14-14-175,-4 1 320,-15-7-82,12 12-50,-3-1-55,1 0 1,0 0 0,0 0-1,-1 0 1,1 1-1,-1-1 1,1 1 0,-1-1-1,0 1 1,-3-1 0,-19-11-720,25 14 771,1-1-1,-1 1 0,0 0 1,1-1-1,-1 1 0,0 0 1,0-1-1,1 1 0,-1 0 1,0 0-1,0-1 0,0 1 0,0 0 1,0-1-1,0 1 0,0 0 1,0 0-1,0-1 0,0 1 1,-1 0-1,1 0 0,0-1 1,0 1-1,-1 0 0,1-1 1,0 1-1,-1 0 0,1-1 0,-1 2 1,-8 1 32,1-18-121,7 13 89,0-1-1,1 0 1,0 0 0,-1 1 0,1-1-1,0 0 1,1 0 0,-1 0-1,0 1 1,1-1 0,0 0-1,-1 0 1,1 1 0,2-4-1,21-34 7,-20 37-3,-1-1 1,0 1-1,-1-1 1,1 0-1,-1 0 1,0-1-1,0 1 1,0 0 0,0-1-1,-1 1 1,1-1-1,-1 0 1,-1 1-1,1-1 1,0-6-1,-2 10-48,1 0 0,0 1 0,-1-1 0,1 0 0,-1 0 0,1 0 0,-1 0 0,0 1 0,1-1 0,-1 0 0,0 0 0,1 1 0,-1-1 0,0 0 0,0 1 0,0-1 0,1 1 0,-1-1 0,0 1 0,0 0 0,0-1 0,0 1 0,0 0 0,0 0 0,0-1 0,0 1 0,0 0 0,0 0 0,0 0 0,0 0 0,0 0 0,0 1 0,0-1 0,0 0 0,0 0 0,0 1 0,0-1 0,0 0 0,-1 1 0,-39 15-1371,23-5 1290,1 1 0,0 0-1,-25 25 1,33-29 236,58-10 2918,-13 3-1304,-53 3-1475,-1-3 796,24-2-862,-1 0 0,1 0 0,0 0 0,-1-1 0,1 1-1,0-1 1,-1-1 0,0 1 0,9-6 0,49-36 477,-35 23-497,-14 13-126,0 0-1,0 1 1,0 0 0,0 2 0,1-1 0,0 2 0,1 0 0,-1 1 0,17-2 0,43-14 204,-41 9-121,76-26 329,26-7 87,-108 36-420,-15 3-88,0 1 0,0 0 0,0 1 1,22-1-1,103-7 54,-127 8-67,0 1-1,-1-2 1,1 1-1,-1-1 1,0-1-1,13-6 1,-19 9-9,0 0 0,0 0 1,0 0-1,0 0 0,0 1 0,0 0 1,1 0-1,-1 0 0,0 0 0,0 1 1,0-1-1,0 1 0,0 0 0,0 0 1,0 1-1,3 1 0,-1-1 4,-1-1 0,1 1 0,0-1 0,-1 0 0,1 0 0,0-1 0,6 1 0,-7-2-1,0 0 0,0 1 0,0 0-1,0 0 1,0 0 0,0 1 0,0-1 0,0 1 0,0 0 0,-1 1-1,1-1 1,0 1 0,0 0 0,-1 0 0,1 0 0,-1 1 0,0 0-1,0 0 1,0 0 0,7 7 0,-11-10 1,0 0 0,1 0 1,-1 1-1,0-1 0,0 0 0,0 0 1,1 0-1,-1 0 0,0 1 1,0-1-1,0 0 0,0 0 0,0 1 1,1-1-1,-1 0 0,0 0 0,0 1 1,0-1-1,0 0 0,0 0 0,0 1 1,0-1-1,0 0 0,0 0 0,0 1 1,0-1-1,0 0 0,0 0 0,0 1 1,0-1-1,0 0 0,0 0 0,0 1 1,0-1-1,-1 0 0,-9 7 27,-23 0 32,24-5-50,6-2-12,1 1-1,0 0 1,0-1-1,-1 1 1,1 0-1,0 0 1,0 1-1,0-1 1,0 0 0,0 1-1,0-1 1,0 1-1,1-1 1,-1 1-1,0 0 1,1 0 0,-1 0-1,1 0 1,0 0-1,0 0 1,0 0-1,0 0 1,0 1-1,0-1 1,0 0 0,1 1-1,-1-1 1,1 0-1,0 1 1,0-1-1,0 3 1,0 6-13,2-1-1,-1 0 1,1 1 0,1-1 0,0 0-1,4 10 1,-7-19 19,0 0 1,0 0-1,0-1 0,0 1 0,-1 0 1,1 0-1,0-1 0,0 1 1,-1 0-1,1 0 0,-1-1 1,1 1-1,0-1 0,-1 1 0,1 0 1,-1-1-1,0 1 0,1-1 1,-1 1-1,1-1 0,-1 1 1,0-1-1,1 0 0,-1 1 0,0-1 1,0 0-1,1 1 0,-1-1 1,0 0-1,-1 0 0,0 1 11,1 0-1,-1-1 0,0 1 1,0-1-1,0 1 0,1-1 1,-1 0-1,0 0 1,0 0-1,0 0 0,1 0 1,-4-1-1,3 0-5,0-1 0,0 1 0,0-1 0,0 0 0,0 0 0,0 0 0,1 0 0,-4-5 0,5 6-7,-1 0-1,1 0 1,-1 0-1,1 0 1,-1 0-1,0 0 1,1 0-1,-1 1 1,0-1-1,0 0 1,1 0-1,-1 1 1,0-1 0,0 0-1,0 1 1,0-1-1,0 1 1,0-1-1,0 1 1,0-1-1,0 1 1,0 0-1,0 0 1,0-1-1,-1 1 1,1 0-1,0 0 1,0 0-1,0 0 1,0 0-1,0 1 1,0-1-1,-1 0 1,1 0-1,0 1 1,0-1 0,-1 1-1,-30 11-10,21-7 14,0-1 1,0-1-1,0 0 0,0 0 0,0-1 1,0 0-1,-14-1 0,13 1-6,-1-1 0,1 2-1,0 0 1,0 0 0,0 1 0,0 0 0,1 1 0,-1 1-1,1-1 1,-14 12 0,20-15 2,0 0 0,0-1 1,0 1-1,0-1 0,-1 0 0,1 0 0,0-1 0,0 0 1,-1 1-1,-8-2 0,-35 3-1,33-2 0,16 0 0,-1 0 1,1 0-1,0 0 1,0 0-1,-1 1 1,1-1-1,0 0 1,0-1-1,-1 1 1,1 0-1,0 0 1,0 0-1,-1 0 1,1 0-1,0 0 1,0 0-1,-1 0 1,1 0-1,0 0 1,0-1-1,0 1 1,-1 0-1,1 0 1,0 0-1,0 0 1,0-1-1,-1 1 1,1 0-1,0 0 1,0 0-1,0-1 1,0 1-1,0 0 1,0 0-1,-1-1 1,1 1 0,0 0-1,0 0 1,0-1-1,0 1 1,0 0-1,0 0 1,0-1-1,0 1 1,0 0-1,0 0 1,0-1-1,0 1 1,0 0-1,0-1 1,1 1-1,-1 0 1,0 0-1,0 0 1,0-1-1,0 1 1,0 0-1,1-1 1,4-6-67,-4 5 55,0 0-1,1 0 1,-1 0 0,0 1 0,1-1-1,0 0 1,-1 0 0,1 1-1,0-1 1,0 1 0,0 0 0,0 0-1,0-1 1,0 1 0,0 0 0,0 1-1,0-1 1,1 0 0,2 0 0,32-8-5,-1-1 1,0-2 0,66-33 0,-64 28 14,-19 10-5,1 1 1,0 1 0,0 0-1,31-2 1,28-7-10,-2 2 21,-27 5-2,-17 9-9,-29-1 6,0 0 0,0-1 0,0 1-1,0-1 1,0 0 0,0 0-1,0-1 1,5 0 0,10-6 11,-16 5-8,0 1-1,1-1 1,-1 1-1,0 0 1,1 0 0,-1 1-1,4-1 1,-1 2 4,-5 0-9,1 0 0,-1-1 0,0 1 0,0 0 0,1 0 0,-1-1 0,1 1 0,-1 0 1,0-1-1,1 0 0,-1 1 0,1-1 0,-1 0 0,1 0 0,-1 0 0,1 0 0,-1 0 0,1 0 1,2 0-1,-2-1 1,1 1-1,-1 0 1,1 0 0,-1 0 0,1 1 0,-1-1 0,1 0 0,-1 1 0,0 0 0,1 0 0,-1-1-1,0 1 1,4 2 0,-2 1 2,0 0-1,1-1 0,0 1 1,-1-1-1,9 3 1,-11-5 0,-1 0 0,1-1 0,-1 1 0,1-1 0,-1 1 0,1-1 0,-1 0 0,1 0 0,-1 0 0,1 0 0,-1 0 0,1 0 0,-1 0 0,1 0 0,-1 0 0,1-1 0,-1 1 0,1-1 0,-1 1 0,1-1 0,-1 0 0,0 1 0,1-1 0,-1 0 1,2-1-1,12 5-40,-67-16 478,16 0-427,-7-4 2,7 0 2,28 14-12,1 0 0,0-1 0,0 0-1,1 0 1,-13-10 0,-12-13 6,0 2 1,-2 0-1,-56-31 0,63 40-5,23 13-3,0 1 1,-1 0-1,1-1 0,-1 1 1,1 0-1,-1 1 1,0-1-1,0 1 0,0-1 1,0 1-1,0 0 0,0 1 1,0-1-1,-6 1 0,-42-7 9,43 5-10,-1 0-1,0 1 1,0 0 0,-17 1 0,3 4-2,19-3 0,-1 0 0,1-1 0,0 1 1,0-1-1,-1 0 0,1 0 0,0-1 1,-9-1-1,12 1 1,-23-5-5,25 6 5,-1 0 0,1 1-1,0-1 1,0 0-1,-1 0 1,1 0 0,0 0-1,0 0 1,-1 1-1,1-1 1,0 0 0,0 0-1,-1 1 1,1-1-1,0 0 1,0 0 0,0 1-1,-1-1 1,1 0-1,0 0 1,0 1 0,0-1-1,0 0 1,0 1-1,0-1 1,0 0 0,0 1-1,0-1 1,0 0-1,0 0 1,0 1 0,0-1-1,-2 7-5,-5 3-70,10-15 56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08.38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7 122 2769,'0'0'1816,"0"-1"-728,0 0-296,0 0-143,0-1 15,0 2-112,0-1-24,-1 1 96,0 0 32,1 0 88,-1 0 89,0 0-33,-1 0-104,1 0-56,2 0-32,-1 0 8,1 0-32,0 0-40,-1 0-63,1 0-49,-1 0-16,0 0-32,0 0 16,0 0-32,0 0-56,0 0-96,0 0-80,0 0-88,0 0-40,0 0-8,0 0 0,0 0 0,0 0 0,0 0 0,0 0 8,0 3 80,2 1 32,0 3 8,1 0 56,0 0 8,0 0-16,0 0-32,0-2-56,0 0-40,0 1-40,1-1 40,-1 1-40,0 1 40,-1 2-40,0 0 8,0 2-8,1 0 8,0 0-8,-1-1 8,1-1 32,0-2-48,-1-1 16,2-2 56,-1-1-64,-1-1 72,2 0-16,-1-1 17,0 0-9,1 0 16,1 0-32,-1 0 8,0 1-56,0-1 56,1 0-8,-1 0 8,2 1-16,-1-1 32,2 0 32,1 0-8,0-1 40,1-2 24,2 1-8,0-1-40,1 0-16,1 0-56,0-1 40,0-1-32,-1 2 8,-1 0-16,1 0-40,-2 1 40,0 0 24,-1 0-56,-1-1 32,1 1 8,0 1 16,0-1-24,1 0 16,0-1-16,0 1-48,-1 1 8,-2 0 0,1 0 8,-1 1 40,-1 0 32,2 0-32,0-1 32,0 1-16,0 0-16,0 0 40,0-1-8,1 1 16,1-1 16,3-1 40,-1 0-32,2-1-8,-1 0 24,-1-1-8,2 0-16,-1-1 0,1 1 0,1 0-24,0-1 24,1 0-16,0-1-7,0 1-1,1-1 0,-2 2-80,-1 0-8,-2 2 0,-2 0-8,-1 2 8,-2 1 0,1 1 0,-1 0 0,0 1 0,1 0 0,1 0 0,-1 3 0,0 1 0,-1 0 40,-1 0-40,0-1 0,-2 1 40,-1 0-32,0 1-8,-1 0 56,0 0-56,-1 1 80,-1 0-40,0 1 24,0 0-64,0 0 48,0-1-56,0-2 8,0-3 0,1-1-8,0-1 8,0-2-16,-1 0 8,0-1 0,0 1 8,1 0 0,0 1 0,0 0 40,1-1-48,0 0 64,-1-1-56,1 0 64,-1-2 24,1 0 0,-1-1 64,-1 0 56,-1 1 24,1 1-64,-1 1-32,1 0-48,-1 0-24,1-1-64,0 0 40,1 1-40,0 0 0,-1 0 8,0 0 40,0-1-40,0 1 32,-1 1 0,3-4 8,2-1-8,2-3-40,1-3-8,1-1 8,1-3-8,2 1 8,0 0 0,1 1 0,0-1 8,0 1-16,1 1 8,-1 2 0,0 0 0,-2 3 8,-2 1-8,-3 2-8,-1 2 8,-2 1-8,-2 0 0,1 1-8,-2-1 0,1 1 8,2 0 0,1-1 0,2 0 0,2 1 8,1-1 8,3 0-8,0-1 56,0 0-8,0 0-40,-1-1 32,-1 1-40,-1 0 64,0 1-56,-1-1-8,-2 1-8,1 0 8,-3 0-8,0 0 0,0 1-8,0 0 8,1 1 8,2 1-8,0 0 8,2 0 0,0 1 0,1-1 0,1 0 0,-1-2 8,0 1-8,0-2 56,-1 1-56,2-2 64,0 0 0,1 0-8,0-1-16,0 0 0,1 0-40,0-1 0,1 0 0,0 0 8,0 1-8,2-1 56,1 1-56,0-1 0,1 0 40,-1 0-40,0 0 0,-1-1 64,0-1-56,0 0 56,-3-1-16,0 1 8,-1-1 8,-1 0 32,0 0-8,-1-1-8,0 0-16,-1 0-64,0 0 0,-2 2 0,0 1 8,-1 1-8,1-1-8,-1 1 8,1-1 8,-1 0 32,1-1-40,2 0 40,-1-1-40,1-1 40,1 1 17,1 0-65,0 0 8,-1 2 0,0-1 40,0 1-32,-1-2 64,-1 1 8,1-2 40,-1 0-8,1 1 24,-1 0-24,-1-1-8,-2 1-32,0 1 8,-1 1-32,-1 1-48,-1 2 56,0 0-16,-1 2-40,0-1 40,-1 1-32,0 1 56,1-1-64,-1 0 40,1 0 16,-1 0-8,1-2-8,0 1-32,-1-1 32,1 0-40,0 1 8,0 0-8,0-1 0,0 1 0,0 0-8,1 0 0,-1 0-8,0 0-40,0 0 0,0 0-184,0 0-448,0 0-585,0 0-967,0 0-2193,-5-8-4449,-1-4-5489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1.42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174 8 1688,'1'0'1345,"0"-1"-129,-1 0-32,1-1-152,0 0-199,-1 1-201,-1 0-112,1 1-80,-1 0 80,0 1-32,1-1 16,-1 1 112,0-1 137,0 0-65,0 0-128,1-1-32,0 1-24,-1 0-32,1 0 8,-1 0-16,0 0 64,1 0 73,-1 0-49,0 0-48,-1 1 16,1-1-40,-1 0-144,1 0-160,-1 0-16,-1 1-56,-1 0-56,-1 1-40,-3 1 8,1 1 32,-3 3 0,0 2 0,-2 2 0,0 2 8,0 2 8,0 1-56,2-1 80,1-1-32,1-1 32,3-3-32,1-2 32,2-2-8,1 0 32,1-1-56,0 1 32,1-1-32,-1-1-40,0 0 56,1 1-72,-1 0 16,1 0-16,1 0 16,-1-1-8,1 0 0,0 0 0,1 0 0,0 0 0,-1-1 0,1-1 56,0 1-56,0 1 8,-1-1 32,1 1 0,0-1-40,0 1 0,0 0 64,0 0 1,0 0 23,1 0-8,0 1 16,-1-2-8,-1 0 0,1-2 24,-1 0-32,-1 0-8,0-1-32,0 0-32,0 1 56,0 1-64,1-1 0,1 1 0,1 0 64,1-1-16,1 1 80,1-2-8,1-1 32,1-1-56,1-1-32,-1 0-56,-2 1 32,0-1-40,-2 0 0,-2 1 40,-1 0-48,-1 2 0,0 1 8,-2 1 0,1-1 0,-1 0 56,1-1-56,0 1 40,0-1 0,-1 0-40,0 0 0,1 0 8,-1 0 32,1 0-40,0 0 56,0 0-16,0 0 8,0 0 40,0 0 24,0 0 24,0 0 0,0 0 0,0 0-8,0 0-32,0 0 32,0 0-64,0 0 8,-3 1 8,0 2-88,0-1 16,0 1 40,0-1 8,1 1-16,0-1 8,0 0 64,1-1 72,-1-1 40,1-1 16,0 1 9,-1-1-41,-1 1-112,-2-1-8,0 1 16,-1 0-64,-2 0-40,0-1 64,1 1-8,0-2-56,0 1 56,-1 0-56,0 0 0,-1-1 0,1 1-8,-1-1 0,1 1 8,2 0-8,1 1 0,2-1 48,1 0 64,2 1 16,0-2 8,-1 0-40,1-1-88,-2 0 40,0-1-32,-1 0-8,-2 0 0,1-1 0,0 0-8,1-1 8,1 1 0,1-1-8,1 0 0,0 0 0,2-1 0,1-1 0,-1-2-8,2 1 8,0-2-8,-1 1 8,1-1-8,-1 2 0,1 1 0,-1 1 0,1 0-8,0 2 8,0 0-40,0 0 40,1 0 8,2-1 0,1 0 0,0-1-8,0 1 8,-1 1 0,-1 0-8,0 0 0,-1 2-40,0 0 48,0 0-8,2-1 0,0 0 0,2 1 0,-1 1-8,1 0 8,-1 1 0,-1 1 0,1-1 0,-1 1-8,1-1 16,-1 1-8,1-1 0,0 1 8,0 0-8,-1 0 8,0 0 0,0 0 0,-1 1-8,0 0 0,-1 0 0,1 0 0,1 1 0,-2 1 8,0 0-8,-2 0 0,-1 0 8,-1-1-8,-1-1 8,0 0 0,-1 1 0,0-1 0,0 0 0,-1-1 8,1 0-8,0 1 0,0-1 8,1-1 40,-1 0-32,1 1 40,0-1 16,0 0-8,0 1-16,0 0 0,0 0-40,-1 0 0,1-1 40,0 1-48,0-1 0,1 1-8,-2-1-88,-1 1-48,1-1-192,0 0-264,0 0-249,0 0-439,-2-1-736,0-1-777,-4 2-1568,-7 1-1904,-2 1-2329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2.64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68 24 624,'0'1'2649,"0"1"-1281,-2 0-336,0 0-216,0 1 1,0-1 119,1 0 40,0-1 56,0-1 264,2-1 33,-1 0-81,2-1-80,-1 1-152,1-1-127,-1 1-153,-1 1-128,-1 1-176,1-1-144,-1 1-120,1-1-80,-1 1-40,1-1 56,2 1 40,3 0 64,1 0 40,2 1-32,0-1-48,-1-1-56,1 1-64,-1-1-40,-1 0 40,0-1-32,0 0 32,0 0-40,0-1 40,0-1-40,0 0 8,1 0 65,1 0 7,1 0-40,-2 0 8,-1 0-40,-2 1-8,-2 1 40,-1 1-40,-1 1 8,-1 0-8,1 0 40,-1 0-40,0 0 0,1-1 40,1 0-40,0-1 88,1 0 24,1-1 64,0-1-64,1 1-40,0-1-16,-1 1-8,-1 1 32,-1 0 32,-1 1-48,-2 0 32,0 0 8,0 1-32,0 1-8,-1 0-24,0 0-48,0 1 16,-3 0-8,0 0 40,0 0 8,1 0 16,0 0-24,0 0 0,-1 0-40,-2 0 8,-2 1-8,-2 0-8,-1 1 8,-1-1 0,1 0 0,2-1 64,2-1-64,2-1 40,1-2-40,0 0 64,0 0-8,1 0-56,-1 0-8,0 1 0,1 0 0,0 0-8,0 0 0,0 0-8,1 1 8,0-1 8,2 0-8,1-1 0,1 0-64,1 0-40,1 0-16,-1 1-112,1 0-136,-1-1-320,-1 1-801,1 0-1023,-2 1-2073,2 3-1697,1-1-687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4.94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97 42 1304,'0'0'1849,"0"1"-513,0 0-160,0 0 80,0 0 81,0-1-33,-1 0 80,1-1 129,-1 0-89,0 0-208,1 1-224,-1 0-111,1-1-137,0 1-40,-1 0-32,-1 1-96,0 0-176,0 0-136,0 1-48,-3 1-120,0 0-88,-4 3 64,0 0 48,0 2 0,0-1 65,1 1 15,1 1-40,1 0-64,0 0 8,2 1-16,1 1 8,1 0 8,1-1 16,1 0 0,0 0-8,1-1-40,0 0 0,1 0 0,0 0-24,0-1-40,0-1 40,1-1-40,1 0 8,0-2 40,1 0-8,0 0-32,0 0 32,0 0 24,1-2-16,1 0 32,0 0-16,1-1 32,0-1-8,0-1-24,-1 1 0,0-1-56,-1 1 32,-1-1-48,0 1 8,-1-1 40,1-1 16,0-1 32,2-2 80,2-1-8,2-2-32,0 0-8,1-2-32,-1-1-24,0 0-8,-1 1-16,-2 0 8,0 2 16,-2-1-56,-1 1 32,-1-2-40,0 1 64,0-1 16,0 0 16,-1 1-8,-1 0-24,0 0 16,-1 1 16,-1 1 40,-1 0-48,0 0-31,-1 0-17,1 1 0,-2 0-40,0 2 56,0-1-56,-2 1 40,-1 0-40,1 1-8,-2 0 8,1 1 8,-1 0-8,0 0 40,0 1-40,1 0 8,0-1-8,1 0 0,0 0 0,0 1 40,0 0-48,0 1 0,0 1 0,-2 1-8,0 1 8,-2 0-8,0 3 8,1 0 0,-1 0 0,2 1 0,1-1 0,1-1 16,0-1-16,2-1 8,1-1-8,1-1 8,-1 0-8,1-1 0,-1 2 0,-2 2 0,-1 2 0,-1 0 0,0 2 0,-1 1 0,0 0 0,0 0 0,2 0 0,0-1 0,0-1 0,2 0 0,0-1 0,1 0 0,0-1 0,1 0 0,1-1 0,-1 2 0,0-1 0,1 1 0,-1 0-8,2-1 8,-1 1 0,2-1-8,0 1 0,0-2 0,0 1 0,1-1 0,0 0 0,-1-1 8,0 0 0,0 1 0,-1-1 0,0-1 0,0 1 0,1-1 0,1 0-8,0 1 8,-1 0-8,0 0 0,2-1 8,1 0 0,1-1 0,2 0 8,0 1 8,0-1-8,0 0 0,-1-1 40,-1-1-40,0 0 40,0 0-32,-1-1-8,-1 0 40,0-1-40,0 0-8,0 0 8,1 0 0,0 0 0,1-1 0,2 0 0,-1-1 0,0 1 0,0-2 8,0 0-8,1-2 8,0 0-8,0 0 40,0-1-40,-3 1-8,0 1 8,-2 2 0,-1 1 0,-1 2 0,-1 0 40,0 1 8,-1-2-8,0-2-32,-2-2-8,0-2 0,0-1 0,-1-1 0,0-1-8,0 1 8,0 1-8,1 0 0,0 1 0,1 1 0,1 1 0,0 2 8,0 2 0,-1 0 0,1 0 56,-1 1-56,-1-1 0,0 0 8,0 2-8,0-1 0,-1 2 0,1-1 0,-1 0 0,0 1 0,0 1 0,1-1-8,-1 0-8,0 0 0,-1 1 0,-1 0 0,-1 1-8,-1 0 8,0 0-8,0 1 16,0 0-8,0 0-8,-1 0 8,0 0-8,0 1-32,1 1-8,0 1-16,1 0 0,1 1-24,0-1-24,1-2 24,0-1 24,2-1 8,0 0 16,2-1-24,0 0-120,1-1-177,0 1-39,0 0-40,0-1-136,0 0-232,1 1-408,-1 0-841,2 1-1744,1 0-2128,0-1-4209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8.4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268 129 1496,'0'0'1033,"0"0"-321,0-1-64,1 0-72,0 0-168,1-1 144,1 0 96,1-1-192,-1-2-160,1-1 105,0 0 135,-1 0 32,0 0-32,0 1-32,-2 0-48,0 2 120,-1 0 240,0 2 209,0 0-9,-1 1 40,0 0-80,-1 1-104,1-1-79,0 1-49,0 0-48,0 0-80,-1-1-32,1 1 32,-1-1-56,-2 0-159,0 0-281,-1 0 24,-2 0 8,1 1-8,-3 0-48,0 0-88,-1 0 0,-1 0 40,-1 1-40,1 1 0,-1 1 0,0 0 0,0 1-8,0 1 0,1 0 0,0 0 0,0 1 0,1-1-8,2 0 0,2 0 0,2 0 0,1-1-8,2 0 16,0 0 8,2-1 0,-1 1 0,2 0 40,0 0 24,0-1-72,1 0 48,1 1-32,2-1 40,1-1-8,1 0 16,1-1 8,0-1-64,2 0 56,1 0-56,0 0 0,0 0 40,-1 1-40,-1-1 0,0 1 8,-1 0-8,-1 1 8,-1 0-8,-2-1 40,0 2-32,-1-1 32,-1 1-40,0 1 0,-1 0 56,-1 0-56,1-1 40,-1 1 16,0-1 8,0 0 24,-1 1 48,0 0 0,-1 1-24,0 1-64,-2 0 8,0 1-16,0 0 0,-1-1 8,-2 0-8,1-1 24,0-1 16,0-2 32,-1 1 32,0-1-8,-2 1-56,-2 0-32,-2 1-40,0 0 40,-1 0-8,1-1-32,1 1 40,1-1 8,1 0 8,0-1 32,0-2 16,0 1 16,1-2-40,0 0-24,1-1 8,1 1-8,0-1-64,1 0 0,0 0 0,2 0 0,1 1-8,1 0 8,0-1 8,0 1-8,1 0 8,1 0 40,0 0 40,0 1 17,1-1-41,0 0-16,1 0-40,1 0-8,1 0 40,0 0-40,1 0 8,3-1-8,1 0 40,0-1-40,2-1 8,2-1-8,1-2 40,0 0-40,1-2 0,-2 1-8,-2 1 0,-3 1 0,-2 1 0,-3 2 0,-1 1-8,-1 0 8,1 1 8,1 0-8,0-1 0,1-2 8,1-1 40,1-1-40,1-2 0,0 1 40,-2-1-40,0 1 40,-2 0-32,-2 1 32,-1 1-40,0 0 56,-1 0-16,-1 0-40,0 0 0,-2-1 56,-1 0-56,0-1 8,-1 0 32,-1 1-48,0-2 8,-2-1-8,0-1 8,-1 0-8,1 0 8,0 0-8,2 1 8,0 1-8,1 0 0,1 0 0,1 1 0,1 1 8,1 0-8,-1 0 0,0 0 8,0 2-8,-1-1 8,-1 2 0,-1 0-8,0 1 0,0-1 0,0 0 0,1 0 0,0 0 0,1-1 0,1 2 8,0-1-8,1 1 0,2-1 0,0 1 0,0-2 0,-1 0 0,2 0-8,-1-1-8,1-1-56,0 0 64,1 0-8,2 0-32,0-1 40,1 1-56,0 0 56,1 2-56,-1 0 56,1 0 0,1 1 0,1 1 8,1-1 0,2 0 0,1 0 0,0-1 0,1 0 8,-1-2-8,-1 1 0,-2-1 0,-2 1 0,-2 1-8,0 0 8,-1 1 0,-1 0 0,-1 1-8,0 1 8,-1 0-8,-1 0 8,0 0-8,-1 0 0,0 0 0,0 1 0,0 0 0,0 0 0,0-1-8,-1 1 8,1-1-8,0 0 8,0-1 0,0 1 8,0-1 0,0 0 8,0 1 64,0 0-24,0 0 16,0-1-8,0 1 16,0 0 0,-3 1 0,-2 0-8,-2 1-64,-2 1 8,-2 1-8,-1-1 0,0 0 0,0 1-8,0 0 0,-1 1 0,-1 0 8,-1 3-8,0 0 8,0 1-8,0-1 8,2 0 0,1 0-8,2-1 8,1 0 0,1-1-8,0 0 8,1 0 0,-1 1 0,0 0 0,1-1 0,1 0 0,2 0 0,1 1-8,0-2 8,2 2 0,0-2-8,0 1 8,1 0-8,0 0 8,1-1-8,0-1-8,0-1-40,1 0 48,0-1 0,0 1 0,1 0 8,1 1-8,1 0 8,0 0-8,2-1 8,0 1 0,0 0 0,-1 0 0,0 1 0,0-1 0,-2 0 0,-1 1 8,0-2-8,-1 1 0,0-1 0,0-1 0,0 1 0,0-1 0,0 1 0,1-1 0,2 0 0,-1 0 0,1-1 0,-1 0-8,-1 1 8,0 0-8,-1 0 8,-1-1 0,-1 0 0,0 0 0,0-1 0,0 1 0,0 0 0,0 0 0,0 1 0,0-1 0,0 1 0,1-1 0,0 1 0,-1 0 0,1 1 0,-2 0 8,1-1-8,-1 0 0,0 1 48,-1 0-32,-1 1 40,-1 1 8,-2 1-56,-2 1 40,-1 1-40,-1 0 8,-2 0-8,-1-1 8,0 0-8,1-2 0,1 0-8,2 0 8,0 0 0,1-1 8,-2-1-16,1 1 0,-1-1 0,1 0 0,1 0 0,2 0 0,2-2 0,2 1 8,1-2 8,1 0 32,0-1-48,1 1 8,0-1-8,-1 1 0,1 0-8,-1-1 8,0 1-8,0 0-40,0 0 0,0 0 32,0 0-64,0 0-32,0 0-80,0 0-144,3-1-385,2-2-895,3 0-880,1-2-2001,1-4-3057,0 0-1776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3.6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161 281 1304,'1'0'3897,"-1"-1"-2185,2-2-711,1 0-353,1-1 72,1-1 24,0 0-144,-1 2-208,0-1-128,0 2 40,-1 0 41,0-1-105,1 0-96,0-1-96,0-1-32,1 0-8,0-1 8,-1-1 56,1-1 168,-2 2 296,-1 0 112,-2 1 40,0 2-32,-1 1 8,0 2-15,-1 1-17,0-1-16,1 1-88,0 0-64,0-1-32,1 1 0,-1-1 88,0 1 32,1-1 9,-1 1-65,1 0-104,-1-1-64,1 1-40,0 0 32,0 0-8,-1 1-72,-1 1-32,-2 1 16,-1 2 16,0 1-8,-3 3-56,0 1 32,-2 2-16,-1 0 8,0 2-8,1 0 17,0 1 7,2 1-40,1-2-8,2-1-32,1-2 8,2-2 0,2-1-16,1-2 32,1 1 16,1-2 32,0 1-40,1 0-24,0 0-40,-1 0 8,0-1-40,-1 0-24,0 0 8,0-1 8,-1-2 8,1 0-24,1 0 72,1 0 48,2 0 48,1 0-16,1 0 16,1 0 16,0 0-88,0-1-40,1 1-16,-2-1-40,0-1 8,-2 0-8,0 0 24,-1-1-24,0 0 0,-1 0 16,-1 0-56,0 0 40,-1 1-48,0-1 8,0 1-8,0-1 8,2 0 56,-1 1 32,1-1 9,2 0 15,-1-1-24,1 0 0,0 1-32,-1-1-8,0 1-8,0-1 16,1-1 8,1 0 24,0-1-24,1-2-24,1 0 8,-1-1-40,-1 1 56,0 1-24,-2 0-48,-1 0 48,-1 1-40,0 0-8,0 0 8,-1-1 40,0-1-40,0-1 48,0 0-40,1 0-8,0 0 40,0 0-48,0 0 8,0 0 0,0-2-8,1 1 48,0-2-48,0 1 8,-1-1 0,0 0 40,0-1-40,-1 0 0,0 0 48,-1 0-40,0 1 32,0 0-40,-1 0 8,0-1-8,0 2 8,0-1-16,0 1 48,-1 0 16,0 1-56,0 0 48,0 3-40,0 0-8,-2 1 104,0 1-64,-2 0-8,1 0-32,-1 0-8,0-1 16,0 0-8,-1 1 0,1 1 40,0 0-40,0 0 40,1 0-40,-2-1 0,1-1 0,-1-1 0,0 0 40,0 1-48,0 1 48,1 0-40,-1 0-8,1 1 0,0 1 0,-1 1 0,2-1 0,-1 1 0,0-1 0,1 0 0,2 0 0,0 0 0,0 0 0,0 0 0,-2 0 0,-1 1 0,-2 1 0,-1 1 0,-1 1 0,-2 1 0,1 1 0,-1 0 0,1 0 0,0-1 0,2-1 0,1 0 0,1-1 0,-1-1 0,1 1 0,0 0 0,-1 0 0,1-1 0,-1 0 0,-1 1 0,1 1 0,0-1 0,0 1 0,1 0 0,1-1 0,-1 0 0,1 0 0,1-1 0,0 0 0,1-1 0,1 1 0,-1 0 0,0 0 0,0 0 0,-1 1 0,-1 0 0,1 0 0,-1-1 0,1 1 0,1-2 0,0 1 0,1-1 0,1 0 0,0 0 0,2 0 0,-1 0 0,-1 1 0,-1 2 0,-1 2 0,-1 1 0,0 0 0,-1 0 0,2 0 0,0-2 0,1 0 0,2-3 0,0 0 0,2-2 0,-1 0 0,1 0 0,1 0 0,0 0 0,1 0 0,3 0 0,3 1 0,4-1 0,5-1 0,7-3 0,6-4 0,3-1 0,0-2 0,-1 1 0,-5 0 0,-5 1 0,-6 2 0,-6 1 0,-4 3 0,-4 2 0,-1 1 0,0 0 0,2 1 0,2-1 0,4-1 0,2-1 0,3 0 0,1 0 0,0-1 0,1 1 0,0 0 0,-1 1 0,0-1 0,-2 1 0,-2 1 0,-2 0 0,-3 0 0,-1 0 0,-3 0 0,0 0 0,-2 0 0,0 0 0,0 0 0,2 1 0,-1-1 0,1 0 0,0 0 0,-1 0 0,-1-1 0,0 1 0,-2 0 0,0 0 0,-1 0 0,0 0 0,-1 0 0,1 1 0,-1-1 0,-1 1 0,0 0 0,1-1 0,-1 1 0,0 0 0,-1-1 0,-3 2 0,0-1 0,-2 0 0,1-1 0,1 1 0,1 0 0,2-1 0,2 1 0,1 0 0,1-1 0,0 1 0,0 0 0,-1-1 0,0 1 0,-1 0 0,-1 0 0,-3 1 0,-1 0 0,-3 0 0,0-1 0,1 0 0,-1-1 0,3-1 0,1 0 0,1-1 0,2 0 0,0 0 0,2 0 0,0 1 0,-1 0 0,0 0 0,-1 1 0,-2 0 0,-3 0 0,-1 0 0,-5 0 0,-2 1 0,-1 0 0,-1 0 0,0-1 0,-1 0 0,1 0 0,2-1 0,1 1 0,3-2 0,0 1 0,3 0 0,-1-1 0,1 1 0,0 1 0,-1 0 0,-2 1 0,0 0 0,0 1 0,0-1 0,2 1 0,1 0 0,2 0 0,1 1 0,2-1 0,1-1 0,-1 0 0,0 1 0,-1-1 0,-1 0 0,0 1 0,0 0 0,0 0 0,0-1 0,-1 1 0,1-1 0,0-1 0,1 0 0,-2 0 0,2 0 0,-1 0 0,2 1 0,1-1 0,2 1 0,0-1 0,1 0 0,0 0 0,1 1 0,0-1 0,1 0 0,-1 1 0,2-1 0,-1 2 0,1-1 0,-1 0 0,0-1 0,-1 1 0,0-1 0,-1 1 0,0 0 0,1 1 0,0 1 0,-1 1 0,1 1 0,0-1 0,0 1 0,0 0 0,1 0 0,-1 1 0,1 1 0,-1-1 0,0-1 0,0 0 0,1-1 0,-1-1 0,-1-1 0,1 0 0,0 1 0,0 1 0,1 2 0,-1 1 0,0 2 0,0 2 0,-1 2 0,0 1 0,0 2 0,0 1 0,0 0 0,0-1 0,0-2 0,0-2 0,1-1 0,0-2 0,0-1 0,0-1 0,1-2 0,1 0 0,0-2 0,1 0 0,2-1 0,2 0 0,3 1 0,2-1 0,4 1 0,3-1 0,2 0 0,2-1 0,0-2 0,1 0 0,-2-2 0,-2 0 0,-2-1 0,-5 0 0,-2 0 0,-2 0 0,-2 0 0,0 0 0,-1 0 0,1 0 0,2-3 0,1-1 0,0-2 0,2-2 0,0-2 0,0 1 0,-2-1 0,-1 1 0,-1 1 0,-1-1 0,-1 1 0,1-1 0,-2 0 0,0 1 0,0-1 0,-1 0 0,-1-1 0,0 0 0,1-1 0,-1-1 0,0 1 0,1-1 0,-1-1 0,-1 2 0,-1 0 0,-1 1 0,-1 1 0,-2 1 0,-1 0 0,-1 1 0,0 1 0,0 0 0,0 1 0,1 0 0,-1 0 0,0-1 0,0 1 0,-1 0 0,-1 1 0,0-1 0,0 0 0,-1 1 0,0-2 0,-1 2 0,0 0 0,1 1 0,-2 1 0,-1 1 0,-1 0 0,-2 1 0,1 0 0,-2 0 0,0 2 0,2 0 0,0 1 0,3 1 0,0 1 0,1 0 0,1-1 0,-1 2 0,1 1 0,0-1 0,2 1 0,0-1 0,-1 1 0,0 1 0,-1 1 0,-1 4 0,-2 4 0,-3 3 0,0 3 0,0 1 0,1 0 0,0-1 0,1 0 0,1-1 0,1-1 0,1-2 0,2-1 0,1-1 0,2-1 0,1 0 0,0 2 0,0 1 0,0 1 0,1 2 0,0 0 0,0-1 0,0 0 0,0-2 0,1-1 0,-1-1 0,1-2 0,0-1 0,0-2 0,0-1 0,0 0 0,1-1 0,0 0 0,1 1 0,1 0 0,0 1 0,1 1 0,0-1 0,1 0 0,0-2 0,0-1 0,2-1 0,0-1 0,3-1 0,3-1 0,2-2 0,3 0 0,1 0 0,2-1 0,1 0 0,0-2 0,2 0 0,-1-2 0,0-2 0,0-1 0,-2-2 0,-1-1 0,-2-1 0,0-2 0,-1-2 0,-2-1 0,-2-1 0,-2 0 0,-3-1 0,-1 1 0,-3 0 0,-1 1 0,-2 0 0,0 1 0,0 1 0,-1 0 0,1-1 0,-1-2 0,-1 0 0,0-2 0,0 1 0,0 1 0,0 0 0,1 2 0,-1 1 0,1 3 0,-2 2 0,1 3 0,-1 3 0,0 1 0,-3 2 0,-1 1 0,-5 1 0,-3 0 0,-4 2 0,-4 1 0,-1 3 0,-1 0 0,2 1 0,3 0 0,4-2 0,4-1 0,4-2 0,1 0 0,1-1 0,0-1 0,-1 0 0,-3 1 0,-2 1 0,-1 3 0,-3 2 0,-1 2 0,-2 2 0,1 3 0,-1 2 0,1 3 0,1 2 0,1 1 0,1 0 0,1 1 0,2-3 0,2-2 0,2-2 0,2-3 0,1-3 0,1-3 0,0-2 0,1-2 0,-1 1 0,1 0 0,0 2 0,-1 2 0,1 0 0,0 3 0,0 1 0,0 0 0,1 2 0,0 0 0,1-2 0,1-1 0,0-2 0,0-3 0,0-3 0,0-1 0,0-1 0,0-2 0,0 0 0,0 0 0,0-1 0,0 1 0,1 0 0,-1 0 0,0 1 0,1-1 0,0 1 0,-1 0 0,1 0 0,1 0 0,0 1 0,0-1 0,0 0 0,0 1 0,-1-1 0,0 0 0,0 0 0,-1-1 0,1 1 0,-1 0 0,0 0 0,0 0 0,0 0 0,0 0 0,-1 0 0,0-1 0,0 0 0,-1 1 0,0-1 0,1 1-56,-1-1-1352,1 1-1185,-3 0-1368,-2-2-904,-8 0-3112,-2 0-3930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5.02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106 45 960,'-1'0'2769,"1"-1"-785,-1 0-591,0 0-209,0 0-184,0-1-344,0 0-64,-1 0 152,0-1 313,0 0 119,-1 0-16,1 1-152,-1 2 65,0 1-65,1 1-168,-1-1 24,1 1-64,-1 0-64,0-1-87,1 0-161,-1 0-128,2-1-32,-1 0 8,0 0-16,-3 0 32,-1 0 104,-2 0-24,0 1-88,0 0 32,0 1-39,2 1-49,1 0 8,2 0-8,1-1 0,1-1 24,3 0 0,1 0 16,3 0 88,2 1 160,3-1-32,4 1-152,0 0-64,2 0-136,0 0 1,1-1-65,1 0-16,1-2-32,3-2-16,3 0-16,3-2 8,3 0-48,1 0 40,0 0 0,1 1 0,-2 0-32,-2 0-8,-3 1 40,-3 0-32,-2 0-8,-2 2 8,-3-1 48,-2 0-64,-3 1 0,-3 0 8,-2 2 0,-2-1-8,-2 1 8,0 1 0,1-1 0,-1 0 8,-1-1-8,0 1 0,-2-1 88,1-1-32,-1 1-56,0 0 64,0 0-64,0 0 8,0 0-8,0 0 40,-1 0-40,1-1 56,0 1 8,0-1 128,-3 2 56,-3 0 32,-2 0-152,-4 0-136,-2-1 0,-2 0 0,1-1 0,0 0 0,3 0 0,2 0 0,0-1 0,-1 0 0,0 0 0,-3 0 0,-4 0 0,-4 1 0,-2-1 0,-3 1 0,-2 1 0,0-1 0,0 0 0,3 1 0,3 1 0,2 0 0,4 1 0,3 1 0,2-1 0,0 1 0,0 0 0,0 1 0,1 0 0,0 0 0,1 0 0,1-1 0,1 0 0,0-1 0,0 0 0,1-1 0,1-1 0,2 0 0,1 0 0,1 0 0,1 0 0,0 0 0,1 0 0,0 0 0,0-1 0,-1 1 0,0 0 0,-1 0 0,0 1 0,0 0 0,0-1 0,0 1 0,1-1 0,2 1 0,-1-1 0,1 0 0,1 1 0,1 1-96,0 1-584,1 1-1769,0 2-3184,-2-1-3593,-2-1-5457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47.74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1141 1317 416,'0'0'592,"0"0"-64,0 2-264,0 0-136,0 1-40,0-1 80,0 0-160,2-2 593,-1-1 239,1 0-136,-1-1-208,0 0-112,-2 2 0,1 0 0,0 0-48,1 1-16,-1 0 81,0-1 223,1-2 176,1 0 32,0 0-112,1-2-40,1 0-64,0 0 41,0-1-57,1 0-96,-1-1-56,-1 2-88,-1 1 0,0 1-48,-2 2-40,-1 0-32,1 1-56,-1 0-80,0-1 8,1 1-16,0-1 72,1-1 32,-1 0 176,0 1 57,-1-1-17,1 1-80,0 0-104,0 0-40,0 0 48,-1 0 0,1 0-40,0 0-80,0 0-8,0 0-64,0 0 24,0 0 0,0 0 24,0 0 32,0 0-8,0 0 0,0 0 16,0 0-56,-2 2-64,-1 0 32,-2 1-48,1 0 8,-1 0-8,1 1-16,0 0 16,2-1-8,0 0-8,1-1 8,0-1 8,1-1-8,0 0 0,0 1 0,-1 0 0,-1 1 8,-1 2-8,0 0 8,0 0-8,1 0 8,-1-1 8,1-2-8,1-1 0,0 0 8,1 0 0,1-1 0,0 1 0,0-1 0,-1 1-8,1 1 8,-2-1 0,0 0 0,1 0 0,-1-1 56,1 1 104,-1 0 128,1 0 8,0 0-40,0 0-88,0 0 9,0 0-41,0 0-72,0 0 0,0 0 8,0 0 56,0 0-32,0 0 80,0 0-8,0-3 16,0 0-24,0-1 0,0 1 16,0 1-16,0 1-40,-1 0-8,-1 1 16,1-1-80,-1 0 8,0 1-56,1-1 80,-1 0 8,1-1 0,-1 0-24,1 1 8,-1-1 8,1 0-8,0 0-8,0-1 0,-1 2 0,1-1 16,-1 0-16,1 0 0,0 0 0,-1-1 0,-1 0-16,2 1 32,-1 0-32,1-1-48,0-1 0,0-1 8,0-1 32,0 0 0,0-1 0,-1 1-40,1 2 80,-1 0-16,0 0-24,1 1 0,0 1 24,0 0-64,0 0 0,0 0 40,0-1-40,1-1 48,-1 0 8,0-1 33,0 0-41,-1 1 56,1 1-40,0 1 8,1 0-72,-1 1 64,1 1-56,-1-1 32,0 1 8,1-2-48,-1 1 0,0 0 64,1-1-8,0 0-56,0 0 80,0-1-40,1 1 0,-1 0 0,0 0 24,0-1-64,-1 1 56,1-1-16,-1 1-40,0 0 40,1 0-32,-1 0 32,1 0-40,0 0 0,0 1-8,0 0 8,0 1 0,0 0-8,0 0 8,-1 0 8,0 0-16,1 1 8,-1-1 56,1 1-16,0-2-48,-1-2 8,0-1 0,0 0-8,1 0 8,-1 0 8,1 1 64,0 1-8,-1-1-24,0 1 0,-1 0-32,2 0 40,-1 1-8,1-1-40,1 0 8,0-1-8,0 0 0,0-1 0,-1 0-8,0 1 16,0 0-16,-1 1 16,0 0-16,1 0 0,0 0 0,0 0 40,-1 0-40,1-1 0,0 0-8,0-3 8,0-1-8,0 0 8,0-2 0,1 0 0,-1 0 0,0 1 8,0 1-8,0 1 0,0 1 0,1-1-8,0 1 8,-1 0 8,1-1-8,-1 2 8,0-1-8,0 1 8,0 1 0,0 1 0,0 0-8,-1 0 8,0 0 0,0 0-8,1-1 8,-1 1 0,0-1-8,0 0 8,0 1 0,0 0-8,0 1 8,0 0 0,0 0 0,1 0-8,-1-1 8,1 0 0,-1-1-8,0 0 8,-1 0-8,1-1 8,-1 1 0,1-1 0,0 0 8,-1-1-8,0 0-8,-1 0 8,-1-1-8,1 0 8,0 1-8,1 0 8,-1 1 0,1 1-8,1-1 8,0 1-8,-1-1 0,1-1 8,0 1-8,-1-1 0,1-1 0,-2 1 8,2 0 8,-1 1 32,0 0-40,0-1 40,-1 1-40,1-1 8,0-1 32,-1 0-40,1 1 0,0-1 56,0 1-56,0-1 56,-1 1-56,0-1 80,0 2-32,-1-1 16,1 2-64,1-1 40,1 1-32,0 1 40,1-1-8,-1 1 0,-1-1 0,0 0-32,1-1 40,-2 1 16,1 0-24,-1 0-32,0 1-8,0-1 8,-1 0-8,1 0 0,-1-1 0,0-1 0,0 1 0,0-1 0,1 0-8,-1 1 8,2 0-8,-1 0 8,2 1 0,-1 0 8,-1-1-16,0 1 0,0 0 8,0 0 0,0-1 0,0 0 0,0 1 0,-1 0 40,1 0 0,1 0-40,-1 0 40,2 1-40,0 0 0,0-1-8,-1 1 0,0-1 8,1 1 0,0-1-8,-1 0 0,0-1 8,0-1 0,0 0 0,0 1 0,-1 1 0,1 0-8,0 0 8,0 0-8,0 0 0,-1-1 0,-1 0 8,1 0 8,0 0-16,1 0 8,0 0 0,0 1-8,1 0 0,0-1 8,-1 1-8,1-2 0,-1 1 0,1-1 8,0 2-8,0 1 8,0 0 0,1 1-8,0 0 0,0 0 0,-1 0 0,1 1 0,0-1 0,0 2-8,0 0 8,0 0 0,1 0 0,-1 0-8,-1-1 8,0 1 0,1-1 0,-1 0-8,1 1 8,1 0-16,-1-1 16,1 0 0,-1 0 0,1-2 8,-1 1 0,0-1 56,-1 0-56,0-1 40,-1 0-40,-1-2 8,0 0-16,0-1 8,1 1 0,0-1 0,-1 0 0,1 0-8,-1-1 0,1-1-8,1 0 8,-1 1 8,1 0-8,0 1 0,0 2 0,0 1 8,0 1 0,0 1 0,0 1 8,-1-2 40,2-1-48,-2 0-8,0-2 0,-1 0 0,0-1-8,0-1 8,0 0 0,0 0 0,1 1 0,0 1 8,1 2 0,-1 1 0,0 2 40,1-1-40,0 1 0,1 0 0,0-1 0,0-1 0,-1-1 0,0-1 0,-2 0 0,1 0-8,0 0 8,-1 1 0,0 1 8,0 0-8,1 1 8,-2 0-8,0-1 0,0-1 0,-3-1-8,0 0 8,-1-3-8,1 0 0,0 0 0,0 0 8,1 1 0,1 0-8,0 1 8,1 0 0,0 0 0,-1 0 8,2 1-8,-1 0 0,0 0 0,0 0 0,-1 0 0,1-1 0,-1 0 0,0-1-8,0 0 8,0 0 0,-1 0 0,-2-1 40,0 0-40,-3-1 0,0 1 0,-1 0 0,0 0 8,1 0-8,0 1-8,0 0 8,2 1-8,1 0 8,1 0-8,1 1 0,0 1 0,1 0 0,1 1 0,0 0 0,1 0 0,-1 1 0,1-1 0,1 1-8,-1 0 8,1 1 8,-1-1-8,-1 1 0,1-2 0,0 1 0,0 0 0,0 0 0,0 0 0,-1-1 0,2 1 0,-1-1 8,1 0-8,-1 1 8,0-1-8,0 0 0,0 0 0,0-1 0,0 1 8,0-2-8,-2 1 0,1 0 0,-1 0 0,0 1 0,0 0 0,0 0 0,-1 0 0,0 1 0,-1 0-8,-2 0 8,0-1-16,-2 1 16,-2-1 0,2 0 0,1 1 0,2-1 0,2 1 0,2-1 0,1 1 8,0-1-8,1 1 8,0 0-8,0 1-8,2 0 8,-1 0 0,1 0 8,-1 0-16,1 0 16,0 0-8,-1 0 0,1 0 0,-1 0-8,1 0 8,-1 0 0,0 0 0,0 0 0,-1 0 0,-1 0 0,-1 0 0,0-1-8,1 1 0,1 0 8,0 0-8,0 0 8,2-1-8,-2 1 0,1 1 8,-1-1-8,-1 0 8,0 1-8,1-1 8,-1 0-8,0 0 8,1 0 0,-1 0 0,1 0-8,0 0 8,1 0 0,0 0 0,0 0 0,-1 0 0,0-1 0,0 1 0,0-2 0,0 1 8,0 0-8,0 0 0,0 0 0,0 0 0,1 0 0,-1 0 0,-1 1 0,0 0 0,0-1 0,-2 1 0,0-1 0,0 0 0,-1 1 0,2 0-8,0 0 8,1 0-8,0 0 0,1 0 0,2 0 0,-1 0 0,2 0 0,0 0 0,-1 0 8,0 0-8,-1 0 8,-1 0-8,0 1 8,-2-1-8,0 1 0,0-1 8,1-1-8,0 1 0,1 0 0,1-1 8,-1 1 0,-1 0 0,0 0-8,0 0 0,1 0 0,-1-1 0,0 0-40,-1 1 32,2-1 8,-1 1 8,1 0-8,0-1 0,1 1 0,1 0 8,-1 1-8,1 0 0,0-1 8,-1 2-8,0-1 0,0 0 0,-1 1 0,0 0-40,-2-1 40,0 0 0,0 1 8,0-1-8,1-1 8,2 0 0,0 0 0,0 0 0,1-1 0,-1 1-8,1 0 8,-1 0 0,1 0-8,1 0 8,-1 1 0,0-1 0,0 0 8,-1 0-8,1-1 0,0 1 8,-1 0-8,1 0 8,0 0-8,0 0 8,0 0-8,0 0 0,0 0 8,0 0-16,0 0 16,0 0-8,0 0 0,0 0 0,0 0 0,0 0 0,0 0 8,0 0 0,0 0-8,0 0 8,0 0-8,0 0 8,0 0 0,0 0-8,0 0 8,0 0-8,0 0 0,0 0 8,0 0-8,0 0 8,0 0 0,0 0 8,0 0-8,0 0 8,0 0-8,0 0 0,0 0 8,0 0-8,0 0 0,0 0 0,0 0 8,0 0-8,0 0 8,0 0 32,0 0 0,0 0 8,0 0 16,0 0-24,0 0 24,0 0 0,0 0-23,0 0-33,0 0 40,0 0-8,0 0-32,0 0 40,0 0-8,0 0-32,0 0 64,0 0-32,0 0-32,0 0 40,0 0-40,0 0-8,0 0-8,0 0-16,0 0-56,0 0 24,0 0-8,0 0-8,3 2 8,1 1 48,2 1 8,2 1 16,1-1 32,2 2-48,0 0 8,1 0 0,-1 0 0,0 0 8,-2-1-8,1 0 0,-2-1 40,0-1-40,1 0 0,1-1 56,0-1-8,0-1 8,1-2-56,2 1 80,0-1-40,0 0-40,-2 1 0,-1 0 0,-3 0-8,-1 1 8,-2 1-8,-1-1 0,-1 1 0,1 0 0,2 0 0,0 0 8,1 2-8,1 1 8,1 0-8,0 0 8,0-1 0,0 1 0,1 0 8,0 0 32,0 0-48,0 1 0,0 0 8,0 1-8,-1 1 0,-1 0 0,0 0 0,-1 0 0,0 0 8,0-1-8,0 0 8,0-2-8,-1 0 0,0-1 0,0 0 8,1 0-8,-1-1 8,1 0 0,0 0 0,-1 1 0,2 0 0,-1 0 8,0 0-8,-1 0 0,0-1 0,0 1 0,-1-1 0,1-1 0,0 0 0,-1 1 0,1-1 0,0 0 0,0 1 0,1-1 8,0 0 32,1 0-40,0 0-8,0 0 8,0-1 40,0 0-40,0 0-8,0 1 0,-1 0 0,0 1 0,0 0 0,0 1 0,2 0 0,1 1 0,-1-1 0,2 1 8,0-1-8,0 0 8,0 0-8,0 1 0,0 0 0,1 0 0,0 0 8,1 0-8,1-1 8,-1 2-8,-1-1 0,-1 2 0,-1 0 0,0 0 0,0 1 8,0-1-8,-1 0 0,-1 0 0,-1 0 0,0 0-8,-1 0 8,0 0 0,-1-1 0,0-1 0,0 0 0,0 0 0,0 0 0,2 2 0,0 0 0,2 2 0,1 1 0,0 2 0,0 2 8,-1 2 0,1 0-8,-1-1 8,0 1-8,0-1 8,-2-1 0,0 0 0,-2-2 0,1 0 0,-2-2-8,0 1 8,-1-2-8,1 1 8,0-1-8,0 1 0,1 1 8,-1 0-8,1 2 8,-1 1 0,0 2-8,0 0 8,0 0 0,-2 0-8,1 0 8,1 1-8,0 1 0,1 0 8,-1 0-8,1 0 8,0-2-8,0 0 8,1-2-8,-1-1 8,-1-1-8,0 0 8,1 0 8,-1 1-8,0 2 0,-1 1 0,0 1 0,1 2 0,-2 0 0,1-1 40,1 1-40,-1-2 8,0-1-8,0 1 40,-1 0-40,-2 2 8,-1 1-8,0 2 56,-2-1-64,2-2 0,-1-3 0,2-3 0,0-4 0,0-4 0,1-1 0,0-3 0,0 0 0,0 0 0,0 1 8,-1 3 0,-1 3 48,-1 2-48,0 2 8,-1 0-8,1-1 0,0-2 8,2-2 32,1-2-40,1-3 0,0-1 0,0 0 0,-1-1 0,0 1 0,0 0-8,0 1 8,-1 2-8,0 0 8,0 2 0,-1 0 0,1-2 40,0-1 40,0-3 16,2-2 40,-1-1-48,1-2-96,0-3 0,-1-4 0,-1-5 0,-1-4 0,-1 0 0,0-1 0,-1 2 0,0 3 0,0 2 0,-1 3 0,-1 0 0,-1 2 0,0-1 0,0 1 0,1 1 0,0-1 0,0-1 0,0 0 0,1 0 0,1-1 0,0 1 0,2 0 0,-1 0 0,1-1 0,0 0 0,-1 0 0,0-3 0,-1 0 0,-1 0 0,0-1 0,0 0 0,-1 0 0,0 0 0,1 0 0,0 0 0,0 1 0,1 2 0,1 1 0,-1 2 0,1 1 0,0 0 0,0 1 0,1-1 0,-1 2 0,1 0 0,0 0 0,0 1 0,-1-1 0,0 1 0,0 1 0,0 0 0,0 0 0,0-1 0,0 1 0,-1-2 0,1 0 0,-1-1 0,0 0 0,1-1 0,-1 2 0,0-1 0,1 1 0,-1-1 0,0 0 0,1-1 0,-1 1 0,1-1 0,0 1 0,1 1 0,0-1 0,0 1 0,-1 0 0,1 2 0,0 1 0,0 0 0,0 1 0,0 1 0,0-1 0,0 0 0,-1 0 0,-1 0 0,0-1 0,-2 1 0,0 1 0,0-1 0,-1 0 0,0-1 0,0-1 0,0 0 0,0-1 0,-1 1 0,-1 1 0,-1 0 0,-1 0 0,0 0 0,-1 1 0,-2 1 0,0 1 0,0 0 0,-1 0 0,0-1 0,-1 0 0,0-1 0,0 0 0,0-2 0,0 1 0,1 1 0,1-1 0,2 2 0,0-1 0,1 0 0,1 0 0,0-1 0,0 1 0,0-1 0,1 0 0,0 0 0,-2 1 0,0-1 0,-1 0 0,0 1 0,0-1 0,0 1 0,1 0 0,2 1 0,-1 0 0,2 1 0,0 0 0,1 0 0,0-1 0,-1 1 0,0-1 0,0 0 0,-2 0 0,0-1 0,-1-1 0,0 1 0,2 0 0,0 0 0,0 1 0,2 0 0,-1 0 0,1 1 0,1 1 0,0 0 0,0 0 0,2 0 0,0 0 0,0 1 0,1 0 0,-1-1 0,1 0 0,-1-1 0,-2 1 0,-1-2 0,0-1 0,0 1 0,-1 0 0,1 0 0,-1 0 0,-1 1 0,1 0 0,-1 1 0,3 1 0,2-1 0,2 1 0,1 0 0,2 0 0,-1 0 0,1 0 0,0 0 0,-1 0 0,-1 0 0,1 0 0,-1 0 0,1 0 0,-1 0 0,1 0 0,0 0 0,0 0 0,0 0 0,0 0 0,0 0 0,3-1 0,1 0-8,0-1-104,1 1 56,0 1 40,-2-1 8,1 0 0,-2 0 8,1 1 8,-1-1-8,1-1 8,-1 0 56,0 1-56,-1 0 56,-1 0-8,0 1-56,-2-1 0,0-1 0,0 0 0,-2-2 0,-1-1 0,1 0 0,-1-1 0,2 1 0,0 1 0,0 1 0,1 1 0,1 1 0,1 1 0,0 1 0,1-1 0,0 1 0,0 0 0,0 0 0,-1 0 0,0 0 0,1 0 0,0-1 0,-1 1 0,2 0 0,0 0-8,1 1 0,2 0 8,3 1 16,4 0-16,4-1 0,5-1 0,2 0 0,3-1 0,0 0 0,0 0 0,0 0 0,1 0 0,0 0 0,0-1 0,1 1 0,-1-1 0,-1 2 0,-4-1 0,-5 3 0,-4 1 0,-5-1 0,-3 1 0,-3-2 0,-2 0 0,-1-2 0,-1-1 0,-1 0 0,1 0 0,0 1 0,0-2 0,-1 0 0,-1-2 0,-2 0 0,-5-1 0,-4-1 0,-6-1 0,-3 0 0,-4 1 0,-1 0 0,1 2 0,0 0 0,4 0 0,2 1 0,3-1 0,1-1 0,2-1 0,3 0 0,3 1 0,2-1 0,2 1 0,2 0 0,0 0 0,0 1 0,1 2 0,0 1 0,-1 0 0,-2 2 0,-1 2 0,-1 1 0,0 1 0,1 1 0,0 1 0,2 0-48,2-2-24,2-2 56,1-2 8,1 0 0,0-2 8,-1 1 8,0-1 0,0 0 0,-2 1 0,1-1 48,-1-1 8,0 0-64,1 0 0,0 0 0,0 0 0,1 0 0,0 1 0,0 0 0,1 0 0,0 1 0,-1 1 0,0 1 0,-1 0 0,1 1 0,0 0 0,-1 0 0,2 0-8,-1-1-56,2 1 56,1-2-8,0 1-32,2 0 48,1 1 48,3 1 8,3 2-16,2 0-40,3-1 0,3 0 0,3 0 0,2-2 0,1 0 0,-1-1 0,-2 0 0,-1-1 0,-3 1 0,-3-1 0,-2 0 0,-2 1 0,-2-1 0,0 2 0,1-1 0,-2 1 0,0-1 0,-1 1 0,-1-1 0,0 0 0,-1 0 0,0 0 0,1-1 0,0 2 0,1 0 0,1 0 0,0 0 0,0 3 0,1 0 0,1 0 0,1 0 0,-1 0 0,1 0 0,-2 0 0,0 0 0,-1-1 0,0 0 0,-1 0 0,-1 0 0,0-1 0,-1 0 0,0-1 0,0 0 0,1 1 0,0 0 0,-1 1 0,2 0 0,0 0 0,0 1 0,-1 1 0,0 0 0,-1-1 0,1 0 0,-2 0 0,0-2 0,0 0 0,0-1 0,1 1 0,0-1 0,1 0 0,0 2 0,-1 0 0,0 1 0,0 1 0,0 1 0,-1 1 0,1 0 0,-1 0 0,0-1 0,1 1 0,0 0 0,0 0 0,-1-1 0,1 1 0,0 0 0,-1 0 0,0 0 0,0 0 0,-1 1 0,0 0 0,1 0 0,-1 0 0,0 1 0,1-1 0,0 1 0,0-1 0,0 1 0,-1 0 0,0 1 0,-1-1 0,1 0 0,-1-1 0,0-2 0,0-2 0,1 0 0,-1-2 0,1-1 0,0 2 0,-1-1 0,-1 2 0,2 2 0,0 0 0,1 1 0,1 0 0,-1 1 0,1 0 0,-1-2 0,0 0 0,0-2 0,0 1 0,1-1 0,0 2 0,0 0 0,1 0 0,1 3 0,0 1 0,0 1 0,-1 0 0,0 1 0,0 0 0,0 0 0,-1-2 0,0-1 0,0-2 0,0 0 0,-1-1 0,0-2 0,-1 0 0,0-1 0,0 0 0,0 0 0,-1 0 0,1 1 0,-1 0 0,1-1 0,-1 0 0,1-1 0,-2 0 0,1 1 0,0 0 0,0 2 0,1 0 0,1 3 0,0 1 0,1 2 0,-1 0 0,0 1 0,-2 0 0,0-1 0,0 0 0,-1-2 0,-1-2 0,0 1 0,-1-1 0,1 1 0,-1-1 0,1 2 0,-2 1 0,1 0 0,-1-1 0,2 0 0,-1-2 0,1-1 0,0-2 0,0-1 0,0-1 0,0-1 0,0 1 0,-1 0 0,1-1 0,-1 1 0,0 1 0,0-1 0,0 1 0,0 2 0,-1-1 0,1 1 0,0-1 0,0-1 0,1 0 0,0 0 0,0-1 0,-1 1 0,1 1 0,0-1 0,0 0 0,-1 0 0,0 0 0,0-1 0,-1-1 0,0 0 0,1 0 0,0-1 0,-1-1 0,1-1 0,0 0 0,0-1 0,0 0 0,0 0 0,0-1 0,0 1 0,-1 1 0,1 0 0,0 0 0,0 0 0,1 0 0,-1 0 0,0 0 0,0-2 0,0 1 0,1-1 0,0 0 0,0 0 0,0 0 0,1-1 0,-1 1 0,0 1 0,-1 0 0,0 0 0,0 1 0,1 0 0,-1 0 0,2 0 0,-1 0 0,0 0 0,-1 0 0,1 0 0,-1-1 0,0 0 0,1 1 0,-1-1 0,0 1 0,0 0 0,0 0 0,-1 0 0,1 0 0,-1 0 0,0 0 0,1 0 0,-1 0 0,1 0 0,0 0 0,0 0 0,0 0 0,0 0 0,0 0 0,0 0 0,0 0 0,0 0 0,0 0 0,0 0 0,0 0 0,0 0 0,0 0 0,0 0 0,0 0 0,0 0 0,0 0 0,0 0 0,0 0 0,0 0 0,0 0 0,0 0 0,0 0 0,0 0 0,0 0 0,0 0 0,0 0 0,0 0 0,0 0 0,0 0 0,0 0 0,0 0 0,0 0 0,0 0 0,-2 1 0,-2-1-8,-1 0-1544,-4-2-2273,-6-2-2713,-27-9-5224,-7-2 2680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52:01.0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661 23 8,'-5'-23'13390,"3"24"-13224,-26 8 90,4-1-209,21-6-29,-1 1 1,0-1 0,1 1-1,0 0 1,-1 1-1,1-1 1,1 1-1,-1-1 1,0 1-1,1 0 1,0 0-1,0 0 1,0 0-1,-2 6 1,-2 9 172,1 0 1,-3 20 0,3-12-3,-12 65 92,-10 40 152,21-120-349,1 1 1,-2 0-1,0-1 0,-16 22 0,3-4-13,16-24-19,-1 1-1,1 0 1,1 0-1,-1 0 0,1 0 1,0 1-1,1-1 1,0 1-1,0 0 0,1-1 1,0 1-1,0 0 0,1 0 1,0 0-1,0 0 1,2 8-1,-1-10 5,0 1-1,-1 0 1,1-1 0,-1 1-1,-1 0 1,1-1 0,-3 12-1,2-15-43,-1 0 0,1 0 0,-1 0 0,0 0 0,0 0 0,0-1 0,0 1 0,0-1 0,0 1 0,-1-1 0,1 0-1,-1 1 1,0-1 0,0-1 0,0 1 0,-3 1 0,-5 3-42,0 3 339,18 6-165,-6-12-138,0 0-1,-1-1 1,1 1 0,0 0-1,-1 0 1,0 0 0,1 0-1,-1 0 1,0 0 0,-1 0-1,1-1 1,-1 5 0,1-6 6,0 0 1,-1 1 0,1-1 0,0 0-1,0 0 1,-1 1 0,1-1 0,-1 0 0,1 0-1,-1 0 1,0 0 0,1 0 0,-1 0-1,0 0 1,0 0 0,1 0 0,-1 0-1,0 0 1,0 0 0,0-1 0,0 1-1,0 0 1,-1-1 0,1 1 0,0 0-1,0-1 1,0 0 0,0 1 0,-1-1-1,0 1 1,1-1 15,1-1 0,-1 1 0,1 0-1,-1 0 1,1 0 0,-1 0 0,1-1-1,-1 1 1,1 0 0,-1 0 0,1-1-1,-1 1 1,1 0 0,-1-1 0,1 1-1,-1 0 1,1-1 0,0 1 0,-1-1-1,1 1 1,0-1 0,0 1 0,-1-1-1,1 1 1,0-1 0,0 1 0,0-1-1,-1 1 1,1-1 0,0 1 0,0-1-1,0 0 1,0 1 0,0-1 0,0 0-1,0 0-22,0 1-1,0-1 1,1 1-1,-1 0 1,0-1-1,0 1 1,0-1-1,-1 1 0,1-1 1,0 1-1,0-1 1,0 1-1,0 0 1,0-1-1,0 1 1,-1-1-1,1 1 1,0 0-1,0-1 1,-1 1-1,1 0 1,0-1-1,-1 1 1,1 0-1,0-1 0,-1 1 1,1 0-1,0 0 1,-1-1-1,1 1 1,0 0-1,-1 0 1,1 0-1,-1-1 1,1 1-1,-1 0 1,1 0-1,0 0 1,-1 0-1,1 0 1,-1 0-1,1 0 0,-1 0 1,1 0-1,-1 0 1,1 0-1,0 0 1,-1 0-1,1 1 1,-1-1-1,-31 23-331,-18 32-6,43-48 313,14-14-175,-4 1 320,-15-7-82,12 12-50,-3-1-55,1 0 1,0 0 0,0 0-1,-1 0 1,1 1-1,-1-1 1,1 1 0,-1-1-1,0 1 1,-3-1 0,-19-11-720,25 14 771,1-1-1,-1 1 0,0 0 1,1-1-1,-1 1 0,0 0 1,0-1-1,1 1 0,-1 0 1,0 0-1,0-1 0,0 1 0,0 0 1,0-1-1,0 1 0,0 0 1,0 0-1,0-1 0,0 1 1,-1 0-1,1 0 0,0-1 1,0 1-1,-1 0 0,1-1 1,0 1-1,-1 0 0,1-1 0,-1 2 1,-8 1 32,1-18-121,7 13 89,0-1-1,1 0 1,0 0 0,-1 1 0,1-1-1,0 0 1,1 0 0,-1 0-1,0 1 1,1-1 0,0 0-1,-1 0 1,1 1 0,2-4-1,21-34 7,-20 37-3,-1-1 1,0 1-1,-1-1 1,1 0-1,-1 0 1,0-1-1,0 1 1,0 0 0,0-1-1,-1 1 1,1-1-1,-1 0 1,-1 1-1,1-1 1,0-6-1,-2 10-48,1 0 0,0 1 0,-1-1 0,1 0 0,-1 0 0,1 0 0,-1 0 0,0 1 0,1-1 0,-1 0 0,0 0 0,1 1 0,-1-1 0,0 0 0,0 1 0,0-1 0,1 1 0,-1-1 0,0 1 0,0 0 0,0-1 0,0 1 0,0 0 0,0 0 0,0-1 0,0 1 0,0 0 0,0 0 0,0 0 0,0 0 0,0 0 0,0 1 0,0-1 0,0 0 0,0 0 0,0 1 0,0-1 0,0 0 0,-1 1 0,-39 15-1371,23-5 1290,1 1 0,0 0-1,-25 25 1,33-29 236,58-10 2918,-13 3-1304,-53 3-1475,-1-3 796,24-2-862,-1 0 0,1 0 0,0 0 0,-1-1 0,1 1-1,0-1 1,-1-1 0,0 1 0,9-6 0,49-36 477,-35 23-497,-14 13-126,0 0-1,0 1 1,0 0 0,0 2 0,1-1 0,0 2 0,1 0 0,-1 1 0,17-2 0,43-14 204,-41 9-121,76-26 329,26-7 87,-108 36-420,-15 3-88,0 1 0,0 0 0,0 1 1,22-1-1,103-7 54,-127 8-67,0 1-1,-1-2 1,1 1-1,-1-1 1,0-1-1,13-6 1,-19 9-9,0 0 0,0 0 1,0 0-1,0 0 0,0 1 0,0 0 1,1 0-1,-1 0 0,0 0 0,0 1 1,0-1-1,0 1 0,0 0 0,0 0 1,0 1-1,3 1 0,-1-1 4,-1-1 0,1 1 0,0-1 0,-1 0 0,1 0 0,0-1 0,6 1 0,-7-2-1,0 0 0,0 1 0,0 0-1,0 0 1,0 0 0,0 1 0,0-1 0,0 1 0,0 0 0,-1 1-1,1-1 1,0 1 0,0 0 0,-1 0 0,1 0 0,-1 1 0,0 0-1,0 0 1,0 0 0,7 7 0,-11-10 1,0 0 0,1 0 1,-1 1-1,0-1 0,0 0 0,0 0 1,1 0-1,-1 0 0,0 1 1,0-1-1,0 0 0,0 0 0,0 1 1,1-1-1,-1 0 0,0 0 0,0 1 1,0-1-1,0 0 0,0 0 0,0 1 1,0-1-1,0 0 0,0 0 0,0 1 1,0-1-1,0 0 0,0 0 0,0 1 1,0-1-1,0 0 0,0 0 0,0 1 1,0-1-1,-1 0 0,-9 7 27,-23 0 32,24-5-50,6-2-12,1 1-1,0 0 1,0-1-1,-1 1 1,1 0-1,0 0 1,0 1-1,0-1 1,0 0 0,0 1-1,0-1 1,0 1-1,1-1 1,-1 1-1,0 0 1,1 0 0,-1 0-1,1 0 1,0 0-1,0 0 1,0 0-1,0 0 1,0 1-1,0-1 1,0 0 0,1 1-1,-1-1 1,1 0-1,0 1 1,0-1-1,0 3 1,0 6-13,2-1-1,-1 0 1,1 1 0,1-1 0,0 0-1,4 10 1,-7-19 19,0 0 1,0 0-1,0-1 0,0 1 0,-1 0 1,1 0-1,0-1 0,0 1 1,-1 0-1,1 0 0,-1-1 1,1 1-1,0-1 0,-1 1 0,1 0 1,-1-1-1,0 1 0,1-1 1,-1 1-1,1-1 0,-1 1 1,0-1-1,1 0 0,-1 1 0,0-1 1,0 0-1,1 1 0,-1-1 1,0 0-1,-1 0 0,0 1 11,1 0-1,-1-1 0,0 1 1,0-1-1,0 1 0,1-1 1,-1 0-1,0 0 1,0 0-1,0 0 0,1 0 1,-4-1-1,3 0-5,0-1 0,0 1 0,0-1 0,0 0 0,0 0 0,0 0 0,1 0 0,-4-5 0,5 6-7,-1 0-1,1 0 1,-1 0-1,1 0 1,-1 0-1,0 0 1,1 0-1,-1 1 1,0-1-1,0 0 1,1 0-1,-1 1 1,0-1 0,0 0-1,0 1 1,0-1-1,0 1 1,0-1-1,0 1 1,0-1-1,0 1 1,0 0-1,0 0 1,0-1-1,-1 1 1,1 0-1,0 0 1,0 0-1,0 0 1,0 0-1,0 1 1,0-1-1,-1 0 1,1 0-1,0 1 1,0-1 0,-1 1-1,-30 11-10,21-7 14,0-1 1,0-1-1,0 0 0,0 0 0,0-1 1,0 0-1,-14-1 0,13 1-6,-1-1 0,1 2-1,0 0 1,0 0 0,0 1 0,0 0 0,1 1 0,-1 1-1,1-1 1,-14 12 0,20-15 2,0 0 0,0-1 1,0 1-1,0-1 0,-1 0 0,1 0 0,0-1 0,0 0 1,-1 1-1,-8-2 0,-35 3-1,33-2 0,16 0 0,-1 0 1,1 0-1,0 0 1,0 0-1,-1 1 1,1-1-1,0 0 1,0-1-1,-1 1 1,1 0-1,0 0 1,0 0-1,-1 0 1,1 0-1,0 0 1,0 0-1,-1 0 1,1 0-1,0 0 1,0-1-1,0 1 1,-1 0-1,1 0 1,0 0-1,0 0 1,0-1-1,-1 1 1,1 0-1,0 0 1,0 0-1,0-1 1,0 1-1,0 0 1,0 0-1,-1-1 1,1 1 0,0 0-1,0 0 1,0-1-1,0 1 1,0 0-1,0 0 1,0-1-1,0 1 1,0 0-1,0 0 1,0-1-1,0 1 1,0 0-1,0-1 1,1 1-1,-1 0 1,0 0-1,0 0 1,0-1-1,0 1 1,0 0-1,1-1 1,4-6-67,-4 5 55,0 0-1,1 0 1,-1 0 0,0 1 0,1-1-1,0 0 1,-1 0 0,1 1-1,0-1 1,0 1 0,0 0 0,0 0-1,0-1 1,0 1 0,0 0 0,0 1-1,0-1 1,1 0 0,2 0 0,32-8-5,-1-1 1,0-2 0,66-33 0,-64 28 14,-19 10-5,1 1 1,0 1 0,0 0-1,31-2 1,28-7-10,-2 2 21,-27 5-2,-17 9-9,-29-1 6,0 0 0,0-1 0,0 1-1,0-1 1,0 0 0,0 0-1,0-1 1,5 0 0,10-6 11,-16 5-8,0 1-1,1-1 1,-1 1-1,0 0 1,1 0 0,-1 1-1,4-1 1,-1 2 4,-5 0-9,1 0 0,-1-1 0,0 1 0,0 0 0,1 0 0,-1-1 0,1 1 0,-1 0 1,0-1-1,1 0 0,-1 1 0,1-1 0,-1 0 0,1 0 0,-1 0 0,1 0 0,-1 0 0,1 0 1,2 0-1,-2-1 1,1 1-1,-1 0 1,1 0 0,-1 0 0,1 1 0,-1-1 0,1 0 0,-1 1 0,0 0 0,1 0 0,-1-1-1,0 1 1,4 2 0,-2 1 2,0 0-1,1-1 0,0 1 1,-1-1-1,9 3 1,-11-5 0,-1 0 0,1-1 0,-1 1 0,1-1 0,-1 1 0,1-1 0,-1 0 0,1 0 0,-1 0 0,1 0 0,-1 0 0,1 0 0,-1 0 0,1 0 0,-1 0 0,1-1 0,-1 1 0,1-1 0,-1 1 0,1-1 0,-1 0 0,0 1 0,1-1 0,-1 0 1,2-1-1,12 5-40,-67-16 478,16 0-427,-7-4 2,7 0 2,28 14-12,1 0 0,0-1 0,0 0-1,1 0 1,-13-10 0,-12-13 6,0 2 1,-2 0-1,-56-31 0,63 40-5,23 13-3,0 1 1,-1 0-1,1-1 0,-1 1 1,1 0-1,-1 1 1,0-1-1,0 1 0,0-1 1,0 1-1,0 0 0,0 1 1,0-1-1,-6 1 0,-42-7 9,43 5-10,-1 0-1,0 1 1,0 0 0,-17 1 0,3 4-2,19-3 0,-1 0 0,1-1 0,0 1 1,0-1-1,-1 0 0,1 0 0,0-1 1,-9-1-1,12 1 1,-23-5-5,25 6 5,-1 0 0,1 1-1,0-1 1,0 0-1,-1 0 1,1 0 0,0 0-1,0 0 1,-1 1-1,1-1 1,0 0 0,0 0-1,-1 1 1,1-1-1,0 0 1,0 0 0,0 1-1,-1-1 1,1 0-1,0 0 1,0 1 0,0-1-1,0 0 1,0 1-1,0-1 1,0 0 0,0 1-1,0-1 1,0 0-1,0 0 1,0 1 0,0-1-1,-2 7-5,-5 3-70,10-15 56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08.38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7 122 2769,'0'0'1816,"0"-1"-728,0 0-296,0 0-143,0-1 15,0 2-112,0-1-24,-1 1 96,0 0 32,1 0 88,-1 0 89,0 0-33,-1 0-104,1 0-56,2 0-32,-1 0 8,1 0-32,0 0-40,-1 0-63,1 0-49,-1 0-16,0 0-32,0 0 16,0 0-32,0 0-56,0 0-96,0 0-80,0 0-88,0 0-40,0 0-8,0 0 0,0 0 0,0 0 0,0 0 0,0 0 8,0 3 80,2 1 32,0 3 8,1 0 56,0 0 8,0 0-16,0 0-32,0-2-56,0 0-40,0 1-40,1-1 40,-1 1-40,0 1 40,-1 2-40,0 0 8,0 2-8,1 0 8,0 0-8,-1-1 8,1-1 32,0-2-48,-1-1 16,2-2 56,-1-1-64,-1-1 72,2 0-16,-1-1 17,0 0-9,1 0 16,1 0-32,-1 0 8,0 1-56,0-1 56,1 0-8,-1 0 8,2 1-16,-1-1 32,2 0 32,1 0-8,0-1 40,1-2 24,2 1-8,0-1-40,1 0-16,1 0-56,0-1 40,0-1-32,-1 2 8,-1 0-16,1 0-40,-2 1 40,0 0 24,-1 0-56,-1-1 32,1 1 8,0 1 16,0-1-24,1 0 16,0-1-16,0 1-48,-1 1 8,-2 0 0,1 0 8,-1 1 40,-1 0 32,2 0-32,0-1 32,0 1-16,0 0-16,0 0 40,0-1-8,1 1 16,1-1 16,3-1 40,-1 0-32,2-1-8,-1 0 24,-1-1-8,2 0-16,-1-1 0,1 1 0,1 0-24,0-1 24,1 0-16,0-1-7,0 1-1,1-1 0,-2 2-80,-1 0-8,-2 2 0,-2 0-8,-1 2 8,-2 1 0,1 1 0,-1 0 0,0 1 0,1 0 0,1 0 0,-1 3 0,0 1 0,-1 0 40,-1 0-40,0-1 0,-2 1 40,-1 0-32,0 1-8,-1 0 56,0 0-56,-1 1 80,-1 0-40,0 1 24,0 0-64,0 0 48,0-1-56,0-2 8,0-3 0,1-1-8,0-1 8,0-2-16,-1 0 8,0-1 0,0 1 8,1 0 0,0 1 0,0 0 40,1-1-48,0 0 64,-1-1-56,1 0 64,-1-2 24,1 0 0,-1-1 64,-1 0 56,-1 1 24,1 1-64,-1 1-32,1 0-48,-1 0-24,1-1-64,0 0 40,1 1-40,0 0 0,-1 0 8,0 0 40,0-1-40,0 1 32,-1 1 0,3-4 8,2-1-8,2-3-40,1-3-8,1-1 8,1-3-8,2 1 8,0 0 0,1 1 0,0-1 8,0 1-16,1 1 8,-1 2 0,0 0 0,-2 3 8,-2 1-8,-3 2-8,-1 2 8,-2 1-8,-2 0 0,1 1-8,-2-1 0,1 1 8,2 0 0,1-1 0,2 0 0,2 1 8,1-1 8,3 0-8,0-1 56,0 0-8,0 0-40,-1-1 32,-1 1-40,-1 0 64,0 1-56,-1-1-8,-2 1-8,1 0 8,-3 0-8,0 0 0,0 1-8,0 0 8,1 1 8,2 1-8,0 0 8,2 0 0,0 1 0,1-1 0,1 0 0,-1-2 8,0 1-8,0-2 56,-1 1-56,2-2 64,0 0 0,1 0-8,0-1-16,0 0 0,1 0-40,0-1 0,1 0 0,0 0 8,0 1-8,2-1 56,1 1-56,0-1 0,1 0 40,-1 0-40,0 0 0,-1-1 64,0-1-56,0 0 56,-3-1-16,0 1 8,-1-1 8,-1 0 32,0 0-8,-1-1-8,0 0-16,-1 0-64,0 0 0,-2 2 0,0 1 8,-1 1-8,1-1-8,-1 1 8,1-1 8,-1 0 32,1-1-40,2 0 40,-1-1-40,1-1 40,1 1 17,1 0-65,0 0 8,-1 2 0,0-1 40,0 1-32,-1-2 64,-1 1 8,1-2 40,-1 0-8,1 1 24,-1 0-24,-1-1-8,-2 1-32,0 1 8,-1 1-32,-1 1-48,-1 2 56,0 0-16,-1 2-40,0-1 40,-1 1-32,0 1 56,1-1-64,-1 0 40,1 0 16,-1 0-8,1-2-8,0 1-32,-1-1 32,1 0-40,0 1 8,0 0-8,0-1 0,0 1 0,0 0-8,1 0 0,-1 0-8,0 0-40,0 0 0,0 0-184,0 0-448,0 0-585,0 0-967,0 0-2193,-5-8-4449,-1-4-5489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1.42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174 8 1688,'1'0'1345,"0"-1"-129,-1 0-32,1-1-152,0 0-199,-1 1-201,-1 0-112,1 1-80,-1 0 80,0 1-32,1-1 16,-1 1 112,0-1 137,0 0-65,0 0-128,1-1-32,0 1-24,-1 0-32,1 0 8,-1 0-16,0 0 64,1 0 73,-1 0-49,0 0-48,-1 1 16,1-1-40,-1 0-144,1 0-160,-1 0-16,-1 1-56,-1 0-56,-1 1-40,-3 1 8,1 1 32,-3 3 0,0 2 0,-2 2 0,0 2 8,0 2 8,0 1-56,2-1 80,1-1-32,1-1 32,3-3-32,1-2 32,2-2-8,1 0 32,1-1-56,0 1 32,1-1-32,-1-1-40,0 0 56,1 1-72,-1 0 16,1 0-16,1 0 16,-1-1-8,1 0 0,0 0 0,1 0 0,0 0 0,-1-1 0,1-1 56,0 1-56,0 1 8,-1-1 32,1 1 0,0-1-40,0 1 0,0 0 64,0 0 1,0 0 23,1 0-8,0 1 16,-1-2-8,-1 0 0,1-2 24,-1 0-32,-1 0-8,0-1-32,0 0-32,0 1 56,0 1-64,1-1 0,1 1 0,1 0 64,1-1-16,1 1 80,1-2-8,1-1 32,1-1-56,1-1-32,-1 0-56,-2 1 32,0-1-40,-2 0 0,-2 1 40,-1 0-48,-1 2 0,0 1 8,-2 1 0,1-1 0,-1 0 56,1-1-56,0 1 40,0-1 0,-1 0-40,0 0 0,1 0 8,-1 0 32,1 0-40,0 0 56,0 0-16,0 0 8,0 0 40,0 0 24,0 0 24,0 0 0,0 0 0,0 0-8,0 0-32,0 0 32,0 0-64,0 0 8,-3 1 8,0 2-88,0-1 16,0 1 40,0-1 8,1 1-16,0-1 8,0 0 64,1-1 72,-1-1 40,1-1 16,0 1 9,-1-1-41,-1 1-112,-2-1-8,0 1 16,-1 0-64,-2 0-40,0-1 64,1 1-8,0-2-56,0 1 56,-1 0-56,0 0 0,-1-1 0,1 1-8,-1-1 0,1 1 8,2 0-8,1 1 0,2-1 48,1 0 64,2 1 16,0-2 8,-1 0-40,1-1-88,-2 0 40,0-1-32,-1 0-8,-2 0 0,1-1 0,0 0-8,1-1 8,1 1 0,1-1-8,1 0 0,0 0 0,2-1 0,1-1 0,-1-2-8,2 1 8,0-2-8,-1 1 8,1-1-8,-1 2 0,1 1 0,-1 1 0,1 0-8,0 2 8,0 0-40,0 0 40,1 0 8,2-1 0,1 0 0,0-1-8,0 1 8,-1 1 0,-1 0-8,0 0 0,-1 2-40,0 0 48,0 0-8,2-1 0,0 0 0,2 1 0,-1 1-8,1 0 8,-1 1 0,-1 1 0,1-1 0,-1 1-8,1-1 16,-1 1-8,1-1 0,0 1 8,0 0-8,-1 0 8,0 0 0,0 0 0,-1 1-8,0 0 0,-1 0 0,1 0 0,1 1 0,-2 1 8,0 0-8,-2 0 0,-1 0 8,-1-1-8,-1-1 8,0 0 0,-1 1 0,0-1 0,0 0 0,-1-1 8,1 0-8,0 1 0,0-1 8,1-1 40,-1 0-32,1 1 40,0-1 16,0 0-8,0 1-16,0 0 0,0 0-40,-1 0 0,1-1 40,0 1-48,0-1 0,1 1-8,-2-1-88,-1 1-48,1-1-192,0 0-264,0 0-249,0 0-439,-2-1-736,0-1-777,-4 2-1568,-7 1-1904,-2 1-2329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2.64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68 24 624,'0'1'2649,"0"1"-1281,-2 0-336,0 0-216,0 1 1,0-1 119,1 0 40,0-1 56,0-1 264,2-1 33,-1 0-81,2-1-80,-1 1-152,1-1-127,-1 1-153,-1 1-128,-1 1-176,1-1-144,-1 1-120,1-1-80,-1 1-40,1-1 56,2 1 40,3 0 64,1 0 40,2 1-32,0-1-48,-1-1-56,1 1-64,-1-1-40,-1 0 40,0-1-32,0 0 32,0 0-40,0-1 40,0-1-40,0 0 8,1 0 65,1 0 7,1 0-40,-2 0 8,-1 0-40,-2 1-8,-2 1 40,-1 1-40,-1 1 8,-1 0-8,1 0 40,-1 0-40,0 0 0,1-1 40,1 0-40,0-1 88,1 0 24,1-1 64,0-1-64,1 1-40,0-1-16,-1 1-8,-1 1 32,-1 0 32,-1 1-48,-2 0 32,0 0 8,0 1-32,0 1-8,-1 0-24,0 0-48,0 1 16,-3 0-8,0 0 40,0 0 8,1 0 16,0 0-24,0 0 0,-1 0-40,-2 0 8,-2 1-8,-2 0-8,-1 1 8,-1-1 0,1 0 0,2-1 64,2-1-64,2-1 40,1-2-40,0 0 64,0 0-8,1 0-56,-1 0-8,0 1 0,1 0 0,0 0-8,0 0 0,0 0-8,1 1 8,0-1 8,2 0-8,1-1 0,1 0-64,1 0-40,1 0-16,-1 1-112,1 0-136,-1-1-320,-1 1-801,1 0-1023,-2 1-2073,2 3-1697,1-1-687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4.94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97 42 1304,'0'0'1849,"0"1"-513,0 0-160,0 0 80,0 0 81,0-1-33,-1 0 80,1-1 129,-1 0-89,0 0-208,1 1-224,-1 0-111,1-1-137,0 1-40,-1 0-32,-1 1-96,0 0-176,0 0-136,0 1-48,-3 1-120,0 0-88,-4 3 64,0 0 48,0 2 0,0-1 65,1 1 15,1 1-40,1 0-64,0 0 8,2 1-16,1 1 8,1 0 8,1-1 16,1 0 0,0 0-8,1-1-40,0 0 0,1 0 0,0 0-24,0-1-40,0-1 40,1-1-40,1 0 8,0-2 40,1 0-8,0 0-32,0 0 32,0 0 24,1-2-16,1 0 32,0 0-16,1-1 32,0-1-8,0-1-24,-1 1 0,0-1-56,-1 1 32,-1-1-48,0 1 8,-1-1 40,1-1 16,0-1 32,2-2 80,2-1-8,2-2-32,0 0-8,1-2-32,-1-1-24,0 0-8,-1 1-16,-2 0 8,0 2 16,-2-1-56,-1 1 32,-1-2-40,0 1 64,0-1 16,0 0 16,-1 1-8,-1 0-24,0 0 16,-1 1 16,-1 1 40,-1 0-48,0 0-31,-1 0-17,1 1 0,-2 0-40,0 2 56,0-1-56,-2 1 40,-1 0-40,1 1-8,-2 0 8,1 1 8,-1 0-8,0 0 40,0 1-40,1 0 8,0-1-8,1 0 0,0 0 0,0 1 40,0 0-48,0 1 0,0 1 0,-2 1-8,0 1 8,-2 0-8,0 3 8,1 0 0,-1 0 0,2 1 0,1-1 0,1-1 16,0-1-16,2-1 8,1-1-8,1-1 8,-1 0-8,1-1 0,-1 2 0,-2 2 0,-1 2 0,-1 0 0,0 2 0,-1 1 0,0 0 0,0 0 0,2 0 0,0-1 0,0-1 0,2 0 0,0-1 0,1 0 0,0-1 0,1 0 0,1-1 0,-1 2 0,0-1 0,1 1 0,-1 0-8,2-1 8,-1 1 0,2-1-8,0 1 0,0-2 0,0 1 0,1-1 0,0 0 0,-1-1 8,0 0 0,0 1 0,-1-1 0,0-1 0,0 1 0,1-1 0,1 0-8,0 1 8,-1 0-8,0 0 0,2-1 8,1 0 0,1-1 0,2 0 8,0 1 8,0-1-8,0 0 0,-1-1 40,-1-1-40,0 0 40,0 0-32,-1-1-8,-1 0 40,0-1-40,0 0-8,0 0 8,1 0 0,0 0 0,1-1 0,2 0 0,-1-1 0,0 1 0,0-2 8,0 0-8,1-2 8,0 0-8,0 0 40,0-1-40,-3 1-8,0 1 8,-2 2 0,-1 1 0,-1 2 0,-1 0 40,0 1 8,-1-2-8,0-2-32,-2-2-8,0-2 0,0-1 0,-1-1 0,0-1-8,0 1 8,0 1-8,1 0 0,0 1 0,1 1 0,1 1 0,0 2 8,0 2 0,-1 0 0,1 0 56,-1 1-56,-1-1 0,0 0 8,0 2-8,0-1 0,-1 2 0,1-1 0,-1 0 0,0 1 0,0 1 0,1-1-8,-1 0-8,0 0 0,-1 1 0,-1 0 0,-1 1-8,-1 0 8,0 0-8,0 1 16,0 0-8,0 0-8,-1 0 8,0 0-8,0 1-32,1 1-8,0 1-16,1 0 0,1 1-24,0-1-24,1-2 24,0-1 24,2-1 8,0 0 16,2-1-24,0 0-120,1-1-177,0 1-39,0 0-40,0-1-136,0 0-232,1 1-408,-1 0-841,2 1-1744,1 0-2128,0-1-4209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8.4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268 129 1496,'0'0'1033,"0"0"-321,0-1-64,1 0-72,0 0-168,1-1 144,1 0 96,1-1-192,-1-2-160,1-1 105,0 0 135,-1 0 32,0 0-32,0 1-32,-2 0-48,0 2 120,-1 0 240,0 2 209,0 0-9,-1 1 40,0 0-80,-1 1-104,1-1-79,0 1-49,0 0-48,0 0-80,-1-1-32,1 1 32,-1-1-56,-2 0-159,0 0-281,-1 0 24,-2 0 8,1 1-8,-3 0-48,0 0-88,-1 0 0,-1 0 40,-1 1-40,1 1 0,-1 1 0,0 0 0,0 1-8,0 1 0,1 0 0,0 0 0,0 1 0,1-1-8,2 0 0,2 0 0,2 0 0,1-1-8,2 0 16,0 0 8,2-1 0,-1 1 0,2 0 40,0 0 24,0-1-72,1 0 48,1 1-32,2-1 40,1-1-8,1 0 16,1-1 8,0-1-64,2 0 56,1 0-56,0 0 0,0 0 40,-1 1-40,-1-1 0,0 1 8,-1 0-8,-1 1 8,-1 0-8,-2-1 40,0 2-32,-1-1 32,-1 1-40,0 1 0,-1 0 56,-1 0-56,1-1 40,-1 1 16,0-1 8,0 0 24,-1 1 48,0 0 0,-1 1-24,0 1-64,-2 0 8,0 1-16,0 0 0,-1-1 8,-2 0-8,1-1 24,0-1 16,0-2 32,-1 1 32,0-1-8,-2 1-56,-2 0-32,-2 1-40,0 0 40,-1 0-8,1-1-32,1 1 40,1-1 8,1 0 8,0-1 32,0-2 16,0 1 16,1-2-40,0 0-24,1-1 8,1 1-8,0-1-64,1 0 0,0 0 0,2 0 0,1 1-8,1 0 8,0-1 8,0 1-8,1 0 8,1 0 40,0 0 40,0 1 17,1-1-41,0 0-16,1 0-40,1 0-8,1 0 40,0 0-40,1 0 8,3-1-8,1 0 40,0-1-40,2-1 8,2-1-8,1-2 40,0 0-40,1-2 0,-2 1-8,-2 1 0,-3 1 0,-2 1 0,-3 2 0,-1 1-8,-1 0 8,1 1 8,1 0-8,0-1 0,1-2 8,1-1 40,1-1-40,1-2 0,0 1 40,-2-1-40,0 1 40,-2 0-32,-2 1 32,-1 1-40,0 0 56,-1 0-16,-1 0-40,0 0 0,-2-1 56,-1 0-56,0-1 8,-1 0 32,-1 1-48,0-2 8,-2-1-8,0-1 8,-1 0-8,1 0 8,0 0-8,2 1 8,0 1-8,1 0 0,1 0 0,1 1 0,1 1 8,1 0-8,-1 0 0,0 0 8,0 2-8,-1-1 8,-1 2 0,-1 0-8,0 1 0,0-1 0,0 0 0,1 0 0,0 0 0,1-1 0,1 2 8,0-1-8,1 1 0,2-1 0,0 1 0,0-2 0,-1 0 0,2 0-8,-1-1-8,1-1-56,0 0 64,1 0-8,2 0-32,0-1 40,1 1-56,0 0 56,1 2-56,-1 0 56,1 0 0,1 1 0,1 1 8,1-1 0,2 0 0,1 0 0,0-1 0,1 0 8,-1-2-8,-1 1 0,-2-1 0,-2 1 0,-2 1-8,0 0 8,-1 1 0,-1 0 0,-1 1-8,0 1 8,-1 0-8,-1 0 8,0 0-8,-1 0 0,0 0 0,0 1 0,0 0 0,0 0 0,0-1-8,-1 1 8,1-1-8,0 0 8,0-1 0,0 1 8,0-1 0,0 0 8,0 1 64,0 0-24,0 0 16,0-1-8,0 1 16,0 0 0,-3 1 0,-2 0-8,-2 1-64,-2 1 8,-2 1-8,-1-1 0,0 0 0,0 1-8,0 0 0,-1 1 0,-1 0 8,-1 3-8,0 0 8,0 1-8,0-1 8,2 0 0,1 0-8,2-1 8,1 0 0,1-1-8,0 0 8,1 0 0,-1 1 0,0 0 0,1-1 0,1 0 0,2 0 0,1 1-8,0-2 8,2 2 0,0-2-8,0 1 8,1 0-8,0 0 8,1-1-8,0-1-8,0-1-40,1 0 48,0-1 0,0 1 0,1 0 8,1 1-8,1 0 8,0 0-8,2-1 8,0 1 0,0 0 0,-1 0 0,0 1 0,0-1 0,-2 0 0,-1 1 8,0-2-8,-1 1 0,0-1 0,0-1 0,0 1 0,0-1 0,0 1 0,1-1 0,2 0 0,-1 0 0,1-1 0,-1 0-8,-1 1 8,0 0-8,-1 0 8,-1-1 0,-1 0 0,0 0 0,0-1 0,0 1 0,0 0 0,0 0 0,0 1 0,0-1 0,0 1 0,1-1 0,0 1 0,-1 0 0,1 1 0,-2 0 8,1-1-8,-1 0 0,0 1 48,-1 0-32,-1 1 40,-1 1 8,-2 1-56,-2 1 40,-1 1-40,-1 0 8,-2 0-8,-1-1 8,0 0-8,1-2 0,1 0-8,2 0 8,0 0 0,1-1 8,-2-1-16,1 1 0,-1-1 0,1 0 0,1 0 0,2 0 0,2-2 0,2 1 8,1-2 8,1 0 32,0-1-48,1 1 8,0-1-8,-1 1 0,1 0-8,-1-1 8,0 1-8,0 0-40,0 0 0,0 0 32,0 0-64,0 0-32,0 0-80,0 0-144,3-1-385,2-2-895,3 0-880,1-2-2001,1-4-3057,0 0-1776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3.6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161 281 1304,'1'0'3897,"-1"-1"-2185,2-2-711,1 0-353,1-1 72,1-1 24,0 0-144,-1 2-208,0-1-128,0 2 40,-1 0 41,0-1-105,1 0-96,0-1-96,0-1-32,1 0-8,0-1 8,-1-1 56,1-1 168,-2 2 296,-1 0 112,-2 1 40,0 2-32,-1 1 8,0 2-15,-1 1-17,0-1-16,1 1-88,0 0-64,0-1-32,1 1 0,-1-1 88,0 1 32,1-1 9,-1 1-65,1 0-104,-1-1-64,1 1-40,0 0 32,0 0-8,-1 1-72,-1 1-32,-2 1 16,-1 2 16,0 1-8,-3 3-56,0 1 32,-2 2-16,-1 0 8,0 2-8,1 0 17,0 1 7,2 1-40,1-2-8,2-1-32,1-2 8,2-2 0,2-1-16,1-2 32,1 1 16,1-2 32,0 1-40,1 0-24,0 0-40,-1 0 8,0-1-40,-1 0-24,0 0 8,0-1 8,-1-2 8,1 0-24,1 0 72,1 0 48,2 0 48,1 0-16,1 0 16,1 0 16,0 0-88,0-1-40,1 1-16,-2-1-40,0-1 8,-2 0-8,0 0 24,-1-1-24,0 0 0,-1 0 16,-1 0-56,0 0 40,-1 1-48,0-1 8,0 1-8,0-1 8,2 0 56,-1 1 32,1-1 9,2 0 15,-1-1-24,1 0 0,0 1-32,-1-1-8,0 1-8,0-1 16,1-1 8,1 0 24,0-1-24,1-2-24,1 0 8,-1-1-40,-1 1 56,0 1-24,-2 0-48,-1 0 48,-1 1-40,0 0-8,0 0 8,-1-1 40,0-1-40,0-1 48,0 0-40,1 0-8,0 0 40,0 0-48,0 0 8,0 0 0,0-2-8,1 1 48,0-2-48,0 1 8,-1-1 0,0 0 40,0-1-40,-1 0 0,0 0 48,-1 0-40,0 1 32,0 0-40,-1 0 8,0-1-8,0 2 8,0-1-16,0 1 48,-1 0 16,0 1-56,0 0 48,0 3-40,0 0-8,-2 1 104,0 1-64,-2 0-8,1 0-32,-1 0-8,0-1 16,0 0-8,-1 1 0,1 1 40,0 0-40,0 0 40,1 0-40,-2-1 0,1-1 0,-1-1 0,0 0 40,0 1-48,0 1 48,1 0-40,-1 0-8,1 1 0,0 1 0,-1 1 0,2-1 0,-1 1 0,0-1 0,1 0 0,2 0 0,0 0 0,0 0 0,0 0 0,-2 0 0,-1 1 0,-2 1 0,-1 1 0,-1 1 0,-2 1 0,1 1 0,-1 0 0,1 0 0,0-1 0,2-1 0,1 0 0,1-1 0,-1-1 0,1 1 0,0 0 0,-1 0 0,1-1 0,-1 0 0,-1 1 0,1 1 0,0-1 0,0 1 0,1 0 0,1-1 0,-1 0 0,1 0 0,1-1 0,0 0 0,1-1 0,1 1 0,-1 0 0,0 0 0,0 0 0,-1 1 0,-1 0 0,1 0 0,-1-1 0,1 1 0,1-2 0,0 1 0,1-1 0,1 0 0,0 0 0,2 0 0,-1 0 0,-1 1 0,-1 2 0,-1 2 0,-1 1 0,0 0 0,-1 0 0,2 0 0,0-2 0,1 0 0,2-3 0,0 0 0,2-2 0,-1 0 0,1 0 0,1 0 0,0 0 0,1 0 0,3 0 0,3 1 0,4-1 0,5-1 0,7-3 0,6-4 0,3-1 0,0-2 0,-1 1 0,-5 0 0,-5 1 0,-6 2 0,-6 1 0,-4 3 0,-4 2 0,-1 1 0,0 0 0,2 1 0,2-1 0,4-1 0,2-1 0,3 0 0,1 0 0,0-1 0,1 1 0,0 0 0,-1 1 0,0-1 0,-2 1 0,-2 1 0,-2 0 0,-3 0 0,-1 0 0,-3 0 0,0 0 0,-2 0 0,0 0 0,0 0 0,2 1 0,-1-1 0,1 0 0,0 0 0,-1 0 0,-1-1 0,0 1 0,-2 0 0,0 0 0,-1 0 0,0 0 0,-1 0 0,1 1 0,-1-1 0,-1 1 0,0 0 0,1-1 0,-1 1 0,0 0 0,-1-1 0,-3 2 0,0-1 0,-2 0 0,1-1 0,1 1 0,1 0 0,2-1 0,2 1 0,1 0 0,1-1 0,0 1 0,0 0 0,-1-1 0,0 1 0,-1 0 0,-1 0 0,-3 1 0,-1 0 0,-3 0 0,0-1 0,1 0 0,-1-1 0,3-1 0,1 0 0,1-1 0,2 0 0,0 0 0,2 0 0,0 1 0,-1 0 0,0 0 0,-1 1 0,-2 0 0,-3 0 0,-1 0 0,-5 0 0,-2 1 0,-1 0 0,-1 0 0,0-1 0,-1 0 0,1 0 0,2-1 0,1 1 0,3-2 0,0 1 0,3 0 0,-1-1 0,1 1 0,0 1 0,-1 0 0,-2 1 0,0 0 0,0 1 0,0-1 0,2 1 0,1 0 0,2 0 0,1 1 0,2-1 0,1-1 0,-1 0 0,0 1 0,-1-1 0,-1 0 0,0 1 0,0 0 0,0 0 0,0-1 0,-1 1 0,1-1 0,0-1 0,1 0 0,-2 0 0,2 0 0,-1 0 0,2 1 0,1-1 0,2 1 0,0-1 0,1 0 0,0 0 0,1 1 0,0-1 0,1 0 0,-1 1 0,2-1 0,-1 2 0,1-1 0,-1 0 0,0-1 0,-1 1 0,0-1 0,-1 1 0,0 0 0,1 1 0,0 1 0,-1 1 0,1 1 0,0-1 0,0 1 0,0 0 0,1 0 0,-1 1 0,1 1 0,-1-1 0,0-1 0,0 0 0,1-1 0,-1-1 0,-1-1 0,1 0 0,0 1 0,0 1 0,1 2 0,-1 1 0,0 2 0,0 2 0,-1 2 0,0 1 0,0 2 0,0 1 0,0 0 0,0-1 0,0-2 0,0-2 0,1-1 0,0-2 0,0-1 0,0-1 0,1-2 0,1 0 0,0-2 0,1 0 0,2-1 0,2 0 0,3 1 0,2-1 0,4 1 0,3-1 0,2 0 0,2-1 0,0-2 0,1 0 0,-2-2 0,-2 0 0,-2-1 0,-5 0 0,-2 0 0,-2 0 0,-2 0 0,0 0 0,-1 0 0,1 0 0,2-3 0,1-1 0,0-2 0,2-2 0,0-2 0,0 1 0,-2-1 0,-1 1 0,-1 1 0,-1-1 0,-1 1 0,1-1 0,-2 0 0,0 1 0,0-1 0,-1 0 0,-1-1 0,0 0 0,1-1 0,-1-1 0,0 1 0,1-1 0,-1-1 0,-1 2 0,-1 0 0,-1 1 0,-1 1 0,-2 1 0,-1 0 0,-1 1 0,0 1 0,0 0 0,0 1 0,1 0 0,-1 0 0,0-1 0,0 1 0,-1 0 0,-1 1 0,0-1 0,0 0 0,-1 1 0,0-2 0,-1 2 0,0 0 0,1 1 0,-2 1 0,-1 1 0,-1 0 0,-2 1 0,1 0 0,-2 0 0,0 2 0,2 0 0,0 1 0,3 1 0,0 1 0,1 0 0,1-1 0,-1 2 0,1 1 0,0-1 0,2 1 0,0-1 0,-1 1 0,0 1 0,-1 1 0,-1 4 0,-2 4 0,-3 3 0,0 3 0,0 1 0,1 0 0,0-1 0,1 0 0,1-1 0,1-1 0,1-2 0,2-1 0,1-1 0,2-1 0,1 0 0,0 2 0,0 1 0,0 1 0,1 2 0,0 0 0,0-1 0,0 0 0,0-2 0,1-1 0,-1-1 0,1-2 0,0-1 0,0-2 0,0-1 0,0 0 0,1-1 0,0 0 0,1 1 0,1 0 0,0 1 0,1 1 0,0-1 0,1 0 0,0-2 0,0-1 0,2-1 0,0-1 0,3-1 0,3-1 0,2-2 0,3 0 0,1 0 0,2-1 0,1 0 0,0-2 0,2 0 0,-1-2 0,0-2 0,0-1 0,-2-2 0,-1-1 0,-2-1 0,0-2 0,-1-2 0,-2-1 0,-2-1 0,-2 0 0,-3-1 0,-1 1 0,-3 0 0,-1 1 0,-2 0 0,0 1 0,0 1 0,-1 0 0,1-1 0,-1-2 0,-1 0 0,0-2 0,0 1 0,0 1 0,0 0 0,1 2 0,-1 1 0,1 3 0,-2 2 0,1 3 0,-1 3 0,0 1 0,-3 2 0,-1 1 0,-5 1 0,-3 0 0,-4 2 0,-4 1 0,-1 3 0,-1 0 0,2 1 0,3 0 0,4-2 0,4-1 0,4-2 0,1 0 0,1-1 0,0-1 0,-1 0 0,-3 1 0,-2 1 0,-1 3 0,-3 2 0,-1 2 0,-2 2 0,1 3 0,-1 2 0,1 3 0,1 2 0,1 1 0,1 0 0,1 1 0,2-3 0,2-2 0,2-2 0,2-3 0,1-3 0,1-3 0,0-2 0,1-2 0,-1 1 0,1 0 0,0 2 0,-1 2 0,1 0 0,0 3 0,0 1 0,0 0 0,1 2 0,0 0 0,1-2 0,1-1 0,0-2 0,0-3 0,0-3 0,0-1 0,0-1 0,0-2 0,0 0 0,0 0 0,0-1 0,0 1 0,1 0 0,-1 0 0,0 1 0,1-1 0,0 1 0,-1 0 0,1 0 0,1 0 0,0 1 0,0-1 0,0 0 0,0 1 0,-1-1 0,0 0 0,0 0 0,-1-1 0,1 1 0,-1 0 0,0 0 0,0 0 0,0 0 0,0 0 0,-1 0 0,0-1 0,0 0 0,-1 1 0,0-1 0,1 1-56,-1-1-1352,1 1-1185,-3 0-1368,-2-2-904,-8 0-3112,-2 0-3930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5.02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106 45 960,'-1'0'2769,"1"-1"-785,-1 0-591,0 0-209,0 0-184,0-1-344,0 0-64,-1 0 152,0-1 313,0 0 119,-1 0-16,1 1-152,-1 2 65,0 1-65,1 1-168,-1-1 24,1 1-64,-1 0-64,0-1-87,1 0-161,-1 0-128,2-1-32,-1 0 8,0 0-16,-3 0 32,-1 0 104,-2 0-24,0 1-88,0 0 32,0 1-39,2 1-49,1 0 8,2 0-8,1-1 0,1-1 24,3 0 0,1 0 16,3 0 88,2 1 160,3-1-32,4 1-152,0 0-64,2 0-136,0 0 1,1-1-65,1 0-16,1-2-32,3-2-16,3 0-16,3-2 8,3 0-48,1 0 40,0 0 0,1 1 0,-2 0-32,-2 0-8,-3 1 40,-3 0-32,-2 0-8,-2 2 8,-3-1 48,-2 0-64,-3 1 0,-3 0 8,-2 2 0,-2-1-8,-2 1 8,0 1 0,1-1 0,-1 0 8,-1-1-8,0 1 0,-2-1 88,1-1-32,-1 1-56,0 0 64,0 0-64,0 0 8,0 0-8,0 0 40,-1 0-40,1-1 56,0 1 8,0-1 128,-3 2 56,-3 0 32,-2 0-152,-4 0-136,-2-1 0,-2 0 0,1-1 0,0 0 0,3 0 0,2 0 0,0-1 0,-1 0 0,0 0 0,-3 0 0,-4 0 0,-4 1 0,-2-1 0,-3 1 0,-2 1 0,0-1 0,0 0 0,3 1 0,3 1 0,2 0 0,4 1 0,3 1 0,2-1 0,0 1 0,0 0 0,0 1 0,1 0 0,0 0 0,1 0 0,1-1 0,1 0 0,0-1 0,0 0 0,1-1 0,1-1 0,2 0 0,1 0 0,1 0 0,1 0 0,0 0 0,1 0 0,0 0 0,0-1 0,-1 1 0,0 0 0,-1 0 0,0 1 0,0 0 0,0-1 0,0 1 0,1-1 0,2 1 0,-1-1 0,1 0 0,1 1 0,1 1-96,0 1-584,1 1-1769,0 2-3184,-2-1-3593,-2-1-5457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47.74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1141 1317 416,'0'0'592,"0"0"-64,0 2-264,0 0-136,0 1-40,0-1 80,0 0-160,2-2 593,-1-1 239,1 0-136,-1-1-208,0 0-112,-2 2 0,1 0 0,0 0-48,1 1-16,-1 0 81,0-1 223,1-2 176,1 0 32,0 0-112,1-2-40,1 0-64,0 0 41,0-1-57,1 0-96,-1-1-56,-1 2-88,-1 1 0,0 1-48,-2 2-40,-1 0-32,1 1-56,-1 0-80,0-1 8,1 1-16,0-1 72,1-1 32,-1 0 176,0 1 57,-1-1-17,1 1-80,0 0-104,0 0-40,0 0 48,-1 0 0,1 0-40,0 0-80,0 0-8,0 0-64,0 0 24,0 0 0,0 0 24,0 0 32,0 0-8,0 0 0,0 0 16,0 0-56,-2 2-64,-1 0 32,-2 1-48,1 0 8,-1 0-8,1 1-16,0 0 16,2-1-8,0 0-8,1-1 8,0-1 8,1-1-8,0 0 0,0 1 0,-1 0 0,-1 1 8,-1 2-8,0 0 8,0 0-8,1 0 8,-1-1 8,1-2-8,1-1 0,0 0 8,1 0 0,1-1 0,0 1 0,0-1 0,-1 1-8,1 1 8,-2-1 0,0 0 0,1 0 0,-1-1 56,1 1 104,-1 0 128,1 0 8,0 0-40,0 0-88,0 0 9,0 0-41,0 0-72,0 0 0,0 0 8,0 0 56,0 0-32,0 0 80,0 0-8,0-3 16,0 0-24,0-1 0,0 1 16,0 1-16,0 1-40,-1 0-8,-1 1 16,1-1-80,-1 0 8,0 1-56,1-1 80,-1 0 8,1-1 0,-1 0-24,1 1 8,-1-1 8,1 0-8,0 0-8,0-1 0,-1 2 0,1-1 16,-1 0-16,1 0 0,0 0 0,-1-1 0,-1 0-16,2 1 32,-1 0-32,1-1-48,0-1 0,0-1 8,0-1 32,0 0 0,0-1 0,-1 1-40,1 2 80,-1 0-16,0 0-24,1 1 0,0 1 24,0 0-64,0 0 0,0 0 40,0-1-40,1-1 48,-1 0 8,0-1 33,0 0-41,-1 1 56,1 1-40,0 1 8,1 0-72,-1 1 64,1 1-56,-1-1 32,0 1 8,1-2-48,-1 1 0,0 0 64,1-1-8,0 0-56,0 0 80,0-1-40,1 1 0,-1 0 0,0 0 24,0-1-64,-1 1 56,1-1-16,-1 1-40,0 0 40,1 0-32,-1 0 32,1 0-40,0 0 0,0 1-8,0 0 8,0 1 0,0 0-8,0 0 8,-1 0 8,0 0-16,1 1 8,-1-1 56,1 1-16,0-2-48,-1-2 8,0-1 0,0 0-8,1 0 8,-1 0 8,1 1 64,0 1-8,-1-1-24,0 1 0,-1 0-32,2 0 40,-1 1-8,1-1-40,1 0 8,0-1-8,0 0 0,0-1 0,-1 0-8,0 1 16,0 0-16,-1 1 16,0 0-16,1 0 0,0 0 0,0 0 40,-1 0-40,1-1 0,0 0-8,0-3 8,0-1-8,0 0 8,0-2 0,1 0 0,-1 0 0,0 1 8,0 1-8,0 1 0,0 1 0,1-1-8,0 1 8,-1 0 8,1-1-8,-1 2 8,0-1-8,0 1 8,0 1 0,0 1 0,0 0-8,-1 0 8,0 0 0,0 0-8,1-1 8,-1 1 0,0-1-8,0 0 8,0 1 0,0 0-8,0 1 8,0 0 0,0 0 0,1 0-8,-1-1 8,1 0 0,-1-1-8,0 0 8,-1 0-8,1-1 8,-1 1 0,1-1 0,0 0 8,-1-1-8,0 0-8,-1 0 8,-1-1-8,1 0 8,0 1-8,1 0 8,-1 1 0,1 1-8,1-1 8,0 1-8,-1-1 0,1-1 8,0 1-8,-1-1 0,1-1 0,-2 1 8,2 0 8,-1 1 32,0 0-40,0-1 40,-1 1-40,1-1 8,0-1 32,-1 0-40,1 1 0,0-1 56,0 1-56,0-1 56,-1 1-56,0-1 80,0 2-32,-1-1 16,1 2-64,1-1 40,1 1-32,0 1 40,1-1-8,-1 1 0,-1-1 0,0 0-32,1-1 40,-2 1 16,1 0-24,-1 0-32,0 1-8,0-1 8,-1 0-8,1 0 0,-1-1 0,0-1 0,0 1 0,0-1 0,1 0-8,-1 1 8,2 0-8,-1 0 8,2 1 0,-1 0 8,-1-1-16,0 1 0,0 0 8,0 0 0,0-1 0,0 0 0,0 1 0,-1 0 40,1 0 0,1 0-40,-1 0 40,2 1-40,0 0 0,0-1-8,-1 1 0,0-1 8,1 1 0,0-1-8,-1 0 0,0-1 8,0-1 0,0 0 0,0 1 0,-1 1 0,1 0-8,0 0 8,0 0-8,0 0 0,-1-1 0,-1 0 8,1 0 8,0 0-16,1 0 8,0 0 0,0 1-8,1 0 0,0-1 8,-1 1-8,1-2 0,-1 1 0,1-1 8,0 2-8,0 1 8,0 0 0,1 1-8,0 0 0,0 0 0,-1 0 0,1 1 0,0-1 0,0 2-8,0 0 8,0 0 0,1 0 0,-1 0-8,-1-1 8,0 1 0,1-1 0,-1 0-8,1 1 8,1 0-16,-1-1 16,1 0 0,-1 0 0,1-2 8,-1 1 0,0-1 56,-1 0-56,0-1 40,-1 0-40,-1-2 8,0 0-16,0-1 8,1 1 0,0-1 0,-1 0 0,1 0-8,-1-1 0,1-1-8,1 0 8,-1 1 8,1 0-8,0 1 0,0 2 0,0 1 8,0 1 0,0 1 0,0 1 8,-1-2 40,2-1-48,-2 0-8,0-2 0,-1 0 0,0-1-8,0-1 8,0 0 0,0 0 0,1 1 0,0 1 8,1 2 0,-1 1 0,0 2 40,1-1-40,0 1 0,1 0 0,0-1 0,0-1 0,-1-1 0,0-1 0,-2 0 0,1 0-8,0 0 8,-1 1 0,0 1 8,0 0-8,1 1 8,-2 0-8,0-1 0,0-1 0,-3-1-8,0 0 8,-1-3-8,1 0 0,0 0 0,0 0 8,1 1 0,1 0-8,0 1 8,1 0 0,0 0 0,-1 0 8,2 1-8,-1 0 0,0 0 0,0 0 0,-1 0 0,1-1 0,-1 0 0,0-1-8,0 0 8,0 0 0,-1 0 0,-2-1 40,0 0-40,-3-1 0,0 1 0,-1 0 0,0 0 8,1 0-8,0 1-8,0 0 8,2 1-8,1 0 8,1 0-8,1 1 0,0 1 0,1 0 0,1 1 0,0 0 0,1 0 0,-1 1 0,1-1 0,1 1-8,-1 0 8,1 1 8,-1-1-8,-1 1 0,1-2 0,0 1 0,0 0 0,0 0 0,0 0 0,-1-1 0,2 1 0,-1-1 8,1 0-8,-1 1 8,0-1-8,0 0 0,0 0 0,0-1 0,0 1 8,0-2-8,-2 1 0,1 0 0,-1 0 0,0 1 0,0 0 0,0 0 0,-1 0 0,0 1 0,-1 0-8,-2 0 8,0-1-16,-2 1 16,-2-1 0,2 0 0,1 1 0,2-1 0,2 1 0,2-1 0,1 1 8,0-1-8,1 1 8,0 0-8,0 1-8,2 0 8,-1 0 0,1 0 8,-1 0-16,1 0 16,0 0-8,-1 0 0,1 0 0,-1 0-8,1 0 8,-1 0 0,0 0 0,0 0 0,-1 0 0,-1 0 0,-1 0 0,0-1-8,1 1 0,1 0 8,0 0-8,0 0 8,2-1-8,-2 1 0,1 1 8,-1-1-8,-1 0 8,0 1-8,1-1 8,-1 0-8,0 0 8,1 0 0,-1 0 0,1 0-8,0 0 8,1 0 0,0 0 0,0 0 0,-1 0 0,0-1 0,0 1 0,0-2 0,0 1 8,0 0-8,0 0 0,0 0 0,0 0 0,1 0 0,-1 0 0,-1 1 0,0 0 0,0-1 0,-2 1 0,0-1 0,0 0 0,-1 1 0,2 0-8,0 0 8,1 0-8,0 0 0,1 0 0,2 0 0,-1 0 0,2 0 0,0 0 0,-1 0 8,0 0-8,-1 0 8,-1 0-8,0 1 8,-2-1-8,0 1 0,0-1 8,1-1-8,0 1 0,1 0 0,1-1 8,-1 1 0,-1 0 0,0 0-8,0 0 0,1 0 0,-1-1 0,0 0-40,-1 1 32,2-1 8,-1 1 8,1 0-8,0-1 0,1 1 0,1 0 8,-1 1-8,1 0 0,0-1 8,-1 2-8,0-1 0,0 0 0,-1 1 0,0 0-40,-2-1 40,0 0 0,0 1 8,0-1-8,1-1 8,2 0 0,0 0 0,0 0 0,1-1 0,-1 1-8,1 0 8,-1 0 0,1 0-8,1 0 8,-1 1 0,0-1 0,0 0 8,-1 0-8,1-1 0,0 1 8,-1 0-8,1 0 8,0 0-8,0 0 8,0 0-8,0 0 0,0 0 8,0 0-16,0 0 16,0 0-8,0 0 0,0 0 0,0 0 0,0 0 0,0 0 8,0 0 0,0 0-8,0 0 8,0 0-8,0 0 8,0 0 0,0 0-8,0 0 8,0 0-8,0 0 0,0 0 8,0 0-8,0 0 8,0 0 0,0 0 8,0 0-8,0 0 8,0 0-8,0 0 0,0 0 8,0 0-8,0 0 0,0 0 0,0 0 8,0 0-8,0 0 8,0 0 32,0 0 0,0 0 8,0 0 16,0 0-24,0 0 24,0 0 0,0 0-23,0 0-33,0 0 40,0 0-8,0 0-32,0 0 40,0 0-8,0 0-32,0 0 64,0 0-32,0 0-32,0 0 40,0 0-40,0 0-8,0 0-8,0 0-16,0 0-56,0 0 24,0 0-8,0 0-8,3 2 8,1 1 48,2 1 8,2 1 16,1-1 32,2 2-48,0 0 8,1 0 0,-1 0 0,0 0 8,-2-1-8,1 0 0,-2-1 40,0-1-40,1 0 0,1-1 56,0-1-8,0-1 8,1-2-56,2 1 80,0-1-40,0 0-40,-2 1 0,-1 0 0,-3 0-8,-1 1 8,-2 1-8,-1-1 0,-1 1 0,1 0 0,2 0 0,0 0 8,1 2-8,1 1 8,1 0-8,0 0 8,0-1 0,0 1 0,1 0 8,0 0 32,0 0-48,0 1 0,0 0 8,0 1-8,-1 1 0,-1 0 0,0 0 0,-1 0 0,0 0 8,0-1-8,0 0 8,0-2-8,-1 0 0,0-1 0,0 0 8,1 0-8,-1-1 8,1 0 0,0 0 0,-1 1 0,2 0 0,-1 0 8,0 0-8,-1 0 0,0-1 0,0 1 0,-1-1 0,1-1 0,0 0 0,-1 1 0,1-1 0,0 0 0,0 1 0,1-1 8,0 0 32,1 0-40,0 0-8,0 0 8,0-1 40,0 0-40,0 0-8,0 1 0,-1 0 0,0 1 0,0 0 0,0 1 0,2 0 0,1 1 0,-1-1 0,2 1 8,0-1-8,0 0 8,0 0-8,0 1 0,0 0 0,1 0 0,0 0 8,1 0-8,1-1 8,-1 2-8,-1-1 0,-1 2 0,-1 0 0,0 0 0,0 1 8,0-1-8,-1 0 0,-1 0 0,-1 0 0,0 0-8,-1 0 8,0 0 0,-1-1 0,0-1 0,0 0 0,0 0 0,0 0 0,2 2 0,0 0 0,2 2 0,1 1 0,0 2 0,0 2 8,-1 2 0,1 0-8,-1-1 8,0 1-8,0-1 8,-2-1 0,0 0 0,-2-2 0,1 0 0,-2-2-8,0 1 8,-1-2-8,1 1 8,0-1-8,0 1 0,1 1 8,-1 0-8,1 2 8,-1 1 0,0 2-8,0 0 8,0 0 0,-2 0-8,1 0 8,1 1-8,0 1 0,1 0 8,-1 0-8,1 0 8,0-2-8,0 0 8,1-2-8,-1-1 8,-1-1-8,0 0 8,1 0 8,-1 1-8,0 2 0,-1 1 0,0 1 0,1 2 0,-2 0 0,1-1 40,1 1-40,-1-2 8,0-1-8,0 1 40,-1 0-40,-2 2 8,-1 1-8,0 2 56,-2-1-64,2-2 0,-1-3 0,2-3 0,0-4 0,0-4 0,1-1 0,0-3 0,0 0 0,0 0 0,0 1 8,-1 3 0,-1 3 48,-1 2-48,0 2 8,-1 0-8,1-1 0,0-2 8,2-2 32,1-2-40,1-3 0,0-1 0,0 0 0,-1-1 0,0 1 0,0 0-8,0 1 8,-1 2-8,0 0 8,0 2 0,-1 0 0,1-2 40,0-1 40,0-3 16,2-2 40,-1-1-48,1-2-96,0-3 0,-1-4 0,-1-5 0,-1-4 0,-1 0 0,0-1 0,-1 2 0,0 3 0,0 2 0,-1 3 0,-1 0 0,-1 2 0,0-1 0,0 1 0,1 1 0,0-1 0,0-1 0,0 0 0,1 0 0,1-1 0,0 1 0,2 0 0,-1 0 0,1-1 0,0 0 0,-1 0 0,0-3 0,-1 0 0,-1 0 0,0-1 0,0 0 0,-1 0 0,0 0 0,1 0 0,0 0 0,0 1 0,1 2 0,1 1 0,-1 2 0,1 1 0,0 0 0,0 1 0,1-1 0,-1 2 0,1 0 0,0 0 0,0 1 0,-1-1 0,0 1 0,0 1 0,0 0 0,0 0 0,0-1 0,0 1 0,-1-2 0,1 0 0,-1-1 0,0 0 0,1-1 0,-1 2 0,0-1 0,1 1 0,-1-1 0,0 0 0,1-1 0,-1 1 0,1-1 0,0 1 0,1 1 0,0-1 0,0 1 0,-1 0 0,1 2 0,0 1 0,0 0 0,0 1 0,0 1 0,0-1 0,0 0 0,-1 0 0,-1 0 0,0-1 0,-2 1 0,0 1 0,0-1 0,-1 0 0,0-1 0,0-1 0,0 0 0,0-1 0,-1 1 0,-1 1 0,-1 0 0,-1 0 0,0 0 0,-1 1 0,-2 1 0,0 1 0,0 0 0,-1 0 0,0-1 0,-1 0 0,0-1 0,0 0 0,0-2 0,0 1 0,1 1 0,1-1 0,2 2 0,0-1 0,1 0 0,1 0 0,0-1 0,0 1 0,0-1 0,1 0 0,0 0 0,-2 1 0,0-1 0,-1 0 0,0 1 0,0-1 0,0 1 0,1 0 0,2 1 0,-1 0 0,2 1 0,0 0 0,1 0 0,0-1 0,-1 1 0,0-1 0,0 0 0,-2 0 0,0-1 0,-1-1 0,0 1 0,2 0 0,0 0 0,0 1 0,2 0 0,-1 0 0,1 1 0,1 1 0,0 0 0,0 0 0,2 0 0,0 0 0,0 1 0,1 0 0,-1-1 0,1 0 0,-1-1 0,-2 1 0,-1-2 0,0-1 0,0 1 0,-1 0 0,1 0 0,-1 0 0,-1 1 0,1 0 0,-1 1 0,3 1 0,2-1 0,2 1 0,1 0 0,2 0 0,-1 0 0,1 0 0,0 0 0,-1 0 0,-1 0 0,1 0 0,-1 0 0,1 0 0,-1 0 0,1 0 0,0 0 0,0 0 0,0 0 0,0 0 0,0 0 0,3-1 0,1 0-8,0-1-104,1 1 56,0 1 40,-2-1 8,1 0 0,-2 0 8,1 1 8,-1-1-8,1-1 8,-1 0 56,0 1-56,-1 0 56,-1 0-8,0 1-56,-2-1 0,0-1 0,0 0 0,-2-2 0,-1-1 0,1 0 0,-1-1 0,2 1 0,0 1 0,0 1 0,1 1 0,1 1 0,1 1 0,0 1 0,1-1 0,0 1 0,0 0 0,0 0 0,-1 0 0,0 0 0,1 0 0,0-1 0,-1 1 0,2 0 0,0 0-8,1 1 0,2 0 8,3 1 16,4 0-16,4-1 0,5-1 0,2 0 0,3-1 0,0 0 0,0 0 0,0 0 0,1 0 0,0 0 0,0-1 0,1 1 0,-1-1 0,-1 2 0,-4-1 0,-5 3 0,-4 1 0,-5-1 0,-3 1 0,-3-2 0,-2 0 0,-1-2 0,-1-1 0,-1 0 0,1 0 0,0 1 0,0-2 0,-1 0 0,-1-2 0,-2 0 0,-5-1 0,-4-1 0,-6-1 0,-3 0 0,-4 1 0,-1 0 0,1 2 0,0 0 0,4 0 0,2 1 0,3-1 0,1-1 0,2-1 0,3 0 0,3 1 0,2-1 0,2 1 0,2 0 0,0 0 0,0 1 0,1 2 0,0 1 0,-1 0 0,-2 2 0,-1 2 0,-1 1 0,0 1 0,1 1 0,0 1 0,2 0-48,2-2-24,2-2 56,1-2 8,1 0 0,0-2 8,-1 1 8,0-1 0,0 0 0,-2 1 0,1-1 48,-1-1 8,0 0-64,1 0 0,0 0 0,0 0 0,1 0 0,0 1 0,0 0 0,1 0 0,0 1 0,-1 1 0,0 1 0,-1 0 0,1 1 0,0 0 0,-1 0 0,2 0-8,-1-1-56,2 1 56,1-2-8,0 1-32,2 0 48,1 1 48,3 1 8,3 2-16,2 0-40,3-1 0,3 0 0,3 0 0,2-2 0,1 0 0,-1-1 0,-2 0 0,-1-1 0,-3 1 0,-3-1 0,-2 0 0,-2 1 0,-2-1 0,0 2 0,1-1 0,-2 1 0,0-1 0,-1 1 0,-1-1 0,0 0 0,-1 0 0,0 0 0,1-1 0,0 2 0,1 0 0,1 0 0,0 0 0,0 3 0,1 0 0,1 0 0,1 0 0,-1 0 0,1 0 0,-2 0 0,0 0 0,-1-1 0,0 0 0,-1 0 0,-1 0 0,0-1 0,-1 0 0,0-1 0,0 0 0,1 1 0,0 0 0,-1 1 0,2 0 0,0 0 0,0 1 0,-1 1 0,0 0 0,-1-1 0,1 0 0,-2 0 0,0-2 0,0 0 0,0-1 0,1 1 0,0-1 0,1 0 0,0 2 0,-1 0 0,0 1 0,0 1 0,0 1 0,-1 1 0,1 0 0,-1 0 0,0-1 0,1 1 0,0 0 0,0 0 0,-1-1 0,1 1 0,0 0 0,-1 0 0,0 0 0,0 0 0,-1 1 0,0 0 0,1 0 0,-1 0 0,0 1 0,1-1 0,0 1 0,0-1 0,0 1 0,-1 0 0,0 1 0,-1-1 0,1 0 0,-1-1 0,0-2 0,0-2 0,1 0 0,-1-2 0,1-1 0,0 2 0,-1-1 0,-1 2 0,2 2 0,0 0 0,1 1 0,1 0 0,-1 1 0,1 0 0,-1-2 0,0 0 0,0-2 0,0 1 0,1-1 0,0 2 0,0 0 0,1 0 0,1 3 0,0 1 0,0 1 0,-1 0 0,0 1 0,0 0 0,0 0 0,-1-2 0,0-1 0,0-2 0,0 0 0,-1-1 0,0-2 0,-1 0 0,0-1 0,0 0 0,0 0 0,-1 0 0,1 1 0,-1 0 0,1-1 0,-1 0 0,1-1 0,-2 0 0,1 1 0,0 0 0,0 2 0,1 0 0,1 3 0,0 1 0,1 2 0,-1 0 0,0 1 0,-2 0 0,0-1 0,0 0 0,-1-2 0,-1-2 0,0 1 0,-1-1 0,1 1 0,-1-1 0,1 2 0,-2 1 0,1 0 0,-1-1 0,2 0 0,-1-2 0,1-1 0,0-2 0,0-1 0,0-1 0,0-1 0,0 1 0,-1 0 0,1-1 0,-1 1 0,0 1 0,0-1 0,0 1 0,0 2 0,-1-1 0,1 1 0,0-1 0,0-1 0,1 0 0,0 0 0,0-1 0,-1 1 0,1 1 0,0-1 0,0 0 0,-1 0 0,0 0 0,0-1 0,-1-1 0,0 0 0,1 0 0,0-1 0,-1-1 0,1-1 0,0 0 0,0-1 0,0 0 0,0 0 0,0-1 0,0 1 0,-1 1 0,1 0 0,0 0 0,0 0 0,1 0 0,-1 0 0,0 0 0,0-2 0,0 1 0,1-1 0,0 0 0,0 0 0,0 0 0,1-1 0,-1 1 0,0 1 0,-1 0 0,0 0 0,0 1 0,1 0 0,-1 0 0,2 0 0,-1 0 0,0 0 0,-1 0 0,1 0 0,-1-1 0,0 0 0,1 1 0,-1-1 0,0 1 0,0 0 0,0 0 0,-1 0 0,1 0 0,-1 0 0,0 0 0,1 0 0,-1 0 0,1 0 0,0 0 0,0 0 0,0 0 0,0 0 0,0 0 0,0 0 0,0 0 0,0 0 0,0 0 0,0 0 0,0 0 0,0 0 0,0 0 0,0 0 0,0 0 0,0 0 0,0 0 0,0 0 0,0 0 0,0 0 0,0 0 0,0 0 0,0 0 0,0 0 0,0 0 0,0 0 0,0 0 0,0 0 0,0 0 0,0 0 0,0 0 0,0 0 0,0 0 0,0 0 0,-2 1 0,-2-1-8,-1 0-1544,-4-2-2273,-6-2-2713,-27-9-5224,-7-2 2680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52:01.0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661 23 8,'-5'-23'13390,"3"24"-13224,-26 8 90,4-1-209,21-6-29,-1 1 1,0-1 0,1 1-1,0 0 1,-1 1-1,1-1 1,1 1-1,-1-1 1,0 1-1,1 0 1,0 0-1,0 0 1,0 0-1,-2 6 1,-2 9 172,1 0 1,-3 20 0,3-12-3,-12 65 92,-10 40 152,21-120-349,1 1 1,-2 0-1,0-1 0,-16 22 0,3-4-13,16-24-19,-1 1-1,1 0 1,1 0-1,-1 0 0,1 0 1,0 1-1,1-1 1,0 1-1,0 0 0,1-1 1,0 1-1,0 0 0,1 0 1,0 0-1,0 0 1,2 8-1,-1-10 5,0 1-1,-1 0 1,1-1 0,-1 1-1,-1 0 1,1-1 0,-3 12-1,2-15-43,-1 0 0,1 0 0,-1 0 0,0 0 0,0 0 0,0-1 0,0 1 0,0-1 0,0 1 0,-1-1 0,1 0-1,-1 1 1,0-1 0,0-1 0,0 1 0,-3 1 0,-5 3-42,0 3 339,18 6-165,-6-12-138,0 0-1,-1-1 1,1 1 0,0 0-1,-1 0 1,0 0 0,1 0-1,-1 0 1,0 0 0,-1 0-1,1-1 1,-1 5 0,1-6 6,0 0 1,-1 1 0,1-1 0,0 0-1,0 0 1,-1 1 0,1-1 0,-1 0 0,1 0-1,-1 0 1,0 0 0,1 0 0,-1 0-1,0 0 1,0 0 0,1 0 0,-1 0-1,0 0 1,0 0 0,0-1 0,0 1-1,0 0 1,-1-1 0,1 1 0,0 0-1,0-1 1,0 0 0,0 1 0,-1-1-1,0 1 1,1-1 15,1-1 0,-1 1 0,1 0-1,-1 0 1,1 0 0,-1 0 0,1-1-1,-1 1 1,1 0 0,-1 0 0,1-1-1,-1 1 1,1 0 0,-1-1 0,1 1-1,-1 0 1,1-1 0,0 1 0,-1-1-1,1 1 1,0-1 0,0 1 0,-1-1-1,1 1 1,0-1 0,0 1 0,0-1-1,-1 1 1,1-1 0,0 1 0,0-1-1,0 0 1,0 1 0,0-1 0,0 0-1,0 0-22,0 1-1,0-1 1,1 1-1,-1 0 1,0-1-1,0 1 1,0-1-1,-1 1 0,1-1 1,0 1-1,0-1 1,0 1-1,0 0 1,0-1-1,0 1 1,-1-1-1,1 1 1,0 0-1,0-1 1,-1 1-1,1 0 1,0-1-1,-1 1 1,1 0-1,0-1 0,-1 1 1,1 0-1,0 0 1,-1-1-1,1 1 1,0 0-1,-1 0 1,1 0-1,-1-1 1,1 1-1,-1 0 1,1 0-1,0 0 1,-1 0-1,1 0 1,-1 0-1,1 0 0,-1 0 1,1 0-1,-1 0 1,1 0-1,0 0 1,-1 0-1,1 1 1,-1-1-1,-31 23-331,-18 32-6,43-48 313,14-14-175,-4 1 320,-15-7-82,12 12-50,-3-1-55,1 0 1,0 0 0,0 0-1,-1 0 1,1 1-1,-1-1 1,1 1 0,-1-1-1,0 1 1,-3-1 0,-19-11-720,25 14 771,1-1-1,-1 1 0,0 0 1,1-1-1,-1 1 0,0 0 1,0-1-1,1 1 0,-1 0 1,0 0-1,0-1 0,0 1 0,0 0 1,0-1-1,0 1 0,0 0 1,0 0-1,0-1 0,0 1 1,-1 0-1,1 0 0,0-1 1,0 1-1,-1 0 0,1-1 1,0 1-1,-1 0 0,1-1 0,-1 2 1,-8 1 32,1-18-121,7 13 89,0-1-1,1 0 1,0 0 0,-1 1 0,1-1-1,0 0 1,1 0 0,-1 0-1,0 1 1,1-1 0,0 0-1,-1 0 1,1 1 0,2-4-1,21-34 7,-20 37-3,-1-1 1,0 1-1,-1-1 1,1 0-1,-1 0 1,0-1-1,0 1 1,0 0 0,0-1-1,-1 1 1,1-1-1,-1 0 1,-1 1-1,1-1 1,0-6-1,-2 10-48,1 0 0,0 1 0,-1-1 0,1 0 0,-1 0 0,1 0 0,-1 0 0,0 1 0,1-1 0,-1 0 0,0 0 0,1 1 0,-1-1 0,0 0 0,0 1 0,0-1 0,1 1 0,-1-1 0,0 1 0,0 0 0,0-1 0,0 1 0,0 0 0,0 0 0,0-1 0,0 1 0,0 0 0,0 0 0,0 0 0,0 0 0,0 0 0,0 1 0,0-1 0,0 0 0,0 0 0,0 1 0,0-1 0,0 0 0,-1 1 0,-39 15-1371,23-5 1290,1 1 0,0 0-1,-25 25 1,33-29 236,58-10 2918,-13 3-1304,-53 3-1475,-1-3 796,24-2-862,-1 0 0,1 0 0,0 0 0,-1-1 0,1 1-1,0-1 1,-1-1 0,0 1 0,9-6 0,49-36 477,-35 23-497,-14 13-126,0 0-1,0 1 1,0 0 0,0 2 0,1-1 0,0 2 0,1 0 0,-1 1 0,17-2 0,43-14 204,-41 9-121,76-26 329,26-7 87,-108 36-420,-15 3-88,0 1 0,0 0 0,0 1 1,22-1-1,103-7 54,-127 8-67,0 1-1,-1-2 1,1 1-1,-1-1 1,0-1-1,13-6 1,-19 9-9,0 0 0,0 0 1,0 0-1,0 0 0,0 1 0,0 0 1,1 0-1,-1 0 0,0 0 0,0 1 1,0-1-1,0 1 0,0 0 0,0 0 1,0 1-1,3 1 0,-1-1 4,-1-1 0,1 1 0,0-1 0,-1 0 0,1 0 0,0-1 0,6 1 0,-7-2-1,0 0 0,0 1 0,0 0-1,0 0 1,0 0 0,0 1 0,0-1 0,0 1 0,0 0 0,-1 1-1,1-1 1,0 1 0,0 0 0,-1 0 0,1 0 0,-1 1 0,0 0-1,0 0 1,0 0 0,7 7 0,-11-10 1,0 0 0,1 0 1,-1 1-1,0-1 0,0 0 0,0 0 1,1 0-1,-1 0 0,0 1 1,0-1-1,0 0 0,0 0 0,0 1 1,1-1-1,-1 0 0,0 0 0,0 1 1,0-1-1,0 0 0,0 0 0,0 1 1,0-1-1,0 0 0,0 0 0,0 1 1,0-1-1,0 0 0,0 0 0,0 1 1,0-1-1,0 0 0,0 0 0,0 1 1,0-1-1,-1 0 0,-9 7 27,-23 0 32,24-5-50,6-2-12,1 1-1,0 0 1,0-1-1,-1 1 1,1 0-1,0 0 1,0 1-1,0-1 1,0 0 0,0 1-1,0-1 1,0 1-1,1-1 1,-1 1-1,0 0 1,1 0 0,-1 0-1,1 0 1,0 0-1,0 0 1,0 0-1,0 0 1,0 1-1,0-1 1,0 0 0,1 1-1,-1-1 1,1 0-1,0 1 1,0-1-1,0 3 1,0 6-13,2-1-1,-1 0 1,1 1 0,1-1 0,0 0-1,4 10 1,-7-19 19,0 0 1,0 0-1,0-1 0,0 1 0,-1 0 1,1 0-1,0-1 0,0 1 1,-1 0-1,1 0 0,-1-1 1,1 1-1,0-1 0,-1 1 0,1 0 1,-1-1-1,0 1 0,1-1 1,-1 1-1,1-1 0,-1 1 1,0-1-1,1 0 0,-1 1 0,0-1 1,0 0-1,1 1 0,-1-1 1,0 0-1,-1 0 0,0 1 11,1 0-1,-1-1 0,0 1 1,0-1-1,0 1 0,1-1 1,-1 0-1,0 0 1,0 0-1,0 0 0,1 0 1,-4-1-1,3 0-5,0-1 0,0 1 0,0-1 0,0 0 0,0 0 0,0 0 0,1 0 0,-4-5 0,5 6-7,-1 0-1,1 0 1,-1 0-1,1 0 1,-1 0-1,0 0 1,1 0-1,-1 1 1,0-1-1,0 0 1,1 0-1,-1 1 1,0-1 0,0 0-1,0 1 1,0-1-1,0 1 1,0-1-1,0 1 1,0-1-1,0 1 1,0 0-1,0 0 1,0-1-1,-1 1 1,1 0-1,0 0 1,0 0-1,0 0 1,0 0-1,0 1 1,0-1-1,-1 0 1,1 0-1,0 1 1,0-1 0,-1 1-1,-30 11-10,21-7 14,0-1 1,0-1-1,0 0 0,0 0 0,0-1 1,0 0-1,-14-1 0,13 1-6,-1-1 0,1 2-1,0 0 1,0 0 0,0 1 0,0 0 0,1 1 0,-1 1-1,1-1 1,-14 12 0,20-15 2,0 0 0,0-1 1,0 1-1,0-1 0,-1 0 0,1 0 0,0-1 0,0 0 1,-1 1-1,-8-2 0,-35 3-1,33-2 0,16 0 0,-1 0 1,1 0-1,0 0 1,0 0-1,-1 1 1,1-1-1,0 0 1,0-1-1,-1 1 1,1 0-1,0 0 1,0 0-1,-1 0 1,1 0-1,0 0 1,0 0-1,-1 0 1,1 0-1,0 0 1,0-1-1,0 1 1,-1 0-1,1 0 1,0 0-1,0 0 1,0-1-1,-1 1 1,1 0-1,0 0 1,0 0-1,0-1 1,0 1-1,0 0 1,0 0-1,-1-1 1,1 1 0,0 0-1,0 0 1,0-1-1,0 1 1,0 0-1,0 0 1,0-1-1,0 1 1,0 0-1,0 0 1,0-1-1,0 1 1,0 0-1,0-1 1,1 1-1,-1 0 1,0 0-1,0 0 1,0-1-1,0 1 1,0 0-1,1-1 1,4-6-67,-4 5 55,0 0-1,1 0 1,-1 0 0,0 1 0,1-1-1,0 0 1,-1 0 0,1 1-1,0-1 1,0 1 0,0 0 0,0 0-1,0-1 1,0 1 0,0 0 0,0 1-1,0-1 1,1 0 0,2 0 0,32-8-5,-1-1 1,0-2 0,66-33 0,-64 28 14,-19 10-5,1 1 1,0 1 0,0 0-1,31-2 1,28-7-10,-2 2 21,-27 5-2,-17 9-9,-29-1 6,0 0 0,0-1 0,0 1-1,0-1 1,0 0 0,0 0-1,0-1 1,5 0 0,10-6 11,-16 5-8,0 1-1,1-1 1,-1 1-1,0 0 1,1 0 0,-1 1-1,4-1 1,-1 2 4,-5 0-9,1 0 0,-1-1 0,0 1 0,0 0 0,1 0 0,-1-1 0,1 1 0,-1 0 1,0-1-1,1 0 0,-1 1 0,1-1 0,-1 0 0,1 0 0,-1 0 0,1 0 0,-1 0 0,1 0 1,2 0-1,-2-1 1,1 1-1,-1 0 1,1 0 0,-1 0 0,1 1 0,-1-1 0,1 0 0,-1 1 0,0 0 0,1 0 0,-1-1-1,0 1 1,4 2 0,-2 1 2,0 0-1,1-1 0,0 1 1,-1-1-1,9 3 1,-11-5 0,-1 0 0,1-1 0,-1 1 0,1-1 0,-1 1 0,1-1 0,-1 0 0,1 0 0,-1 0 0,1 0 0,-1 0 0,1 0 0,-1 0 0,1 0 0,-1 0 0,1-1 0,-1 1 0,1-1 0,-1 1 0,1-1 0,-1 0 0,0 1 0,1-1 0,-1 0 1,2-1-1,12 5-40,-67-16 478,16 0-427,-7-4 2,7 0 2,28 14-12,1 0 0,0-1 0,0 0-1,1 0 1,-13-10 0,-12-13 6,0 2 1,-2 0-1,-56-31 0,63 40-5,23 13-3,0 1 1,-1 0-1,1-1 0,-1 1 1,1 0-1,-1 1 1,0-1-1,0 1 0,0-1 1,0 1-1,0 0 0,0 1 1,0-1-1,-6 1 0,-42-7 9,43 5-10,-1 0-1,0 1 1,0 0 0,-17 1 0,3 4-2,19-3 0,-1 0 0,1-1 0,0 1 1,0-1-1,-1 0 0,1 0 0,0-1 1,-9-1-1,12 1 1,-23-5-5,25 6 5,-1 0 0,1 1-1,0-1 1,0 0-1,-1 0 1,1 0 0,0 0-1,0 0 1,-1 1-1,1-1 1,0 0 0,0 0-1,-1 1 1,1-1-1,0 0 1,0 0 0,0 1-1,-1-1 1,1 0-1,0 0 1,0 1 0,0-1-1,0 0 1,0 1-1,0-1 1,0 0 0,0 1-1,0-1 1,0 0-1,0 0 1,0 1 0,0-1-1,-2 7-5,-5 3-70,10-15 56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08.38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7 122 2769,'0'0'1816,"0"-1"-728,0 0-296,0 0-143,0-1 15,0 2-112,0-1-24,-1 1 96,0 0 32,1 0 88,-1 0 89,0 0-33,-1 0-104,1 0-56,2 0-32,-1 0 8,1 0-32,0 0-40,-1 0-63,1 0-49,-1 0-16,0 0-32,0 0 16,0 0-32,0 0-56,0 0-96,0 0-80,0 0-88,0 0-40,0 0-8,0 0 0,0 0 0,0 0 0,0 0 0,0 0 8,0 3 80,2 1 32,0 3 8,1 0 56,0 0 8,0 0-16,0 0-32,0-2-56,0 0-40,0 1-40,1-1 40,-1 1-40,0 1 40,-1 2-40,0 0 8,0 2-8,1 0 8,0 0-8,-1-1 8,1-1 32,0-2-48,-1-1 16,2-2 56,-1-1-64,-1-1 72,2 0-16,-1-1 17,0 0-9,1 0 16,1 0-32,-1 0 8,0 1-56,0-1 56,1 0-8,-1 0 8,2 1-16,-1-1 32,2 0 32,1 0-8,0-1 40,1-2 24,2 1-8,0-1-40,1 0-16,1 0-56,0-1 40,0-1-32,-1 2 8,-1 0-16,1 0-40,-2 1 40,0 0 24,-1 0-56,-1-1 32,1 1 8,0 1 16,0-1-24,1 0 16,0-1-16,0 1-48,-1 1 8,-2 0 0,1 0 8,-1 1 40,-1 0 32,2 0-32,0-1 32,0 1-16,0 0-16,0 0 40,0-1-8,1 1 16,1-1 16,3-1 40,-1 0-32,2-1-8,-1 0 24,-1-1-8,2 0-16,-1-1 0,1 1 0,1 0-24,0-1 24,1 0-16,0-1-7,0 1-1,1-1 0,-2 2-80,-1 0-8,-2 2 0,-2 0-8,-1 2 8,-2 1 0,1 1 0,-1 0 0,0 1 0,1 0 0,1 0 0,-1 3 0,0 1 0,-1 0 40,-1 0-40,0-1 0,-2 1 40,-1 0-32,0 1-8,-1 0 56,0 0-56,-1 1 80,-1 0-40,0 1 24,0 0-64,0 0 48,0-1-56,0-2 8,0-3 0,1-1-8,0-1 8,0-2-16,-1 0 8,0-1 0,0 1 8,1 0 0,0 1 0,0 0 40,1-1-48,0 0 64,-1-1-56,1 0 64,-1-2 24,1 0 0,-1-1 64,-1 0 56,-1 1 24,1 1-64,-1 1-32,1 0-48,-1 0-24,1-1-64,0 0 40,1 1-40,0 0 0,-1 0 8,0 0 40,0-1-40,0 1 32,-1 1 0,3-4 8,2-1-8,2-3-40,1-3-8,1-1 8,1-3-8,2 1 8,0 0 0,1 1 0,0-1 8,0 1-16,1 1 8,-1 2 0,0 0 0,-2 3 8,-2 1-8,-3 2-8,-1 2 8,-2 1-8,-2 0 0,1 1-8,-2-1 0,1 1 8,2 0 0,1-1 0,2 0 0,2 1 8,1-1 8,3 0-8,0-1 56,0 0-8,0 0-40,-1-1 32,-1 1-40,-1 0 64,0 1-56,-1-1-8,-2 1-8,1 0 8,-3 0-8,0 0 0,0 1-8,0 0 8,1 1 8,2 1-8,0 0 8,2 0 0,0 1 0,1-1 0,1 0 0,-1-2 8,0 1-8,0-2 56,-1 1-56,2-2 64,0 0 0,1 0-8,0-1-16,0 0 0,1 0-40,0-1 0,1 0 0,0 0 8,0 1-8,2-1 56,1 1-56,0-1 0,1 0 40,-1 0-40,0 0 0,-1-1 64,0-1-56,0 0 56,-3-1-16,0 1 8,-1-1 8,-1 0 32,0 0-8,-1-1-8,0 0-16,-1 0-64,0 0 0,-2 2 0,0 1 8,-1 1-8,1-1-8,-1 1 8,1-1 8,-1 0 32,1-1-40,2 0 40,-1-1-40,1-1 40,1 1 17,1 0-65,0 0 8,-1 2 0,0-1 40,0 1-32,-1-2 64,-1 1 8,1-2 40,-1 0-8,1 1 24,-1 0-24,-1-1-8,-2 1-32,0 1 8,-1 1-32,-1 1-48,-1 2 56,0 0-16,-1 2-40,0-1 40,-1 1-32,0 1 56,1-1-64,-1 0 40,1 0 16,-1 0-8,1-2-8,0 1-32,-1-1 32,1 0-40,0 1 8,0 0-8,0-1 0,0 1 0,0 0-8,1 0 0,-1 0-8,0 0-40,0 0 0,0 0-184,0 0-448,0 0-585,0 0-967,0 0-2193,-5-8-4449,-1-4-5489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1.42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174 8 1688,'1'0'1345,"0"-1"-129,-1 0-32,1-1-152,0 0-199,-1 1-201,-1 0-112,1 1-80,-1 0 80,0 1-32,1-1 16,-1 1 112,0-1 137,0 0-65,0 0-128,1-1-32,0 1-24,-1 0-32,1 0 8,-1 0-16,0 0 64,1 0 73,-1 0-49,0 0-48,-1 1 16,1-1-40,-1 0-144,1 0-160,-1 0-16,-1 1-56,-1 0-56,-1 1-40,-3 1 8,1 1 32,-3 3 0,0 2 0,-2 2 0,0 2 8,0 2 8,0 1-56,2-1 80,1-1-32,1-1 32,3-3-32,1-2 32,2-2-8,1 0 32,1-1-56,0 1 32,1-1-32,-1-1-40,0 0 56,1 1-72,-1 0 16,1 0-16,1 0 16,-1-1-8,1 0 0,0 0 0,1 0 0,0 0 0,-1-1 0,1-1 56,0 1-56,0 1 8,-1-1 32,1 1 0,0-1-40,0 1 0,0 0 64,0 0 1,0 0 23,1 0-8,0 1 16,-1-2-8,-1 0 0,1-2 24,-1 0-32,-1 0-8,0-1-32,0 0-32,0 1 56,0 1-64,1-1 0,1 1 0,1 0 64,1-1-16,1 1 80,1-2-8,1-1 32,1-1-56,1-1-32,-1 0-56,-2 1 32,0-1-40,-2 0 0,-2 1 40,-1 0-48,-1 2 0,0 1 8,-2 1 0,1-1 0,-1 0 56,1-1-56,0 1 40,0-1 0,-1 0-40,0 0 0,1 0 8,-1 0 32,1 0-40,0 0 56,0 0-16,0 0 8,0 0 40,0 0 24,0 0 24,0 0 0,0 0 0,0 0-8,0 0-32,0 0 32,0 0-64,0 0 8,-3 1 8,0 2-88,0-1 16,0 1 40,0-1 8,1 1-16,0-1 8,0 0 64,1-1 72,-1-1 40,1-1 16,0 1 9,-1-1-41,-1 1-112,-2-1-8,0 1 16,-1 0-64,-2 0-40,0-1 64,1 1-8,0-2-56,0 1 56,-1 0-56,0 0 0,-1-1 0,1 1-8,-1-1 0,1 1 8,2 0-8,1 1 0,2-1 48,1 0 64,2 1 16,0-2 8,-1 0-40,1-1-88,-2 0 40,0-1-32,-1 0-8,-2 0 0,1-1 0,0 0-8,1-1 8,1 1 0,1-1-8,1 0 0,0 0 0,2-1 0,1-1 0,-1-2-8,2 1 8,0-2-8,-1 1 8,1-1-8,-1 2 0,1 1 0,-1 1 0,1 0-8,0 2 8,0 0-40,0 0 40,1 0 8,2-1 0,1 0 0,0-1-8,0 1 8,-1 1 0,-1 0-8,0 0 0,-1 2-40,0 0 48,0 0-8,2-1 0,0 0 0,2 1 0,-1 1-8,1 0 8,-1 1 0,-1 1 0,1-1 0,-1 1-8,1-1 16,-1 1-8,1-1 0,0 1 8,0 0-8,-1 0 8,0 0 0,0 0 0,-1 1-8,0 0 0,-1 0 0,1 0 0,1 1 0,-2 1 8,0 0-8,-2 0 0,-1 0 8,-1-1-8,-1-1 8,0 0 0,-1 1 0,0-1 0,0 0 0,-1-1 8,1 0-8,0 1 0,0-1 8,1-1 40,-1 0-32,1 1 40,0-1 16,0 0-8,0 1-16,0 0 0,0 0-40,-1 0 0,1-1 40,0 1-48,0-1 0,1 1-8,-2-1-88,-1 1-48,1-1-192,0 0-264,0 0-249,0 0-439,-2-1-736,0-1-777,-4 2-1568,-7 1-1904,-2 1-2329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2.64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68 24 624,'0'1'2649,"0"1"-1281,-2 0-336,0 0-216,0 1 1,0-1 119,1 0 40,0-1 56,0-1 264,2-1 33,-1 0-81,2-1-80,-1 1-152,1-1-127,-1 1-153,-1 1-128,-1 1-176,1-1-144,-1 1-120,1-1-80,-1 1-40,1-1 56,2 1 40,3 0 64,1 0 40,2 1-32,0-1-48,-1-1-56,1 1-64,-1-1-40,-1 0 40,0-1-32,0 0 32,0 0-40,0-1 40,0-1-40,0 0 8,1 0 65,1 0 7,1 0-40,-2 0 8,-1 0-40,-2 1-8,-2 1 40,-1 1-40,-1 1 8,-1 0-8,1 0 40,-1 0-40,0 0 0,1-1 40,1 0-40,0-1 88,1 0 24,1-1 64,0-1-64,1 1-40,0-1-16,-1 1-8,-1 1 32,-1 0 32,-1 1-48,-2 0 32,0 0 8,0 1-32,0 1-8,-1 0-24,0 0-48,0 1 16,-3 0-8,0 0 40,0 0 8,1 0 16,0 0-24,0 0 0,-1 0-40,-2 0 8,-2 1-8,-2 0-8,-1 1 8,-1-1 0,1 0 0,2-1 64,2-1-64,2-1 40,1-2-40,0 0 64,0 0-8,1 0-56,-1 0-8,0 1 0,1 0 0,0 0-8,0 0 0,0 0-8,1 1 8,0-1 8,2 0-8,1-1 0,1 0-64,1 0-40,1 0-16,-1 1-112,1 0-136,-1-1-320,-1 1-801,1 0-1023,-2 1-2073,2 3-1697,1-1-687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4.94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97 42 1304,'0'0'1849,"0"1"-513,0 0-160,0 0 80,0 0 81,0-1-33,-1 0 80,1-1 129,-1 0-89,0 0-208,1 1-224,-1 0-111,1-1-137,0 1-40,-1 0-32,-1 1-96,0 0-176,0 0-136,0 1-48,-3 1-120,0 0-88,-4 3 64,0 0 48,0 2 0,0-1 65,1 1 15,1 1-40,1 0-64,0 0 8,2 1-16,1 1 8,1 0 8,1-1 16,1 0 0,0 0-8,1-1-40,0 0 0,1 0 0,0 0-24,0-1-40,0-1 40,1-1-40,1 0 8,0-2 40,1 0-8,0 0-32,0 0 32,0 0 24,1-2-16,1 0 32,0 0-16,1-1 32,0-1-8,0-1-24,-1 1 0,0-1-56,-1 1 32,-1-1-48,0 1 8,-1-1 40,1-1 16,0-1 32,2-2 80,2-1-8,2-2-32,0 0-8,1-2-32,-1-1-24,0 0-8,-1 1-16,-2 0 8,0 2 16,-2-1-56,-1 1 32,-1-2-40,0 1 64,0-1 16,0 0 16,-1 1-8,-1 0-24,0 0 16,-1 1 16,-1 1 40,-1 0-48,0 0-31,-1 0-17,1 1 0,-2 0-40,0 2 56,0-1-56,-2 1 40,-1 0-40,1 1-8,-2 0 8,1 1 8,-1 0-8,0 0 40,0 1-40,1 0 8,0-1-8,1 0 0,0 0 0,0 1 40,0 0-48,0 1 0,0 1 0,-2 1-8,0 1 8,-2 0-8,0 3 8,1 0 0,-1 0 0,2 1 0,1-1 0,1-1 16,0-1-16,2-1 8,1-1-8,1-1 8,-1 0-8,1-1 0,-1 2 0,-2 2 0,-1 2 0,-1 0 0,0 2 0,-1 1 0,0 0 0,0 0 0,2 0 0,0-1 0,0-1 0,2 0 0,0-1 0,1 0 0,0-1 0,1 0 0,1-1 0,-1 2 0,0-1 0,1 1 0,-1 0-8,2-1 8,-1 1 0,2-1-8,0 1 0,0-2 0,0 1 0,1-1 0,0 0 0,-1-1 8,0 0 0,0 1 0,-1-1 0,0-1 0,0 1 0,1-1 0,1 0-8,0 1 8,-1 0-8,0 0 0,2-1 8,1 0 0,1-1 0,2 0 8,0 1 8,0-1-8,0 0 0,-1-1 40,-1-1-40,0 0 40,0 0-32,-1-1-8,-1 0 40,0-1-40,0 0-8,0 0 8,1 0 0,0 0 0,1-1 0,2 0 0,-1-1 0,0 1 0,0-2 8,0 0-8,1-2 8,0 0-8,0 0 40,0-1-40,-3 1-8,0 1 8,-2 2 0,-1 1 0,-1 2 0,-1 0 40,0 1 8,-1-2-8,0-2-32,-2-2-8,0-2 0,0-1 0,-1-1 0,0-1-8,0 1 8,0 1-8,1 0 0,0 1 0,1 1 0,1 1 0,0 2 8,0 2 0,-1 0 0,1 0 56,-1 1-56,-1-1 0,0 0 8,0 2-8,0-1 0,-1 2 0,1-1 0,-1 0 0,0 1 0,0 1 0,1-1-8,-1 0-8,0 0 0,-1 1 0,-1 0 0,-1 1-8,-1 0 8,0 0-8,0 1 16,0 0-8,0 0-8,-1 0 8,0 0-8,0 1-32,1 1-8,0 1-16,1 0 0,1 1-24,0-1-24,1-2 24,0-1 24,2-1 8,0 0 16,2-1-24,0 0-120,1-1-177,0 1-39,0 0-40,0-1-136,0 0-232,1 1-408,-1 0-841,2 1-1744,1 0-2128,0-1-4209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8.4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268 129 1496,'0'0'1033,"0"0"-321,0-1-64,1 0-72,0 0-168,1-1 144,1 0 96,1-1-192,-1-2-160,1-1 105,0 0 135,-1 0 32,0 0-32,0 1-32,-2 0-48,0 2 120,-1 0 240,0 2 209,0 0-9,-1 1 40,0 0-80,-1 1-104,1-1-79,0 1-49,0 0-48,0 0-80,-1-1-32,1 1 32,-1-1-56,-2 0-159,0 0-281,-1 0 24,-2 0 8,1 1-8,-3 0-48,0 0-88,-1 0 0,-1 0 40,-1 1-40,1 1 0,-1 1 0,0 0 0,0 1-8,0 1 0,1 0 0,0 0 0,0 1 0,1-1-8,2 0 0,2 0 0,2 0 0,1-1-8,2 0 16,0 0 8,2-1 0,-1 1 0,2 0 40,0 0 24,0-1-72,1 0 48,1 1-32,2-1 40,1-1-8,1 0 16,1-1 8,0-1-64,2 0 56,1 0-56,0 0 0,0 0 40,-1 1-40,-1-1 0,0 1 8,-1 0-8,-1 1 8,-1 0-8,-2-1 40,0 2-32,-1-1 32,-1 1-40,0 1 0,-1 0 56,-1 0-56,1-1 40,-1 1 16,0-1 8,0 0 24,-1 1 48,0 0 0,-1 1-24,0 1-64,-2 0 8,0 1-16,0 0 0,-1-1 8,-2 0-8,1-1 24,0-1 16,0-2 32,-1 1 32,0-1-8,-2 1-56,-2 0-32,-2 1-40,0 0 40,-1 0-8,1-1-32,1 1 40,1-1 8,1 0 8,0-1 32,0-2 16,0 1 16,1-2-40,0 0-24,1-1 8,1 1-8,0-1-64,1 0 0,0 0 0,2 0 0,1 1-8,1 0 8,0-1 8,0 1-8,1 0 8,1 0 40,0 0 40,0 1 17,1-1-41,0 0-16,1 0-40,1 0-8,1 0 40,0 0-40,1 0 8,3-1-8,1 0 40,0-1-40,2-1 8,2-1-8,1-2 40,0 0-40,1-2 0,-2 1-8,-2 1 0,-3 1 0,-2 1 0,-3 2 0,-1 1-8,-1 0 8,1 1 8,1 0-8,0-1 0,1-2 8,1-1 40,1-1-40,1-2 0,0 1 40,-2-1-40,0 1 40,-2 0-32,-2 1 32,-1 1-40,0 0 56,-1 0-16,-1 0-40,0 0 0,-2-1 56,-1 0-56,0-1 8,-1 0 32,-1 1-48,0-2 8,-2-1-8,0-1 8,-1 0-8,1 0 8,0 0-8,2 1 8,0 1-8,1 0 0,1 0 0,1 1 0,1 1 8,1 0-8,-1 0 0,0 0 8,0 2-8,-1-1 8,-1 2 0,-1 0-8,0 1 0,0-1 0,0 0 0,1 0 0,0 0 0,1-1 0,1 2 8,0-1-8,1 1 0,2-1 0,0 1 0,0-2 0,-1 0 0,2 0-8,-1-1-8,1-1-56,0 0 64,1 0-8,2 0-32,0-1 40,1 1-56,0 0 56,1 2-56,-1 0 56,1 0 0,1 1 0,1 1 8,1-1 0,2 0 0,1 0 0,0-1 0,1 0 8,-1-2-8,-1 1 0,-2-1 0,-2 1 0,-2 1-8,0 0 8,-1 1 0,-1 0 0,-1 1-8,0 1 8,-1 0-8,-1 0 8,0 0-8,-1 0 0,0 0 0,0 1 0,0 0 0,0 0 0,0-1-8,-1 1 8,1-1-8,0 0 8,0-1 0,0 1 8,0-1 0,0 0 8,0 1 64,0 0-24,0 0 16,0-1-8,0 1 16,0 0 0,-3 1 0,-2 0-8,-2 1-64,-2 1 8,-2 1-8,-1-1 0,0 0 0,0 1-8,0 0 0,-1 1 0,-1 0 8,-1 3-8,0 0 8,0 1-8,0-1 8,2 0 0,1 0-8,2-1 8,1 0 0,1-1-8,0 0 8,1 0 0,-1 1 0,0 0 0,1-1 0,1 0 0,2 0 0,1 1-8,0-2 8,2 2 0,0-2-8,0 1 8,1 0-8,0 0 8,1-1-8,0-1-8,0-1-40,1 0 48,0-1 0,0 1 0,1 0 8,1 1-8,1 0 8,0 0-8,2-1 8,0 1 0,0 0 0,-1 0 0,0 1 0,0-1 0,-2 0 0,-1 1 8,0-2-8,-1 1 0,0-1 0,0-1 0,0 1 0,0-1 0,0 1 0,1-1 0,2 0 0,-1 0 0,1-1 0,-1 0-8,-1 1 8,0 0-8,-1 0 8,-1-1 0,-1 0 0,0 0 0,0-1 0,0 1 0,0 0 0,0 0 0,0 1 0,0-1 0,0 1 0,1-1 0,0 1 0,-1 0 0,1 1 0,-2 0 8,1-1-8,-1 0 0,0 1 48,-1 0-32,-1 1 40,-1 1 8,-2 1-56,-2 1 40,-1 1-40,-1 0 8,-2 0-8,-1-1 8,0 0-8,1-2 0,1 0-8,2 0 8,0 0 0,1-1 8,-2-1-16,1 1 0,-1-1 0,1 0 0,1 0 0,2 0 0,2-2 0,2 1 8,1-2 8,1 0 32,0-1-48,1 1 8,0-1-8,-1 1 0,1 0-8,-1-1 8,0 1-8,0 0-40,0 0 0,0 0 32,0 0-64,0 0-32,0 0-80,0 0-144,3-1-385,2-2-895,3 0-880,1-2-2001,1-4-3057,0 0-1776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3.6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161 281 1304,'1'0'3897,"-1"-1"-2185,2-2-711,1 0-353,1-1 72,1-1 24,0 0-144,-1 2-208,0-1-128,0 2 40,-1 0 41,0-1-105,1 0-96,0-1-96,0-1-32,1 0-8,0-1 8,-1-1 56,1-1 168,-2 2 296,-1 0 112,-2 1 40,0 2-32,-1 1 8,0 2-15,-1 1-17,0-1-16,1 1-88,0 0-64,0-1-32,1 1 0,-1-1 88,0 1 32,1-1 9,-1 1-65,1 0-104,-1-1-64,1 1-40,0 0 32,0 0-8,-1 1-72,-1 1-32,-2 1 16,-1 2 16,0 1-8,-3 3-56,0 1 32,-2 2-16,-1 0 8,0 2-8,1 0 17,0 1 7,2 1-40,1-2-8,2-1-32,1-2 8,2-2 0,2-1-16,1-2 32,1 1 16,1-2 32,0 1-40,1 0-24,0 0-40,-1 0 8,0-1-40,-1 0-24,0 0 8,0-1 8,-1-2 8,1 0-24,1 0 72,1 0 48,2 0 48,1 0-16,1 0 16,1 0 16,0 0-88,0-1-40,1 1-16,-2-1-40,0-1 8,-2 0-8,0 0 24,-1-1-24,0 0 0,-1 0 16,-1 0-56,0 0 40,-1 1-48,0-1 8,0 1-8,0-1 8,2 0 56,-1 1 32,1-1 9,2 0 15,-1-1-24,1 0 0,0 1-32,-1-1-8,0 1-8,0-1 16,1-1 8,1 0 24,0-1-24,1-2-24,1 0 8,-1-1-40,-1 1 56,0 1-24,-2 0-48,-1 0 48,-1 1-40,0 0-8,0 0 8,-1-1 40,0-1-40,0-1 48,0 0-40,1 0-8,0 0 40,0 0-48,0 0 8,0 0 0,0-2-8,1 1 48,0-2-48,0 1 8,-1-1 0,0 0 40,0-1-40,-1 0 0,0 0 48,-1 0-40,0 1 32,0 0-40,-1 0 8,0-1-8,0 2 8,0-1-16,0 1 48,-1 0 16,0 1-56,0 0 48,0 3-40,0 0-8,-2 1 104,0 1-64,-2 0-8,1 0-32,-1 0-8,0-1 16,0 0-8,-1 1 0,1 1 40,0 0-40,0 0 40,1 0-40,-2-1 0,1-1 0,-1-1 0,0 0 40,0 1-48,0 1 48,1 0-40,-1 0-8,1 1 0,0 1 0,-1 1 0,2-1 0,-1 1 0,0-1 0,1 0 0,2 0 0,0 0 0,0 0 0,0 0 0,-2 0 0,-1 1 0,-2 1 0,-1 1 0,-1 1 0,-2 1 0,1 1 0,-1 0 0,1 0 0,0-1 0,2-1 0,1 0 0,1-1 0,-1-1 0,1 1 0,0 0 0,-1 0 0,1-1 0,-1 0 0,-1 1 0,1 1 0,0-1 0,0 1 0,1 0 0,1-1 0,-1 0 0,1 0 0,1-1 0,0 0 0,1-1 0,1 1 0,-1 0 0,0 0 0,0 0 0,-1 1 0,-1 0 0,1 0 0,-1-1 0,1 1 0,1-2 0,0 1 0,1-1 0,1 0 0,0 0 0,2 0 0,-1 0 0,-1 1 0,-1 2 0,-1 2 0,-1 1 0,0 0 0,-1 0 0,2 0 0,0-2 0,1 0 0,2-3 0,0 0 0,2-2 0,-1 0 0,1 0 0,1 0 0,0 0 0,1 0 0,3 0 0,3 1 0,4-1 0,5-1 0,7-3 0,6-4 0,3-1 0,0-2 0,-1 1 0,-5 0 0,-5 1 0,-6 2 0,-6 1 0,-4 3 0,-4 2 0,-1 1 0,0 0 0,2 1 0,2-1 0,4-1 0,2-1 0,3 0 0,1 0 0,0-1 0,1 1 0,0 0 0,-1 1 0,0-1 0,-2 1 0,-2 1 0,-2 0 0,-3 0 0,-1 0 0,-3 0 0,0 0 0,-2 0 0,0 0 0,0 0 0,2 1 0,-1-1 0,1 0 0,0 0 0,-1 0 0,-1-1 0,0 1 0,-2 0 0,0 0 0,-1 0 0,0 0 0,-1 0 0,1 1 0,-1-1 0,-1 1 0,0 0 0,1-1 0,-1 1 0,0 0 0,-1-1 0,-3 2 0,0-1 0,-2 0 0,1-1 0,1 1 0,1 0 0,2-1 0,2 1 0,1 0 0,1-1 0,0 1 0,0 0 0,-1-1 0,0 1 0,-1 0 0,-1 0 0,-3 1 0,-1 0 0,-3 0 0,0-1 0,1 0 0,-1-1 0,3-1 0,1 0 0,1-1 0,2 0 0,0 0 0,2 0 0,0 1 0,-1 0 0,0 0 0,-1 1 0,-2 0 0,-3 0 0,-1 0 0,-5 0 0,-2 1 0,-1 0 0,-1 0 0,0-1 0,-1 0 0,1 0 0,2-1 0,1 1 0,3-2 0,0 1 0,3 0 0,-1-1 0,1 1 0,0 1 0,-1 0 0,-2 1 0,0 0 0,0 1 0,0-1 0,2 1 0,1 0 0,2 0 0,1 1 0,2-1 0,1-1 0,-1 0 0,0 1 0,-1-1 0,-1 0 0,0 1 0,0 0 0,0 0 0,0-1 0,-1 1 0,1-1 0,0-1 0,1 0 0,-2 0 0,2 0 0,-1 0 0,2 1 0,1-1 0,2 1 0,0-1 0,1 0 0,0 0 0,1 1 0,0-1 0,1 0 0,-1 1 0,2-1 0,-1 2 0,1-1 0,-1 0 0,0-1 0,-1 1 0,0-1 0,-1 1 0,0 0 0,1 1 0,0 1 0,-1 1 0,1 1 0,0-1 0,0 1 0,0 0 0,1 0 0,-1 1 0,1 1 0,-1-1 0,0-1 0,0 0 0,1-1 0,-1-1 0,-1-1 0,1 0 0,0 1 0,0 1 0,1 2 0,-1 1 0,0 2 0,0 2 0,-1 2 0,0 1 0,0 2 0,0 1 0,0 0 0,0-1 0,0-2 0,0-2 0,1-1 0,0-2 0,0-1 0,0-1 0,1-2 0,1 0 0,0-2 0,1 0 0,2-1 0,2 0 0,3 1 0,2-1 0,4 1 0,3-1 0,2 0 0,2-1 0,0-2 0,1 0 0,-2-2 0,-2 0 0,-2-1 0,-5 0 0,-2 0 0,-2 0 0,-2 0 0,0 0 0,-1 0 0,1 0 0,2-3 0,1-1 0,0-2 0,2-2 0,0-2 0,0 1 0,-2-1 0,-1 1 0,-1 1 0,-1-1 0,-1 1 0,1-1 0,-2 0 0,0 1 0,0-1 0,-1 0 0,-1-1 0,0 0 0,1-1 0,-1-1 0,0 1 0,1-1 0,-1-1 0,-1 2 0,-1 0 0,-1 1 0,-1 1 0,-2 1 0,-1 0 0,-1 1 0,0 1 0,0 0 0,0 1 0,1 0 0,-1 0 0,0-1 0,0 1 0,-1 0 0,-1 1 0,0-1 0,0 0 0,-1 1 0,0-2 0,-1 2 0,0 0 0,1 1 0,-2 1 0,-1 1 0,-1 0 0,-2 1 0,1 0 0,-2 0 0,0 2 0,2 0 0,0 1 0,3 1 0,0 1 0,1 0 0,1-1 0,-1 2 0,1 1 0,0-1 0,2 1 0,0-1 0,-1 1 0,0 1 0,-1 1 0,-1 4 0,-2 4 0,-3 3 0,0 3 0,0 1 0,1 0 0,0-1 0,1 0 0,1-1 0,1-1 0,1-2 0,2-1 0,1-1 0,2-1 0,1 0 0,0 2 0,0 1 0,0 1 0,1 2 0,0 0 0,0-1 0,0 0 0,0-2 0,1-1 0,-1-1 0,1-2 0,0-1 0,0-2 0,0-1 0,0 0 0,1-1 0,0 0 0,1 1 0,1 0 0,0 1 0,1 1 0,0-1 0,1 0 0,0-2 0,0-1 0,2-1 0,0-1 0,3-1 0,3-1 0,2-2 0,3 0 0,1 0 0,2-1 0,1 0 0,0-2 0,2 0 0,-1-2 0,0-2 0,0-1 0,-2-2 0,-1-1 0,-2-1 0,0-2 0,-1-2 0,-2-1 0,-2-1 0,-2 0 0,-3-1 0,-1 1 0,-3 0 0,-1 1 0,-2 0 0,0 1 0,0 1 0,-1 0 0,1-1 0,-1-2 0,-1 0 0,0-2 0,0 1 0,0 1 0,0 0 0,1 2 0,-1 1 0,1 3 0,-2 2 0,1 3 0,-1 3 0,0 1 0,-3 2 0,-1 1 0,-5 1 0,-3 0 0,-4 2 0,-4 1 0,-1 3 0,-1 0 0,2 1 0,3 0 0,4-2 0,4-1 0,4-2 0,1 0 0,1-1 0,0-1 0,-1 0 0,-3 1 0,-2 1 0,-1 3 0,-3 2 0,-1 2 0,-2 2 0,1 3 0,-1 2 0,1 3 0,1 2 0,1 1 0,1 0 0,1 1 0,2-3 0,2-2 0,2-2 0,2-3 0,1-3 0,1-3 0,0-2 0,1-2 0,-1 1 0,1 0 0,0 2 0,-1 2 0,1 0 0,0 3 0,0 1 0,0 0 0,1 2 0,0 0 0,1-2 0,1-1 0,0-2 0,0-3 0,0-3 0,0-1 0,0-1 0,0-2 0,0 0 0,0 0 0,0-1 0,0 1 0,1 0 0,-1 0 0,0 1 0,1-1 0,0 1 0,-1 0 0,1 0 0,1 0 0,0 1 0,0-1 0,0 0 0,0 1 0,-1-1 0,0 0 0,0 0 0,-1-1 0,1 1 0,-1 0 0,0 0 0,0 0 0,0 0 0,0 0 0,-1 0 0,0-1 0,0 0 0,-1 1 0,0-1 0,1 1-56,-1-1-1352,1 1-1185,-3 0-1368,-2-2-904,-8 0-3112,-2 0-3930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5.02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106 45 960,'-1'0'2769,"1"-1"-785,-1 0-591,0 0-209,0 0-184,0-1-344,0 0-64,-1 0 152,0-1 313,0 0 119,-1 0-16,1 1-152,-1 2 65,0 1-65,1 1-168,-1-1 24,1 1-64,-1 0-64,0-1-87,1 0-161,-1 0-128,2-1-32,-1 0 8,0 0-16,-3 0 32,-1 0 104,-2 0-24,0 1-88,0 0 32,0 1-39,2 1-49,1 0 8,2 0-8,1-1 0,1-1 24,3 0 0,1 0 16,3 0 88,2 1 160,3-1-32,4 1-152,0 0-64,2 0-136,0 0 1,1-1-65,1 0-16,1-2-32,3-2-16,3 0-16,3-2 8,3 0-48,1 0 40,0 0 0,1 1 0,-2 0-32,-2 0-8,-3 1 40,-3 0-32,-2 0-8,-2 2 8,-3-1 48,-2 0-64,-3 1 0,-3 0 8,-2 2 0,-2-1-8,-2 1 8,0 1 0,1-1 0,-1 0 8,-1-1-8,0 1 0,-2-1 88,1-1-32,-1 1-56,0 0 64,0 0-64,0 0 8,0 0-8,0 0 40,-1 0-40,1-1 56,0 1 8,0-1 128,-3 2 56,-3 0 32,-2 0-152,-4 0-136,-2-1 0,-2 0 0,1-1 0,0 0 0,3 0 0,2 0 0,0-1 0,-1 0 0,0 0 0,-3 0 0,-4 0 0,-4 1 0,-2-1 0,-3 1 0,-2 1 0,0-1 0,0 0 0,3 1 0,3 1 0,2 0 0,4 1 0,3 1 0,2-1 0,0 1 0,0 0 0,0 1 0,1 0 0,0 0 0,1 0 0,1-1 0,1 0 0,0-1 0,0 0 0,1-1 0,1-1 0,2 0 0,1 0 0,1 0 0,1 0 0,0 0 0,1 0 0,0 0 0,0-1 0,-1 1 0,0 0 0,-1 0 0,0 1 0,0 0 0,0-1 0,0 1 0,1-1 0,2 1 0,-1-1 0,1 0 0,1 1 0,1 1-96,0 1-584,1 1-1769,0 2-3184,-2-1-3593,-2-1-5457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45.8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204 73 2641,'0'-1'2192,"0"0"-848,1 0-359,0-1 95,0-1-8,-1 1-160,0 0-16,1-1 33,0 1-81,0 1-136,-1 0-128,1 1-160,-1 0-176,0 0-40,-1 0 64,1 0 128,-1 1 56,0 0 1,1-1-41,-1 0 8,1-1-32,-2 2-16,-2 1-200,-3 2-128,0 0-40,-1 1-8,-3 2 0,-2 3 0,-1 3-8,-2 2 8,-1 4 0,-1 2 0,2 0 0,1 1-8,4-2 0,1-1 0,3-3 0,1-2-8,4 0 8,1-1-8,2 1 8,2-1 0,1 2 0,1-1 8,0 1-8,1-2 8,1 0 0,2-1 0,1-2-16,1-1 16,1-2 0,1-1 8,1-3 104,2-2 56,1-3 0,3-2-48,0-2-40,1-3-16,0-1-56,0 0 48,-3 0-48,-1 3 8,-4 0 32,-1 1-40,-2 0 80,0-1 32,-1 0 56,0-3 8,0-2-32,1-1-16,1-1 8,0-2 0,0-2-24,1 0-24,-1 0-16,0-1 32,0-1 32,0 1-24,0 0 1,0 0 7,-2 1 16,-2 2 0,0 0 64,-2 2 8,-2 2 8,-1 1 32,-2 1 40,0 1-128,-2 1 24,0 2-8,-2 2-64,-1 0-40,-1 2 8,-2 0-80,-2 1 40,-1 1-32,-1 0-8,-2 1-8,-1 1 8,0 1-8,-1 0 8,1 2-8,0 0 8,1 0 64,0 0-64,0-1 0,0 0 8,-2-1-8,1-1 8,0 0-8,-1 1 56,0-1-56,1 1-8,1-1 0,0 2 0,0 0-8,0 2 0,0 0 8,2 0-8,0 1 8,2 0-8,0-1 8,2-1 0,1 0 8,0-2-8,1 1 0,-1-1 0,0 1 0,-1 1 0,0 1 0,-1 1 0,-1-1-8,2 0 8,1 0 0,2-2 0,1 0-8,1-1 0,2 0 0,0-1 8,2-1-16,-1 0-40,1-1 48,0 0-8,-1 0-32,1 0 40,0-1 0,0 1-56,0 0 56,0 0-40,0 0 32,2 0 8,2 0 8,1 0 0,3 1 8,0-1 40,1 2 0,0-1-32,0 0-8,1 1 40,-2-1-32,0 0 32,-1 1 0,-1-1 0,1 0 8,-1 1-8,2-2-32,0 1-8,0-1 56,-1 0-16,0 0 0,-1 0 0,1 0 8,1 0 40,1-1-24,0 0-56,1 1 32,0-1-40,1 1 0,0 0 0,-1 1 0,-1-1 0,0 0 0,-1 0 0,1-1 40,1 0-32,1-2 64,1-1-8,2-1-24,1 0-40,0 0 0,0 0 0,-2 0 0,-2 1 0,-3 2-8,-1 0 8,-3 2-8,-2 0 0,-2 1 8,-2-1 40,1 1-40,-2 0-8,0-1 8,1 0 56,0-1-56,0 1 0,1-1 0,0 0 0,1 1-8,0 0 0,-1 0-8,1 0-64,-1 0-24,0 0-32,0 0-40,0 0-48,0 0 24,0 0-24,0 0-72,0 0-64,0 0 8,0 0 152,0 0 80,3 2 8,1 0 16,0 1 80,1-1-8,-2 1 16,-1-2-8,-1 1 0,0-1 8,0-2 0,0 1 0,-1-1-8,0 0 8,0 1-8,0-1 8,-1 1-8,1 1 0,0-1-8,-1 0-56,0 0-176,1 0-88,-1 0-16,1 0-281,2 2-399,1 2-328,1 0-592,-3 0-2697,-2-1-7122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08.38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7 122 2769,'0'0'1816,"0"-1"-728,0 0-296,0 0-143,0-1 15,0 2-112,0-1-24,-1 1 96,0 0 32,1 0 88,-1 0 89,0 0-33,-1 0-104,1 0-56,2 0-32,-1 0 8,1 0-32,0 0-40,-1 0-63,1 0-49,-1 0-16,0 0-32,0 0 16,0 0-32,0 0-56,0 0-96,0 0-80,0 0-88,0 0-40,0 0-8,0 0 0,0 0 0,0 0 0,0 0 0,0 0 8,0 3 80,2 1 32,0 3 8,1 0 56,0 0 8,0 0-16,0 0-32,0-2-56,0 0-40,0 1-40,1-1 40,-1 1-40,0 1 40,-1 2-40,0 0 8,0 2-8,1 0 8,0 0-8,-1-1 8,1-1 32,0-2-48,-1-1 16,2-2 56,-1-1-64,-1-1 72,2 0-16,-1-1 17,0 0-9,1 0 16,1 0-32,-1 0 8,0 1-56,0-1 56,1 0-8,-1 0 8,2 1-16,-1-1 32,2 0 32,1 0-8,0-1 40,1-2 24,2 1-8,0-1-40,1 0-16,1 0-56,0-1 40,0-1-32,-1 2 8,-1 0-16,1 0-40,-2 1 40,0 0 24,-1 0-56,-1-1 32,1 1 8,0 1 16,0-1-24,1 0 16,0-1-16,0 1-48,-1 1 8,-2 0 0,1 0 8,-1 1 40,-1 0 32,2 0-32,0-1 32,0 1-16,0 0-16,0 0 40,0-1-8,1 1 16,1-1 16,3-1 40,-1 0-32,2-1-8,-1 0 24,-1-1-8,2 0-16,-1-1 0,1 1 0,1 0-24,0-1 24,1 0-16,0-1-7,0 1-1,1-1 0,-2 2-80,-1 0-8,-2 2 0,-2 0-8,-1 2 8,-2 1 0,1 1 0,-1 0 0,0 1 0,1 0 0,1 0 0,-1 3 0,0 1 0,-1 0 40,-1 0-40,0-1 0,-2 1 40,-1 0-32,0 1-8,-1 0 56,0 0-56,-1 1 80,-1 0-40,0 1 24,0 0-64,0 0 48,0-1-56,0-2 8,0-3 0,1-1-8,0-1 8,0-2-16,-1 0 8,0-1 0,0 1 8,1 0 0,0 1 0,0 0 40,1-1-48,0 0 64,-1-1-56,1 0 64,-1-2 24,1 0 0,-1-1 64,-1 0 56,-1 1 24,1 1-64,-1 1-32,1 0-48,-1 0-24,1-1-64,0 0 40,1 1-40,0 0 0,-1 0 8,0 0 40,0-1-40,0 1 32,-1 1 0,3-4 8,2-1-8,2-3-40,1-3-8,1-1 8,1-3-8,2 1 8,0 0 0,1 1 0,0-1 8,0 1-16,1 1 8,-1 2 0,0 0 0,-2 3 8,-2 1-8,-3 2-8,-1 2 8,-2 1-8,-2 0 0,1 1-8,-2-1 0,1 1 8,2 0 0,1-1 0,2 0 0,2 1 8,1-1 8,3 0-8,0-1 56,0 0-8,0 0-40,-1-1 32,-1 1-40,-1 0 64,0 1-56,-1-1-8,-2 1-8,1 0 8,-3 0-8,0 0 0,0 1-8,0 0 8,1 1 8,2 1-8,0 0 8,2 0 0,0 1 0,1-1 0,1 0 0,-1-2 8,0 1-8,0-2 56,-1 1-56,2-2 64,0 0 0,1 0-8,0-1-16,0 0 0,1 0-40,0-1 0,1 0 0,0 0 8,0 1-8,2-1 56,1 1-56,0-1 0,1 0 40,-1 0-40,0 0 0,-1-1 64,0-1-56,0 0 56,-3-1-16,0 1 8,-1-1 8,-1 0 32,0 0-8,-1-1-8,0 0-16,-1 0-64,0 0 0,-2 2 0,0 1 8,-1 1-8,1-1-8,-1 1 8,1-1 8,-1 0 32,1-1-40,2 0 40,-1-1-40,1-1 40,1 1 17,1 0-65,0 0 8,-1 2 0,0-1 40,0 1-32,-1-2 64,-1 1 8,1-2 40,-1 0-8,1 1 24,-1 0-24,-1-1-8,-2 1-32,0 1 8,-1 1-32,-1 1-48,-1 2 56,0 0-16,-1 2-40,0-1 40,-1 1-32,0 1 56,1-1-64,-1 0 40,1 0 16,-1 0-8,1-2-8,0 1-32,-1-1 32,1 0-40,0 1 8,0 0-8,0-1 0,0 1 0,0 0-8,1 0 0,-1 0-8,0 0-40,0 0 0,0 0-184,0 0-448,0 0-585,0 0-967,0 0-2193,-5-8-4449,-1-4-5489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1.42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174 8 1688,'1'0'1345,"0"-1"-129,-1 0-32,1-1-152,0 0-199,-1 1-201,-1 0-112,1 1-80,-1 0 80,0 1-32,1-1 16,-1 1 112,0-1 137,0 0-65,0 0-128,1-1-32,0 1-24,-1 0-32,1 0 8,-1 0-16,0 0 64,1 0 73,-1 0-49,0 0-48,-1 1 16,1-1-40,-1 0-144,1 0-160,-1 0-16,-1 1-56,-1 0-56,-1 1-40,-3 1 8,1 1 32,-3 3 0,0 2 0,-2 2 0,0 2 8,0 2 8,0 1-56,2-1 80,1-1-32,1-1 32,3-3-32,1-2 32,2-2-8,1 0 32,1-1-56,0 1 32,1-1-32,-1-1-40,0 0 56,1 1-72,-1 0 16,1 0-16,1 0 16,-1-1-8,1 0 0,0 0 0,1 0 0,0 0 0,-1-1 0,1-1 56,0 1-56,0 1 8,-1-1 32,1 1 0,0-1-40,0 1 0,0 0 64,0 0 1,0 0 23,1 0-8,0 1 16,-1-2-8,-1 0 0,1-2 24,-1 0-32,-1 0-8,0-1-32,0 0-32,0 1 56,0 1-64,1-1 0,1 1 0,1 0 64,1-1-16,1 1 80,1-2-8,1-1 32,1-1-56,1-1-32,-1 0-56,-2 1 32,0-1-40,-2 0 0,-2 1 40,-1 0-48,-1 2 0,0 1 8,-2 1 0,1-1 0,-1 0 56,1-1-56,0 1 40,0-1 0,-1 0-40,0 0 0,1 0 8,-1 0 32,1 0-40,0 0 56,0 0-16,0 0 8,0 0 40,0 0 24,0 0 24,0 0 0,0 0 0,0 0-8,0 0-32,0 0 32,0 0-64,0 0 8,-3 1 8,0 2-88,0-1 16,0 1 40,0-1 8,1 1-16,0-1 8,0 0 64,1-1 72,-1-1 40,1-1 16,0 1 9,-1-1-41,-1 1-112,-2-1-8,0 1 16,-1 0-64,-2 0-40,0-1 64,1 1-8,0-2-56,0 1 56,-1 0-56,0 0 0,-1-1 0,1 1-8,-1-1 0,1 1 8,2 0-8,1 1 0,2-1 48,1 0 64,2 1 16,0-2 8,-1 0-40,1-1-88,-2 0 40,0-1-32,-1 0-8,-2 0 0,1-1 0,0 0-8,1-1 8,1 1 0,1-1-8,1 0 0,0 0 0,2-1 0,1-1 0,-1-2-8,2 1 8,0-2-8,-1 1 8,1-1-8,-1 2 0,1 1 0,-1 1 0,1 0-8,0 2 8,0 0-40,0 0 40,1 0 8,2-1 0,1 0 0,0-1-8,0 1 8,-1 1 0,-1 0-8,0 0 0,-1 2-40,0 0 48,0 0-8,2-1 0,0 0 0,2 1 0,-1 1-8,1 0 8,-1 1 0,-1 1 0,1-1 0,-1 1-8,1-1 16,-1 1-8,1-1 0,0 1 8,0 0-8,-1 0 8,0 0 0,0 0 0,-1 1-8,0 0 0,-1 0 0,1 0 0,1 1 0,-2 1 8,0 0-8,-2 0 0,-1 0 8,-1-1-8,-1-1 8,0 0 0,-1 1 0,0-1 0,0 0 0,-1-1 8,1 0-8,0 1 0,0-1 8,1-1 40,-1 0-32,1 1 40,0-1 16,0 0-8,0 1-16,0 0 0,0 0-40,-1 0 0,1-1 40,0 1-48,0-1 0,1 1-8,-2-1-88,-1 1-48,1-1-192,0 0-264,0 0-249,0 0-439,-2-1-736,0-1-777,-4 2-1568,-7 1-1904,-2 1-2329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2.64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68 24 624,'0'1'2649,"0"1"-1281,-2 0-336,0 0-216,0 1 1,0-1 119,1 0 40,0-1 56,0-1 264,2-1 33,-1 0-81,2-1-80,-1 1-152,1-1-127,-1 1-153,-1 1-128,-1 1-176,1-1-144,-1 1-120,1-1-80,-1 1-40,1-1 56,2 1 40,3 0 64,1 0 40,2 1-32,0-1-48,-1-1-56,1 1-64,-1-1-40,-1 0 40,0-1-32,0 0 32,0 0-40,0-1 40,0-1-40,0 0 8,1 0 65,1 0 7,1 0-40,-2 0 8,-1 0-40,-2 1-8,-2 1 40,-1 1-40,-1 1 8,-1 0-8,1 0 40,-1 0-40,0 0 0,1-1 40,1 0-40,0-1 88,1 0 24,1-1 64,0-1-64,1 1-40,0-1-16,-1 1-8,-1 1 32,-1 0 32,-1 1-48,-2 0 32,0 0 8,0 1-32,0 1-8,-1 0-24,0 0-48,0 1 16,-3 0-8,0 0 40,0 0 8,1 0 16,0 0-24,0 0 0,-1 0-40,-2 0 8,-2 1-8,-2 0-8,-1 1 8,-1-1 0,1 0 0,2-1 64,2-1-64,2-1 40,1-2-40,0 0 64,0 0-8,1 0-56,-1 0-8,0 1 0,1 0 0,0 0-8,0 0 0,0 0-8,1 1 8,0-1 8,2 0-8,1-1 0,1 0-64,1 0-40,1 0-16,-1 1-112,1 0-136,-1-1-320,-1 1-801,1 0-1023,-2 1-2073,2 3-1697,1-1-687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4.94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97 42 1304,'0'0'1849,"0"1"-513,0 0-160,0 0 80,0 0 81,0-1-33,-1 0 80,1-1 129,-1 0-89,0 0-208,1 1-224,-1 0-111,1-1-137,0 1-40,-1 0-32,-1 1-96,0 0-176,0 0-136,0 1-48,-3 1-120,0 0-88,-4 3 64,0 0 48,0 2 0,0-1 65,1 1 15,1 1-40,1 0-64,0 0 8,2 1-16,1 1 8,1 0 8,1-1 16,1 0 0,0 0-8,1-1-40,0 0 0,1 0 0,0 0-24,0-1-40,0-1 40,1-1-40,1 0 8,0-2 40,1 0-8,0 0-32,0 0 32,0 0 24,1-2-16,1 0 32,0 0-16,1-1 32,0-1-8,0-1-24,-1 1 0,0-1-56,-1 1 32,-1-1-48,0 1 8,-1-1 40,1-1 16,0-1 32,2-2 80,2-1-8,2-2-32,0 0-8,1-2-32,-1-1-24,0 0-8,-1 1-16,-2 0 8,0 2 16,-2-1-56,-1 1 32,-1-2-40,0 1 64,0-1 16,0 0 16,-1 1-8,-1 0-24,0 0 16,-1 1 16,-1 1 40,-1 0-48,0 0-31,-1 0-17,1 1 0,-2 0-40,0 2 56,0-1-56,-2 1 40,-1 0-40,1 1-8,-2 0 8,1 1 8,-1 0-8,0 0 40,0 1-40,1 0 8,0-1-8,1 0 0,0 0 0,0 1 40,0 0-48,0 1 0,0 1 0,-2 1-8,0 1 8,-2 0-8,0 3 8,1 0 0,-1 0 0,2 1 0,1-1 0,1-1 16,0-1-16,2-1 8,1-1-8,1-1 8,-1 0-8,1-1 0,-1 2 0,-2 2 0,-1 2 0,-1 0 0,0 2 0,-1 1 0,0 0 0,0 0 0,2 0 0,0-1 0,0-1 0,2 0 0,0-1 0,1 0 0,0-1 0,1 0 0,1-1 0,-1 2 0,0-1 0,1 1 0,-1 0-8,2-1 8,-1 1 0,2-1-8,0 1 0,0-2 0,0 1 0,1-1 0,0 0 0,-1-1 8,0 0 0,0 1 0,-1-1 0,0-1 0,0 1 0,1-1 0,1 0-8,0 1 8,-1 0-8,0 0 0,2-1 8,1 0 0,1-1 0,2 0 8,0 1 8,0-1-8,0 0 0,-1-1 40,-1-1-40,0 0 40,0 0-32,-1-1-8,-1 0 40,0-1-40,0 0-8,0 0 8,1 0 0,0 0 0,1-1 0,2 0 0,-1-1 0,0 1 0,0-2 8,0 0-8,1-2 8,0 0-8,0 0 40,0-1-40,-3 1-8,0 1 8,-2 2 0,-1 1 0,-1 2 0,-1 0 40,0 1 8,-1-2-8,0-2-32,-2-2-8,0-2 0,0-1 0,-1-1 0,0-1-8,0 1 8,0 1-8,1 0 0,0 1 0,1 1 0,1 1 0,0 2 8,0 2 0,-1 0 0,1 0 56,-1 1-56,-1-1 0,0 0 8,0 2-8,0-1 0,-1 2 0,1-1 0,-1 0 0,0 1 0,0 1 0,1-1-8,-1 0-8,0 0 0,-1 1 0,-1 0 0,-1 1-8,-1 0 8,0 0-8,0 1 16,0 0-8,0 0-8,-1 0 8,0 0-8,0 1-32,1 1-8,0 1-16,1 0 0,1 1-24,0-1-24,1-2 24,0-1 24,2-1 8,0 0 16,2-1-24,0 0-120,1-1-177,0 1-39,0 0-40,0-1-136,0 0-232,1 1-408,-1 0-841,2 1-1744,1 0-2128,0-1-4209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8.4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268 129 1496,'0'0'1033,"0"0"-321,0-1-64,1 0-72,0 0-168,1-1 144,1 0 96,1-1-192,-1-2-160,1-1 105,0 0 135,-1 0 32,0 0-32,0 1-32,-2 0-48,0 2 120,-1 0 240,0 2 209,0 0-9,-1 1 40,0 0-80,-1 1-104,1-1-79,0 1-49,0 0-48,0 0-80,-1-1-32,1 1 32,-1-1-56,-2 0-159,0 0-281,-1 0 24,-2 0 8,1 1-8,-3 0-48,0 0-88,-1 0 0,-1 0 40,-1 1-40,1 1 0,-1 1 0,0 0 0,0 1-8,0 1 0,1 0 0,0 0 0,0 1 0,1-1-8,2 0 0,2 0 0,2 0 0,1-1-8,2 0 16,0 0 8,2-1 0,-1 1 0,2 0 40,0 0 24,0-1-72,1 0 48,1 1-32,2-1 40,1-1-8,1 0 16,1-1 8,0-1-64,2 0 56,1 0-56,0 0 0,0 0 40,-1 1-40,-1-1 0,0 1 8,-1 0-8,-1 1 8,-1 0-8,-2-1 40,0 2-32,-1-1 32,-1 1-40,0 1 0,-1 0 56,-1 0-56,1-1 40,-1 1 16,0-1 8,0 0 24,-1 1 48,0 0 0,-1 1-24,0 1-64,-2 0 8,0 1-16,0 0 0,-1-1 8,-2 0-8,1-1 24,0-1 16,0-2 32,-1 1 32,0-1-8,-2 1-56,-2 0-32,-2 1-40,0 0 40,-1 0-8,1-1-32,1 1 40,1-1 8,1 0 8,0-1 32,0-2 16,0 1 16,1-2-40,0 0-24,1-1 8,1 1-8,0-1-64,1 0 0,0 0 0,2 0 0,1 1-8,1 0 8,0-1 8,0 1-8,1 0 8,1 0 40,0 0 40,0 1 17,1-1-41,0 0-16,1 0-40,1 0-8,1 0 40,0 0-40,1 0 8,3-1-8,1 0 40,0-1-40,2-1 8,2-1-8,1-2 40,0 0-40,1-2 0,-2 1-8,-2 1 0,-3 1 0,-2 1 0,-3 2 0,-1 1-8,-1 0 8,1 1 8,1 0-8,0-1 0,1-2 8,1-1 40,1-1-40,1-2 0,0 1 40,-2-1-40,0 1 40,-2 0-32,-2 1 32,-1 1-40,0 0 56,-1 0-16,-1 0-40,0 0 0,-2-1 56,-1 0-56,0-1 8,-1 0 32,-1 1-48,0-2 8,-2-1-8,0-1 8,-1 0-8,1 0 8,0 0-8,2 1 8,0 1-8,1 0 0,1 0 0,1 1 0,1 1 8,1 0-8,-1 0 0,0 0 8,0 2-8,-1-1 8,-1 2 0,-1 0-8,0 1 0,0-1 0,0 0 0,1 0 0,0 0 0,1-1 0,1 2 8,0-1-8,1 1 0,2-1 0,0 1 0,0-2 0,-1 0 0,2 0-8,-1-1-8,1-1-56,0 0 64,1 0-8,2 0-32,0-1 40,1 1-56,0 0 56,1 2-56,-1 0 56,1 0 0,1 1 0,1 1 8,1-1 0,2 0 0,1 0 0,0-1 0,1 0 8,-1-2-8,-1 1 0,-2-1 0,-2 1 0,-2 1-8,0 0 8,-1 1 0,-1 0 0,-1 1-8,0 1 8,-1 0-8,-1 0 8,0 0-8,-1 0 0,0 0 0,0 1 0,0 0 0,0 0 0,0-1-8,-1 1 8,1-1-8,0 0 8,0-1 0,0 1 8,0-1 0,0 0 8,0 1 64,0 0-24,0 0 16,0-1-8,0 1 16,0 0 0,-3 1 0,-2 0-8,-2 1-64,-2 1 8,-2 1-8,-1-1 0,0 0 0,0 1-8,0 0 0,-1 1 0,-1 0 8,-1 3-8,0 0 8,0 1-8,0-1 8,2 0 0,1 0-8,2-1 8,1 0 0,1-1-8,0 0 8,1 0 0,-1 1 0,0 0 0,1-1 0,1 0 0,2 0 0,1 1-8,0-2 8,2 2 0,0-2-8,0 1 8,1 0-8,0 0 8,1-1-8,0-1-8,0-1-40,1 0 48,0-1 0,0 1 0,1 0 8,1 1-8,1 0 8,0 0-8,2-1 8,0 1 0,0 0 0,-1 0 0,0 1 0,0-1 0,-2 0 0,-1 1 8,0-2-8,-1 1 0,0-1 0,0-1 0,0 1 0,0-1 0,0 1 0,1-1 0,2 0 0,-1 0 0,1-1 0,-1 0-8,-1 1 8,0 0-8,-1 0 8,-1-1 0,-1 0 0,0 0 0,0-1 0,0 1 0,0 0 0,0 0 0,0 1 0,0-1 0,0 1 0,1-1 0,0 1 0,-1 0 0,1 1 0,-2 0 8,1-1-8,-1 0 0,0 1 48,-1 0-32,-1 1 40,-1 1 8,-2 1-56,-2 1 40,-1 1-40,-1 0 8,-2 0-8,-1-1 8,0 0-8,1-2 0,1 0-8,2 0 8,0 0 0,1-1 8,-2-1-16,1 1 0,-1-1 0,1 0 0,1 0 0,2 0 0,2-2 0,2 1 8,1-2 8,1 0 32,0-1-48,1 1 8,0-1-8,-1 1 0,1 0-8,-1-1 8,0 1-8,0 0-40,0 0 0,0 0 32,0 0-64,0 0-32,0 0-80,0 0-144,3-1-385,2-2-895,3 0-880,1-2-2001,1-4-3057,0 0-1776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3.6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161 281 1304,'1'0'3897,"-1"-1"-2185,2-2-711,1 0-353,1-1 72,1-1 24,0 0-144,-1 2-208,0-1-128,0 2 40,-1 0 41,0-1-105,1 0-96,0-1-96,0-1-32,1 0-8,0-1 8,-1-1 56,1-1 168,-2 2 296,-1 0 112,-2 1 40,0 2-32,-1 1 8,0 2-15,-1 1-17,0-1-16,1 1-88,0 0-64,0-1-32,1 1 0,-1-1 88,0 1 32,1-1 9,-1 1-65,1 0-104,-1-1-64,1 1-40,0 0 32,0 0-8,-1 1-72,-1 1-32,-2 1 16,-1 2 16,0 1-8,-3 3-56,0 1 32,-2 2-16,-1 0 8,0 2-8,1 0 17,0 1 7,2 1-40,1-2-8,2-1-32,1-2 8,2-2 0,2-1-16,1-2 32,1 1 16,1-2 32,0 1-40,1 0-24,0 0-40,-1 0 8,0-1-40,-1 0-24,0 0 8,0-1 8,-1-2 8,1 0-24,1 0 72,1 0 48,2 0 48,1 0-16,1 0 16,1 0 16,0 0-88,0-1-40,1 1-16,-2-1-40,0-1 8,-2 0-8,0 0 24,-1-1-24,0 0 0,-1 0 16,-1 0-56,0 0 40,-1 1-48,0-1 8,0 1-8,0-1 8,2 0 56,-1 1 32,1-1 9,2 0 15,-1-1-24,1 0 0,0 1-32,-1-1-8,0 1-8,0-1 16,1-1 8,1 0 24,0-1-24,1-2-24,1 0 8,-1-1-40,-1 1 56,0 1-24,-2 0-48,-1 0 48,-1 1-40,0 0-8,0 0 8,-1-1 40,0-1-40,0-1 48,0 0-40,1 0-8,0 0 40,0 0-48,0 0 8,0 0 0,0-2-8,1 1 48,0-2-48,0 1 8,-1-1 0,0 0 40,0-1-40,-1 0 0,0 0 48,-1 0-40,0 1 32,0 0-40,-1 0 8,0-1-8,0 2 8,0-1-16,0 1 48,-1 0 16,0 1-56,0 0 48,0 3-40,0 0-8,-2 1 104,0 1-64,-2 0-8,1 0-32,-1 0-8,0-1 16,0 0-8,-1 1 0,1 1 40,0 0-40,0 0 40,1 0-40,-2-1 0,1-1 0,-1-1 0,0 0 40,0 1-48,0 1 48,1 0-40,-1 0-8,1 1 0,0 1 0,-1 1 0,2-1 0,-1 1 0,0-1 0,1 0 0,2 0 0,0 0 0,0 0 0,0 0 0,-2 0 0,-1 1 0,-2 1 0,-1 1 0,-1 1 0,-2 1 0,1 1 0,-1 0 0,1 0 0,0-1 0,2-1 0,1 0 0,1-1 0,-1-1 0,1 1 0,0 0 0,-1 0 0,1-1 0,-1 0 0,-1 1 0,1 1 0,0-1 0,0 1 0,1 0 0,1-1 0,-1 0 0,1 0 0,1-1 0,0 0 0,1-1 0,1 1 0,-1 0 0,0 0 0,0 0 0,-1 1 0,-1 0 0,1 0 0,-1-1 0,1 1 0,1-2 0,0 1 0,1-1 0,1 0 0,0 0 0,2 0 0,-1 0 0,-1 1 0,-1 2 0,-1 2 0,-1 1 0,0 0 0,-1 0 0,2 0 0,0-2 0,1 0 0,2-3 0,0 0 0,2-2 0,-1 0 0,1 0 0,1 0 0,0 0 0,1 0 0,3 0 0,3 1 0,4-1 0,5-1 0,7-3 0,6-4 0,3-1 0,0-2 0,-1 1 0,-5 0 0,-5 1 0,-6 2 0,-6 1 0,-4 3 0,-4 2 0,-1 1 0,0 0 0,2 1 0,2-1 0,4-1 0,2-1 0,3 0 0,1 0 0,0-1 0,1 1 0,0 0 0,-1 1 0,0-1 0,-2 1 0,-2 1 0,-2 0 0,-3 0 0,-1 0 0,-3 0 0,0 0 0,-2 0 0,0 0 0,0 0 0,2 1 0,-1-1 0,1 0 0,0 0 0,-1 0 0,-1-1 0,0 1 0,-2 0 0,0 0 0,-1 0 0,0 0 0,-1 0 0,1 1 0,-1-1 0,-1 1 0,0 0 0,1-1 0,-1 1 0,0 0 0,-1-1 0,-3 2 0,0-1 0,-2 0 0,1-1 0,1 1 0,1 0 0,2-1 0,2 1 0,1 0 0,1-1 0,0 1 0,0 0 0,-1-1 0,0 1 0,-1 0 0,-1 0 0,-3 1 0,-1 0 0,-3 0 0,0-1 0,1 0 0,-1-1 0,3-1 0,1 0 0,1-1 0,2 0 0,0 0 0,2 0 0,0 1 0,-1 0 0,0 0 0,-1 1 0,-2 0 0,-3 0 0,-1 0 0,-5 0 0,-2 1 0,-1 0 0,-1 0 0,0-1 0,-1 0 0,1 0 0,2-1 0,1 1 0,3-2 0,0 1 0,3 0 0,-1-1 0,1 1 0,0 1 0,-1 0 0,-2 1 0,0 0 0,0 1 0,0-1 0,2 1 0,1 0 0,2 0 0,1 1 0,2-1 0,1-1 0,-1 0 0,0 1 0,-1-1 0,-1 0 0,0 1 0,0 0 0,0 0 0,0-1 0,-1 1 0,1-1 0,0-1 0,1 0 0,-2 0 0,2 0 0,-1 0 0,2 1 0,1-1 0,2 1 0,0-1 0,1 0 0,0 0 0,1 1 0,0-1 0,1 0 0,-1 1 0,2-1 0,-1 2 0,1-1 0,-1 0 0,0-1 0,-1 1 0,0-1 0,-1 1 0,0 0 0,1 1 0,0 1 0,-1 1 0,1 1 0,0-1 0,0 1 0,0 0 0,1 0 0,-1 1 0,1 1 0,-1-1 0,0-1 0,0 0 0,1-1 0,-1-1 0,-1-1 0,1 0 0,0 1 0,0 1 0,1 2 0,-1 1 0,0 2 0,0 2 0,-1 2 0,0 1 0,0 2 0,0 1 0,0 0 0,0-1 0,0-2 0,0-2 0,1-1 0,0-2 0,0-1 0,0-1 0,1-2 0,1 0 0,0-2 0,1 0 0,2-1 0,2 0 0,3 1 0,2-1 0,4 1 0,3-1 0,2 0 0,2-1 0,0-2 0,1 0 0,-2-2 0,-2 0 0,-2-1 0,-5 0 0,-2 0 0,-2 0 0,-2 0 0,0 0 0,-1 0 0,1 0 0,2-3 0,1-1 0,0-2 0,2-2 0,0-2 0,0 1 0,-2-1 0,-1 1 0,-1 1 0,-1-1 0,-1 1 0,1-1 0,-2 0 0,0 1 0,0-1 0,-1 0 0,-1-1 0,0 0 0,1-1 0,-1-1 0,0 1 0,1-1 0,-1-1 0,-1 2 0,-1 0 0,-1 1 0,-1 1 0,-2 1 0,-1 0 0,-1 1 0,0 1 0,0 0 0,0 1 0,1 0 0,-1 0 0,0-1 0,0 1 0,-1 0 0,-1 1 0,0-1 0,0 0 0,-1 1 0,0-2 0,-1 2 0,0 0 0,1 1 0,-2 1 0,-1 1 0,-1 0 0,-2 1 0,1 0 0,-2 0 0,0 2 0,2 0 0,0 1 0,3 1 0,0 1 0,1 0 0,1-1 0,-1 2 0,1 1 0,0-1 0,2 1 0,0-1 0,-1 1 0,0 1 0,-1 1 0,-1 4 0,-2 4 0,-3 3 0,0 3 0,0 1 0,1 0 0,0-1 0,1 0 0,1-1 0,1-1 0,1-2 0,2-1 0,1-1 0,2-1 0,1 0 0,0 2 0,0 1 0,0 1 0,1 2 0,0 0 0,0-1 0,0 0 0,0-2 0,1-1 0,-1-1 0,1-2 0,0-1 0,0-2 0,0-1 0,0 0 0,1-1 0,0 0 0,1 1 0,1 0 0,0 1 0,1 1 0,0-1 0,1 0 0,0-2 0,0-1 0,2-1 0,0-1 0,3-1 0,3-1 0,2-2 0,3 0 0,1 0 0,2-1 0,1 0 0,0-2 0,2 0 0,-1-2 0,0-2 0,0-1 0,-2-2 0,-1-1 0,-2-1 0,0-2 0,-1-2 0,-2-1 0,-2-1 0,-2 0 0,-3-1 0,-1 1 0,-3 0 0,-1 1 0,-2 0 0,0 1 0,0 1 0,-1 0 0,1-1 0,-1-2 0,-1 0 0,0-2 0,0 1 0,0 1 0,0 0 0,1 2 0,-1 1 0,1 3 0,-2 2 0,1 3 0,-1 3 0,0 1 0,-3 2 0,-1 1 0,-5 1 0,-3 0 0,-4 2 0,-4 1 0,-1 3 0,-1 0 0,2 1 0,3 0 0,4-2 0,4-1 0,4-2 0,1 0 0,1-1 0,0-1 0,-1 0 0,-3 1 0,-2 1 0,-1 3 0,-3 2 0,-1 2 0,-2 2 0,1 3 0,-1 2 0,1 3 0,1 2 0,1 1 0,1 0 0,1 1 0,2-3 0,2-2 0,2-2 0,2-3 0,1-3 0,1-3 0,0-2 0,1-2 0,-1 1 0,1 0 0,0 2 0,-1 2 0,1 0 0,0 3 0,0 1 0,0 0 0,1 2 0,0 0 0,1-2 0,1-1 0,0-2 0,0-3 0,0-3 0,0-1 0,0-1 0,0-2 0,0 0 0,0 0 0,0-1 0,0 1 0,1 0 0,-1 0 0,0 1 0,1-1 0,0 1 0,-1 0 0,1 0 0,1 0 0,0 1 0,0-1 0,0 0 0,0 1 0,-1-1 0,0 0 0,0 0 0,-1-1 0,1 1 0,-1 0 0,0 0 0,0 0 0,0 0 0,0 0 0,-1 0 0,0-1 0,0 0 0,-1 1 0,0-1 0,1 1-56,-1-1-1352,1 1-1185,-3 0-1368,-2-2-904,-8 0-3112,-2 0-3930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5.02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106 45 960,'-1'0'2769,"1"-1"-785,-1 0-591,0 0-209,0 0-184,0-1-344,0 0-64,-1 0 152,0-1 313,0 0 119,-1 0-16,1 1-152,-1 2 65,0 1-65,1 1-168,-1-1 24,1 1-64,-1 0-64,0-1-87,1 0-161,-1 0-128,2-1-32,-1 0 8,0 0-16,-3 0 32,-1 0 104,-2 0-24,0 1-88,0 0 32,0 1-39,2 1-49,1 0 8,2 0-8,1-1 0,1-1 24,3 0 0,1 0 16,3 0 88,2 1 160,3-1-32,4 1-152,0 0-64,2 0-136,0 0 1,1-1-65,1 0-16,1-2-32,3-2-16,3 0-16,3-2 8,3 0-48,1 0 40,0 0 0,1 1 0,-2 0-32,-2 0-8,-3 1 40,-3 0-32,-2 0-8,-2 2 8,-3-1 48,-2 0-64,-3 1 0,-3 0 8,-2 2 0,-2-1-8,-2 1 8,0 1 0,1-1 0,-1 0 8,-1-1-8,0 1 0,-2-1 88,1-1-32,-1 1-56,0 0 64,0 0-64,0 0 8,0 0-8,0 0 40,-1 0-40,1-1 56,0 1 8,0-1 128,-3 2 56,-3 0 32,-2 0-152,-4 0-136,-2-1 0,-2 0 0,1-1 0,0 0 0,3 0 0,2 0 0,0-1 0,-1 0 0,0 0 0,-3 0 0,-4 0 0,-4 1 0,-2-1 0,-3 1 0,-2 1 0,0-1 0,0 0 0,3 1 0,3 1 0,2 0 0,4 1 0,3 1 0,2-1 0,0 1 0,0 0 0,0 1 0,1 0 0,0 0 0,1 0 0,1-1 0,1 0 0,0-1 0,0 0 0,1-1 0,1-1 0,2 0 0,1 0 0,1 0 0,1 0 0,0 0 0,1 0 0,0 0 0,0-1 0,-1 1 0,0 0 0,-1 0 0,0 1 0,0 0 0,0-1 0,0 1 0,1-1 0,2 1 0,-1-1 0,1 0 0,1 1 0,1 1-96,0 1-584,1 1-1769,0 2-3184,-2-1-3593,-2-1-5457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28.8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47 2264,'0'0'2329,"0"-2"-1017,3 0-440,0-1-271,1-1-201,1-1-104,0 0-128,-1 0-104,0 0-64,-2 1 0,0 0-72,-2 1-344,0 1-689,-1 1-815,-2 0-1713,-1 1 2473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6.28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20 336,'1'0'224,"0"0"-152,0 0-56,-1 0-8,1 0 104,-1 0 152,0 0 176,0 0 16,0-1-104,0-1-175,0 0-105,1-1-24,0-1 72,-1 1 64,2 1 16,-2 0 32,0 2 80,0 1 96,0 0-40,-1 0-8,0 0 136,0 0 80,0 0-112,1-2-152,0 1-48,0-1-7,0 1-9,0-1-32,0 1-24,0 0 0,0-1 16,0 1-40,0 0-40,0 1-32,0-1-32,0 0-16,0 0 0,0 0-40,0 0-8,0 0 0,0 0-8,0 0-160,0 0-520,4 0-1065,2 0-4376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7.10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 7 2737,'0'-1'1424,"0"1"-640,0-2-256,0 1-16,0 0 184,0 0 145,0 1-169,0-1-264,0 1-96,0 0 0,0 1-72,0 0-80,0 0-80,-1 0 8,0 0-40,1-1-40,0-1 64,1 0-64,-1 0 0,1 0-8,-1 1-8,0-1-240,0 1-920,1 2-1121,0 1-3936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37.06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127 31 2336,'0'0'1889,"0"0"-329,-1 1-328,0 0-223,-2-1-361,1-1-176,-1 0 32,0 0 72,0-1 56,1 1 40,0-1-151,1-1-9,0 1 56,1-1 32,1 2-16,-1 0-128,0 3-96,0-1-24,-1 2-96,0-1 16,1 0-40,-1-1-16,0 1 41,1-2 135,0 1 8,0-2-16,0 1 56,1-1 32,0 0 0,0 0 0,0 0-40,0 1-8,0 0-48,0 0-48,0 0 25,1 0 63,2 0-32,4 0 16,1 0-104,4-1-56,1-1 40,2-1-8,2 0-16,0 0-16,-1-1 16,-3 1-48,-2 1-80,-4 0-32,-2 1-16,-1 1-56,-2 1 56,-1 0-64,-1 0 16,0 1 40,1 0 16,1 1-24,1-2-32,1 1 56,1 1-24,1 0-40,0 0 128,0 0-40,1-1 8,0 0-16,0 0 8,-2 0-40,0 1 17,-1-2-1,-1 1-8,-1-1 8,-1-1 8,0 1 32,0-1-16,1 1 24,0 0 48,-1 0-24,0 0 0,0 0-64,-1-1 32,1 1-64,0 0 24,1-1-64,1 2 104,1-1-64,2 1 24,-1 0-64,1 1 88,-1 1-80,0-1 40,-2-1-48,0 0 56,-1 0-56,-1-1 48,-1 0-8,1 0 0,0 0-32,1 0 56,0 1-64,2 0 64,1 1-64,0 0 40,1 1-48,0 0 16,0 1 32,-1 0-48,0-1 8,0 1 0,0 0 0,1-1 64,0-1 8,1 1-16,-2 0-8,0 0 8,-1 0-56,0 0 112,-1-1-48,1-1 24,-1 1-48,0-1 24,1 2-64,0 1 80,1 0-80,1 2 64,1 0-64,1-1 64,0 0-64,-1 0 64,0 0-64,-1-1 88,-1 1-80,0-1 88,0 0-96,0-1 80,0 1-80,0 0 40,0-1 0,-1 1-40,-1 0 0,0 1 40,0-1-40,-1 1 56,1-1-56,1 1 0,0 0 0,0 0 0,2-1 0,1 1 48,1 0-56,1 2 48,-1 0-40,0 0 40,-2 0-40,0-2 0,-2-1 0,0-1 0,-2-2 0,0 0 40,0-1-40,0 1 0,0 1-8,-1 0 16,1 0-16,-1-1 8,1 1 0,0 0 32,0-1-32,-1 1-8,1 0 8,0 0 8,1 2-8,0-1 8,1 1-8,1 0 40,0 0-40,-1 0 0,0 0 0,1 0-8,-2-1 8,1 1 0,-1-1 0,0 0 0,0 0-8,-1 0 8,0 0 0,0 0-8,0 0 0,-1-1 8,2 1 0,-1 0-8,0 0 0,0-1 8,-1 0 0,1 0 0,-1 0 0,0-1 0,0 0 0,1 1 0,-1-1 8,1 0-16,0 0 16,1 1-7,-1 0-1,1 1 0,0 0 0,0-1 40,2 2-40,-1-1 0,2 1 40,0-1-40,-1 1 8,-1-2-8,-1 1 8,0-1-8,-1 0 0,1 0 8,0 0-8,0-1 0,1 1 8,-1 0-8,0 1-8,1 0 8,-1 0 0,1 0 0,-1 1-8,0-1 8,0 0-8,0 0 0,1-1 0,0 0 0,0 1 8,-1 0-8,1 0 0,-1 0 8,0 0-8,-1 0 0,0 1 0,0-1 0,1 0 8,0 1 0,0 0-8,0 2 0,0 0 0,-1 1 16,1 0-8,-1 1 0,-1-1 0,0-1 0,1 0 0,-1 1 0,-1-2-8,0 1 0,-1 0 0,2-2 8,0 1-8,-1-1 8,0-2-8,0 1 0,0-1 0,0-1 0,-1 1 0,1 1 0,0 2 0,-1 0 0,0 2 0,1 1 8,0 0-8,0 0 8,1 0-8,-1-2 0,0 1 0,0 0 0,0-1 8,0 0-8,0 1 0,-2 0 0,1 2 8,-1 0-8,0 2 0,1-2 0,-1 1 0,0-2 8,0 0-8,1-1 0,-1 0 0,1-1 0,0-1 0,0 1 8,1-2-8,0 1 0,-1 0 0,1-1 0,0-1 0,0 0 0,0-1 0,-1-1 0,1-1 0,-1 0 0,0 1 0,0 0 8,0-1-8,-1 0 0,-1 1 8,1 1-8,-1 2 8,0 2 40,-2 1-40,0 0-8,1 0 0,0-2 0,1 0 8,1-3 0,0-1-8,2-3 8,-1 0-8,1 0 8,0 0 0,0 0-8,-1 2 0,0 0 0,1 0 0,-2-1 0,0-1 0,0 1 0,1-1 8,-1 0 0,1 1 0,0-1-8,0 1-8,0 0 8,0 0 0,0 0-8,0 0 8,0 0-8,0 0 0,0 0 8,0 0 8,0 0-8,0 0 8,0 0-8,0 0 0,0 0-8,0 0 8,0 0 0,2 4-8,1 1 0,0 2 0,2 3 8,-1 1-8,1-1 8,-1-1 0,-1-3-16,1-1 8,0-3 0,-2-2 0,1-2 0,0 0 0,0-1 8,2 0 0,1-1 8,1-1 0,0 0 0,1-1 8,0 1-8,-3 2 0,-1 0 0,-1 1-8,-1 2 8,-2-1-8,0 1 8,0 1 0,-1-1 0,0 1-8,0 0 0,1 0 0,0-1-8,0-1 8,0 1-8,1-1-8,-1 1 16,0 0-8,0-1 8,0 1 0,0 0 0,0 0-16,0 0 8,0 0-8,0 0 8,0 0-8,0 0 8,0 0 0,0 0 0,0 0 8,0 0 0,0 0 16,0 0 56,0 0-16,0 0 40,0 0 0,0-3-24,0-5-64,0-3-8,1-4 8,0-1-8,0-2 8,1 0 0,1 0-8,2 0-8,1-1 8,2 0 8,1-1-8,-1 0 0,0 0 8,-1 0-8,-1 1 0,-2 0 8,-1 3 40,-2 1 16,-1 2-64,-1 3 8,0 2 0,-1 0 8,-1 1 40,1 0-56,-1 0 0,2 1 8,-1 1-8,0 0 8,-1 2-8,0-1 8,-1 1 0,1 1 40,0 0-40,0 0 0,1 0-8,-1-1 8,-1-1 0,0 1 8,-1-1-8,0 0-8,0 1 8,1-1 0,-1 0 0,1 1 0,0-1 0,-1 1-8,0-1 16,-1 1-8,0 0 40,1 1-40,1-1 0,-1 0 40,0 0-40,0 0 8,-1 0 40,1 0 16,1-1-8,0 0-8,0 1 8,1 0 8,-1 0-24,0 0 24,-1 0 8,0-1 8,-1 1-32,1 0-8,-1 0-32,1-2 32,-1 1-40,0-2 48,0 1-56,0-1 0,-1-1 0,0 0 0,1 0 0,1 1 0,0 1 0,0 1 0,-1 0 0,-1 0 0,0 1 0,-1 1 0,-1-1 0,0 0 0,1-1 0,1 0 0,1 0 0,0-1 0,-1 1 0,1-1 0,-1 0 0,-1 0 0,0-1 0,-2 0 0,0 0 0,0-1 0,0 0 0,1 1 0,0-1 0,0 0 0,-1 1 0,1 0 0,1 0 0,-1 0 0,1-1 0,1 2 0,0-1 0,1 2 0,-1 0 0,0-1 0,1 1 0,0 0 0,0 1 0,0-2 0,1 1 0,0-1 0,0 0 0,0 0 0,0 0 0,0 0 0,1 0 0,-2-1 0,0 1 0,-1 0 0,0 0 0,0 0 0,-1 1 0,1-1 0,1 1 0,-1 0 0,0 0 0,-1-1 0,0 1 0,-1-1 0,1 1 0,0 0 0,-1-1 0,1 0 0,-2-1 0,1-1 0,-1-1 0,1 1 0,1 1 0,0 0 0,1 0 0,2 1 0,-1 2 0,1 0 0,0 1 0,-1 0 0,0 0 0,0-1 0,0 1 0,1-1 0,-1 1 0,0-1 0,0 1 0,0 0 0,0-1 0,-2 1 0,-1-1 0,-1-1 0,-1 1 0,-2-1 0,-1 0 0,0 1 0,-2 0 0,1 0 0,0 1 0,-1 0 0,1 2 0,-1 0 0,0 0 0,0 1 0,0 0 0,0 1 0,3 0 0,1 1 0,0 0 0,2 0 0,-1-1 0,1 0 0,1 0 0,-1-1 0,-1 1 0,-2-1 0,-2 0 0,1 1 0,3 0 0,1-1 0,4 0 0,1 1 0,2-1 0,2-1 0,0 1 0,1 0 0,-2 0 0,1 1 0,-1-1 0,1-1 0,-1 1 0,0 0 0,0 0 0,0-1 0,1-1 0,0 1 0,-1 1 0,0-1 0,-1 1 0,0-1 0,-2 0 0,0 1 0,-2 0 0,0 0 0,-1 0 0,1 0 0,0 0 0,2 0 0,2-1 0,0 0 0,2 0 0,1 0 0,0 0 0,-1-1 0,-2 1 0,1-2 0,0 1 0,1 0 0,2 0 0,-1 0 0,2 1 0,0 0 0,0-1 0,2 0 0,2-4 0,2-2 0,5-5 0,3-2 0,2-1 0,2-1 0,-2 1 0,-1 1 0,-3 4 0,-4 2 0,-4 3 0,-3 3 0,-2 1 0,-2 1 0,0 0 0,-1 1 0,0-1 0,1 0 0,1 0 0,0 1 0,0-1 0,0 0 0,1 0 0,0 0 0,-1 0 0,0 0 0,0 0 0,0 0 0,0 0 0,0 0 0,0 0 0,4 2 0,3-1 0,5 0 0,4 1 0,1-2 0,0 2 0,1 0 0,-3 1 0,-2 1 0,-2 1 0,-1 0 0,-1 1 0,-1 1 0,0-1 0,0-1 0,1 0 0,-1-1 0,0 0 0,-1 0 0,-1 0 0,-1-1 0,0 1 0,0-1 0,0 0 0,0 1 0,1-1 0,1 1 0,0 0 0,0 1 0,1 1 0,0-1 0,1 1 0,1-1 0,2 0 0,0 0 0,1 0 0,0 0 0,2 0 0,-1 1 0,0-1 0,-1 1 0,-2 0 0,-1 1 0,0 1 0,-2 0 0,1 0 0,0 1 0,-1 0 0,1-2 0,-2-1 0,0 0 0,-1-1 0,0-1 0,-1 1 0,0 0 0,1 0 0,-1 0 0,1 0 0,-1 0 0,1-1 0,-1 0 0,0 0 0,1 0 0,0 1 0,1 0 0,0 1 0,0 0 0,1 1 0,0 0 0,2 0 0,-1-1 0,0 0 0,-1-1 0,0 1 0,-1-1 0,-1 1 0,0-1 0,0-1 0,0 1 0,1-1 0,-1 1 0,0 0 0,1 1 0,0-1 0,-1 0 0,1-1 0,0 0 0,0 0 0,0-1 0,0 1 0,0-2 0,-1 1 0,0-1 0,-1 1 0,0 0 0,0 1 0,1 0 0,0 1 0,1-1 0,1 1 0,0-1 0,1 1 0,-2 0 0,0 1 0,0-1 0,-1 0 0,0 1 0,0-1 0,0 0 0,0 1 0,0 0 0,-1 1 0,1-1 0,0 1 0,-1 0 0,0 0 0,0 0 0,-1 0 0,1 0 0,-1 0 0,1 0 0,1 1 0,0-1 0,0-1 0,-1 0 0,-1-1 0,-1 0 0,-1 0 0,1 1 0,-1-1 0,1 1 0,0 0 0,1 1 0,-2-1 0,1 0 0,0 0 0,0-2 0,0 0 0,0-2 0,-1 1 0,0 0 0,0-1 0,-1 1 0,0-1 0,0 1 0,0 1 0,1 1 0,0 0 0,1 0 0,0-2 0,-1 0 0,0 0 0,-1-2 0,0 0 0,-1 0 0,0-1 0,0 0 0,0 1 0,0 0 0,0 0 0,0 1 0,0 1 0,0 1 0,0 0 0,0 0 0,1-1 0,0-1 0,0-1 0,-1-1 0,1 0 0,0 0 0,0 0 0,-1 0 0,1 0 0,-1 0 0,0 2 0,0-1 0,0 2 0,0 0 0,1 1 0,0 1 0,-1-1 0,1 1 0,0-2 0,0 1 0,0-1 0,0 0 0,-1 0 0,0 0 0,1 1 0,-1-1 0,1 0 0,0-1 0,-1-2 0,1 0 0,-1-1 0,0 0 0,0 1 0,0-1 0,0 1 0,0-1 0,1-1 0,-1 0 0,0-3 0,0-3 0,-1-4 0,1-3 0,0-3 0,-1 1 0,0 0 0,0 4 0,1 3 0,-1 2 0,1 2 0,-2 0 0,0-1 0,0 0 0,-1-2 0,1-2 0,-1 0 0,1 0 0,0 1 0,0 1 0,1 2 0,-1 1 0,0 0 0,1 2 0,-1 0 0,0-1 0,0 0 0,-1 1 0,1 0 0,-2-1 0,0 1 0,0-2 0,-1 1 0,0-1 0,1 0 0,-1 0 0,1 0 0,0 0 0,0 0 0,-2 0 0,-1 0 0,0 1 0,0 0 0,-1 1 0,1 0 0,0 0 0,1 0 0,0-2 0,0-1 0,-1 1 0,2-1 0,-1 1 0,0 0 0,1 1 0,0-1 0,1-1 0,0 0 0,-1-1 0,0-1 0,0-1 0,-1 1 0,-2-1 0,1 0 0,0 0 0,0 1 0,0 1 0,1 0 0,-1 1 0,1 0 0,0 0 0,0-1 0,-1 1 0,0-1 0,-1 1 0,1-1 0,1 2 0,1 1 0,0 2 0,1 0 0,0 1 0,0-1 0,-1 0 0,1-2 0,-3 0 0,0-1 0,-1 0 0,-1 0 0,1 0 0,1 1 0,1 0 0,0 1 0,0 1 0,1 0 0,-1 1 0,1 1 0,-1 0 0,-2 1 0,1-2 0,-1 1 0,1-1 0,-1 0 0,1-1 0,0 0 0,-1 1 0,-2-1 0,0 0 0,-1 0 0,0 1 0,-1 0 0,0 1 0,-1-1 0,-1 1 0,2 0 0,0 0 0,2 0 0,2 0 0,1 0 0,0 0 0,1 0 0,-1 0 0,2 0 0,-1-1 0,1 1 0,-1-1 0,0 0 0,-1 0 0,-1 0 0,0 0 0,0 0 0,-1 0 0,1 0 0,0-1 0,0-1 0,0 0 0,0 0 0,-1 0 0,2 0 0,-1 0 0,2 0 0,0 0 0,0 1 0,1 1 0,-1 0 0,1-1 0,-2 0 0,0 1 0,-2-1 0,0 2 0,0 0 0,1 0 0,1-1 0,-1 1 0,0-1 0,0 0 0,0 1 0,-1 0 0,1 1 0,0-1 0,0 1 0,2 0 0,0 0 0,1 0 0,0 0 0,1 1 0,-1-1 0,1 1 0,0 0 0,-1 0 0,-1 1 0,0 0 0,-1 1 0,2 1 0,-1-1 0,1 0 0,1-2 0,0 1 0,0 0 0,-2 0 0,-1 0 0,-1 1 0,0 0 0,0 0 0,2 0 0,0-1 0,2 0 0,1 0 0,1-1 0,1 0 0,0-1 0,0 1 0,0 0 0,-1-1 0,1 1 0,-1-1 0,1 0 0,0 0 0,0 0 0,1 0 0,-1 0 0,1 0 0,0 0 0,0 0 0,0 0 0,-1 1 0,0 0 0,1 1 0,0-1 0,1 0 0,-1-1 0,0 0 0,1 1 0,-1-1 0,1 0 0,0 0-432,0 0-1448,-1 3-2521,-8 7-2569,-2 2-12114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43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29 965 192,'-2'0'5325,"-3"2"-3470,4-1-1600,1-1-198,-1 0 0,1 0 0,0 1 0,0-1 0,-1 0 0,1 0 1,-1 0-1,1 1 0,0-1 0,-1 0 0,1 0 0,0 0 0,-1 0 1,1 0-1,-1 0 0,1 1 0,0-1 0,-1 0 0,1 0 0,-1 0 1,1-1-1,0 1 0,-1 0 0,1 0 0,-1 0 0,1 0 0,0 0 0,-1 0 1,1 0-1,0-1 0,-1 1 0,1 0 0,0 0 0,-1-1 0,1 1 1,-1-1-1,-5 9 2007,11-16-73,8-4-1721,-1-2-1,0 1 0,-2-1 0,16-26 1,31-68 248,-56 105-485,13-29 138,-10 22-53,-1 1 0,1 0 0,11-16 0,9-22 217,-12 17-23,31-57 376,48-42 623,-84 120-891,12-15-107,-2 0-1,-1-1 1,20-43 0,0-6 312,-15 27-346,20-59 384,-40 98-359,-3 10-142,-9 18-90,5-8-75,-20 41 69,25-49-27,1-8 19,0 0-12,1 8-41,-1-3 46,-5 2-287,-20 39-1403,-1-14-3198,-9-6-1518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58.96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2979 840,'4'-45'11140,"-4"32"-9907,19-27 805,-15 29-1864,1 0-1,0 1 0,1 0 1,0 0-1,10-13 0,-11 17-95,-1 0 0,0-1 0,0 0 0,6-12 0,3-8 93,11-16 19,-14 23-54,20-30 0,4-3 533,7-6-441,22-28 4,-38 43 104,-6 9-215,-8 19 25,-1-1 1,0 0-1,-1 0 0,-1-1 0,10-31 1,-14 37-81,0 0 0,0 0 1,12-19-1,-5 10-47,-5 6 47,1 1 0,1 1 1,0 0-1,18-22 1,-18 24-40,0 0 1,-1 0-1,0-1 1,7-16 0,13-20 22,-20 35 42,0-1 1,0 0 0,-2 0-1,0-1 1,5-22-1,14-37 81,-12 32-79,-11 35-66,1 0 1,0 0-1,0 1 0,0-1 1,4-6-1,-1 3-21,-1 0 0,0-1 0,4-15 1,-6 15-5,1 1 1,1-1-1,0 1 1,8-15 0,53-101 28,-60 115-22,1 1 0,-1-1-1,5-16 1,5-14 0,1 11-3,-10 18 6,1 0 1,8-26 0,10-38 121,-21 60-137,1 0 1,0 1 0,15-29 0,7-20-2,-8 10 12,-12 32 14,18-41-31,-18 42 4,16-34 0,-13 36 1,-2 0 1,9-30-1,-10 28 1,1 1 1,1-1-1,0 1 1,14-19-1,-11 18 2,3-22 17,-12 36-13,0 2-3,-1 0 1,0-1-1,0 1 0,0 0 1,-1 0-1,0-1 0,1-5 1,-1 7-3,0 0 0,0 0 1,0 1-1,0-1 0,0 0 1,1 1-1,0-1 1,0 1-1,0 0 0,0 0 1,4-5-1,11-22 1,-11 8 0,2 1 0,-1 1 0,2-1 0,16-26 0,-10 27-5,-12 16 3,0 0 0,0 0 0,0 0 0,0 0 0,3-8 1,-6 8-1,0 4-6,2-7 1,0 0 12,0 1 1,0-1 0,1 1-1,0-1 1,0 1 0,6-9-1,-7 10 23,2-1-16,0 2-17,5-16 67,-6 16-59,-1 0-1,1-1 0,-1 0 0,-1 0 0,1 1 1,-1-1-1,2-10 0,-3 15 13,1-1-7,-1 1-9,1-1 0,-1 1 0,1-1 1,0 1-1,-1-1 0,1 1 0,-1-1 0,1 1 1,-1-1-1,0 1 0,1-1 0,-1 0 0,0 1 1,1-1-1,-1 1 0,0-1 0,0 0 0,1 0 1,-1 1-1,0-1 0,0 0 0,0 1 1,0-1-1,0 0 0,0 0 0,0 0 0,-3 2-54,1 8-20,-8 48 43,26 187 184,-14-218-110,-4 47 1,1-47 11,2 47 0,6 33 143,-5-64-183,1 0 1,9 41-1,19 32 95,-26-83-80,1 64 0,1 41 12,-5-100-29,8 52-1,14 4-2,-14-33 3,-7-34-15,9 36 1,-8-45 3,-1 0 0,-1 0 0,-1 1 0,0-1 0,-3 22 0,1 6 17,6 17-9,-3-49-1,-1 1 0,0-1-1,-1 1 1,0-1 0,-1 0 0,-3 17 0,0-10 2,1 0 1,0 1-1,2 35 0,0-43 1,0 0 0,-6 25 0,4-25-1,0 0 0,0 24 0,-4 25 5,5-52-11,1 0 1,-1 0-1,2 0 0,-1 0 0,1 0 0,1 0 0,3 18 0,-2-18-2,-1-1-1,0 1 1,-1-1-1,0 1 1,-1-1 0,1 1-1,-2-1 1,-2 13 0,-2-6 4,4-9-1,-1 0 0,1 1 0,1-1 0,-1 1 0,1 0 0,0 9 0,-6 35-4,2-43 7,5-9-9,0 0 1,-1 1 0,1-1 0,0 1 0,-1-1 0,1 0 0,0 1 0,0-1 0,-1 1 0,1-1 0,0 1 0,0-1 0,0 1 0,0-1 0,0 1 0,-1-1 0,1 1 0,0-1 0,0 1 0,0-1 0,0 1 0,1-1 0,-1 1 0,0-1 0,0 1 0,0-1 0,0 1 0,0-1 0,1 1 0,0 2 0,-1 0 0,1 0 0,-1 0 0,0 0 0,0 0 0,0 0 0,0 0 0,0 0 0,-2 4 0,1 4 65,1-10-57,1-1-6,-1 0 0,0 0 0,1 0 1,-1 0-1,0 0 0,1 0 0,-1 1 0,0-1 0,1 0 0,-1 0 0,0 0 0,1 0 0,-1 1 0,0-1 0,1 0 0,-1 0 1,0 1-1,0-1 0,1 0 0,-1 0 0,0 1 0,0-1 0,0 0 0,1 1 0,-1-1 0,0 0 0,0 1 0,0-1 0,0 0 0,0 1 1,0-1-1,0 0 0,0 1 0,0-1 0,0 1 0,3 23 35,1 1 26,-4-26 18,0 1-75,0 0 1,0 0-1,0 0 1,0 0-1,0 0 1,0 0-1,0 0 1,0 0-1,0 0 1,0 1-1,0-1 1,0 0-1,-1 0 1,1 0-1,0 0 1,0 0-1,0 0 0,0 0 1,0 0-1,0 0 1,0 0-1,0 0 1,0 0-1,0 0 1,-1 0-1,1 0 1,0 0-1,0 0 1,0 0-1,0 0 1,0 0-1,0 0 1,0 0-1,0 0 0,0 0 1,0 0-1,0-1 1,-1 1-1,1 0 1,0 0-1,0 0 1,0 0-1,0 0 1,0 0-1,0 0 1,0 0-1,0 0 1,0 0-1,0 0 1,0 0-1,0 0 0,0-1 1,0 1-1,0 0 1,0 0-1,0 0 1,0 0-1,0 0 1,0 0 3,0-1 0,0 1 0,1 0 0,-1 0 0,0-1 0,0 1 0,1 0 0,-1 0 0,0-1 0,0 1 0,0 0 0,0-1 0,0 1 0,0 0 0,1 0 0,-1-1 0,0 1 0,0 0 0,0-1 0,0 1 0,0 0 0,0-1 0,0 1 0,0 0 0,0-1 0,-1 1 0,1 0 0,0-1 1,0 1-1,0 0 0,0-1 0,0 1 0,0 0 0,-1 0 0,1-1 0,0 1 0,0 0 0,-1-1 0,-16-11 145,-36-9-63,38 16 25,-25-10-94,-60-15 0,86 26 19,0-1-1,-20-9 0,23 9-27,0 0 0,0 1 0,0 0 0,-21-4 0,15 6-15,0 0 1,0 2-1,0-1 1,0 2-1,-25 3 1,-13 1 8,43-5-11,0 1 1,1 0-1,-1 1 0,-18 5 1,-89 26 7,39 2-68,49-23 86,27-12-25,1 1-1,0 0 1,-1 0 0,1 0-1,0 1 1,0-1 0,0 1-1,0 0 1,0 0-1,0 0 1,0 0 0,1 0-1,-1 1 1,1-1 0,-1 1-1,-2 4 1,-1 13-108,7-13 109,4-7-32,-2-1 21,-1 0-1,1 1 1,0-1-1,0 1 1,0 0 0,0-1-1,0 2 1,0-1 0,5 1-1,1-1 10,6-1 32,0-1-1,0 0 0,1-2 1,-1 0-1,-1 0 0,19-9 1,17-4 4,-47 16-23,-2 1 3,6 3 36,-4-2-47,0 1 0,0-1 0,0 0 0,1 0 0,-1 0 0,0 0 0,1-1 0,-1 1 0,1-1 0,-1 0 0,0 0 0,1 0 0,-1 0 0,1-1 0,5-1 0,23-7 39,-28 9-33,0 0 0,0-1 0,0 1 0,-1-1 0,1 0-1,0 0 1,-1-1 0,1 1 0,0-1 0,-1 0 0,0 0 0,1 0 0,-1 0 0,0 0-1,0-1 1,0 1 0,0-1 0,-1 0 0,5-6 0,-2 1 0,3-7 35,0 0 0,8-22 0,-14 32-30,-1-1 0,0 1 0,1-1 0,-2 0 1,1 0-1,-1 1 0,0-1 0,0 0 0,0 0 0,-3-9 0,2 10-9,1-1-1,0 1 1,0 0-1,0 0 1,0 0-1,1 0 0,0 0 1,1-7-1,4-24 22,-7-9 36,6-112-40,2 38-23,-2 72 59,-2-65 0,-3 111-57,1-12-16,0 1 0,1-1 0,8-23 0,-10 30 6,0 6 2,0 2 3,2-7 7,0-1 0,-1 1 0,2 0 0,-1 0 0,1 0 0,-1 0 0,1 1-1,5-7 1,3-5 0,-15 35-66,0 0 0,1 0 1,0 34-1,2-37 64,-1 18 13,5 61 1,11-45-9,-4-18-4,5 50 1,-12-59-2,1 1 0,1-2 0,13 37 0,-14-46-13,0 0 0,-1 0 0,0 0 0,-1 0 0,-1 1 0,0-1 0,-1 1 0,0-1 0,-4 24 0,3-27 2,0-1 0,0 0-1,1 1 1,1-1-1,-1 0 1,2 1-1,-1-1 1,4 11 0,-4-16-20,0 1 1,0 0-1,0 0 1,0-1-1,-1 1 0,0 0 1,0 7-1,-1 4 50,6 0-92,-3-12-358,-50-29-5701,-12-6 302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47.74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1141 1317 416,'0'0'592,"0"0"-64,0 2-264,0 0-136,0 1-40,0-1 80,0 0-160,2-2 593,-1-1 239,1 0-136,-1-1-208,0 0-112,-2 2 0,1 0 0,0 0-48,1 1-16,-1 0 81,0-1 223,1-2 176,1 0 32,0 0-112,1-2-40,1 0-64,0 0 41,0-1-57,1 0-96,-1-1-56,-1 2-88,-1 1 0,0 1-48,-2 2-40,-1 0-32,1 1-56,-1 0-80,0-1 8,1 1-16,0-1 72,1-1 32,-1 0 176,0 1 57,-1-1-17,1 1-80,0 0-104,0 0-40,0 0 48,-1 0 0,1 0-40,0 0-80,0 0-8,0 0-64,0 0 24,0 0 0,0 0 24,0 0 32,0 0-8,0 0 0,0 0 16,0 0-56,-2 2-64,-1 0 32,-2 1-48,1 0 8,-1 0-8,1 1-16,0 0 16,2-1-8,0 0-8,1-1 8,0-1 8,1-1-8,0 0 0,0 1 0,-1 0 0,-1 1 8,-1 2-8,0 0 8,0 0-8,1 0 8,-1-1 8,1-2-8,1-1 0,0 0 8,1 0 0,1-1 0,0 1 0,0-1 0,-1 1-8,1 1 8,-2-1 0,0 0 0,1 0 0,-1-1 56,1 1 104,-1 0 128,1 0 8,0 0-40,0 0-88,0 0 9,0 0-41,0 0-72,0 0 0,0 0 8,0 0 56,0 0-32,0 0 80,0 0-8,0-3 16,0 0-24,0-1 0,0 1 16,0 1-16,0 1-40,-1 0-8,-1 1 16,1-1-80,-1 0 8,0 1-56,1-1 80,-1 0 8,1-1 0,-1 0-24,1 1 8,-1-1 8,1 0-8,0 0-8,0-1 0,-1 2 0,1-1 16,-1 0-16,1 0 0,0 0 0,-1-1 0,-1 0-16,2 1 32,-1 0-32,1-1-48,0-1 0,0-1 8,0-1 32,0 0 0,0-1 0,-1 1-40,1 2 80,-1 0-16,0 0-24,1 1 0,0 1 24,0 0-64,0 0 0,0 0 40,0-1-40,1-1 48,-1 0 8,0-1 33,0 0-41,-1 1 56,1 1-40,0 1 8,1 0-72,-1 1 64,1 1-56,-1-1 32,0 1 8,1-2-48,-1 1 0,0 0 64,1-1-8,0 0-56,0 0 80,0-1-40,1 1 0,-1 0 0,0 0 24,0-1-64,-1 1 56,1-1-16,-1 1-40,0 0 40,1 0-32,-1 0 32,1 0-40,0 0 0,0 1-8,0 0 8,0 1 0,0 0-8,0 0 8,-1 0 8,0 0-16,1 1 8,-1-1 56,1 1-16,0-2-48,-1-2 8,0-1 0,0 0-8,1 0 8,-1 0 8,1 1 64,0 1-8,-1-1-24,0 1 0,-1 0-32,2 0 40,-1 1-8,1-1-40,1 0 8,0-1-8,0 0 0,0-1 0,-1 0-8,0 1 16,0 0-16,-1 1 16,0 0-16,1 0 0,0 0 0,0 0 40,-1 0-40,1-1 0,0 0-8,0-3 8,0-1-8,0 0 8,0-2 0,1 0 0,-1 0 0,0 1 8,0 1-8,0 1 0,0 1 0,1-1-8,0 1 8,-1 0 8,1-1-8,-1 2 8,0-1-8,0 1 8,0 1 0,0 1 0,0 0-8,-1 0 8,0 0 0,0 0-8,1-1 8,-1 1 0,0-1-8,0 0 8,0 1 0,0 0-8,0 1 8,0 0 0,0 0 0,1 0-8,-1-1 8,1 0 0,-1-1-8,0 0 8,-1 0-8,1-1 8,-1 1 0,1-1 0,0 0 8,-1-1-8,0 0-8,-1 0 8,-1-1-8,1 0 8,0 1-8,1 0 8,-1 1 0,1 1-8,1-1 8,0 1-8,-1-1 0,1-1 8,0 1-8,-1-1 0,1-1 0,-2 1 8,2 0 8,-1 1 32,0 0-40,0-1 40,-1 1-40,1-1 8,0-1 32,-1 0-40,1 1 0,0-1 56,0 1-56,0-1 56,-1 1-56,0-1 80,0 2-32,-1-1 16,1 2-64,1-1 40,1 1-32,0 1 40,1-1-8,-1 1 0,-1-1 0,0 0-32,1-1 40,-2 1 16,1 0-24,-1 0-32,0 1-8,0-1 8,-1 0-8,1 0 0,-1-1 0,0-1 0,0 1 0,0-1 0,1 0-8,-1 1 8,2 0-8,-1 0 8,2 1 0,-1 0 8,-1-1-16,0 1 0,0 0 8,0 0 0,0-1 0,0 0 0,0 1 0,-1 0 40,1 0 0,1 0-40,-1 0 40,2 1-40,0 0 0,0-1-8,-1 1 0,0-1 8,1 1 0,0-1-8,-1 0 0,0-1 8,0-1 0,0 0 0,0 1 0,-1 1 0,1 0-8,0 0 8,0 0-8,0 0 0,-1-1 0,-1 0 8,1 0 8,0 0-16,1 0 8,0 0 0,0 1-8,1 0 0,0-1 8,-1 1-8,1-2 0,-1 1 0,1-1 8,0 2-8,0 1 8,0 0 0,1 1-8,0 0 0,0 0 0,-1 0 0,1 1 0,0-1 0,0 2-8,0 0 8,0 0 0,1 0 0,-1 0-8,-1-1 8,0 1 0,1-1 0,-1 0-8,1 1 8,1 0-16,-1-1 16,1 0 0,-1 0 0,1-2 8,-1 1 0,0-1 56,-1 0-56,0-1 40,-1 0-40,-1-2 8,0 0-16,0-1 8,1 1 0,0-1 0,-1 0 0,1 0-8,-1-1 0,1-1-8,1 0 8,-1 1 8,1 0-8,0 1 0,0 2 0,0 1 8,0 1 0,0 1 0,0 1 8,-1-2 40,2-1-48,-2 0-8,0-2 0,-1 0 0,0-1-8,0-1 8,0 0 0,0 0 0,1 1 0,0 1 8,1 2 0,-1 1 0,0 2 40,1-1-40,0 1 0,1 0 0,0-1 0,0-1 0,-1-1 0,0-1 0,-2 0 0,1 0-8,0 0 8,-1 1 0,0 1 8,0 0-8,1 1 8,-2 0-8,0-1 0,0-1 0,-3-1-8,0 0 8,-1-3-8,1 0 0,0 0 0,0 0 8,1 1 0,1 0-8,0 1 8,1 0 0,0 0 0,-1 0 8,2 1-8,-1 0 0,0 0 0,0 0 0,-1 0 0,1-1 0,-1 0 0,0-1-8,0 0 8,0 0 0,-1 0 0,-2-1 40,0 0-40,-3-1 0,0 1 0,-1 0 0,0 0 8,1 0-8,0 1-8,0 0 8,2 1-8,1 0 8,1 0-8,1 1 0,0 1 0,1 0 0,1 1 0,0 0 0,1 0 0,-1 1 0,1-1 0,1 1-8,-1 0 8,1 1 8,-1-1-8,-1 1 0,1-2 0,0 1 0,0 0 0,0 0 0,0 0 0,-1-1 0,2 1 0,-1-1 8,1 0-8,-1 1 8,0-1-8,0 0 0,0 0 0,0-1 0,0 1 8,0-2-8,-2 1 0,1 0 0,-1 0 0,0 1 0,0 0 0,0 0 0,-1 0 0,0 1 0,-1 0-8,-2 0 8,0-1-16,-2 1 16,-2-1 0,2 0 0,1 1 0,2-1 0,2 1 0,2-1 0,1 1 8,0-1-8,1 1 8,0 0-8,0 1-8,2 0 8,-1 0 0,1 0 8,-1 0-16,1 0 16,0 0-8,-1 0 0,1 0 0,-1 0-8,1 0 8,-1 0 0,0 0 0,0 0 0,-1 0 0,-1 0 0,-1 0 0,0-1-8,1 1 0,1 0 8,0 0-8,0 0 8,2-1-8,-2 1 0,1 1 8,-1-1-8,-1 0 8,0 1-8,1-1 8,-1 0-8,0 0 8,1 0 0,-1 0 0,1 0-8,0 0 8,1 0 0,0 0 0,0 0 0,-1 0 0,0-1 0,0 1 0,0-2 0,0 1 8,0 0-8,0 0 0,0 0 0,0 0 0,1 0 0,-1 0 0,-1 1 0,0 0 0,0-1 0,-2 1 0,0-1 0,0 0 0,-1 1 0,2 0-8,0 0 8,1 0-8,0 0 0,1 0 0,2 0 0,-1 0 0,2 0 0,0 0 0,-1 0 8,0 0-8,-1 0 8,-1 0-8,0 1 8,-2-1-8,0 1 0,0-1 8,1-1-8,0 1 0,1 0 0,1-1 8,-1 1 0,-1 0 0,0 0-8,0 0 0,1 0 0,-1-1 0,0 0-40,-1 1 32,2-1 8,-1 1 8,1 0-8,0-1 0,1 1 0,1 0 8,-1 1-8,1 0 0,0-1 8,-1 2-8,0-1 0,0 0 0,-1 1 0,0 0-40,-2-1 40,0 0 0,0 1 8,0-1-8,1-1 8,2 0 0,0 0 0,0 0 0,1-1 0,-1 1-8,1 0 8,-1 0 0,1 0-8,1 0 8,-1 1 0,0-1 0,0 0 8,-1 0-8,1-1 0,0 1 8,-1 0-8,1 0 8,0 0-8,0 0 8,0 0-8,0 0 0,0 0 8,0 0-16,0 0 16,0 0-8,0 0 0,0 0 0,0 0 0,0 0 0,0 0 8,0 0 0,0 0-8,0 0 8,0 0-8,0 0 8,0 0 0,0 0-8,0 0 8,0 0-8,0 0 0,0 0 8,0 0-8,0 0 8,0 0 0,0 0 8,0 0-8,0 0 8,0 0-8,0 0 0,0 0 8,0 0-8,0 0 0,0 0 0,0 0 8,0 0-8,0 0 8,0 0 32,0 0 0,0 0 8,0 0 16,0 0-24,0 0 24,0 0 0,0 0-23,0 0-33,0 0 40,0 0-8,0 0-32,0 0 40,0 0-8,0 0-32,0 0 64,0 0-32,0 0-32,0 0 40,0 0-40,0 0-8,0 0-8,0 0-16,0 0-56,0 0 24,0 0-8,0 0-8,3 2 8,1 1 48,2 1 8,2 1 16,1-1 32,2 2-48,0 0 8,1 0 0,-1 0 0,0 0 8,-2-1-8,1 0 0,-2-1 40,0-1-40,1 0 0,1-1 56,0-1-8,0-1 8,1-2-56,2 1 80,0-1-40,0 0-40,-2 1 0,-1 0 0,-3 0-8,-1 1 8,-2 1-8,-1-1 0,-1 1 0,1 0 0,2 0 0,0 0 8,1 2-8,1 1 8,1 0-8,0 0 8,0-1 0,0 1 0,1 0 8,0 0 32,0 0-48,0 1 0,0 0 8,0 1-8,-1 1 0,-1 0 0,0 0 0,-1 0 0,0 0 8,0-1-8,0 0 8,0-2-8,-1 0 0,0-1 0,0 0 8,1 0-8,-1-1 8,1 0 0,0 0 0,-1 1 0,2 0 0,-1 0 8,0 0-8,-1 0 0,0-1 0,0 1 0,-1-1 0,1-1 0,0 0 0,-1 1 0,1-1 0,0 0 0,0 1 0,1-1 8,0 0 32,1 0-40,0 0-8,0 0 8,0-1 40,0 0-40,0 0-8,0 1 0,-1 0 0,0 1 0,0 0 0,0 1 0,2 0 0,1 1 0,-1-1 0,2 1 8,0-1-8,0 0 8,0 0-8,0 1 0,0 0 0,1 0 0,0 0 8,1 0-8,1-1 8,-1 2-8,-1-1 0,-1 2 0,-1 0 0,0 0 0,0 1 8,0-1-8,-1 0 0,-1 0 0,-1 0 0,0 0-8,-1 0 8,0 0 0,-1-1 0,0-1 0,0 0 0,0 0 0,0 0 0,2 2 0,0 0 0,2 2 0,1 1 0,0 2 0,0 2 8,-1 2 0,1 0-8,-1-1 8,0 1-8,0-1 8,-2-1 0,0 0 0,-2-2 0,1 0 0,-2-2-8,0 1 8,-1-2-8,1 1 8,0-1-8,0 1 0,1 1 8,-1 0-8,1 2 8,-1 1 0,0 2-8,0 0 8,0 0 0,-2 0-8,1 0 8,1 1-8,0 1 0,1 0 8,-1 0-8,1 0 8,0-2-8,0 0 8,1-2-8,-1-1 8,-1-1-8,0 0 8,1 0 8,-1 1-8,0 2 0,-1 1 0,0 1 0,1 2 0,-2 0 0,1-1 40,1 1-40,-1-2 8,0-1-8,0 1 40,-1 0-40,-2 2 8,-1 1-8,0 2 56,-2-1-64,2-2 0,-1-3 0,2-3 0,0-4 0,0-4 0,1-1 0,0-3 0,0 0 0,0 0 0,0 1 8,-1 3 0,-1 3 48,-1 2-48,0 2 8,-1 0-8,1-1 0,0-2 8,2-2 32,1-2-40,1-3 0,0-1 0,0 0 0,-1-1 0,0 1 0,0 0-8,0 1 8,-1 2-8,0 0 8,0 2 0,-1 0 0,1-2 40,0-1 40,0-3 16,2-2 40,-1-1-48,1-2-96,0-3 0,-1-4 0,-1-5 0,-1-4 0,-1 0 0,0-1 0,-1 2 0,0 3 0,0 2 0,-1 3 0,-1 0 0,-1 2 0,0-1 0,0 1 0,1 1 0,0-1 0,0-1 0,0 0 0,1 0 0,1-1 0,0 1 0,2 0 0,-1 0 0,1-1 0,0 0 0,-1 0 0,0-3 0,-1 0 0,-1 0 0,0-1 0,0 0 0,-1 0 0,0 0 0,1 0 0,0 0 0,0 1 0,1 2 0,1 1 0,-1 2 0,1 1 0,0 0 0,0 1 0,1-1 0,-1 2 0,1 0 0,0 0 0,0 1 0,-1-1 0,0 1 0,0 1 0,0 0 0,0 0 0,0-1 0,0 1 0,-1-2 0,1 0 0,-1-1 0,0 0 0,1-1 0,-1 2 0,0-1 0,1 1 0,-1-1 0,0 0 0,1-1 0,-1 1 0,1-1 0,0 1 0,1 1 0,0-1 0,0 1 0,-1 0 0,1 2 0,0 1 0,0 0 0,0 1 0,0 1 0,0-1 0,0 0 0,-1 0 0,-1 0 0,0-1 0,-2 1 0,0 1 0,0-1 0,-1 0 0,0-1 0,0-1 0,0 0 0,0-1 0,-1 1 0,-1 1 0,-1 0 0,-1 0 0,0 0 0,-1 1 0,-2 1 0,0 1 0,0 0 0,-1 0 0,0-1 0,-1 0 0,0-1 0,0 0 0,0-2 0,0 1 0,1 1 0,1-1 0,2 2 0,0-1 0,1 0 0,1 0 0,0-1 0,0 1 0,0-1 0,1 0 0,0 0 0,-2 1 0,0-1 0,-1 0 0,0 1 0,0-1 0,0 1 0,1 0 0,2 1 0,-1 0 0,2 1 0,0 0 0,1 0 0,0-1 0,-1 1 0,0-1 0,0 0 0,-2 0 0,0-1 0,-1-1 0,0 1 0,2 0 0,0 0 0,0 1 0,2 0 0,-1 0 0,1 1 0,1 1 0,0 0 0,0 0 0,2 0 0,0 0 0,0 1 0,1 0 0,-1-1 0,1 0 0,-1-1 0,-2 1 0,-1-2 0,0-1 0,0 1 0,-1 0 0,1 0 0,-1 0 0,-1 1 0,1 0 0,-1 1 0,3 1 0,2-1 0,2 1 0,1 0 0,2 0 0,-1 0 0,1 0 0,0 0 0,-1 0 0,-1 0 0,1 0 0,-1 0 0,1 0 0,-1 0 0,1 0 0,0 0 0,0 0 0,0 0 0,0 0 0,0 0 0,3-1 0,1 0-8,0-1-104,1 1 56,0 1 40,-2-1 8,1 0 0,-2 0 8,1 1 8,-1-1-8,1-1 8,-1 0 56,0 1-56,-1 0 56,-1 0-8,0 1-56,-2-1 0,0-1 0,0 0 0,-2-2 0,-1-1 0,1 0 0,-1-1 0,2 1 0,0 1 0,0 1 0,1 1 0,1 1 0,1 1 0,0 1 0,1-1 0,0 1 0,0 0 0,0 0 0,-1 0 0,0 0 0,1 0 0,0-1 0,-1 1 0,2 0 0,0 0-8,1 1 0,2 0 8,3 1 16,4 0-16,4-1 0,5-1 0,2 0 0,3-1 0,0 0 0,0 0 0,0 0 0,1 0 0,0 0 0,0-1 0,1 1 0,-1-1 0,-1 2 0,-4-1 0,-5 3 0,-4 1 0,-5-1 0,-3 1 0,-3-2 0,-2 0 0,-1-2 0,-1-1 0,-1 0 0,1 0 0,0 1 0,0-2 0,-1 0 0,-1-2 0,-2 0 0,-5-1 0,-4-1 0,-6-1 0,-3 0 0,-4 1 0,-1 0 0,1 2 0,0 0 0,4 0 0,2 1 0,3-1 0,1-1 0,2-1 0,3 0 0,3 1 0,2-1 0,2 1 0,2 0 0,0 0 0,0 1 0,1 2 0,0 1 0,-1 0 0,-2 2 0,-1 2 0,-1 1 0,0 1 0,1 1 0,0 1 0,2 0-48,2-2-24,2-2 56,1-2 8,1 0 0,0-2 8,-1 1 8,0-1 0,0 0 0,-2 1 0,1-1 48,-1-1 8,0 0-64,1 0 0,0 0 0,0 0 0,1 0 0,0 1 0,0 0 0,1 0 0,0 1 0,-1 1 0,0 1 0,-1 0 0,1 1 0,0 0 0,-1 0 0,2 0-8,-1-1-56,2 1 56,1-2-8,0 1-32,2 0 48,1 1 48,3 1 8,3 2-16,2 0-40,3-1 0,3 0 0,3 0 0,2-2 0,1 0 0,-1-1 0,-2 0 0,-1-1 0,-3 1 0,-3-1 0,-2 0 0,-2 1 0,-2-1 0,0 2 0,1-1 0,-2 1 0,0-1 0,-1 1 0,-1-1 0,0 0 0,-1 0 0,0 0 0,1-1 0,0 2 0,1 0 0,1 0 0,0 0 0,0 3 0,1 0 0,1 0 0,1 0 0,-1 0 0,1 0 0,-2 0 0,0 0 0,-1-1 0,0 0 0,-1 0 0,-1 0 0,0-1 0,-1 0 0,0-1 0,0 0 0,1 1 0,0 0 0,-1 1 0,2 0 0,0 0 0,0 1 0,-1 1 0,0 0 0,-1-1 0,1 0 0,-2 0 0,0-2 0,0 0 0,0-1 0,1 1 0,0-1 0,1 0 0,0 2 0,-1 0 0,0 1 0,0 1 0,0 1 0,-1 1 0,1 0 0,-1 0 0,0-1 0,1 1 0,0 0 0,0 0 0,-1-1 0,1 1 0,0 0 0,-1 0 0,0 0 0,0 0 0,-1 1 0,0 0 0,1 0 0,-1 0 0,0 1 0,1-1 0,0 1 0,0-1 0,0 1 0,-1 0 0,0 1 0,-1-1 0,1 0 0,-1-1 0,0-2 0,0-2 0,1 0 0,-1-2 0,1-1 0,0 2 0,-1-1 0,-1 2 0,2 2 0,0 0 0,1 1 0,1 0 0,-1 1 0,1 0 0,-1-2 0,0 0 0,0-2 0,0 1 0,1-1 0,0 2 0,0 0 0,1 0 0,1 3 0,0 1 0,0 1 0,-1 0 0,0 1 0,0 0 0,0 0 0,-1-2 0,0-1 0,0-2 0,0 0 0,-1-1 0,0-2 0,-1 0 0,0-1 0,0 0 0,0 0 0,-1 0 0,1 1 0,-1 0 0,1-1 0,-1 0 0,1-1 0,-2 0 0,1 1 0,0 0 0,0 2 0,1 0 0,1 3 0,0 1 0,1 2 0,-1 0 0,0 1 0,-2 0 0,0-1 0,0 0 0,-1-2 0,-1-2 0,0 1 0,-1-1 0,1 1 0,-1-1 0,1 2 0,-2 1 0,1 0 0,-1-1 0,2 0 0,-1-2 0,1-1 0,0-2 0,0-1 0,0-1 0,0-1 0,0 1 0,-1 0 0,1-1 0,-1 1 0,0 1 0,0-1 0,0 1 0,0 2 0,-1-1 0,1 1 0,0-1 0,0-1 0,1 0 0,0 0 0,0-1 0,-1 1 0,1 1 0,0-1 0,0 0 0,-1 0 0,0 0 0,0-1 0,-1-1 0,0 0 0,1 0 0,0-1 0,-1-1 0,1-1 0,0 0 0,0-1 0,0 0 0,0 0 0,0-1 0,0 1 0,-1 1 0,1 0 0,0 0 0,0 0 0,1 0 0,-1 0 0,0 0 0,0-2 0,0 1 0,1-1 0,0 0 0,0 0 0,0 0 0,1-1 0,-1 1 0,0 1 0,-1 0 0,0 0 0,0 1 0,1 0 0,-1 0 0,2 0 0,-1 0 0,0 0 0,-1 0 0,1 0 0,-1-1 0,0 0 0,1 1 0,-1-1 0,0 1 0,0 0 0,0 0 0,-1 0 0,1 0 0,-1 0 0,0 0 0,1 0 0,-1 0 0,1 0 0,0 0 0,0 0 0,0 0 0,0 0 0,0 0 0,0 0 0,0 0 0,0 0 0,0 0 0,0 0 0,0 0 0,0 0 0,0 0 0,0 0 0,0 0 0,0 0 0,0 0 0,0 0 0,0 0 0,0 0 0,0 0 0,0 0 0,0 0 0,0 0 0,0 0 0,0 0 0,0 0 0,0 0 0,0 0 0,0 0 0,0 0 0,0 0 0,0 0 0,0 0 0,-2 1 0,-2-1-8,-1 0-1544,-4-2-2273,-6-2-2713,-27-9-5224,-7-2 2680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08.38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7 122 2769,'0'0'1816,"0"-1"-728,0 0-296,0 0-143,0-1 15,0 2-112,0-1-24,-1 1 96,0 0 32,1 0 88,-1 0 89,0 0-33,-1 0-104,1 0-56,2 0-32,-1 0 8,1 0-32,0 0-40,-1 0-63,1 0-49,-1 0-16,0 0-32,0 0 16,0 0-32,0 0-56,0 0-96,0 0-80,0 0-88,0 0-40,0 0-8,0 0 0,0 0 0,0 0 0,0 0 0,0 0 8,0 3 80,2 1 32,0 3 8,1 0 56,0 0 8,0 0-16,0 0-32,0-2-56,0 0-40,0 1-40,1-1 40,-1 1-40,0 1 40,-1 2-40,0 0 8,0 2-8,1 0 8,0 0-8,-1-1 8,1-1 32,0-2-48,-1-1 16,2-2 56,-1-1-64,-1-1 72,2 0-16,-1-1 17,0 0-9,1 0 16,1 0-32,-1 0 8,0 1-56,0-1 56,1 0-8,-1 0 8,2 1-16,-1-1 32,2 0 32,1 0-8,0-1 40,1-2 24,2 1-8,0-1-40,1 0-16,1 0-56,0-1 40,0-1-32,-1 2 8,-1 0-16,1 0-40,-2 1 40,0 0 24,-1 0-56,-1-1 32,1 1 8,0 1 16,0-1-24,1 0 16,0-1-16,0 1-48,-1 1 8,-2 0 0,1 0 8,-1 1 40,-1 0 32,2 0-32,0-1 32,0 1-16,0 0-16,0 0 40,0-1-8,1 1 16,1-1 16,3-1 40,-1 0-32,2-1-8,-1 0 24,-1-1-8,2 0-16,-1-1 0,1 1 0,1 0-24,0-1 24,1 0-16,0-1-7,0 1-1,1-1 0,-2 2-80,-1 0-8,-2 2 0,-2 0-8,-1 2 8,-2 1 0,1 1 0,-1 0 0,0 1 0,1 0 0,1 0 0,-1 3 0,0 1 0,-1 0 40,-1 0-40,0-1 0,-2 1 40,-1 0-32,0 1-8,-1 0 56,0 0-56,-1 1 80,-1 0-40,0 1 24,0 0-64,0 0 48,0-1-56,0-2 8,0-3 0,1-1-8,0-1 8,0-2-16,-1 0 8,0-1 0,0 1 8,1 0 0,0 1 0,0 0 40,1-1-48,0 0 64,-1-1-56,1 0 64,-1-2 24,1 0 0,-1-1 64,-1 0 56,-1 1 24,1 1-64,-1 1-32,1 0-48,-1 0-24,1-1-64,0 0 40,1 1-40,0 0 0,-1 0 8,0 0 40,0-1-40,0 1 32,-1 1 0,3-4 8,2-1-8,2-3-40,1-3-8,1-1 8,1-3-8,2 1 8,0 0 0,1 1 0,0-1 8,0 1-16,1 1 8,-1 2 0,0 0 0,-2 3 8,-2 1-8,-3 2-8,-1 2 8,-2 1-8,-2 0 0,1 1-8,-2-1 0,1 1 8,2 0 0,1-1 0,2 0 0,2 1 8,1-1 8,3 0-8,0-1 56,0 0-8,0 0-40,-1-1 32,-1 1-40,-1 0 64,0 1-56,-1-1-8,-2 1-8,1 0 8,-3 0-8,0 0 0,0 1-8,0 0 8,1 1 8,2 1-8,0 0 8,2 0 0,0 1 0,1-1 0,1 0 0,-1-2 8,0 1-8,0-2 56,-1 1-56,2-2 64,0 0 0,1 0-8,0-1-16,0 0 0,1 0-40,0-1 0,1 0 0,0 0 8,0 1-8,2-1 56,1 1-56,0-1 0,1 0 40,-1 0-40,0 0 0,-1-1 64,0-1-56,0 0 56,-3-1-16,0 1 8,-1-1 8,-1 0 32,0 0-8,-1-1-8,0 0-16,-1 0-64,0 0 0,-2 2 0,0 1 8,-1 1-8,1-1-8,-1 1 8,1-1 8,-1 0 32,1-1-40,2 0 40,-1-1-40,1-1 40,1 1 17,1 0-65,0 0 8,-1 2 0,0-1 40,0 1-32,-1-2 64,-1 1 8,1-2 40,-1 0-8,1 1 24,-1 0-24,-1-1-8,-2 1-32,0 1 8,-1 1-32,-1 1-48,-1 2 56,0 0-16,-1 2-40,0-1 40,-1 1-32,0 1 56,1-1-64,-1 0 40,1 0 16,-1 0-8,1-2-8,0 1-32,-1-1 32,1 0-40,0 1 8,0 0-8,0-1 0,0 1 0,0 0-8,1 0 0,-1 0-8,0 0-40,0 0 0,0 0-184,0 0-448,0 0-585,0 0-967,0 0-2193,-5-8-4449,-1-4-5489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1.42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174 8 1688,'1'0'1345,"0"-1"-129,-1 0-32,1-1-152,0 0-199,-1 1-201,-1 0-112,1 1-80,-1 0 80,0 1-32,1-1 16,-1 1 112,0-1 137,0 0-65,0 0-128,1-1-32,0 1-24,-1 0-32,1 0 8,-1 0-16,0 0 64,1 0 73,-1 0-49,0 0-48,-1 1 16,1-1-40,-1 0-144,1 0-160,-1 0-16,-1 1-56,-1 0-56,-1 1-40,-3 1 8,1 1 32,-3 3 0,0 2 0,-2 2 0,0 2 8,0 2 8,0 1-56,2-1 80,1-1-32,1-1 32,3-3-32,1-2 32,2-2-8,1 0 32,1-1-56,0 1 32,1-1-32,-1-1-40,0 0 56,1 1-72,-1 0 16,1 0-16,1 0 16,-1-1-8,1 0 0,0 0 0,1 0 0,0 0 0,-1-1 0,1-1 56,0 1-56,0 1 8,-1-1 32,1 1 0,0-1-40,0 1 0,0 0 64,0 0 1,0 0 23,1 0-8,0 1 16,-1-2-8,-1 0 0,1-2 24,-1 0-32,-1 0-8,0-1-32,0 0-32,0 1 56,0 1-64,1-1 0,1 1 0,1 0 64,1-1-16,1 1 80,1-2-8,1-1 32,1-1-56,1-1-32,-1 0-56,-2 1 32,0-1-40,-2 0 0,-2 1 40,-1 0-48,-1 2 0,0 1 8,-2 1 0,1-1 0,-1 0 56,1-1-56,0 1 40,0-1 0,-1 0-40,0 0 0,1 0 8,-1 0 32,1 0-40,0 0 56,0 0-16,0 0 8,0 0 40,0 0 24,0 0 24,0 0 0,0 0 0,0 0-8,0 0-32,0 0 32,0 0-64,0 0 8,-3 1 8,0 2-88,0-1 16,0 1 40,0-1 8,1 1-16,0-1 8,0 0 64,1-1 72,-1-1 40,1-1 16,0 1 9,-1-1-41,-1 1-112,-2-1-8,0 1 16,-1 0-64,-2 0-40,0-1 64,1 1-8,0-2-56,0 1 56,-1 0-56,0 0 0,-1-1 0,1 1-8,-1-1 0,1 1 8,2 0-8,1 1 0,2-1 48,1 0 64,2 1 16,0-2 8,-1 0-40,1-1-88,-2 0 40,0-1-32,-1 0-8,-2 0 0,1-1 0,0 0-8,1-1 8,1 1 0,1-1-8,1 0 0,0 0 0,2-1 0,1-1 0,-1-2-8,2 1 8,0-2-8,-1 1 8,1-1-8,-1 2 0,1 1 0,-1 1 0,1 0-8,0 2 8,0 0-40,0 0 40,1 0 8,2-1 0,1 0 0,0-1-8,0 1 8,-1 1 0,-1 0-8,0 0 0,-1 2-40,0 0 48,0 0-8,2-1 0,0 0 0,2 1 0,-1 1-8,1 0 8,-1 1 0,-1 1 0,1-1 0,-1 1-8,1-1 16,-1 1-8,1-1 0,0 1 8,0 0-8,-1 0 8,0 0 0,0 0 0,-1 1-8,0 0 0,-1 0 0,1 0 0,1 1 0,-2 1 8,0 0-8,-2 0 0,-1 0 8,-1-1-8,-1-1 8,0 0 0,-1 1 0,0-1 0,0 0 0,-1-1 8,1 0-8,0 1 0,0-1 8,1-1 40,-1 0-32,1 1 40,0-1 16,0 0-8,0 1-16,0 0 0,0 0-40,-1 0 0,1-1 40,0 1-48,0-1 0,1 1-8,-2-1-88,-1 1-48,1-1-192,0 0-264,0 0-249,0 0-439,-2-1-736,0-1-777,-4 2-1568,-7 1-1904,-2 1-2329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2.64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68 24 624,'0'1'2649,"0"1"-1281,-2 0-336,0 0-216,0 1 1,0-1 119,1 0 40,0-1 56,0-1 264,2-1 33,-1 0-81,2-1-80,-1 1-152,1-1-127,-1 1-153,-1 1-128,-1 1-176,1-1-144,-1 1-120,1-1-80,-1 1-40,1-1 56,2 1 40,3 0 64,1 0 40,2 1-32,0-1-48,-1-1-56,1 1-64,-1-1-40,-1 0 40,0-1-32,0 0 32,0 0-40,0-1 40,0-1-40,0 0 8,1 0 65,1 0 7,1 0-40,-2 0 8,-1 0-40,-2 1-8,-2 1 40,-1 1-40,-1 1 8,-1 0-8,1 0 40,-1 0-40,0 0 0,1-1 40,1 0-40,0-1 88,1 0 24,1-1 64,0-1-64,1 1-40,0-1-16,-1 1-8,-1 1 32,-1 0 32,-1 1-48,-2 0 32,0 0 8,0 1-32,0 1-8,-1 0-24,0 0-48,0 1 16,-3 0-8,0 0 40,0 0 8,1 0 16,0 0-24,0 0 0,-1 0-40,-2 0 8,-2 1-8,-2 0-8,-1 1 8,-1-1 0,1 0 0,2-1 64,2-1-64,2-1 40,1-2-40,0 0 64,0 0-8,1 0-56,-1 0-8,0 1 0,1 0 0,0 0-8,0 0 0,0 0-8,1 1 8,0-1 8,2 0-8,1-1 0,1 0-64,1 0-40,1 0-16,-1 1-112,1 0-136,-1-1-320,-1 1-801,1 0-1023,-2 1-2073,2 3-1697,1-1-687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4.94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97 42 1304,'0'0'1849,"0"1"-513,0 0-160,0 0 80,0 0 81,0-1-33,-1 0 80,1-1 129,-1 0-89,0 0-208,1 1-224,-1 0-111,1-1-137,0 1-40,-1 0-32,-1 1-96,0 0-176,0 0-136,0 1-48,-3 1-120,0 0-88,-4 3 64,0 0 48,0 2 0,0-1 65,1 1 15,1 1-40,1 0-64,0 0 8,2 1-16,1 1 8,1 0 8,1-1 16,1 0 0,0 0-8,1-1-40,0 0 0,1 0 0,0 0-24,0-1-40,0-1 40,1-1-40,1 0 8,0-2 40,1 0-8,0 0-32,0 0 32,0 0 24,1-2-16,1 0 32,0 0-16,1-1 32,0-1-8,0-1-24,-1 1 0,0-1-56,-1 1 32,-1-1-48,0 1 8,-1-1 40,1-1 16,0-1 32,2-2 80,2-1-8,2-2-32,0 0-8,1-2-32,-1-1-24,0 0-8,-1 1-16,-2 0 8,0 2 16,-2-1-56,-1 1 32,-1-2-40,0 1 64,0-1 16,0 0 16,-1 1-8,-1 0-24,0 0 16,-1 1 16,-1 1 40,-1 0-48,0 0-31,-1 0-17,1 1 0,-2 0-40,0 2 56,0-1-56,-2 1 40,-1 0-40,1 1-8,-2 0 8,1 1 8,-1 0-8,0 0 40,0 1-40,1 0 8,0-1-8,1 0 0,0 0 0,0 1 40,0 0-48,0 1 0,0 1 0,-2 1-8,0 1 8,-2 0-8,0 3 8,1 0 0,-1 0 0,2 1 0,1-1 0,1-1 16,0-1-16,2-1 8,1-1-8,1-1 8,-1 0-8,1-1 0,-1 2 0,-2 2 0,-1 2 0,-1 0 0,0 2 0,-1 1 0,0 0 0,0 0 0,2 0 0,0-1 0,0-1 0,2 0 0,0-1 0,1 0 0,0-1 0,1 0 0,1-1 0,-1 2 0,0-1 0,1 1 0,-1 0-8,2-1 8,-1 1 0,2-1-8,0 1 0,0-2 0,0 1 0,1-1 0,0 0 0,-1-1 8,0 0 0,0 1 0,-1-1 0,0-1 0,0 1 0,1-1 0,1 0-8,0 1 8,-1 0-8,0 0 0,2-1 8,1 0 0,1-1 0,2 0 8,0 1 8,0-1-8,0 0 0,-1-1 40,-1-1-40,0 0 40,0 0-32,-1-1-8,-1 0 40,0-1-40,0 0-8,0 0 8,1 0 0,0 0 0,1-1 0,2 0 0,-1-1 0,0 1 0,0-2 8,0 0-8,1-2 8,0 0-8,0 0 40,0-1-40,-3 1-8,0 1 8,-2 2 0,-1 1 0,-1 2 0,-1 0 40,0 1 8,-1-2-8,0-2-32,-2-2-8,0-2 0,0-1 0,-1-1 0,0-1-8,0 1 8,0 1-8,1 0 0,0 1 0,1 1 0,1 1 0,0 2 8,0 2 0,-1 0 0,1 0 56,-1 1-56,-1-1 0,0 0 8,0 2-8,0-1 0,-1 2 0,1-1 0,-1 0 0,0 1 0,0 1 0,1-1-8,-1 0-8,0 0 0,-1 1 0,-1 0 0,-1 1-8,-1 0 8,0 0-8,0 1 16,0 0-8,0 0-8,-1 0 8,0 0-8,0 1-32,1 1-8,0 1-16,1 0 0,1 1-24,0-1-24,1-2 24,0-1 24,2-1 8,0 0 16,2-1-24,0 0-120,1-1-177,0 1-39,0 0-40,0-1-136,0 0-232,1 1-408,-1 0-841,2 1-1744,1 0-2128,0-1-4209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8.4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268 129 1496,'0'0'1033,"0"0"-321,0-1-64,1 0-72,0 0-168,1-1 144,1 0 96,1-1-192,-1-2-160,1-1 105,0 0 135,-1 0 32,0 0-32,0 1-32,-2 0-48,0 2 120,-1 0 240,0 2 209,0 0-9,-1 1 40,0 0-80,-1 1-104,1-1-79,0 1-49,0 0-48,0 0-80,-1-1-32,1 1 32,-1-1-56,-2 0-159,0 0-281,-1 0 24,-2 0 8,1 1-8,-3 0-48,0 0-88,-1 0 0,-1 0 40,-1 1-40,1 1 0,-1 1 0,0 0 0,0 1-8,0 1 0,1 0 0,0 0 0,0 1 0,1-1-8,2 0 0,2 0 0,2 0 0,1-1-8,2 0 16,0 0 8,2-1 0,-1 1 0,2 0 40,0 0 24,0-1-72,1 0 48,1 1-32,2-1 40,1-1-8,1 0 16,1-1 8,0-1-64,2 0 56,1 0-56,0 0 0,0 0 40,-1 1-40,-1-1 0,0 1 8,-1 0-8,-1 1 8,-1 0-8,-2-1 40,0 2-32,-1-1 32,-1 1-40,0 1 0,-1 0 56,-1 0-56,1-1 40,-1 1 16,0-1 8,0 0 24,-1 1 48,0 0 0,-1 1-24,0 1-64,-2 0 8,0 1-16,0 0 0,-1-1 8,-2 0-8,1-1 24,0-1 16,0-2 32,-1 1 32,0-1-8,-2 1-56,-2 0-32,-2 1-40,0 0 40,-1 0-8,1-1-32,1 1 40,1-1 8,1 0 8,0-1 32,0-2 16,0 1 16,1-2-40,0 0-24,1-1 8,1 1-8,0-1-64,1 0 0,0 0 0,2 0 0,1 1-8,1 0 8,0-1 8,0 1-8,1 0 8,1 0 40,0 0 40,0 1 17,1-1-41,0 0-16,1 0-40,1 0-8,1 0 40,0 0-40,1 0 8,3-1-8,1 0 40,0-1-40,2-1 8,2-1-8,1-2 40,0 0-40,1-2 0,-2 1-8,-2 1 0,-3 1 0,-2 1 0,-3 2 0,-1 1-8,-1 0 8,1 1 8,1 0-8,0-1 0,1-2 8,1-1 40,1-1-40,1-2 0,0 1 40,-2-1-40,0 1 40,-2 0-32,-2 1 32,-1 1-40,0 0 56,-1 0-16,-1 0-40,0 0 0,-2-1 56,-1 0-56,0-1 8,-1 0 32,-1 1-48,0-2 8,-2-1-8,0-1 8,-1 0-8,1 0 8,0 0-8,2 1 8,0 1-8,1 0 0,1 0 0,1 1 0,1 1 8,1 0-8,-1 0 0,0 0 8,0 2-8,-1-1 8,-1 2 0,-1 0-8,0 1 0,0-1 0,0 0 0,1 0 0,0 0 0,1-1 0,1 2 8,0-1-8,1 1 0,2-1 0,0 1 0,0-2 0,-1 0 0,2 0-8,-1-1-8,1-1-56,0 0 64,1 0-8,2 0-32,0-1 40,1 1-56,0 0 56,1 2-56,-1 0 56,1 0 0,1 1 0,1 1 8,1-1 0,2 0 0,1 0 0,0-1 0,1 0 8,-1-2-8,-1 1 0,-2-1 0,-2 1 0,-2 1-8,0 0 8,-1 1 0,-1 0 0,-1 1-8,0 1 8,-1 0-8,-1 0 8,0 0-8,-1 0 0,0 0 0,0 1 0,0 0 0,0 0 0,0-1-8,-1 1 8,1-1-8,0 0 8,0-1 0,0 1 8,0-1 0,0 0 8,0 1 64,0 0-24,0 0 16,0-1-8,0 1 16,0 0 0,-3 1 0,-2 0-8,-2 1-64,-2 1 8,-2 1-8,-1-1 0,0 0 0,0 1-8,0 0 0,-1 1 0,-1 0 8,-1 3-8,0 0 8,0 1-8,0-1 8,2 0 0,1 0-8,2-1 8,1 0 0,1-1-8,0 0 8,1 0 0,-1 1 0,0 0 0,1-1 0,1 0 0,2 0 0,1 1-8,0-2 8,2 2 0,0-2-8,0 1 8,1 0-8,0 0 8,1-1-8,0-1-8,0-1-40,1 0 48,0-1 0,0 1 0,1 0 8,1 1-8,1 0 8,0 0-8,2-1 8,0 1 0,0 0 0,-1 0 0,0 1 0,0-1 0,-2 0 0,-1 1 8,0-2-8,-1 1 0,0-1 0,0-1 0,0 1 0,0-1 0,0 1 0,1-1 0,2 0 0,-1 0 0,1-1 0,-1 0-8,-1 1 8,0 0-8,-1 0 8,-1-1 0,-1 0 0,0 0 0,0-1 0,0 1 0,0 0 0,0 0 0,0 1 0,0-1 0,0 1 0,1-1 0,0 1 0,-1 0 0,1 1 0,-2 0 8,1-1-8,-1 0 0,0 1 48,-1 0-32,-1 1 40,-1 1 8,-2 1-56,-2 1 40,-1 1-40,-1 0 8,-2 0-8,-1-1 8,0 0-8,1-2 0,1 0-8,2 0 8,0 0 0,1-1 8,-2-1-16,1 1 0,-1-1 0,1 0 0,1 0 0,2 0 0,2-2 0,2 1 8,1-2 8,1 0 32,0-1-48,1 1 8,0-1-8,-1 1 0,1 0-8,-1-1 8,0 1-8,0 0-40,0 0 0,0 0 32,0 0-64,0 0-32,0 0-80,0 0-144,3-1-385,2-2-895,3 0-880,1-2-2001,1-4-3057,0 0-1776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3.6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161 281 1304,'1'0'3897,"-1"-1"-2185,2-2-711,1 0-353,1-1 72,1-1 24,0 0-144,-1 2-208,0-1-128,0 2 40,-1 0 41,0-1-105,1 0-96,0-1-96,0-1-32,1 0-8,0-1 8,-1-1 56,1-1 168,-2 2 296,-1 0 112,-2 1 40,0 2-32,-1 1 8,0 2-15,-1 1-17,0-1-16,1 1-88,0 0-64,0-1-32,1 1 0,-1-1 88,0 1 32,1-1 9,-1 1-65,1 0-104,-1-1-64,1 1-40,0 0 32,0 0-8,-1 1-72,-1 1-32,-2 1 16,-1 2 16,0 1-8,-3 3-56,0 1 32,-2 2-16,-1 0 8,0 2-8,1 0 17,0 1 7,2 1-40,1-2-8,2-1-32,1-2 8,2-2 0,2-1-16,1-2 32,1 1 16,1-2 32,0 1-40,1 0-24,0 0-40,-1 0 8,0-1-40,-1 0-24,0 0 8,0-1 8,-1-2 8,1 0-24,1 0 72,1 0 48,2 0 48,1 0-16,1 0 16,1 0 16,0 0-88,0-1-40,1 1-16,-2-1-40,0-1 8,-2 0-8,0 0 24,-1-1-24,0 0 0,-1 0 16,-1 0-56,0 0 40,-1 1-48,0-1 8,0 1-8,0-1 8,2 0 56,-1 1 32,1-1 9,2 0 15,-1-1-24,1 0 0,0 1-32,-1-1-8,0 1-8,0-1 16,1-1 8,1 0 24,0-1-24,1-2-24,1 0 8,-1-1-40,-1 1 56,0 1-24,-2 0-48,-1 0 48,-1 1-40,0 0-8,0 0 8,-1-1 40,0-1-40,0-1 48,0 0-40,1 0-8,0 0 40,0 0-48,0 0 8,0 0 0,0-2-8,1 1 48,0-2-48,0 1 8,-1-1 0,0 0 40,0-1-40,-1 0 0,0 0 48,-1 0-40,0 1 32,0 0-40,-1 0 8,0-1-8,0 2 8,0-1-16,0 1 48,-1 0 16,0 1-56,0 0 48,0 3-40,0 0-8,-2 1 104,0 1-64,-2 0-8,1 0-32,-1 0-8,0-1 16,0 0-8,-1 1 0,1 1 40,0 0-40,0 0 40,1 0-40,-2-1 0,1-1 0,-1-1 0,0 0 40,0 1-48,0 1 48,1 0-40,-1 0-8,1 1 0,0 1 0,-1 1 0,2-1 0,-1 1 0,0-1 0,1 0 0,2 0 0,0 0 0,0 0 0,0 0 0,-2 0 0,-1 1 0,-2 1 0,-1 1 0,-1 1 0,-2 1 0,1 1 0,-1 0 0,1 0 0,0-1 0,2-1 0,1 0 0,1-1 0,-1-1 0,1 1 0,0 0 0,-1 0 0,1-1 0,-1 0 0,-1 1 0,1 1 0,0-1 0,0 1 0,1 0 0,1-1 0,-1 0 0,1 0 0,1-1 0,0 0 0,1-1 0,1 1 0,-1 0 0,0 0 0,0 0 0,-1 1 0,-1 0 0,1 0 0,-1-1 0,1 1 0,1-2 0,0 1 0,1-1 0,1 0 0,0 0 0,2 0 0,-1 0 0,-1 1 0,-1 2 0,-1 2 0,-1 1 0,0 0 0,-1 0 0,2 0 0,0-2 0,1 0 0,2-3 0,0 0 0,2-2 0,-1 0 0,1 0 0,1 0 0,0 0 0,1 0 0,3 0 0,3 1 0,4-1 0,5-1 0,7-3 0,6-4 0,3-1 0,0-2 0,-1 1 0,-5 0 0,-5 1 0,-6 2 0,-6 1 0,-4 3 0,-4 2 0,-1 1 0,0 0 0,2 1 0,2-1 0,4-1 0,2-1 0,3 0 0,1 0 0,0-1 0,1 1 0,0 0 0,-1 1 0,0-1 0,-2 1 0,-2 1 0,-2 0 0,-3 0 0,-1 0 0,-3 0 0,0 0 0,-2 0 0,0 0 0,0 0 0,2 1 0,-1-1 0,1 0 0,0 0 0,-1 0 0,-1-1 0,0 1 0,-2 0 0,0 0 0,-1 0 0,0 0 0,-1 0 0,1 1 0,-1-1 0,-1 1 0,0 0 0,1-1 0,-1 1 0,0 0 0,-1-1 0,-3 2 0,0-1 0,-2 0 0,1-1 0,1 1 0,1 0 0,2-1 0,2 1 0,1 0 0,1-1 0,0 1 0,0 0 0,-1-1 0,0 1 0,-1 0 0,-1 0 0,-3 1 0,-1 0 0,-3 0 0,0-1 0,1 0 0,-1-1 0,3-1 0,1 0 0,1-1 0,2 0 0,0 0 0,2 0 0,0 1 0,-1 0 0,0 0 0,-1 1 0,-2 0 0,-3 0 0,-1 0 0,-5 0 0,-2 1 0,-1 0 0,-1 0 0,0-1 0,-1 0 0,1 0 0,2-1 0,1 1 0,3-2 0,0 1 0,3 0 0,-1-1 0,1 1 0,0 1 0,-1 0 0,-2 1 0,0 0 0,0 1 0,0-1 0,2 1 0,1 0 0,2 0 0,1 1 0,2-1 0,1-1 0,-1 0 0,0 1 0,-1-1 0,-1 0 0,0 1 0,0 0 0,0 0 0,0-1 0,-1 1 0,1-1 0,0-1 0,1 0 0,-2 0 0,2 0 0,-1 0 0,2 1 0,1-1 0,2 1 0,0-1 0,1 0 0,0 0 0,1 1 0,0-1 0,1 0 0,-1 1 0,2-1 0,-1 2 0,1-1 0,-1 0 0,0-1 0,-1 1 0,0-1 0,-1 1 0,0 0 0,1 1 0,0 1 0,-1 1 0,1 1 0,0-1 0,0 1 0,0 0 0,1 0 0,-1 1 0,1 1 0,-1-1 0,0-1 0,0 0 0,1-1 0,-1-1 0,-1-1 0,1 0 0,0 1 0,0 1 0,1 2 0,-1 1 0,0 2 0,0 2 0,-1 2 0,0 1 0,0 2 0,0 1 0,0 0 0,0-1 0,0-2 0,0-2 0,1-1 0,0-2 0,0-1 0,0-1 0,1-2 0,1 0 0,0-2 0,1 0 0,2-1 0,2 0 0,3 1 0,2-1 0,4 1 0,3-1 0,2 0 0,2-1 0,0-2 0,1 0 0,-2-2 0,-2 0 0,-2-1 0,-5 0 0,-2 0 0,-2 0 0,-2 0 0,0 0 0,-1 0 0,1 0 0,2-3 0,1-1 0,0-2 0,2-2 0,0-2 0,0 1 0,-2-1 0,-1 1 0,-1 1 0,-1-1 0,-1 1 0,1-1 0,-2 0 0,0 1 0,0-1 0,-1 0 0,-1-1 0,0 0 0,1-1 0,-1-1 0,0 1 0,1-1 0,-1-1 0,-1 2 0,-1 0 0,-1 1 0,-1 1 0,-2 1 0,-1 0 0,-1 1 0,0 1 0,0 0 0,0 1 0,1 0 0,-1 0 0,0-1 0,0 1 0,-1 0 0,-1 1 0,0-1 0,0 0 0,-1 1 0,0-2 0,-1 2 0,0 0 0,1 1 0,-2 1 0,-1 1 0,-1 0 0,-2 1 0,1 0 0,-2 0 0,0 2 0,2 0 0,0 1 0,3 1 0,0 1 0,1 0 0,1-1 0,-1 2 0,1 1 0,0-1 0,2 1 0,0-1 0,-1 1 0,0 1 0,-1 1 0,-1 4 0,-2 4 0,-3 3 0,0 3 0,0 1 0,1 0 0,0-1 0,1 0 0,1-1 0,1-1 0,1-2 0,2-1 0,1-1 0,2-1 0,1 0 0,0 2 0,0 1 0,0 1 0,1 2 0,0 0 0,0-1 0,0 0 0,0-2 0,1-1 0,-1-1 0,1-2 0,0-1 0,0-2 0,0-1 0,0 0 0,1-1 0,0 0 0,1 1 0,1 0 0,0 1 0,1 1 0,0-1 0,1 0 0,0-2 0,0-1 0,2-1 0,0-1 0,3-1 0,3-1 0,2-2 0,3 0 0,1 0 0,2-1 0,1 0 0,0-2 0,2 0 0,-1-2 0,0-2 0,0-1 0,-2-2 0,-1-1 0,-2-1 0,0-2 0,-1-2 0,-2-1 0,-2-1 0,-2 0 0,-3-1 0,-1 1 0,-3 0 0,-1 1 0,-2 0 0,0 1 0,0 1 0,-1 0 0,1-1 0,-1-2 0,-1 0 0,0-2 0,0 1 0,0 1 0,0 0 0,1 2 0,-1 1 0,1 3 0,-2 2 0,1 3 0,-1 3 0,0 1 0,-3 2 0,-1 1 0,-5 1 0,-3 0 0,-4 2 0,-4 1 0,-1 3 0,-1 0 0,2 1 0,3 0 0,4-2 0,4-1 0,4-2 0,1 0 0,1-1 0,0-1 0,-1 0 0,-3 1 0,-2 1 0,-1 3 0,-3 2 0,-1 2 0,-2 2 0,1 3 0,-1 2 0,1 3 0,1 2 0,1 1 0,1 0 0,1 1 0,2-3 0,2-2 0,2-2 0,2-3 0,1-3 0,1-3 0,0-2 0,1-2 0,-1 1 0,1 0 0,0 2 0,-1 2 0,1 0 0,0 3 0,0 1 0,0 0 0,1 2 0,0 0 0,1-2 0,1-1 0,0-2 0,0-3 0,0-3 0,0-1 0,0-1 0,0-2 0,0 0 0,0 0 0,0-1 0,0 1 0,1 0 0,-1 0 0,0 1 0,1-1 0,0 1 0,-1 0 0,1 0 0,1 0 0,0 1 0,0-1 0,0 0 0,0 1 0,-1-1 0,0 0 0,0 0 0,-1-1 0,1 1 0,-1 0 0,0 0 0,0 0 0,0 0 0,0 0 0,-1 0 0,0-1 0,0 0 0,-1 1 0,0-1 0,1 1-56,-1-1-1352,1 1-1185,-3 0-1368,-2-2-904,-8 0-3112,-2 0-3930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5.02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106 45 960,'-1'0'2769,"1"-1"-785,-1 0-591,0 0-209,0 0-184,0-1-344,0 0-64,-1 0 152,0-1 313,0 0 119,-1 0-16,1 1-152,-1 2 65,0 1-65,1 1-168,-1-1 24,1 1-64,-1 0-64,0-1-87,1 0-161,-1 0-128,2-1-32,-1 0 8,0 0-16,-3 0 32,-1 0 104,-2 0-24,0 1-88,0 0 32,0 1-39,2 1-49,1 0 8,2 0-8,1-1 0,1-1 24,3 0 0,1 0 16,3 0 88,2 1 160,3-1-32,4 1-152,0 0-64,2 0-136,0 0 1,1-1-65,1 0-16,1-2-32,3-2-16,3 0-16,3-2 8,3 0-48,1 0 40,0 0 0,1 1 0,-2 0-32,-2 0-8,-3 1 40,-3 0-32,-2 0-8,-2 2 8,-3-1 48,-2 0-64,-3 1 0,-3 0 8,-2 2 0,-2-1-8,-2 1 8,0 1 0,1-1 0,-1 0 8,-1-1-8,0 1 0,-2-1 88,1-1-32,-1 1-56,0 0 64,0 0-64,0 0 8,0 0-8,0 0 40,-1 0-40,1-1 56,0 1 8,0-1 128,-3 2 56,-3 0 32,-2 0-152,-4 0-136,-2-1 0,-2 0 0,1-1 0,0 0 0,3 0 0,2 0 0,0-1 0,-1 0 0,0 0 0,-3 0 0,-4 0 0,-4 1 0,-2-1 0,-3 1 0,-2 1 0,0-1 0,0 0 0,3 1 0,3 1 0,2 0 0,4 1 0,3 1 0,2-1 0,0 1 0,0 0 0,0 1 0,1 0 0,0 0 0,1 0 0,1-1 0,1 0 0,0-1 0,0 0 0,1-1 0,1-1 0,2 0 0,1 0 0,1 0 0,1 0 0,0 0 0,1 0 0,0 0 0,0-1 0,-1 1 0,0 0 0,-1 0 0,0 1 0,0 0 0,0-1 0,0 1 0,1-1 0,2 1 0,-1-1 0,1 0 0,1 1 0,1 1-96,0 1-584,1 1-1769,0 2-3184,-2-1-3593,-2-1-5457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28.8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47 2264,'0'0'2329,"0"-2"-1017,3 0-440,0-1-271,1-1-201,1-1-104,0 0-128,-1 0-104,0 0-64,-2 1 0,0 0-72,-2 1-344,0 1-689,-1 1-815,-2 0-1713,-1 1 2473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6.28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20 336,'1'0'224,"0"0"-152,0 0-56,-1 0-8,1 0 104,-1 0 152,0 0 176,0 0 16,0-1-104,0-1-175,0 0-105,1-1-24,0-1 72,-1 1 64,2 1 16,-2 0 32,0 2 80,0 1 96,0 0-40,-1 0-8,0 0 136,0 0 80,0 0-112,1-2-152,0 1-48,0-1-7,0 1-9,0-1-32,0 1-24,0 0 0,0-1 16,0 1-40,0 0-40,0 1-32,0-1-32,0 0-16,0 0 0,0 0-40,0 0-8,0 0 0,0 0-8,0 0-160,0 0-520,4 0-1065,2 0-4376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7.10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 7 2737,'0'-1'1424,"0"1"-640,0-2-256,0 1-16,0 0 184,0 0 145,0 1-169,0-1-264,0 1-96,0 0 0,0 1-72,0 0-80,0 0-80,-1 0 8,0 0-40,1-1-40,0-1 64,1 0-64,-1 0 0,1 0-8,-1 1-8,0-1-240,0 1-920,1 2-1121,0 1-3936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37.06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127 31 2336,'0'0'1889,"0"0"-329,-1 1-328,0 0-223,-2-1-361,1-1-176,-1 0 32,0 0 72,0-1 56,1 1 40,0-1-151,1-1-9,0 1 56,1-1 32,1 2-16,-1 0-128,0 3-96,0-1-24,-1 2-96,0-1 16,1 0-40,-1-1-16,0 1 41,1-2 135,0 1 8,0-2-16,0 1 56,1-1 32,0 0 0,0 0 0,0 0-40,0 1-8,0 0-48,0 0-48,0 0 25,1 0 63,2 0-32,4 0 16,1 0-104,4-1-56,1-1 40,2-1-8,2 0-16,0 0-16,-1-1 16,-3 1-48,-2 1-80,-4 0-32,-2 1-16,-1 1-56,-2 1 56,-1 0-64,-1 0 16,0 1 40,1 0 16,1 1-24,1-2-32,1 1 56,1 1-24,1 0-40,0 0 128,0 0-40,1-1 8,0 0-16,0 0 8,-2 0-40,0 1 17,-1-2-1,-1 1-8,-1-1 8,-1-1 8,0 1 32,0-1-16,1 1 24,0 0 48,-1 0-24,0 0 0,0 0-64,-1-1 32,1 1-64,0 0 24,1-1-64,1 2 104,1-1-64,2 1 24,-1 0-64,1 1 88,-1 1-80,0-1 40,-2-1-48,0 0 56,-1 0-56,-1-1 48,-1 0-8,1 0 0,0 0-32,1 0 56,0 1-64,2 0 64,1 1-64,0 0 40,1 1-48,0 0 16,0 1 32,-1 0-48,0-1 8,0 1 0,0 0 0,1-1 64,0-1 8,1 1-16,-2 0-8,0 0 8,-1 0-56,0 0 112,-1-1-48,1-1 24,-1 1-48,0-1 24,1 2-64,0 1 80,1 0-80,1 2 64,1 0-64,1-1 64,0 0-64,-1 0 64,0 0-64,-1-1 88,-1 1-80,0-1 88,0 0-96,0-1 80,0 1-80,0 0 40,0-1 0,-1 1-40,-1 0 0,0 1 40,0-1-40,-1 1 56,1-1-56,1 1 0,0 0 0,0 0 0,2-1 0,1 1 48,1 0-56,1 2 48,-1 0-40,0 0 40,-2 0-40,0-2 0,-2-1 0,0-1 0,-2-2 0,0 0 40,0-1-40,0 1 0,0 1-8,-1 0 16,1 0-16,-1-1 8,1 1 0,0 0 32,0-1-32,-1 1-8,1 0 8,0 0 8,1 2-8,0-1 8,1 1-8,1 0 40,0 0-40,-1 0 0,0 0 0,1 0-8,-2-1 8,1 1 0,-1-1 0,0 0 0,0 0-8,-1 0 8,0 0 0,0 0-8,0 0 0,-1-1 8,2 1 0,-1 0-8,0 0 0,0-1 8,-1 0 0,1 0 0,-1 0 0,0-1 0,0 0 0,1 1 0,-1-1 8,1 0-16,0 0 16,1 1-7,-1 0-1,1 1 0,0 0 0,0-1 40,2 2-40,-1-1 0,2 1 40,0-1-40,-1 1 8,-1-2-8,-1 1 8,0-1-8,-1 0 0,1 0 8,0 0-8,0-1 0,1 1 8,-1 0-8,0 1-8,1 0 8,-1 0 0,1 0 0,-1 1-8,0-1 8,0 0-8,0 0 0,1-1 0,0 0 0,0 1 8,-1 0-8,1 0 0,-1 0 8,0 0-8,-1 0 0,0 1 0,0-1 0,1 0 8,0 1 0,0 0-8,0 2 0,0 0 0,-1 1 16,1 0-8,-1 1 0,-1-1 0,0-1 0,1 0 0,-1 1 0,-1-2-8,0 1 0,-1 0 0,2-2 8,0 1-8,-1-1 8,0-2-8,0 1 0,0-1 0,0-1 0,-1 1 0,1 1 0,0 2 0,-1 0 0,0 2 0,1 1 8,0 0-8,0 0 8,1 0-8,-1-2 0,0 1 0,0 0 0,0-1 8,0 0-8,0 1 0,-2 0 0,1 2 8,-1 0-8,0 2 0,1-2 0,-1 1 0,0-2 8,0 0-8,1-1 0,-1 0 0,1-1 0,0-1 0,0 1 8,1-2-8,0 1 0,-1 0 0,1-1 0,0-1 0,0 0 0,0-1 0,-1-1 0,1-1 0,-1 0 0,0 1 0,0 0 8,0-1-8,-1 0 0,-1 1 8,1 1-8,-1 2 8,0 2 40,-2 1-40,0 0-8,1 0 0,0-2 0,1 0 8,1-3 0,0-1-8,2-3 8,-1 0-8,1 0 8,0 0 0,0 0-8,-1 2 0,0 0 0,1 0 0,-2-1 0,0-1 0,0 1 0,1-1 8,-1 0 0,1 1 0,0-1-8,0 1-8,0 0 8,0 0 0,0 0-8,0 0 8,0 0-8,0 0 0,0 0 8,0 0 8,0 0-8,0 0 8,0 0-8,0 0 0,0 0-8,0 0 8,0 0 0,2 4-8,1 1 0,0 2 0,2 3 8,-1 1-8,1-1 8,-1-1 0,-1-3-16,1-1 8,0-3 0,-2-2 0,1-2 0,0 0 0,0-1 8,2 0 0,1-1 8,1-1 0,0 0 0,1-1 8,0 1-8,-3 2 0,-1 0 0,-1 1-8,-1 2 8,-2-1-8,0 1 8,0 1 0,-1-1 0,0 1-8,0 0 0,1 0 0,0-1-8,0-1 8,0 1-8,1-1-8,-1 1 16,0 0-8,0-1 8,0 1 0,0 0 0,0 0-16,0 0 8,0 0-8,0 0 8,0 0-8,0 0 8,0 0 0,0 0 0,0 0 8,0 0 0,0 0 16,0 0 56,0 0-16,0 0 40,0 0 0,0-3-24,0-5-64,0-3-8,1-4 8,0-1-8,0-2 8,1 0 0,1 0-8,2 0-8,1-1 8,2 0 8,1-1-8,-1 0 0,0 0 8,-1 0-8,-1 1 0,-2 0 8,-1 3 40,-2 1 16,-1 2-64,-1 3 8,0 2 0,-1 0 8,-1 1 40,1 0-56,-1 0 0,2 1 8,-1 1-8,0 0 8,-1 2-8,0-1 8,-1 1 0,1 1 40,0 0-40,0 0 0,1 0-8,-1-1 8,-1-1 0,0 1 8,-1-1-8,0 0-8,0 1 8,1-1 0,-1 0 0,1 1 0,0-1 0,-1 1-8,0-1 16,-1 1-8,0 0 40,1 1-40,1-1 0,-1 0 40,0 0-40,0 0 8,-1 0 40,1 0 16,1-1-8,0 0-8,0 1 8,1 0 8,-1 0-24,0 0 24,-1 0 8,0-1 8,-1 1-32,1 0-8,-1 0-32,1-2 32,-1 1-40,0-2 48,0 1-56,0-1 0,-1-1 0,0 0 0,1 0 0,1 1 0,0 1 0,0 1 0,-1 0 0,-1 0 0,0 1 0,-1 1 0,-1-1 0,0 0 0,1-1 0,1 0 0,1 0 0,0-1 0,-1 1 0,1-1 0,-1 0 0,-1 0 0,0-1 0,-2 0 0,0 0 0,0-1 0,0 0 0,1 1 0,0-1 0,0 0 0,-1 1 0,1 0 0,1 0 0,-1 0 0,1-1 0,1 2 0,0-1 0,1 2 0,-1 0 0,0-1 0,1 1 0,0 0 0,0 1 0,0-2 0,1 1 0,0-1 0,0 0 0,0 0 0,0 0 0,0 0 0,1 0 0,-2-1 0,0 1 0,-1 0 0,0 0 0,0 0 0,-1 1 0,1-1 0,1 1 0,-1 0 0,0 0 0,-1-1 0,0 1 0,-1-1 0,1 1 0,0 0 0,-1-1 0,1 0 0,-2-1 0,1-1 0,-1-1 0,1 1 0,1 1 0,0 0 0,1 0 0,2 1 0,-1 2 0,1 0 0,0 1 0,-1 0 0,0 0 0,0-1 0,0 1 0,1-1 0,-1 1 0,0-1 0,0 1 0,0 0 0,0-1 0,-2 1 0,-1-1 0,-1-1 0,-1 1 0,-2-1 0,-1 0 0,0 1 0,-2 0 0,1 0 0,0 1 0,-1 0 0,1 2 0,-1 0 0,0 0 0,0 1 0,0 0 0,0 1 0,3 0 0,1 1 0,0 0 0,2 0 0,-1-1 0,1 0 0,1 0 0,-1-1 0,-1 1 0,-2-1 0,-2 0 0,1 1 0,3 0 0,1-1 0,4 0 0,1 1 0,2-1 0,2-1 0,0 1 0,1 0 0,-2 0 0,1 1 0,-1-1 0,1-1 0,-1 1 0,0 0 0,0 0 0,0-1 0,1-1 0,0 1 0,-1 1 0,0-1 0,-1 1 0,0-1 0,-2 0 0,0 1 0,-2 0 0,0 0 0,-1 0 0,1 0 0,0 0 0,2 0 0,2-1 0,0 0 0,2 0 0,1 0 0,0 0 0,-1-1 0,-2 1 0,1-2 0,0 1 0,1 0 0,2 0 0,-1 0 0,2 1 0,0 0 0,0-1 0,2 0 0,2-4 0,2-2 0,5-5 0,3-2 0,2-1 0,2-1 0,-2 1 0,-1 1 0,-3 4 0,-4 2 0,-4 3 0,-3 3 0,-2 1 0,-2 1 0,0 0 0,-1 1 0,0-1 0,1 0 0,1 0 0,0 1 0,0-1 0,0 0 0,1 0 0,0 0 0,-1 0 0,0 0 0,0 0 0,0 0 0,0 0 0,0 0 0,0 0 0,4 2 0,3-1 0,5 0 0,4 1 0,1-2 0,0 2 0,1 0 0,-3 1 0,-2 1 0,-2 1 0,-1 0 0,-1 1 0,-1 1 0,0-1 0,0-1 0,1 0 0,-1-1 0,0 0 0,-1 0 0,-1 0 0,-1-1 0,0 1 0,0-1 0,0 0 0,0 1 0,1-1 0,1 1 0,0 0 0,0 1 0,1 1 0,0-1 0,1 1 0,1-1 0,2 0 0,0 0 0,1 0 0,0 0 0,2 0 0,-1 1 0,0-1 0,-1 1 0,-2 0 0,-1 1 0,0 1 0,-2 0 0,1 0 0,0 1 0,-1 0 0,1-2 0,-2-1 0,0 0 0,-1-1 0,0-1 0,-1 1 0,0 0 0,1 0 0,-1 0 0,1 0 0,-1 0 0,1-1 0,-1 0 0,0 0 0,1 0 0,0 1 0,1 0 0,0 1 0,0 0 0,1 1 0,0 0 0,2 0 0,-1-1 0,0 0 0,-1-1 0,0 1 0,-1-1 0,-1 1 0,0-1 0,0-1 0,0 1 0,1-1 0,-1 1 0,0 0 0,1 1 0,0-1 0,-1 0 0,1-1 0,0 0 0,0 0 0,0-1 0,0 1 0,0-2 0,-1 1 0,0-1 0,-1 1 0,0 0 0,0 1 0,1 0 0,0 1 0,1-1 0,1 1 0,0-1 0,1 1 0,-2 0 0,0 1 0,0-1 0,-1 0 0,0 1 0,0-1 0,0 0 0,0 1 0,0 0 0,-1 1 0,1-1 0,0 1 0,-1 0 0,0 0 0,0 0 0,-1 0 0,1 0 0,-1 0 0,1 0 0,1 1 0,0-1 0,0-1 0,-1 0 0,-1-1 0,-1 0 0,-1 0 0,1 1 0,-1-1 0,1 1 0,0 0 0,1 1 0,-2-1 0,1 0 0,0 0 0,0-2 0,0 0 0,0-2 0,-1 1 0,0 0 0,0-1 0,-1 1 0,0-1 0,0 1 0,0 1 0,1 1 0,0 0 0,1 0 0,0-2 0,-1 0 0,0 0 0,-1-2 0,0 0 0,-1 0 0,0-1 0,0 0 0,0 1 0,0 0 0,0 0 0,0 1 0,0 1 0,0 1 0,0 0 0,0 0 0,1-1 0,0-1 0,0-1 0,-1-1 0,1 0 0,0 0 0,0 0 0,-1 0 0,1 0 0,-1 0 0,0 2 0,0-1 0,0 2 0,0 0 0,1 1 0,0 1 0,-1-1 0,1 1 0,0-2 0,0 1 0,0-1 0,0 0 0,-1 0 0,0 0 0,1 1 0,-1-1 0,1 0 0,0-1 0,-1-2 0,1 0 0,-1-1 0,0 0 0,0 1 0,0-1 0,0 1 0,0-1 0,1-1 0,-1 0 0,0-3 0,0-3 0,-1-4 0,1-3 0,0-3 0,-1 1 0,0 0 0,0 4 0,1 3 0,-1 2 0,1 2 0,-2 0 0,0-1 0,0 0 0,-1-2 0,1-2 0,-1 0 0,1 0 0,0 1 0,0 1 0,1 2 0,-1 1 0,0 0 0,1 2 0,-1 0 0,0-1 0,0 0 0,-1 1 0,1 0 0,-2-1 0,0 1 0,0-2 0,-1 1 0,0-1 0,1 0 0,-1 0 0,1 0 0,0 0 0,0 0 0,-2 0 0,-1 0 0,0 1 0,0 0 0,-1 1 0,1 0 0,0 0 0,1 0 0,0-2 0,0-1 0,-1 1 0,2-1 0,-1 1 0,0 0 0,1 1 0,0-1 0,1-1 0,0 0 0,-1-1 0,0-1 0,0-1 0,-1 1 0,-2-1 0,1 0 0,0 0 0,0 1 0,0 1 0,1 0 0,-1 1 0,1 0 0,0 0 0,0-1 0,-1 1 0,0-1 0,-1 1 0,1-1 0,1 2 0,1 1 0,0 2 0,1 0 0,0 1 0,0-1 0,-1 0 0,1-2 0,-3 0 0,0-1 0,-1 0 0,-1 0 0,1 0 0,1 1 0,1 0 0,0 1 0,0 1 0,1 0 0,-1 1 0,1 1 0,-1 0 0,-2 1 0,1-2 0,-1 1 0,1-1 0,-1 0 0,1-1 0,0 0 0,-1 1 0,-2-1 0,0 0 0,-1 0 0,0 1 0,-1 0 0,0 1 0,-1-1 0,-1 1 0,2 0 0,0 0 0,2 0 0,2 0 0,1 0 0,0 0 0,1 0 0,-1 0 0,2 0 0,-1-1 0,1 1 0,-1-1 0,0 0 0,-1 0 0,-1 0 0,0 0 0,0 0 0,-1 0 0,1 0 0,0-1 0,0-1 0,0 0 0,0 0 0,-1 0 0,2 0 0,-1 0 0,2 0 0,0 0 0,0 1 0,1 1 0,-1 0 0,1-1 0,-2 0 0,0 1 0,-2-1 0,0 2 0,0 0 0,1 0 0,1-1 0,-1 1 0,0-1 0,0 0 0,0 1 0,-1 0 0,1 1 0,0-1 0,0 1 0,2 0 0,0 0 0,1 0 0,0 0 0,1 1 0,-1-1 0,1 1 0,0 0 0,-1 0 0,-1 1 0,0 0 0,-1 1 0,2 1 0,-1-1 0,1 0 0,1-2 0,0 1 0,0 0 0,-2 0 0,-1 0 0,-1 1 0,0 0 0,0 0 0,2 0 0,0-1 0,2 0 0,1 0 0,1-1 0,1 0 0,0-1 0,0 1 0,0 0 0,-1-1 0,1 1 0,-1-1 0,1 0 0,0 0 0,0 0 0,1 0 0,-1 0 0,1 0 0,0 0 0,0 0 0,0 0 0,-1 1 0,0 0 0,1 1 0,0-1 0,1 0 0,-1-1 0,0 0 0,1 1 0,-1-1 0,1 0 0,0 0-432,0 0-1448,-1 3-2521,-8 7-2569,-2 2-12114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43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29 965 192,'-2'0'5325,"-3"2"-3470,4-1-1600,1-1-198,-1 0 0,1 0 0,0 1 0,0-1 0,-1 0 0,1 0 1,-1 0-1,1 1 0,0-1 0,-1 0 0,1 0 0,0 0 0,-1 0 1,1 0-1,-1 0 0,1 1 0,0-1 0,-1 0 0,1 0 0,-1 0 1,1-1-1,0 1 0,-1 0 0,1 0 0,-1 0 0,1 0 0,0 0 0,-1 0 1,1 0-1,0-1 0,-1 1 0,1 0 0,0 0 0,-1-1 0,1 1 1,-1-1-1,-5 9 2007,11-16-73,8-4-1721,-1-2-1,0 1 0,-2-1 0,16-26 1,31-68 248,-56 105-485,13-29 138,-10 22-53,-1 1 0,1 0 0,11-16 0,9-22 217,-12 17-23,31-57 376,48-42 623,-84 120-891,12-15-107,-2 0-1,-1-1 1,20-43 0,0-6 312,-15 27-346,20-59 384,-40 98-359,-3 10-142,-9 18-90,5-8-75,-20 41 69,25-49-27,1-8 19,0 0-12,1 8-41,-1-3 46,-5 2-287,-20 39-1403,-1-14-3198,-9-6-1518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58.96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2979 840,'4'-45'11140,"-4"32"-9907,19-27 805,-15 29-1864,1 0-1,0 1 0,1 0 1,0 0-1,10-13 0,-11 17-95,-1 0 0,0-1 0,0 0 0,6-12 0,3-8 93,11-16 19,-14 23-54,20-30 0,4-3 533,7-6-441,22-28 4,-38 43 104,-6 9-215,-8 19 25,-1-1 1,0 0-1,-1 0 0,-1-1 0,10-31 1,-14 37-81,0 0 0,0 0 1,12-19-1,-5 10-47,-5 6 47,1 1 0,1 1 1,0 0-1,18-22 1,-18 24-40,0 0 1,-1 0-1,0-1 1,7-16 0,13-20 22,-20 35 42,0-1 1,0 0 0,-2 0-1,0-1 1,5-22-1,14-37 81,-12 32-79,-11 35-66,1 0 1,0 0-1,0 1 0,0-1 1,4-6-1,-1 3-21,-1 0 0,0-1 0,4-15 1,-6 15-5,1 1 1,1-1-1,0 1 1,8-15 0,53-101 28,-60 115-22,1 1 0,-1-1-1,5-16 1,5-14 0,1 11-3,-10 18 6,1 0 1,8-26 0,10-38 121,-21 60-137,1 0 1,0 1 0,15-29 0,7-20-2,-8 10 12,-12 32 14,18-41-31,-18 42 4,16-34 0,-13 36 1,-2 0 1,9-30-1,-10 28 1,1 1 1,1-1-1,0 1 1,14-19-1,-11 18 2,3-22 17,-12 36-13,0 2-3,-1 0 1,0-1-1,0 1 0,0 0 1,-1 0-1,0-1 0,1-5 1,-1 7-3,0 0 0,0 0 1,0 1-1,0-1 0,0 0 1,1 1-1,0-1 1,0 1-1,0 0 0,0 0 1,4-5-1,11-22 1,-11 8 0,2 1 0,-1 1 0,2-1 0,16-26 0,-10 27-5,-12 16 3,0 0 0,0 0 0,0 0 0,0 0 0,3-8 1,-6 8-1,0 4-6,2-7 1,0 0 12,0 1 1,0-1 0,1 1-1,0-1 1,0 1 0,6-9-1,-7 10 23,2-1-16,0 2-17,5-16 67,-6 16-59,-1 0-1,1-1 0,-1 0 0,-1 0 0,1 1 1,-1-1-1,2-10 0,-3 15 13,1-1-7,-1 1-9,1-1 0,-1 1 0,1-1 1,0 1-1,-1-1 0,1 1 0,-1-1 0,1 1 1,-1-1-1,0 1 0,1-1 0,-1 0 0,0 1 1,1-1-1,-1 1 0,0-1 0,0 0 0,1 0 1,-1 1-1,0-1 0,0 0 0,0 1 1,0-1-1,0 0 0,0 0 0,0 0 0,-3 2-54,1 8-20,-8 48 43,26 187 184,-14-218-110,-4 47 1,1-47 11,2 47 0,6 33 143,-5-64-183,1 0 1,9 41-1,19 32 95,-26-83-80,1 64 0,1 41 12,-5-100-29,8 52-1,14 4-2,-14-33 3,-7-34-15,9 36 1,-8-45 3,-1 0 0,-1 0 0,-1 1 0,0-1 0,-3 22 0,1 6 17,6 17-9,-3-49-1,-1 1 0,0-1-1,-1 1 1,0-1 0,-1 0 0,-3 17 0,0-10 2,1 0 1,0 1-1,2 35 0,0-43 1,0 0 0,-6 25 0,4-25-1,0 0 0,0 24 0,-4 25 5,5-52-11,1 0 1,-1 0-1,2 0 0,-1 0 0,1 0 0,1 0 0,3 18 0,-2-18-2,-1-1-1,0 1 1,-1-1-1,0 1 1,-1-1 0,1 1-1,-2-1 1,-2 13 0,-2-6 4,4-9-1,-1 0 0,1 1 0,1-1 0,-1 1 0,1 0 0,0 9 0,-6 35-4,2-43 7,5-9-9,0 0 1,-1 1 0,1-1 0,0 1 0,-1-1 0,1 0 0,0 1 0,0-1 0,-1 1 0,1-1 0,0 1 0,0-1 0,0 1 0,0-1 0,0 1 0,-1-1 0,1 1 0,0-1 0,0 1 0,0-1 0,0 1 0,1-1 0,-1 1 0,0-1 0,0 1 0,0-1 0,0 1 0,0-1 0,1 1 0,0 2 0,-1 0 0,1 0 0,-1 0 0,0 0 0,0 0 0,0 0 0,0 0 0,0 0 0,-2 4 0,1 4 65,1-10-57,1-1-6,-1 0 0,0 0 0,1 0 1,-1 0-1,0 0 0,1 0 0,-1 1 0,0-1 0,1 0 0,-1 0 0,0 0 0,1 0 0,-1 1 0,0-1 0,1 0 0,-1 0 1,0 1-1,0-1 0,1 0 0,-1 0 0,0 1 0,0-1 0,0 0 0,1 1 0,-1-1 0,0 0 0,0 1 0,0-1 0,0 0 0,0 1 1,0-1-1,0 0 0,0 1 0,0-1 0,0 1 0,3 23 35,1 1 26,-4-26 18,0 1-75,0 0 1,0 0-1,0 0 1,0 0-1,0 0 1,0 0-1,0 0 1,0 0-1,0 0 1,0 1-1,0-1 1,0 0-1,-1 0 1,1 0-1,0 0 1,0 0-1,0 0 0,0 0 1,0 0-1,0 0 1,0 0-1,0 0 1,0 0-1,0 0 1,-1 0-1,1 0 1,0 0-1,0 0 1,0 0-1,0 0 1,0 0-1,0 0 1,0 0-1,0 0 0,0 0 1,0 0-1,0-1 1,-1 1-1,1 0 1,0 0-1,0 0 1,0 0-1,0 0 1,0 0-1,0 0 1,0 0-1,0 0 1,0 0-1,0 0 1,0 0-1,0 0 0,0-1 1,0 1-1,0 0 1,0 0-1,0 0 1,0 0-1,0 0 1,0 0 3,0-1 0,0 1 0,1 0 0,-1 0 0,0-1 0,0 1 0,1 0 0,-1 0 0,0-1 0,0 1 0,0 0 0,0-1 0,0 1 0,0 0 0,1 0 0,-1-1 0,0 1 0,0 0 0,0-1 0,0 1 0,0 0 0,0-1 0,0 1 0,0 0 0,0-1 0,-1 1 0,1 0 0,0-1 1,0 1-1,0 0 0,0-1 0,0 1 0,0 0 0,-1 0 0,1-1 0,0 1 0,0 0 0,-1-1 0,-16-11 145,-36-9-63,38 16 25,-25-10-94,-60-15 0,86 26 19,0-1-1,-20-9 0,23 9-27,0 0 0,0 1 0,0 0 0,-21-4 0,15 6-15,0 0 1,0 2-1,0-1 1,0 2-1,-25 3 1,-13 1 8,43-5-11,0 1 1,1 0-1,-1 1 0,-18 5 1,-89 26 7,39 2-68,49-23 86,27-12-25,1 1-1,0 0 1,-1 0 0,1 0-1,0 1 1,0-1 0,0 1-1,0 0 1,0 0-1,0 0 1,0 0 0,1 0-1,-1 1 1,1-1 0,-1 1-1,-2 4 1,-1 13-108,7-13 109,4-7-32,-2-1 21,-1 0-1,1 1 1,0-1-1,0 1 1,0 0 0,0-1-1,0 2 1,0-1 0,5 1-1,1-1 10,6-1 32,0-1-1,0 0 0,1-2 1,-1 0-1,-1 0 0,19-9 1,17-4 4,-47 16-23,-2 1 3,6 3 36,-4-2-47,0 1 0,0-1 0,0 0 0,1 0 0,-1 0 0,0 0 0,1-1 0,-1 1 0,1-1 0,-1 0 0,0 0 0,1 0 0,-1 0 0,1-1 0,5-1 0,23-7 39,-28 9-33,0 0 0,0-1 0,0 1 0,-1-1 0,1 0-1,0 0 1,-1-1 0,1 1 0,0-1 0,-1 0 0,0 0 0,1 0 0,-1 0 0,0 0-1,0-1 1,0 1 0,0-1 0,-1 0 0,5-6 0,-2 1 0,3-7 35,0 0 0,8-22 0,-14 32-30,-1-1 0,0 1 0,1-1 0,-2 0 1,1 0-1,-1 1 0,0-1 0,0 0 0,0 0 0,-3-9 0,2 10-9,1-1-1,0 1 1,0 0-1,0 0 1,0 0-1,1 0 0,0 0 1,1-7-1,4-24 22,-7-9 36,6-112-40,2 38-23,-2 72 59,-2-65 0,-3 111-57,1-12-16,0 1 0,1-1 0,8-23 0,-10 30 6,0 6 2,0 2 3,2-7 7,0-1 0,-1 1 0,2 0 0,-1 0 0,1 0 0,-1 0 0,1 1-1,5-7 1,3-5 0,-15 35-66,0 0 0,1 0 1,0 34-1,2-37 64,-1 18 13,5 61 1,11-45-9,-4-18-4,5 50 1,-12-59-2,1 1 0,1-2 0,13 37 0,-14-46-13,0 0 0,-1 0 0,0 0 0,-1 0 0,-1 1 0,0-1 0,-1 1 0,0-1 0,-4 24 0,3-27 2,0-1 0,0 0-1,1 1 1,1-1-1,-1 0 1,2 1-1,-1-1 1,4 11 0,-4-16-20,0 1 1,0 0-1,0 0 1,0-1-1,-1 1 0,0 0 1,0 7-1,-1 4 50,6 0-92,-3-12-358,-50-29-5701,-12-6 302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08.38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7 122 2769,'0'0'1816,"0"-1"-728,0 0-296,0 0-143,0-1 15,0 2-112,0-1-24,-1 1 96,0 0 32,1 0 88,-1 0 89,0 0-33,-1 0-104,1 0-56,2 0-32,-1 0 8,1 0-32,0 0-40,-1 0-63,1 0-49,-1 0-16,0 0-32,0 0 16,0 0-32,0 0-56,0 0-96,0 0-80,0 0-88,0 0-40,0 0-8,0 0 0,0 0 0,0 0 0,0 0 0,0 0 8,0 3 80,2 1 32,0 3 8,1 0 56,0 0 8,0 0-16,0 0-32,0-2-56,0 0-40,0 1-40,1-1 40,-1 1-40,0 1 40,-1 2-40,0 0 8,0 2-8,1 0 8,0 0-8,-1-1 8,1-1 32,0-2-48,-1-1 16,2-2 56,-1-1-64,-1-1 72,2 0-16,-1-1 17,0 0-9,1 0 16,1 0-32,-1 0 8,0 1-56,0-1 56,1 0-8,-1 0 8,2 1-16,-1-1 32,2 0 32,1 0-8,0-1 40,1-2 24,2 1-8,0-1-40,1 0-16,1 0-56,0-1 40,0-1-32,-1 2 8,-1 0-16,1 0-40,-2 1 40,0 0 24,-1 0-56,-1-1 32,1 1 8,0 1 16,0-1-24,1 0 16,0-1-16,0 1-48,-1 1 8,-2 0 0,1 0 8,-1 1 40,-1 0 32,2 0-32,0-1 32,0 1-16,0 0-16,0 0 40,0-1-8,1 1 16,1-1 16,3-1 40,-1 0-32,2-1-8,-1 0 24,-1-1-8,2 0-16,-1-1 0,1 1 0,1 0-24,0-1 24,1 0-16,0-1-7,0 1-1,1-1 0,-2 2-80,-1 0-8,-2 2 0,-2 0-8,-1 2 8,-2 1 0,1 1 0,-1 0 0,0 1 0,1 0 0,1 0 0,-1 3 0,0 1 0,-1 0 40,-1 0-40,0-1 0,-2 1 40,-1 0-32,0 1-8,-1 0 56,0 0-56,-1 1 80,-1 0-40,0 1 24,0 0-64,0 0 48,0-1-56,0-2 8,0-3 0,1-1-8,0-1 8,0-2-16,-1 0 8,0-1 0,0 1 8,1 0 0,0 1 0,0 0 40,1-1-48,0 0 64,-1-1-56,1 0 64,-1-2 24,1 0 0,-1-1 64,-1 0 56,-1 1 24,1 1-64,-1 1-32,1 0-48,-1 0-24,1-1-64,0 0 40,1 1-40,0 0 0,-1 0 8,0 0 40,0-1-40,0 1 32,-1 1 0,3-4 8,2-1-8,2-3-40,1-3-8,1-1 8,1-3-8,2 1 8,0 0 0,1 1 0,0-1 8,0 1-16,1 1 8,-1 2 0,0 0 0,-2 3 8,-2 1-8,-3 2-8,-1 2 8,-2 1-8,-2 0 0,1 1-8,-2-1 0,1 1 8,2 0 0,1-1 0,2 0 0,2 1 8,1-1 8,3 0-8,0-1 56,0 0-8,0 0-40,-1-1 32,-1 1-40,-1 0 64,0 1-56,-1-1-8,-2 1-8,1 0 8,-3 0-8,0 0 0,0 1-8,0 0 8,1 1 8,2 1-8,0 0 8,2 0 0,0 1 0,1-1 0,1 0 0,-1-2 8,0 1-8,0-2 56,-1 1-56,2-2 64,0 0 0,1 0-8,0-1-16,0 0 0,1 0-40,0-1 0,1 0 0,0 0 8,0 1-8,2-1 56,1 1-56,0-1 0,1 0 40,-1 0-40,0 0 0,-1-1 64,0-1-56,0 0 56,-3-1-16,0 1 8,-1-1 8,-1 0 32,0 0-8,-1-1-8,0 0-16,-1 0-64,0 0 0,-2 2 0,0 1 8,-1 1-8,1-1-8,-1 1 8,1-1 8,-1 0 32,1-1-40,2 0 40,-1-1-40,1-1 40,1 1 17,1 0-65,0 0 8,-1 2 0,0-1 40,0 1-32,-1-2 64,-1 1 8,1-2 40,-1 0-8,1 1 24,-1 0-24,-1-1-8,-2 1-32,0 1 8,-1 1-32,-1 1-48,-1 2 56,0 0-16,-1 2-40,0-1 40,-1 1-32,0 1 56,1-1-64,-1 0 40,1 0 16,-1 0-8,1-2-8,0 1-32,-1-1 32,1 0-40,0 1 8,0 0-8,0-1 0,0 1 0,0 0-8,1 0 0,-1 0-8,0 0-40,0 0 0,0 0-184,0 0-448,0 0-585,0 0-967,0 0-2193,-5-8-4449,-1-4-5489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1.42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174 8 1688,'1'0'1345,"0"-1"-129,-1 0-32,1-1-152,0 0-199,-1 1-201,-1 0-112,1 1-80,-1 0 80,0 1-32,1-1 16,-1 1 112,0-1 137,0 0-65,0 0-128,1-1-32,0 1-24,-1 0-32,1 0 8,-1 0-16,0 0 64,1 0 73,-1 0-49,0 0-48,-1 1 16,1-1-40,-1 0-144,1 0-160,-1 0-16,-1 1-56,-1 0-56,-1 1-40,-3 1 8,1 1 32,-3 3 0,0 2 0,-2 2 0,0 2 8,0 2 8,0 1-56,2-1 80,1-1-32,1-1 32,3-3-32,1-2 32,2-2-8,1 0 32,1-1-56,0 1 32,1-1-32,-1-1-40,0 0 56,1 1-72,-1 0 16,1 0-16,1 0 16,-1-1-8,1 0 0,0 0 0,1 0 0,0 0 0,-1-1 0,1-1 56,0 1-56,0 1 8,-1-1 32,1 1 0,0-1-40,0 1 0,0 0 64,0 0 1,0 0 23,1 0-8,0 1 16,-1-2-8,-1 0 0,1-2 24,-1 0-32,-1 0-8,0-1-32,0 0-32,0 1 56,0 1-64,1-1 0,1 1 0,1 0 64,1-1-16,1 1 80,1-2-8,1-1 32,1-1-56,1-1-32,-1 0-56,-2 1 32,0-1-40,-2 0 0,-2 1 40,-1 0-48,-1 2 0,0 1 8,-2 1 0,1-1 0,-1 0 56,1-1-56,0 1 40,0-1 0,-1 0-40,0 0 0,1 0 8,-1 0 32,1 0-40,0 0 56,0 0-16,0 0 8,0 0 40,0 0 24,0 0 24,0 0 0,0 0 0,0 0-8,0 0-32,0 0 32,0 0-64,0 0 8,-3 1 8,0 2-88,0-1 16,0 1 40,0-1 8,1 1-16,0-1 8,0 0 64,1-1 72,-1-1 40,1-1 16,0 1 9,-1-1-41,-1 1-112,-2-1-8,0 1 16,-1 0-64,-2 0-40,0-1 64,1 1-8,0-2-56,0 1 56,-1 0-56,0 0 0,-1-1 0,1 1-8,-1-1 0,1 1 8,2 0-8,1 1 0,2-1 48,1 0 64,2 1 16,0-2 8,-1 0-40,1-1-88,-2 0 40,0-1-32,-1 0-8,-2 0 0,1-1 0,0 0-8,1-1 8,1 1 0,1-1-8,1 0 0,0 0 0,2-1 0,1-1 0,-1-2-8,2 1 8,0-2-8,-1 1 8,1-1-8,-1 2 0,1 1 0,-1 1 0,1 0-8,0 2 8,0 0-40,0 0 40,1 0 8,2-1 0,1 0 0,0-1-8,0 1 8,-1 1 0,-1 0-8,0 0 0,-1 2-40,0 0 48,0 0-8,2-1 0,0 0 0,2 1 0,-1 1-8,1 0 8,-1 1 0,-1 1 0,1-1 0,-1 1-8,1-1 16,-1 1-8,1-1 0,0 1 8,0 0-8,-1 0 8,0 0 0,0 0 0,-1 1-8,0 0 0,-1 0 0,1 0 0,1 1 0,-2 1 8,0 0-8,-2 0 0,-1 0 8,-1-1-8,-1-1 8,0 0 0,-1 1 0,0-1 0,0 0 0,-1-1 8,1 0-8,0 1 0,0-1 8,1-1 40,-1 0-32,1 1 40,0-1 16,0 0-8,0 1-16,0 0 0,0 0-40,-1 0 0,1-1 40,0 1-48,0-1 0,1 1-8,-2-1-88,-1 1-48,1-1-192,0 0-264,0 0-249,0 0-439,-2-1-736,0-1-777,-4 2-1568,-7 1-1904,-2 1-2329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2.64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68 24 624,'0'1'2649,"0"1"-1281,-2 0-336,0 0-216,0 1 1,0-1 119,1 0 40,0-1 56,0-1 264,2-1 33,-1 0-81,2-1-80,-1 1-152,1-1-127,-1 1-153,-1 1-128,-1 1-176,1-1-144,-1 1-120,1-1-80,-1 1-40,1-1 56,2 1 40,3 0 64,1 0 40,2 1-32,0-1-48,-1-1-56,1 1-64,-1-1-40,-1 0 40,0-1-32,0 0 32,0 0-40,0-1 40,0-1-40,0 0 8,1 0 65,1 0 7,1 0-40,-2 0 8,-1 0-40,-2 1-8,-2 1 40,-1 1-40,-1 1 8,-1 0-8,1 0 40,-1 0-40,0 0 0,1-1 40,1 0-40,0-1 88,1 0 24,1-1 64,0-1-64,1 1-40,0-1-16,-1 1-8,-1 1 32,-1 0 32,-1 1-48,-2 0 32,0 0 8,0 1-32,0 1-8,-1 0-24,0 0-48,0 1 16,-3 0-8,0 0 40,0 0 8,1 0 16,0 0-24,0 0 0,-1 0-40,-2 0 8,-2 1-8,-2 0-8,-1 1 8,-1-1 0,1 0 0,2-1 64,2-1-64,2-1 40,1-2-40,0 0 64,0 0-8,1 0-56,-1 0-8,0 1 0,1 0 0,0 0-8,0 0 0,0 0-8,1 1 8,0-1 8,2 0-8,1-1 0,1 0-64,1 0-40,1 0-16,-1 1-112,1 0-136,-1-1-320,-1 1-801,1 0-1023,-2 1-2073,2 3-1697,1-1-687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4.94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97 42 1304,'0'0'1849,"0"1"-513,0 0-160,0 0 80,0 0 81,0-1-33,-1 0 80,1-1 129,-1 0-89,0 0-208,1 1-224,-1 0-111,1-1-137,0 1-40,-1 0-32,-1 1-96,0 0-176,0 0-136,0 1-48,-3 1-120,0 0-88,-4 3 64,0 0 48,0 2 0,0-1 65,1 1 15,1 1-40,1 0-64,0 0 8,2 1-16,1 1 8,1 0 8,1-1 16,1 0 0,0 0-8,1-1-40,0 0 0,1 0 0,0 0-24,0-1-40,0-1 40,1-1-40,1 0 8,0-2 40,1 0-8,0 0-32,0 0 32,0 0 24,1-2-16,1 0 32,0 0-16,1-1 32,0-1-8,0-1-24,-1 1 0,0-1-56,-1 1 32,-1-1-48,0 1 8,-1-1 40,1-1 16,0-1 32,2-2 80,2-1-8,2-2-32,0 0-8,1-2-32,-1-1-24,0 0-8,-1 1-16,-2 0 8,0 2 16,-2-1-56,-1 1 32,-1-2-40,0 1 64,0-1 16,0 0 16,-1 1-8,-1 0-24,0 0 16,-1 1 16,-1 1 40,-1 0-48,0 0-31,-1 0-17,1 1 0,-2 0-40,0 2 56,0-1-56,-2 1 40,-1 0-40,1 1-8,-2 0 8,1 1 8,-1 0-8,0 0 40,0 1-40,1 0 8,0-1-8,1 0 0,0 0 0,0 1 40,0 0-48,0 1 0,0 1 0,-2 1-8,0 1 8,-2 0-8,0 3 8,1 0 0,-1 0 0,2 1 0,1-1 0,1-1 16,0-1-16,2-1 8,1-1-8,1-1 8,-1 0-8,1-1 0,-1 2 0,-2 2 0,-1 2 0,-1 0 0,0 2 0,-1 1 0,0 0 0,0 0 0,2 0 0,0-1 0,0-1 0,2 0 0,0-1 0,1 0 0,0-1 0,1 0 0,1-1 0,-1 2 0,0-1 0,1 1 0,-1 0-8,2-1 8,-1 1 0,2-1-8,0 1 0,0-2 0,0 1 0,1-1 0,0 0 0,-1-1 8,0 0 0,0 1 0,-1-1 0,0-1 0,0 1 0,1-1 0,1 0-8,0 1 8,-1 0-8,0 0 0,2-1 8,1 0 0,1-1 0,2 0 8,0 1 8,0-1-8,0 0 0,-1-1 40,-1-1-40,0 0 40,0 0-32,-1-1-8,-1 0 40,0-1-40,0 0-8,0 0 8,1 0 0,0 0 0,1-1 0,2 0 0,-1-1 0,0 1 0,0-2 8,0 0-8,1-2 8,0 0-8,0 0 40,0-1-40,-3 1-8,0 1 8,-2 2 0,-1 1 0,-1 2 0,-1 0 40,0 1 8,-1-2-8,0-2-32,-2-2-8,0-2 0,0-1 0,-1-1 0,0-1-8,0 1 8,0 1-8,1 0 0,0 1 0,1 1 0,1 1 0,0 2 8,0 2 0,-1 0 0,1 0 56,-1 1-56,-1-1 0,0 0 8,0 2-8,0-1 0,-1 2 0,1-1 0,-1 0 0,0 1 0,0 1 0,1-1-8,-1 0-8,0 0 0,-1 1 0,-1 0 0,-1 1-8,-1 0 8,0 0-8,0 1 16,0 0-8,0 0-8,-1 0 8,0 0-8,0 1-32,1 1-8,0 1-16,1 0 0,1 1-24,0-1-24,1-2 24,0-1 24,2-1 8,0 0 16,2-1-24,0 0-120,1-1-177,0 1-39,0 0-40,0-1-136,0 0-232,1 1-408,-1 0-841,2 1-1744,1 0-2128,0-1-4209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8.4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268 129 1496,'0'0'1033,"0"0"-321,0-1-64,1 0-72,0 0-168,1-1 144,1 0 96,1-1-192,-1-2-160,1-1 105,0 0 135,-1 0 32,0 0-32,0 1-32,-2 0-48,0 2 120,-1 0 240,0 2 209,0 0-9,-1 1 40,0 0-80,-1 1-104,1-1-79,0 1-49,0 0-48,0 0-80,-1-1-32,1 1 32,-1-1-56,-2 0-159,0 0-281,-1 0 24,-2 0 8,1 1-8,-3 0-48,0 0-88,-1 0 0,-1 0 40,-1 1-40,1 1 0,-1 1 0,0 0 0,0 1-8,0 1 0,1 0 0,0 0 0,0 1 0,1-1-8,2 0 0,2 0 0,2 0 0,1-1-8,2 0 16,0 0 8,2-1 0,-1 1 0,2 0 40,0 0 24,0-1-72,1 0 48,1 1-32,2-1 40,1-1-8,1 0 16,1-1 8,0-1-64,2 0 56,1 0-56,0 0 0,0 0 40,-1 1-40,-1-1 0,0 1 8,-1 0-8,-1 1 8,-1 0-8,-2-1 40,0 2-32,-1-1 32,-1 1-40,0 1 0,-1 0 56,-1 0-56,1-1 40,-1 1 16,0-1 8,0 0 24,-1 1 48,0 0 0,-1 1-24,0 1-64,-2 0 8,0 1-16,0 0 0,-1-1 8,-2 0-8,1-1 24,0-1 16,0-2 32,-1 1 32,0-1-8,-2 1-56,-2 0-32,-2 1-40,0 0 40,-1 0-8,1-1-32,1 1 40,1-1 8,1 0 8,0-1 32,0-2 16,0 1 16,1-2-40,0 0-24,1-1 8,1 1-8,0-1-64,1 0 0,0 0 0,2 0 0,1 1-8,1 0 8,0-1 8,0 1-8,1 0 8,1 0 40,0 0 40,0 1 17,1-1-41,0 0-16,1 0-40,1 0-8,1 0 40,0 0-40,1 0 8,3-1-8,1 0 40,0-1-40,2-1 8,2-1-8,1-2 40,0 0-40,1-2 0,-2 1-8,-2 1 0,-3 1 0,-2 1 0,-3 2 0,-1 1-8,-1 0 8,1 1 8,1 0-8,0-1 0,1-2 8,1-1 40,1-1-40,1-2 0,0 1 40,-2-1-40,0 1 40,-2 0-32,-2 1 32,-1 1-40,0 0 56,-1 0-16,-1 0-40,0 0 0,-2-1 56,-1 0-56,0-1 8,-1 0 32,-1 1-48,0-2 8,-2-1-8,0-1 8,-1 0-8,1 0 8,0 0-8,2 1 8,0 1-8,1 0 0,1 0 0,1 1 0,1 1 8,1 0-8,-1 0 0,0 0 8,0 2-8,-1-1 8,-1 2 0,-1 0-8,0 1 0,0-1 0,0 0 0,1 0 0,0 0 0,1-1 0,1 2 8,0-1-8,1 1 0,2-1 0,0 1 0,0-2 0,-1 0 0,2 0-8,-1-1-8,1-1-56,0 0 64,1 0-8,2 0-32,0-1 40,1 1-56,0 0 56,1 2-56,-1 0 56,1 0 0,1 1 0,1 1 8,1-1 0,2 0 0,1 0 0,0-1 0,1 0 8,-1-2-8,-1 1 0,-2-1 0,-2 1 0,-2 1-8,0 0 8,-1 1 0,-1 0 0,-1 1-8,0 1 8,-1 0-8,-1 0 8,0 0-8,-1 0 0,0 0 0,0 1 0,0 0 0,0 0 0,0-1-8,-1 1 8,1-1-8,0 0 8,0-1 0,0 1 8,0-1 0,0 0 8,0 1 64,0 0-24,0 0 16,0-1-8,0 1 16,0 0 0,-3 1 0,-2 0-8,-2 1-64,-2 1 8,-2 1-8,-1-1 0,0 0 0,0 1-8,0 0 0,-1 1 0,-1 0 8,-1 3-8,0 0 8,0 1-8,0-1 8,2 0 0,1 0-8,2-1 8,1 0 0,1-1-8,0 0 8,1 0 0,-1 1 0,0 0 0,1-1 0,1 0 0,2 0 0,1 1-8,0-2 8,2 2 0,0-2-8,0 1 8,1 0-8,0 0 8,1-1-8,0-1-8,0-1-40,1 0 48,0-1 0,0 1 0,1 0 8,1 1-8,1 0 8,0 0-8,2-1 8,0 1 0,0 0 0,-1 0 0,0 1 0,0-1 0,-2 0 0,-1 1 8,0-2-8,-1 1 0,0-1 0,0-1 0,0 1 0,0-1 0,0 1 0,1-1 0,2 0 0,-1 0 0,1-1 0,-1 0-8,-1 1 8,0 0-8,-1 0 8,-1-1 0,-1 0 0,0 0 0,0-1 0,0 1 0,0 0 0,0 0 0,0 1 0,0-1 0,0 1 0,1-1 0,0 1 0,-1 0 0,1 1 0,-2 0 8,1-1-8,-1 0 0,0 1 48,-1 0-32,-1 1 40,-1 1 8,-2 1-56,-2 1 40,-1 1-40,-1 0 8,-2 0-8,-1-1 8,0 0-8,1-2 0,1 0-8,2 0 8,0 0 0,1-1 8,-2-1-16,1 1 0,-1-1 0,1 0 0,1 0 0,2 0 0,2-2 0,2 1 8,1-2 8,1 0 32,0-1-48,1 1 8,0-1-8,-1 1 0,1 0-8,-1-1 8,0 1-8,0 0-40,0 0 0,0 0 32,0 0-64,0 0-32,0 0-80,0 0-144,3-1-385,2-2-895,3 0-880,1-2-2001,1-4-3057,0 0-1776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3.6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161 281 1304,'1'0'3897,"-1"-1"-2185,2-2-711,1 0-353,1-1 72,1-1 24,0 0-144,-1 2-208,0-1-128,0 2 40,-1 0 41,0-1-105,1 0-96,0-1-96,0-1-32,1 0-8,0-1 8,-1-1 56,1-1 168,-2 2 296,-1 0 112,-2 1 40,0 2-32,-1 1 8,0 2-15,-1 1-17,0-1-16,1 1-88,0 0-64,0-1-32,1 1 0,-1-1 88,0 1 32,1-1 9,-1 1-65,1 0-104,-1-1-64,1 1-40,0 0 32,0 0-8,-1 1-72,-1 1-32,-2 1 16,-1 2 16,0 1-8,-3 3-56,0 1 32,-2 2-16,-1 0 8,0 2-8,1 0 17,0 1 7,2 1-40,1-2-8,2-1-32,1-2 8,2-2 0,2-1-16,1-2 32,1 1 16,1-2 32,0 1-40,1 0-24,0 0-40,-1 0 8,0-1-40,-1 0-24,0 0 8,0-1 8,-1-2 8,1 0-24,1 0 72,1 0 48,2 0 48,1 0-16,1 0 16,1 0 16,0 0-88,0-1-40,1 1-16,-2-1-40,0-1 8,-2 0-8,0 0 24,-1-1-24,0 0 0,-1 0 16,-1 0-56,0 0 40,-1 1-48,0-1 8,0 1-8,0-1 8,2 0 56,-1 1 32,1-1 9,2 0 15,-1-1-24,1 0 0,0 1-32,-1-1-8,0 1-8,0-1 16,1-1 8,1 0 24,0-1-24,1-2-24,1 0 8,-1-1-40,-1 1 56,0 1-24,-2 0-48,-1 0 48,-1 1-40,0 0-8,0 0 8,-1-1 40,0-1-40,0-1 48,0 0-40,1 0-8,0 0 40,0 0-48,0 0 8,0 0 0,0-2-8,1 1 48,0-2-48,0 1 8,-1-1 0,0 0 40,0-1-40,-1 0 0,0 0 48,-1 0-40,0 1 32,0 0-40,-1 0 8,0-1-8,0 2 8,0-1-16,0 1 48,-1 0 16,0 1-56,0 0 48,0 3-40,0 0-8,-2 1 104,0 1-64,-2 0-8,1 0-32,-1 0-8,0-1 16,0 0-8,-1 1 0,1 1 40,0 0-40,0 0 40,1 0-40,-2-1 0,1-1 0,-1-1 0,0 0 40,0 1-48,0 1 48,1 0-40,-1 0-8,1 1 0,0 1 0,-1 1 0,2-1 0,-1 1 0,0-1 0,1 0 0,2 0 0,0 0 0,0 0 0,0 0 0,-2 0 0,-1 1 0,-2 1 0,-1 1 0,-1 1 0,-2 1 0,1 1 0,-1 0 0,1 0 0,0-1 0,2-1 0,1 0 0,1-1 0,-1-1 0,1 1 0,0 0 0,-1 0 0,1-1 0,-1 0 0,-1 1 0,1 1 0,0-1 0,0 1 0,1 0 0,1-1 0,-1 0 0,1 0 0,1-1 0,0 0 0,1-1 0,1 1 0,-1 0 0,0 0 0,0 0 0,-1 1 0,-1 0 0,1 0 0,-1-1 0,1 1 0,1-2 0,0 1 0,1-1 0,1 0 0,0 0 0,2 0 0,-1 0 0,-1 1 0,-1 2 0,-1 2 0,-1 1 0,0 0 0,-1 0 0,2 0 0,0-2 0,1 0 0,2-3 0,0 0 0,2-2 0,-1 0 0,1 0 0,1 0 0,0 0 0,1 0 0,3 0 0,3 1 0,4-1 0,5-1 0,7-3 0,6-4 0,3-1 0,0-2 0,-1 1 0,-5 0 0,-5 1 0,-6 2 0,-6 1 0,-4 3 0,-4 2 0,-1 1 0,0 0 0,2 1 0,2-1 0,4-1 0,2-1 0,3 0 0,1 0 0,0-1 0,1 1 0,0 0 0,-1 1 0,0-1 0,-2 1 0,-2 1 0,-2 0 0,-3 0 0,-1 0 0,-3 0 0,0 0 0,-2 0 0,0 0 0,0 0 0,2 1 0,-1-1 0,1 0 0,0 0 0,-1 0 0,-1-1 0,0 1 0,-2 0 0,0 0 0,-1 0 0,0 0 0,-1 0 0,1 1 0,-1-1 0,-1 1 0,0 0 0,1-1 0,-1 1 0,0 0 0,-1-1 0,-3 2 0,0-1 0,-2 0 0,1-1 0,1 1 0,1 0 0,2-1 0,2 1 0,1 0 0,1-1 0,0 1 0,0 0 0,-1-1 0,0 1 0,-1 0 0,-1 0 0,-3 1 0,-1 0 0,-3 0 0,0-1 0,1 0 0,-1-1 0,3-1 0,1 0 0,1-1 0,2 0 0,0 0 0,2 0 0,0 1 0,-1 0 0,0 0 0,-1 1 0,-2 0 0,-3 0 0,-1 0 0,-5 0 0,-2 1 0,-1 0 0,-1 0 0,0-1 0,-1 0 0,1 0 0,2-1 0,1 1 0,3-2 0,0 1 0,3 0 0,-1-1 0,1 1 0,0 1 0,-1 0 0,-2 1 0,0 0 0,0 1 0,0-1 0,2 1 0,1 0 0,2 0 0,1 1 0,2-1 0,1-1 0,-1 0 0,0 1 0,-1-1 0,-1 0 0,0 1 0,0 0 0,0 0 0,0-1 0,-1 1 0,1-1 0,0-1 0,1 0 0,-2 0 0,2 0 0,-1 0 0,2 1 0,1-1 0,2 1 0,0-1 0,1 0 0,0 0 0,1 1 0,0-1 0,1 0 0,-1 1 0,2-1 0,-1 2 0,1-1 0,-1 0 0,0-1 0,-1 1 0,0-1 0,-1 1 0,0 0 0,1 1 0,0 1 0,-1 1 0,1 1 0,0-1 0,0 1 0,0 0 0,1 0 0,-1 1 0,1 1 0,-1-1 0,0-1 0,0 0 0,1-1 0,-1-1 0,-1-1 0,1 0 0,0 1 0,0 1 0,1 2 0,-1 1 0,0 2 0,0 2 0,-1 2 0,0 1 0,0 2 0,0 1 0,0 0 0,0-1 0,0-2 0,0-2 0,1-1 0,0-2 0,0-1 0,0-1 0,1-2 0,1 0 0,0-2 0,1 0 0,2-1 0,2 0 0,3 1 0,2-1 0,4 1 0,3-1 0,2 0 0,2-1 0,0-2 0,1 0 0,-2-2 0,-2 0 0,-2-1 0,-5 0 0,-2 0 0,-2 0 0,-2 0 0,0 0 0,-1 0 0,1 0 0,2-3 0,1-1 0,0-2 0,2-2 0,0-2 0,0 1 0,-2-1 0,-1 1 0,-1 1 0,-1-1 0,-1 1 0,1-1 0,-2 0 0,0 1 0,0-1 0,-1 0 0,-1-1 0,0 0 0,1-1 0,-1-1 0,0 1 0,1-1 0,-1-1 0,-1 2 0,-1 0 0,-1 1 0,-1 1 0,-2 1 0,-1 0 0,-1 1 0,0 1 0,0 0 0,0 1 0,1 0 0,-1 0 0,0-1 0,0 1 0,-1 0 0,-1 1 0,0-1 0,0 0 0,-1 1 0,0-2 0,-1 2 0,0 0 0,1 1 0,-2 1 0,-1 1 0,-1 0 0,-2 1 0,1 0 0,-2 0 0,0 2 0,2 0 0,0 1 0,3 1 0,0 1 0,1 0 0,1-1 0,-1 2 0,1 1 0,0-1 0,2 1 0,0-1 0,-1 1 0,0 1 0,-1 1 0,-1 4 0,-2 4 0,-3 3 0,0 3 0,0 1 0,1 0 0,0-1 0,1 0 0,1-1 0,1-1 0,1-2 0,2-1 0,1-1 0,2-1 0,1 0 0,0 2 0,0 1 0,0 1 0,1 2 0,0 0 0,0-1 0,0 0 0,0-2 0,1-1 0,-1-1 0,1-2 0,0-1 0,0-2 0,0-1 0,0 0 0,1-1 0,0 0 0,1 1 0,1 0 0,0 1 0,1 1 0,0-1 0,1 0 0,0-2 0,0-1 0,2-1 0,0-1 0,3-1 0,3-1 0,2-2 0,3 0 0,1 0 0,2-1 0,1 0 0,0-2 0,2 0 0,-1-2 0,0-2 0,0-1 0,-2-2 0,-1-1 0,-2-1 0,0-2 0,-1-2 0,-2-1 0,-2-1 0,-2 0 0,-3-1 0,-1 1 0,-3 0 0,-1 1 0,-2 0 0,0 1 0,0 1 0,-1 0 0,1-1 0,-1-2 0,-1 0 0,0-2 0,0 1 0,0 1 0,0 0 0,1 2 0,-1 1 0,1 3 0,-2 2 0,1 3 0,-1 3 0,0 1 0,-3 2 0,-1 1 0,-5 1 0,-3 0 0,-4 2 0,-4 1 0,-1 3 0,-1 0 0,2 1 0,3 0 0,4-2 0,4-1 0,4-2 0,1 0 0,1-1 0,0-1 0,-1 0 0,-3 1 0,-2 1 0,-1 3 0,-3 2 0,-1 2 0,-2 2 0,1 3 0,-1 2 0,1 3 0,1 2 0,1 1 0,1 0 0,1 1 0,2-3 0,2-2 0,2-2 0,2-3 0,1-3 0,1-3 0,0-2 0,1-2 0,-1 1 0,1 0 0,0 2 0,-1 2 0,1 0 0,0 3 0,0 1 0,0 0 0,1 2 0,0 0 0,1-2 0,1-1 0,0-2 0,0-3 0,0-3 0,0-1 0,0-1 0,0-2 0,0 0 0,0 0 0,0-1 0,0 1 0,1 0 0,-1 0 0,0 1 0,1-1 0,0 1 0,-1 0 0,1 0 0,1 0 0,0 1 0,0-1 0,0 0 0,0 1 0,-1-1 0,0 0 0,0 0 0,-1-1 0,1 1 0,-1 0 0,0 0 0,0 0 0,0 0 0,0 0 0,-1 0 0,0-1 0,0 0 0,-1 1 0,0-1 0,1 1-56,-1-1-1352,1 1-1185,-3 0-1368,-2-2-904,-8 0-3112,-2 0-3930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5.02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106 45 960,'-1'0'2769,"1"-1"-785,-1 0-591,0 0-209,0 0-184,0-1-344,0 0-64,-1 0 152,0-1 313,0 0 119,-1 0-16,1 1-152,-1 2 65,0 1-65,1 1-168,-1-1 24,1 1-64,-1 0-64,0-1-87,1 0-161,-1 0-128,2-1-32,-1 0 8,0 0-16,-3 0 32,-1 0 104,-2 0-24,0 1-88,0 0 32,0 1-39,2 1-49,1 0 8,2 0-8,1-1 0,1-1 24,3 0 0,1 0 16,3 0 88,2 1 160,3-1-32,4 1-152,0 0-64,2 0-136,0 0 1,1-1-65,1 0-16,1-2-32,3-2-16,3 0-16,3-2 8,3 0-48,1 0 40,0 0 0,1 1 0,-2 0-32,-2 0-8,-3 1 40,-3 0-32,-2 0-8,-2 2 8,-3-1 48,-2 0-64,-3 1 0,-3 0 8,-2 2 0,-2-1-8,-2 1 8,0 1 0,1-1 0,-1 0 8,-1-1-8,0 1 0,-2-1 88,1-1-32,-1 1-56,0 0 64,0 0-64,0 0 8,0 0-8,0 0 40,-1 0-40,1-1 56,0 1 8,0-1 128,-3 2 56,-3 0 32,-2 0-152,-4 0-136,-2-1 0,-2 0 0,1-1 0,0 0 0,3 0 0,2 0 0,0-1 0,-1 0 0,0 0 0,-3 0 0,-4 0 0,-4 1 0,-2-1 0,-3 1 0,-2 1 0,0-1 0,0 0 0,3 1 0,3 1 0,2 0 0,4 1 0,3 1 0,2-1 0,0 1 0,0 0 0,0 1 0,1 0 0,0 0 0,1 0 0,1-1 0,1 0 0,0-1 0,0 0 0,1-1 0,1-1 0,2 0 0,1 0 0,1 0 0,1 0 0,0 0 0,1 0 0,0 0 0,0-1 0,-1 1 0,0 0 0,-1 0 0,0 1 0,0 0 0,0-1 0,0 1 0,1-1 0,2 1 0,-1-1 0,1 0 0,1 1 0,1 1-96,0 1-584,1 1-1769,0 2-3184,-2-1-3593,-2-1-5457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28.8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47 2264,'0'0'2329,"0"-2"-1017,3 0-440,0-1-271,1-1-201,1-1-104,0 0-128,-1 0-104,0 0-64,-2 1 0,0 0-72,-2 1-344,0 1-689,-1 1-815,-2 0-1713,-1 1 2473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6.28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20 336,'1'0'224,"0"0"-152,0 0-56,-1 0-8,1 0 104,-1 0 152,0 0 176,0 0 16,0-1-104,0-1-175,0 0-105,1-1-24,0-1 72,-1 1 64,2 1 16,-2 0 32,0 2 80,0 1 96,0 0-40,-1 0-8,0 0 136,0 0 80,0 0-112,1-2-152,0 1-48,0-1-7,0 1-9,0-1-32,0 1-24,0 0 0,0-1 16,0 1-40,0 0-40,0 1-32,0-1-32,0 0-16,0 0 0,0 0-40,0 0-8,0 0 0,0 0-8,0 0-160,0 0-520,4 0-1065,2 0-4376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7.10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 7 2737,'0'-1'1424,"0"1"-640,0-2-256,0 1-16,0 0 184,0 0 145,0 1-169,0-1-264,0 1-96,0 0 0,0 1-72,0 0-80,0 0-80,-1 0 8,0 0-40,1-1-40,0-1 64,1 0-64,-1 0 0,1 0-8,-1 1-8,0-1-240,0 1-920,1 2-1121,0 1-3936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37.06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127 31 2336,'0'0'1889,"0"0"-329,-1 1-328,0 0-223,-2-1-361,1-1-176,-1 0 32,0 0 72,0-1 56,1 1 40,0-1-151,1-1-9,0 1 56,1-1 32,1 2-16,-1 0-128,0 3-96,0-1-24,-1 2-96,0-1 16,1 0-40,-1-1-16,0 1 41,1-2 135,0 1 8,0-2-16,0 1 56,1-1 32,0 0 0,0 0 0,0 0-40,0 1-8,0 0-48,0 0-48,0 0 25,1 0 63,2 0-32,4 0 16,1 0-104,4-1-56,1-1 40,2-1-8,2 0-16,0 0-16,-1-1 16,-3 1-48,-2 1-80,-4 0-32,-2 1-16,-1 1-56,-2 1 56,-1 0-64,-1 0 16,0 1 40,1 0 16,1 1-24,1-2-32,1 1 56,1 1-24,1 0-40,0 0 128,0 0-40,1-1 8,0 0-16,0 0 8,-2 0-40,0 1 17,-1-2-1,-1 1-8,-1-1 8,-1-1 8,0 1 32,0-1-16,1 1 24,0 0 48,-1 0-24,0 0 0,0 0-64,-1-1 32,1 1-64,0 0 24,1-1-64,1 2 104,1-1-64,2 1 24,-1 0-64,1 1 88,-1 1-80,0-1 40,-2-1-48,0 0 56,-1 0-56,-1-1 48,-1 0-8,1 0 0,0 0-32,1 0 56,0 1-64,2 0 64,1 1-64,0 0 40,1 1-48,0 0 16,0 1 32,-1 0-48,0-1 8,0 1 0,0 0 0,1-1 64,0-1 8,1 1-16,-2 0-8,0 0 8,-1 0-56,0 0 112,-1-1-48,1-1 24,-1 1-48,0-1 24,1 2-64,0 1 80,1 0-80,1 2 64,1 0-64,1-1 64,0 0-64,-1 0 64,0 0-64,-1-1 88,-1 1-80,0-1 88,0 0-96,0-1 80,0 1-80,0 0 40,0-1 0,-1 1-40,-1 0 0,0 1 40,0-1-40,-1 1 56,1-1-56,1 1 0,0 0 0,0 0 0,2-1 0,1 1 48,1 0-56,1 2 48,-1 0-40,0 0 40,-2 0-40,0-2 0,-2-1 0,0-1 0,-2-2 0,0 0 40,0-1-40,0 1 0,0 1-8,-1 0 16,1 0-16,-1-1 8,1 1 0,0 0 32,0-1-32,-1 1-8,1 0 8,0 0 8,1 2-8,0-1 8,1 1-8,1 0 40,0 0-40,-1 0 0,0 0 0,1 0-8,-2-1 8,1 1 0,-1-1 0,0 0 0,0 0-8,-1 0 8,0 0 0,0 0-8,0 0 0,-1-1 8,2 1 0,-1 0-8,0 0 0,0-1 8,-1 0 0,1 0 0,-1 0 0,0-1 0,0 0 0,1 1 0,-1-1 8,1 0-16,0 0 16,1 1-7,-1 0-1,1 1 0,0 0 0,0-1 40,2 2-40,-1-1 0,2 1 40,0-1-40,-1 1 8,-1-2-8,-1 1 8,0-1-8,-1 0 0,1 0 8,0 0-8,0-1 0,1 1 8,-1 0-8,0 1-8,1 0 8,-1 0 0,1 0 0,-1 1-8,0-1 8,0 0-8,0 0 0,1-1 0,0 0 0,0 1 8,-1 0-8,1 0 0,-1 0 8,0 0-8,-1 0 0,0 1 0,0-1 0,1 0 8,0 1 0,0 0-8,0 2 0,0 0 0,-1 1 16,1 0-8,-1 1 0,-1-1 0,0-1 0,1 0 0,-1 1 0,-1-2-8,0 1 0,-1 0 0,2-2 8,0 1-8,-1-1 8,0-2-8,0 1 0,0-1 0,0-1 0,-1 1 0,1 1 0,0 2 0,-1 0 0,0 2 0,1 1 8,0 0-8,0 0 8,1 0-8,-1-2 0,0 1 0,0 0 0,0-1 8,0 0-8,0 1 0,-2 0 0,1 2 8,-1 0-8,0 2 0,1-2 0,-1 1 0,0-2 8,0 0-8,1-1 0,-1 0 0,1-1 0,0-1 0,0 1 8,1-2-8,0 1 0,-1 0 0,1-1 0,0-1 0,0 0 0,0-1 0,-1-1 0,1-1 0,-1 0 0,0 1 0,0 0 8,0-1-8,-1 0 0,-1 1 8,1 1-8,-1 2 8,0 2 40,-2 1-40,0 0-8,1 0 0,0-2 0,1 0 8,1-3 0,0-1-8,2-3 8,-1 0-8,1 0 8,0 0 0,0 0-8,-1 2 0,0 0 0,1 0 0,-2-1 0,0-1 0,0 1 0,1-1 8,-1 0 0,1 1 0,0-1-8,0 1-8,0 0 8,0 0 0,0 0-8,0 0 8,0 0-8,0 0 0,0 0 8,0 0 8,0 0-8,0 0 8,0 0-8,0 0 0,0 0-8,0 0 8,0 0 0,2 4-8,1 1 0,0 2 0,2 3 8,-1 1-8,1-1 8,-1-1 0,-1-3-16,1-1 8,0-3 0,-2-2 0,1-2 0,0 0 0,0-1 8,2 0 0,1-1 8,1-1 0,0 0 0,1-1 8,0 1-8,-3 2 0,-1 0 0,-1 1-8,-1 2 8,-2-1-8,0 1 8,0 1 0,-1-1 0,0 1-8,0 0 0,1 0 0,0-1-8,0-1 8,0 1-8,1-1-8,-1 1 16,0 0-8,0-1 8,0 1 0,0 0 0,0 0-16,0 0 8,0 0-8,0 0 8,0 0-8,0 0 8,0 0 0,0 0 0,0 0 8,0 0 0,0 0 16,0 0 56,0 0-16,0 0 40,0 0 0,0-3-24,0-5-64,0-3-8,1-4 8,0-1-8,0-2 8,1 0 0,1 0-8,2 0-8,1-1 8,2 0 8,1-1-8,-1 0 0,0 0 8,-1 0-8,-1 1 0,-2 0 8,-1 3 40,-2 1 16,-1 2-64,-1 3 8,0 2 0,-1 0 8,-1 1 40,1 0-56,-1 0 0,2 1 8,-1 1-8,0 0 8,-1 2-8,0-1 8,-1 1 0,1 1 40,0 0-40,0 0 0,1 0-8,-1-1 8,-1-1 0,0 1 8,-1-1-8,0 0-8,0 1 8,1-1 0,-1 0 0,1 1 0,0-1 0,-1 1-8,0-1 16,-1 1-8,0 0 40,1 1-40,1-1 0,-1 0 40,0 0-40,0 0 8,-1 0 40,1 0 16,1-1-8,0 0-8,0 1 8,1 0 8,-1 0-24,0 0 24,-1 0 8,0-1 8,-1 1-32,1 0-8,-1 0-32,1-2 32,-1 1-40,0-2 48,0 1-56,0-1 0,-1-1 0,0 0 0,1 0 0,1 1 0,0 1 0,0 1 0,-1 0 0,-1 0 0,0 1 0,-1 1 0,-1-1 0,0 0 0,1-1 0,1 0 0,1 0 0,0-1 0,-1 1 0,1-1 0,-1 0 0,-1 0 0,0-1 0,-2 0 0,0 0 0,0-1 0,0 0 0,1 1 0,0-1 0,0 0 0,-1 1 0,1 0 0,1 0 0,-1 0 0,1-1 0,1 2 0,0-1 0,1 2 0,-1 0 0,0-1 0,1 1 0,0 0 0,0 1 0,0-2 0,1 1 0,0-1 0,0 0 0,0 0 0,0 0 0,0 0 0,1 0 0,-2-1 0,0 1 0,-1 0 0,0 0 0,0 0 0,-1 1 0,1-1 0,1 1 0,-1 0 0,0 0 0,-1-1 0,0 1 0,-1-1 0,1 1 0,0 0 0,-1-1 0,1 0 0,-2-1 0,1-1 0,-1-1 0,1 1 0,1 1 0,0 0 0,1 0 0,2 1 0,-1 2 0,1 0 0,0 1 0,-1 0 0,0 0 0,0-1 0,0 1 0,1-1 0,-1 1 0,0-1 0,0 1 0,0 0 0,0-1 0,-2 1 0,-1-1 0,-1-1 0,-1 1 0,-2-1 0,-1 0 0,0 1 0,-2 0 0,1 0 0,0 1 0,-1 0 0,1 2 0,-1 0 0,0 0 0,0 1 0,0 0 0,0 1 0,3 0 0,1 1 0,0 0 0,2 0 0,-1-1 0,1 0 0,1 0 0,-1-1 0,-1 1 0,-2-1 0,-2 0 0,1 1 0,3 0 0,1-1 0,4 0 0,1 1 0,2-1 0,2-1 0,0 1 0,1 0 0,-2 0 0,1 1 0,-1-1 0,1-1 0,-1 1 0,0 0 0,0 0 0,0-1 0,1-1 0,0 1 0,-1 1 0,0-1 0,-1 1 0,0-1 0,-2 0 0,0 1 0,-2 0 0,0 0 0,-1 0 0,1 0 0,0 0 0,2 0 0,2-1 0,0 0 0,2 0 0,1 0 0,0 0 0,-1-1 0,-2 1 0,1-2 0,0 1 0,1 0 0,2 0 0,-1 0 0,2 1 0,0 0 0,0-1 0,2 0 0,2-4 0,2-2 0,5-5 0,3-2 0,2-1 0,2-1 0,-2 1 0,-1 1 0,-3 4 0,-4 2 0,-4 3 0,-3 3 0,-2 1 0,-2 1 0,0 0 0,-1 1 0,0-1 0,1 0 0,1 0 0,0 1 0,0-1 0,0 0 0,1 0 0,0 0 0,-1 0 0,0 0 0,0 0 0,0 0 0,0 0 0,0 0 0,0 0 0,4 2 0,3-1 0,5 0 0,4 1 0,1-2 0,0 2 0,1 0 0,-3 1 0,-2 1 0,-2 1 0,-1 0 0,-1 1 0,-1 1 0,0-1 0,0-1 0,1 0 0,-1-1 0,0 0 0,-1 0 0,-1 0 0,-1-1 0,0 1 0,0-1 0,0 0 0,0 1 0,1-1 0,1 1 0,0 0 0,0 1 0,1 1 0,0-1 0,1 1 0,1-1 0,2 0 0,0 0 0,1 0 0,0 0 0,2 0 0,-1 1 0,0-1 0,-1 1 0,-2 0 0,-1 1 0,0 1 0,-2 0 0,1 0 0,0 1 0,-1 0 0,1-2 0,-2-1 0,0 0 0,-1-1 0,0-1 0,-1 1 0,0 0 0,1 0 0,-1 0 0,1 0 0,-1 0 0,1-1 0,-1 0 0,0 0 0,1 0 0,0 1 0,1 0 0,0 1 0,0 0 0,1 1 0,0 0 0,2 0 0,-1-1 0,0 0 0,-1-1 0,0 1 0,-1-1 0,-1 1 0,0-1 0,0-1 0,0 1 0,1-1 0,-1 1 0,0 0 0,1 1 0,0-1 0,-1 0 0,1-1 0,0 0 0,0 0 0,0-1 0,0 1 0,0-2 0,-1 1 0,0-1 0,-1 1 0,0 0 0,0 1 0,1 0 0,0 1 0,1-1 0,1 1 0,0-1 0,1 1 0,-2 0 0,0 1 0,0-1 0,-1 0 0,0 1 0,0-1 0,0 0 0,0 1 0,0 0 0,-1 1 0,1-1 0,0 1 0,-1 0 0,0 0 0,0 0 0,-1 0 0,1 0 0,-1 0 0,1 0 0,1 1 0,0-1 0,0-1 0,-1 0 0,-1-1 0,-1 0 0,-1 0 0,1 1 0,-1-1 0,1 1 0,0 0 0,1 1 0,-2-1 0,1 0 0,0 0 0,0-2 0,0 0 0,0-2 0,-1 1 0,0 0 0,0-1 0,-1 1 0,0-1 0,0 1 0,0 1 0,1 1 0,0 0 0,1 0 0,0-2 0,-1 0 0,0 0 0,-1-2 0,0 0 0,-1 0 0,0-1 0,0 0 0,0 1 0,0 0 0,0 0 0,0 1 0,0 1 0,0 1 0,0 0 0,0 0 0,1-1 0,0-1 0,0-1 0,-1-1 0,1 0 0,0 0 0,0 0 0,-1 0 0,1 0 0,-1 0 0,0 2 0,0-1 0,0 2 0,0 0 0,1 1 0,0 1 0,-1-1 0,1 1 0,0-2 0,0 1 0,0-1 0,0 0 0,-1 0 0,0 0 0,1 1 0,-1-1 0,1 0 0,0-1 0,-1-2 0,1 0 0,-1-1 0,0 0 0,0 1 0,0-1 0,0 1 0,0-1 0,1-1 0,-1 0 0,0-3 0,0-3 0,-1-4 0,1-3 0,0-3 0,-1 1 0,0 0 0,0 4 0,1 3 0,-1 2 0,1 2 0,-2 0 0,0-1 0,0 0 0,-1-2 0,1-2 0,-1 0 0,1 0 0,0 1 0,0 1 0,1 2 0,-1 1 0,0 0 0,1 2 0,-1 0 0,0-1 0,0 0 0,-1 1 0,1 0 0,-2-1 0,0 1 0,0-2 0,-1 1 0,0-1 0,1 0 0,-1 0 0,1 0 0,0 0 0,0 0 0,-2 0 0,-1 0 0,0 1 0,0 0 0,-1 1 0,1 0 0,0 0 0,1 0 0,0-2 0,0-1 0,-1 1 0,2-1 0,-1 1 0,0 0 0,1 1 0,0-1 0,1-1 0,0 0 0,-1-1 0,0-1 0,0-1 0,-1 1 0,-2-1 0,1 0 0,0 0 0,0 1 0,0 1 0,1 0 0,-1 1 0,1 0 0,0 0 0,0-1 0,-1 1 0,0-1 0,-1 1 0,1-1 0,1 2 0,1 1 0,0 2 0,1 0 0,0 1 0,0-1 0,-1 0 0,1-2 0,-3 0 0,0-1 0,-1 0 0,-1 0 0,1 0 0,1 1 0,1 0 0,0 1 0,0 1 0,1 0 0,-1 1 0,1 1 0,-1 0 0,-2 1 0,1-2 0,-1 1 0,1-1 0,-1 0 0,1-1 0,0 0 0,-1 1 0,-2-1 0,0 0 0,-1 0 0,0 1 0,-1 0 0,0 1 0,-1-1 0,-1 1 0,2 0 0,0 0 0,2 0 0,2 0 0,1 0 0,0 0 0,1 0 0,-1 0 0,2 0 0,-1-1 0,1 1 0,-1-1 0,0 0 0,-1 0 0,-1 0 0,0 0 0,0 0 0,-1 0 0,1 0 0,0-1 0,0-1 0,0 0 0,0 0 0,-1 0 0,2 0 0,-1 0 0,2 0 0,0 0 0,0 1 0,1 1 0,-1 0 0,1-1 0,-2 0 0,0 1 0,-2-1 0,0 2 0,0 0 0,1 0 0,1-1 0,-1 1 0,0-1 0,0 0 0,0 1 0,-1 0 0,1 1 0,0-1 0,0 1 0,2 0 0,0 0 0,1 0 0,0 0 0,1 1 0,-1-1 0,1 1 0,0 0 0,-1 0 0,-1 1 0,0 0 0,-1 1 0,2 1 0,-1-1 0,1 0 0,1-2 0,0 1 0,0 0 0,-2 0 0,-1 0 0,-1 1 0,0 0 0,0 0 0,2 0 0,0-1 0,2 0 0,1 0 0,1-1 0,1 0 0,0-1 0,0 1 0,0 0 0,-1-1 0,1 1 0,-1-1 0,1 0 0,0 0 0,0 0 0,1 0 0,-1 0 0,1 0 0,0 0 0,0 0 0,0 0 0,-1 1 0,0 0 0,1 1 0,0-1 0,1 0 0,-1-1 0,0 0 0,1 1 0,-1-1 0,1 0 0,0 0-432,0 0-1448,-1 3-2521,-8 7-2569,-2 2-12114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43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29 965 192,'-2'0'5325,"-3"2"-3470,4-1-1600,1-1-198,-1 0 0,1 0 0,0 1 0,0-1 0,-1 0 0,1 0 1,-1 0-1,1 1 0,0-1 0,-1 0 0,1 0 0,0 0 0,-1 0 1,1 0-1,-1 0 0,1 1 0,0-1 0,-1 0 0,1 0 0,-1 0 1,1-1-1,0 1 0,-1 0 0,1 0 0,-1 0 0,1 0 0,0 0 0,-1 0 1,1 0-1,0-1 0,-1 1 0,1 0 0,0 0 0,-1-1 0,1 1 1,-1-1-1,-5 9 2007,11-16-73,8-4-1721,-1-2-1,0 1 0,-2-1 0,16-26 1,31-68 248,-56 105-485,13-29 138,-10 22-53,-1 1 0,1 0 0,11-16 0,9-22 217,-12 17-23,31-57 376,48-42 623,-84 120-891,12-15-107,-2 0-1,-1-1 1,20-43 0,0-6 312,-15 27-346,20-59 384,-40 98-359,-3 10-142,-9 18-90,5-8-75,-20 41 69,25-49-27,1-8 19,0 0-12,1 8-41,-1-3 46,-5 2-287,-20 39-1403,-1-14-3198,-9-6-1518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58.96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2979 840,'4'-45'11140,"-4"32"-9907,19-27 805,-15 29-1864,1 0-1,0 1 0,1 0 1,0 0-1,10-13 0,-11 17-95,-1 0 0,0-1 0,0 0 0,6-12 0,3-8 93,11-16 19,-14 23-54,20-30 0,4-3 533,7-6-441,22-28 4,-38 43 104,-6 9-215,-8 19 25,-1-1 1,0 0-1,-1 0 0,-1-1 0,10-31 1,-14 37-81,0 0 0,0 0 1,12-19-1,-5 10-47,-5 6 47,1 1 0,1 1 1,0 0-1,18-22 1,-18 24-40,0 0 1,-1 0-1,0-1 1,7-16 0,13-20 22,-20 35 42,0-1 1,0 0 0,-2 0-1,0-1 1,5-22-1,14-37 81,-12 32-79,-11 35-66,1 0 1,0 0-1,0 1 0,0-1 1,4-6-1,-1 3-21,-1 0 0,0-1 0,4-15 1,-6 15-5,1 1 1,1-1-1,0 1 1,8-15 0,53-101 28,-60 115-22,1 1 0,-1-1-1,5-16 1,5-14 0,1 11-3,-10 18 6,1 0 1,8-26 0,10-38 121,-21 60-137,1 0 1,0 1 0,15-29 0,7-20-2,-8 10 12,-12 32 14,18-41-31,-18 42 4,16-34 0,-13 36 1,-2 0 1,9-30-1,-10 28 1,1 1 1,1-1-1,0 1 1,14-19-1,-11 18 2,3-22 17,-12 36-13,0 2-3,-1 0 1,0-1-1,0 1 0,0 0 1,-1 0-1,0-1 0,1-5 1,-1 7-3,0 0 0,0 0 1,0 1-1,0-1 0,0 0 1,1 1-1,0-1 1,0 1-1,0 0 0,0 0 1,4-5-1,11-22 1,-11 8 0,2 1 0,-1 1 0,2-1 0,16-26 0,-10 27-5,-12 16 3,0 0 0,0 0 0,0 0 0,0 0 0,3-8 1,-6 8-1,0 4-6,2-7 1,0 0 12,0 1 1,0-1 0,1 1-1,0-1 1,0 1 0,6-9-1,-7 10 23,2-1-16,0 2-17,5-16 67,-6 16-59,-1 0-1,1-1 0,-1 0 0,-1 0 0,1 1 1,-1-1-1,2-10 0,-3 15 13,1-1-7,-1 1-9,1-1 0,-1 1 0,1-1 1,0 1-1,-1-1 0,1 1 0,-1-1 0,1 1 1,-1-1-1,0 1 0,1-1 0,-1 0 0,0 1 1,1-1-1,-1 1 0,0-1 0,0 0 0,1 0 1,-1 1-1,0-1 0,0 0 0,0 1 1,0-1-1,0 0 0,0 0 0,0 0 0,-3 2-54,1 8-20,-8 48 43,26 187 184,-14-218-110,-4 47 1,1-47 11,2 47 0,6 33 143,-5-64-183,1 0 1,9 41-1,19 32 95,-26-83-80,1 64 0,1 41 12,-5-100-29,8 52-1,14 4-2,-14-33 3,-7-34-15,9 36 1,-8-45 3,-1 0 0,-1 0 0,-1 1 0,0-1 0,-3 22 0,1 6 17,6 17-9,-3-49-1,-1 1 0,0-1-1,-1 1 1,0-1 0,-1 0 0,-3 17 0,0-10 2,1 0 1,0 1-1,2 35 0,0-43 1,0 0 0,-6 25 0,4-25-1,0 0 0,0 24 0,-4 25 5,5-52-11,1 0 1,-1 0-1,2 0 0,-1 0 0,1 0 0,1 0 0,3 18 0,-2-18-2,-1-1-1,0 1 1,-1-1-1,0 1 1,-1-1 0,1 1-1,-2-1 1,-2 13 0,-2-6 4,4-9-1,-1 0 0,1 1 0,1-1 0,-1 1 0,1 0 0,0 9 0,-6 35-4,2-43 7,5-9-9,0 0 1,-1 1 0,1-1 0,0 1 0,-1-1 0,1 0 0,0 1 0,0-1 0,-1 1 0,1-1 0,0 1 0,0-1 0,0 1 0,0-1 0,0 1 0,-1-1 0,1 1 0,0-1 0,0 1 0,0-1 0,0 1 0,1-1 0,-1 1 0,0-1 0,0 1 0,0-1 0,0 1 0,0-1 0,1 1 0,0 2 0,-1 0 0,1 0 0,-1 0 0,0 0 0,0 0 0,0 0 0,0 0 0,0 0 0,-2 4 0,1 4 65,1-10-57,1-1-6,-1 0 0,0 0 0,1 0 1,-1 0-1,0 0 0,1 0 0,-1 1 0,0-1 0,1 0 0,-1 0 0,0 0 0,1 0 0,-1 1 0,0-1 0,1 0 0,-1 0 1,0 1-1,0-1 0,1 0 0,-1 0 0,0 1 0,0-1 0,0 0 0,1 1 0,-1-1 0,0 0 0,0 1 0,0-1 0,0 0 0,0 1 1,0-1-1,0 0 0,0 1 0,0-1 0,0 1 0,3 23 35,1 1 26,-4-26 18,0 1-75,0 0 1,0 0-1,0 0 1,0 0-1,0 0 1,0 0-1,0 0 1,0 0-1,0 0 1,0 1-1,0-1 1,0 0-1,-1 0 1,1 0-1,0 0 1,0 0-1,0 0 0,0 0 1,0 0-1,0 0 1,0 0-1,0 0 1,0 0-1,0 0 1,-1 0-1,1 0 1,0 0-1,0 0 1,0 0-1,0 0 1,0 0-1,0 0 1,0 0-1,0 0 0,0 0 1,0 0-1,0-1 1,-1 1-1,1 0 1,0 0-1,0 0 1,0 0-1,0 0 1,0 0-1,0 0 1,0 0-1,0 0 1,0 0-1,0 0 1,0 0-1,0 0 0,0-1 1,0 1-1,0 0 1,0 0-1,0 0 1,0 0-1,0 0 1,0 0 3,0-1 0,0 1 0,1 0 0,-1 0 0,0-1 0,0 1 0,1 0 0,-1 0 0,0-1 0,0 1 0,0 0 0,0-1 0,0 1 0,0 0 0,1 0 0,-1-1 0,0 1 0,0 0 0,0-1 0,0 1 0,0 0 0,0-1 0,0 1 0,0 0 0,0-1 0,-1 1 0,1 0 0,0-1 1,0 1-1,0 0 0,0-1 0,0 1 0,0 0 0,-1 0 0,1-1 0,0 1 0,0 0 0,-1-1 0,-16-11 145,-36-9-63,38 16 25,-25-10-94,-60-15 0,86 26 19,0-1-1,-20-9 0,23 9-27,0 0 0,0 1 0,0 0 0,-21-4 0,15 6-15,0 0 1,0 2-1,0-1 1,0 2-1,-25 3 1,-13 1 8,43-5-11,0 1 1,1 0-1,-1 1 0,-18 5 1,-89 26 7,39 2-68,49-23 86,27-12-25,1 1-1,0 0 1,-1 0 0,1 0-1,0 1 1,0-1 0,0 1-1,0 0 1,0 0-1,0 0 1,0 0 0,1 0-1,-1 1 1,1-1 0,-1 1-1,-2 4 1,-1 13-108,7-13 109,4-7-32,-2-1 21,-1 0-1,1 1 1,0-1-1,0 1 1,0 0 0,0-1-1,0 2 1,0-1 0,5 1-1,1-1 10,6-1 32,0-1-1,0 0 0,1-2 1,-1 0-1,-1 0 0,19-9 1,17-4 4,-47 16-23,-2 1 3,6 3 36,-4-2-47,0 1 0,0-1 0,0 0 0,1 0 0,-1 0 0,0 0 0,1-1 0,-1 1 0,1-1 0,-1 0 0,0 0 0,1 0 0,-1 0 0,1-1 0,5-1 0,23-7 39,-28 9-33,0 0 0,0-1 0,0 1 0,-1-1 0,1 0-1,0 0 1,-1-1 0,1 1 0,0-1 0,-1 0 0,0 0 0,1 0 0,-1 0 0,0 0-1,0-1 1,0 1 0,0-1 0,-1 0 0,5-6 0,-2 1 0,3-7 35,0 0 0,8-22 0,-14 32-30,-1-1 0,0 1 0,1-1 0,-2 0 1,1 0-1,-1 1 0,0-1 0,0 0 0,0 0 0,-3-9 0,2 10-9,1-1-1,0 1 1,0 0-1,0 0 1,0 0-1,1 0 0,0 0 1,1-7-1,4-24 22,-7-9 36,6-112-40,2 38-23,-2 72 59,-2-65 0,-3 111-57,1-12-16,0 1 0,1-1 0,8-23 0,-10 30 6,0 6 2,0 2 3,2-7 7,0-1 0,-1 1 0,2 0 0,-1 0 0,1 0 0,-1 0 0,1 1-1,5-7 1,3-5 0,-15 35-66,0 0 0,1 0 1,0 34-1,2-37 64,-1 18 13,5 61 1,11-45-9,-4-18-4,5 50 1,-12-59-2,1 1 0,1-2 0,13 37 0,-14-46-13,0 0 0,-1 0 0,0 0 0,-1 0 0,-1 1 0,0-1 0,-1 1 0,0-1 0,-4 24 0,3-27 2,0-1 0,0 0-1,1 1 1,1-1-1,-1 0 1,2 1-1,-1-1 1,4 11 0,-4-16-20,0 1 1,0 0-1,0 0 1,0-1-1,-1 1 0,0 0 1,0 7-1,-1 4 50,6 0-92,-3-12-358,-50-29-5701,-12-6 302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59.2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 1329 504,'-21'-12'8917,"34"-11"-7617,74-128 2485,49-91-1537,-116 207-1695,37-48 0,-34 52-416,32-60-1,1-34-67,18-34-20,-63 143-48,-1 0 0,16-17 1,-16 22 5,0-1 0,-2-1 0,1 0 0,7-16 1,-7 14-13,0 1 1,0 1-1,1 0 1,1 0 0,0 1-1,21-17 1,-1-7 19,-26 28-11,1 1 0,0-1-1,0 1 1,0 1 0,1 0 0,9-7-1,-5 7-32,25-21 48,-31 28 6,1 0 0,-1 0 1,1 1-1,-1-1 0,0 1 1,1 1-1,8 5 0,52 28 166,-56-28-163,-9-7-16,0 0 1,0 0-1,-1-1 1,1 1-1,0 0 0,0-1 1,0 1-1,0-1 1,0 1-1,0-1 0,0 0 1,0 1-1,0-1 1,0 0-1,0 0 0,0 1 1,0-1-1,0 0 1,2 0-1,4 1 53,0 2 0,-1-1 0,1 1 0,0 0-1,-1 0 1,0 1 0,1 0 0,-2 0 0,9 7 0,-4-4 42,13 18 5,-21-21-105,1-1 0,0 1 0,-1-1 0,1 0 0,0 0 0,1 0 0,3 2 0,-2 0 2,0 1 0,-1-1 1,1 1-1,-1 0 0,-1 0 0,1 0 0,3 9 0,13 19 0,-5-16 0,-11-14-5,-1 0 0,1 0 0,-1 0 0,0 1 0,-1-1 0,1 1 0,-1-1 0,4 9 0,-5-10-4,1 0 0,0 0 0,-1 0 0,1 0 1,1 0-1,-1 0 0,0-1 0,1 1 0,-1-1 0,1 0 0,0 0 0,5 4 1,-4-3-1,1 0 0,-1 0-1,0 0 1,-1 1 0,1 0 0,4 5 0,-2-1-1,0-1 0,0 1 0,1-1 0,0 0 0,10 7 0,3 3-2,-14-11 4,0 1 0,0-1 1,0 2-1,-1-1 0,0 1 0,0-1 1,-1 1-1,0 1 0,0-1 0,-1 0 0,0 1 1,2 12-1,-3-16-1,0 0-1,1 0 1,-1-1-1,1 1 1,0-1-1,0 0 1,0 1-1,1-2 1,7 8 0,8 10-3,5 9 6,-14-19-2,-1 0 0,-1 0 1,10 18-1,-14-22-7,-3-4 5,0 0 0,1 0 0,0 0 0,0 0 0,0 0 0,0 0 0,0-1 1,5 5-1,15 3-24,-21-10 23,0 0 1,1 1-1,-1-1 0,0 0 1,0 1-1,1-1 0,-1 1 1,0 0-1,0-1 0,0 1 1,0 0-1,0-1 0,0 1 1,0 0-1,0 0 1,0 0-1,0 0 0,1 2 1,26 45-63,-31-18-115,-15 14 220,11-44-21,1 0 0,-1 0 0,0 1 0,1 0-1,-1 0 1,0 0 0,-8 4 0,15-5-26,-1 0-1,0 1 1,0-1-1,0 0 1,1 1-1,-1-1 1,0 0 0,1 1-1,-1-1 1,0 1-1,1-1 1,-1 1 0,1-1-1,-1 1 1,0 0-1,1-1 1,0 1 0,-1 0-1,1-1 1,-1 1-1,1 0 1,0 0 0,-1-1-1,1 1 1,0 0-1,0 0 1,0 0 0,0-1-1,-1 1 1,1 0-1,0 0 1,1 0 0,-1 0-1,0-1 1,0 1-1,0 0 1,0 0-1,1-1 1,-1 1 0,0 0-1,0 0 1,1-1-1,-1 1 1,1 0 0,-1 0-1,1-1 1,-1 1-1,1-1 1,-1 1 0,1 0-1,0-1 1,-1 1-1,1-1 1,0 0 0,-1 1-1,1-1 1,0 1-1,0-1 1,-1 0 0,2 1-1,4 0 11,-1 1 0,1-1 0,-1 0 0,1 0 0,-1-1 0,9 0 0,1 1 8,-22-2 64,0 0 0,0 1 0,-1 0-1,1 0 1,0 0 0,-13 4 0,15-3-78,-1 0 1,0 0 0,0 0-1,1-1 1,-1 0 0,0 0-1,0 0 1,0-1 0,0 1 0,1-2-1,-1 1 1,0 0 0,1-1-1,-7-3 1,6 1 6,0 1 0,0 0 0,0 1 0,0-1 0,0 1 1,-1 1-1,1-1 0,-1 1 0,1 0 0,-14 0 0,2 2 7,1 1 1,-31 8 0,-8 0 0,27-4-12,-11 0 4,31-5-8,0 0 0,0 0 0,0 1-1,0 0 1,0 0 0,0 1 0,-15 8-1,0-1-2,18-9 10,0 1 0,-1-1-1,1 0 1,0-1 0,0 1 0,-1-1-1,1 0 1,-8-2 0,7 1-3,0 1-1,-1-1 1,1 1 0,0 1 0,0-1 0,0 1-1,-10 3 1,13-2 1,0 0-1,-1-1 0,1 1 0,-1-1 0,1 0 0,-1 0 1,1-1-1,-1 1 0,0-1 0,1 0 0,-1 0 1,0-1-1,1 1 0,-1-1 0,1 0 0,-1 0 1,1-1-1,-8-2 0,10 3-2,0 1 0,-1-1 0,1 1-1,-1 0 1,1 0 0,0 0 0,-1 0 0,1 1 0,0-1 0,-1 1-1,1-1 1,0 1 0,0 0 0,-1 0 0,-1 1 0,-34 18-61,36-19 55,-7 5-1,9-5 8,0-1 1,0 0 0,-1 1-1,1-1 1,0 0-1,-1 1 1,1-1-1,0 0 1,-1 1-1,1-1 1,0 0-1,-1 0 1,1 0-1,-1 1 1,1-1-1,0 0 1,-1 0-1,1 0 1,-1 0 0,1 0-1,-1 0 1,1 0-1,-1 0 1,1 0-1,-1 0 1,1 0-1,0 0 1,-1 0-1,1 0 1,-1 0-1,0-1 2,0 0-1,-1 1 0,1-1 0,0 1 0,0-1 1,0 1-1,-1-1 0,1 1 0,0 0 0,0-1 1,-1 1-1,1 0 0,0 0 0,0 0 0,-1 0 1,1 0-1,0 0 0,-1 1 0,1-1 0,0 0 1,-2 1-1,-25 8-18,-8 13-81,33-19 92,2-2 2,-1 1 0,1-1 1,-1 1-1,0-1 0,0 0 1,0 0-1,1 0 1,-1 0-1,0 0 0,0 0 1,-1 0-1,1-1 0,0 1 1,0-1-1,0 0 1,-3 1-1,-36 1-56,34-2 33,1 0-1,0-1 1,-1 0 0,1 0-1,0-1 1,-7-2-1,8 2-7,-1 0 0,0 1-1,0-1 1,0 1 0,-11 0-1,7 1 1,9 0 30,0 1 0,-1-1 0,1 0 0,-1 0-1,1 0 1,0 0 0,-1 0 0,1 0 0,-1 0 0,1-1-1,0 1 1,-1 0 0,1-1 0,0 1 0,-1-1 0,0 0-1,2 0-1,0 1-1,-1 0 0,1-1 0,0 1 0,0-1 1,0 1-1,0 0 0,0-1 0,-1 1 0,1 0 0,0-1 1,0 1-1,0 0 0,-1 0 0,1-1 0,0 1 0,-1 0 1,1 0-1,0-1 0,-1 1 0,1 0 0,0 0 1,-1 0-1,1 0 0,0-1 0,-1 1 0,1 0 0,-3-2-87,9-2-13,7-3 133,0-2 0,-1 1 1,0-2-1,10-10 1,-21 19-28,12-10 1,1 0-1,0 0 1,1 2-1,0 0 1,1 0-1,0 2 1,0 0-1,1 0 1,23-5-1,45-14-1,34-7-10,-83 26 3,-9 3 23,54-18 0,-67 18-25,0 0 0,1 1 0,0 1 0,-1 0 0,28 1 0,-28 1 12,0 0 0,0 1 0,0 1 0,23 6 0,4-5 4,-8-1-9,-22-2 6,0 1 0,0-2-1,13-1 1,14 0-59,1-14 24,-32 15 34,-3 0-16,0 0-1,1 0 0,-1-1 0,0 1 0,0-1 0,0 0 0,7-4 0,11-3 1,-9 5 16,-10 3 1,-3 1 3,21-5-24,-15 4 24,14 4-116,-17-2 113,-1 0 0,1-1 0,0 1 0,-1-1 0,1 0 0,0 1 0,0-2 0,0 1 0,-1 0 0,1 0 0,0-1 0,-1 1 0,1-1 0,0 0 0,2-1 0,-4 1-4,0 1 0,0 0 0,0 0 0,-1-1 0,1 1 0,0 0 0,0 0 0,0 0 0,0 0 0,0 0 0,0 0 0,-1 0-1,1 0 1,0 0 0,0 0 0,0 1 0,0-1 0,0 0 0,-1 1 0,1-1 0,0 0 0,1 2 0,5 4-12,-4-3 16,-1 0 0,1-1 0,0 1 0,0-1 0,0 0 0,0 0 0,0 0 0,1 0 0,-1 0 0,1-1 0,-1 0 0,8 2 0,-11-3 35,11 0-22,-5 1-13,13-2 2,-19 1-2,0 0-1,1 0 1,-1 0 0,1 0-1,-1 0 1,0 0 0,1 0-1,-1 0 1,1-1 0,-1 1-1,0 0 1,1 0 0,-1 0-1,0-1 1,1 1 0,-1 0 0,0 0-1,1-1 1,-1 1 0,0 0-1,0-1 1,1 1 0,-1 0-1,0-1 1,0 1 0,0 0-1,0-1 1,1 1 0,-1 0-1,0-1 1,0 1 0,0-1-1,-6-6 363,-2-1-524,8 7 156,0 1 1,0 0-1,0-1 0,0 1 1,1 0-1,-1 0 1,0-1-1,0 1 1,1 0-1,-1 0 1,0-1-1,0 1 1,1 0-1,-1 0 0,0-1 1,1 1-1,-1 0 1,0 0-1,0 0 1,1 0-1,-1 0 1,0 0-1,1 0 1,-1 0-1,1-1 0,-1 1 1,0 0-1,1 0 1,-1 0-1,0 1 1,1-1-1,-1 0 1,0 0-1,1 0 1,-1 0-1,0 0 0,1 0 1,-1 1-1,40-10-67,-38 7 62,1 1 0,0 0 0,0 0-1,-1 0 1,1 0 0,0 1 0,0-1 0,0 1-1,0 0 1,0-1 0,0 1 0,0 1-1,-1-1 1,1 0 0,0 1 0,0-1-1,5 3 1,-8-3-23,0-2 26,0 1 22,6 3-125,7 3 111,-13-5-3,0 0 0,0 0-1,0 0 1,0 0 0,0 0-1,0 0 1,0 0 0,0 0-1,0-1 1,0 1 0,1 0-1,-1 0 1,0 0 0,0 0-1,0 0 1,0 0-1,0 0 1,0 0 0,0 0-1,0 0 1,0 0 0,0 0-1,0 0 1,0 0 0,0 0-1,0 0 1,1 0 0,-1 0-1,0 0 1,0 0 0,0 0-1,0 0 1,0 0 0,0 0-1,0 0 1,0 0 0,0 0-1,1 0 1,-1-2-26,1 1 0,0 0 0,1 0 0,-1 0 0,0-1 0,0 1 0,0 0 1,1 1-1,-1-1 0,0 0 0,1 0 0,-1 0 0,1 1 0,-1-1 0,3 0 0,-26 14 747,-14-22-616,26 7-104,0 0-1,0-1 1,0 0 0,0-1 0,-9-4 0,18 9-167,6 8-106,5 8 261,-10-16 143,-20-44 1627,-43-95-1587,51 118-146,-6-15 24,-3 5-26,18 25-22,-1 0 0,1 0 0,-1 0 0,0 1 0,0 0-1,-1 0 1,1 0 0,-1 1 0,0-1 0,0 1 0,0 0 0,-7-3-1,-29-21-11,13 0-87,22 20 58,0 0 0,-1 1 0,0 0 0,0 0 0,-1 0 0,0 1 0,-11-6 0,-8-11-6,15 18-40,11 4 70,0 0 0,0 0 1,-1 0-1,1 0 1,0 0-1,0-1 0,0 1 1,0 0-1,0-1 1,0 1-1,0-1 0,0 1 1,0-1-1,0 1 1,0-1-1,1 0 0,-1 0 1,0 1-1,0-1 1,1 0-1,-1 0 0,0 0 1,1 0-1,-1-1 0,-2-1-13,1-1 0,-1 1 0,1 0 0,-1 0-1,0 0 1,0 0 0,0 0 0,-7-3-1,3-2 18,2 3 3,4 8-307,1-1 300,1 0 1,-1 0-1,1 0 0,0 0 0,0-1 0,0 1 0,0 0 1,0-1-1,0 1 0,1-1 0,-1 1 0,0-1 0,1 0 0,-1 1 1,1-1-1,0 0 0,1 1 0,0 0-89,0 0-1,0 0 0,0-1 1,0 1-1,0-1 1,1 0-1,-1 0 1,0 0-1,1 0 1,4 0 154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3.73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184 0 1776,'0'0'1297,"0"0"-97,0 0-256,1 0-184,0 0-136,0 0-143,0 0-73,-1 0 0,1 0 80,-2 0-16,1 0-160,-1 0-216,0 0 8,0 0 56,0 2-40,-1 3-72,-1 1-40,-1 1 8,0 0 32,0-1-40,0-1-8,1-3-112,0-1-8,2 0 72,0-2 40,1 1 8,-1 2 112,-1 4 72,-1 5 88,-4 6 40,-1 5-80,-3 4 8,0 4-88,-2 2-104,0 2-40,-1 0-8,0 0-8,1-1-88,1-1-24,2-5-96,2-4-224,2-6-656,2-6-1065,1-7-2432,1-5 2273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08.38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7 122 2769,'0'0'1816,"0"-1"-728,0 0-296,0 0-143,0-1 15,0 2-112,0-1-24,-1 1 96,0 0 32,1 0 88,-1 0 89,0 0-33,-1 0-104,1 0-56,2 0-32,-1 0 8,1 0-32,0 0-40,-1 0-63,1 0-49,-1 0-16,0 0-32,0 0 16,0 0-32,0 0-56,0 0-96,0 0-80,0 0-88,0 0-40,0 0-8,0 0 0,0 0 0,0 0 0,0 0 0,0 0 8,0 3 80,2 1 32,0 3 8,1 0 56,0 0 8,0 0-16,0 0-32,0-2-56,0 0-40,0 1-40,1-1 40,-1 1-40,0 1 40,-1 2-40,0 0 8,0 2-8,1 0 8,0 0-8,-1-1 8,1-1 32,0-2-48,-1-1 16,2-2 56,-1-1-64,-1-1 72,2 0-16,-1-1 17,0 0-9,1 0 16,1 0-32,-1 0 8,0 1-56,0-1 56,1 0-8,-1 0 8,2 1-16,-1-1 32,2 0 32,1 0-8,0-1 40,1-2 24,2 1-8,0-1-40,1 0-16,1 0-56,0-1 40,0-1-32,-1 2 8,-1 0-16,1 0-40,-2 1 40,0 0 24,-1 0-56,-1-1 32,1 1 8,0 1 16,0-1-24,1 0 16,0-1-16,0 1-48,-1 1 8,-2 0 0,1 0 8,-1 1 40,-1 0 32,2 0-32,0-1 32,0 1-16,0 0-16,0 0 40,0-1-8,1 1 16,1-1 16,3-1 40,-1 0-32,2-1-8,-1 0 24,-1-1-8,2 0-16,-1-1 0,1 1 0,1 0-24,0-1 24,1 0-16,0-1-7,0 1-1,1-1 0,-2 2-80,-1 0-8,-2 2 0,-2 0-8,-1 2 8,-2 1 0,1 1 0,-1 0 0,0 1 0,1 0 0,1 0 0,-1 3 0,0 1 0,-1 0 40,-1 0-40,0-1 0,-2 1 40,-1 0-32,0 1-8,-1 0 56,0 0-56,-1 1 80,-1 0-40,0 1 24,0 0-64,0 0 48,0-1-56,0-2 8,0-3 0,1-1-8,0-1 8,0-2-16,-1 0 8,0-1 0,0 1 8,1 0 0,0 1 0,0 0 40,1-1-48,0 0 64,-1-1-56,1 0 64,-1-2 24,1 0 0,-1-1 64,-1 0 56,-1 1 24,1 1-64,-1 1-32,1 0-48,-1 0-24,1-1-64,0 0 40,1 1-40,0 0 0,-1 0 8,0 0 40,0-1-40,0 1 32,-1 1 0,3-4 8,2-1-8,2-3-40,1-3-8,1-1 8,1-3-8,2 1 8,0 0 0,1 1 0,0-1 8,0 1-16,1 1 8,-1 2 0,0 0 0,-2 3 8,-2 1-8,-3 2-8,-1 2 8,-2 1-8,-2 0 0,1 1-8,-2-1 0,1 1 8,2 0 0,1-1 0,2 0 0,2 1 8,1-1 8,3 0-8,0-1 56,0 0-8,0 0-40,-1-1 32,-1 1-40,-1 0 64,0 1-56,-1-1-8,-2 1-8,1 0 8,-3 0-8,0 0 0,0 1-8,0 0 8,1 1 8,2 1-8,0 0 8,2 0 0,0 1 0,1-1 0,1 0 0,-1-2 8,0 1-8,0-2 56,-1 1-56,2-2 64,0 0 0,1 0-8,0-1-16,0 0 0,1 0-40,0-1 0,1 0 0,0 0 8,0 1-8,2-1 56,1 1-56,0-1 0,1 0 40,-1 0-40,0 0 0,-1-1 64,0-1-56,0 0 56,-3-1-16,0 1 8,-1-1 8,-1 0 32,0 0-8,-1-1-8,0 0-16,-1 0-64,0 0 0,-2 2 0,0 1 8,-1 1-8,1-1-8,-1 1 8,1-1 8,-1 0 32,1-1-40,2 0 40,-1-1-40,1-1 40,1 1 17,1 0-65,0 0 8,-1 2 0,0-1 40,0 1-32,-1-2 64,-1 1 8,1-2 40,-1 0-8,1 1 24,-1 0-24,-1-1-8,-2 1-32,0 1 8,-1 1-32,-1 1-48,-1 2 56,0 0-16,-1 2-40,0-1 40,-1 1-32,0 1 56,1-1-64,-1 0 40,1 0 16,-1 0-8,1-2-8,0 1-32,-1-1 32,1 0-40,0 1 8,0 0-8,0-1 0,0 1 0,0 0-8,1 0 0,-1 0-8,0 0-40,0 0 0,0 0-184,0 0-448,0 0-585,0 0-967,0 0-2193,-5-8-4449,-1-4-5489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1.42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174 8 1688,'1'0'1345,"0"-1"-129,-1 0-32,1-1-152,0 0-199,-1 1-201,-1 0-112,1 1-80,-1 0 80,0 1-32,1-1 16,-1 1 112,0-1 137,0 0-65,0 0-128,1-1-32,0 1-24,-1 0-32,1 0 8,-1 0-16,0 0 64,1 0 73,-1 0-49,0 0-48,-1 1 16,1-1-40,-1 0-144,1 0-160,-1 0-16,-1 1-56,-1 0-56,-1 1-40,-3 1 8,1 1 32,-3 3 0,0 2 0,-2 2 0,0 2 8,0 2 8,0 1-56,2-1 80,1-1-32,1-1 32,3-3-32,1-2 32,2-2-8,1 0 32,1-1-56,0 1 32,1-1-32,-1-1-40,0 0 56,1 1-72,-1 0 16,1 0-16,1 0 16,-1-1-8,1 0 0,0 0 0,1 0 0,0 0 0,-1-1 0,1-1 56,0 1-56,0 1 8,-1-1 32,1 1 0,0-1-40,0 1 0,0 0 64,0 0 1,0 0 23,1 0-8,0 1 16,-1-2-8,-1 0 0,1-2 24,-1 0-32,-1 0-8,0-1-32,0 0-32,0 1 56,0 1-64,1-1 0,1 1 0,1 0 64,1-1-16,1 1 80,1-2-8,1-1 32,1-1-56,1-1-32,-1 0-56,-2 1 32,0-1-40,-2 0 0,-2 1 40,-1 0-48,-1 2 0,0 1 8,-2 1 0,1-1 0,-1 0 56,1-1-56,0 1 40,0-1 0,-1 0-40,0 0 0,1 0 8,-1 0 32,1 0-40,0 0 56,0 0-16,0 0 8,0 0 40,0 0 24,0 0 24,0 0 0,0 0 0,0 0-8,0 0-32,0 0 32,0 0-64,0 0 8,-3 1 8,0 2-88,0-1 16,0 1 40,0-1 8,1 1-16,0-1 8,0 0 64,1-1 72,-1-1 40,1-1 16,0 1 9,-1-1-41,-1 1-112,-2-1-8,0 1 16,-1 0-64,-2 0-40,0-1 64,1 1-8,0-2-56,0 1 56,-1 0-56,0 0 0,-1-1 0,1 1-8,-1-1 0,1 1 8,2 0-8,1 1 0,2-1 48,1 0 64,2 1 16,0-2 8,-1 0-40,1-1-88,-2 0 40,0-1-32,-1 0-8,-2 0 0,1-1 0,0 0-8,1-1 8,1 1 0,1-1-8,1 0 0,0 0 0,2-1 0,1-1 0,-1-2-8,2 1 8,0-2-8,-1 1 8,1-1-8,-1 2 0,1 1 0,-1 1 0,1 0-8,0 2 8,0 0-40,0 0 40,1 0 8,2-1 0,1 0 0,0-1-8,0 1 8,-1 1 0,-1 0-8,0 0 0,-1 2-40,0 0 48,0 0-8,2-1 0,0 0 0,2 1 0,-1 1-8,1 0 8,-1 1 0,-1 1 0,1-1 0,-1 1-8,1-1 16,-1 1-8,1-1 0,0 1 8,0 0-8,-1 0 8,0 0 0,0 0 0,-1 1-8,0 0 0,-1 0 0,1 0 0,1 1 0,-2 1 8,0 0-8,-2 0 0,-1 0 8,-1-1-8,-1-1 8,0 0 0,-1 1 0,0-1 0,0 0 0,-1-1 8,1 0-8,0 1 0,0-1 8,1-1 40,-1 0-32,1 1 40,0-1 16,0 0-8,0 1-16,0 0 0,0 0-40,-1 0 0,1-1 40,0 1-48,0-1 0,1 1-8,-2-1-88,-1 1-48,1-1-192,0 0-264,0 0-249,0 0-439,-2-1-736,0-1-777,-4 2-1568,-7 1-1904,-2 1-2329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2.64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68 24 624,'0'1'2649,"0"1"-1281,-2 0-336,0 0-216,0 1 1,0-1 119,1 0 40,0-1 56,0-1 264,2-1 33,-1 0-81,2-1-80,-1 1-152,1-1-127,-1 1-153,-1 1-128,-1 1-176,1-1-144,-1 1-120,1-1-80,-1 1-40,1-1 56,2 1 40,3 0 64,1 0 40,2 1-32,0-1-48,-1-1-56,1 1-64,-1-1-40,-1 0 40,0-1-32,0 0 32,0 0-40,0-1 40,0-1-40,0 0 8,1 0 65,1 0 7,1 0-40,-2 0 8,-1 0-40,-2 1-8,-2 1 40,-1 1-40,-1 1 8,-1 0-8,1 0 40,-1 0-40,0 0 0,1-1 40,1 0-40,0-1 88,1 0 24,1-1 64,0-1-64,1 1-40,0-1-16,-1 1-8,-1 1 32,-1 0 32,-1 1-48,-2 0 32,0 0 8,0 1-32,0 1-8,-1 0-24,0 0-48,0 1 16,-3 0-8,0 0 40,0 0 8,1 0 16,0 0-24,0 0 0,-1 0-40,-2 0 8,-2 1-8,-2 0-8,-1 1 8,-1-1 0,1 0 0,2-1 64,2-1-64,2-1 40,1-2-40,0 0 64,0 0-8,1 0-56,-1 0-8,0 1 0,1 0 0,0 0-8,0 0 0,0 0-8,1 1 8,0-1 8,2 0-8,1-1 0,1 0-64,1 0-40,1 0-16,-1 1-112,1 0-136,-1-1-320,-1 1-801,1 0-1023,-2 1-2073,2 3-1697,1-1-687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4.94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97 42 1304,'0'0'1849,"0"1"-513,0 0-160,0 0 80,0 0 81,0-1-33,-1 0 80,1-1 129,-1 0-89,0 0-208,1 1-224,-1 0-111,1-1-137,0 1-40,-1 0-32,-1 1-96,0 0-176,0 0-136,0 1-48,-3 1-120,0 0-88,-4 3 64,0 0 48,0 2 0,0-1 65,1 1 15,1 1-40,1 0-64,0 0 8,2 1-16,1 1 8,1 0 8,1-1 16,1 0 0,0 0-8,1-1-40,0 0 0,1 0 0,0 0-24,0-1-40,0-1 40,1-1-40,1 0 8,0-2 40,1 0-8,0 0-32,0 0 32,0 0 24,1-2-16,1 0 32,0 0-16,1-1 32,0-1-8,0-1-24,-1 1 0,0-1-56,-1 1 32,-1-1-48,0 1 8,-1-1 40,1-1 16,0-1 32,2-2 80,2-1-8,2-2-32,0 0-8,1-2-32,-1-1-24,0 0-8,-1 1-16,-2 0 8,0 2 16,-2-1-56,-1 1 32,-1-2-40,0 1 64,0-1 16,0 0 16,-1 1-8,-1 0-24,0 0 16,-1 1 16,-1 1 40,-1 0-48,0 0-31,-1 0-17,1 1 0,-2 0-40,0 2 56,0-1-56,-2 1 40,-1 0-40,1 1-8,-2 0 8,1 1 8,-1 0-8,0 0 40,0 1-40,1 0 8,0-1-8,1 0 0,0 0 0,0 1 40,0 0-48,0 1 0,0 1 0,-2 1-8,0 1 8,-2 0-8,0 3 8,1 0 0,-1 0 0,2 1 0,1-1 0,1-1 16,0-1-16,2-1 8,1-1-8,1-1 8,-1 0-8,1-1 0,-1 2 0,-2 2 0,-1 2 0,-1 0 0,0 2 0,-1 1 0,0 0 0,0 0 0,2 0 0,0-1 0,0-1 0,2 0 0,0-1 0,1 0 0,0-1 0,1 0 0,1-1 0,-1 2 0,0-1 0,1 1 0,-1 0-8,2-1 8,-1 1 0,2-1-8,0 1 0,0-2 0,0 1 0,1-1 0,0 0 0,-1-1 8,0 0 0,0 1 0,-1-1 0,0-1 0,0 1 0,1-1 0,1 0-8,0 1 8,-1 0-8,0 0 0,2-1 8,1 0 0,1-1 0,2 0 8,0 1 8,0-1-8,0 0 0,-1-1 40,-1-1-40,0 0 40,0 0-32,-1-1-8,-1 0 40,0-1-40,0 0-8,0 0 8,1 0 0,0 0 0,1-1 0,2 0 0,-1-1 0,0 1 0,0-2 8,0 0-8,1-2 8,0 0-8,0 0 40,0-1-40,-3 1-8,0 1 8,-2 2 0,-1 1 0,-1 2 0,-1 0 40,0 1 8,-1-2-8,0-2-32,-2-2-8,0-2 0,0-1 0,-1-1 0,0-1-8,0 1 8,0 1-8,1 0 0,0 1 0,1 1 0,1 1 0,0 2 8,0 2 0,-1 0 0,1 0 56,-1 1-56,-1-1 0,0 0 8,0 2-8,0-1 0,-1 2 0,1-1 0,-1 0 0,0 1 0,0 1 0,1-1-8,-1 0-8,0 0 0,-1 1 0,-1 0 0,-1 1-8,-1 0 8,0 0-8,0 1 16,0 0-8,0 0-8,-1 0 8,0 0-8,0 1-32,1 1-8,0 1-16,1 0 0,1 1-24,0-1-24,1-2 24,0-1 24,2-1 8,0 0 16,2-1-24,0 0-120,1-1-177,0 1-39,0 0-40,0-1-136,0 0-232,1 1-408,-1 0-841,2 1-1744,1 0-2128,0-1-4209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8.4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268 129 1496,'0'0'1033,"0"0"-321,0-1-64,1 0-72,0 0-168,1-1 144,1 0 96,1-1-192,-1-2-160,1-1 105,0 0 135,-1 0 32,0 0-32,0 1-32,-2 0-48,0 2 120,-1 0 240,0 2 209,0 0-9,-1 1 40,0 0-80,-1 1-104,1-1-79,0 1-49,0 0-48,0 0-80,-1-1-32,1 1 32,-1-1-56,-2 0-159,0 0-281,-1 0 24,-2 0 8,1 1-8,-3 0-48,0 0-88,-1 0 0,-1 0 40,-1 1-40,1 1 0,-1 1 0,0 0 0,0 1-8,0 1 0,1 0 0,0 0 0,0 1 0,1-1-8,2 0 0,2 0 0,2 0 0,1-1-8,2 0 16,0 0 8,2-1 0,-1 1 0,2 0 40,0 0 24,0-1-72,1 0 48,1 1-32,2-1 40,1-1-8,1 0 16,1-1 8,0-1-64,2 0 56,1 0-56,0 0 0,0 0 40,-1 1-40,-1-1 0,0 1 8,-1 0-8,-1 1 8,-1 0-8,-2-1 40,0 2-32,-1-1 32,-1 1-40,0 1 0,-1 0 56,-1 0-56,1-1 40,-1 1 16,0-1 8,0 0 24,-1 1 48,0 0 0,-1 1-24,0 1-64,-2 0 8,0 1-16,0 0 0,-1-1 8,-2 0-8,1-1 24,0-1 16,0-2 32,-1 1 32,0-1-8,-2 1-56,-2 0-32,-2 1-40,0 0 40,-1 0-8,1-1-32,1 1 40,1-1 8,1 0 8,0-1 32,0-2 16,0 1 16,1-2-40,0 0-24,1-1 8,1 1-8,0-1-64,1 0 0,0 0 0,2 0 0,1 1-8,1 0 8,0-1 8,0 1-8,1 0 8,1 0 40,0 0 40,0 1 17,1-1-41,0 0-16,1 0-40,1 0-8,1 0 40,0 0-40,1 0 8,3-1-8,1 0 40,0-1-40,2-1 8,2-1-8,1-2 40,0 0-40,1-2 0,-2 1-8,-2 1 0,-3 1 0,-2 1 0,-3 2 0,-1 1-8,-1 0 8,1 1 8,1 0-8,0-1 0,1-2 8,1-1 40,1-1-40,1-2 0,0 1 40,-2-1-40,0 1 40,-2 0-32,-2 1 32,-1 1-40,0 0 56,-1 0-16,-1 0-40,0 0 0,-2-1 56,-1 0-56,0-1 8,-1 0 32,-1 1-48,0-2 8,-2-1-8,0-1 8,-1 0-8,1 0 8,0 0-8,2 1 8,0 1-8,1 0 0,1 0 0,1 1 0,1 1 8,1 0-8,-1 0 0,0 0 8,0 2-8,-1-1 8,-1 2 0,-1 0-8,0 1 0,0-1 0,0 0 0,1 0 0,0 0 0,1-1 0,1 2 8,0-1-8,1 1 0,2-1 0,0 1 0,0-2 0,-1 0 0,2 0-8,-1-1-8,1-1-56,0 0 64,1 0-8,2 0-32,0-1 40,1 1-56,0 0 56,1 2-56,-1 0 56,1 0 0,1 1 0,1 1 8,1-1 0,2 0 0,1 0 0,0-1 0,1 0 8,-1-2-8,-1 1 0,-2-1 0,-2 1 0,-2 1-8,0 0 8,-1 1 0,-1 0 0,-1 1-8,0 1 8,-1 0-8,-1 0 8,0 0-8,-1 0 0,0 0 0,0 1 0,0 0 0,0 0 0,0-1-8,-1 1 8,1-1-8,0 0 8,0-1 0,0 1 8,0-1 0,0 0 8,0 1 64,0 0-24,0 0 16,0-1-8,0 1 16,0 0 0,-3 1 0,-2 0-8,-2 1-64,-2 1 8,-2 1-8,-1-1 0,0 0 0,0 1-8,0 0 0,-1 1 0,-1 0 8,-1 3-8,0 0 8,0 1-8,0-1 8,2 0 0,1 0-8,2-1 8,1 0 0,1-1-8,0 0 8,1 0 0,-1 1 0,0 0 0,1-1 0,1 0 0,2 0 0,1 1-8,0-2 8,2 2 0,0-2-8,0 1 8,1 0-8,0 0 8,1-1-8,0-1-8,0-1-40,1 0 48,0-1 0,0 1 0,1 0 8,1 1-8,1 0 8,0 0-8,2-1 8,0 1 0,0 0 0,-1 0 0,0 1 0,0-1 0,-2 0 0,-1 1 8,0-2-8,-1 1 0,0-1 0,0-1 0,0 1 0,0-1 0,0 1 0,1-1 0,2 0 0,-1 0 0,1-1 0,-1 0-8,-1 1 8,0 0-8,-1 0 8,-1-1 0,-1 0 0,0 0 0,0-1 0,0 1 0,0 0 0,0 0 0,0 1 0,0-1 0,0 1 0,1-1 0,0 1 0,-1 0 0,1 1 0,-2 0 8,1-1-8,-1 0 0,0 1 48,-1 0-32,-1 1 40,-1 1 8,-2 1-56,-2 1 40,-1 1-40,-1 0 8,-2 0-8,-1-1 8,0 0-8,1-2 0,1 0-8,2 0 8,0 0 0,1-1 8,-2-1-16,1 1 0,-1-1 0,1 0 0,1 0 0,2 0 0,2-2 0,2 1 8,1-2 8,1 0 32,0-1-48,1 1 8,0-1-8,-1 1 0,1 0-8,-1-1 8,0 1-8,0 0-40,0 0 0,0 0 32,0 0-64,0 0-32,0 0-80,0 0-144,3-1-385,2-2-895,3 0-880,1-2-2001,1-4-3057,0 0-1776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3.6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161 281 1304,'1'0'3897,"-1"-1"-2185,2-2-711,1 0-353,1-1 72,1-1 24,0 0-144,-1 2-208,0-1-128,0 2 40,-1 0 41,0-1-105,1 0-96,0-1-96,0-1-32,1 0-8,0-1 8,-1-1 56,1-1 168,-2 2 296,-1 0 112,-2 1 40,0 2-32,-1 1 8,0 2-15,-1 1-17,0-1-16,1 1-88,0 0-64,0-1-32,1 1 0,-1-1 88,0 1 32,1-1 9,-1 1-65,1 0-104,-1-1-64,1 1-40,0 0 32,0 0-8,-1 1-72,-1 1-32,-2 1 16,-1 2 16,0 1-8,-3 3-56,0 1 32,-2 2-16,-1 0 8,0 2-8,1 0 17,0 1 7,2 1-40,1-2-8,2-1-32,1-2 8,2-2 0,2-1-16,1-2 32,1 1 16,1-2 32,0 1-40,1 0-24,0 0-40,-1 0 8,0-1-40,-1 0-24,0 0 8,0-1 8,-1-2 8,1 0-24,1 0 72,1 0 48,2 0 48,1 0-16,1 0 16,1 0 16,0 0-88,0-1-40,1 1-16,-2-1-40,0-1 8,-2 0-8,0 0 24,-1-1-24,0 0 0,-1 0 16,-1 0-56,0 0 40,-1 1-48,0-1 8,0 1-8,0-1 8,2 0 56,-1 1 32,1-1 9,2 0 15,-1-1-24,1 0 0,0 1-32,-1-1-8,0 1-8,0-1 16,1-1 8,1 0 24,0-1-24,1-2-24,1 0 8,-1-1-40,-1 1 56,0 1-24,-2 0-48,-1 0 48,-1 1-40,0 0-8,0 0 8,-1-1 40,0-1-40,0-1 48,0 0-40,1 0-8,0 0 40,0 0-48,0 0 8,0 0 0,0-2-8,1 1 48,0-2-48,0 1 8,-1-1 0,0 0 40,0-1-40,-1 0 0,0 0 48,-1 0-40,0 1 32,0 0-40,-1 0 8,0-1-8,0 2 8,0-1-16,0 1 48,-1 0 16,0 1-56,0 0 48,0 3-40,0 0-8,-2 1 104,0 1-64,-2 0-8,1 0-32,-1 0-8,0-1 16,0 0-8,-1 1 0,1 1 40,0 0-40,0 0 40,1 0-40,-2-1 0,1-1 0,-1-1 0,0 0 40,0 1-48,0 1 48,1 0-40,-1 0-8,1 1 0,0 1 0,-1 1 0,2-1 0,-1 1 0,0-1 0,1 0 0,2 0 0,0 0 0,0 0 0,0 0 0,-2 0 0,-1 1 0,-2 1 0,-1 1 0,-1 1 0,-2 1 0,1 1 0,-1 0 0,1 0 0,0-1 0,2-1 0,1 0 0,1-1 0,-1-1 0,1 1 0,0 0 0,-1 0 0,1-1 0,-1 0 0,-1 1 0,1 1 0,0-1 0,0 1 0,1 0 0,1-1 0,-1 0 0,1 0 0,1-1 0,0 0 0,1-1 0,1 1 0,-1 0 0,0 0 0,0 0 0,-1 1 0,-1 0 0,1 0 0,-1-1 0,1 1 0,1-2 0,0 1 0,1-1 0,1 0 0,0 0 0,2 0 0,-1 0 0,-1 1 0,-1 2 0,-1 2 0,-1 1 0,0 0 0,-1 0 0,2 0 0,0-2 0,1 0 0,2-3 0,0 0 0,2-2 0,-1 0 0,1 0 0,1 0 0,0 0 0,1 0 0,3 0 0,3 1 0,4-1 0,5-1 0,7-3 0,6-4 0,3-1 0,0-2 0,-1 1 0,-5 0 0,-5 1 0,-6 2 0,-6 1 0,-4 3 0,-4 2 0,-1 1 0,0 0 0,2 1 0,2-1 0,4-1 0,2-1 0,3 0 0,1 0 0,0-1 0,1 1 0,0 0 0,-1 1 0,0-1 0,-2 1 0,-2 1 0,-2 0 0,-3 0 0,-1 0 0,-3 0 0,0 0 0,-2 0 0,0 0 0,0 0 0,2 1 0,-1-1 0,1 0 0,0 0 0,-1 0 0,-1-1 0,0 1 0,-2 0 0,0 0 0,-1 0 0,0 0 0,-1 0 0,1 1 0,-1-1 0,-1 1 0,0 0 0,1-1 0,-1 1 0,0 0 0,-1-1 0,-3 2 0,0-1 0,-2 0 0,1-1 0,1 1 0,1 0 0,2-1 0,2 1 0,1 0 0,1-1 0,0 1 0,0 0 0,-1-1 0,0 1 0,-1 0 0,-1 0 0,-3 1 0,-1 0 0,-3 0 0,0-1 0,1 0 0,-1-1 0,3-1 0,1 0 0,1-1 0,2 0 0,0 0 0,2 0 0,0 1 0,-1 0 0,0 0 0,-1 1 0,-2 0 0,-3 0 0,-1 0 0,-5 0 0,-2 1 0,-1 0 0,-1 0 0,0-1 0,-1 0 0,1 0 0,2-1 0,1 1 0,3-2 0,0 1 0,3 0 0,-1-1 0,1 1 0,0 1 0,-1 0 0,-2 1 0,0 0 0,0 1 0,0-1 0,2 1 0,1 0 0,2 0 0,1 1 0,2-1 0,1-1 0,-1 0 0,0 1 0,-1-1 0,-1 0 0,0 1 0,0 0 0,0 0 0,0-1 0,-1 1 0,1-1 0,0-1 0,1 0 0,-2 0 0,2 0 0,-1 0 0,2 1 0,1-1 0,2 1 0,0-1 0,1 0 0,0 0 0,1 1 0,0-1 0,1 0 0,-1 1 0,2-1 0,-1 2 0,1-1 0,-1 0 0,0-1 0,-1 1 0,0-1 0,-1 1 0,0 0 0,1 1 0,0 1 0,-1 1 0,1 1 0,0-1 0,0 1 0,0 0 0,1 0 0,-1 1 0,1 1 0,-1-1 0,0-1 0,0 0 0,1-1 0,-1-1 0,-1-1 0,1 0 0,0 1 0,0 1 0,1 2 0,-1 1 0,0 2 0,0 2 0,-1 2 0,0 1 0,0 2 0,0 1 0,0 0 0,0-1 0,0-2 0,0-2 0,1-1 0,0-2 0,0-1 0,0-1 0,1-2 0,1 0 0,0-2 0,1 0 0,2-1 0,2 0 0,3 1 0,2-1 0,4 1 0,3-1 0,2 0 0,2-1 0,0-2 0,1 0 0,-2-2 0,-2 0 0,-2-1 0,-5 0 0,-2 0 0,-2 0 0,-2 0 0,0 0 0,-1 0 0,1 0 0,2-3 0,1-1 0,0-2 0,2-2 0,0-2 0,0 1 0,-2-1 0,-1 1 0,-1 1 0,-1-1 0,-1 1 0,1-1 0,-2 0 0,0 1 0,0-1 0,-1 0 0,-1-1 0,0 0 0,1-1 0,-1-1 0,0 1 0,1-1 0,-1-1 0,-1 2 0,-1 0 0,-1 1 0,-1 1 0,-2 1 0,-1 0 0,-1 1 0,0 1 0,0 0 0,0 1 0,1 0 0,-1 0 0,0-1 0,0 1 0,-1 0 0,-1 1 0,0-1 0,0 0 0,-1 1 0,0-2 0,-1 2 0,0 0 0,1 1 0,-2 1 0,-1 1 0,-1 0 0,-2 1 0,1 0 0,-2 0 0,0 2 0,2 0 0,0 1 0,3 1 0,0 1 0,1 0 0,1-1 0,-1 2 0,1 1 0,0-1 0,2 1 0,0-1 0,-1 1 0,0 1 0,-1 1 0,-1 4 0,-2 4 0,-3 3 0,0 3 0,0 1 0,1 0 0,0-1 0,1 0 0,1-1 0,1-1 0,1-2 0,2-1 0,1-1 0,2-1 0,1 0 0,0 2 0,0 1 0,0 1 0,1 2 0,0 0 0,0-1 0,0 0 0,0-2 0,1-1 0,-1-1 0,1-2 0,0-1 0,0-2 0,0-1 0,0 0 0,1-1 0,0 0 0,1 1 0,1 0 0,0 1 0,1 1 0,0-1 0,1 0 0,0-2 0,0-1 0,2-1 0,0-1 0,3-1 0,3-1 0,2-2 0,3 0 0,1 0 0,2-1 0,1 0 0,0-2 0,2 0 0,-1-2 0,0-2 0,0-1 0,-2-2 0,-1-1 0,-2-1 0,0-2 0,-1-2 0,-2-1 0,-2-1 0,-2 0 0,-3-1 0,-1 1 0,-3 0 0,-1 1 0,-2 0 0,0 1 0,0 1 0,-1 0 0,1-1 0,-1-2 0,-1 0 0,0-2 0,0 1 0,0 1 0,0 0 0,1 2 0,-1 1 0,1 3 0,-2 2 0,1 3 0,-1 3 0,0 1 0,-3 2 0,-1 1 0,-5 1 0,-3 0 0,-4 2 0,-4 1 0,-1 3 0,-1 0 0,2 1 0,3 0 0,4-2 0,4-1 0,4-2 0,1 0 0,1-1 0,0-1 0,-1 0 0,-3 1 0,-2 1 0,-1 3 0,-3 2 0,-1 2 0,-2 2 0,1 3 0,-1 2 0,1 3 0,1 2 0,1 1 0,1 0 0,1 1 0,2-3 0,2-2 0,2-2 0,2-3 0,1-3 0,1-3 0,0-2 0,1-2 0,-1 1 0,1 0 0,0 2 0,-1 2 0,1 0 0,0 3 0,0 1 0,0 0 0,1 2 0,0 0 0,1-2 0,1-1 0,0-2 0,0-3 0,0-3 0,0-1 0,0-1 0,0-2 0,0 0 0,0 0 0,0-1 0,0 1 0,1 0 0,-1 0 0,0 1 0,1-1 0,0 1 0,-1 0 0,1 0 0,1 0 0,0 1 0,0-1 0,0 0 0,0 1 0,-1-1 0,0 0 0,0 0 0,-1-1 0,1 1 0,-1 0 0,0 0 0,0 0 0,0 0 0,0 0 0,-1 0 0,0-1 0,0 0 0,-1 1 0,0-1 0,1 1-56,-1-1-1352,1 1-1185,-3 0-1368,-2-2-904,-8 0-3112,-2 0-3930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5.02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106 45 960,'-1'0'2769,"1"-1"-785,-1 0-591,0 0-209,0 0-184,0-1-344,0 0-64,-1 0 152,0-1 313,0 0 119,-1 0-16,1 1-152,-1 2 65,0 1-65,1 1-168,-1-1 24,1 1-64,-1 0-64,0-1-87,1 0-161,-1 0-128,2-1-32,-1 0 8,0 0-16,-3 0 32,-1 0 104,-2 0-24,0 1-88,0 0 32,0 1-39,2 1-49,1 0 8,2 0-8,1-1 0,1-1 24,3 0 0,1 0 16,3 0 88,2 1 160,3-1-32,4 1-152,0 0-64,2 0-136,0 0 1,1-1-65,1 0-16,1-2-32,3-2-16,3 0-16,3-2 8,3 0-48,1 0 40,0 0 0,1 1 0,-2 0-32,-2 0-8,-3 1 40,-3 0-32,-2 0-8,-2 2 8,-3-1 48,-2 0-64,-3 1 0,-3 0 8,-2 2 0,-2-1-8,-2 1 8,0 1 0,1-1 0,-1 0 8,-1-1-8,0 1 0,-2-1 88,1-1-32,-1 1-56,0 0 64,0 0-64,0 0 8,0 0-8,0 0 40,-1 0-40,1-1 56,0 1 8,0-1 128,-3 2 56,-3 0 32,-2 0-152,-4 0-136,-2-1 0,-2 0 0,1-1 0,0 0 0,3 0 0,2 0 0,0-1 0,-1 0 0,0 0 0,-3 0 0,-4 0 0,-4 1 0,-2-1 0,-3 1 0,-2 1 0,0-1 0,0 0 0,3 1 0,3 1 0,2 0 0,4 1 0,3 1 0,2-1 0,0 1 0,0 0 0,0 1 0,1 0 0,0 0 0,1 0 0,1-1 0,1 0 0,0-1 0,0 0 0,1-1 0,1-1 0,2 0 0,1 0 0,1 0 0,1 0 0,0 0 0,1 0 0,0 0 0,0-1 0,-1 1 0,0 0 0,-1 0 0,0 1 0,0 0 0,0-1 0,0 1 0,1-1 0,2 1 0,-1-1 0,1 0 0,1 1 0,1 1-96,0 1-584,1 1-1769,0 2-3184,-2-1-3593,-2-1-5457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28.8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47 2264,'0'0'2329,"0"-2"-1017,3 0-440,0-1-271,1-1-201,1-1-104,0 0-128,-1 0-104,0 0-64,-2 1 0,0 0-72,-2 1-344,0 1-689,-1 1-815,-2 0-1713,-1 1 2473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6.28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20 336,'1'0'224,"0"0"-152,0 0-56,-1 0-8,1 0 104,-1 0 152,0 0 176,0 0 16,0-1-104,0-1-175,0 0-105,1-1-24,0-1 72,-1 1 64,2 1 16,-2 0 32,0 2 80,0 1 96,0 0-40,-1 0-8,0 0 136,0 0 80,0 0-112,1-2-152,0 1-48,0-1-7,0 1-9,0-1-32,0 1-24,0 0 0,0-1 16,0 1-40,0 0-40,0 1-32,0-1-32,0 0-16,0 0 0,0 0-40,0 0-8,0 0 0,0 0-8,0 0-160,0 0-520,4 0-1065,2 0-4376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5.75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505 46 4329,'0'0'2232,"0"0"-255,0 0-161,0 0 57,-2 3-137,-1 2-488,-3 5-384,-3 5 41,-4 6 15,-1 7-128,-2 4-192,0 4-128,1 2-160,1 2-16,2 0 80,-1 1-15,1 2-25,-2 1-96,-1 1-40,-2 2-64,-2 1-64,-1 1-72,-2 1 8,1-1-8,1-3 8,1-3 0,1-4 0,1-4 0,2-3-8,0-2 0,1-4 0,3-1 0,1-2 8,2-2 0,2 0 0,1 0 8,1-3-8,-1 0 0,0-2 56,0-1-64,0-1 8,-1-1 0,0 0 0,1-2-8,1 0 8,0-2 0,2-1 0,-1-1 0,1-1 0,1 0 0,0-1 0,0-1-8,0-1 48,0-2-32,1-1 40,0-1-40,0-1-8,0 0-8,0 1-8,0-1-64,0 2-24,-1 0-56,1 1 8,-2 0 48,0 1 24,-1-1 72,1 0 0,1-1 0,0-2-8,1-2-88,3-4 88,1-5 0,4-8-8,2-6 16,2-6 0,2-4 8,1-4 40,-1 0 0,1 1 16,-3 2 32,-2 4-24,-1 3 24,-1 2 24,0 3-16,1 0-8,2 0-8,3-1-16,0-1-16,3-1 16,0-1-56,-1-1 40,1 1 16,-2-1-56,-1 0-8,0-1 8,-2 1-16,-1 1 8,-1 1-8,-1 1 0,0 0 0,1 1 0,0 0 0,-1 0 0,0-2 0,-1-1-16,-1 0-40,0 0-8,1 1 16,-1 3 0,3 2 40,1 4-56,0 2-16,2 5-32,-1 2-184,1 3-104,-2 2-8,-2 1-1,-2 1 17,-2 1-8,-2 0-56,-3 2-144,-3-1-200,0 1 304,-2 0 176,0 0-8,-1 3-88,0 2-441,-1 4-703,-7 13-2361,-1 2-6457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7.10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 7 2737,'0'-1'1424,"0"1"-640,0-2-256,0 1-16,0 0 184,0 0 145,0 1-169,0-1-264,0 1-96,0 0 0,0 1-72,0 0-80,0 0-80,-1 0 8,0 0-40,1-1-40,0-1 64,1 0-64,-1 0 0,1 0-8,-1 1-8,0-1-240,0 1-920,1 2-1121,0 1-3936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37.06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127 31 2336,'0'0'1889,"0"0"-329,-1 1-328,0 0-223,-2-1-361,1-1-176,-1 0 32,0 0 72,0-1 56,1 1 40,0-1-151,1-1-9,0 1 56,1-1 32,1 2-16,-1 0-128,0 3-96,0-1-24,-1 2-96,0-1 16,1 0-40,-1-1-16,0 1 41,1-2 135,0 1 8,0-2-16,0 1 56,1-1 32,0 0 0,0 0 0,0 0-40,0 1-8,0 0-48,0 0-48,0 0 25,1 0 63,2 0-32,4 0 16,1 0-104,4-1-56,1-1 40,2-1-8,2 0-16,0 0-16,-1-1 16,-3 1-48,-2 1-80,-4 0-32,-2 1-16,-1 1-56,-2 1 56,-1 0-64,-1 0 16,0 1 40,1 0 16,1 1-24,1-2-32,1 1 56,1 1-24,1 0-40,0 0 128,0 0-40,1-1 8,0 0-16,0 0 8,-2 0-40,0 1 17,-1-2-1,-1 1-8,-1-1 8,-1-1 8,0 1 32,0-1-16,1 1 24,0 0 48,-1 0-24,0 0 0,0 0-64,-1-1 32,1 1-64,0 0 24,1-1-64,1 2 104,1-1-64,2 1 24,-1 0-64,1 1 88,-1 1-80,0-1 40,-2-1-48,0 0 56,-1 0-56,-1-1 48,-1 0-8,1 0 0,0 0-32,1 0 56,0 1-64,2 0 64,1 1-64,0 0 40,1 1-48,0 0 16,0 1 32,-1 0-48,0-1 8,0 1 0,0 0 0,1-1 64,0-1 8,1 1-16,-2 0-8,0 0 8,-1 0-56,0 0 112,-1-1-48,1-1 24,-1 1-48,0-1 24,1 2-64,0 1 80,1 0-80,1 2 64,1 0-64,1-1 64,0 0-64,-1 0 64,0 0-64,-1-1 88,-1 1-80,0-1 88,0 0-96,0-1 80,0 1-80,0 0 40,0-1 0,-1 1-40,-1 0 0,0 1 40,0-1-40,-1 1 56,1-1-56,1 1 0,0 0 0,0 0 0,2-1 0,1 1 48,1 0-56,1 2 48,-1 0-40,0 0 40,-2 0-40,0-2 0,-2-1 0,0-1 0,-2-2 0,0 0 40,0-1-40,0 1 0,0 1-8,-1 0 16,1 0-16,-1-1 8,1 1 0,0 0 32,0-1-32,-1 1-8,1 0 8,0 0 8,1 2-8,0-1 8,1 1-8,1 0 40,0 0-40,-1 0 0,0 0 0,1 0-8,-2-1 8,1 1 0,-1-1 0,0 0 0,0 0-8,-1 0 8,0 0 0,0 0-8,0 0 0,-1-1 8,2 1 0,-1 0-8,0 0 0,0-1 8,-1 0 0,1 0 0,-1 0 0,0-1 0,0 0 0,1 1 0,-1-1 8,1 0-16,0 0 16,1 1-7,-1 0-1,1 1 0,0 0 0,0-1 40,2 2-40,-1-1 0,2 1 40,0-1-40,-1 1 8,-1-2-8,-1 1 8,0-1-8,-1 0 0,1 0 8,0 0-8,0-1 0,1 1 8,-1 0-8,0 1-8,1 0 8,-1 0 0,1 0 0,-1 1-8,0-1 8,0 0-8,0 0 0,1-1 0,0 0 0,0 1 8,-1 0-8,1 0 0,-1 0 8,0 0-8,-1 0 0,0 1 0,0-1 0,1 0 8,0 1 0,0 0-8,0 2 0,0 0 0,-1 1 16,1 0-8,-1 1 0,-1-1 0,0-1 0,1 0 0,-1 1 0,-1-2-8,0 1 0,-1 0 0,2-2 8,0 1-8,-1-1 8,0-2-8,0 1 0,0-1 0,0-1 0,-1 1 0,1 1 0,0 2 0,-1 0 0,0 2 0,1 1 8,0 0-8,0 0 8,1 0-8,-1-2 0,0 1 0,0 0 0,0-1 8,0 0-8,0 1 0,-2 0 0,1 2 8,-1 0-8,0 2 0,1-2 0,-1 1 0,0-2 8,0 0-8,1-1 0,-1 0 0,1-1 0,0-1 0,0 1 8,1-2-8,0 1 0,-1 0 0,1-1 0,0-1 0,0 0 0,0-1 0,-1-1 0,1-1 0,-1 0 0,0 1 0,0 0 8,0-1-8,-1 0 0,-1 1 8,1 1-8,-1 2 8,0 2 40,-2 1-40,0 0-8,1 0 0,0-2 0,1 0 8,1-3 0,0-1-8,2-3 8,-1 0-8,1 0 8,0 0 0,0 0-8,-1 2 0,0 0 0,1 0 0,-2-1 0,0-1 0,0 1 0,1-1 8,-1 0 0,1 1 0,0-1-8,0 1-8,0 0 8,0 0 0,0 0-8,0 0 8,0 0-8,0 0 0,0 0 8,0 0 8,0 0-8,0 0 8,0 0-8,0 0 0,0 0-8,0 0 8,0 0 0,2 4-8,1 1 0,0 2 0,2 3 8,-1 1-8,1-1 8,-1-1 0,-1-3-16,1-1 8,0-3 0,-2-2 0,1-2 0,0 0 0,0-1 8,2 0 0,1-1 8,1-1 0,0 0 0,1-1 8,0 1-8,-3 2 0,-1 0 0,-1 1-8,-1 2 8,-2-1-8,0 1 8,0 1 0,-1-1 0,0 1-8,0 0 0,1 0 0,0-1-8,0-1 8,0 1-8,1-1-8,-1 1 16,0 0-8,0-1 8,0 1 0,0 0 0,0 0-16,0 0 8,0 0-8,0 0 8,0 0-8,0 0 8,0 0 0,0 0 0,0 0 8,0 0 0,0 0 16,0 0 56,0 0-16,0 0 40,0 0 0,0-3-24,0-5-64,0-3-8,1-4 8,0-1-8,0-2 8,1 0 0,1 0-8,2 0-8,1-1 8,2 0 8,1-1-8,-1 0 0,0 0 8,-1 0-8,-1 1 0,-2 0 8,-1 3 40,-2 1 16,-1 2-64,-1 3 8,0 2 0,-1 0 8,-1 1 40,1 0-56,-1 0 0,2 1 8,-1 1-8,0 0 8,-1 2-8,0-1 8,-1 1 0,1 1 40,0 0-40,0 0 0,1 0-8,-1-1 8,-1-1 0,0 1 8,-1-1-8,0 0-8,0 1 8,1-1 0,-1 0 0,1 1 0,0-1 0,-1 1-8,0-1 16,-1 1-8,0 0 40,1 1-40,1-1 0,-1 0 40,0 0-40,0 0 8,-1 0 40,1 0 16,1-1-8,0 0-8,0 1 8,1 0 8,-1 0-24,0 0 24,-1 0 8,0-1 8,-1 1-32,1 0-8,-1 0-32,1-2 32,-1 1-40,0-2 48,0 1-56,0-1 0,-1-1 0,0 0 0,1 0 0,1 1 0,0 1 0,0 1 0,-1 0 0,-1 0 0,0 1 0,-1 1 0,-1-1 0,0 0 0,1-1 0,1 0 0,1 0 0,0-1 0,-1 1 0,1-1 0,-1 0 0,-1 0 0,0-1 0,-2 0 0,0 0 0,0-1 0,0 0 0,1 1 0,0-1 0,0 0 0,-1 1 0,1 0 0,1 0 0,-1 0 0,1-1 0,1 2 0,0-1 0,1 2 0,-1 0 0,0-1 0,1 1 0,0 0 0,0 1 0,0-2 0,1 1 0,0-1 0,0 0 0,0 0 0,0 0 0,0 0 0,1 0 0,-2-1 0,0 1 0,-1 0 0,0 0 0,0 0 0,-1 1 0,1-1 0,1 1 0,-1 0 0,0 0 0,-1-1 0,0 1 0,-1-1 0,1 1 0,0 0 0,-1-1 0,1 0 0,-2-1 0,1-1 0,-1-1 0,1 1 0,1 1 0,0 0 0,1 0 0,2 1 0,-1 2 0,1 0 0,0 1 0,-1 0 0,0 0 0,0-1 0,0 1 0,1-1 0,-1 1 0,0-1 0,0 1 0,0 0 0,0-1 0,-2 1 0,-1-1 0,-1-1 0,-1 1 0,-2-1 0,-1 0 0,0 1 0,-2 0 0,1 0 0,0 1 0,-1 0 0,1 2 0,-1 0 0,0 0 0,0 1 0,0 0 0,0 1 0,3 0 0,1 1 0,0 0 0,2 0 0,-1-1 0,1 0 0,1 0 0,-1-1 0,-1 1 0,-2-1 0,-2 0 0,1 1 0,3 0 0,1-1 0,4 0 0,1 1 0,2-1 0,2-1 0,0 1 0,1 0 0,-2 0 0,1 1 0,-1-1 0,1-1 0,-1 1 0,0 0 0,0 0 0,0-1 0,1-1 0,0 1 0,-1 1 0,0-1 0,-1 1 0,0-1 0,-2 0 0,0 1 0,-2 0 0,0 0 0,-1 0 0,1 0 0,0 0 0,2 0 0,2-1 0,0 0 0,2 0 0,1 0 0,0 0 0,-1-1 0,-2 1 0,1-2 0,0 1 0,1 0 0,2 0 0,-1 0 0,2 1 0,0 0 0,0-1 0,2 0 0,2-4 0,2-2 0,5-5 0,3-2 0,2-1 0,2-1 0,-2 1 0,-1 1 0,-3 4 0,-4 2 0,-4 3 0,-3 3 0,-2 1 0,-2 1 0,0 0 0,-1 1 0,0-1 0,1 0 0,1 0 0,0 1 0,0-1 0,0 0 0,1 0 0,0 0 0,-1 0 0,0 0 0,0 0 0,0 0 0,0 0 0,0 0 0,0 0 0,4 2 0,3-1 0,5 0 0,4 1 0,1-2 0,0 2 0,1 0 0,-3 1 0,-2 1 0,-2 1 0,-1 0 0,-1 1 0,-1 1 0,0-1 0,0-1 0,1 0 0,-1-1 0,0 0 0,-1 0 0,-1 0 0,-1-1 0,0 1 0,0-1 0,0 0 0,0 1 0,1-1 0,1 1 0,0 0 0,0 1 0,1 1 0,0-1 0,1 1 0,1-1 0,2 0 0,0 0 0,1 0 0,0 0 0,2 0 0,-1 1 0,0-1 0,-1 1 0,-2 0 0,-1 1 0,0 1 0,-2 0 0,1 0 0,0 1 0,-1 0 0,1-2 0,-2-1 0,0 0 0,-1-1 0,0-1 0,-1 1 0,0 0 0,1 0 0,-1 0 0,1 0 0,-1 0 0,1-1 0,-1 0 0,0 0 0,1 0 0,0 1 0,1 0 0,0 1 0,0 0 0,1 1 0,0 0 0,2 0 0,-1-1 0,0 0 0,-1-1 0,0 1 0,-1-1 0,-1 1 0,0-1 0,0-1 0,0 1 0,1-1 0,-1 1 0,0 0 0,1 1 0,0-1 0,-1 0 0,1-1 0,0 0 0,0 0 0,0-1 0,0 1 0,0-2 0,-1 1 0,0-1 0,-1 1 0,0 0 0,0 1 0,1 0 0,0 1 0,1-1 0,1 1 0,0-1 0,1 1 0,-2 0 0,0 1 0,0-1 0,-1 0 0,0 1 0,0-1 0,0 0 0,0 1 0,0 0 0,-1 1 0,1-1 0,0 1 0,-1 0 0,0 0 0,0 0 0,-1 0 0,1 0 0,-1 0 0,1 0 0,1 1 0,0-1 0,0-1 0,-1 0 0,-1-1 0,-1 0 0,-1 0 0,1 1 0,-1-1 0,1 1 0,0 0 0,1 1 0,-2-1 0,1 0 0,0 0 0,0-2 0,0 0 0,0-2 0,-1 1 0,0 0 0,0-1 0,-1 1 0,0-1 0,0 1 0,0 1 0,1 1 0,0 0 0,1 0 0,0-2 0,-1 0 0,0 0 0,-1-2 0,0 0 0,-1 0 0,0-1 0,0 0 0,0 1 0,0 0 0,0 0 0,0 1 0,0 1 0,0 1 0,0 0 0,0 0 0,1-1 0,0-1 0,0-1 0,-1-1 0,1 0 0,0 0 0,0 0 0,-1 0 0,1 0 0,-1 0 0,0 2 0,0-1 0,0 2 0,0 0 0,1 1 0,0 1 0,-1-1 0,1 1 0,0-2 0,0 1 0,0-1 0,0 0 0,-1 0 0,0 0 0,1 1 0,-1-1 0,1 0 0,0-1 0,-1-2 0,1 0 0,-1-1 0,0 0 0,0 1 0,0-1 0,0 1 0,0-1 0,1-1 0,-1 0 0,0-3 0,0-3 0,-1-4 0,1-3 0,0-3 0,-1 1 0,0 0 0,0 4 0,1 3 0,-1 2 0,1 2 0,-2 0 0,0-1 0,0 0 0,-1-2 0,1-2 0,-1 0 0,1 0 0,0 1 0,0 1 0,1 2 0,-1 1 0,0 0 0,1 2 0,-1 0 0,0-1 0,0 0 0,-1 1 0,1 0 0,-2-1 0,0 1 0,0-2 0,-1 1 0,0-1 0,1 0 0,-1 0 0,1 0 0,0 0 0,0 0 0,-2 0 0,-1 0 0,0 1 0,0 0 0,-1 1 0,1 0 0,0 0 0,1 0 0,0-2 0,0-1 0,-1 1 0,2-1 0,-1 1 0,0 0 0,1 1 0,0-1 0,1-1 0,0 0 0,-1-1 0,0-1 0,0-1 0,-1 1 0,-2-1 0,1 0 0,0 0 0,0 1 0,0 1 0,1 0 0,-1 1 0,1 0 0,0 0 0,0-1 0,-1 1 0,0-1 0,-1 1 0,1-1 0,1 2 0,1 1 0,0 2 0,1 0 0,0 1 0,0-1 0,-1 0 0,1-2 0,-3 0 0,0-1 0,-1 0 0,-1 0 0,1 0 0,1 1 0,1 0 0,0 1 0,0 1 0,1 0 0,-1 1 0,1 1 0,-1 0 0,-2 1 0,1-2 0,-1 1 0,1-1 0,-1 0 0,1-1 0,0 0 0,-1 1 0,-2-1 0,0 0 0,-1 0 0,0 1 0,-1 0 0,0 1 0,-1-1 0,-1 1 0,2 0 0,0 0 0,2 0 0,2 0 0,1 0 0,0 0 0,1 0 0,-1 0 0,2 0 0,-1-1 0,1 1 0,-1-1 0,0 0 0,-1 0 0,-1 0 0,0 0 0,0 0 0,-1 0 0,1 0 0,0-1 0,0-1 0,0 0 0,0 0 0,-1 0 0,2 0 0,-1 0 0,2 0 0,0 0 0,0 1 0,1 1 0,-1 0 0,1-1 0,-2 0 0,0 1 0,-2-1 0,0 2 0,0 0 0,1 0 0,1-1 0,-1 1 0,0-1 0,0 0 0,0 1 0,-1 0 0,1 1 0,0-1 0,0 1 0,2 0 0,0 0 0,1 0 0,0 0 0,1 1 0,-1-1 0,1 1 0,0 0 0,-1 0 0,-1 1 0,0 0 0,-1 1 0,2 1 0,-1-1 0,1 0 0,1-2 0,0 1 0,0 0 0,-2 0 0,-1 0 0,-1 1 0,0 0 0,0 0 0,2 0 0,0-1 0,2 0 0,1 0 0,1-1 0,1 0 0,0-1 0,0 1 0,0 0 0,-1-1 0,1 1 0,-1-1 0,1 0 0,0 0 0,0 0 0,1 0 0,-1 0 0,1 0 0,0 0 0,0 0 0,0 0 0,-1 1 0,0 0 0,1 1 0,0-1 0,1 0 0,-1-1 0,0 0 0,1 1 0,-1-1 0,1 0 0,0 0-432,0 0-1448,-1 3-2521,-8 7-2569,-2 2-12114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43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29 965 192,'-2'0'5325,"-3"2"-3470,4-1-1600,1-1-198,-1 0 0,1 0 0,0 1 0,0-1 0,-1 0 0,1 0 1,-1 0-1,1 1 0,0-1 0,-1 0 0,1 0 0,0 0 0,-1 0 1,1 0-1,-1 0 0,1 1 0,0-1 0,-1 0 0,1 0 0,-1 0 1,1-1-1,0 1 0,-1 0 0,1 0 0,-1 0 0,1 0 0,0 0 0,-1 0 1,1 0-1,0-1 0,-1 1 0,1 0 0,0 0 0,-1-1 0,1 1 1,-1-1-1,-5 9 2007,11-16-73,8-4-1721,-1-2-1,0 1 0,-2-1 0,16-26 1,31-68 248,-56 105-485,13-29 138,-10 22-53,-1 1 0,1 0 0,11-16 0,9-22 217,-12 17-23,31-57 376,48-42 623,-84 120-891,12-15-107,-2 0-1,-1-1 1,20-43 0,0-6 312,-15 27-346,20-59 384,-40 98-359,-3 10-142,-9 18-90,5-8-75,-20 41 69,25-49-27,1-8 19,0 0-12,1 8-41,-1-3 46,-5 2-287,-20 39-1403,-1-14-3198,-9-6-1518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9:11.56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1610 1 1928,'-15'2'8062,"14"-2"-8015,-19 11 844,-28 25-532,39-29 157,2 0-367,1-1 0,0 1 0,0 0 0,1 0 0,0 0 0,-4 9 0,-7 9 245,-8 13 35,2 1 0,1 1 0,2 1 0,-13 45 0,10-17 146,8-25-192,-29 67 0,27-79-160,1 1 0,-12 45-1,-11 37 361,-4 17-168,-6 19 98,19-66-326,4-30-182,19-44-4,1 0 0,0 0 0,0 1 0,-3 15 1,5-14-2,-1 0 1,0-1 0,0 1-1,-2-1 1,0 1-1,0-2 1,-1 1 0,0-1-1,-1 0 1,-17 19-1,15-16-9,0 0 0,1 1 1,1 0-1,0 1 0,-11 32 0,-11 21 5,-46 67 108,57-82 129,16-46-183,1 1 1,-1 0-1,0-1 0,-1 0 1,0 0-1,-8 12 1,7-11-40,-1 0 1,2 0 0,-1 1 0,-4 14 0,-6 13-1,-6 1 0,-20 44 10,25-47-15,11-27 20,1 2 0,0-1 0,0 0 0,1 1 0,0 0 0,0 0 0,1 0 0,-1 14 0,2-15-18,0 0-1,-1 0 1,-1 1-1,0-2 1,0 1-1,-1 0 1,0-1-1,0 1 1,-1-1-1,0 0 1,-10 12-1,5-7 5,2 0-1,0 0 1,-10 24-1,7-11-15,7-19 1,1 1 0,0-1 0,0 1 0,1 0 0,0 0 0,-2 17 0,2-20 5,0 0-1,-1 0 1,0 0-1,1 0 1,-2 0-1,-3 4 1,-30 29 4,29-30-5,0-1 1,1 1-1,-1 1 1,2-1-1,-9 13 0,0 14-25,13-32 23,1-1 0,0 1-1,-1 0 1,1 0-1,0-1 1,0 1-1,1 0 1,-1 0 0,0 6-1,-7 19 2,-1-17 21,4-2-28,4-8 6,1 1 0,-1-1 0,1 1 0,-1-1 0,0 1 0,0-1-1,0 0 1,1 1 0,-1-1 0,-1 0 0,-1 2 0,1-1 0,0 0-1,1 0 1,-1 0 0,0 1 0,1-1 0,-1 0 0,1 1-1,-2 3 1,3-5-6,-1 1 0,1-1-1,-1 0 1,1 0 0,-1 0-1,1 0 1,-1 0 0,0 0-1,1 0 1,-1 0 0,0-1-1,0 1 1,0 0 0,0 0-1,0-1 1,0 1 0,0 0-1,0-1 1,-2 2 0,2-2-2,0 1 1,-1-1-1,1 1 1,0 0-1,0-1 1,0 1-1,0 0 1,0 0 0,0 0-1,0 0 1,0 0-1,0 0 1,0 0-1,-1 2 1,1 0 5,-2 2-13,0 1-1,0-1 0,-1 0 1,0 0-1,-7 7 0,-53 4-642,25-6 558,24-9 45,14-1 65,12 0 710,-26 24 997,12-17-1658,-1 0 0,1-1 0,-1 0 0,0 0 0,-1 0 0,-9 9 0,38-33 130,2 0 0,0 2 0,0 1-1,2 1 1,0 1 0,0 2 0,34-10 0,112-19 308,-78 13 255,-64 17-659,0 1 0,0 1 0,36-3 0,-42 8-39,0-2 0,45-14 0,-42 11 15,47-9 0,96-3 64,-109 17-24,84 4 0,-17 4 162,-64-3-4,93 12-1,-118-8-191,0-3 0,0-1-1,81-8 1,-44 3-54,-52 3-14,0-1 0,41-8-1,-41 6-4,-1 0 1,1 1-1,-1 2 0,1 1 0,-1 1 0,43 8 0,-28-3 11,59 0 0,-61-8 80,56-11-1,-56 6-70,57-1-1,88 4-18,-123 0 57,96-16 0,-68 6-27,-52 10-31,45 2-1,-47 1 5,44-4 0,-66 3-6,1 1-1,0 0 1,13 2 0,14 1-3,14-1 9,-35-1-1,1 0 0,-1-1-1,1-1 1,23-5 0,-21 3-7,-1 0 1,44 2-1,-49 1-13,12 3 0,73-3-168,-97 0 177,-1-2 6,-2 4-1,-1-2 0,0 0-1,0 0 1,-1 0 0,1 0-1,0 0 1,0 0-1,0 0 1,0 1-1,0-1 1,0 0-1,0 0 1,0 0-1,0 0 1,0 0-1,0 0 1,0 0-1,0 0 1,0 0-1,0 0 1,0 0-1,0 0 1,0 0-1,-1 1 1,1-1-1,0 0 1,0 0-1,0 0 1,0 0 0,0 0-1,0 0 1,0 0-1,0 0 1,0 0-1,-1 0 1,1 0-1,0 0 1,0 0-1,0 0 1,0 0-1,0 0 1,0 0-1,0 0 1,0 0-1,0 0 1,0 0-1,-1 0 1,1-1-1,0 1 1,0 0-1,0 0 1,0 0 0,0 0-1,0 0 1,0 0-1,0 0 1,0 0-1,0 0 1,0 0-1,0 0 1,0 0-1,0 0 1,0-1-1,-1 1 1,1 0-1,0 0 1,0 0-1,0 0 1,0 0-1,0 0 1,-1-4 103,-3 2-100,0 0 0,0-1 0,1 1-1,-1-1 1,1 0 0,0 0 0,0 0 0,0 0-1,0-1 1,1 1 0,-1-1 0,1 0-1,-3-5 1,3 3 1,0 1 0,-1-1 0,0 1 0,0 0 0,-4-5 1,-5-8-1,-2-7 5,7 14-7,0-2 0,1 1 0,0-1 0,1 0 1,-4-14-1,7 18 4,-1 0 1,0 0-1,0 0 0,0 0 1,-2 0-1,-9-15 0,-22-8 20,-33-37 144,40 35-111,22 28-42,1-1-1,0 0 1,1 0 0,-1 0 0,-7-16 0,-9-30 240,15 35-226,0-10 134,-25-5 47,4-22 2,23 43-149,-31-37 172,23 23-202,8 15-19,-1 1 0,1 0 0,-9-11 0,12 17 9,0 1 1,1-1-1,0 1 0,0-1 0,0 1 0,0-1 1,0 1-1,1-1 0,-1-7 0,3 8-16,-2 5-22,0-1 0,1 0 0,-1 0 0,0 0 1,1 0-1,-1 0 0,0 1 0,1-1 0,0 0 0,-1 0 1,1 0-1,-1 0 0,1-1 0,0 1 0,0 0 0,0 0 1,-1 0-1,3 1 0,0 1-10,7 12 18,-5-7 10,0-1-1,0 1 1,1-1 0,0 0 0,0 0-1,14 10 1,24 17-11,-37-28 7,0 0-1,1 0 1,0-1 0,15 8-1,-23-13 5,0 0 0,0 0 0,0 0 0,0 1 0,0-1 0,1 0 0,-1 0 0,0 0 0,0 0 0,0 0-1,1 0 1,-1 0 0,0 0 0,0 0 0,0 0 0,1 0 0,-1 0 0,0 0 0,0 0 0,1 0 0,-1 0-1,0 0 1,0 0 0,0 0 0,1 0 0,-1 0 0,0 0 0,0 0 0,0 0 0,1 0 0,-1 0 0,0 0-1,0-1 1,0 1 0,0 0 0,1 0 0,-1 0 0,0 0 0,0-1 0,-2-10 67,-15-24-19,7 15-43,7 13 0,-1 1 0,0 0 0,0 0 0,0 1 0,-1-1 0,0 1 0,0 0 1,0 1-1,0-1 0,-1 1 0,0 0 0,0 0 0,0 1 0,-9-5 0,7 4 3,1-2-1,0 1 0,0-1 1,0 0-1,1 0 1,0-1-1,0 0 1,1 0-1,0-1 1,0 1-1,-6-14 1,-1 4 110,0 2 1,-2-1 0,1 2 0,-26-22-1,35 33-120,-25-20 12,-11-12 9,-77-119-30,64 80 25,44 61-8,-1 1 0,0 1 0,0-1 0,-1 2 1,-19-15-1,22 18-2,1 0-1,-1 0 1,1-1 0,-7-11 0,1 2 51,-81-92 111,85 97-164,8 11-3,0-1 1,-1 1-1,1-1 1,0 1 0,0-1-1,-1 1 1,1 0 0,-1 0-1,1-1 1,-3 0-1,-18-18 22,14 12-22,-8-6 13,-1 0 0,-17-11 0,14 12 28,0 1-24,-30-25 0,30 19-19,-33-38 0,45 47 0,-1 1-1,1 0 0,-17-11 0,-6-6 4,15 11-3,2 2 0,0 0 0,-16-21 0,-8 3 10,34 23-9,-1 1 1,0 0-1,-1 0 0,1 0 1,-1 1-1,-1-1 1,1 2-1,0-1 1,-1 1-1,0-1 0,0 2 1,-1-1-1,1 1 1,0 0-1,-14-2 0,12 2-1,0-1 0,0 0 0,0 0 0,1 0 0,0-1 0,-8-7 0,-12-5 0,14 10-1,0 1-1,-21-7 1,-9-3 4,39 13-2,-32-17 14,-2-6-7,21 17-7,8-2 0,9 9-1,0 1 0,0 0-1,-1-1 1,1 1 0,0 0 0,0 0 0,-1 0 0,1 0 0,0 0 0,-1 0-1,1 0 1,-1 0 0,-1 0 0,-32-8-13,27 7 10,1 1 0,-1-1 0,0 0 0,1-1 0,-1 0 0,1 0 0,0-1 1,0 0-1,0 0 0,1 0 0,-8-7 0,11 9 2,1 0-1,-1 0 1,0 0-1,1 0 1,-1 1-1,0-1 1,0 1 0,0 0-1,0 0 1,0 0-1,-1 0 1,-3 0-1,-9-3-26,-17-25-124,29 26 132,1 0 0,-1 1 0,0-1 0,1-1 0,0 1 0,0 0 0,0-1 0,0 0-1,1 0 1,-1 1 0,1-1 0,0-1 0,-2-5 0,21 13-513,-15-1 520,-1 1 0,1 0 0,0-1 0,0 0 1,0 1-1,0-1 0,0 0 0,1 0 1,-1 0-1,0 0 0,4 2 0,87 70 22,-7-3-2,120 87 9,-190-148-16,0 0 0,1 0 0,0-2 0,31 12 0,22 10 0,-45-14 0,0 1 0,-2 1 0,25 22 0,2 3 2,-21-17-1,34 37 1,5 5-16,-54-58 15,0 0 0,0-2 0,1 1-1,0-2 1,0 0 0,1-1 0,0 0 0,27 5 0,-28-5 1,0 0 0,0 1 0,-1 0 0,0 1 0,24 18 0,-23-15-2,0-1-1,0 0 1,1-2 0,23 10 0,40 6-10,-47-15 5,0 2-1,-1 0 0,41 22 1,104 69-27,-147-84 18,-24-14 12,1 0-1,0 0 0,0-1 1,12 6-1,-9-6-2,0 0 1,-1 1-1,0 1 0,0-1 1,0 1-1,0 0 0,-1 1 1,0 0-1,8 8 0,11 13-20,-18-20 22,-1 0 1,0 0-1,-1 1 0,1 0 1,4 9-1,11 15-20,-19-23 17,1 0 0,-2 0 0,1 0 0,-1 0 0,0 0 0,-1 0 0,0 1 0,-1-1 1,0 1-1,0-1 0,-1 0 0,0 1 0,-1-1 0,-4 15 0,5-20-1,0 1-1,1-1 1,0 0 0,0 0 0,0 0 0,0 0-1,2 7 1,1 13 1,-3-12-3,1 0 0,1 0 1,0-1-1,1 1 0,0-1 1,0 0-1,1 0 0,1 0 1,0-1-1,0 1 0,12 15 1,-11-17 9,-1 1 0,0 0 0,0 0 0,-1 0 0,-1 0 0,1 1 0,-2-1 0,3 13 0,-3-2 5,0 0-1,-2 0 1,-2 27 0,-2 124 10,4-149-15,-11 46-648,9-70 632,0-1-1,1 1 1,-1 0 0,0 0-1,0 0 1,0 0-1,0 0 1,0 0-1,-4-1 1,2 1-17,-47-21-204,31 12 162,-2 0-1,1 2 1,-1 1 0,0 0-1,-32-4 1,-3 1-172,1-3 0,0-2 0,1-3 0,-54-25 0,-77-24 112,149 56 129,0 2 0,-1 2 0,0 1 0,0 2 0,-1 2 0,0 1 0,1 2 0,-1 2 0,-56 11 0,-109 42-46,5-1 54,181-51 4,16-6-110,6-3 57,9-4 12,77-46-2,3 4-1,112-44 0,-61 27-971,-142 65 982,-8 1 28,-13 0 15,17 2-20,-61-5 17,21 1-9,-75 2 0,-65 23 37,3 8 0,-305 89 0,264-48-34,176-53-33,1 2-1,-72 42 1,103-53-42,9-7-3,0 1 1,0 0 0,0 0-1,1 0 1,-1 0 0,1 0-1,-1 1 1,-3 4 0,57-41-2470,-49 32 2448,320-214 691,-252 173-478,89-56-36,189-152 1,-341 245-75,0 1-1,0-1 1,-1 0 0,0-1 0,0 1 0,0-1 0,-1-1 0,0 1 0,0-1-1,6-15 1,-11 22-1,1-1-1,-1 0 0,0 0 1,0 0-1,0 1 1,0-1-1,0 0 0,-1 0 1,1 0-1,0 1 0,-1-1 1,1 0-1,-1 1 0,0-1 1,1 0-1,-1 1 0,0-1 1,0 1-1,0-1 0,0 1 1,-1 0-1,1-1 1,0 1-1,0 0 0,-1 0 1,1 0-1,-2-2 0,-5-2 23,0 1 0,0-1 0,-17-5 0,9 4-14,0 2 1,0 0 0,0 1-1,-1 0 1,1 1 0,-1 1-1,-33 3 1,13 1 11,-1 2 0,-55 16 1,25-1-19,2 4 1,0 2 0,2 4 0,1 2 0,1 2 0,2 4 0,2 2 0,-58 51 0,88-66-13,-45 50 0,64-64-8,1 0 0,0 1-1,0 0 1,1 0 0,1 1-1,0 0 1,-7 23 0,12-33-2,0 1 1,0-1-1,0 1 1,1 0 0,0-1-1,0 1 1,0-1-1,0 1 1,0 0-1,1-1 1,0 1-1,-1-1 1,1 1-1,0-1 1,1 1-1,-1-1 1,1 0-1,0 0 1,-1 0 0,1 0-1,0 0 1,1 0-1,-1 0 1,1 0-1,-1-1 1,1 1-1,0-1 1,0 0-1,0 0 1,0 0-1,0 0 1,0-1-1,0 1 1,1-1-1,4 2 1,3 0-3,1 1 0,-1-2 0,0 0 0,1 0 0,0-1 0,-1 0 0,1-1 0,0 0 0,22-4 0,3-5 17,-1-2 1,-1-1-1,0-2 0,52-28 1,122-89 40,-148 87-31,-1-2 1,73-74-1,-114 100 13,0 0 0,-2-1-1,-1-1 1,0 0 0,-2-1 0,0-1 0,-2-1 0,-1 1-1,16-52 1,-23 59 1,-1 1 0,-1-1 0,-1 0 0,0 0 0,-1 0 0,-1 1 0,-1-1 0,0 0 0,-1 1 0,-6-19 0,6 26-17,0 0 0,0 0 0,-1 0 0,0 1 0,0-1 0,-1 1 0,-1 0 0,1 1 0,-1-1-1,0 1 1,-1 0 0,0 0 0,0 1 0,0 0 0,-1 0 0,1 1 0,-2 0 0,1 0-1,-10-3 1,5 3-8,-1 2 0,1 0 0,-1 1 0,0 0 0,0 1 0,1 0 0,-1 1 0,0 1 0,-21 3 0,1 2-2,0 2 0,-56 21 0,42-9-14,1 2 0,1 2 0,1 2-1,1 2 1,2 2 0,1 2 0,1 1 0,2 2 0,1 2-1,2 1 1,2 2 0,1 1 0,3 2 0,1 1 0,2 1 0,2 1-1,2 1 1,2 1 0,3 1 0,1 0 0,-9 57 0,22-91-16,1 0 1,0 1 0,2 24 0,0-36 14,0 0 0,0 0-1,1-1 1,0 1 0,-1 0 0,2 0-1,-1-1 1,0 1 0,1-1 0,-1 1-1,1-1 1,0 0 0,0 0 0,0 1-1,1-1 1,-1-1 0,1 1 0,-1 0-1,6 3 1,-6-5 4,1 1-1,-1-1 0,1 0 1,0 0-1,-1 0 0,1-1 1,0 1-1,0 0 1,0-1-1,-1 0 0,1 0 1,0 0-1,0 0 0,0 0 1,0-1-1,0 1 1,3-2-1,3-1 7,0 0 0,-1 0 0,1-1 0,10-7 0,20-15 6,-2-2 0,0-1 0,43-47 0,-47 44 3,276-293 34,-274 283-25,-1-1 0,31-53 1,-54 78-9,-2 1 1,0-2-1,-1 1 1,0-1-1,-2 0 1,0-1-1,-2 1 1,5-41-1,-8 52 3,-1 1 1,0-1-1,-1 0 0,0 0 0,0 0 0,0 0 1,-1 1-1,0-1 0,-1 1 0,0-1 0,0 1 1,0 0-1,-1 0 0,0 0 0,0 1 0,-7-8 0,4 8 6,0-1-1,0 1 1,-1 0-1,1 0 0,-2 1 1,1 0-1,-1 0 1,1 1-1,-1 0 0,0 1 1,-17-5-1,9 5-5,-1 0 0,0 0-1,1 2 1,-1 0 0,0 1 0,1 1-1,-1 1 1,0 0 0,1 2 0,-1 0-1,1 0 1,0 2 0,-30 14 0,28-10-21,1 2 0,0 0 0,1 2 0,0-1 1,1 2-1,0 0 0,1 1 0,1 1 0,-16 24 1,21-27-1,1 0 0,0 0 1,2 1-1,-1 0 0,2 0 1,0 0-1,1 1 0,0-1 1,1 1-1,1 0 0,1 0 1,0 0-1,2 23 0,1-20-13,1 1-1,1-1 0,0 0 0,1 0 0,2 0 1,0-1-1,1 1 0,0-2 0,2 1 1,16 22-1,-20-31 10,2 0 1,-1-1-1,1 1 0,1-1 1,-1-1-1,1 0 1,1 0-1,-1-1 0,1 0 1,0-1-1,0 0 1,1 0-1,0-1 0,-1-1 1,1 0-1,1 0 1,-1-1-1,0 0 0,16 0 1,3-3 1,0-1 1,0-1 0,0-2-1,53-15 1,116-51-96,-154 54 71,141-60-302,-91 35-79,2 4 1,118-29 0,-210 66 387,2-1-18,-1 0 1,0 1-1,0-1 1,1 1-1,-1 1 1,1 0-1,-1-1 1,1 2-1,-1-1 1,0 1 0,10 2-1,-16-2 39,1-1 0,0 1 0,0 0-1,0-1 1,-1 1 0,1 0 0,0 0 0,-1-1 0,1 1-1,-1 0 1,1 0 0,-1 0 0,1 0 0,-1 0 0,1 0-1,-1 0 1,0 0 0,0 0 0,0 0 0,1 0 0,-1 0 0,0 0-1,0 0 1,0 0 0,0 0 0,-1 0 0,1 0 0,0 0-1,0 0 1,-1 0 0,1 0 0,-1 1 0,-15 34-8,15-35 12,-5 9-7,-2-1 1,1 0 0,-1 0-1,0-1 1,-1 0 0,0 0 0,0-1-1,-1 0 1,0-1 0,0 0-1,-16 7 1,-32 22-70,51-30 68,1 0 0,-1 1 0,2 0 0,-1 1 1,1-1-1,0 1 0,0 0 0,1 1 0,0-1 1,0 1-1,0-1 0,1 1 0,1 0 0,-1 0 1,1 1-1,1-1 0,-1 0 0,1 14 0,0 3-5,1 0 0,1 0 0,1 0 0,1-1 0,7 27 0,-6-34 11,0-1-1,1 0 1,1 0 0,0 0 0,11 18-1,-15-30 5,0-1 0,0 0-1,0 0 1,0 0-1,1 0 1,-1 0-1,1 0 1,0-1-1,0 1 1,0-1 0,0 0-1,0 0 1,0 0-1,0 0 1,1-1-1,-1 1 1,1-1-1,-1 0 1,1 0 0,0 0-1,-1-1 1,1 1-1,0-1 1,0 0-1,-1 0 1,1 0-1,0 0 1,0-1 0,6-1-1,7-4 10,0-1-1,0-1 1,-1 0-1,-1-2 1,21-14 0,-31 20-8,35-24-145,-1-3-1,-2-1 1,-1-1 0,-2-2-1,35-46 1,-50 57 3,-2-1 0,0 0 0,-2-1 0,-1-1 0,-1 0 0,-1-1 0,-2 0-1,-1-1 1,9-47 0,-16 66 141,-1-1-1,0 1 1,-1-1-1,0 0 1,-1 1-1,0-1 1,0 0-1,-4-12 1,3 19 7,1 1 0,0 0 1,0 0-1,-1 0 0,0 0 1,0 0-1,0 0 0,0 0 1,0 1-1,0-1 0,-1 1 1,1 0-1,-1-1 0,1 1 1,-1 0-1,0 0 0,0 1 1,0-1-1,0 1 0,0-1 1,-1 1-1,1 0 0,0 0 1,-1 1-1,1-1 0,0 1 1,-1-1-1,-4 1 0,-11 1 0,0 0 0,0 2-1,0 0 1,0 1 0,0 1 0,1 0-1,-34 16 1,2 3-4,-68 44 0,-83 76-171,166-115-153,1 2 0,2 1 0,-40 51-1,67-78-15,1 1-1,0 0 0,0 1 0,0-1 0,1 1 1,0 0-1,0 0 0,0 0 0,-2 13 0,0 24-3839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8.95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4758 17 1328,'0'0'1145,"0"0"-369,-1 1-80,0 0-24,1 1 160,-1-2 152,1 0-87,0-2-345,1 0-240,1-1-120,0-1 16,1 1 200,0 0 144,-2 2-16,-1 1-152,-2 2-56,0-1 32,-1 1 96,1-1-111,0 0-41,0-1-64,2 1 56,-1-1 8,1 0 16,0 0-104,1 0-32,-1-1-88,0 1-24,-1 0-64,0 0-8,-1 0-48,-1 1-264,-1 0-72,0-1-88,-1 1-8,2-1 96,0 0 23,0-1 49,1 1 88,1-1 56,-1 1 96,1-1 56,-1 1 16,1 0 0,0 0 0,0 0 16,-2 0-8,0 0 0,1 0-8,-1 0 0,0 0 16,0-1 56,1 0 72,1 1 72,1-1 56,0 1 113,1-1 15,0-1-8,0 1-32,0 0-56,0 0-88,-1 1-40,0-1-8,-1 1-48,1 0 0,0 0 72,-1 0 64,1 0 80,0 1 0,0-1-40,0 0-40,0 0-16,0 0 8,0 0 33,0 0-33,0 0-40,0 0 56,0 0-16,0 0 16,0 0 112,0 0 112,0 0 64,0 0 0,0 0-8,0 0-136,0 0-71,0 0-41,0 0-64,0 0-40,0 0 32,0 0 32,0 0-32,0 0-32,0 0-72,0 0 24,0 0-24,0 0-56,0 0-8,0 0 8,1 3 80,1 4 104,2 2-40,1 4-64,0 2 8,1 1 32,-1 2-16,-1 1-16,0 1-56,-1-1-8,-1 1-8,0 0 8,-1-2-16,-1 0 24,0-1-16,1 0 16,-1 0-24,1 0 16,-1-1 8,1 2 0,1 1 9,0 0-33,1 2-8,1 0-8,1-1 32,-1 0 8,1-2-16,-1 1-8,0-2-24,0 0 16,-1 0-16,-1-1 0,0-2 0,-1 0 8,0-1 16,0-1-24,-1 0 0,0 1 0,0 0 16,1 2 8,0 1 0,1 1-24,0 0-40,0 2 64,-1 0-24,1 0 0,-1 1-32,1-2 32,0 0 0,0-1-40,0-1 64,-1 0-56,0 1 56,1 1-24,-2 2-40,1 1 64,-1 1 0,-1 2-8,-1 1-8,0 3 16,-1 2-8,0 0-8,-1 0 16,0 2-24,-1-1-32,-1-1-8,-2-1 0,0-1 0,0-2 0,-1-1 8,1 0-8,1-1 0,0-1 40,1-2-40,-2 0 0,1-1 0,0 0 64,0 0-24,0 0 16,-1 1-8,0 0 8,0 0-56,-2 0 8,1 0-8,0 0 8,-1 0 32,2-1-48,-1 1 48,1-2-40,1 1 40,1 0 0,-1 1-40,0 0 40,0 1-32,1-1-8,0 1 40,1-1-32,0 1 40,0-1-8,-1 1-32,1-1 40,-1-1-40,0 0-8,-1 0 56,-1 0-56,-1 1 0,0 1 64,-1 2-64,0 0 40,1 0-32,-1-1-8,0-2 0,1-1 0,2-1 8,1-2-8,0 1 0,0-1 40,1 0-32,-2 0-8,-1 1 56,-3 1-56,-1 3 40,-3 2-40,-4 3 80,-3 1-16,0 0 56,1-1-56,1-2-8,2-3-16,2-3 8,3-1 8,3-2-64,1-2 8,-1-1 0,1 0 40,-1 1-39,-1 0-9,-2 2 8,-1 1 0,0-1-8,0 1 16,1-2-16,0-2 16,1 0-8,-1 1 0,-1-1-8,0 1 8,-2 2 0,-2 2-8,-1 3 8,-3 0 0,1 1-8,1-2 8,2-2-8,4-4 8,4-3 0,3-4 0,3-3 0,2-3 0,2 0 56,1-2 16,1 0 8,0 1-8,0-1-16,0 1-56,0-1 0,-1 1 80,0-1-32,0 1 32,-1-2-32,1 2 32,-1 1-8,1-1 8,0 0-8,-1-1 8,0 1-32,0 1 32,0-1-8,0 1 32,-1-1-56,0 1 16,0 1-24,-1-1 16,1 1-8,-1-1-8,0 1 0,1-1-32,-1 0-8,-1 1 56,0 1-56,0 2 64,-1 3-64,-1 1 0,0 1 8,-1 2-8,0 0 8,0-1-8,-1 1 0,-1 0 8,1-2-8,0 1 0,-2 0 56,0-1-32,-2 2-32,0-1 0,-1 2 0,-2-1 0,1 0 0,1-1 0,1 0 0,0-1 0,0 0 0,-1 0 0,-5 3 0,-4 3 0,-4 3 0,-3 3 0,-2 1 0,-1 2 0,-2 1 0,1 0 0,0 0 0,3-1 0,3-2 0,4-3 0,2-3 0,2 0 0,2-2 0,1 0 0,-1-2 0,0 1 0,-2 0 0,-4 3 0,-2 2 0,-2 0 0,0 2 0,0-2 0,4 0 0,1-2 0,3-2 0,2-1 0,2-2 0,3-1 0,0-1 0,0 0 0,0 0 0,-2 2 0,-3 3 0,-4 3 0,-2 2 0,-2 0 0,1 0 0,0-3 0,1 0 0,2-2 0,1-2 0,2-3 0,2-1 0,2-2 0,-1 0 0,2 0 0,-1 1 0,0 0 0,0 2 0,-3 1 0,-2 2 0,-1 0 0,-2 2 0,-1 0 0,-1 0 0,-2 0 0,1 0 0,0-2 0,-1-1 0,2 0 0,1-1 0,-1-1 0,-1 1 0,-1 0 0,-3 1 0,-6 4 0,-9 3 0,-7 6 0,-5 2 0,1 0 0,5-1 0,6-3 0,8-4 0,7-4 0,5-3 0,4-2 0,3-2 0,0-1 0,0 0 0,-3 2 0,-3 2 0,-3 2 0,-2 2 0,0 0 0,-1 0 0,2 0 0,1-2 0,3-1 0,3-2 0,3-1 0,4-2 0,1-2 0,1-1 0,-1 0 0,-1-1 0,-3 0 0,-4 1 0,-3 1 0,-4 2 0,-1-1 0,-1 0 0,-2 0 0,-1-1 0,1-1 0,1-1 0,1-1 0,2-1 0,2 0 0,2 0 0,3-1 0,0 0 0,2-1 0,-2-1 0,-2 0 0,-3-2 0,-2-1 0,-1 0 0,0-1 0,1 1 0,2 0 0,2 1 0,2 1 0,1 1 0,0 1 0,0 1 0,0 1 0,1 0 0,1 0 0,2 1 0,0-1 0,1 1 0,1 1 0,0-1 0,-1-1 0,-1 0 0,-1-1 0,-3 1 0,-4-1 0,-3 1 0,-5 2 0,-2 1 0,-2 0 0,3 2 0,3-1 0,5 0 0,6 0 0,6-2 0,5 0 0,4-2 0,2-1 0,0-1 0,2 0 0,-1 1 0,1-1 0,0 2 0,-1-1 0,1 0 0,-1 0 0,-1 0 0,-1 1 0,-1 0 0,-2-1 0,-2 1 0,-1-1 0,-2 0 0,0 1 0,0-2 0,2 0 0,1 1 0,1-1 0,2 1 0,1-1 0,1 1 0,2 0 0,0 0 0,-1 0 0,1 0 0,0 1 0,-1-1 0,0 1 0,0 0 0,0 0 0,-1 0 0,1 0 0,-1 0 0,1 0 0,0 0 0,0-1 0,1 0 0,0-1 0,0 1 0,-1-1 0,1 1 0,-2 0 0,0 2 0,-1-1 0,-2 2 0,-2 0 0,-1 0 0,-1 1 0,2-2 0,-1 2 0,2-1 0,2-1 0,2-1 0,0-1 0,0 0 0,1 0 0,-1 1 0,-1 1 0,-2 0 0,-3 0 0,-1 1 0,-1 1 0,0-1 0,2 0 0,3-1 0,1-1 0,2 0 0,1-2 0,1 1 0,1-2 0,-1 1 0,1 0 0,-2 0 0,-1 1 0,-1 0 0,-3 0 0,-2 2 0,0 0 0,-1-1 0,1 2 0,2-2 0,2 1 0,1-1 0,2-1 0,1-1 0,1 1 0,0-1 0,1-1 0,0 1 0,-1 0 0,0 0-64,0 0-56,0 0-288,0 0-336,1 0-681,3-1-951,2-3-1953,6-20-5321,0-6-4001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08.38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7 122 2769,'0'0'1816,"0"-1"-728,0 0-296,0 0-143,0-1 15,0 2-112,0-1-24,-1 1 96,0 0 32,1 0 88,-1 0 89,0 0-33,-1 0-104,1 0-56,2 0-32,-1 0 8,1 0-32,0 0-40,-1 0-63,1 0-49,-1 0-16,0 0-32,0 0 16,0 0-32,0 0-56,0 0-96,0 0-80,0 0-88,0 0-40,0 0-8,0 0 0,0 0 0,0 0 0,0 0 0,0 0 8,0 3 80,2 1 32,0 3 8,1 0 56,0 0 8,0 0-16,0 0-32,0-2-56,0 0-40,0 1-40,1-1 40,-1 1-40,0 1 40,-1 2-40,0 0 8,0 2-8,1 0 8,0 0-8,-1-1 8,1-1 32,0-2-48,-1-1 16,2-2 56,-1-1-64,-1-1 72,2 0-16,-1-1 17,0 0-9,1 0 16,1 0-32,-1 0 8,0 1-56,0-1 56,1 0-8,-1 0 8,2 1-16,-1-1 32,2 0 32,1 0-8,0-1 40,1-2 24,2 1-8,0-1-40,1 0-16,1 0-56,0-1 40,0-1-32,-1 2 8,-1 0-16,1 0-40,-2 1 40,0 0 24,-1 0-56,-1-1 32,1 1 8,0 1 16,0-1-24,1 0 16,0-1-16,0 1-48,-1 1 8,-2 0 0,1 0 8,-1 1 40,-1 0 32,2 0-32,0-1 32,0 1-16,0 0-16,0 0 40,0-1-8,1 1 16,1-1 16,3-1 40,-1 0-32,2-1-8,-1 0 24,-1-1-8,2 0-16,-1-1 0,1 1 0,1 0-24,0-1 24,1 0-16,0-1-7,0 1-1,1-1 0,-2 2-80,-1 0-8,-2 2 0,-2 0-8,-1 2 8,-2 1 0,1 1 0,-1 0 0,0 1 0,1 0 0,1 0 0,-1 3 0,0 1 0,-1 0 40,-1 0-40,0-1 0,-2 1 40,-1 0-32,0 1-8,-1 0 56,0 0-56,-1 1 80,-1 0-40,0 1 24,0 0-64,0 0 48,0-1-56,0-2 8,0-3 0,1-1-8,0-1 8,0-2-16,-1 0 8,0-1 0,0 1 8,1 0 0,0 1 0,0 0 40,1-1-48,0 0 64,-1-1-56,1 0 64,-1-2 24,1 0 0,-1-1 64,-1 0 56,-1 1 24,1 1-64,-1 1-32,1 0-48,-1 0-24,1-1-64,0 0 40,1 1-40,0 0 0,-1 0 8,0 0 40,0-1-40,0 1 32,-1 1 0,3-4 8,2-1-8,2-3-40,1-3-8,1-1 8,1-3-8,2 1 8,0 0 0,1 1 0,0-1 8,0 1-16,1 1 8,-1 2 0,0 0 0,-2 3 8,-2 1-8,-3 2-8,-1 2 8,-2 1-8,-2 0 0,1 1-8,-2-1 0,1 1 8,2 0 0,1-1 0,2 0 0,2 1 8,1-1 8,3 0-8,0-1 56,0 0-8,0 0-40,-1-1 32,-1 1-40,-1 0 64,0 1-56,-1-1-8,-2 1-8,1 0 8,-3 0-8,0 0 0,0 1-8,0 0 8,1 1 8,2 1-8,0 0 8,2 0 0,0 1 0,1-1 0,1 0 0,-1-2 8,0 1-8,0-2 56,-1 1-56,2-2 64,0 0 0,1 0-8,0-1-16,0 0 0,1 0-40,0-1 0,1 0 0,0 0 8,0 1-8,2-1 56,1 1-56,0-1 0,1 0 40,-1 0-40,0 0 0,-1-1 64,0-1-56,0 0 56,-3-1-16,0 1 8,-1-1 8,-1 0 32,0 0-8,-1-1-8,0 0-16,-1 0-64,0 0 0,-2 2 0,0 1 8,-1 1-8,1-1-8,-1 1 8,1-1 8,-1 0 32,1-1-40,2 0 40,-1-1-40,1-1 40,1 1 17,1 0-65,0 0 8,-1 2 0,0-1 40,0 1-32,-1-2 64,-1 1 8,1-2 40,-1 0-8,1 1 24,-1 0-24,-1-1-8,-2 1-32,0 1 8,-1 1-32,-1 1-48,-1 2 56,0 0-16,-1 2-40,0-1 40,-1 1-32,0 1 56,1-1-64,-1 0 40,1 0 16,-1 0-8,1-2-8,0 1-32,-1-1 32,1 0-40,0 1 8,0 0-8,0-1 0,0 1 0,0 0-8,1 0 0,-1 0-8,0 0-40,0 0 0,0 0-184,0 0-448,0 0-585,0 0-967,0 0-2193,-5-8-4449,-1-4-5489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1.42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174 8 1688,'1'0'1345,"0"-1"-129,-1 0-32,1-1-152,0 0-199,-1 1-201,-1 0-112,1 1-80,-1 0 80,0 1-32,1-1 16,-1 1 112,0-1 137,0 0-65,0 0-128,1-1-32,0 1-24,-1 0-32,1 0 8,-1 0-16,0 0 64,1 0 73,-1 0-49,0 0-48,-1 1 16,1-1-40,-1 0-144,1 0-160,-1 0-16,-1 1-56,-1 0-56,-1 1-40,-3 1 8,1 1 32,-3 3 0,0 2 0,-2 2 0,0 2 8,0 2 8,0 1-56,2-1 80,1-1-32,1-1 32,3-3-32,1-2 32,2-2-8,1 0 32,1-1-56,0 1 32,1-1-32,-1-1-40,0 0 56,1 1-72,-1 0 16,1 0-16,1 0 16,-1-1-8,1 0 0,0 0 0,1 0 0,0 0 0,-1-1 0,1-1 56,0 1-56,0 1 8,-1-1 32,1 1 0,0-1-40,0 1 0,0 0 64,0 0 1,0 0 23,1 0-8,0 1 16,-1-2-8,-1 0 0,1-2 24,-1 0-32,-1 0-8,0-1-32,0 0-32,0 1 56,0 1-64,1-1 0,1 1 0,1 0 64,1-1-16,1 1 80,1-2-8,1-1 32,1-1-56,1-1-32,-1 0-56,-2 1 32,0-1-40,-2 0 0,-2 1 40,-1 0-48,-1 2 0,0 1 8,-2 1 0,1-1 0,-1 0 56,1-1-56,0 1 40,0-1 0,-1 0-40,0 0 0,1 0 8,-1 0 32,1 0-40,0 0 56,0 0-16,0 0 8,0 0 40,0 0 24,0 0 24,0 0 0,0 0 0,0 0-8,0 0-32,0 0 32,0 0-64,0 0 8,-3 1 8,0 2-88,0-1 16,0 1 40,0-1 8,1 1-16,0-1 8,0 0 64,1-1 72,-1-1 40,1-1 16,0 1 9,-1-1-41,-1 1-112,-2-1-8,0 1 16,-1 0-64,-2 0-40,0-1 64,1 1-8,0-2-56,0 1 56,-1 0-56,0 0 0,-1-1 0,1 1-8,-1-1 0,1 1 8,2 0-8,1 1 0,2-1 48,1 0 64,2 1 16,0-2 8,-1 0-40,1-1-88,-2 0 40,0-1-32,-1 0-8,-2 0 0,1-1 0,0 0-8,1-1 8,1 1 0,1-1-8,1 0 0,0 0 0,2-1 0,1-1 0,-1-2-8,2 1 8,0-2-8,-1 1 8,1-1-8,-1 2 0,1 1 0,-1 1 0,1 0-8,0 2 8,0 0-40,0 0 40,1 0 8,2-1 0,1 0 0,0-1-8,0 1 8,-1 1 0,-1 0-8,0 0 0,-1 2-40,0 0 48,0 0-8,2-1 0,0 0 0,2 1 0,-1 1-8,1 0 8,-1 1 0,-1 1 0,1-1 0,-1 1-8,1-1 16,-1 1-8,1-1 0,0 1 8,0 0-8,-1 0 8,0 0 0,0 0 0,-1 1-8,0 0 0,-1 0 0,1 0 0,1 1 0,-2 1 8,0 0-8,-2 0 0,-1 0 8,-1-1-8,-1-1 8,0 0 0,-1 1 0,0-1 0,0 0 0,-1-1 8,1 0-8,0 1 0,0-1 8,1-1 40,-1 0-32,1 1 40,0-1 16,0 0-8,0 1-16,0 0 0,0 0-40,-1 0 0,1-1 40,0 1-48,0-1 0,1 1-8,-2-1-88,-1 1-48,1-1-192,0 0-264,0 0-249,0 0-439,-2-1-736,0-1-777,-4 2-1568,-7 1-1904,-2 1-2329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2.64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68 24 624,'0'1'2649,"0"1"-1281,-2 0-336,0 0-216,0 1 1,0-1 119,1 0 40,0-1 56,0-1 264,2-1 33,-1 0-81,2-1-80,-1 1-152,1-1-127,-1 1-153,-1 1-128,-1 1-176,1-1-144,-1 1-120,1-1-80,-1 1-40,1-1 56,2 1 40,3 0 64,1 0 40,2 1-32,0-1-48,-1-1-56,1 1-64,-1-1-40,-1 0 40,0-1-32,0 0 32,0 0-40,0-1 40,0-1-40,0 0 8,1 0 65,1 0 7,1 0-40,-2 0 8,-1 0-40,-2 1-8,-2 1 40,-1 1-40,-1 1 8,-1 0-8,1 0 40,-1 0-40,0 0 0,1-1 40,1 0-40,0-1 88,1 0 24,1-1 64,0-1-64,1 1-40,0-1-16,-1 1-8,-1 1 32,-1 0 32,-1 1-48,-2 0 32,0 0 8,0 1-32,0 1-8,-1 0-24,0 0-48,0 1 16,-3 0-8,0 0 40,0 0 8,1 0 16,0 0-24,0 0 0,-1 0-40,-2 0 8,-2 1-8,-2 0-8,-1 1 8,-1-1 0,1 0 0,2-1 64,2-1-64,2-1 40,1-2-40,0 0 64,0 0-8,1 0-56,-1 0-8,0 1 0,1 0 0,0 0-8,0 0 0,0 0-8,1 1 8,0-1 8,2 0-8,1-1 0,1 0-64,1 0-40,1 0-16,-1 1-112,1 0-136,-1-1-320,-1 1-801,1 0-1023,-2 1-2073,2 3-1697,1-1-687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4.94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97 42 1304,'0'0'1849,"0"1"-513,0 0-160,0 0 80,0 0 81,0-1-33,-1 0 80,1-1 129,-1 0-89,0 0-208,1 1-224,-1 0-111,1-1-137,0 1-40,-1 0-32,-1 1-96,0 0-176,0 0-136,0 1-48,-3 1-120,0 0-88,-4 3 64,0 0 48,0 2 0,0-1 65,1 1 15,1 1-40,1 0-64,0 0 8,2 1-16,1 1 8,1 0 8,1-1 16,1 0 0,0 0-8,1-1-40,0 0 0,1 0 0,0 0-24,0-1-40,0-1 40,1-1-40,1 0 8,0-2 40,1 0-8,0 0-32,0 0 32,0 0 24,1-2-16,1 0 32,0 0-16,1-1 32,0-1-8,0-1-24,-1 1 0,0-1-56,-1 1 32,-1-1-48,0 1 8,-1-1 40,1-1 16,0-1 32,2-2 80,2-1-8,2-2-32,0 0-8,1-2-32,-1-1-24,0 0-8,-1 1-16,-2 0 8,0 2 16,-2-1-56,-1 1 32,-1-2-40,0 1 64,0-1 16,0 0 16,-1 1-8,-1 0-24,0 0 16,-1 1 16,-1 1 40,-1 0-48,0 0-31,-1 0-17,1 1 0,-2 0-40,0 2 56,0-1-56,-2 1 40,-1 0-40,1 1-8,-2 0 8,1 1 8,-1 0-8,0 0 40,0 1-40,1 0 8,0-1-8,1 0 0,0 0 0,0 1 40,0 0-48,0 1 0,0 1 0,-2 1-8,0 1 8,-2 0-8,0 3 8,1 0 0,-1 0 0,2 1 0,1-1 0,1-1 16,0-1-16,2-1 8,1-1-8,1-1 8,-1 0-8,1-1 0,-1 2 0,-2 2 0,-1 2 0,-1 0 0,0 2 0,-1 1 0,0 0 0,0 0 0,2 0 0,0-1 0,0-1 0,2 0 0,0-1 0,1 0 0,0-1 0,1 0 0,1-1 0,-1 2 0,0-1 0,1 1 0,-1 0-8,2-1 8,-1 1 0,2-1-8,0 1 0,0-2 0,0 1 0,1-1 0,0 0 0,-1-1 8,0 0 0,0 1 0,-1-1 0,0-1 0,0 1 0,1-1 0,1 0-8,0 1 8,-1 0-8,0 0 0,2-1 8,1 0 0,1-1 0,2 0 8,0 1 8,0-1-8,0 0 0,-1-1 40,-1-1-40,0 0 40,0 0-32,-1-1-8,-1 0 40,0-1-40,0 0-8,0 0 8,1 0 0,0 0 0,1-1 0,2 0 0,-1-1 0,0 1 0,0-2 8,0 0-8,1-2 8,0 0-8,0 0 40,0-1-40,-3 1-8,0 1 8,-2 2 0,-1 1 0,-1 2 0,-1 0 40,0 1 8,-1-2-8,0-2-32,-2-2-8,0-2 0,0-1 0,-1-1 0,0-1-8,0 1 8,0 1-8,1 0 0,0 1 0,1 1 0,1 1 0,0 2 8,0 2 0,-1 0 0,1 0 56,-1 1-56,-1-1 0,0 0 8,0 2-8,0-1 0,-1 2 0,1-1 0,-1 0 0,0 1 0,0 1 0,1-1-8,-1 0-8,0 0 0,-1 1 0,-1 0 0,-1 1-8,-1 0 8,0 0-8,0 1 16,0 0-8,0 0-8,-1 0 8,0 0-8,0 1-32,1 1-8,0 1-16,1 0 0,1 1-24,0-1-24,1-2 24,0-1 24,2-1 8,0 0 16,2-1-24,0 0-120,1-1-177,0 1-39,0 0-40,0-1-136,0 0-232,1 1-408,-1 0-841,2 1-1744,1 0-2128,0-1-4209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8.4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268 129 1496,'0'0'1033,"0"0"-321,0-1-64,1 0-72,0 0-168,1-1 144,1 0 96,1-1-192,-1-2-160,1-1 105,0 0 135,-1 0 32,0 0-32,0 1-32,-2 0-48,0 2 120,-1 0 240,0 2 209,0 0-9,-1 1 40,0 0-80,-1 1-104,1-1-79,0 1-49,0 0-48,0 0-80,-1-1-32,1 1 32,-1-1-56,-2 0-159,0 0-281,-1 0 24,-2 0 8,1 1-8,-3 0-48,0 0-88,-1 0 0,-1 0 40,-1 1-40,1 1 0,-1 1 0,0 0 0,0 1-8,0 1 0,1 0 0,0 0 0,0 1 0,1-1-8,2 0 0,2 0 0,2 0 0,1-1-8,2 0 16,0 0 8,2-1 0,-1 1 0,2 0 40,0 0 24,0-1-72,1 0 48,1 1-32,2-1 40,1-1-8,1 0 16,1-1 8,0-1-64,2 0 56,1 0-56,0 0 0,0 0 40,-1 1-40,-1-1 0,0 1 8,-1 0-8,-1 1 8,-1 0-8,-2-1 40,0 2-32,-1-1 32,-1 1-40,0 1 0,-1 0 56,-1 0-56,1-1 40,-1 1 16,0-1 8,0 0 24,-1 1 48,0 0 0,-1 1-24,0 1-64,-2 0 8,0 1-16,0 0 0,-1-1 8,-2 0-8,1-1 24,0-1 16,0-2 32,-1 1 32,0-1-8,-2 1-56,-2 0-32,-2 1-40,0 0 40,-1 0-8,1-1-32,1 1 40,1-1 8,1 0 8,0-1 32,0-2 16,0 1 16,1-2-40,0 0-24,1-1 8,1 1-8,0-1-64,1 0 0,0 0 0,2 0 0,1 1-8,1 0 8,0-1 8,0 1-8,1 0 8,1 0 40,0 0 40,0 1 17,1-1-41,0 0-16,1 0-40,1 0-8,1 0 40,0 0-40,1 0 8,3-1-8,1 0 40,0-1-40,2-1 8,2-1-8,1-2 40,0 0-40,1-2 0,-2 1-8,-2 1 0,-3 1 0,-2 1 0,-3 2 0,-1 1-8,-1 0 8,1 1 8,1 0-8,0-1 0,1-2 8,1-1 40,1-1-40,1-2 0,0 1 40,-2-1-40,0 1 40,-2 0-32,-2 1 32,-1 1-40,0 0 56,-1 0-16,-1 0-40,0 0 0,-2-1 56,-1 0-56,0-1 8,-1 0 32,-1 1-48,0-2 8,-2-1-8,0-1 8,-1 0-8,1 0 8,0 0-8,2 1 8,0 1-8,1 0 0,1 0 0,1 1 0,1 1 8,1 0-8,-1 0 0,0 0 8,0 2-8,-1-1 8,-1 2 0,-1 0-8,0 1 0,0-1 0,0 0 0,1 0 0,0 0 0,1-1 0,1 2 8,0-1-8,1 1 0,2-1 0,0 1 0,0-2 0,-1 0 0,2 0-8,-1-1-8,1-1-56,0 0 64,1 0-8,2 0-32,0-1 40,1 1-56,0 0 56,1 2-56,-1 0 56,1 0 0,1 1 0,1 1 8,1-1 0,2 0 0,1 0 0,0-1 0,1 0 8,-1-2-8,-1 1 0,-2-1 0,-2 1 0,-2 1-8,0 0 8,-1 1 0,-1 0 0,-1 1-8,0 1 8,-1 0-8,-1 0 8,0 0-8,-1 0 0,0 0 0,0 1 0,0 0 0,0 0 0,0-1-8,-1 1 8,1-1-8,0 0 8,0-1 0,0 1 8,0-1 0,0 0 8,0 1 64,0 0-24,0 0 16,0-1-8,0 1 16,0 0 0,-3 1 0,-2 0-8,-2 1-64,-2 1 8,-2 1-8,-1-1 0,0 0 0,0 1-8,0 0 0,-1 1 0,-1 0 8,-1 3-8,0 0 8,0 1-8,0-1 8,2 0 0,1 0-8,2-1 8,1 0 0,1-1-8,0 0 8,1 0 0,-1 1 0,0 0 0,1-1 0,1 0 0,2 0 0,1 1-8,0-2 8,2 2 0,0-2-8,0 1 8,1 0-8,0 0 8,1-1-8,0-1-8,0-1-40,1 0 48,0-1 0,0 1 0,1 0 8,1 1-8,1 0 8,0 0-8,2-1 8,0 1 0,0 0 0,-1 0 0,0 1 0,0-1 0,-2 0 0,-1 1 8,0-2-8,-1 1 0,0-1 0,0-1 0,0 1 0,0-1 0,0 1 0,1-1 0,2 0 0,-1 0 0,1-1 0,-1 0-8,-1 1 8,0 0-8,-1 0 8,-1-1 0,-1 0 0,0 0 0,0-1 0,0 1 0,0 0 0,0 0 0,0 1 0,0-1 0,0 1 0,1-1 0,0 1 0,-1 0 0,1 1 0,-2 0 8,1-1-8,-1 0 0,0 1 48,-1 0-32,-1 1 40,-1 1 8,-2 1-56,-2 1 40,-1 1-40,-1 0 8,-2 0-8,-1-1 8,0 0-8,1-2 0,1 0-8,2 0 8,0 0 0,1-1 8,-2-1-16,1 1 0,-1-1 0,1 0 0,1 0 0,2 0 0,2-2 0,2 1 8,1-2 8,1 0 32,0-1-48,1 1 8,0-1-8,-1 1 0,1 0-8,-1-1 8,0 1-8,0 0-40,0 0 0,0 0 32,0 0-64,0 0-32,0 0-80,0 0-144,3-1-385,2-2-895,3 0-880,1-2-2001,1-4-3057,0 0-1776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3.6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161 281 1304,'1'0'3897,"-1"-1"-2185,2-2-711,1 0-353,1-1 72,1-1 24,0 0-144,-1 2-208,0-1-128,0 2 40,-1 0 41,0-1-105,1 0-96,0-1-96,0-1-32,1 0-8,0-1 8,-1-1 56,1-1 168,-2 2 296,-1 0 112,-2 1 40,0 2-32,-1 1 8,0 2-15,-1 1-17,0-1-16,1 1-88,0 0-64,0-1-32,1 1 0,-1-1 88,0 1 32,1-1 9,-1 1-65,1 0-104,-1-1-64,1 1-40,0 0 32,0 0-8,-1 1-72,-1 1-32,-2 1 16,-1 2 16,0 1-8,-3 3-56,0 1 32,-2 2-16,-1 0 8,0 2-8,1 0 17,0 1 7,2 1-40,1-2-8,2-1-32,1-2 8,2-2 0,2-1-16,1-2 32,1 1 16,1-2 32,0 1-40,1 0-24,0 0-40,-1 0 8,0-1-40,-1 0-24,0 0 8,0-1 8,-1-2 8,1 0-24,1 0 72,1 0 48,2 0 48,1 0-16,1 0 16,1 0 16,0 0-88,0-1-40,1 1-16,-2-1-40,0-1 8,-2 0-8,0 0 24,-1-1-24,0 0 0,-1 0 16,-1 0-56,0 0 40,-1 1-48,0-1 8,0 1-8,0-1 8,2 0 56,-1 1 32,1-1 9,2 0 15,-1-1-24,1 0 0,0 1-32,-1-1-8,0 1-8,0-1 16,1-1 8,1 0 24,0-1-24,1-2-24,1 0 8,-1-1-40,-1 1 56,0 1-24,-2 0-48,-1 0 48,-1 1-40,0 0-8,0 0 8,-1-1 40,0-1-40,0-1 48,0 0-40,1 0-8,0 0 40,0 0-48,0 0 8,0 0 0,0-2-8,1 1 48,0-2-48,0 1 8,-1-1 0,0 0 40,0-1-40,-1 0 0,0 0 48,-1 0-40,0 1 32,0 0-40,-1 0 8,0-1-8,0 2 8,0-1-16,0 1 48,-1 0 16,0 1-56,0 0 48,0 3-40,0 0-8,-2 1 104,0 1-64,-2 0-8,1 0-32,-1 0-8,0-1 16,0 0-8,-1 1 0,1 1 40,0 0-40,0 0 40,1 0-40,-2-1 0,1-1 0,-1-1 0,0 0 40,0 1-48,0 1 48,1 0-40,-1 0-8,1 1 0,0 1 0,-1 1 0,2-1 0,-1 1 0,0-1 0,1 0 0,2 0 0,0 0 0,0 0 0,0 0 0,-2 0 0,-1 1 0,-2 1 0,-1 1 0,-1 1 0,-2 1 0,1 1 0,-1 0 0,1 0 0,0-1 0,2-1 0,1 0 0,1-1 0,-1-1 0,1 1 0,0 0 0,-1 0 0,1-1 0,-1 0 0,-1 1 0,1 1 0,0-1 0,0 1 0,1 0 0,1-1 0,-1 0 0,1 0 0,1-1 0,0 0 0,1-1 0,1 1 0,-1 0 0,0 0 0,0 0 0,-1 1 0,-1 0 0,1 0 0,-1-1 0,1 1 0,1-2 0,0 1 0,1-1 0,1 0 0,0 0 0,2 0 0,-1 0 0,-1 1 0,-1 2 0,-1 2 0,-1 1 0,0 0 0,-1 0 0,2 0 0,0-2 0,1 0 0,2-3 0,0 0 0,2-2 0,-1 0 0,1 0 0,1 0 0,0 0 0,1 0 0,3 0 0,3 1 0,4-1 0,5-1 0,7-3 0,6-4 0,3-1 0,0-2 0,-1 1 0,-5 0 0,-5 1 0,-6 2 0,-6 1 0,-4 3 0,-4 2 0,-1 1 0,0 0 0,2 1 0,2-1 0,4-1 0,2-1 0,3 0 0,1 0 0,0-1 0,1 1 0,0 0 0,-1 1 0,0-1 0,-2 1 0,-2 1 0,-2 0 0,-3 0 0,-1 0 0,-3 0 0,0 0 0,-2 0 0,0 0 0,0 0 0,2 1 0,-1-1 0,1 0 0,0 0 0,-1 0 0,-1-1 0,0 1 0,-2 0 0,0 0 0,-1 0 0,0 0 0,-1 0 0,1 1 0,-1-1 0,-1 1 0,0 0 0,1-1 0,-1 1 0,0 0 0,-1-1 0,-3 2 0,0-1 0,-2 0 0,1-1 0,1 1 0,1 0 0,2-1 0,2 1 0,1 0 0,1-1 0,0 1 0,0 0 0,-1-1 0,0 1 0,-1 0 0,-1 0 0,-3 1 0,-1 0 0,-3 0 0,0-1 0,1 0 0,-1-1 0,3-1 0,1 0 0,1-1 0,2 0 0,0 0 0,2 0 0,0 1 0,-1 0 0,0 0 0,-1 1 0,-2 0 0,-3 0 0,-1 0 0,-5 0 0,-2 1 0,-1 0 0,-1 0 0,0-1 0,-1 0 0,1 0 0,2-1 0,1 1 0,3-2 0,0 1 0,3 0 0,-1-1 0,1 1 0,0 1 0,-1 0 0,-2 1 0,0 0 0,0 1 0,0-1 0,2 1 0,1 0 0,2 0 0,1 1 0,2-1 0,1-1 0,-1 0 0,0 1 0,-1-1 0,-1 0 0,0 1 0,0 0 0,0 0 0,0-1 0,-1 1 0,1-1 0,0-1 0,1 0 0,-2 0 0,2 0 0,-1 0 0,2 1 0,1-1 0,2 1 0,0-1 0,1 0 0,0 0 0,1 1 0,0-1 0,1 0 0,-1 1 0,2-1 0,-1 2 0,1-1 0,-1 0 0,0-1 0,-1 1 0,0-1 0,-1 1 0,0 0 0,1 1 0,0 1 0,-1 1 0,1 1 0,0-1 0,0 1 0,0 0 0,1 0 0,-1 1 0,1 1 0,-1-1 0,0-1 0,0 0 0,1-1 0,-1-1 0,-1-1 0,1 0 0,0 1 0,0 1 0,1 2 0,-1 1 0,0 2 0,0 2 0,-1 2 0,0 1 0,0 2 0,0 1 0,0 0 0,0-1 0,0-2 0,0-2 0,1-1 0,0-2 0,0-1 0,0-1 0,1-2 0,1 0 0,0-2 0,1 0 0,2-1 0,2 0 0,3 1 0,2-1 0,4 1 0,3-1 0,2 0 0,2-1 0,0-2 0,1 0 0,-2-2 0,-2 0 0,-2-1 0,-5 0 0,-2 0 0,-2 0 0,-2 0 0,0 0 0,-1 0 0,1 0 0,2-3 0,1-1 0,0-2 0,2-2 0,0-2 0,0 1 0,-2-1 0,-1 1 0,-1 1 0,-1-1 0,-1 1 0,1-1 0,-2 0 0,0 1 0,0-1 0,-1 0 0,-1-1 0,0 0 0,1-1 0,-1-1 0,0 1 0,1-1 0,-1-1 0,-1 2 0,-1 0 0,-1 1 0,-1 1 0,-2 1 0,-1 0 0,-1 1 0,0 1 0,0 0 0,0 1 0,1 0 0,-1 0 0,0-1 0,0 1 0,-1 0 0,-1 1 0,0-1 0,0 0 0,-1 1 0,0-2 0,-1 2 0,0 0 0,1 1 0,-2 1 0,-1 1 0,-1 0 0,-2 1 0,1 0 0,-2 0 0,0 2 0,2 0 0,0 1 0,3 1 0,0 1 0,1 0 0,1-1 0,-1 2 0,1 1 0,0-1 0,2 1 0,0-1 0,-1 1 0,0 1 0,-1 1 0,-1 4 0,-2 4 0,-3 3 0,0 3 0,0 1 0,1 0 0,0-1 0,1 0 0,1-1 0,1-1 0,1-2 0,2-1 0,1-1 0,2-1 0,1 0 0,0 2 0,0 1 0,0 1 0,1 2 0,0 0 0,0-1 0,0 0 0,0-2 0,1-1 0,-1-1 0,1-2 0,0-1 0,0-2 0,0-1 0,0 0 0,1-1 0,0 0 0,1 1 0,1 0 0,0 1 0,1 1 0,0-1 0,1 0 0,0-2 0,0-1 0,2-1 0,0-1 0,3-1 0,3-1 0,2-2 0,3 0 0,1 0 0,2-1 0,1 0 0,0-2 0,2 0 0,-1-2 0,0-2 0,0-1 0,-2-2 0,-1-1 0,-2-1 0,0-2 0,-1-2 0,-2-1 0,-2-1 0,-2 0 0,-3-1 0,-1 1 0,-3 0 0,-1 1 0,-2 0 0,0 1 0,0 1 0,-1 0 0,1-1 0,-1-2 0,-1 0 0,0-2 0,0 1 0,0 1 0,0 0 0,1 2 0,-1 1 0,1 3 0,-2 2 0,1 3 0,-1 3 0,0 1 0,-3 2 0,-1 1 0,-5 1 0,-3 0 0,-4 2 0,-4 1 0,-1 3 0,-1 0 0,2 1 0,3 0 0,4-2 0,4-1 0,4-2 0,1 0 0,1-1 0,0-1 0,-1 0 0,-3 1 0,-2 1 0,-1 3 0,-3 2 0,-1 2 0,-2 2 0,1 3 0,-1 2 0,1 3 0,1 2 0,1 1 0,1 0 0,1 1 0,2-3 0,2-2 0,2-2 0,2-3 0,1-3 0,1-3 0,0-2 0,1-2 0,-1 1 0,1 0 0,0 2 0,-1 2 0,1 0 0,0 3 0,0 1 0,0 0 0,1 2 0,0 0 0,1-2 0,1-1 0,0-2 0,0-3 0,0-3 0,0-1 0,0-1 0,0-2 0,0 0 0,0 0 0,0-1 0,0 1 0,1 0 0,-1 0 0,0 1 0,1-1 0,0 1 0,-1 0 0,1 0 0,1 0 0,0 1 0,0-1 0,0 0 0,0 1 0,-1-1 0,0 0 0,0 0 0,-1-1 0,1 1 0,-1 0 0,0 0 0,0 0 0,0 0 0,0 0 0,-1 0 0,0-1 0,0 0 0,-1 1 0,0-1 0,1 1-56,-1-1-1352,1 1-1185,-3 0-1368,-2-2-904,-8 0-3112,-2 0-3930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5.02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106 45 960,'-1'0'2769,"1"-1"-785,-1 0-591,0 0-209,0 0-184,0-1-344,0 0-64,-1 0 152,0-1 313,0 0 119,-1 0-16,1 1-152,-1 2 65,0 1-65,1 1-168,-1-1 24,1 1-64,-1 0-64,0-1-87,1 0-161,-1 0-128,2-1-32,-1 0 8,0 0-16,-3 0 32,-1 0 104,-2 0-24,0 1-88,0 0 32,0 1-39,2 1-49,1 0 8,2 0-8,1-1 0,1-1 24,3 0 0,1 0 16,3 0 88,2 1 160,3-1-32,4 1-152,0 0-64,2 0-136,0 0 1,1-1-65,1 0-16,1-2-32,3-2-16,3 0-16,3-2 8,3 0-48,1 0 40,0 0 0,1 1 0,-2 0-32,-2 0-8,-3 1 40,-3 0-32,-2 0-8,-2 2 8,-3-1 48,-2 0-64,-3 1 0,-3 0 8,-2 2 0,-2-1-8,-2 1 8,0 1 0,1-1 0,-1 0 8,-1-1-8,0 1 0,-2-1 88,1-1-32,-1 1-56,0 0 64,0 0-64,0 0 8,0 0-8,0 0 40,-1 0-40,1-1 56,0 1 8,0-1 128,-3 2 56,-3 0 32,-2 0-152,-4 0-136,-2-1 0,-2 0 0,1-1 0,0 0 0,3 0 0,2 0 0,0-1 0,-1 0 0,0 0 0,-3 0 0,-4 0 0,-4 1 0,-2-1 0,-3 1 0,-2 1 0,0-1 0,0 0 0,3 1 0,3 1 0,2 0 0,4 1 0,3 1 0,2-1 0,0 1 0,0 0 0,0 1 0,1 0 0,0 0 0,1 0 0,1-1 0,1 0 0,0-1 0,0 0 0,1-1 0,1-1 0,2 0 0,1 0 0,1 0 0,1 0 0,0 0 0,1 0 0,0 0 0,0-1 0,-1 1 0,0 0 0,-1 0 0,0 1 0,0 0 0,0-1 0,0 1 0,1-1 0,2 1 0,-1-1 0,1 0 0,1 1 0,1 1-96,0 1-584,1 1-1769,0 2-3184,-2-1-3593,-2-1-5457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28.8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47 2264,'0'0'2329,"0"-2"-1017,3 0-440,0-1-271,1-1-201,1-1-104,0 0-128,-1 0-104,0 0-64,-2 1 0,0 0-72,-2 1-344,0 1-689,-1 1-815,-2 0-1713,-1 1 2473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6.28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20 336,'1'0'224,"0"0"-152,0 0-56,-1 0-8,1 0 104,-1 0 152,0 0 176,0 0 16,0-1-104,0-1-175,0 0-105,1-1-24,0-1 72,-1 1 64,2 1 16,-2 0 32,0 2 80,0 1 96,0 0-40,-1 0-8,0 0 136,0 0 80,0 0-112,1-2-152,0 1-48,0-1-7,0 1-9,0-1-32,0 1-24,0 0 0,0-1 16,0 1-40,0 0-40,0 1-32,0-1-32,0 0-16,0 0 0,0 0-40,0 0-8,0 0 0,0 0-8,0 0-160,0 0-520,4 0-1065,2 0-4376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7.10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 7 2737,'0'-1'1424,"0"1"-640,0-2-256,0 1-16,0 0 184,0 0 145,0 1-169,0-1-264,0 1-96,0 0 0,0 1-72,0 0-80,0 0-80,-1 0 8,0 0-40,1-1-40,0-1 64,1 0-64,-1 0 0,1 0-8,-1 1-8,0-1-240,0 1-920,1 2-1121,0 1-3936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37.06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127 31 2336,'0'0'1889,"0"0"-329,-1 1-328,0 0-223,-2-1-361,1-1-176,-1 0 32,0 0 72,0-1 56,1 1 40,0-1-151,1-1-9,0 1 56,1-1 32,1 2-16,-1 0-128,0 3-96,0-1-24,-1 2-96,0-1 16,1 0-40,-1-1-16,0 1 41,1-2 135,0 1 8,0-2-16,0 1 56,1-1 32,0 0 0,0 0 0,0 0-40,0 1-8,0 0-48,0 0-48,0 0 25,1 0 63,2 0-32,4 0 16,1 0-104,4-1-56,1-1 40,2-1-8,2 0-16,0 0-16,-1-1 16,-3 1-48,-2 1-80,-4 0-32,-2 1-16,-1 1-56,-2 1 56,-1 0-64,-1 0 16,0 1 40,1 0 16,1 1-24,1-2-32,1 1 56,1 1-24,1 0-40,0 0 128,0 0-40,1-1 8,0 0-16,0 0 8,-2 0-40,0 1 17,-1-2-1,-1 1-8,-1-1 8,-1-1 8,0 1 32,0-1-16,1 1 24,0 0 48,-1 0-24,0 0 0,0 0-64,-1-1 32,1 1-64,0 0 24,1-1-64,1 2 104,1-1-64,2 1 24,-1 0-64,1 1 88,-1 1-80,0-1 40,-2-1-48,0 0 56,-1 0-56,-1-1 48,-1 0-8,1 0 0,0 0-32,1 0 56,0 1-64,2 0 64,1 1-64,0 0 40,1 1-48,0 0 16,0 1 32,-1 0-48,0-1 8,0 1 0,0 0 0,1-1 64,0-1 8,1 1-16,-2 0-8,0 0 8,-1 0-56,0 0 112,-1-1-48,1-1 24,-1 1-48,0-1 24,1 2-64,0 1 80,1 0-80,1 2 64,1 0-64,1-1 64,0 0-64,-1 0 64,0 0-64,-1-1 88,-1 1-80,0-1 88,0 0-96,0-1 80,0 1-80,0 0 40,0-1 0,-1 1-40,-1 0 0,0 1 40,0-1-40,-1 1 56,1-1-56,1 1 0,0 0 0,0 0 0,2-1 0,1 1 48,1 0-56,1 2 48,-1 0-40,0 0 40,-2 0-40,0-2 0,-2-1 0,0-1 0,-2-2 0,0 0 40,0-1-40,0 1 0,0 1-8,-1 0 16,1 0-16,-1-1 8,1 1 0,0 0 32,0-1-32,-1 1-8,1 0 8,0 0 8,1 2-8,0-1 8,1 1-8,1 0 40,0 0-40,-1 0 0,0 0 0,1 0-8,-2-1 8,1 1 0,-1-1 0,0 0 0,0 0-8,-1 0 8,0 0 0,0 0-8,0 0 0,-1-1 8,2 1 0,-1 0-8,0 0 0,0-1 8,-1 0 0,1 0 0,-1 0 0,0-1 0,0 0 0,1 1 0,-1-1 8,1 0-16,0 0 16,1 1-7,-1 0-1,1 1 0,0 0 0,0-1 40,2 2-40,-1-1 0,2 1 40,0-1-40,-1 1 8,-1-2-8,-1 1 8,0-1-8,-1 0 0,1 0 8,0 0-8,0-1 0,1 1 8,-1 0-8,0 1-8,1 0 8,-1 0 0,1 0 0,-1 1-8,0-1 8,0 0-8,0 0 0,1-1 0,0 0 0,0 1 8,-1 0-8,1 0 0,-1 0 8,0 0-8,-1 0 0,0 1 0,0-1 0,1 0 8,0 1 0,0 0-8,0 2 0,0 0 0,-1 1 16,1 0-8,-1 1 0,-1-1 0,0-1 0,1 0 0,-1 1 0,-1-2-8,0 1 0,-1 0 0,2-2 8,0 1-8,-1-1 8,0-2-8,0 1 0,0-1 0,0-1 0,-1 1 0,1 1 0,0 2 0,-1 0 0,0 2 0,1 1 8,0 0-8,0 0 8,1 0-8,-1-2 0,0 1 0,0 0 0,0-1 8,0 0-8,0 1 0,-2 0 0,1 2 8,-1 0-8,0 2 0,1-2 0,-1 1 0,0-2 8,0 0-8,1-1 0,-1 0 0,1-1 0,0-1 0,0 1 8,1-2-8,0 1 0,-1 0 0,1-1 0,0-1 0,0 0 0,0-1 0,-1-1 0,1-1 0,-1 0 0,0 1 0,0 0 8,0-1-8,-1 0 0,-1 1 8,1 1-8,-1 2 8,0 2 40,-2 1-40,0 0-8,1 0 0,0-2 0,1 0 8,1-3 0,0-1-8,2-3 8,-1 0-8,1 0 8,0 0 0,0 0-8,-1 2 0,0 0 0,1 0 0,-2-1 0,0-1 0,0 1 0,1-1 8,-1 0 0,1 1 0,0-1-8,0 1-8,0 0 8,0 0 0,0 0-8,0 0 8,0 0-8,0 0 0,0 0 8,0 0 8,0 0-8,0 0 8,0 0-8,0 0 0,0 0-8,0 0 8,0 0 0,2 4-8,1 1 0,0 2 0,2 3 8,-1 1-8,1-1 8,-1-1 0,-1-3-16,1-1 8,0-3 0,-2-2 0,1-2 0,0 0 0,0-1 8,2 0 0,1-1 8,1-1 0,0 0 0,1-1 8,0 1-8,-3 2 0,-1 0 0,-1 1-8,-1 2 8,-2-1-8,0 1 8,0 1 0,-1-1 0,0 1-8,0 0 0,1 0 0,0-1-8,0-1 8,0 1-8,1-1-8,-1 1 16,0 0-8,0-1 8,0 1 0,0 0 0,0 0-16,0 0 8,0 0-8,0 0 8,0 0-8,0 0 8,0 0 0,0 0 0,0 0 8,0 0 0,0 0 16,0 0 56,0 0-16,0 0 40,0 0 0,0-3-24,0-5-64,0-3-8,1-4 8,0-1-8,0-2 8,1 0 0,1 0-8,2 0-8,1-1 8,2 0 8,1-1-8,-1 0 0,0 0 8,-1 0-8,-1 1 0,-2 0 8,-1 3 40,-2 1 16,-1 2-64,-1 3 8,0 2 0,-1 0 8,-1 1 40,1 0-56,-1 0 0,2 1 8,-1 1-8,0 0 8,-1 2-8,0-1 8,-1 1 0,1 1 40,0 0-40,0 0 0,1 0-8,-1-1 8,-1-1 0,0 1 8,-1-1-8,0 0-8,0 1 8,1-1 0,-1 0 0,1 1 0,0-1 0,-1 1-8,0-1 16,-1 1-8,0 0 40,1 1-40,1-1 0,-1 0 40,0 0-40,0 0 8,-1 0 40,1 0 16,1-1-8,0 0-8,0 1 8,1 0 8,-1 0-24,0 0 24,-1 0 8,0-1 8,-1 1-32,1 0-8,-1 0-32,1-2 32,-1 1-40,0-2 48,0 1-56,0-1 0,-1-1 0,0 0 0,1 0 0,1 1 0,0 1 0,0 1 0,-1 0 0,-1 0 0,0 1 0,-1 1 0,-1-1 0,0 0 0,1-1 0,1 0 0,1 0 0,0-1 0,-1 1 0,1-1 0,-1 0 0,-1 0 0,0-1 0,-2 0 0,0 0 0,0-1 0,0 0 0,1 1 0,0-1 0,0 0 0,-1 1 0,1 0 0,1 0 0,-1 0 0,1-1 0,1 2 0,0-1 0,1 2 0,-1 0 0,0-1 0,1 1 0,0 0 0,0 1 0,0-2 0,1 1 0,0-1 0,0 0 0,0 0 0,0 0 0,0 0 0,1 0 0,-2-1 0,0 1 0,-1 0 0,0 0 0,0 0 0,-1 1 0,1-1 0,1 1 0,-1 0 0,0 0 0,-1-1 0,0 1 0,-1-1 0,1 1 0,0 0 0,-1-1 0,1 0 0,-2-1 0,1-1 0,-1-1 0,1 1 0,1 1 0,0 0 0,1 0 0,2 1 0,-1 2 0,1 0 0,0 1 0,-1 0 0,0 0 0,0-1 0,0 1 0,1-1 0,-1 1 0,0-1 0,0 1 0,0 0 0,0-1 0,-2 1 0,-1-1 0,-1-1 0,-1 1 0,-2-1 0,-1 0 0,0 1 0,-2 0 0,1 0 0,0 1 0,-1 0 0,1 2 0,-1 0 0,0 0 0,0 1 0,0 0 0,0 1 0,3 0 0,1 1 0,0 0 0,2 0 0,-1-1 0,1 0 0,1 0 0,-1-1 0,-1 1 0,-2-1 0,-2 0 0,1 1 0,3 0 0,1-1 0,4 0 0,1 1 0,2-1 0,2-1 0,0 1 0,1 0 0,-2 0 0,1 1 0,-1-1 0,1-1 0,-1 1 0,0 0 0,0 0 0,0-1 0,1-1 0,0 1 0,-1 1 0,0-1 0,-1 1 0,0-1 0,-2 0 0,0 1 0,-2 0 0,0 0 0,-1 0 0,1 0 0,0 0 0,2 0 0,2-1 0,0 0 0,2 0 0,1 0 0,0 0 0,-1-1 0,-2 1 0,1-2 0,0 1 0,1 0 0,2 0 0,-1 0 0,2 1 0,0 0 0,0-1 0,2 0 0,2-4 0,2-2 0,5-5 0,3-2 0,2-1 0,2-1 0,-2 1 0,-1 1 0,-3 4 0,-4 2 0,-4 3 0,-3 3 0,-2 1 0,-2 1 0,0 0 0,-1 1 0,0-1 0,1 0 0,1 0 0,0 1 0,0-1 0,0 0 0,1 0 0,0 0 0,-1 0 0,0 0 0,0 0 0,0 0 0,0 0 0,0 0 0,0 0 0,4 2 0,3-1 0,5 0 0,4 1 0,1-2 0,0 2 0,1 0 0,-3 1 0,-2 1 0,-2 1 0,-1 0 0,-1 1 0,-1 1 0,0-1 0,0-1 0,1 0 0,-1-1 0,0 0 0,-1 0 0,-1 0 0,-1-1 0,0 1 0,0-1 0,0 0 0,0 1 0,1-1 0,1 1 0,0 0 0,0 1 0,1 1 0,0-1 0,1 1 0,1-1 0,2 0 0,0 0 0,1 0 0,0 0 0,2 0 0,-1 1 0,0-1 0,-1 1 0,-2 0 0,-1 1 0,0 1 0,-2 0 0,1 0 0,0 1 0,-1 0 0,1-2 0,-2-1 0,0 0 0,-1-1 0,0-1 0,-1 1 0,0 0 0,1 0 0,-1 0 0,1 0 0,-1 0 0,1-1 0,-1 0 0,0 0 0,1 0 0,0 1 0,1 0 0,0 1 0,0 0 0,1 1 0,0 0 0,2 0 0,-1-1 0,0 0 0,-1-1 0,0 1 0,-1-1 0,-1 1 0,0-1 0,0-1 0,0 1 0,1-1 0,-1 1 0,0 0 0,1 1 0,0-1 0,-1 0 0,1-1 0,0 0 0,0 0 0,0-1 0,0 1 0,0-2 0,-1 1 0,0-1 0,-1 1 0,0 0 0,0 1 0,1 0 0,0 1 0,1-1 0,1 1 0,0-1 0,1 1 0,-2 0 0,0 1 0,0-1 0,-1 0 0,0 1 0,0-1 0,0 0 0,0 1 0,0 0 0,-1 1 0,1-1 0,0 1 0,-1 0 0,0 0 0,0 0 0,-1 0 0,1 0 0,-1 0 0,1 0 0,1 1 0,0-1 0,0-1 0,-1 0 0,-1-1 0,-1 0 0,-1 0 0,1 1 0,-1-1 0,1 1 0,0 0 0,1 1 0,-2-1 0,1 0 0,0 0 0,0-2 0,0 0 0,0-2 0,-1 1 0,0 0 0,0-1 0,-1 1 0,0-1 0,0 1 0,0 1 0,1 1 0,0 0 0,1 0 0,0-2 0,-1 0 0,0 0 0,-1-2 0,0 0 0,-1 0 0,0-1 0,0 0 0,0 1 0,0 0 0,0 0 0,0 1 0,0 1 0,0 1 0,0 0 0,0 0 0,1-1 0,0-1 0,0-1 0,-1-1 0,1 0 0,0 0 0,0 0 0,-1 0 0,1 0 0,-1 0 0,0 2 0,0-1 0,0 2 0,0 0 0,1 1 0,0 1 0,-1-1 0,1 1 0,0-2 0,0 1 0,0-1 0,0 0 0,-1 0 0,0 0 0,1 1 0,-1-1 0,1 0 0,0-1 0,-1-2 0,1 0 0,-1-1 0,0 0 0,0 1 0,0-1 0,0 1 0,0-1 0,1-1 0,-1 0 0,0-3 0,0-3 0,-1-4 0,1-3 0,0-3 0,-1 1 0,0 0 0,0 4 0,1 3 0,-1 2 0,1 2 0,-2 0 0,0-1 0,0 0 0,-1-2 0,1-2 0,-1 0 0,1 0 0,0 1 0,0 1 0,1 2 0,-1 1 0,0 0 0,1 2 0,-1 0 0,0-1 0,0 0 0,-1 1 0,1 0 0,-2-1 0,0 1 0,0-2 0,-1 1 0,0-1 0,1 0 0,-1 0 0,1 0 0,0 0 0,0 0 0,-2 0 0,-1 0 0,0 1 0,0 0 0,-1 1 0,1 0 0,0 0 0,1 0 0,0-2 0,0-1 0,-1 1 0,2-1 0,-1 1 0,0 0 0,1 1 0,0-1 0,1-1 0,0 0 0,-1-1 0,0-1 0,0-1 0,-1 1 0,-2-1 0,1 0 0,0 0 0,0 1 0,0 1 0,1 0 0,-1 1 0,1 0 0,0 0 0,0-1 0,-1 1 0,0-1 0,-1 1 0,1-1 0,1 2 0,1 1 0,0 2 0,1 0 0,0 1 0,0-1 0,-1 0 0,1-2 0,-3 0 0,0-1 0,-1 0 0,-1 0 0,1 0 0,1 1 0,1 0 0,0 1 0,0 1 0,1 0 0,-1 1 0,1 1 0,-1 0 0,-2 1 0,1-2 0,-1 1 0,1-1 0,-1 0 0,1-1 0,0 0 0,-1 1 0,-2-1 0,0 0 0,-1 0 0,0 1 0,-1 0 0,0 1 0,-1-1 0,-1 1 0,2 0 0,0 0 0,2 0 0,2 0 0,1 0 0,0 0 0,1 0 0,-1 0 0,2 0 0,-1-1 0,1 1 0,-1-1 0,0 0 0,-1 0 0,-1 0 0,0 0 0,0 0 0,-1 0 0,1 0 0,0-1 0,0-1 0,0 0 0,0 0 0,-1 0 0,2 0 0,-1 0 0,2 0 0,0 0 0,0 1 0,1 1 0,-1 0 0,1-1 0,-2 0 0,0 1 0,-2-1 0,0 2 0,0 0 0,1 0 0,1-1 0,-1 1 0,0-1 0,0 0 0,0 1 0,-1 0 0,1 1 0,0-1 0,0 1 0,2 0 0,0 0 0,1 0 0,0 0 0,1 1 0,-1-1 0,1 1 0,0 0 0,-1 0 0,-1 1 0,0 0 0,-1 1 0,2 1 0,-1-1 0,1 0 0,1-2 0,0 1 0,0 0 0,-2 0 0,-1 0 0,-1 1 0,0 0 0,0 0 0,2 0 0,0-1 0,2 0 0,1 0 0,1-1 0,1 0 0,0-1 0,0 1 0,0 0 0,-1-1 0,1 1 0,-1-1 0,1 0 0,0 0 0,0 0 0,1 0 0,-1 0 0,1 0 0,0 0 0,0 0 0,0 0 0,-1 1 0,0 0 0,1 1 0,0-1 0,1 0 0,-1-1 0,0 0 0,1 1 0,-1-1 0,1 0 0,0 0-432,0 0-1448,-1 3-2521,-8 7-2569,-2 2-12114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43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29 965 192,'-2'0'5325,"-3"2"-3470,4-1-1600,1-1-198,-1 0 0,1 0 0,0 1 0,0-1 0,-1 0 0,1 0 1,-1 0-1,1 1 0,0-1 0,-1 0 0,1 0 0,0 0 0,-1 0 1,1 0-1,-1 0 0,1 1 0,0-1 0,-1 0 0,1 0 0,-1 0 1,1-1-1,0 1 0,-1 0 0,1 0 0,-1 0 0,1 0 0,0 0 0,-1 0 1,1 0-1,0-1 0,-1 1 0,1 0 0,0 0 0,-1-1 0,1 1 1,-1-1-1,-5 9 2007,11-16-73,8-4-1721,-1-2-1,0 1 0,-2-1 0,16-26 1,31-68 248,-56 105-485,13-29 138,-10 22-53,-1 1 0,1 0 0,11-16 0,9-22 217,-12 17-23,31-57 376,48-42 623,-84 120-891,12-15-107,-2 0-1,-1-1 1,20-43 0,0-6 312,-15 27-346,20-59 384,-40 98-359,-3 10-142,-9 18-90,5-8-75,-20 41 69,25-49-27,1-8 19,0 0-12,1 8-41,-1-3 46,-5 2-287,-20 39-1403,-1-14-3198,-9-6-1518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25:37.84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1628 749 2240,'18'-39'6693,"-12"31"-6084,11-17 1798,-12 15-2134,0 0 1,0 1-1,1 0 0,1 0 1,-1 0-1,1 1 0,0 0 0,1 0 1,16-2 3003,-48 66-3145,-13 6 188,-72 93-1,95-136-185,-18 34 0,26-42-111,0 1 0,-1-1 0,-1 1 0,1-2 0,-2 1 0,0-1 0,0-1 0,-18 15 0,0-5 21,-91 56-16,117-74-25,0 0 0,0-1 0,0 1 0,0 0 0,0-1 0,0 1 0,0-1 0,0 1 0,0-1 0,0 0 0,0 0 0,0 1 0,0-1 0,0 0 0,-1 0 0,1 0 0,0 0 0,0 0 0,0 0 0,0 0 0,0-1 0,-1 1 0,1 0 0,0-1 0,0 1 0,0-1-1,0 1 1,0-1 0,0 1 0,0-1 0,-1 0 0,1-2 2,-1 1 0,1 0 0,0-1 0,0 1 0,0-1 0,0 0 0,0 1 0,0-1 0,1 0 0,-1 1-1,1-1 1,0-4 0,-1-10 9,2 0 0,0 1 0,4-20 0,4 3 12,0 1 0,3-1 0,26-53 1,-9 22 85,55-114 255,-50 93-153,-14 32 79,2 1 1,52-88 0,-70 132-185,1 0 0,-2-1 0,6-15 0,-4 9-57,1 0-35,-1 0 1,0 0 0,-1-1-1,0 1 1,1-31-1,-35 84-9,-94 137-70,112-155 66,0-2 0,-2 1 0,-29 30 0,40-48 5,-33-14 156,35 12-157,2-3-9,-1 0-1,1 0 0,0-1 1,0 1-1,0 0 0,1 0 1,-1 0-1,1 1 0,0-1 1,0 0-1,3-4 0,8-16 0,49-116 158,-51 112 127,-5 13-239,0 0-1,-1 0 1,-1 0 0,0 0 0,-1-1-1,2-25 1,-12 55 71,3-10-150,7-13 91,-3 9-50,0 0-1,0 0 1,0 0-1,0 0 1,0 1 0,0-1-1,0 0 1,0 0-1,0 0 1,1 0 0,-1 0-1,0 0 1,0 0-1,0 0 1,0 0-1,0 0 1,0 0 0,0 0-1,0 0 1,0 0-1,0 0 1,0 0 0,1 0-1,-1 0 1,0 1-1,0-1 1,0 0-1,0 0 1,0 0 0,0 0-1,0 0 1,0 0-1,0-1 1,1 1 0,-1 0-1,0 0 1,0 0-1,0 0 1,0 0-1,0 0 1,0 0 0,0 0-1,0 0 1,0 0-1,0 0 1,0 0 0,1 0-1,-5 13-82,-12 13 27,13-21 62,0 0-1,0 1 1,-1-1-1,-7 8 1,-24 21 68,21-22-72,0 1 1,2 0-1,-1 1 0,-12 19 0,-35 65 8,4 3-1,-51 126 1,42-52 23,61-164-36,-1-1 0,0 1 1,-1-1-1,-7 11 1,5-10-1,1 1 0,-10 20 0,-9 27 7,-45 73 0,38-75-7,9-13-7,-21 58 0,43-97 4,-3 9 2,0 0-1,-1-1 1,0 0-1,-17 25 1,-38 62 14,4-6-14,43-68 3,-1 0 1,-1-1-1,-24 28 1,16-21-7,1 0 0,2 2 0,2 0-1,-21 48 1,34-69-1,-24 65 0,24-59 2,-1 0 1,-1 0-1,-17 31 1,-36 53-1,52-87-2,2 0-1,0 1 1,-7 25 0,-13 32-5,7-43 11,16-25-6,0 0 0,0 0 0,0 0 0,1 1 0,-5 13 0,5-13 3,-1 1 0,0-1 0,-1 0 0,1 0 0,-1-1 1,-1 1-1,1-1 0,-1 0 0,0-1 0,-9 7 0,-18 20 3,22-22 5,10-10 6,-9 7 8,10-7-24,-1 1 1,0-1-1,0 0 0,0 1 0,0-1 1,0 1-1,1-1 0,-1 1 0,0-1 1,0 1-1,1-1 0,-1 1 0,0-1 1,1 1-1,-1 0 0,1 0 0,-1-1 1,1 1-1,-1 0 0,1 0 0,-1 1 1,-4 19 98,-1 0 1,-10 21 0,16-43-90,0 1 1,-1 0-1,1 0 1,0 0 0,0 0-1,-1-1 1,1 1-1,0 0 1,0 0-1,0 0 1,-1-1 0,1 1-1,0 0 1,0 0-1,0-1 1,0 1-1,-1 0 1,1-1 0,0 1-1,0 0 1,0-1-1,0 1 1,0 0-1,0 0 1,0-1 0,0 1-1,0 0 1,0-1-1,0 1 1,0 0-1,0-1 1,0 1 0,0 0-1,0 0 1,0-1-1,1 1 1,-1-1 0,5-20 402,-1 7-451,-4-2 79,2 18-43,1-1 11,-1 0-1,1 0 0,0 0 1,0 0-1,-1-1 1,1 0-1,0 1 0,0-1 1,0 0-1,-1 0 0,1-1 1,0 1-1,0 0 0,5-3 1,1 2 115,78-15 1117,-67 11-1170,1 0-1,-1 2 1,1 0-1,-1 1 1,1 1-1,0 2 1,0 0-1,23 4 1,-14 0-63,-1 0-1,1-2 1,0-1 0,34-3 0,118-18 114,-111 10-43,-22 6 8,0 2 1,0 2-1,63 9 1,-58-4 107,427 23 1189,-476-29-1376,314-6 315,-256 5-182,82 11 0,18 0-1,-120-10-139,-9-1 8,0 2-1,38 5 1,-36-3 14,0-1 1,63-4-1,-58-1-23,72 6 0,86 11 9,-189-15-3,-1 0-1,1-1 0,0 0 1,-1 0-1,1-1 0,-1 0 1,17-9-1,22-7 8,-39 18-17,1 0 0,-1 0 1,0 1-1,0 0 0,1 1 0,16 2 0,19 2-8,-29-6 13,1 1 0,22-5 0,-35 4 0,0 1 0,1 0 0,-1 0-1,0 0 1,0 1 0,6 1 0,-6-1 0,0-1 0,-1 1 0,1-1 0,0 1 0,-1-1 0,1 0 0,0-1 0,0 1 0,-1-1 0,5 0 0,50-28 12,-48 23-10,0 1 1,0-1 0,1 2 0,19-7-1,-29 11-9,0 0-1,0-1 1,0 1-1,0 0 0,0 0 1,0 0-1,1 0 1,-1 0-1,0 1 1,0-1-1,0 0 1,0 0-1,0 1 0,0-1 1,0 1-1,0-1 1,0 1-1,0-1 1,0 1-1,0 0 1,1 0 5,-1 0 1,0 0 0,0-1 0,1 1 0,-1 0 0,1-1 0,-1 1-1,0-1 1,1 1 0,-1-1 0,1 0 0,-1 0 0,3 1 0,15-1 8,-13 1-5,0-1 0,-1 0 0,1 0 1,0-1-1,-1 1 0,8-3 0,-9 2-2,0 1 1,0 0-1,0 0 0,0 0 0,0 0 0,0 1 1,8 1-1,13 2-2,83-1-6,-108-3 8,1 0 0,-1 0 0,0 0 0,1-1 0,-1 1 0,0 0 0,1 0 0,-1 0 0,0 0 0,1 0 0,-1 0 0,1 0 0,-1 0 0,0 0 0,1 0 0,-1 1 0,0-1 0,1 0 0,-1 0 0,0 0 0,1 0 0,-1 0 0,0 1 0,1-1 0,-1 0 0,0 0 0,0 1 0,1-1 0,-1 0 0,0 0 0,0 1 0,1-1 0,0 6-16,1-4-5,-1-9-4,-2 4 73,-1 0 1,0 0 0,1 0 0,-1 1 0,0-1 0,0 1 0,-1-1 0,1 1 0,-3-2 0,-9-11-44,3-2 22,2 5-14,0 0 1,2-1-1,0 0 0,0 0 1,1-1-1,-8-25 0,8 13-20,-6-22 303,-30-77 1,6 33-32,25 66-183,1-1-1,1 0 0,1-1 1,2 1-1,-5-37 0,6 27 10,-3 1 0,-15-50-1,17 72 31,-1 0 1,-1 0-1,-11-16 0,-17-32 137,14 18-165,-34-51 0,26 46-19,17 25-27,1-1 1,-11-34-1,14 34-13,-1-1 0,-19-31 0,3 9-5,16 29-9,0 1 1,-1 0-1,-1 0 0,0 2 1,-21-23-1,-19-23 84,20 30-66,20 20-30,1 1 1,-27-20 0,17 15-9,0 0 0,-22-25 0,-10-7 0,38 35 0,-101-74 0,91 70 0,0-1 0,1-1 0,0-2 0,2 0 0,-20-25 0,29 31 0,1 1 0,-2 1 0,0 0 0,0 0 0,-1 1 0,-1 1 0,0 1 0,0 0 0,-1 1 0,-33-12 0,34 15 0,-1-1 0,1-1 0,0-1 0,1 0 0,-15-12 0,17 11 0,0 1 0,-1 1 0,0 0 0,0 1 0,-1 0 0,1 1 0,-21-5 0,21 8 0,1-1 0,-1 0 0,1 0 0,0-2 0,1 1 0,-1-2 0,1 0 0,0 0 0,1-1 0,0 0 0,0-1 0,1-1 0,-15-16 0,2 4-13,0 1-1,-1 1 1,-46-28-1,58 39 12,6 6-11,0 0 1,-1 1-1,1 0 1,-1 0-1,1 0 0,-1 1 1,-12-1-1,-19-5-134,-55-14-134,91 21 265,0 0 1,0 0 0,0 0-1,-1 1 1,1-1 0,0 0 0,0 1-1,0 0 1,0 0 0,1 0-1,-1-1 1,0 2 0,0-1 0,0 0-1,1 0 1,-1 0 0,1 1-1,-1-1 1,-2 4 0,-29 38-119,21-27 133,-17 23-6,-30 37-66,3 2-1,-57 107 0,29-12 9,-53 101-48,71-159 26,5 2 1,5 4 0,-53 164-1,53-86 48,46-155 18,2 1 1,-4 69-1,11-103 1,1 0 0,0 0 0,1 0 0,1 0-1,4 21 1,-5-28 9,1-1-1,-1 1 0,1-1 0,0 1 1,-1-1-1,1 0 0,1 1 1,-1-1-1,0 0 0,1 0 0,0-1 1,-1 1-1,1-1 0,0 1 1,1-1-1,-1 0 0,0 0 0,1 0 1,-1 0-1,6 1 0,6 1-4,0 0-1,1-2 1,-1 0-1,0-1 1,1 0-1,0-1 1,-1-1-1,1 0 1,-1-1-1,0-1 1,0 0-1,24-9 0,2-4-77,0-1-1,-2-2 0,44-28 1,8-9-317,-4-5 0,91-80 0,-125 93 250,-2-2-1,-2-2 1,-3-3 0,47-69 0,-75 96 133,-1-1 0,-1-1 0,21-53 1,-34 74 34,0 0 1,0 0 0,-1 0-1,0-1 1,0 1 0,-1-1-1,-1 1 1,0-1 0,0 1-1,0 0 1,-1-1-1,-1 1 1,1-1 0,-2 1-1,1 0 1,-1 0 0,-8-16-1,7 20-1,1 1-1,-2-1 0,1 1 0,0-1 0,-1 1 1,0 0-1,0 1 0,0-1 0,0 1 0,-1 0 1,1 1-1,-1-1 0,1 1 0,-1 0 0,-11-2 1,6 1-1,1 1 0,-2 1 0,1 0 1,0 0-1,0 1 0,0 0 0,0 1 1,-11 2-1,-1 3-7,1 1 0,0 1 0,1 1 0,0 1 0,1 1 0,-39 26 0,30-15-2,0 1-1,2 1 1,-41 47 0,33-29 5,2 2-1,2 1 0,-39 76 0,54-89 1,2 1-1,1 1 1,1 1-1,2-1 0,2 2 1,-6 48-1,13-71-6,0 0-1,1 0 0,0 0 0,1 0 1,1 0-1,0 0 0,1 0 0,5 14 1,-6-22 3,0 1-1,0-1 1,1 1 0,0-1 0,0 0 0,0-1 0,1 1 0,0 0 0,0-1 0,0 0 0,0 0 0,0 0 0,1 0 0,0-1-1,0 0 1,0 0 0,0 0 0,0 0 0,1-1 0,8 3 0,3-2 1,1 0-1,0 0 1,0-2-1,1 0 1,-1-1 0,0-1-1,27-5 1,126-34-10,-168 40 12,137-40-8,-2-7 0,200-95 0,-319 133 13,-1 0-3,0-1 0,31-21 0,-45 29 6,-1-2 1,1 1-1,0 0 0,-1-1 1,1 1-1,-1-1 1,0 0-1,0 0 0,-1-1 1,1 1-1,-1 0 1,0-1-1,0 1 0,-1-1 1,1 0-1,1-9 1,-3-2 13,0 1 1,-1 0 0,0 0-1,-2-1 1,0 1 0,0 0 0,-1 0-1,-11-22 1,-2-2-11,-39-66 0,48 92-11,-1 0 1,0 1 0,0 0-1,-1 0 1,-1 1 0,-21-17-1,29 25-3,0 1 0,0 0 1,-1-1-1,1 1 0,-1 0 0,0 1 0,0-1 0,1 1 0,-1 0 0,0 0 0,0 0 0,0 0 0,-1 0 0,1 1 0,0 0 1,0 0-1,0 0 0,0 1 0,0-1 0,0 1 0,0 0 0,0 0 0,0 0 0,0 1 0,0-1 0,0 1 0,1 0 0,-1 0 1,1 0-1,-4 3 0,-2 3-9,1 0 0,1 0 1,-1 1-1,1 0 0,1 0 0,0 1 1,0-1-1,1 1 0,0 1 1,0-1-1,-3 16 0,-1 5-2,1 0 0,-6 59 0,10-35 3,3 100 0,3-126 0,1 0 0,2 0 0,1 0 1,1-1-1,12 33 0,-15-52 6,0 1 1,1-1-1,0 0 1,1 0-1,0 0 0,0-1 1,1 0-1,0 0 1,0 0-1,1-1 0,0 0 1,0-1-1,16 10 1,-11-9 0,1-1 1,0 0-1,-1-2 1,1 1 0,1-2-1,-1 0 1,1 0 0,26 0-1,3-4 1,0-2-1,-1-2 0,0-2 0,0-2 1,65-21-1,-92 24 2,141-49-17,-141 48 16,-1-1 1,1 0-1,-1-1 0,-1-1 1,0 0-1,0-1 1,16-16-1,-26 23 7,0-1 0,0 0 0,0-1-1,0 1 1,-1-1 0,0 1 0,0-1 0,0 0 0,-1 0 0,0 0 0,0-1-1,-1 1 1,0 0 0,0-1 0,0-9 0,-1 7 0,-1 0 1,0 0 0,-1 0-1,0 0 1,-1 0-1,1 0 1,-2 1-1,1 0 1,-1-1 0,-5-7-1,-7-7 2,-1 1-1,0 0 0,-2 1 1,0 1-1,-2 1 1,-27-21-1,11 11-5,-2 2 0,-1 2 0,-71-34 0,92 50-2,-1 1-1,0 1 0,0 1 0,-1 1 0,0 0 0,0 2 0,0 0 1,-1 2-1,1 0 0,-30 3 0,39 0-4,1 0-1,0 1 1,0 0 0,0 0-1,0 2 1,0-1 0,1 1-1,0 1 1,0 0 0,1 0-1,-1 1 1,1 0 0,0 1-1,1 0 1,0 0 0,1 1-1,-1-1 1,1 2 0,1-1-1,0 1 1,0 0 0,1 1-1,1-1 1,-1 1 0,2 0-1,-1 0 1,-1 14 0,0 2-4,1 1 1,1-1-1,2 1 0,0 0 1,2 0-1,2 0 1,0-1-1,2 1 1,0-1-1,19 51 1,-18-61 4,1-1 0,0-1 0,2 1 0,-1-1 1,2-1-1,0 0 0,0 0 0,2-1 0,0 0 1,0-1-1,1-1 0,0 0 0,1 0 1,0-1-1,1-1 0,0-1 0,0 0 0,29 10 1,-19-11 3,1-1 0,0-2 1,-1-1-1,1 0 1,0-2-1,1-1 1,-1-2-1,0 0 0,-1-1 1,1-2-1,26-8 1,-1-2 5,-1-3 1,0-2 0,-2-2-1,64-39 1,-90 48-3,-1-1-1,19-16 1,-35 26 5,0-1 0,0 1 0,-1-1-1,0 0 1,1 0 0,-2 0 0,1 0 0,-1-1 0,0 0 0,0 1 0,0-1 0,3-12 0,-6 14-1,0 0 0,0 0 0,0-1 1,0 1-1,0 0 0,-1 0 0,0 0 0,0 0 1,0 0-1,-1 0 0,1 0 0,-1 0 1,0 0-1,0 1 0,0-1 0,-3-3 1,-6-7-9,0 0 1,-18-17 0,21 24-1,-15-17-165,-53-40-1,64 56-116,0 0-1,0 0 0,-1 1 1,0 1-1,-1 0 1,-26-7-1,36 12 125,0 0-1,0 0 0,0 1 1,0-1-1,0 1 0,0 0 1,0 0-1,0 0 1,0 1-1,0-1 0,0 1 1,0 0-1,0 0 1,0 0-1,0 1 0,1-1 1,-5 3-1,2 1-344,1 0 1,-1 0-1,1 0 0,0 1 0,0 0 1,0 0-1,1 0 0,0 0 0,1 1 1,-1 0-1,-2 7 0,-54 135-7632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47.50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803 20 1008,'0'-1'744,"0"1"-552,0-2 921,1 0-273,0-1-144,0 1-24,1-1-80,-1 1-104,0 0-8,1 0-55,-1 2-105,0 0-16,-2 0-64,1 1 80,-1 1-8,1-1-8,-1 0 56,1 0 0,-1-1-16,1 0-32,0 0-8,0 0 104,-1 0 48,0 0 33,0 0-81,-1 1-104,0 0-80,-1 1-56,0 0 40,0-1 64,-1 0 8,-1 1 16,0-1-40,-1 2-64,-2-1-16,-1 1-8,0-1-8,1 1-16,-1 0 32,2-1 40,-2 1-24,1-1 0,0 2 24,-1-1 41,1 1-9,-1-1 64,0 1 16,1-1-88,0-1-48,-1 1 0,1-1-64,-1 0 16,-1-1 16,-1 0-32,0 0 32,-1 1-8,0 1-32,-2 0-24,1 2-24,-1 0-8,0 1 8,0 0-64,1-1 0,1-1 40,1-1 40,2-1 56,0-2 24,0-1 0,1 1 32,-2-1-56,0 0-56,-2 1-8,0 1 32,0 0-32,-1 0 16,-1 1-32,2-1 8,2 2-16,1-2 57,2-1 55,1 0 24,1-1 72,0-1-48,1 0-88,-3 0-16,-1 1-56,-2-1-40,0 2-8,-2 0 0,-1 2 0,0-1-8,1 1 16,0 0-8,2-1 0,2 0 0,1-1 64,1-1-24,0 1 0,0-1 16,-1 2-56,-3 2-8,-1 0 8,-2 2 0,-2 0 8,-1 0-16,2 0 16,1 0-8,2-1 40,3-1 0,1-1 0,3-1 0,0-1 64,1 0 16,0 0 8,1 0 16,0 0-40,1-1-40,0 1-24,2 0-48,1-1-8,1 0-64,-1 1 0,1-1-24,0 0 48,1-1 48,0 0-16,1 0-40,2-1-32,0 0 32,2-1 8,-1 0 48,-1 0 0,-2 2 64,-1 0 16,-3 2 32,-1 0 16,-2 1 88,-2 0-80,-2-1-64,-2 0-64,1 0 80,-1-1-16,2-1-24,1 1-40,1-1 0,1 1-8,2 0-48,2 0-32,1 1-32,0 1-16,0 0-112,1 1-120,1 1-208,0 0-544,1-1-929,-1 1-863,5-2-2634,1 0-5408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51.64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4084 50 1112,'-1'1'1096,"0"0"305,-1 3-353,-1 0-376,1 1-384,1-2-64,1 0 224,1-2 208,0-1 161,1-1 143,0-1-24,0 0-168,-1 0-24,0 0 49,-1 0 15,0 1-88,0 1-72,-1 1-64,-1-1-104,1 1-56,-1-1-8,2 1 81,0-1-17,1 0-24,-1 0-16,1 0 128,-4 1-56,-2 0-296,-3-1-104,-1-1 184,-1 0 32,-3 0-56,-1-2 8,-2 1-64,-1-1 8,0 1-31,0 1 95,-1 0 48,0-1-32,1 0-8,-2-1-56,1 0-48,1 0 0,1 0-24,1 0-72,2 0 0,2 0-80,1-1 80,2 1-16,2 1 16,0 0-8,0 1 64,1-1 32,0 1-32,0 0 16,-1 0-24,0 1-24,-2-1 16,0 1-8,-1 1 8,0 0 8,0 0-64,-1-1 16,-1 1-48,1-1-40,-1 1 80,1 1-40,-2 0 48,-1-1-48,-1 1 1,1-1-1,-1 0 8,0-1 8,1 0 56,-1-1 0,1-1 8,0 1-16,0-2 16,1 1-8,-1-1-48,1 1-56,0 1 56,1-1-72,0 1 16,1 0-8,2 0 0,0 1 48,0 0 8,0 0 8,0 0 8,-1 2 8,0-1-8,0 1 8,-2 0 16,0-1-56,-1 0 0,1 0 16,-1-1-56,-2 0 40,0 0-48,0 0-8,0 1 8,1 0 8,0 1 0,0 0 40,1 1-48,2 0 48,1 0-40,2-1 40,0 0-40,1 0 64,0 0-24,-3 0-48,-1 0 16,-1 0 56,-1-1-64,0 1 0,0-1-8,-2 1 0,1 0 0,0 1 0,0-1 0,2 1 8,0 2-8,1 0 8,-2-1-8,1 1 0,0-1 8,-3 0 8,0 1-16,-3-1 16,-1 2-16,-1 0 8,-1 0-8,0 0-8,2 0 0,1 0 8,1 0 0,1 0 0,1 0 0,2 0 0,0 0-8,-1-1 8,-1 1 0,0 0 0,-1 1 0,-1 1-8,-1-1 8,-1 2-8,-2 0 8,1 0 0,0 0 8,1-1 0,1 0-8,0 0 0,1-1 0,1-1-8,1 1-8,0-1 16,-1 0 0,3 0 0,1 0 0,1-1 0,2-1 0,2 0-8,1-1 8,3-1 0,0-1 8,0 0-8,0 0-8,-1 0 8,-2 1-8,-2 1 8,-1 2 0,-1 0 0,-2 2 0,0-1 0,-4 2-8,-1 2 8,-2 0 8,-2 1-8,1-2 0,2 1 0,1-2 0,2 0 0,1 0 0,1-1 0,0 0 0,0 0-48,1 0 48,0 1-16,0 0 16,0 1-8,-1-1 0,1 1 0,-1-1 0,1 0 8,0 1 0,0-2 0,1 1 0,0-1-8,0 0 8,-1 0 0,0 2-8,-2 2 0,-3 2 8,-2 1-8,-3 2 8,0 2 0,0 0 0,1-1 0,1-1 0,2-2 0,1-1 0,2-2 0,1-3 8,0 0 0,2-2-8,0 0 0,1-1-8,1 1 8,0 0 0,0 0-8,-1 3 8,-1 0-8,-1 2 8,0 1-8,-2 0 0,1 0 8,-2 1 0,2 0-8,-1 0 8,2 0 0,-1 0-8,0-1 0,0 0 0,0 0 0,1 0 8,0-2-8,2 0-56,1 0 56,0-3-40,2 0 40,0 0-40,0 1 40,0 1-40,-2 0 40,0 1 8,-1 0-8,-2 1 0,0 0 8,-1 1-8,-1 0 0,0 1 0,-1-1 0,1 1 0,2-2 0,1-1 0,2-2 0,2-1 0,2-1 0,0-2 8,1-1 8,0 1-8,-1 0-8,0 0 0,-2 2-8,0 1 8,-3 1 8,-1 3-8,-3 1-8,-1 2-40,-2 1 48,-1 0 8,2-1-8,0-2 0,3-1 8,1-1 0,1-1-8,2-1 8,0-1 0,0 0-8,-1 1 8,1 0-8,-2 1 8,-2 1 0,-2 2 0,-1 2 0,0 0-8,0 1 8,1 0 0,0-1-8,1 0 0,0-2 8,2 0 0,-1-1-8,0 0 16,0-1-16,2-2 8,1 0-8,2-1 8,1 0-8,1-1 8,2 1-8,-1 0 0,0 0-56,0 0 56,0-1 0,0 2 0,-1 0 8,0 0-8,0 0 8,0 2 0,0 1-8,-1 2 0,-3 4 8,-3 2 8,-2 2-8,-1 3 0,-1-2 0,0 0-8,3-2 8,1-3 0,3-1 0,1-3 0,1-1 0,0-1 0,1 0 0,0 0 0,1 0 0,-1 2-8,-1 1 8,-2 3 8,-2 1-8,-1 2 0,0 0 0,0-2 0,3-3-8,1-3 8,2-1 0,2-1-8,0-1 8,0 0-8,0 0 0,0 1 0,-1 2 0,0 0 8,1 1-8,0 1 0,2 1-40,-1 0 48,1 0 0,0 1 0,1-1 0,-1 0 0,0-1-8,0 0 8,0 0-8,-1 1 8,0 0 0,-1 0 0,-1 2 0,-1 1 0,-1 2 0,-2 1 0,-1 0 0,0-1-8,0-1 8,1-2-8,1-3 0,1-1 8,2-2-8,0 1 8,0 0 0,-1 2-8,1 2 8,-1 2 0,-1 3 0,-2 1 0,-1 2 0,-1 0 0,1 0-8,1-4 8,2-2 0,0-4 0,2-3 0,2-3-8,-1-2 8,1 0-40,0 1 40,-1 3 0,0 2 0,-1 3 0,1-1-8,-1 0-8,2-1 8,1-2-8,1-2-32,2-2 48,-1 0-8,1-1-64,0 1 64,-1 2 0,1 1 0,0 2 8,0 3 0,0 1-8,-1 2 0,0 0 8,-1 1 0,0 0 0,-2-2 0,1-1-8,0-1 8,1 0 0,0 1 0,0 3 8,-2 2-8,-1 2 0,-1 1 0,0 0 0,0-3-8,1-3 8,2-3 0,1-3 0,1-2 0,0 1-16,2-1 8,-1 3 8,1 1 0,0 1-8,0 1 8,0 0 0,-1-1 0,0-2 0,1 1 8,-1-1-8,-1 0-8,1-2 8,0 0-8,1-2 8,0 2 0,0 1 8,1 3-8,-1 2 0,0 2 0,1 1 0,0-1 0,0-1-8,0-3 8,1-1-8,-2-3 8,1-2 8,-1-2-8,1 0 0,-1-2 0,-1 0-8,1 0 8,-1-1 0,0 0 0,0-2 0,0 0-8,1 0-40,1-1 40,-1 0 0,0 0 0,0 0-8,0-1 8,-1-1 8,0 1 0,-1 0 0,1 1 0,0-1 0,0 1 0,0 0 8,1 0 0,-1-1 56,-1 0 40,0 0 8,1-1 32,-1 1 8,1-1-8,-1 1-80,1 0 8,0 0-64,0 0 0,0 0 8,0 0-16,0 0-8,-2-4-360,-2-1-800,-3-3-1145,-17-4-3896,-3 0-11227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08.38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7 122 2769,'0'0'1816,"0"-1"-728,0 0-296,0 0-143,0-1 15,0 2-112,0-1-24,-1 1 96,0 0 32,1 0 88,-1 0 89,0 0-33,-1 0-104,1 0-56,2 0-32,-1 0 8,1 0-32,0 0-40,-1 0-63,1 0-49,-1 0-16,0 0-32,0 0 16,0 0-32,0 0-56,0 0-96,0 0-80,0 0-88,0 0-40,0 0-8,0 0 0,0 0 0,0 0 0,0 0 0,0 0 8,0 3 80,2 1 32,0 3 8,1 0 56,0 0 8,0 0-16,0 0-32,0-2-56,0 0-40,0 1-40,1-1 40,-1 1-40,0 1 40,-1 2-40,0 0 8,0 2-8,1 0 8,0 0-8,-1-1 8,1-1 32,0-2-48,-1-1 16,2-2 56,-1-1-64,-1-1 72,2 0-16,-1-1 17,0 0-9,1 0 16,1 0-32,-1 0 8,0 1-56,0-1 56,1 0-8,-1 0 8,2 1-16,-1-1 32,2 0 32,1 0-8,0-1 40,1-2 24,2 1-8,0-1-40,1 0-16,1 0-56,0-1 40,0-1-32,-1 2 8,-1 0-16,1 0-40,-2 1 40,0 0 24,-1 0-56,-1-1 32,1 1 8,0 1 16,0-1-24,1 0 16,0-1-16,0 1-48,-1 1 8,-2 0 0,1 0 8,-1 1 40,-1 0 32,2 0-32,0-1 32,0 1-16,0 0-16,0 0 40,0-1-8,1 1 16,1-1 16,3-1 40,-1 0-32,2-1-8,-1 0 24,-1-1-8,2 0-16,-1-1 0,1 1 0,1 0-24,0-1 24,1 0-16,0-1-7,0 1-1,1-1 0,-2 2-80,-1 0-8,-2 2 0,-2 0-8,-1 2 8,-2 1 0,1 1 0,-1 0 0,0 1 0,1 0 0,1 0 0,-1 3 0,0 1 0,-1 0 40,-1 0-40,0-1 0,-2 1 40,-1 0-32,0 1-8,-1 0 56,0 0-56,-1 1 80,-1 0-40,0 1 24,0 0-64,0 0 48,0-1-56,0-2 8,0-3 0,1-1-8,0-1 8,0-2-16,-1 0 8,0-1 0,0 1 8,1 0 0,0 1 0,0 0 40,1-1-48,0 0 64,-1-1-56,1 0 64,-1-2 24,1 0 0,-1-1 64,-1 0 56,-1 1 24,1 1-64,-1 1-32,1 0-48,-1 0-24,1-1-64,0 0 40,1 1-40,0 0 0,-1 0 8,0 0 40,0-1-40,0 1 32,-1 1 0,3-4 8,2-1-8,2-3-40,1-3-8,1-1 8,1-3-8,2 1 8,0 0 0,1 1 0,0-1 8,0 1-16,1 1 8,-1 2 0,0 0 0,-2 3 8,-2 1-8,-3 2-8,-1 2 8,-2 1-8,-2 0 0,1 1-8,-2-1 0,1 1 8,2 0 0,1-1 0,2 0 0,2 1 8,1-1 8,3 0-8,0-1 56,0 0-8,0 0-40,-1-1 32,-1 1-40,-1 0 64,0 1-56,-1-1-8,-2 1-8,1 0 8,-3 0-8,0 0 0,0 1-8,0 0 8,1 1 8,2 1-8,0 0 8,2 0 0,0 1 0,1-1 0,1 0 0,-1-2 8,0 1-8,0-2 56,-1 1-56,2-2 64,0 0 0,1 0-8,0-1-16,0 0 0,1 0-40,0-1 0,1 0 0,0 0 8,0 1-8,2-1 56,1 1-56,0-1 0,1 0 40,-1 0-40,0 0 0,-1-1 64,0-1-56,0 0 56,-3-1-16,0 1 8,-1-1 8,-1 0 32,0 0-8,-1-1-8,0 0-16,-1 0-64,0 0 0,-2 2 0,0 1 8,-1 1-8,1-1-8,-1 1 8,1-1 8,-1 0 32,1-1-40,2 0 40,-1-1-40,1-1 40,1 1 17,1 0-65,0 0 8,-1 2 0,0-1 40,0 1-32,-1-2 64,-1 1 8,1-2 40,-1 0-8,1 1 24,-1 0-24,-1-1-8,-2 1-32,0 1 8,-1 1-32,-1 1-48,-1 2 56,0 0-16,-1 2-40,0-1 40,-1 1-32,0 1 56,1-1-64,-1 0 40,1 0 16,-1 0-8,1-2-8,0 1-32,-1-1 32,1 0-40,0 1 8,0 0-8,0-1 0,0 1 0,0 0-8,1 0 0,-1 0-8,0 0-40,0 0 0,0 0-184,0 0-448,0 0-585,0 0-967,0 0-2193,-5-8-4449,-1-4-5489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1.42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174 8 1688,'1'0'1345,"0"-1"-129,-1 0-32,1-1-152,0 0-199,-1 1-201,-1 0-112,1 1-80,-1 0 80,0 1-32,1-1 16,-1 1 112,0-1 137,0 0-65,0 0-128,1-1-32,0 1-24,-1 0-32,1 0 8,-1 0-16,0 0 64,1 0 73,-1 0-49,0 0-48,-1 1 16,1-1-40,-1 0-144,1 0-160,-1 0-16,-1 1-56,-1 0-56,-1 1-40,-3 1 8,1 1 32,-3 3 0,0 2 0,-2 2 0,0 2 8,0 2 8,0 1-56,2-1 80,1-1-32,1-1 32,3-3-32,1-2 32,2-2-8,1 0 32,1-1-56,0 1 32,1-1-32,-1-1-40,0 0 56,1 1-72,-1 0 16,1 0-16,1 0 16,-1-1-8,1 0 0,0 0 0,1 0 0,0 0 0,-1-1 0,1-1 56,0 1-56,0 1 8,-1-1 32,1 1 0,0-1-40,0 1 0,0 0 64,0 0 1,0 0 23,1 0-8,0 1 16,-1-2-8,-1 0 0,1-2 24,-1 0-32,-1 0-8,0-1-32,0 0-32,0 1 56,0 1-64,1-1 0,1 1 0,1 0 64,1-1-16,1 1 80,1-2-8,1-1 32,1-1-56,1-1-32,-1 0-56,-2 1 32,0-1-40,-2 0 0,-2 1 40,-1 0-48,-1 2 0,0 1 8,-2 1 0,1-1 0,-1 0 56,1-1-56,0 1 40,0-1 0,-1 0-40,0 0 0,1 0 8,-1 0 32,1 0-40,0 0 56,0 0-16,0 0 8,0 0 40,0 0 24,0 0 24,0 0 0,0 0 0,0 0-8,0 0-32,0 0 32,0 0-64,0 0 8,-3 1 8,0 2-88,0-1 16,0 1 40,0-1 8,1 1-16,0-1 8,0 0 64,1-1 72,-1-1 40,1-1 16,0 1 9,-1-1-41,-1 1-112,-2-1-8,0 1 16,-1 0-64,-2 0-40,0-1 64,1 1-8,0-2-56,0 1 56,-1 0-56,0 0 0,-1-1 0,1 1-8,-1-1 0,1 1 8,2 0-8,1 1 0,2-1 48,1 0 64,2 1 16,0-2 8,-1 0-40,1-1-88,-2 0 40,0-1-32,-1 0-8,-2 0 0,1-1 0,0 0-8,1-1 8,1 1 0,1-1-8,1 0 0,0 0 0,2-1 0,1-1 0,-1-2-8,2 1 8,0-2-8,-1 1 8,1-1-8,-1 2 0,1 1 0,-1 1 0,1 0-8,0 2 8,0 0-40,0 0 40,1 0 8,2-1 0,1 0 0,0-1-8,0 1 8,-1 1 0,-1 0-8,0 0 0,-1 2-40,0 0 48,0 0-8,2-1 0,0 0 0,2 1 0,-1 1-8,1 0 8,-1 1 0,-1 1 0,1-1 0,-1 1-8,1-1 16,-1 1-8,1-1 0,0 1 8,0 0-8,-1 0 8,0 0 0,0 0 0,-1 1-8,0 0 0,-1 0 0,1 0 0,1 1 0,-2 1 8,0 0-8,-2 0 0,-1 0 8,-1-1-8,-1-1 8,0 0 0,-1 1 0,0-1 0,0 0 0,-1-1 8,1 0-8,0 1 0,0-1 8,1-1 40,-1 0-32,1 1 40,0-1 16,0 0-8,0 1-16,0 0 0,0 0-40,-1 0 0,1-1 40,0 1-48,0-1 0,1 1-8,-2-1-88,-1 1-48,1-1-192,0 0-264,0 0-249,0 0-439,-2-1-736,0-1-777,-4 2-1568,-7 1-1904,-2 1-2329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2.64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68 24 624,'0'1'2649,"0"1"-1281,-2 0-336,0 0-216,0 1 1,0-1 119,1 0 40,0-1 56,0-1 264,2-1 33,-1 0-81,2-1-80,-1 1-152,1-1-127,-1 1-153,-1 1-128,-1 1-176,1-1-144,-1 1-120,1-1-80,-1 1-40,1-1 56,2 1 40,3 0 64,1 0 40,2 1-32,0-1-48,-1-1-56,1 1-64,-1-1-40,-1 0 40,0-1-32,0 0 32,0 0-40,0-1 40,0-1-40,0 0 8,1 0 65,1 0 7,1 0-40,-2 0 8,-1 0-40,-2 1-8,-2 1 40,-1 1-40,-1 1 8,-1 0-8,1 0 40,-1 0-40,0 0 0,1-1 40,1 0-40,0-1 88,1 0 24,1-1 64,0-1-64,1 1-40,0-1-16,-1 1-8,-1 1 32,-1 0 32,-1 1-48,-2 0 32,0 0 8,0 1-32,0 1-8,-1 0-24,0 0-48,0 1 16,-3 0-8,0 0 40,0 0 8,1 0 16,0 0-24,0 0 0,-1 0-40,-2 0 8,-2 1-8,-2 0-8,-1 1 8,-1-1 0,1 0 0,2-1 64,2-1-64,2-1 40,1-2-40,0 0 64,0 0-8,1 0-56,-1 0-8,0 1 0,1 0 0,0 0-8,0 0 0,0 0-8,1 1 8,0-1 8,2 0-8,1-1 0,1 0-64,1 0-40,1 0-16,-1 1-112,1 0-136,-1-1-320,-1 1-801,1 0-1023,-2 1-2073,2 3-1697,1-1-687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4.94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97 42 1304,'0'0'1849,"0"1"-513,0 0-160,0 0 80,0 0 81,0-1-33,-1 0 80,1-1 129,-1 0-89,0 0-208,1 1-224,-1 0-111,1-1-137,0 1-40,-1 0-32,-1 1-96,0 0-176,0 0-136,0 1-48,-3 1-120,0 0-88,-4 3 64,0 0 48,0 2 0,0-1 65,1 1 15,1 1-40,1 0-64,0 0 8,2 1-16,1 1 8,1 0 8,1-1 16,1 0 0,0 0-8,1-1-40,0 0 0,1 0 0,0 0-24,0-1-40,0-1 40,1-1-40,1 0 8,0-2 40,1 0-8,0 0-32,0 0 32,0 0 24,1-2-16,1 0 32,0 0-16,1-1 32,0-1-8,0-1-24,-1 1 0,0-1-56,-1 1 32,-1-1-48,0 1 8,-1-1 40,1-1 16,0-1 32,2-2 80,2-1-8,2-2-32,0 0-8,1-2-32,-1-1-24,0 0-8,-1 1-16,-2 0 8,0 2 16,-2-1-56,-1 1 32,-1-2-40,0 1 64,0-1 16,0 0 16,-1 1-8,-1 0-24,0 0 16,-1 1 16,-1 1 40,-1 0-48,0 0-31,-1 0-17,1 1 0,-2 0-40,0 2 56,0-1-56,-2 1 40,-1 0-40,1 1-8,-2 0 8,1 1 8,-1 0-8,0 0 40,0 1-40,1 0 8,0-1-8,1 0 0,0 0 0,0 1 40,0 0-48,0 1 0,0 1 0,-2 1-8,0 1 8,-2 0-8,0 3 8,1 0 0,-1 0 0,2 1 0,1-1 0,1-1 16,0-1-16,2-1 8,1-1-8,1-1 8,-1 0-8,1-1 0,-1 2 0,-2 2 0,-1 2 0,-1 0 0,0 2 0,-1 1 0,0 0 0,0 0 0,2 0 0,0-1 0,0-1 0,2 0 0,0-1 0,1 0 0,0-1 0,1 0 0,1-1 0,-1 2 0,0-1 0,1 1 0,-1 0-8,2-1 8,-1 1 0,2-1-8,0 1 0,0-2 0,0 1 0,1-1 0,0 0 0,-1-1 8,0 0 0,0 1 0,-1-1 0,0-1 0,0 1 0,1-1 0,1 0-8,0 1 8,-1 0-8,0 0 0,2-1 8,1 0 0,1-1 0,2 0 8,0 1 8,0-1-8,0 0 0,-1-1 40,-1-1-40,0 0 40,0 0-32,-1-1-8,-1 0 40,0-1-40,0 0-8,0 0 8,1 0 0,0 0 0,1-1 0,2 0 0,-1-1 0,0 1 0,0-2 8,0 0-8,1-2 8,0 0-8,0 0 40,0-1-40,-3 1-8,0 1 8,-2 2 0,-1 1 0,-1 2 0,-1 0 40,0 1 8,-1-2-8,0-2-32,-2-2-8,0-2 0,0-1 0,-1-1 0,0-1-8,0 1 8,0 1-8,1 0 0,0 1 0,1 1 0,1 1 0,0 2 8,0 2 0,-1 0 0,1 0 56,-1 1-56,-1-1 0,0 0 8,0 2-8,0-1 0,-1 2 0,1-1 0,-1 0 0,0 1 0,0 1 0,1-1-8,-1 0-8,0 0 0,-1 1 0,-1 0 0,-1 1-8,-1 0 8,0 0-8,0 1 16,0 0-8,0 0-8,-1 0 8,0 0-8,0 1-32,1 1-8,0 1-16,1 0 0,1 1-24,0-1-24,1-2 24,0-1 24,2-1 8,0 0 16,2-1-24,0 0-120,1-1-177,0 1-39,0 0-40,0-1-136,0 0-232,1 1-408,-1 0-841,2 1-1744,1 0-2128,0-1-4209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8.4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268 129 1496,'0'0'1033,"0"0"-321,0-1-64,1 0-72,0 0-168,1-1 144,1 0 96,1-1-192,-1-2-160,1-1 105,0 0 135,-1 0 32,0 0-32,0 1-32,-2 0-48,0 2 120,-1 0 240,0 2 209,0 0-9,-1 1 40,0 0-80,-1 1-104,1-1-79,0 1-49,0 0-48,0 0-80,-1-1-32,1 1 32,-1-1-56,-2 0-159,0 0-281,-1 0 24,-2 0 8,1 1-8,-3 0-48,0 0-88,-1 0 0,-1 0 40,-1 1-40,1 1 0,-1 1 0,0 0 0,0 1-8,0 1 0,1 0 0,0 0 0,0 1 0,1-1-8,2 0 0,2 0 0,2 0 0,1-1-8,2 0 16,0 0 8,2-1 0,-1 1 0,2 0 40,0 0 24,0-1-72,1 0 48,1 1-32,2-1 40,1-1-8,1 0 16,1-1 8,0-1-64,2 0 56,1 0-56,0 0 0,0 0 40,-1 1-40,-1-1 0,0 1 8,-1 0-8,-1 1 8,-1 0-8,-2-1 40,0 2-32,-1-1 32,-1 1-40,0 1 0,-1 0 56,-1 0-56,1-1 40,-1 1 16,0-1 8,0 0 24,-1 1 48,0 0 0,-1 1-24,0 1-64,-2 0 8,0 1-16,0 0 0,-1-1 8,-2 0-8,1-1 24,0-1 16,0-2 32,-1 1 32,0-1-8,-2 1-56,-2 0-32,-2 1-40,0 0 40,-1 0-8,1-1-32,1 1 40,1-1 8,1 0 8,0-1 32,0-2 16,0 1 16,1-2-40,0 0-24,1-1 8,1 1-8,0-1-64,1 0 0,0 0 0,2 0 0,1 1-8,1 0 8,0-1 8,0 1-8,1 0 8,1 0 40,0 0 40,0 1 17,1-1-41,0 0-16,1 0-40,1 0-8,1 0 40,0 0-40,1 0 8,3-1-8,1 0 40,0-1-40,2-1 8,2-1-8,1-2 40,0 0-40,1-2 0,-2 1-8,-2 1 0,-3 1 0,-2 1 0,-3 2 0,-1 1-8,-1 0 8,1 1 8,1 0-8,0-1 0,1-2 8,1-1 40,1-1-40,1-2 0,0 1 40,-2-1-40,0 1 40,-2 0-32,-2 1 32,-1 1-40,0 0 56,-1 0-16,-1 0-40,0 0 0,-2-1 56,-1 0-56,0-1 8,-1 0 32,-1 1-48,0-2 8,-2-1-8,0-1 8,-1 0-8,1 0 8,0 0-8,2 1 8,0 1-8,1 0 0,1 0 0,1 1 0,1 1 8,1 0-8,-1 0 0,0 0 8,0 2-8,-1-1 8,-1 2 0,-1 0-8,0 1 0,0-1 0,0 0 0,1 0 0,0 0 0,1-1 0,1 2 8,0-1-8,1 1 0,2-1 0,0 1 0,0-2 0,-1 0 0,2 0-8,-1-1-8,1-1-56,0 0 64,1 0-8,2 0-32,0-1 40,1 1-56,0 0 56,1 2-56,-1 0 56,1 0 0,1 1 0,1 1 8,1-1 0,2 0 0,1 0 0,0-1 0,1 0 8,-1-2-8,-1 1 0,-2-1 0,-2 1 0,-2 1-8,0 0 8,-1 1 0,-1 0 0,-1 1-8,0 1 8,-1 0-8,-1 0 8,0 0-8,-1 0 0,0 0 0,0 1 0,0 0 0,0 0 0,0-1-8,-1 1 8,1-1-8,0 0 8,0-1 0,0 1 8,0-1 0,0 0 8,0 1 64,0 0-24,0 0 16,0-1-8,0 1 16,0 0 0,-3 1 0,-2 0-8,-2 1-64,-2 1 8,-2 1-8,-1-1 0,0 0 0,0 1-8,0 0 0,-1 1 0,-1 0 8,-1 3-8,0 0 8,0 1-8,0-1 8,2 0 0,1 0-8,2-1 8,1 0 0,1-1-8,0 0 8,1 0 0,-1 1 0,0 0 0,1-1 0,1 0 0,2 0 0,1 1-8,0-2 8,2 2 0,0-2-8,0 1 8,1 0-8,0 0 8,1-1-8,0-1-8,0-1-40,1 0 48,0-1 0,0 1 0,1 0 8,1 1-8,1 0 8,0 0-8,2-1 8,0 1 0,0 0 0,-1 0 0,0 1 0,0-1 0,-2 0 0,-1 1 8,0-2-8,-1 1 0,0-1 0,0-1 0,0 1 0,0-1 0,0 1 0,1-1 0,2 0 0,-1 0 0,1-1 0,-1 0-8,-1 1 8,0 0-8,-1 0 8,-1-1 0,-1 0 0,0 0 0,0-1 0,0 1 0,0 0 0,0 0 0,0 1 0,0-1 0,0 1 0,1-1 0,0 1 0,-1 0 0,1 1 0,-2 0 8,1-1-8,-1 0 0,0 1 48,-1 0-32,-1 1 40,-1 1 8,-2 1-56,-2 1 40,-1 1-40,-1 0 8,-2 0-8,-1-1 8,0 0-8,1-2 0,1 0-8,2 0 8,0 0 0,1-1 8,-2-1-16,1 1 0,-1-1 0,1 0 0,1 0 0,2 0 0,2-2 0,2 1 8,1-2 8,1 0 32,0-1-48,1 1 8,0-1-8,-1 1 0,1 0-8,-1-1 8,0 1-8,0 0-40,0 0 0,0 0 32,0 0-64,0 0-32,0 0-80,0 0-144,3-1-385,2-2-895,3 0-880,1-2-2001,1-4-3057,0 0-1776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3.6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161 281 1304,'1'0'3897,"-1"-1"-2185,2-2-711,1 0-353,1-1 72,1-1 24,0 0-144,-1 2-208,0-1-128,0 2 40,-1 0 41,0-1-105,1 0-96,0-1-96,0-1-32,1 0-8,0-1 8,-1-1 56,1-1 168,-2 2 296,-1 0 112,-2 1 40,0 2-32,-1 1 8,0 2-15,-1 1-17,0-1-16,1 1-88,0 0-64,0-1-32,1 1 0,-1-1 88,0 1 32,1-1 9,-1 1-65,1 0-104,-1-1-64,1 1-40,0 0 32,0 0-8,-1 1-72,-1 1-32,-2 1 16,-1 2 16,0 1-8,-3 3-56,0 1 32,-2 2-16,-1 0 8,0 2-8,1 0 17,0 1 7,2 1-40,1-2-8,2-1-32,1-2 8,2-2 0,2-1-16,1-2 32,1 1 16,1-2 32,0 1-40,1 0-24,0 0-40,-1 0 8,0-1-40,-1 0-24,0 0 8,0-1 8,-1-2 8,1 0-24,1 0 72,1 0 48,2 0 48,1 0-16,1 0 16,1 0 16,0 0-88,0-1-40,1 1-16,-2-1-40,0-1 8,-2 0-8,0 0 24,-1-1-24,0 0 0,-1 0 16,-1 0-56,0 0 40,-1 1-48,0-1 8,0 1-8,0-1 8,2 0 56,-1 1 32,1-1 9,2 0 15,-1-1-24,1 0 0,0 1-32,-1-1-8,0 1-8,0-1 16,1-1 8,1 0 24,0-1-24,1-2-24,1 0 8,-1-1-40,-1 1 56,0 1-24,-2 0-48,-1 0 48,-1 1-40,0 0-8,0 0 8,-1-1 40,0-1-40,0-1 48,0 0-40,1 0-8,0 0 40,0 0-48,0 0 8,0 0 0,0-2-8,1 1 48,0-2-48,0 1 8,-1-1 0,0 0 40,0-1-40,-1 0 0,0 0 48,-1 0-40,0 1 32,0 0-40,-1 0 8,0-1-8,0 2 8,0-1-16,0 1 48,-1 0 16,0 1-56,0 0 48,0 3-40,0 0-8,-2 1 104,0 1-64,-2 0-8,1 0-32,-1 0-8,0-1 16,0 0-8,-1 1 0,1 1 40,0 0-40,0 0 40,1 0-40,-2-1 0,1-1 0,-1-1 0,0 0 40,0 1-48,0 1 48,1 0-40,-1 0-8,1 1 0,0 1 0,-1 1 0,2-1 0,-1 1 0,0-1 0,1 0 0,2 0 0,0 0 0,0 0 0,0 0 0,-2 0 0,-1 1 0,-2 1 0,-1 1 0,-1 1 0,-2 1 0,1 1 0,-1 0 0,1 0 0,0-1 0,2-1 0,1 0 0,1-1 0,-1-1 0,1 1 0,0 0 0,-1 0 0,1-1 0,-1 0 0,-1 1 0,1 1 0,0-1 0,0 1 0,1 0 0,1-1 0,-1 0 0,1 0 0,1-1 0,0 0 0,1-1 0,1 1 0,-1 0 0,0 0 0,0 0 0,-1 1 0,-1 0 0,1 0 0,-1-1 0,1 1 0,1-2 0,0 1 0,1-1 0,1 0 0,0 0 0,2 0 0,-1 0 0,-1 1 0,-1 2 0,-1 2 0,-1 1 0,0 0 0,-1 0 0,2 0 0,0-2 0,1 0 0,2-3 0,0 0 0,2-2 0,-1 0 0,1 0 0,1 0 0,0 0 0,1 0 0,3 0 0,3 1 0,4-1 0,5-1 0,7-3 0,6-4 0,3-1 0,0-2 0,-1 1 0,-5 0 0,-5 1 0,-6 2 0,-6 1 0,-4 3 0,-4 2 0,-1 1 0,0 0 0,2 1 0,2-1 0,4-1 0,2-1 0,3 0 0,1 0 0,0-1 0,1 1 0,0 0 0,-1 1 0,0-1 0,-2 1 0,-2 1 0,-2 0 0,-3 0 0,-1 0 0,-3 0 0,0 0 0,-2 0 0,0 0 0,0 0 0,2 1 0,-1-1 0,1 0 0,0 0 0,-1 0 0,-1-1 0,0 1 0,-2 0 0,0 0 0,-1 0 0,0 0 0,-1 0 0,1 1 0,-1-1 0,-1 1 0,0 0 0,1-1 0,-1 1 0,0 0 0,-1-1 0,-3 2 0,0-1 0,-2 0 0,1-1 0,1 1 0,1 0 0,2-1 0,2 1 0,1 0 0,1-1 0,0 1 0,0 0 0,-1-1 0,0 1 0,-1 0 0,-1 0 0,-3 1 0,-1 0 0,-3 0 0,0-1 0,1 0 0,-1-1 0,3-1 0,1 0 0,1-1 0,2 0 0,0 0 0,2 0 0,0 1 0,-1 0 0,0 0 0,-1 1 0,-2 0 0,-3 0 0,-1 0 0,-5 0 0,-2 1 0,-1 0 0,-1 0 0,0-1 0,-1 0 0,1 0 0,2-1 0,1 1 0,3-2 0,0 1 0,3 0 0,-1-1 0,1 1 0,0 1 0,-1 0 0,-2 1 0,0 0 0,0 1 0,0-1 0,2 1 0,1 0 0,2 0 0,1 1 0,2-1 0,1-1 0,-1 0 0,0 1 0,-1-1 0,-1 0 0,0 1 0,0 0 0,0 0 0,0-1 0,-1 1 0,1-1 0,0-1 0,1 0 0,-2 0 0,2 0 0,-1 0 0,2 1 0,1-1 0,2 1 0,0-1 0,1 0 0,0 0 0,1 1 0,0-1 0,1 0 0,-1 1 0,2-1 0,-1 2 0,1-1 0,-1 0 0,0-1 0,-1 1 0,0-1 0,-1 1 0,0 0 0,1 1 0,0 1 0,-1 1 0,1 1 0,0-1 0,0 1 0,0 0 0,1 0 0,-1 1 0,1 1 0,-1-1 0,0-1 0,0 0 0,1-1 0,-1-1 0,-1-1 0,1 0 0,0 1 0,0 1 0,1 2 0,-1 1 0,0 2 0,0 2 0,-1 2 0,0 1 0,0 2 0,0 1 0,0 0 0,0-1 0,0-2 0,0-2 0,1-1 0,0-2 0,0-1 0,0-1 0,1-2 0,1 0 0,0-2 0,1 0 0,2-1 0,2 0 0,3 1 0,2-1 0,4 1 0,3-1 0,2 0 0,2-1 0,0-2 0,1 0 0,-2-2 0,-2 0 0,-2-1 0,-5 0 0,-2 0 0,-2 0 0,-2 0 0,0 0 0,-1 0 0,1 0 0,2-3 0,1-1 0,0-2 0,2-2 0,0-2 0,0 1 0,-2-1 0,-1 1 0,-1 1 0,-1-1 0,-1 1 0,1-1 0,-2 0 0,0 1 0,0-1 0,-1 0 0,-1-1 0,0 0 0,1-1 0,-1-1 0,0 1 0,1-1 0,-1-1 0,-1 2 0,-1 0 0,-1 1 0,-1 1 0,-2 1 0,-1 0 0,-1 1 0,0 1 0,0 0 0,0 1 0,1 0 0,-1 0 0,0-1 0,0 1 0,-1 0 0,-1 1 0,0-1 0,0 0 0,-1 1 0,0-2 0,-1 2 0,0 0 0,1 1 0,-2 1 0,-1 1 0,-1 0 0,-2 1 0,1 0 0,-2 0 0,0 2 0,2 0 0,0 1 0,3 1 0,0 1 0,1 0 0,1-1 0,-1 2 0,1 1 0,0-1 0,2 1 0,0-1 0,-1 1 0,0 1 0,-1 1 0,-1 4 0,-2 4 0,-3 3 0,0 3 0,0 1 0,1 0 0,0-1 0,1 0 0,1-1 0,1-1 0,1-2 0,2-1 0,1-1 0,2-1 0,1 0 0,0 2 0,0 1 0,0 1 0,1 2 0,0 0 0,0-1 0,0 0 0,0-2 0,1-1 0,-1-1 0,1-2 0,0-1 0,0-2 0,0-1 0,0 0 0,1-1 0,0 0 0,1 1 0,1 0 0,0 1 0,1 1 0,0-1 0,1 0 0,0-2 0,0-1 0,2-1 0,0-1 0,3-1 0,3-1 0,2-2 0,3 0 0,1 0 0,2-1 0,1 0 0,0-2 0,2 0 0,-1-2 0,0-2 0,0-1 0,-2-2 0,-1-1 0,-2-1 0,0-2 0,-1-2 0,-2-1 0,-2-1 0,-2 0 0,-3-1 0,-1 1 0,-3 0 0,-1 1 0,-2 0 0,0 1 0,0 1 0,-1 0 0,1-1 0,-1-2 0,-1 0 0,0-2 0,0 1 0,0 1 0,0 0 0,1 2 0,-1 1 0,1 3 0,-2 2 0,1 3 0,-1 3 0,0 1 0,-3 2 0,-1 1 0,-5 1 0,-3 0 0,-4 2 0,-4 1 0,-1 3 0,-1 0 0,2 1 0,3 0 0,4-2 0,4-1 0,4-2 0,1 0 0,1-1 0,0-1 0,-1 0 0,-3 1 0,-2 1 0,-1 3 0,-3 2 0,-1 2 0,-2 2 0,1 3 0,-1 2 0,1 3 0,1 2 0,1 1 0,1 0 0,1 1 0,2-3 0,2-2 0,2-2 0,2-3 0,1-3 0,1-3 0,0-2 0,1-2 0,-1 1 0,1 0 0,0 2 0,-1 2 0,1 0 0,0 3 0,0 1 0,0 0 0,1 2 0,0 0 0,1-2 0,1-1 0,0-2 0,0-3 0,0-3 0,0-1 0,0-1 0,0-2 0,0 0 0,0 0 0,0-1 0,0 1 0,1 0 0,-1 0 0,0 1 0,1-1 0,0 1 0,-1 0 0,1 0 0,1 0 0,0 1 0,0-1 0,0 0 0,0 1 0,-1-1 0,0 0 0,0 0 0,-1-1 0,1 1 0,-1 0 0,0 0 0,0 0 0,0 0 0,0 0 0,-1 0 0,0-1 0,0 0 0,-1 1 0,0-1 0,1 1-56,-1-1-1352,1 1-1185,-3 0-1368,-2-2-904,-8 0-3112,-2 0-3930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5.02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106 45 960,'-1'0'2769,"1"-1"-785,-1 0-591,0 0-209,0 0-184,0-1-344,0 0-64,-1 0 152,0-1 313,0 0 119,-1 0-16,1 1-152,-1 2 65,0 1-65,1 1-168,-1-1 24,1 1-64,-1 0-64,0-1-87,1 0-161,-1 0-128,2-1-32,-1 0 8,0 0-16,-3 0 32,-1 0 104,-2 0-24,0 1-88,0 0 32,0 1-39,2 1-49,1 0 8,2 0-8,1-1 0,1-1 24,3 0 0,1 0 16,3 0 88,2 1 160,3-1-32,4 1-152,0 0-64,2 0-136,0 0 1,1-1-65,1 0-16,1-2-32,3-2-16,3 0-16,3-2 8,3 0-48,1 0 40,0 0 0,1 1 0,-2 0-32,-2 0-8,-3 1 40,-3 0-32,-2 0-8,-2 2 8,-3-1 48,-2 0-64,-3 1 0,-3 0 8,-2 2 0,-2-1-8,-2 1 8,0 1 0,1-1 0,-1 0 8,-1-1-8,0 1 0,-2-1 88,1-1-32,-1 1-56,0 0 64,0 0-64,0 0 8,0 0-8,0 0 40,-1 0-40,1-1 56,0 1 8,0-1 128,-3 2 56,-3 0 32,-2 0-152,-4 0-136,-2-1 0,-2 0 0,1-1 0,0 0 0,3 0 0,2 0 0,0-1 0,-1 0 0,0 0 0,-3 0 0,-4 0 0,-4 1 0,-2-1 0,-3 1 0,-2 1 0,0-1 0,0 0 0,3 1 0,3 1 0,2 0 0,4 1 0,3 1 0,2-1 0,0 1 0,0 0 0,0 1 0,1 0 0,0 0 0,1 0 0,1-1 0,1 0 0,0-1 0,0 0 0,1-1 0,1-1 0,2 0 0,1 0 0,1 0 0,1 0 0,0 0 0,1 0 0,0 0 0,0-1 0,-1 1 0,0 0 0,-1 0 0,0 1 0,0 0 0,0-1 0,0 1 0,1-1 0,2 1 0,-1-1 0,1 0 0,1 1 0,1 1-96,0 1-584,1 1-1769,0 2-3184,-2-1-3593,-2-1-5457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28.8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47 2264,'0'0'2329,"0"-2"-1017,3 0-440,0-1-271,1-1-201,1-1-104,0 0-128,-1 0-104,0 0-64,-2 1 0,0 0-72,-2 1-344,0 1-689,-1 1-815,-2 0-1713,-1 1 2473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6.28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20 336,'1'0'224,"0"0"-152,0 0-56,-1 0-8,1 0 104,-1 0 152,0 0 176,0 0 16,0-1-104,0-1-175,0 0-105,1-1-24,0-1 72,-1 1 64,2 1 16,-2 0 32,0 2 80,0 1 96,0 0-40,-1 0-8,0 0 136,0 0 80,0 0-112,1-2-152,0 1-48,0-1-7,0 1-9,0-1-32,0 1-24,0 0 0,0-1 16,0 1-40,0 0-40,0 1-32,0-1-32,0 0-16,0 0 0,0 0-40,0 0-8,0 0 0,0 0-8,0 0-160,0 0-520,4 0-1065,2 0-4376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7.10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 7 2737,'0'-1'1424,"0"1"-640,0-2-256,0 1-16,0 0 184,0 0 145,0 1-169,0-1-264,0 1-96,0 0 0,0 1-72,0 0-80,0 0-80,-1 0 8,0 0-40,1-1-40,0-1 64,1 0-64,-1 0 0,1 0-8,-1 1-8,0-1-240,0 1-920,1 2-1121,0 1-3936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37.06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127 31 2336,'0'0'1889,"0"0"-329,-1 1-328,0 0-223,-2-1-361,1-1-176,-1 0 32,0 0 72,0-1 56,1 1 40,0-1-151,1-1-9,0 1 56,1-1 32,1 2-16,-1 0-128,0 3-96,0-1-24,-1 2-96,0-1 16,1 0-40,-1-1-16,0 1 41,1-2 135,0 1 8,0-2-16,0 1 56,1-1 32,0 0 0,0 0 0,0 0-40,0 1-8,0 0-48,0 0-48,0 0 25,1 0 63,2 0-32,4 0 16,1 0-104,4-1-56,1-1 40,2-1-8,2 0-16,0 0-16,-1-1 16,-3 1-48,-2 1-80,-4 0-32,-2 1-16,-1 1-56,-2 1 56,-1 0-64,-1 0 16,0 1 40,1 0 16,1 1-24,1-2-32,1 1 56,1 1-24,1 0-40,0 0 128,0 0-40,1-1 8,0 0-16,0 0 8,-2 0-40,0 1 17,-1-2-1,-1 1-8,-1-1 8,-1-1 8,0 1 32,0-1-16,1 1 24,0 0 48,-1 0-24,0 0 0,0 0-64,-1-1 32,1 1-64,0 0 24,1-1-64,1 2 104,1-1-64,2 1 24,-1 0-64,1 1 88,-1 1-80,0-1 40,-2-1-48,0 0 56,-1 0-56,-1-1 48,-1 0-8,1 0 0,0 0-32,1 0 56,0 1-64,2 0 64,1 1-64,0 0 40,1 1-48,0 0 16,0 1 32,-1 0-48,0-1 8,0 1 0,0 0 0,1-1 64,0-1 8,1 1-16,-2 0-8,0 0 8,-1 0-56,0 0 112,-1-1-48,1-1 24,-1 1-48,0-1 24,1 2-64,0 1 80,1 0-80,1 2 64,1 0-64,1-1 64,0 0-64,-1 0 64,0 0-64,-1-1 88,-1 1-80,0-1 88,0 0-96,0-1 80,0 1-80,0 0 40,0-1 0,-1 1-40,-1 0 0,0 1 40,0-1-40,-1 1 56,1-1-56,1 1 0,0 0 0,0 0 0,2-1 0,1 1 48,1 0-56,1 2 48,-1 0-40,0 0 40,-2 0-40,0-2 0,-2-1 0,0-1 0,-2-2 0,0 0 40,0-1-40,0 1 0,0 1-8,-1 0 16,1 0-16,-1-1 8,1 1 0,0 0 32,0-1-32,-1 1-8,1 0 8,0 0 8,1 2-8,0-1 8,1 1-8,1 0 40,0 0-40,-1 0 0,0 0 0,1 0-8,-2-1 8,1 1 0,-1-1 0,0 0 0,0 0-8,-1 0 8,0 0 0,0 0-8,0 0 0,-1-1 8,2 1 0,-1 0-8,0 0 0,0-1 8,-1 0 0,1 0 0,-1 0 0,0-1 0,0 0 0,1 1 0,-1-1 8,1 0-16,0 0 16,1 1-7,-1 0-1,1 1 0,0 0 0,0-1 40,2 2-40,-1-1 0,2 1 40,0-1-40,-1 1 8,-1-2-8,-1 1 8,0-1-8,-1 0 0,1 0 8,0 0-8,0-1 0,1 1 8,-1 0-8,0 1-8,1 0 8,-1 0 0,1 0 0,-1 1-8,0-1 8,0 0-8,0 0 0,1-1 0,0 0 0,0 1 8,-1 0-8,1 0 0,-1 0 8,0 0-8,-1 0 0,0 1 0,0-1 0,1 0 8,0 1 0,0 0-8,0 2 0,0 0 0,-1 1 16,1 0-8,-1 1 0,-1-1 0,0-1 0,1 0 0,-1 1 0,-1-2-8,0 1 0,-1 0 0,2-2 8,0 1-8,-1-1 8,0-2-8,0 1 0,0-1 0,0-1 0,-1 1 0,1 1 0,0 2 0,-1 0 0,0 2 0,1 1 8,0 0-8,0 0 8,1 0-8,-1-2 0,0 1 0,0 0 0,0-1 8,0 0-8,0 1 0,-2 0 0,1 2 8,-1 0-8,0 2 0,1-2 0,-1 1 0,0-2 8,0 0-8,1-1 0,-1 0 0,1-1 0,0-1 0,0 1 8,1-2-8,0 1 0,-1 0 0,1-1 0,0-1 0,0 0 0,0-1 0,-1-1 0,1-1 0,-1 0 0,0 1 0,0 0 8,0-1-8,-1 0 0,-1 1 8,1 1-8,-1 2 8,0 2 40,-2 1-40,0 0-8,1 0 0,0-2 0,1 0 8,1-3 0,0-1-8,2-3 8,-1 0-8,1 0 8,0 0 0,0 0-8,-1 2 0,0 0 0,1 0 0,-2-1 0,0-1 0,0 1 0,1-1 8,-1 0 0,1 1 0,0-1-8,0 1-8,0 0 8,0 0 0,0 0-8,0 0 8,0 0-8,0 0 0,0 0 8,0 0 8,0 0-8,0 0 8,0 0-8,0 0 0,0 0-8,0 0 8,0 0 0,2 4-8,1 1 0,0 2 0,2 3 8,-1 1-8,1-1 8,-1-1 0,-1-3-16,1-1 8,0-3 0,-2-2 0,1-2 0,0 0 0,0-1 8,2 0 0,1-1 8,1-1 0,0 0 0,1-1 8,0 1-8,-3 2 0,-1 0 0,-1 1-8,-1 2 8,-2-1-8,0 1 8,0 1 0,-1-1 0,0 1-8,0 0 0,1 0 0,0-1-8,0-1 8,0 1-8,1-1-8,-1 1 16,0 0-8,0-1 8,0 1 0,0 0 0,0 0-16,0 0 8,0 0-8,0 0 8,0 0-8,0 0 8,0 0 0,0 0 0,0 0 8,0 0 0,0 0 16,0 0 56,0 0-16,0 0 40,0 0 0,0-3-24,0-5-64,0-3-8,1-4 8,0-1-8,0-2 8,1 0 0,1 0-8,2 0-8,1-1 8,2 0 8,1-1-8,-1 0 0,0 0 8,-1 0-8,-1 1 0,-2 0 8,-1 3 40,-2 1 16,-1 2-64,-1 3 8,0 2 0,-1 0 8,-1 1 40,1 0-56,-1 0 0,2 1 8,-1 1-8,0 0 8,-1 2-8,0-1 8,-1 1 0,1 1 40,0 0-40,0 0 0,1 0-8,-1-1 8,-1-1 0,0 1 8,-1-1-8,0 0-8,0 1 8,1-1 0,-1 0 0,1 1 0,0-1 0,-1 1-8,0-1 16,-1 1-8,0 0 40,1 1-40,1-1 0,-1 0 40,0 0-40,0 0 8,-1 0 40,1 0 16,1-1-8,0 0-8,0 1 8,1 0 8,-1 0-24,0 0 24,-1 0 8,0-1 8,-1 1-32,1 0-8,-1 0-32,1-2 32,-1 1-40,0-2 48,0 1-56,0-1 0,-1-1 0,0 0 0,1 0 0,1 1 0,0 1 0,0 1 0,-1 0 0,-1 0 0,0 1 0,-1 1 0,-1-1 0,0 0 0,1-1 0,1 0 0,1 0 0,0-1 0,-1 1 0,1-1 0,-1 0 0,-1 0 0,0-1 0,-2 0 0,0 0 0,0-1 0,0 0 0,1 1 0,0-1 0,0 0 0,-1 1 0,1 0 0,1 0 0,-1 0 0,1-1 0,1 2 0,0-1 0,1 2 0,-1 0 0,0-1 0,1 1 0,0 0 0,0 1 0,0-2 0,1 1 0,0-1 0,0 0 0,0 0 0,0 0 0,0 0 0,1 0 0,-2-1 0,0 1 0,-1 0 0,0 0 0,0 0 0,-1 1 0,1-1 0,1 1 0,-1 0 0,0 0 0,-1-1 0,0 1 0,-1-1 0,1 1 0,0 0 0,-1-1 0,1 0 0,-2-1 0,1-1 0,-1-1 0,1 1 0,1 1 0,0 0 0,1 0 0,2 1 0,-1 2 0,1 0 0,0 1 0,-1 0 0,0 0 0,0-1 0,0 1 0,1-1 0,-1 1 0,0-1 0,0 1 0,0 0 0,0-1 0,-2 1 0,-1-1 0,-1-1 0,-1 1 0,-2-1 0,-1 0 0,0 1 0,-2 0 0,1 0 0,0 1 0,-1 0 0,1 2 0,-1 0 0,0 0 0,0 1 0,0 0 0,0 1 0,3 0 0,1 1 0,0 0 0,2 0 0,-1-1 0,1 0 0,1 0 0,-1-1 0,-1 1 0,-2-1 0,-2 0 0,1 1 0,3 0 0,1-1 0,4 0 0,1 1 0,2-1 0,2-1 0,0 1 0,1 0 0,-2 0 0,1 1 0,-1-1 0,1-1 0,-1 1 0,0 0 0,0 0 0,0-1 0,1-1 0,0 1 0,-1 1 0,0-1 0,-1 1 0,0-1 0,-2 0 0,0 1 0,-2 0 0,0 0 0,-1 0 0,1 0 0,0 0 0,2 0 0,2-1 0,0 0 0,2 0 0,1 0 0,0 0 0,-1-1 0,-2 1 0,1-2 0,0 1 0,1 0 0,2 0 0,-1 0 0,2 1 0,0 0 0,0-1 0,2 0 0,2-4 0,2-2 0,5-5 0,3-2 0,2-1 0,2-1 0,-2 1 0,-1 1 0,-3 4 0,-4 2 0,-4 3 0,-3 3 0,-2 1 0,-2 1 0,0 0 0,-1 1 0,0-1 0,1 0 0,1 0 0,0 1 0,0-1 0,0 0 0,1 0 0,0 0 0,-1 0 0,0 0 0,0 0 0,0 0 0,0 0 0,0 0 0,0 0 0,4 2 0,3-1 0,5 0 0,4 1 0,1-2 0,0 2 0,1 0 0,-3 1 0,-2 1 0,-2 1 0,-1 0 0,-1 1 0,-1 1 0,0-1 0,0-1 0,1 0 0,-1-1 0,0 0 0,-1 0 0,-1 0 0,-1-1 0,0 1 0,0-1 0,0 0 0,0 1 0,1-1 0,1 1 0,0 0 0,0 1 0,1 1 0,0-1 0,1 1 0,1-1 0,2 0 0,0 0 0,1 0 0,0 0 0,2 0 0,-1 1 0,0-1 0,-1 1 0,-2 0 0,-1 1 0,0 1 0,-2 0 0,1 0 0,0 1 0,-1 0 0,1-2 0,-2-1 0,0 0 0,-1-1 0,0-1 0,-1 1 0,0 0 0,1 0 0,-1 0 0,1 0 0,-1 0 0,1-1 0,-1 0 0,0 0 0,1 0 0,0 1 0,1 0 0,0 1 0,0 0 0,1 1 0,0 0 0,2 0 0,-1-1 0,0 0 0,-1-1 0,0 1 0,-1-1 0,-1 1 0,0-1 0,0-1 0,0 1 0,1-1 0,-1 1 0,0 0 0,1 1 0,0-1 0,-1 0 0,1-1 0,0 0 0,0 0 0,0-1 0,0 1 0,0-2 0,-1 1 0,0-1 0,-1 1 0,0 0 0,0 1 0,1 0 0,0 1 0,1-1 0,1 1 0,0-1 0,1 1 0,-2 0 0,0 1 0,0-1 0,-1 0 0,0 1 0,0-1 0,0 0 0,0 1 0,0 0 0,-1 1 0,1-1 0,0 1 0,-1 0 0,0 0 0,0 0 0,-1 0 0,1 0 0,-1 0 0,1 0 0,1 1 0,0-1 0,0-1 0,-1 0 0,-1-1 0,-1 0 0,-1 0 0,1 1 0,-1-1 0,1 1 0,0 0 0,1 1 0,-2-1 0,1 0 0,0 0 0,0-2 0,0 0 0,0-2 0,-1 1 0,0 0 0,0-1 0,-1 1 0,0-1 0,0 1 0,0 1 0,1 1 0,0 0 0,1 0 0,0-2 0,-1 0 0,0 0 0,-1-2 0,0 0 0,-1 0 0,0-1 0,0 0 0,0 1 0,0 0 0,0 0 0,0 1 0,0 1 0,0 1 0,0 0 0,0 0 0,1-1 0,0-1 0,0-1 0,-1-1 0,1 0 0,0 0 0,0 0 0,-1 0 0,1 0 0,-1 0 0,0 2 0,0-1 0,0 2 0,0 0 0,1 1 0,0 1 0,-1-1 0,1 1 0,0-2 0,0 1 0,0-1 0,0 0 0,-1 0 0,0 0 0,1 1 0,-1-1 0,1 0 0,0-1 0,-1-2 0,1 0 0,-1-1 0,0 0 0,0 1 0,0-1 0,0 1 0,0-1 0,1-1 0,-1 0 0,0-3 0,0-3 0,-1-4 0,1-3 0,0-3 0,-1 1 0,0 0 0,0 4 0,1 3 0,-1 2 0,1 2 0,-2 0 0,0-1 0,0 0 0,-1-2 0,1-2 0,-1 0 0,1 0 0,0 1 0,0 1 0,1 2 0,-1 1 0,0 0 0,1 2 0,-1 0 0,0-1 0,0 0 0,-1 1 0,1 0 0,-2-1 0,0 1 0,0-2 0,-1 1 0,0-1 0,1 0 0,-1 0 0,1 0 0,0 0 0,0 0 0,-2 0 0,-1 0 0,0 1 0,0 0 0,-1 1 0,1 0 0,0 0 0,1 0 0,0-2 0,0-1 0,-1 1 0,2-1 0,-1 1 0,0 0 0,1 1 0,0-1 0,1-1 0,0 0 0,-1-1 0,0-1 0,0-1 0,-1 1 0,-2-1 0,1 0 0,0 0 0,0 1 0,0 1 0,1 0 0,-1 1 0,1 0 0,0 0 0,0-1 0,-1 1 0,0-1 0,-1 1 0,1-1 0,1 2 0,1 1 0,0 2 0,1 0 0,0 1 0,0-1 0,-1 0 0,1-2 0,-3 0 0,0-1 0,-1 0 0,-1 0 0,1 0 0,1 1 0,1 0 0,0 1 0,0 1 0,1 0 0,-1 1 0,1 1 0,-1 0 0,-2 1 0,1-2 0,-1 1 0,1-1 0,-1 0 0,1-1 0,0 0 0,-1 1 0,-2-1 0,0 0 0,-1 0 0,0 1 0,-1 0 0,0 1 0,-1-1 0,-1 1 0,2 0 0,0 0 0,2 0 0,2 0 0,1 0 0,0 0 0,1 0 0,-1 0 0,2 0 0,-1-1 0,1 1 0,-1-1 0,0 0 0,-1 0 0,-1 0 0,0 0 0,0 0 0,-1 0 0,1 0 0,0-1 0,0-1 0,0 0 0,0 0 0,-1 0 0,2 0 0,-1 0 0,2 0 0,0 0 0,0 1 0,1 1 0,-1 0 0,1-1 0,-2 0 0,0 1 0,-2-1 0,0 2 0,0 0 0,1 0 0,1-1 0,-1 1 0,0-1 0,0 0 0,0 1 0,-1 0 0,1 1 0,0-1 0,0 1 0,2 0 0,0 0 0,1 0 0,0 0 0,1 1 0,-1-1 0,1 1 0,0 0 0,-1 0 0,-1 1 0,0 0 0,-1 1 0,2 1 0,-1-1 0,1 0 0,1-2 0,0 1 0,0 0 0,-2 0 0,-1 0 0,-1 1 0,0 0 0,0 0 0,2 0 0,0-1 0,2 0 0,1 0 0,1-1 0,1 0 0,0-1 0,0 1 0,0 0 0,-1-1 0,1 1 0,-1-1 0,1 0 0,0 0 0,0 0 0,1 0 0,-1 0 0,1 0 0,0 0 0,0 0 0,0 0 0,-1 1 0,0 0 0,1 1 0,0-1 0,1 0 0,-1-1 0,0 0 0,1 1 0,-1-1 0,1 0 0,0 0-432,0 0-1448,-1 3-2521,-8 7-2569,-2 2-12114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43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29 965 192,'-2'0'5325,"-3"2"-3470,4-1-1600,1-1-198,-1 0 0,1 0 0,0 1 0,0-1 0,-1 0 0,1 0 1,-1 0-1,1 1 0,0-1 0,-1 0 0,1 0 0,0 0 0,-1 0 1,1 0-1,-1 0 0,1 1 0,0-1 0,-1 0 0,1 0 0,-1 0 1,1-1-1,0 1 0,-1 0 0,1 0 0,-1 0 0,1 0 0,0 0 0,-1 0 1,1 0-1,0-1 0,-1 1 0,1 0 0,0 0 0,-1-1 0,1 1 1,-1-1-1,-5 9 2007,11-16-73,8-4-1721,-1-2-1,0 1 0,-2-1 0,16-26 1,31-68 248,-56 105-485,13-29 138,-10 22-53,-1 1 0,1 0 0,11-16 0,9-22 217,-12 17-23,31-57 376,48-42 623,-84 120-891,12-15-107,-2 0-1,-1-1 1,20-43 0,0-6 312,-15 27-346,20-59 384,-40 98-359,-3 10-142,-9 18-90,5-8-75,-20 41 69,25-49-27,1-8 19,0 0-12,1 8-41,-1-3 46,-5 2-287,-20 39-1403,-1-14-3198,-9-6-1518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31.4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1561 343 968,'0'0'912,"0"-1"-439,1 0-209,0-1-136,0 0-56,-1 1 40,0 0 88,0 0 56,0 1 8,0 1-40,0 0-56,0-1 0,0 1 48,0 0 184,0 0 320,-1 0 56,0-1-55,1 0-105,-1 0-112,1 1-208,0-1-56,0 0 24,0 0 40,0 0 16,0-1 16,1 1 16,-1 0 8,-1 0 32,1 0 200,4-4 33,2-2-161,3-1-80,2-1-72,1-2-56,1 1 8,0 0 24,0 1-48,1-1-40,0-1 16,0 1 0,1 0 24,0-1-24,-1 1-32,2-1-8,-1 0 32,2 1-16,0 0 33,1 0 55,0 1-88,-1 0-72,-1 1-24,-1 0 8,-1 1-16,-1 0 32,2 1 0,0 0-24,1 1-16,1 1-8,1-1 40,1 0 8,1 1 8,0-1-8,1 2-48,-1-1 24,1 1-8,-1 0-40,0 1 24,1 1 0,0-1-16,0 1 16,1 0 0,0 1 16,-1 0 32,0 1 24,0-1-16,-2 1-8,-1-1 0,0 1 16,0 1-32,-2 0-8,0-1-24,0 1 24,0-1 24,-1 0 0,1-1-24,0 0-8,0 1-16,0-1-16,-1 1 16,-1 0 0,0 0 24,-2-1-7,-2 0-81,-2-1 64,-1 0-56,-3 1 32,0 0 0,0-1 24,0 1 24,2 2 8,3 1-40,4 1 8,3 1-16,4 0 136,4 1 24,2-1 24,3 0-8,1-1-8,1 0-40,-1-1-16,-1 0-40,0 0 8,-2 2-32,0 2-8,-1 1-24,0 3 40,-1 1-40,1 1 72,2 1 80,1 0 88,2 2-56,2 2-64,2 2 0,1 1-16,2 3 8,1 0-55,-2 2 7,0 1-16,-1 2 0,-2 1 0,-2 1-72,-1 0 24,-2 0 32,-2 0-40,-2-1 8,-3 0 0,-1-1-16,-2-1 32,-2 0-16,-1-1 0,-2 0 56,0-2 8,-1 0-16,-1 0-24,0 0 48,0 1-24,-2 2-24,1 1-48,-2 1 32,-1 0-64,0 1 56,-1 0-64,0-1 40,0-1-40,0 1 56,0 0-56,1 1 72,0-1-16,0 1-64,0 0 72,-1 1-64,-1 0 64,0 2-8,0 0 16,0 1-16,-2 1 8,0 1-16,-2 2 8,0 0-8,-2-1 16,-1 0-64,-2 1 48,-1-3-8,-1-1 16,-1-2-16,1 0-48,-1-2 72,1-1-24,-1-1-32,0 0 32,-1-1 8,-1 2-40,-1 2 40,0 2 32,-2 1-40,-1 1 0,0 0-48,1 1 72,-1-1-56,1-1 40,0-1-48,-1-1 8,0-1-16,-1-2 8,0-1 0,2-2 40,0-2-40,1-3-8,1-3 0,0 0 64,0-3-64,0 0 0,-1 2 8,-3 3 0,-1 1 0,-2 4 56,-3 2-16,-1 3-40,0-1 56,0 1-16,-1-1 8,1-1 8,1-3 9,0-2-17,4-3 32,1-4-16,2-3 0,1-3-24,0 0-40,-1 0 40,-3 0-32,-3 1-8,-2 2 0,-3 3 8,-2-1 32,-1 1-40,1-1-8,0-1 8,0-1 40,0-1-48,0 0 0,1 0 0,-1 1 0,0 2 0,-1-1 0,0 1 8,0 0-8,-1-2 16,0 0 56,0-1-72,0-1 72,1-3-56,-1-1 40,1-1 8,0 0-16,-1-1-48,-1 2 16,-2 2-16,-2 1 48,-1 1-40,1-1 0,-2 0 0,2-1 56,0 0-56,2-1 0,2-2 40,0 1-40,1-1 56,-1-1-16,-4 0-40,0-1 40,-4 0-40,1-1 48,-1-1-48,0 1 8,1-1-16,0 1 8,2-1 0,1 0 8,1 0 40,1 0-40,2-1 40,-1-1-40,0 0 40,0-3-40,-1 0 40,-2-1-8,-2 0-40,0 0 8,-1-1-8,1-1 0,0 0 40,2-1-40,1 0 0,1 0 0,1 0 0,0 0 0,-1-1 0,0 1-8,0-1 16,0-1-8,1 1 40,1 0-40,0-1 0,2-1 0,0 0 0,1 0 0,0 0 0,1-1 0,-1-1 0,0 0 8,0-1-8,-2 0 8,-1-2-8,-1-1 0,0-1 0,-2 1 8,1-1-8,0 0 0,1-1 0,1 1 0,0-3 40,1-1-32,1-2 40,1-2-48,0 1 40,0-1-48,1 0 0,0 0 0,1 0 0,0 0 0,0 1 0,1 0 0,2 1 0,0 0 0,2 1 0,0-1 0,1 0 0,-1-2 0,1 0 0,-1 0 0,0-1 0,0-1 0,2 0 0,1 1 0,3 2 0,1 0 0,0 2 0,1 0 0,-1 0 0,1-1 0,-2-2 0,0-1 0,-1-2 0,0 0 0,-1-2 0,0-2 0,2 0 0,-1-1 0,1-1 0,1 1 0,0 0 0,1 1 0,1 0 0,0 1 0,2 2 0,-1 2 0,2-1 0,0 1 0,1 0 0,0-1 0,1-1 0,0 1 0,1-1 0,1 1 0,1 0 0,0-1 0,1 1 0,0 1 0,1 1 0,0 1 0,0 2 0,0 1 0,-1 0 0,1 0 0,0 0 0,0 0 0,0-2 0,1 1 0,0-2 0,1-1 0,1 0 0,1-1 0,2-1 0,-1 1 0,0 0 0,0 1 0,0 1 0,1 0 0,0 0 0,0-1 0,3-3 0,0-1 0,1-2 0,0-1 0,2-1 0,0 0 0,0 0 0,0 1 0,-1 1 0,-1 3 0,-1 1 0,-1 2 0,-1 2 0,-1-1 0,0 1 0,0-2 0,0-2 0,0-1 0,2-1 0,-1 0 0,3 0 0,1-1 0,2 0 0,2 0 0,1 1-8,1 1 0,0 1 0,-1 2-8,-1 2-32,-2 3 48,0 1-8,-2 1 8,1 0 0,1-1 0,0-1 0,2-2 0,1-1 0,1-1 0,2-1 0,1-1 0,1 0 0,-1 1 0,1 1-8,1 1 8,1 1-8,-1 0 0,1 2 0,0 0 8,-1 1-8,0 1-40,-1 1 40,-1 1 0,0 2 0,-1 2 0,0 0 8,0 1-8,2 0 0,0 0 8,2-2 0,0 0 0,1-1-8,0-1 8,0 0 0,-1 0-8,-1 2 8,-2 1-8,-2 1 8,-1 2 0,-2 1 0,0 1-8,0 0 0,0 1 0,0-1 8,1-1 0,2 0 0,1-2-8,2 0 8,1 0 0,1 0 0,0 1-8,1 0 8,-2 1-16,0 1 8,-3 2 0,-1 0 0,-3 1 0,-2 1 8,0 0 0,-1 0-8,0 0 8,0 0 0,0 0 0,1 0 0,1 0-8,-1 1-40,1 2 40,2 0 0,1 1 0,2 1 0,2 1 0,3 0 0,0 0 8,0 1-8,-1 1 8,0-2 0,-1 0 0,-1 0-8,-3-1 8,-1 0 0,-2 0-8,-2-1 8,-3 1-8,-1 0-8,0 0 8,-1 2 0,1-1 8,0 0-8,-1-1 8,1 1 0,1-1-8,1 1 8,2 1 0,1 0 0,2 1 0,1 0 0,-1 0 0,2 0 0,0 2-8,-1 0 8,0 0 8,-2-1-8,-3-1 0,0-1 0,-1-1 0,-2-1 8,-2-1-8,-2-1 0,-1 1 0,-1 0 0,-2-1 0,-1 0 8,0 0 0,-1-1-8,-1 0 8,1 0 0,0 0 0,-1 0-8,1-1 8,0 0 0,0 0 0,0 2 0,0-1 0,0 1 0,0-1-8,0 1 8,0-1-8,0 0 0,0 0-144,0 0-352,0 0-752,1-3-1089,-1-2-2064,-6-15-3833,-2-3-7241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55.19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4307 5070 1344,'0'0'1729,"-2"0"-641,0 0-440,-2-1-72,0 0-104,1 1-128,0 1-8,-1 0 257,1 2 223,0 1 216,0 2 32,0 0-40,1 0-111,0 0-89,-2 0-88,1-1 16,-2 0 112,-2-1-168,0-1-55,-1 0-57,0-2-112,-1-1-128,-1-1-16,-1 1-16,-2 0-24,0 0 24,-2 3 0,-1 0 0,-1 0 96,-1 2-24,1-1-88,-2 0-31,2 1-57,-1 0-64,1-1 72,0 0 48,0-1 8,0-1 32,-1 0-16,-2-2-64,-1 1-160,-2-1 128,-2 2-88,-1 2-8,-1 1 0,0 3 16,2-1-32,2 0 64,2-1 64,3-2 112,3-1 56,2-3-8,2-1-112,-1-1-40,0-1 25,0 0-97,-1 0-88,-3 2-48,-4 1 80,-1 1-32,-2 0 40,0 2-80,2-1 64,1-1 64,1-1 0,1-1 64,1-1 16,1 0-80,-1-2-24,0 0-32,1-1-8,-1 1 16,0 1-48,0-1-32,1 0 64,0 0 8,-1-2 16,-1 0-40,0-2-16,-2 1 0,-2 0-48,-4 1 48,-4 0-48,-6 1 0,-5 1 16,0 0-8,1 1 0,5 1 64,5-1-8,7 0-56,5-1 48,4-1-8,0-1-40,0-3 40,-2-2-40,-4-3-8,-4-1 8,-4-2 88,-2 1-80,-2 1 32,1 1-40,1 0 40,1 2-40,2 0 0,3 0-8,1 2 0,2-1 8,0 0 40,0-2-48,-3-4 0,-3-2 8,-3-5-16,-3-2 16,-1 0-8,0 1 72,2 2-24,2 2-40,3 4 0,3 2 48,2 2-56,3 2 0,-1 1 8,-1-1 0,-2-1-8,-1 1 0,0-1 8,1-1 0,-1-1-8,-1-1 16,-1-2-8,-4-3-8,-3-1 8,-5-3 8,-2-1-16,-2 2 8,2 1 8,3 1-16,4 3 0,7 3 0,5 1-8,5 2 8,5 1 0,3 0 0,0-2 8,1-1 40,-1-3-40,-1-3 0,-2-3 56,-3-1-56,-3-5 0,-3-3 0,-4-2 40,-2-3-48,-3 1 0,0 0 0,-1-1 8,1 1-8,1 1 8,2 2-8,2 1 0,3 1 0,1 1 0,1 0 8,0-2 0,1-2-8,2 0 0,-1 0 0,1-1 0,0 0 8,0 0 56,-2-1-64,-1 0 0,-1 1 8,-1 0-8,-1-2 0,-1-2 0,-1-3 8,-2-3-8,0 0 8,2 0 0,2 2-8,3 5-8,4 5 0,0 6 8,3 5 16,0 2-16,1 1 8,0-1-8,-1-1 0,0-2-8,-2-3 0,0-1 8,-2-2 8,-2-2 0,-2-1 0,-1 2 0,0 1 0,1 2-8,2 2 0,0 3 8,3 1-8,1 3-16,2 0 16,2 2 0,0-1-16,1-2 8,2 0-48,1-1 48,0 1 8,0 0 0,0-1 0,-2 0 8,-1-2 0,-2-1 40,-2-3-48,-2-1-8,0-1-8,-1-2 8,2 1-40,2 0 32,2 2 8,2 1-8,1 1 8,1 2 0,1 1 8,1-2 0,0 1-48,0-1 40,1 0 0,1 0 8,-1 0 0,0 1 8,0-1 32,-2 0-40,-1-2 0,-1-3-8,-2-1 8,0-2-8,0-1-8,0 1 8,3 2 0,0 0 8,2 1 0,1 1 0,-1-1 0,-1-2 8,-1-1-8,-2-1 0,-2 0 0,1 0-8,0 1-8,2 3-32,2 2 40,1 2-40,4 3 40,1 0 0,0 3 0,1 1 8,0 1 8,0 0-8,-2 1 8,-1-2 8,-2-1 16,0-1-32,-1-2-8,1 0 0,1 1-40,2 1 0,1 0 48,1 2 0,0 2 0,1 1 0,-1 0 0,1-1 8,-1 0 8,-1-3-8,-1-3 0,-2-1 48,-1-4-56,-1-3-8,0 0 0,-1-1 0,1-1 0,0 0 0,0-1 0,2 1-40,1 1-24,2 1 64,1 2 0,2 2-64,1 4 64,0 2-40,0 4 32,0 2 16,-1 2-8,0 1-56,-1 1 64,0 1-64,1 0 16,1-3 0,0-1-32,1-3-32,0-2 64,1-3-8,-1-2 48,1-1-40,-1 1-8,-1 0 48,0 5 8,-2 3-48,-2 6-120,-2 3-128,0 3-296,-2 4-416,0 3-441,1 5-703,0 7-1793,16 27-2624,5 5-5450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08.38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7 122 2769,'0'0'1816,"0"-1"-728,0 0-296,0 0-143,0-1 15,0 2-112,0-1-24,-1 1 96,0 0 32,1 0 88,-1 0 89,0 0-33,-1 0-104,1 0-56,2 0-32,-1 0 8,1 0-32,0 0-40,-1 0-63,1 0-49,-1 0-16,0 0-32,0 0 16,0 0-32,0 0-56,0 0-96,0 0-80,0 0-88,0 0-40,0 0-8,0 0 0,0 0 0,0 0 0,0 0 0,0 0 8,0 3 80,2 1 32,0 3 8,1 0 56,0 0 8,0 0-16,0 0-32,0-2-56,0 0-40,0 1-40,1-1 40,-1 1-40,0 1 40,-1 2-40,0 0 8,0 2-8,1 0 8,0 0-8,-1-1 8,1-1 32,0-2-48,-1-1 16,2-2 56,-1-1-64,-1-1 72,2 0-16,-1-1 17,0 0-9,1 0 16,1 0-32,-1 0 8,0 1-56,0-1 56,1 0-8,-1 0 8,2 1-16,-1-1 32,2 0 32,1 0-8,0-1 40,1-2 24,2 1-8,0-1-40,1 0-16,1 0-56,0-1 40,0-1-32,-1 2 8,-1 0-16,1 0-40,-2 1 40,0 0 24,-1 0-56,-1-1 32,1 1 8,0 1 16,0-1-24,1 0 16,0-1-16,0 1-48,-1 1 8,-2 0 0,1 0 8,-1 1 40,-1 0 32,2 0-32,0-1 32,0 1-16,0 0-16,0 0 40,0-1-8,1 1 16,1-1 16,3-1 40,-1 0-32,2-1-8,-1 0 24,-1-1-8,2 0-16,-1-1 0,1 1 0,1 0-24,0-1 24,1 0-16,0-1-7,0 1-1,1-1 0,-2 2-80,-1 0-8,-2 2 0,-2 0-8,-1 2 8,-2 1 0,1 1 0,-1 0 0,0 1 0,1 0 0,1 0 0,-1 3 0,0 1 0,-1 0 40,-1 0-40,0-1 0,-2 1 40,-1 0-32,0 1-8,-1 0 56,0 0-56,-1 1 80,-1 0-40,0 1 24,0 0-64,0 0 48,0-1-56,0-2 8,0-3 0,1-1-8,0-1 8,0-2-16,-1 0 8,0-1 0,0 1 8,1 0 0,0 1 0,0 0 40,1-1-48,0 0 64,-1-1-56,1 0 64,-1-2 24,1 0 0,-1-1 64,-1 0 56,-1 1 24,1 1-64,-1 1-32,1 0-48,-1 0-24,1-1-64,0 0 40,1 1-40,0 0 0,-1 0 8,0 0 40,0-1-40,0 1 32,-1 1 0,3-4 8,2-1-8,2-3-40,1-3-8,1-1 8,1-3-8,2 1 8,0 0 0,1 1 0,0-1 8,0 1-16,1 1 8,-1 2 0,0 0 0,-2 3 8,-2 1-8,-3 2-8,-1 2 8,-2 1-8,-2 0 0,1 1-8,-2-1 0,1 1 8,2 0 0,1-1 0,2 0 0,2 1 8,1-1 8,3 0-8,0-1 56,0 0-8,0 0-40,-1-1 32,-1 1-40,-1 0 64,0 1-56,-1-1-8,-2 1-8,1 0 8,-3 0-8,0 0 0,0 1-8,0 0 8,1 1 8,2 1-8,0 0 8,2 0 0,0 1 0,1-1 0,1 0 0,-1-2 8,0 1-8,0-2 56,-1 1-56,2-2 64,0 0 0,1 0-8,0-1-16,0 0 0,1 0-40,0-1 0,1 0 0,0 0 8,0 1-8,2-1 56,1 1-56,0-1 0,1 0 40,-1 0-40,0 0 0,-1-1 64,0-1-56,0 0 56,-3-1-16,0 1 8,-1-1 8,-1 0 32,0 0-8,-1-1-8,0 0-16,-1 0-64,0 0 0,-2 2 0,0 1 8,-1 1-8,1-1-8,-1 1 8,1-1 8,-1 0 32,1-1-40,2 0 40,-1-1-40,1-1 40,1 1 17,1 0-65,0 0 8,-1 2 0,0-1 40,0 1-32,-1-2 64,-1 1 8,1-2 40,-1 0-8,1 1 24,-1 0-24,-1-1-8,-2 1-32,0 1 8,-1 1-32,-1 1-48,-1 2 56,0 0-16,-1 2-40,0-1 40,-1 1-32,0 1 56,1-1-64,-1 0 40,1 0 16,-1 0-8,1-2-8,0 1-32,-1-1 32,1 0-40,0 1 8,0 0-8,0-1 0,0 1 0,0 0-8,1 0 0,-1 0-8,0 0-40,0 0 0,0 0-184,0 0-448,0 0-585,0 0-967,0 0-2193,-5-8-4449,-1-4-5489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1.42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174 8 1688,'1'0'1345,"0"-1"-129,-1 0-32,1-1-152,0 0-199,-1 1-201,-1 0-112,1 1-80,-1 0 80,0 1-32,1-1 16,-1 1 112,0-1 137,0 0-65,0 0-128,1-1-32,0 1-24,-1 0-32,1 0 8,-1 0-16,0 0 64,1 0 73,-1 0-49,0 0-48,-1 1 16,1-1-40,-1 0-144,1 0-160,-1 0-16,-1 1-56,-1 0-56,-1 1-40,-3 1 8,1 1 32,-3 3 0,0 2 0,-2 2 0,0 2 8,0 2 8,0 1-56,2-1 80,1-1-32,1-1 32,3-3-32,1-2 32,2-2-8,1 0 32,1-1-56,0 1 32,1-1-32,-1-1-40,0 0 56,1 1-72,-1 0 16,1 0-16,1 0 16,-1-1-8,1 0 0,0 0 0,1 0 0,0 0 0,-1-1 0,1-1 56,0 1-56,0 1 8,-1-1 32,1 1 0,0-1-40,0 1 0,0 0 64,0 0 1,0 0 23,1 0-8,0 1 16,-1-2-8,-1 0 0,1-2 24,-1 0-32,-1 0-8,0-1-32,0 0-32,0 1 56,0 1-64,1-1 0,1 1 0,1 0 64,1-1-16,1 1 80,1-2-8,1-1 32,1-1-56,1-1-32,-1 0-56,-2 1 32,0-1-40,-2 0 0,-2 1 40,-1 0-48,-1 2 0,0 1 8,-2 1 0,1-1 0,-1 0 56,1-1-56,0 1 40,0-1 0,-1 0-40,0 0 0,1 0 8,-1 0 32,1 0-40,0 0 56,0 0-16,0 0 8,0 0 40,0 0 24,0 0 24,0 0 0,0 0 0,0 0-8,0 0-32,0 0 32,0 0-64,0 0 8,-3 1 8,0 2-88,0-1 16,0 1 40,0-1 8,1 1-16,0-1 8,0 0 64,1-1 72,-1-1 40,1-1 16,0 1 9,-1-1-41,-1 1-112,-2-1-8,0 1 16,-1 0-64,-2 0-40,0-1 64,1 1-8,0-2-56,0 1 56,-1 0-56,0 0 0,-1-1 0,1 1-8,-1-1 0,1 1 8,2 0-8,1 1 0,2-1 48,1 0 64,2 1 16,0-2 8,-1 0-40,1-1-88,-2 0 40,0-1-32,-1 0-8,-2 0 0,1-1 0,0 0-8,1-1 8,1 1 0,1-1-8,1 0 0,0 0 0,2-1 0,1-1 0,-1-2-8,2 1 8,0-2-8,-1 1 8,1-1-8,-1 2 0,1 1 0,-1 1 0,1 0-8,0 2 8,0 0-40,0 0 40,1 0 8,2-1 0,1 0 0,0-1-8,0 1 8,-1 1 0,-1 0-8,0 0 0,-1 2-40,0 0 48,0 0-8,2-1 0,0 0 0,2 1 0,-1 1-8,1 0 8,-1 1 0,-1 1 0,1-1 0,-1 1-8,1-1 16,-1 1-8,1-1 0,0 1 8,0 0-8,-1 0 8,0 0 0,0 0 0,-1 1-8,0 0 0,-1 0 0,1 0 0,1 1 0,-2 1 8,0 0-8,-2 0 0,-1 0 8,-1-1-8,-1-1 8,0 0 0,-1 1 0,0-1 0,0 0 0,-1-1 8,1 0-8,0 1 0,0-1 8,1-1 40,-1 0-32,1 1 40,0-1 16,0 0-8,0 1-16,0 0 0,0 0-40,-1 0 0,1-1 40,0 1-48,0-1 0,1 1-8,-2-1-88,-1 1-48,1-1-192,0 0-264,0 0-249,0 0-439,-2-1-736,0-1-777,-4 2-1568,-7 1-1904,-2 1-2329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2.64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68 24 624,'0'1'2649,"0"1"-1281,-2 0-336,0 0-216,0 1 1,0-1 119,1 0 40,0-1 56,0-1 264,2-1 33,-1 0-81,2-1-80,-1 1-152,1-1-127,-1 1-153,-1 1-128,-1 1-176,1-1-144,-1 1-120,1-1-80,-1 1-40,1-1 56,2 1 40,3 0 64,1 0 40,2 1-32,0-1-48,-1-1-56,1 1-64,-1-1-40,-1 0 40,0-1-32,0 0 32,0 0-40,0-1 40,0-1-40,0 0 8,1 0 65,1 0 7,1 0-40,-2 0 8,-1 0-40,-2 1-8,-2 1 40,-1 1-40,-1 1 8,-1 0-8,1 0 40,-1 0-40,0 0 0,1-1 40,1 0-40,0-1 88,1 0 24,1-1 64,0-1-64,1 1-40,0-1-16,-1 1-8,-1 1 32,-1 0 32,-1 1-48,-2 0 32,0 0 8,0 1-32,0 1-8,-1 0-24,0 0-48,0 1 16,-3 0-8,0 0 40,0 0 8,1 0 16,0 0-24,0 0 0,-1 0-40,-2 0 8,-2 1-8,-2 0-8,-1 1 8,-1-1 0,1 0 0,2-1 64,2-1-64,2-1 40,1-2-40,0 0 64,0 0-8,1 0-56,-1 0-8,0 1 0,1 0 0,0 0-8,0 0 0,0 0-8,1 1 8,0-1 8,2 0-8,1-1 0,1 0-64,1 0-40,1 0-16,-1 1-112,1 0-136,-1-1-320,-1 1-801,1 0-1023,-2 1-2073,2 3-1697,1-1-687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4.94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97 42 1304,'0'0'1849,"0"1"-513,0 0-160,0 0 80,0 0 81,0-1-33,-1 0 80,1-1 129,-1 0-89,0 0-208,1 1-224,-1 0-111,1-1-137,0 1-40,-1 0-32,-1 1-96,0 0-176,0 0-136,0 1-48,-3 1-120,0 0-88,-4 3 64,0 0 48,0 2 0,0-1 65,1 1 15,1 1-40,1 0-64,0 0 8,2 1-16,1 1 8,1 0 8,1-1 16,1 0 0,0 0-8,1-1-40,0 0 0,1 0 0,0 0-24,0-1-40,0-1 40,1-1-40,1 0 8,0-2 40,1 0-8,0 0-32,0 0 32,0 0 24,1-2-16,1 0 32,0 0-16,1-1 32,0-1-8,0-1-24,-1 1 0,0-1-56,-1 1 32,-1-1-48,0 1 8,-1-1 40,1-1 16,0-1 32,2-2 80,2-1-8,2-2-32,0 0-8,1-2-32,-1-1-24,0 0-8,-1 1-16,-2 0 8,0 2 16,-2-1-56,-1 1 32,-1-2-40,0 1 64,0-1 16,0 0 16,-1 1-8,-1 0-24,0 0 16,-1 1 16,-1 1 40,-1 0-48,0 0-31,-1 0-17,1 1 0,-2 0-40,0 2 56,0-1-56,-2 1 40,-1 0-40,1 1-8,-2 0 8,1 1 8,-1 0-8,0 0 40,0 1-40,1 0 8,0-1-8,1 0 0,0 0 0,0 1 40,0 0-48,0 1 0,0 1 0,-2 1-8,0 1 8,-2 0-8,0 3 8,1 0 0,-1 0 0,2 1 0,1-1 0,1-1 16,0-1-16,2-1 8,1-1-8,1-1 8,-1 0-8,1-1 0,-1 2 0,-2 2 0,-1 2 0,-1 0 0,0 2 0,-1 1 0,0 0 0,0 0 0,2 0 0,0-1 0,0-1 0,2 0 0,0-1 0,1 0 0,0-1 0,1 0 0,1-1 0,-1 2 0,0-1 0,1 1 0,-1 0-8,2-1 8,-1 1 0,2-1-8,0 1 0,0-2 0,0 1 0,1-1 0,0 0 0,-1-1 8,0 0 0,0 1 0,-1-1 0,0-1 0,0 1 0,1-1 0,1 0-8,0 1 8,-1 0-8,0 0 0,2-1 8,1 0 0,1-1 0,2 0 8,0 1 8,0-1-8,0 0 0,-1-1 40,-1-1-40,0 0 40,0 0-32,-1-1-8,-1 0 40,0-1-40,0 0-8,0 0 8,1 0 0,0 0 0,1-1 0,2 0 0,-1-1 0,0 1 0,0-2 8,0 0-8,1-2 8,0 0-8,0 0 40,0-1-40,-3 1-8,0 1 8,-2 2 0,-1 1 0,-1 2 0,-1 0 40,0 1 8,-1-2-8,0-2-32,-2-2-8,0-2 0,0-1 0,-1-1 0,0-1-8,0 1 8,0 1-8,1 0 0,0 1 0,1 1 0,1 1 0,0 2 8,0 2 0,-1 0 0,1 0 56,-1 1-56,-1-1 0,0 0 8,0 2-8,0-1 0,-1 2 0,1-1 0,-1 0 0,0 1 0,0 1 0,1-1-8,-1 0-8,0 0 0,-1 1 0,-1 0 0,-1 1-8,-1 0 8,0 0-8,0 1 16,0 0-8,0 0-8,-1 0 8,0 0-8,0 1-32,1 1-8,0 1-16,1 0 0,1 1-24,0-1-24,1-2 24,0-1 24,2-1 8,0 0 16,2-1-24,0 0-120,1-1-177,0 1-39,0 0-40,0-1-136,0 0-232,1 1-408,-1 0-841,2 1-1744,1 0-2128,0-1-4209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8.4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268 129 1496,'0'0'1033,"0"0"-321,0-1-64,1 0-72,0 0-168,1-1 144,1 0 96,1-1-192,-1-2-160,1-1 105,0 0 135,-1 0 32,0 0-32,0 1-32,-2 0-48,0 2 120,-1 0 240,0 2 209,0 0-9,-1 1 40,0 0-80,-1 1-104,1-1-79,0 1-49,0 0-48,0 0-80,-1-1-32,1 1 32,-1-1-56,-2 0-159,0 0-281,-1 0 24,-2 0 8,1 1-8,-3 0-48,0 0-88,-1 0 0,-1 0 40,-1 1-40,1 1 0,-1 1 0,0 0 0,0 1-8,0 1 0,1 0 0,0 0 0,0 1 0,1-1-8,2 0 0,2 0 0,2 0 0,1-1-8,2 0 16,0 0 8,2-1 0,-1 1 0,2 0 40,0 0 24,0-1-72,1 0 48,1 1-32,2-1 40,1-1-8,1 0 16,1-1 8,0-1-64,2 0 56,1 0-56,0 0 0,0 0 40,-1 1-40,-1-1 0,0 1 8,-1 0-8,-1 1 8,-1 0-8,-2-1 40,0 2-32,-1-1 32,-1 1-40,0 1 0,-1 0 56,-1 0-56,1-1 40,-1 1 16,0-1 8,0 0 24,-1 1 48,0 0 0,-1 1-24,0 1-64,-2 0 8,0 1-16,0 0 0,-1-1 8,-2 0-8,1-1 24,0-1 16,0-2 32,-1 1 32,0-1-8,-2 1-56,-2 0-32,-2 1-40,0 0 40,-1 0-8,1-1-32,1 1 40,1-1 8,1 0 8,0-1 32,0-2 16,0 1 16,1-2-40,0 0-24,1-1 8,1 1-8,0-1-64,1 0 0,0 0 0,2 0 0,1 1-8,1 0 8,0-1 8,0 1-8,1 0 8,1 0 40,0 0 40,0 1 17,1-1-41,0 0-16,1 0-40,1 0-8,1 0 40,0 0-40,1 0 8,3-1-8,1 0 40,0-1-40,2-1 8,2-1-8,1-2 40,0 0-40,1-2 0,-2 1-8,-2 1 0,-3 1 0,-2 1 0,-3 2 0,-1 1-8,-1 0 8,1 1 8,1 0-8,0-1 0,1-2 8,1-1 40,1-1-40,1-2 0,0 1 40,-2-1-40,0 1 40,-2 0-32,-2 1 32,-1 1-40,0 0 56,-1 0-16,-1 0-40,0 0 0,-2-1 56,-1 0-56,0-1 8,-1 0 32,-1 1-48,0-2 8,-2-1-8,0-1 8,-1 0-8,1 0 8,0 0-8,2 1 8,0 1-8,1 0 0,1 0 0,1 1 0,1 1 8,1 0-8,-1 0 0,0 0 8,0 2-8,-1-1 8,-1 2 0,-1 0-8,0 1 0,0-1 0,0 0 0,1 0 0,0 0 0,1-1 0,1 2 8,0-1-8,1 1 0,2-1 0,0 1 0,0-2 0,-1 0 0,2 0-8,-1-1-8,1-1-56,0 0 64,1 0-8,2 0-32,0-1 40,1 1-56,0 0 56,1 2-56,-1 0 56,1 0 0,1 1 0,1 1 8,1-1 0,2 0 0,1 0 0,0-1 0,1 0 8,-1-2-8,-1 1 0,-2-1 0,-2 1 0,-2 1-8,0 0 8,-1 1 0,-1 0 0,-1 1-8,0 1 8,-1 0-8,-1 0 8,0 0-8,-1 0 0,0 0 0,0 1 0,0 0 0,0 0 0,0-1-8,-1 1 8,1-1-8,0 0 8,0-1 0,0 1 8,0-1 0,0 0 8,0 1 64,0 0-24,0 0 16,0-1-8,0 1 16,0 0 0,-3 1 0,-2 0-8,-2 1-64,-2 1 8,-2 1-8,-1-1 0,0 0 0,0 1-8,0 0 0,-1 1 0,-1 0 8,-1 3-8,0 0 8,0 1-8,0-1 8,2 0 0,1 0-8,2-1 8,1 0 0,1-1-8,0 0 8,1 0 0,-1 1 0,0 0 0,1-1 0,1 0 0,2 0 0,1 1-8,0-2 8,2 2 0,0-2-8,0 1 8,1 0-8,0 0 8,1-1-8,0-1-8,0-1-40,1 0 48,0-1 0,0 1 0,1 0 8,1 1-8,1 0 8,0 0-8,2-1 8,0 1 0,0 0 0,-1 0 0,0 1 0,0-1 0,-2 0 0,-1 1 8,0-2-8,-1 1 0,0-1 0,0-1 0,0 1 0,0-1 0,0 1 0,1-1 0,2 0 0,-1 0 0,1-1 0,-1 0-8,-1 1 8,0 0-8,-1 0 8,-1-1 0,-1 0 0,0 0 0,0-1 0,0 1 0,0 0 0,0 0 0,0 1 0,0-1 0,0 1 0,1-1 0,0 1 0,-1 0 0,1 1 0,-2 0 8,1-1-8,-1 0 0,0 1 48,-1 0-32,-1 1 40,-1 1 8,-2 1-56,-2 1 40,-1 1-40,-1 0 8,-2 0-8,-1-1 8,0 0-8,1-2 0,1 0-8,2 0 8,0 0 0,1-1 8,-2-1-16,1 1 0,-1-1 0,1 0 0,1 0 0,2 0 0,2-2 0,2 1 8,1-2 8,1 0 32,0-1-48,1 1 8,0-1-8,-1 1 0,1 0-8,-1-1 8,0 1-8,0 0-40,0 0 0,0 0 32,0 0-64,0 0-32,0 0-80,0 0-144,3-1-385,2-2-895,3 0-880,1-2-2001,1-4-3057,0 0-1776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3.6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161 281 1304,'1'0'3897,"-1"-1"-2185,2-2-711,1 0-353,1-1 72,1-1 24,0 0-144,-1 2-208,0-1-128,0 2 40,-1 0 41,0-1-105,1 0-96,0-1-96,0-1-32,1 0-8,0-1 8,-1-1 56,1-1 168,-2 2 296,-1 0 112,-2 1 40,0 2-32,-1 1 8,0 2-15,-1 1-17,0-1-16,1 1-88,0 0-64,0-1-32,1 1 0,-1-1 88,0 1 32,1-1 9,-1 1-65,1 0-104,-1-1-64,1 1-40,0 0 32,0 0-8,-1 1-72,-1 1-32,-2 1 16,-1 2 16,0 1-8,-3 3-56,0 1 32,-2 2-16,-1 0 8,0 2-8,1 0 17,0 1 7,2 1-40,1-2-8,2-1-32,1-2 8,2-2 0,2-1-16,1-2 32,1 1 16,1-2 32,0 1-40,1 0-24,0 0-40,-1 0 8,0-1-40,-1 0-24,0 0 8,0-1 8,-1-2 8,1 0-24,1 0 72,1 0 48,2 0 48,1 0-16,1 0 16,1 0 16,0 0-88,0-1-40,1 1-16,-2-1-40,0-1 8,-2 0-8,0 0 24,-1-1-24,0 0 0,-1 0 16,-1 0-56,0 0 40,-1 1-48,0-1 8,0 1-8,0-1 8,2 0 56,-1 1 32,1-1 9,2 0 15,-1-1-24,1 0 0,0 1-32,-1-1-8,0 1-8,0-1 16,1-1 8,1 0 24,0-1-24,1-2-24,1 0 8,-1-1-40,-1 1 56,0 1-24,-2 0-48,-1 0 48,-1 1-40,0 0-8,0 0 8,-1-1 40,0-1-40,0-1 48,0 0-40,1 0-8,0 0 40,0 0-48,0 0 8,0 0 0,0-2-8,1 1 48,0-2-48,0 1 8,-1-1 0,0 0 40,0-1-40,-1 0 0,0 0 48,-1 0-40,0 1 32,0 0-40,-1 0 8,0-1-8,0 2 8,0-1-16,0 1 48,-1 0 16,0 1-56,0 0 48,0 3-40,0 0-8,-2 1 104,0 1-64,-2 0-8,1 0-32,-1 0-8,0-1 16,0 0-8,-1 1 0,1 1 40,0 0-40,0 0 40,1 0-40,-2-1 0,1-1 0,-1-1 0,0 0 40,0 1-48,0 1 48,1 0-40,-1 0-8,1 1 0,0 1 0,-1 1 0,2-1 0,-1 1 0,0-1 0,1 0 0,2 0 0,0 0 0,0 0 0,0 0 0,-2 0 0,-1 1 0,-2 1 0,-1 1 0,-1 1 0,-2 1 0,1 1 0,-1 0 0,1 0 0,0-1 0,2-1 0,1 0 0,1-1 0,-1-1 0,1 1 0,0 0 0,-1 0 0,1-1 0,-1 0 0,-1 1 0,1 1 0,0-1 0,0 1 0,1 0 0,1-1 0,-1 0 0,1 0 0,1-1 0,0 0 0,1-1 0,1 1 0,-1 0 0,0 0 0,0 0 0,-1 1 0,-1 0 0,1 0 0,-1-1 0,1 1 0,1-2 0,0 1 0,1-1 0,1 0 0,0 0 0,2 0 0,-1 0 0,-1 1 0,-1 2 0,-1 2 0,-1 1 0,0 0 0,-1 0 0,2 0 0,0-2 0,1 0 0,2-3 0,0 0 0,2-2 0,-1 0 0,1 0 0,1 0 0,0 0 0,1 0 0,3 0 0,3 1 0,4-1 0,5-1 0,7-3 0,6-4 0,3-1 0,0-2 0,-1 1 0,-5 0 0,-5 1 0,-6 2 0,-6 1 0,-4 3 0,-4 2 0,-1 1 0,0 0 0,2 1 0,2-1 0,4-1 0,2-1 0,3 0 0,1 0 0,0-1 0,1 1 0,0 0 0,-1 1 0,0-1 0,-2 1 0,-2 1 0,-2 0 0,-3 0 0,-1 0 0,-3 0 0,0 0 0,-2 0 0,0 0 0,0 0 0,2 1 0,-1-1 0,1 0 0,0 0 0,-1 0 0,-1-1 0,0 1 0,-2 0 0,0 0 0,-1 0 0,0 0 0,-1 0 0,1 1 0,-1-1 0,-1 1 0,0 0 0,1-1 0,-1 1 0,0 0 0,-1-1 0,-3 2 0,0-1 0,-2 0 0,1-1 0,1 1 0,1 0 0,2-1 0,2 1 0,1 0 0,1-1 0,0 1 0,0 0 0,-1-1 0,0 1 0,-1 0 0,-1 0 0,-3 1 0,-1 0 0,-3 0 0,0-1 0,1 0 0,-1-1 0,3-1 0,1 0 0,1-1 0,2 0 0,0 0 0,2 0 0,0 1 0,-1 0 0,0 0 0,-1 1 0,-2 0 0,-3 0 0,-1 0 0,-5 0 0,-2 1 0,-1 0 0,-1 0 0,0-1 0,-1 0 0,1 0 0,2-1 0,1 1 0,3-2 0,0 1 0,3 0 0,-1-1 0,1 1 0,0 1 0,-1 0 0,-2 1 0,0 0 0,0 1 0,0-1 0,2 1 0,1 0 0,2 0 0,1 1 0,2-1 0,1-1 0,-1 0 0,0 1 0,-1-1 0,-1 0 0,0 1 0,0 0 0,0 0 0,0-1 0,-1 1 0,1-1 0,0-1 0,1 0 0,-2 0 0,2 0 0,-1 0 0,2 1 0,1-1 0,2 1 0,0-1 0,1 0 0,0 0 0,1 1 0,0-1 0,1 0 0,-1 1 0,2-1 0,-1 2 0,1-1 0,-1 0 0,0-1 0,-1 1 0,0-1 0,-1 1 0,0 0 0,1 1 0,0 1 0,-1 1 0,1 1 0,0-1 0,0 1 0,0 0 0,1 0 0,-1 1 0,1 1 0,-1-1 0,0-1 0,0 0 0,1-1 0,-1-1 0,-1-1 0,1 0 0,0 1 0,0 1 0,1 2 0,-1 1 0,0 2 0,0 2 0,-1 2 0,0 1 0,0 2 0,0 1 0,0 0 0,0-1 0,0-2 0,0-2 0,1-1 0,0-2 0,0-1 0,0-1 0,1-2 0,1 0 0,0-2 0,1 0 0,2-1 0,2 0 0,3 1 0,2-1 0,4 1 0,3-1 0,2 0 0,2-1 0,0-2 0,1 0 0,-2-2 0,-2 0 0,-2-1 0,-5 0 0,-2 0 0,-2 0 0,-2 0 0,0 0 0,-1 0 0,1 0 0,2-3 0,1-1 0,0-2 0,2-2 0,0-2 0,0 1 0,-2-1 0,-1 1 0,-1 1 0,-1-1 0,-1 1 0,1-1 0,-2 0 0,0 1 0,0-1 0,-1 0 0,-1-1 0,0 0 0,1-1 0,-1-1 0,0 1 0,1-1 0,-1-1 0,-1 2 0,-1 0 0,-1 1 0,-1 1 0,-2 1 0,-1 0 0,-1 1 0,0 1 0,0 0 0,0 1 0,1 0 0,-1 0 0,0-1 0,0 1 0,-1 0 0,-1 1 0,0-1 0,0 0 0,-1 1 0,0-2 0,-1 2 0,0 0 0,1 1 0,-2 1 0,-1 1 0,-1 0 0,-2 1 0,1 0 0,-2 0 0,0 2 0,2 0 0,0 1 0,3 1 0,0 1 0,1 0 0,1-1 0,-1 2 0,1 1 0,0-1 0,2 1 0,0-1 0,-1 1 0,0 1 0,-1 1 0,-1 4 0,-2 4 0,-3 3 0,0 3 0,0 1 0,1 0 0,0-1 0,1 0 0,1-1 0,1-1 0,1-2 0,2-1 0,1-1 0,2-1 0,1 0 0,0 2 0,0 1 0,0 1 0,1 2 0,0 0 0,0-1 0,0 0 0,0-2 0,1-1 0,-1-1 0,1-2 0,0-1 0,0-2 0,0-1 0,0 0 0,1-1 0,0 0 0,1 1 0,1 0 0,0 1 0,1 1 0,0-1 0,1 0 0,0-2 0,0-1 0,2-1 0,0-1 0,3-1 0,3-1 0,2-2 0,3 0 0,1 0 0,2-1 0,1 0 0,0-2 0,2 0 0,-1-2 0,0-2 0,0-1 0,-2-2 0,-1-1 0,-2-1 0,0-2 0,-1-2 0,-2-1 0,-2-1 0,-2 0 0,-3-1 0,-1 1 0,-3 0 0,-1 1 0,-2 0 0,0 1 0,0 1 0,-1 0 0,1-1 0,-1-2 0,-1 0 0,0-2 0,0 1 0,0 1 0,0 0 0,1 2 0,-1 1 0,1 3 0,-2 2 0,1 3 0,-1 3 0,0 1 0,-3 2 0,-1 1 0,-5 1 0,-3 0 0,-4 2 0,-4 1 0,-1 3 0,-1 0 0,2 1 0,3 0 0,4-2 0,4-1 0,4-2 0,1 0 0,1-1 0,0-1 0,-1 0 0,-3 1 0,-2 1 0,-1 3 0,-3 2 0,-1 2 0,-2 2 0,1 3 0,-1 2 0,1 3 0,1 2 0,1 1 0,1 0 0,1 1 0,2-3 0,2-2 0,2-2 0,2-3 0,1-3 0,1-3 0,0-2 0,1-2 0,-1 1 0,1 0 0,0 2 0,-1 2 0,1 0 0,0 3 0,0 1 0,0 0 0,1 2 0,0 0 0,1-2 0,1-1 0,0-2 0,0-3 0,0-3 0,0-1 0,0-1 0,0-2 0,0 0 0,0 0 0,0-1 0,0 1 0,1 0 0,-1 0 0,0 1 0,1-1 0,0 1 0,-1 0 0,1 0 0,1 0 0,0 1 0,0-1 0,0 0 0,0 1 0,-1-1 0,0 0 0,0 0 0,-1-1 0,1 1 0,-1 0 0,0 0 0,0 0 0,0 0 0,0 0 0,-1 0 0,0-1 0,0 0 0,-1 1 0,0-1 0,1 1-56,-1-1-1352,1 1-1185,-3 0-1368,-2-2-904,-8 0-3112,-2 0-3930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5.02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106 45 960,'-1'0'2769,"1"-1"-785,-1 0-591,0 0-209,0 0-184,0-1-344,0 0-64,-1 0 152,0-1 313,0 0 119,-1 0-16,1 1-152,-1 2 65,0 1-65,1 1-168,-1-1 24,1 1-64,-1 0-64,0-1-87,1 0-161,-1 0-128,2-1-32,-1 0 8,0 0-16,-3 0 32,-1 0 104,-2 0-24,0 1-88,0 0 32,0 1-39,2 1-49,1 0 8,2 0-8,1-1 0,1-1 24,3 0 0,1 0 16,3 0 88,2 1 160,3-1-32,4 1-152,0 0-64,2 0-136,0 0 1,1-1-65,1 0-16,1-2-32,3-2-16,3 0-16,3-2 8,3 0-48,1 0 40,0 0 0,1 1 0,-2 0-32,-2 0-8,-3 1 40,-3 0-32,-2 0-8,-2 2 8,-3-1 48,-2 0-64,-3 1 0,-3 0 8,-2 2 0,-2-1-8,-2 1 8,0 1 0,1-1 0,-1 0 8,-1-1-8,0 1 0,-2-1 88,1-1-32,-1 1-56,0 0 64,0 0-64,0 0 8,0 0-8,0 0 40,-1 0-40,1-1 56,0 1 8,0-1 128,-3 2 56,-3 0 32,-2 0-152,-4 0-136,-2-1 0,-2 0 0,1-1 0,0 0 0,3 0 0,2 0 0,0-1 0,-1 0 0,0 0 0,-3 0 0,-4 0 0,-4 1 0,-2-1 0,-3 1 0,-2 1 0,0-1 0,0 0 0,3 1 0,3 1 0,2 0 0,4 1 0,3 1 0,2-1 0,0 1 0,0 0 0,0 1 0,1 0 0,0 0 0,1 0 0,1-1 0,1 0 0,0-1 0,0 0 0,1-1 0,1-1 0,2 0 0,1 0 0,1 0 0,1 0 0,0 0 0,1 0 0,0 0 0,0-1 0,-1 1 0,0 0 0,-1 0 0,0 1 0,0 0 0,0-1 0,0 1 0,1-1 0,2 1 0,-1-1 0,1 0 0,1 1 0,1 1-96,0 1-584,1 1-1769,0 2-3184,-2-1-3593,-2-1-5457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28.8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47 2264,'0'0'2329,"0"-2"-1017,3 0-440,0-1-271,1-1-201,1-1-104,0 0-128,-1 0-104,0 0-64,-2 1 0,0 0-72,-2 1-344,0 1-689,-1 1-815,-2 0-1713,-1 1 2473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6.28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20 336,'1'0'224,"0"0"-152,0 0-56,-1 0-8,1 0 104,-1 0 152,0 0 176,0 0 16,0-1-104,0-1-175,0 0-105,1-1-24,0-1 72,-1 1 64,2 1 16,-2 0 32,0 2 80,0 1 96,0 0-40,-1 0-8,0 0 136,0 0 80,0 0-112,1-2-152,0 1-48,0-1-7,0 1-9,0-1-32,0 1-24,0 0 0,0-1 16,0 1-40,0 0-40,0 1-32,0-1-32,0 0-16,0 0 0,0 0-40,0 0-8,0 0 0,0 0-8,0 0-160,0 0-520,4 0-1065,2 0-4376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7.10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 7 2737,'0'-1'1424,"0"1"-640,0-2-256,0 1-16,0 0 184,0 0 145,0 1-169,0-1-264,0 1-96,0 0 0,0 1-72,0 0-80,0 0-80,-1 0 8,0 0-40,1-1-40,0-1 64,1 0-64,-1 0 0,1 0-8,-1 1-8,0-1-240,0 1-920,1 2-1121,0 1-3936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37.06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127 31 2336,'0'0'1889,"0"0"-329,-1 1-328,0 0-223,-2-1-361,1-1-176,-1 0 32,0 0 72,0-1 56,1 1 40,0-1-151,1-1-9,0 1 56,1-1 32,1 2-16,-1 0-128,0 3-96,0-1-24,-1 2-96,0-1 16,1 0-40,-1-1-16,0 1 41,1-2 135,0 1 8,0-2-16,0 1 56,1-1 32,0 0 0,0 0 0,0 0-40,0 1-8,0 0-48,0 0-48,0 0 25,1 0 63,2 0-32,4 0 16,1 0-104,4-1-56,1-1 40,2-1-8,2 0-16,0 0-16,-1-1 16,-3 1-48,-2 1-80,-4 0-32,-2 1-16,-1 1-56,-2 1 56,-1 0-64,-1 0 16,0 1 40,1 0 16,1 1-24,1-2-32,1 1 56,1 1-24,1 0-40,0 0 128,0 0-40,1-1 8,0 0-16,0 0 8,-2 0-40,0 1 17,-1-2-1,-1 1-8,-1-1 8,-1-1 8,0 1 32,0-1-16,1 1 24,0 0 48,-1 0-24,0 0 0,0 0-64,-1-1 32,1 1-64,0 0 24,1-1-64,1 2 104,1-1-64,2 1 24,-1 0-64,1 1 88,-1 1-80,0-1 40,-2-1-48,0 0 56,-1 0-56,-1-1 48,-1 0-8,1 0 0,0 0-32,1 0 56,0 1-64,2 0 64,1 1-64,0 0 40,1 1-48,0 0 16,0 1 32,-1 0-48,0-1 8,0 1 0,0 0 0,1-1 64,0-1 8,1 1-16,-2 0-8,0 0 8,-1 0-56,0 0 112,-1-1-48,1-1 24,-1 1-48,0-1 24,1 2-64,0 1 80,1 0-80,1 2 64,1 0-64,1-1 64,0 0-64,-1 0 64,0 0-64,-1-1 88,-1 1-80,0-1 88,0 0-96,0-1 80,0 1-80,0 0 40,0-1 0,-1 1-40,-1 0 0,0 1 40,0-1-40,-1 1 56,1-1-56,1 1 0,0 0 0,0 0 0,2-1 0,1 1 48,1 0-56,1 2 48,-1 0-40,0 0 40,-2 0-40,0-2 0,-2-1 0,0-1 0,-2-2 0,0 0 40,0-1-40,0 1 0,0 1-8,-1 0 16,1 0-16,-1-1 8,1 1 0,0 0 32,0-1-32,-1 1-8,1 0 8,0 0 8,1 2-8,0-1 8,1 1-8,1 0 40,0 0-40,-1 0 0,0 0 0,1 0-8,-2-1 8,1 1 0,-1-1 0,0 0 0,0 0-8,-1 0 8,0 0 0,0 0-8,0 0 0,-1-1 8,2 1 0,-1 0-8,0 0 0,0-1 8,-1 0 0,1 0 0,-1 0 0,0-1 0,0 0 0,1 1 0,-1-1 8,1 0-16,0 0 16,1 1-7,-1 0-1,1 1 0,0 0 0,0-1 40,2 2-40,-1-1 0,2 1 40,0-1-40,-1 1 8,-1-2-8,-1 1 8,0-1-8,-1 0 0,1 0 8,0 0-8,0-1 0,1 1 8,-1 0-8,0 1-8,1 0 8,-1 0 0,1 0 0,-1 1-8,0-1 8,0 0-8,0 0 0,1-1 0,0 0 0,0 1 8,-1 0-8,1 0 0,-1 0 8,0 0-8,-1 0 0,0 1 0,0-1 0,1 0 8,0 1 0,0 0-8,0 2 0,0 0 0,-1 1 16,1 0-8,-1 1 0,-1-1 0,0-1 0,1 0 0,-1 1 0,-1-2-8,0 1 0,-1 0 0,2-2 8,0 1-8,-1-1 8,0-2-8,0 1 0,0-1 0,0-1 0,-1 1 0,1 1 0,0 2 0,-1 0 0,0 2 0,1 1 8,0 0-8,0 0 8,1 0-8,-1-2 0,0 1 0,0 0 0,0-1 8,0 0-8,0 1 0,-2 0 0,1 2 8,-1 0-8,0 2 0,1-2 0,-1 1 0,0-2 8,0 0-8,1-1 0,-1 0 0,1-1 0,0-1 0,0 1 8,1-2-8,0 1 0,-1 0 0,1-1 0,0-1 0,0 0 0,0-1 0,-1-1 0,1-1 0,-1 0 0,0 1 0,0 0 8,0-1-8,-1 0 0,-1 1 8,1 1-8,-1 2 8,0 2 40,-2 1-40,0 0-8,1 0 0,0-2 0,1 0 8,1-3 0,0-1-8,2-3 8,-1 0-8,1 0 8,0 0 0,0 0-8,-1 2 0,0 0 0,1 0 0,-2-1 0,0-1 0,0 1 0,1-1 8,-1 0 0,1 1 0,0-1-8,0 1-8,0 0 8,0 0 0,0 0-8,0 0 8,0 0-8,0 0 0,0 0 8,0 0 8,0 0-8,0 0 8,0 0-8,0 0 0,0 0-8,0 0 8,0 0 0,2 4-8,1 1 0,0 2 0,2 3 8,-1 1-8,1-1 8,-1-1 0,-1-3-16,1-1 8,0-3 0,-2-2 0,1-2 0,0 0 0,0-1 8,2 0 0,1-1 8,1-1 0,0 0 0,1-1 8,0 1-8,-3 2 0,-1 0 0,-1 1-8,-1 2 8,-2-1-8,0 1 8,0 1 0,-1-1 0,0 1-8,0 0 0,1 0 0,0-1-8,0-1 8,0 1-8,1-1-8,-1 1 16,0 0-8,0-1 8,0 1 0,0 0 0,0 0-16,0 0 8,0 0-8,0 0 8,0 0-8,0 0 8,0 0 0,0 0 0,0 0 8,0 0 0,0 0 16,0 0 56,0 0-16,0 0 40,0 0 0,0-3-24,0-5-64,0-3-8,1-4 8,0-1-8,0-2 8,1 0 0,1 0-8,2 0-8,1-1 8,2 0 8,1-1-8,-1 0 0,0 0 8,-1 0-8,-1 1 0,-2 0 8,-1 3 40,-2 1 16,-1 2-64,-1 3 8,0 2 0,-1 0 8,-1 1 40,1 0-56,-1 0 0,2 1 8,-1 1-8,0 0 8,-1 2-8,0-1 8,-1 1 0,1 1 40,0 0-40,0 0 0,1 0-8,-1-1 8,-1-1 0,0 1 8,-1-1-8,0 0-8,0 1 8,1-1 0,-1 0 0,1 1 0,0-1 0,-1 1-8,0-1 16,-1 1-8,0 0 40,1 1-40,1-1 0,-1 0 40,0 0-40,0 0 8,-1 0 40,1 0 16,1-1-8,0 0-8,0 1 8,1 0 8,-1 0-24,0 0 24,-1 0 8,0-1 8,-1 1-32,1 0-8,-1 0-32,1-2 32,-1 1-40,0-2 48,0 1-56,0-1 0,-1-1 0,0 0 0,1 0 0,1 1 0,0 1 0,0 1 0,-1 0 0,-1 0 0,0 1 0,-1 1 0,-1-1 0,0 0 0,1-1 0,1 0 0,1 0 0,0-1 0,-1 1 0,1-1 0,-1 0 0,-1 0 0,0-1 0,-2 0 0,0 0 0,0-1 0,0 0 0,1 1 0,0-1 0,0 0 0,-1 1 0,1 0 0,1 0 0,-1 0 0,1-1 0,1 2 0,0-1 0,1 2 0,-1 0 0,0-1 0,1 1 0,0 0 0,0 1 0,0-2 0,1 1 0,0-1 0,0 0 0,0 0 0,0 0 0,0 0 0,1 0 0,-2-1 0,0 1 0,-1 0 0,0 0 0,0 0 0,-1 1 0,1-1 0,1 1 0,-1 0 0,0 0 0,-1-1 0,0 1 0,-1-1 0,1 1 0,0 0 0,-1-1 0,1 0 0,-2-1 0,1-1 0,-1-1 0,1 1 0,1 1 0,0 0 0,1 0 0,2 1 0,-1 2 0,1 0 0,0 1 0,-1 0 0,0 0 0,0-1 0,0 1 0,1-1 0,-1 1 0,0-1 0,0 1 0,0 0 0,0-1 0,-2 1 0,-1-1 0,-1-1 0,-1 1 0,-2-1 0,-1 0 0,0 1 0,-2 0 0,1 0 0,0 1 0,-1 0 0,1 2 0,-1 0 0,0 0 0,0 1 0,0 0 0,0 1 0,3 0 0,1 1 0,0 0 0,2 0 0,-1-1 0,1 0 0,1 0 0,-1-1 0,-1 1 0,-2-1 0,-2 0 0,1 1 0,3 0 0,1-1 0,4 0 0,1 1 0,2-1 0,2-1 0,0 1 0,1 0 0,-2 0 0,1 1 0,-1-1 0,1-1 0,-1 1 0,0 0 0,0 0 0,0-1 0,1-1 0,0 1 0,-1 1 0,0-1 0,-1 1 0,0-1 0,-2 0 0,0 1 0,-2 0 0,0 0 0,-1 0 0,1 0 0,0 0 0,2 0 0,2-1 0,0 0 0,2 0 0,1 0 0,0 0 0,-1-1 0,-2 1 0,1-2 0,0 1 0,1 0 0,2 0 0,-1 0 0,2 1 0,0 0 0,0-1 0,2 0 0,2-4 0,2-2 0,5-5 0,3-2 0,2-1 0,2-1 0,-2 1 0,-1 1 0,-3 4 0,-4 2 0,-4 3 0,-3 3 0,-2 1 0,-2 1 0,0 0 0,-1 1 0,0-1 0,1 0 0,1 0 0,0 1 0,0-1 0,0 0 0,1 0 0,0 0 0,-1 0 0,0 0 0,0 0 0,0 0 0,0 0 0,0 0 0,0 0 0,4 2 0,3-1 0,5 0 0,4 1 0,1-2 0,0 2 0,1 0 0,-3 1 0,-2 1 0,-2 1 0,-1 0 0,-1 1 0,-1 1 0,0-1 0,0-1 0,1 0 0,-1-1 0,0 0 0,-1 0 0,-1 0 0,-1-1 0,0 1 0,0-1 0,0 0 0,0 1 0,1-1 0,1 1 0,0 0 0,0 1 0,1 1 0,0-1 0,1 1 0,1-1 0,2 0 0,0 0 0,1 0 0,0 0 0,2 0 0,-1 1 0,0-1 0,-1 1 0,-2 0 0,-1 1 0,0 1 0,-2 0 0,1 0 0,0 1 0,-1 0 0,1-2 0,-2-1 0,0 0 0,-1-1 0,0-1 0,-1 1 0,0 0 0,1 0 0,-1 0 0,1 0 0,-1 0 0,1-1 0,-1 0 0,0 0 0,1 0 0,0 1 0,1 0 0,0 1 0,0 0 0,1 1 0,0 0 0,2 0 0,-1-1 0,0 0 0,-1-1 0,0 1 0,-1-1 0,-1 1 0,0-1 0,0-1 0,0 1 0,1-1 0,-1 1 0,0 0 0,1 1 0,0-1 0,-1 0 0,1-1 0,0 0 0,0 0 0,0-1 0,0 1 0,0-2 0,-1 1 0,0-1 0,-1 1 0,0 0 0,0 1 0,1 0 0,0 1 0,1-1 0,1 1 0,0-1 0,1 1 0,-2 0 0,0 1 0,0-1 0,-1 0 0,0 1 0,0-1 0,0 0 0,0 1 0,0 0 0,-1 1 0,1-1 0,0 1 0,-1 0 0,0 0 0,0 0 0,-1 0 0,1 0 0,-1 0 0,1 0 0,1 1 0,0-1 0,0-1 0,-1 0 0,-1-1 0,-1 0 0,-1 0 0,1 1 0,-1-1 0,1 1 0,0 0 0,1 1 0,-2-1 0,1 0 0,0 0 0,0-2 0,0 0 0,0-2 0,-1 1 0,0 0 0,0-1 0,-1 1 0,0-1 0,0 1 0,0 1 0,1 1 0,0 0 0,1 0 0,0-2 0,-1 0 0,0 0 0,-1-2 0,0 0 0,-1 0 0,0-1 0,0 0 0,0 1 0,0 0 0,0 0 0,0 1 0,0 1 0,0 1 0,0 0 0,0 0 0,1-1 0,0-1 0,0-1 0,-1-1 0,1 0 0,0 0 0,0 0 0,-1 0 0,1 0 0,-1 0 0,0 2 0,0-1 0,0 2 0,0 0 0,1 1 0,0 1 0,-1-1 0,1 1 0,0-2 0,0 1 0,0-1 0,0 0 0,-1 0 0,0 0 0,1 1 0,-1-1 0,1 0 0,0-1 0,-1-2 0,1 0 0,-1-1 0,0 0 0,0 1 0,0-1 0,0 1 0,0-1 0,1-1 0,-1 0 0,0-3 0,0-3 0,-1-4 0,1-3 0,0-3 0,-1 1 0,0 0 0,0 4 0,1 3 0,-1 2 0,1 2 0,-2 0 0,0-1 0,0 0 0,-1-2 0,1-2 0,-1 0 0,1 0 0,0 1 0,0 1 0,1 2 0,-1 1 0,0 0 0,1 2 0,-1 0 0,0-1 0,0 0 0,-1 1 0,1 0 0,-2-1 0,0 1 0,0-2 0,-1 1 0,0-1 0,1 0 0,-1 0 0,1 0 0,0 0 0,0 0 0,-2 0 0,-1 0 0,0 1 0,0 0 0,-1 1 0,1 0 0,0 0 0,1 0 0,0-2 0,0-1 0,-1 1 0,2-1 0,-1 1 0,0 0 0,1 1 0,0-1 0,1-1 0,0 0 0,-1-1 0,0-1 0,0-1 0,-1 1 0,-2-1 0,1 0 0,0 0 0,0 1 0,0 1 0,1 0 0,-1 1 0,1 0 0,0 0 0,0-1 0,-1 1 0,0-1 0,-1 1 0,1-1 0,1 2 0,1 1 0,0 2 0,1 0 0,0 1 0,0-1 0,-1 0 0,1-2 0,-3 0 0,0-1 0,-1 0 0,-1 0 0,1 0 0,1 1 0,1 0 0,0 1 0,0 1 0,1 0 0,-1 1 0,1 1 0,-1 0 0,-2 1 0,1-2 0,-1 1 0,1-1 0,-1 0 0,1-1 0,0 0 0,-1 1 0,-2-1 0,0 0 0,-1 0 0,0 1 0,-1 0 0,0 1 0,-1-1 0,-1 1 0,2 0 0,0 0 0,2 0 0,2 0 0,1 0 0,0 0 0,1 0 0,-1 0 0,2 0 0,-1-1 0,1 1 0,-1-1 0,0 0 0,-1 0 0,-1 0 0,0 0 0,0 0 0,-1 0 0,1 0 0,0-1 0,0-1 0,0 0 0,0 0 0,-1 0 0,2 0 0,-1 0 0,2 0 0,0 0 0,0 1 0,1 1 0,-1 0 0,1-1 0,-2 0 0,0 1 0,-2-1 0,0 2 0,0 0 0,1 0 0,1-1 0,-1 1 0,0-1 0,0 0 0,0 1 0,-1 0 0,1 1 0,0-1 0,0 1 0,2 0 0,0 0 0,1 0 0,0 0 0,1 1 0,-1-1 0,1 1 0,0 0 0,-1 0 0,-1 1 0,0 0 0,-1 1 0,2 1 0,-1-1 0,1 0 0,1-2 0,0 1 0,0 0 0,-2 0 0,-1 0 0,-1 1 0,0 0 0,0 0 0,2 0 0,0-1 0,2 0 0,1 0 0,1-1 0,1 0 0,0-1 0,0 1 0,0 0 0,-1-1 0,1 1 0,-1-1 0,1 0 0,0 0 0,0 0 0,1 0 0,-1 0 0,1 0 0,0 0 0,0 0 0,0 0 0,-1 1 0,0 0 0,1 1 0,0-1 0,1 0 0,-1-1 0,0 0 0,1 1 0,-1-1 0,1 0 0,0 0-432,0 0-1448,-1 3-2521,-8 7-2569,-2 2-12114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43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29 965 192,'-2'0'5325,"-3"2"-3470,4-1-1600,1-1-198,-1 0 0,1 0 0,0 1 0,0-1 0,-1 0 0,1 0 1,-1 0-1,1 1 0,0-1 0,-1 0 0,1 0 0,0 0 0,-1 0 1,1 0-1,-1 0 0,1 1 0,0-1 0,-1 0 0,1 0 0,-1 0 1,1-1-1,0 1 0,-1 0 0,1 0 0,-1 0 0,1 0 0,0 0 0,-1 0 1,1 0-1,0-1 0,-1 1 0,1 0 0,0 0 0,-1-1 0,1 1 1,-1-1-1,-5 9 2007,11-16-73,8-4-1721,-1-2-1,0 1 0,-2-1 0,16-26 1,31-68 248,-56 105-485,13-29 138,-10 22-53,-1 1 0,1 0 0,11-16 0,9-22 217,-12 17-23,31-57 376,48-42 623,-84 120-891,12-15-107,-2 0-1,-1-1 1,20-43 0,0-6 312,-15 27-346,20-59 384,-40 98-359,-3 10-142,-9 18-90,5-8-75,-20 41 69,25-49-27,1-8 19,0 0-12,1 8-41,-1-3 46,-5 2-287,-20 39-1403,-1-14-3198,-9-6-1518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08.38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7 122 2769,'0'0'1816,"0"-1"-728,0 0-296,0 0-143,0-1 15,0 2-112,0-1-24,-1 1 96,0 0 32,1 0 88,-1 0 89,0 0-33,-1 0-104,1 0-56,2 0-32,-1 0 8,1 0-32,0 0-40,-1 0-63,1 0-49,-1 0-16,0 0-32,0 0 16,0 0-32,0 0-56,0 0-96,0 0-80,0 0-88,0 0-40,0 0-8,0 0 0,0 0 0,0 0 0,0 0 0,0 0 8,0 3 80,2 1 32,0 3 8,1 0 56,0 0 8,0 0-16,0 0-32,0-2-56,0 0-40,0 1-40,1-1 40,-1 1-40,0 1 40,-1 2-40,0 0 8,0 2-8,1 0 8,0 0-8,-1-1 8,1-1 32,0-2-48,-1-1 16,2-2 56,-1-1-64,-1-1 72,2 0-16,-1-1 17,0 0-9,1 0 16,1 0-32,-1 0 8,0 1-56,0-1 56,1 0-8,-1 0 8,2 1-16,-1-1 32,2 0 32,1 0-8,0-1 40,1-2 24,2 1-8,0-1-40,1 0-16,1 0-56,0-1 40,0-1-32,-1 2 8,-1 0-16,1 0-40,-2 1 40,0 0 24,-1 0-56,-1-1 32,1 1 8,0 1 16,0-1-24,1 0 16,0-1-16,0 1-48,-1 1 8,-2 0 0,1 0 8,-1 1 40,-1 0 32,2 0-32,0-1 32,0 1-16,0 0-16,0 0 40,0-1-8,1 1 16,1-1 16,3-1 40,-1 0-32,2-1-8,-1 0 24,-1-1-8,2 0-16,-1-1 0,1 1 0,1 0-24,0-1 24,1 0-16,0-1-7,0 1-1,1-1 0,-2 2-80,-1 0-8,-2 2 0,-2 0-8,-1 2 8,-2 1 0,1 1 0,-1 0 0,0 1 0,1 0 0,1 0 0,-1 3 0,0 1 0,-1 0 40,-1 0-40,0-1 0,-2 1 40,-1 0-32,0 1-8,-1 0 56,0 0-56,-1 1 80,-1 0-40,0 1 24,0 0-64,0 0 48,0-1-56,0-2 8,0-3 0,1-1-8,0-1 8,0-2-16,-1 0 8,0-1 0,0 1 8,1 0 0,0 1 0,0 0 40,1-1-48,0 0 64,-1-1-56,1 0 64,-1-2 24,1 0 0,-1-1 64,-1 0 56,-1 1 24,1 1-64,-1 1-32,1 0-48,-1 0-24,1-1-64,0 0 40,1 1-40,0 0 0,-1 0 8,0 0 40,0-1-40,0 1 32,-1 1 0,3-4 8,2-1-8,2-3-40,1-3-8,1-1 8,1-3-8,2 1 8,0 0 0,1 1 0,0-1 8,0 1-16,1 1 8,-1 2 0,0 0 0,-2 3 8,-2 1-8,-3 2-8,-1 2 8,-2 1-8,-2 0 0,1 1-8,-2-1 0,1 1 8,2 0 0,1-1 0,2 0 0,2 1 8,1-1 8,3 0-8,0-1 56,0 0-8,0 0-40,-1-1 32,-1 1-40,-1 0 64,0 1-56,-1-1-8,-2 1-8,1 0 8,-3 0-8,0 0 0,0 1-8,0 0 8,1 1 8,2 1-8,0 0 8,2 0 0,0 1 0,1-1 0,1 0 0,-1-2 8,0 1-8,0-2 56,-1 1-56,2-2 64,0 0 0,1 0-8,0-1-16,0 0 0,1 0-40,0-1 0,1 0 0,0 0 8,0 1-8,2-1 56,1 1-56,0-1 0,1 0 40,-1 0-40,0 0 0,-1-1 64,0-1-56,0 0 56,-3-1-16,0 1 8,-1-1 8,-1 0 32,0 0-8,-1-1-8,0 0-16,-1 0-64,0 0 0,-2 2 0,0 1 8,-1 1-8,1-1-8,-1 1 8,1-1 8,-1 0 32,1-1-40,2 0 40,-1-1-40,1-1 40,1 1 17,1 0-65,0 0 8,-1 2 0,0-1 40,0 1-32,-1-2 64,-1 1 8,1-2 40,-1 0-8,1 1 24,-1 0-24,-1-1-8,-2 1-32,0 1 8,-1 1-32,-1 1-48,-1 2 56,0 0-16,-1 2-40,0-1 40,-1 1-32,0 1 56,1-1-64,-1 0 40,1 0 16,-1 0-8,1-2-8,0 1-32,-1-1 32,1 0-40,0 1 8,0 0-8,0-1 0,0 1 0,0 0-8,1 0 0,-1 0-8,0 0-40,0 0 0,0 0-184,0 0-448,0 0-585,0 0-967,0 0-2193,-5-8-4449,-1-4-5489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1.42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174 8 1688,'1'0'1345,"0"-1"-129,-1 0-32,1-1-152,0 0-199,-1 1-201,-1 0-112,1 1-80,-1 0 80,0 1-32,1-1 16,-1 1 112,0-1 137,0 0-65,0 0-128,1-1-32,0 1-24,-1 0-32,1 0 8,-1 0-16,0 0 64,1 0 73,-1 0-49,0 0-48,-1 1 16,1-1-40,-1 0-144,1 0-160,-1 0-16,-1 1-56,-1 0-56,-1 1-40,-3 1 8,1 1 32,-3 3 0,0 2 0,-2 2 0,0 2 8,0 2 8,0 1-56,2-1 80,1-1-32,1-1 32,3-3-32,1-2 32,2-2-8,1 0 32,1-1-56,0 1 32,1-1-32,-1-1-40,0 0 56,1 1-72,-1 0 16,1 0-16,1 0 16,-1-1-8,1 0 0,0 0 0,1 0 0,0 0 0,-1-1 0,1-1 56,0 1-56,0 1 8,-1-1 32,1 1 0,0-1-40,0 1 0,0 0 64,0 0 1,0 0 23,1 0-8,0 1 16,-1-2-8,-1 0 0,1-2 24,-1 0-32,-1 0-8,0-1-32,0 0-32,0 1 56,0 1-64,1-1 0,1 1 0,1 0 64,1-1-16,1 1 80,1-2-8,1-1 32,1-1-56,1-1-32,-1 0-56,-2 1 32,0-1-40,-2 0 0,-2 1 40,-1 0-48,-1 2 0,0 1 8,-2 1 0,1-1 0,-1 0 56,1-1-56,0 1 40,0-1 0,-1 0-40,0 0 0,1 0 8,-1 0 32,1 0-40,0 0 56,0 0-16,0 0 8,0 0 40,0 0 24,0 0 24,0 0 0,0 0 0,0 0-8,0 0-32,0 0 32,0 0-64,0 0 8,-3 1 8,0 2-88,0-1 16,0 1 40,0-1 8,1 1-16,0-1 8,0 0 64,1-1 72,-1-1 40,1-1 16,0 1 9,-1-1-41,-1 1-112,-2-1-8,0 1 16,-1 0-64,-2 0-40,0-1 64,1 1-8,0-2-56,0 1 56,-1 0-56,0 0 0,-1-1 0,1 1-8,-1-1 0,1 1 8,2 0-8,1 1 0,2-1 48,1 0 64,2 1 16,0-2 8,-1 0-40,1-1-88,-2 0 40,0-1-32,-1 0-8,-2 0 0,1-1 0,0 0-8,1-1 8,1 1 0,1-1-8,1 0 0,0 0 0,2-1 0,1-1 0,-1-2-8,2 1 8,0-2-8,-1 1 8,1-1-8,-1 2 0,1 1 0,-1 1 0,1 0-8,0 2 8,0 0-40,0 0 40,1 0 8,2-1 0,1 0 0,0-1-8,0 1 8,-1 1 0,-1 0-8,0 0 0,-1 2-40,0 0 48,0 0-8,2-1 0,0 0 0,2 1 0,-1 1-8,1 0 8,-1 1 0,-1 1 0,1-1 0,-1 1-8,1-1 16,-1 1-8,1-1 0,0 1 8,0 0-8,-1 0 8,0 0 0,0 0 0,-1 1-8,0 0 0,-1 0 0,1 0 0,1 1 0,-2 1 8,0 0-8,-2 0 0,-1 0 8,-1-1-8,-1-1 8,0 0 0,-1 1 0,0-1 0,0 0 0,-1-1 8,1 0-8,0 1 0,0-1 8,1-1 40,-1 0-32,1 1 40,0-1 16,0 0-8,0 1-16,0 0 0,0 0-40,-1 0 0,1-1 40,0 1-48,0-1 0,1 1-8,-2-1-88,-1 1-48,1-1-192,0 0-264,0 0-249,0 0-439,-2-1-736,0-1-777,-4 2-1568,-7 1-1904,-2 1-2329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2.64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68 24 624,'0'1'2649,"0"1"-1281,-2 0-336,0 0-216,0 1 1,0-1 119,1 0 40,0-1 56,0-1 264,2-1 33,-1 0-81,2-1-80,-1 1-152,1-1-127,-1 1-153,-1 1-128,-1 1-176,1-1-144,-1 1-120,1-1-80,-1 1-40,1-1 56,2 1 40,3 0 64,1 0 40,2 1-32,0-1-48,-1-1-56,1 1-64,-1-1-40,-1 0 40,0-1-32,0 0 32,0 0-40,0-1 40,0-1-40,0 0 8,1 0 65,1 0 7,1 0-40,-2 0 8,-1 0-40,-2 1-8,-2 1 40,-1 1-40,-1 1 8,-1 0-8,1 0 40,-1 0-40,0 0 0,1-1 40,1 0-40,0-1 88,1 0 24,1-1 64,0-1-64,1 1-40,0-1-16,-1 1-8,-1 1 32,-1 0 32,-1 1-48,-2 0 32,0 0 8,0 1-32,0 1-8,-1 0-24,0 0-48,0 1 16,-3 0-8,0 0 40,0 0 8,1 0 16,0 0-24,0 0 0,-1 0-40,-2 0 8,-2 1-8,-2 0-8,-1 1 8,-1-1 0,1 0 0,2-1 64,2-1-64,2-1 40,1-2-40,0 0 64,0 0-8,1 0-56,-1 0-8,0 1 0,1 0 0,0 0-8,0 0 0,0 0-8,1 1 8,0-1 8,2 0-8,1-1 0,1 0-64,1 0-40,1 0-16,-1 1-112,1 0-136,-1-1-320,-1 1-801,1 0-1023,-2 1-2073,2 3-1697,1-1-687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4.94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97 42 1304,'0'0'1849,"0"1"-513,0 0-160,0 0 80,0 0 81,0-1-33,-1 0 80,1-1 129,-1 0-89,0 0-208,1 1-224,-1 0-111,1-1-137,0 1-40,-1 0-32,-1 1-96,0 0-176,0 0-136,0 1-48,-3 1-120,0 0-88,-4 3 64,0 0 48,0 2 0,0-1 65,1 1 15,1 1-40,1 0-64,0 0 8,2 1-16,1 1 8,1 0 8,1-1 16,1 0 0,0 0-8,1-1-40,0 0 0,1 0 0,0 0-24,0-1-40,0-1 40,1-1-40,1 0 8,0-2 40,1 0-8,0 0-32,0 0 32,0 0 24,1-2-16,1 0 32,0 0-16,1-1 32,0-1-8,0-1-24,-1 1 0,0-1-56,-1 1 32,-1-1-48,0 1 8,-1-1 40,1-1 16,0-1 32,2-2 80,2-1-8,2-2-32,0 0-8,1-2-32,-1-1-24,0 0-8,-1 1-16,-2 0 8,0 2 16,-2-1-56,-1 1 32,-1-2-40,0 1 64,0-1 16,0 0 16,-1 1-8,-1 0-24,0 0 16,-1 1 16,-1 1 40,-1 0-48,0 0-31,-1 0-17,1 1 0,-2 0-40,0 2 56,0-1-56,-2 1 40,-1 0-40,1 1-8,-2 0 8,1 1 8,-1 0-8,0 0 40,0 1-40,1 0 8,0-1-8,1 0 0,0 0 0,0 1 40,0 0-48,0 1 0,0 1 0,-2 1-8,0 1 8,-2 0-8,0 3 8,1 0 0,-1 0 0,2 1 0,1-1 0,1-1 16,0-1-16,2-1 8,1-1-8,1-1 8,-1 0-8,1-1 0,-1 2 0,-2 2 0,-1 2 0,-1 0 0,0 2 0,-1 1 0,0 0 0,0 0 0,2 0 0,0-1 0,0-1 0,2 0 0,0-1 0,1 0 0,0-1 0,1 0 0,1-1 0,-1 2 0,0-1 0,1 1 0,-1 0-8,2-1 8,-1 1 0,2-1-8,0 1 0,0-2 0,0 1 0,1-1 0,0 0 0,-1-1 8,0 0 0,0 1 0,-1-1 0,0-1 0,0 1 0,1-1 0,1 0-8,0 1 8,-1 0-8,0 0 0,2-1 8,1 0 0,1-1 0,2 0 8,0 1 8,0-1-8,0 0 0,-1-1 40,-1-1-40,0 0 40,0 0-32,-1-1-8,-1 0 40,0-1-40,0 0-8,0 0 8,1 0 0,0 0 0,1-1 0,2 0 0,-1-1 0,0 1 0,0-2 8,0 0-8,1-2 8,0 0-8,0 0 40,0-1-40,-3 1-8,0 1 8,-2 2 0,-1 1 0,-1 2 0,-1 0 40,0 1 8,-1-2-8,0-2-32,-2-2-8,0-2 0,0-1 0,-1-1 0,0-1-8,0 1 8,0 1-8,1 0 0,0 1 0,1 1 0,1 1 0,0 2 8,0 2 0,-1 0 0,1 0 56,-1 1-56,-1-1 0,0 0 8,0 2-8,0-1 0,-1 2 0,1-1 0,-1 0 0,0 1 0,0 1 0,1-1-8,-1 0-8,0 0 0,-1 1 0,-1 0 0,-1 1-8,-1 0 8,0 0-8,0 1 16,0 0-8,0 0-8,-1 0 8,0 0-8,0 1-32,1 1-8,0 1-16,1 0 0,1 1-24,0-1-24,1-2 24,0-1 24,2-1 8,0 0 16,2-1-24,0 0-120,1-1-177,0 1-39,0 0-40,0-1-136,0 0-232,1 1-408,-1 0-841,2 1-1744,1 0-2128,0-1-4209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8.4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268 129 1496,'0'0'1033,"0"0"-321,0-1-64,1 0-72,0 0-168,1-1 144,1 0 96,1-1-192,-1-2-160,1-1 105,0 0 135,-1 0 32,0 0-32,0 1-32,-2 0-48,0 2 120,-1 0 240,0 2 209,0 0-9,-1 1 40,0 0-80,-1 1-104,1-1-79,0 1-49,0 0-48,0 0-80,-1-1-32,1 1 32,-1-1-56,-2 0-159,0 0-281,-1 0 24,-2 0 8,1 1-8,-3 0-48,0 0-88,-1 0 0,-1 0 40,-1 1-40,1 1 0,-1 1 0,0 0 0,0 1-8,0 1 0,1 0 0,0 0 0,0 1 0,1-1-8,2 0 0,2 0 0,2 0 0,1-1-8,2 0 16,0 0 8,2-1 0,-1 1 0,2 0 40,0 0 24,0-1-72,1 0 48,1 1-32,2-1 40,1-1-8,1 0 16,1-1 8,0-1-64,2 0 56,1 0-56,0 0 0,0 0 40,-1 1-40,-1-1 0,0 1 8,-1 0-8,-1 1 8,-1 0-8,-2-1 40,0 2-32,-1-1 32,-1 1-40,0 1 0,-1 0 56,-1 0-56,1-1 40,-1 1 16,0-1 8,0 0 24,-1 1 48,0 0 0,-1 1-24,0 1-64,-2 0 8,0 1-16,0 0 0,-1-1 8,-2 0-8,1-1 24,0-1 16,0-2 32,-1 1 32,0-1-8,-2 1-56,-2 0-32,-2 1-40,0 0 40,-1 0-8,1-1-32,1 1 40,1-1 8,1 0 8,0-1 32,0-2 16,0 1 16,1-2-40,0 0-24,1-1 8,1 1-8,0-1-64,1 0 0,0 0 0,2 0 0,1 1-8,1 0 8,0-1 8,0 1-8,1 0 8,1 0 40,0 0 40,0 1 17,1-1-41,0 0-16,1 0-40,1 0-8,1 0 40,0 0-40,1 0 8,3-1-8,1 0 40,0-1-40,2-1 8,2-1-8,1-2 40,0 0-40,1-2 0,-2 1-8,-2 1 0,-3 1 0,-2 1 0,-3 2 0,-1 1-8,-1 0 8,1 1 8,1 0-8,0-1 0,1-2 8,1-1 40,1-1-40,1-2 0,0 1 40,-2-1-40,0 1 40,-2 0-32,-2 1 32,-1 1-40,0 0 56,-1 0-16,-1 0-40,0 0 0,-2-1 56,-1 0-56,0-1 8,-1 0 32,-1 1-48,0-2 8,-2-1-8,0-1 8,-1 0-8,1 0 8,0 0-8,2 1 8,0 1-8,1 0 0,1 0 0,1 1 0,1 1 8,1 0-8,-1 0 0,0 0 8,0 2-8,-1-1 8,-1 2 0,-1 0-8,0 1 0,0-1 0,0 0 0,1 0 0,0 0 0,1-1 0,1 2 8,0-1-8,1 1 0,2-1 0,0 1 0,0-2 0,-1 0 0,2 0-8,-1-1-8,1-1-56,0 0 64,1 0-8,2 0-32,0-1 40,1 1-56,0 0 56,1 2-56,-1 0 56,1 0 0,1 1 0,1 1 8,1-1 0,2 0 0,1 0 0,0-1 0,1 0 8,-1-2-8,-1 1 0,-2-1 0,-2 1 0,-2 1-8,0 0 8,-1 1 0,-1 0 0,-1 1-8,0 1 8,-1 0-8,-1 0 8,0 0-8,-1 0 0,0 0 0,0 1 0,0 0 0,0 0 0,0-1-8,-1 1 8,1-1-8,0 0 8,0-1 0,0 1 8,0-1 0,0 0 8,0 1 64,0 0-24,0 0 16,0-1-8,0 1 16,0 0 0,-3 1 0,-2 0-8,-2 1-64,-2 1 8,-2 1-8,-1-1 0,0 0 0,0 1-8,0 0 0,-1 1 0,-1 0 8,-1 3-8,0 0 8,0 1-8,0-1 8,2 0 0,1 0-8,2-1 8,1 0 0,1-1-8,0 0 8,1 0 0,-1 1 0,0 0 0,1-1 0,1 0 0,2 0 0,1 1-8,0-2 8,2 2 0,0-2-8,0 1 8,1 0-8,0 0 8,1-1-8,0-1-8,0-1-40,1 0 48,0-1 0,0 1 0,1 0 8,1 1-8,1 0 8,0 0-8,2-1 8,0 1 0,0 0 0,-1 0 0,0 1 0,0-1 0,-2 0 0,-1 1 8,0-2-8,-1 1 0,0-1 0,0-1 0,0 1 0,0-1 0,0 1 0,1-1 0,2 0 0,-1 0 0,1-1 0,-1 0-8,-1 1 8,0 0-8,-1 0 8,-1-1 0,-1 0 0,0 0 0,0-1 0,0 1 0,0 0 0,0 0 0,0 1 0,0-1 0,0 1 0,1-1 0,0 1 0,-1 0 0,1 1 0,-2 0 8,1-1-8,-1 0 0,0 1 48,-1 0-32,-1 1 40,-1 1 8,-2 1-56,-2 1 40,-1 1-40,-1 0 8,-2 0-8,-1-1 8,0 0-8,1-2 0,1 0-8,2 0 8,0 0 0,1-1 8,-2-1-16,1 1 0,-1-1 0,1 0 0,1 0 0,2 0 0,2-2 0,2 1 8,1-2 8,1 0 32,0-1-48,1 1 8,0-1-8,-1 1 0,1 0-8,-1-1 8,0 1-8,0 0-40,0 0 0,0 0 32,0 0-64,0 0-32,0 0-80,0 0-144,3-1-385,2-2-895,3 0-880,1-2-2001,1-4-3057,0 0-1776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3.6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161 281 1304,'1'0'3897,"-1"-1"-2185,2-2-711,1 0-353,1-1 72,1-1 24,0 0-144,-1 2-208,0-1-128,0 2 40,-1 0 41,0-1-105,1 0-96,0-1-96,0-1-32,1 0-8,0-1 8,-1-1 56,1-1 168,-2 2 296,-1 0 112,-2 1 40,0 2-32,-1 1 8,0 2-15,-1 1-17,0-1-16,1 1-88,0 0-64,0-1-32,1 1 0,-1-1 88,0 1 32,1-1 9,-1 1-65,1 0-104,-1-1-64,1 1-40,0 0 32,0 0-8,-1 1-72,-1 1-32,-2 1 16,-1 2 16,0 1-8,-3 3-56,0 1 32,-2 2-16,-1 0 8,0 2-8,1 0 17,0 1 7,2 1-40,1-2-8,2-1-32,1-2 8,2-2 0,2-1-16,1-2 32,1 1 16,1-2 32,0 1-40,1 0-24,0 0-40,-1 0 8,0-1-40,-1 0-24,0 0 8,0-1 8,-1-2 8,1 0-24,1 0 72,1 0 48,2 0 48,1 0-16,1 0 16,1 0 16,0 0-88,0-1-40,1 1-16,-2-1-40,0-1 8,-2 0-8,0 0 24,-1-1-24,0 0 0,-1 0 16,-1 0-56,0 0 40,-1 1-48,0-1 8,0 1-8,0-1 8,2 0 56,-1 1 32,1-1 9,2 0 15,-1-1-24,1 0 0,0 1-32,-1-1-8,0 1-8,0-1 16,1-1 8,1 0 24,0-1-24,1-2-24,1 0 8,-1-1-40,-1 1 56,0 1-24,-2 0-48,-1 0 48,-1 1-40,0 0-8,0 0 8,-1-1 40,0-1-40,0-1 48,0 0-40,1 0-8,0 0 40,0 0-48,0 0 8,0 0 0,0-2-8,1 1 48,0-2-48,0 1 8,-1-1 0,0 0 40,0-1-40,-1 0 0,0 0 48,-1 0-40,0 1 32,0 0-40,-1 0 8,0-1-8,0 2 8,0-1-16,0 1 48,-1 0 16,0 1-56,0 0 48,0 3-40,0 0-8,-2 1 104,0 1-64,-2 0-8,1 0-32,-1 0-8,0-1 16,0 0-8,-1 1 0,1 1 40,0 0-40,0 0 40,1 0-40,-2-1 0,1-1 0,-1-1 0,0 0 40,0 1-48,0 1 48,1 0-40,-1 0-8,1 1 0,0 1 0,-1 1 0,2-1 0,-1 1 0,0-1 0,1 0 0,2 0 0,0 0 0,0 0 0,0 0 0,-2 0 0,-1 1 0,-2 1 0,-1 1 0,-1 1 0,-2 1 0,1 1 0,-1 0 0,1 0 0,0-1 0,2-1 0,1 0 0,1-1 0,-1-1 0,1 1 0,0 0 0,-1 0 0,1-1 0,-1 0 0,-1 1 0,1 1 0,0-1 0,0 1 0,1 0 0,1-1 0,-1 0 0,1 0 0,1-1 0,0 0 0,1-1 0,1 1 0,-1 0 0,0 0 0,0 0 0,-1 1 0,-1 0 0,1 0 0,-1-1 0,1 1 0,1-2 0,0 1 0,1-1 0,1 0 0,0 0 0,2 0 0,-1 0 0,-1 1 0,-1 2 0,-1 2 0,-1 1 0,0 0 0,-1 0 0,2 0 0,0-2 0,1 0 0,2-3 0,0 0 0,2-2 0,-1 0 0,1 0 0,1 0 0,0 0 0,1 0 0,3 0 0,3 1 0,4-1 0,5-1 0,7-3 0,6-4 0,3-1 0,0-2 0,-1 1 0,-5 0 0,-5 1 0,-6 2 0,-6 1 0,-4 3 0,-4 2 0,-1 1 0,0 0 0,2 1 0,2-1 0,4-1 0,2-1 0,3 0 0,1 0 0,0-1 0,1 1 0,0 0 0,-1 1 0,0-1 0,-2 1 0,-2 1 0,-2 0 0,-3 0 0,-1 0 0,-3 0 0,0 0 0,-2 0 0,0 0 0,0 0 0,2 1 0,-1-1 0,1 0 0,0 0 0,-1 0 0,-1-1 0,0 1 0,-2 0 0,0 0 0,-1 0 0,0 0 0,-1 0 0,1 1 0,-1-1 0,-1 1 0,0 0 0,1-1 0,-1 1 0,0 0 0,-1-1 0,-3 2 0,0-1 0,-2 0 0,1-1 0,1 1 0,1 0 0,2-1 0,2 1 0,1 0 0,1-1 0,0 1 0,0 0 0,-1-1 0,0 1 0,-1 0 0,-1 0 0,-3 1 0,-1 0 0,-3 0 0,0-1 0,1 0 0,-1-1 0,3-1 0,1 0 0,1-1 0,2 0 0,0 0 0,2 0 0,0 1 0,-1 0 0,0 0 0,-1 1 0,-2 0 0,-3 0 0,-1 0 0,-5 0 0,-2 1 0,-1 0 0,-1 0 0,0-1 0,-1 0 0,1 0 0,2-1 0,1 1 0,3-2 0,0 1 0,3 0 0,-1-1 0,1 1 0,0 1 0,-1 0 0,-2 1 0,0 0 0,0 1 0,0-1 0,2 1 0,1 0 0,2 0 0,1 1 0,2-1 0,1-1 0,-1 0 0,0 1 0,-1-1 0,-1 0 0,0 1 0,0 0 0,0 0 0,0-1 0,-1 1 0,1-1 0,0-1 0,1 0 0,-2 0 0,2 0 0,-1 0 0,2 1 0,1-1 0,2 1 0,0-1 0,1 0 0,0 0 0,1 1 0,0-1 0,1 0 0,-1 1 0,2-1 0,-1 2 0,1-1 0,-1 0 0,0-1 0,-1 1 0,0-1 0,-1 1 0,0 0 0,1 1 0,0 1 0,-1 1 0,1 1 0,0-1 0,0 1 0,0 0 0,1 0 0,-1 1 0,1 1 0,-1-1 0,0-1 0,0 0 0,1-1 0,-1-1 0,-1-1 0,1 0 0,0 1 0,0 1 0,1 2 0,-1 1 0,0 2 0,0 2 0,-1 2 0,0 1 0,0 2 0,0 1 0,0 0 0,0-1 0,0-2 0,0-2 0,1-1 0,0-2 0,0-1 0,0-1 0,1-2 0,1 0 0,0-2 0,1 0 0,2-1 0,2 0 0,3 1 0,2-1 0,4 1 0,3-1 0,2 0 0,2-1 0,0-2 0,1 0 0,-2-2 0,-2 0 0,-2-1 0,-5 0 0,-2 0 0,-2 0 0,-2 0 0,0 0 0,-1 0 0,1 0 0,2-3 0,1-1 0,0-2 0,2-2 0,0-2 0,0 1 0,-2-1 0,-1 1 0,-1 1 0,-1-1 0,-1 1 0,1-1 0,-2 0 0,0 1 0,0-1 0,-1 0 0,-1-1 0,0 0 0,1-1 0,-1-1 0,0 1 0,1-1 0,-1-1 0,-1 2 0,-1 0 0,-1 1 0,-1 1 0,-2 1 0,-1 0 0,-1 1 0,0 1 0,0 0 0,0 1 0,1 0 0,-1 0 0,0-1 0,0 1 0,-1 0 0,-1 1 0,0-1 0,0 0 0,-1 1 0,0-2 0,-1 2 0,0 0 0,1 1 0,-2 1 0,-1 1 0,-1 0 0,-2 1 0,1 0 0,-2 0 0,0 2 0,2 0 0,0 1 0,3 1 0,0 1 0,1 0 0,1-1 0,-1 2 0,1 1 0,0-1 0,2 1 0,0-1 0,-1 1 0,0 1 0,-1 1 0,-1 4 0,-2 4 0,-3 3 0,0 3 0,0 1 0,1 0 0,0-1 0,1 0 0,1-1 0,1-1 0,1-2 0,2-1 0,1-1 0,2-1 0,1 0 0,0 2 0,0 1 0,0 1 0,1 2 0,0 0 0,0-1 0,0 0 0,0-2 0,1-1 0,-1-1 0,1-2 0,0-1 0,0-2 0,0-1 0,0 0 0,1-1 0,0 0 0,1 1 0,1 0 0,0 1 0,1 1 0,0-1 0,1 0 0,0-2 0,0-1 0,2-1 0,0-1 0,3-1 0,3-1 0,2-2 0,3 0 0,1 0 0,2-1 0,1 0 0,0-2 0,2 0 0,-1-2 0,0-2 0,0-1 0,-2-2 0,-1-1 0,-2-1 0,0-2 0,-1-2 0,-2-1 0,-2-1 0,-2 0 0,-3-1 0,-1 1 0,-3 0 0,-1 1 0,-2 0 0,0 1 0,0 1 0,-1 0 0,1-1 0,-1-2 0,-1 0 0,0-2 0,0 1 0,0 1 0,0 0 0,1 2 0,-1 1 0,1 3 0,-2 2 0,1 3 0,-1 3 0,0 1 0,-3 2 0,-1 1 0,-5 1 0,-3 0 0,-4 2 0,-4 1 0,-1 3 0,-1 0 0,2 1 0,3 0 0,4-2 0,4-1 0,4-2 0,1 0 0,1-1 0,0-1 0,-1 0 0,-3 1 0,-2 1 0,-1 3 0,-3 2 0,-1 2 0,-2 2 0,1 3 0,-1 2 0,1 3 0,1 2 0,1 1 0,1 0 0,1 1 0,2-3 0,2-2 0,2-2 0,2-3 0,1-3 0,1-3 0,0-2 0,1-2 0,-1 1 0,1 0 0,0 2 0,-1 2 0,1 0 0,0 3 0,0 1 0,0 0 0,1 2 0,0 0 0,1-2 0,1-1 0,0-2 0,0-3 0,0-3 0,0-1 0,0-1 0,0-2 0,0 0 0,0 0 0,0-1 0,0 1 0,1 0 0,-1 0 0,0 1 0,1-1 0,0 1 0,-1 0 0,1 0 0,1 0 0,0 1 0,0-1 0,0 0 0,0 1 0,-1-1 0,0 0 0,0 0 0,-1-1 0,1 1 0,-1 0 0,0 0 0,0 0 0,0 0 0,0 0 0,-1 0 0,0-1 0,0 0 0,-1 1 0,0-1 0,1 1-56,-1-1-1352,1 1-1185,-3 0-1368,-2-2-904,-8 0-3112,-2 0-3930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5.02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106 45 960,'-1'0'2769,"1"-1"-785,-1 0-591,0 0-209,0 0-184,0-1-344,0 0-64,-1 0 152,0-1 313,0 0 119,-1 0-16,1 1-152,-1 2 65,0 1-65,1 1-168,-1-1 24,1 1-64,-1 0-64,0-1-87,1 0-161,-1 0-128,2-1-32,-1 0 8,0 0-16,-3 0 32,-1 0 104,-2 0-24,0 1-88,0 0 32,0 1-39,2 1-49,1 0 8,2 0-8,1-1 0,1-1 24,3 0 0,1 0 16,3 0 88,2 1 160,3-1-32,4 1-152,0 0-64,2 0-136,0 0 1,1-1-65,1 0-16,1-2-32,3-2-16,3 0-16,3-2 8,3 0-48,1 0 40,0 0 0,1 1 0,-2 0-32,-2 0-8,-3 1 40,-3 0-32,-2 0-8,-2 2 8,-3-1 48,-2 0-64,-3 1 0,-3 0 8,-2 2 0,-2-1-8,-2 1 8,0 1 0,1-1 0,-1 0 8,-1-1-8,0 1 0,-2-1 88,1-1-32,-1 1-56,0 0 64,0 0-64,0 0 8,0 0-8,0 0 40,-1 0-40,1-1 56,0 1 8,0-1 128,-3 2 56,-3 0 32,-2 0-152,-4 0-136,-2-1 0,-2 0 0,1-1 0,0 0 0,3 0 0,2 0 0,0-1 0,-1 0 0,0 0 0,-3 0 0,-4 0 0,-4 1 0,-2-1 0,-3 1 0,-2 1 0,0-1 0,0 0 0,3 1 0,3 1 0,2 0 0,4 1 0,3 1 0,2-1 0,0 1 0,0 0 0,0 1 0,1 0 0,0 0 0,1 0 0,1-1 0,1 0 0,0-1 0,0 0 0,1-1 0,1-1 0,2 0 0,1 0 0,1 0 0,1 0 0,0 0 0,1 0 0,0 0 0,0-1 0,-1 1 0,0 0 0,-1 0 0,0 1 0,0 0 0,0-1 0,0 1 0,1-1 0,2 1 0,-1-1 0,1 0 0,1 1 0,1 1-96,0 1-584,1 1-1769,0 2-3184,-2-1-3593,-2-1-5457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28.8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47 2264,'0'0'2329,"0"-2"-1017,3 0-440,0-1-271,1-1-201,1-1-104,0 0-128,-1 0-104,0 0-64,-2 1 0,0 0-72,-2 1-344,0 1-689,-1 1-815,-2 0-1713,-1 1 2473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6.28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20 336,'1'0'224,"0"0"-152,0 0-56,-1 0-8,1 0 104,-1 0 152,0 0 176,0 0 16,0-1-104,0-1-175,0 0-105,1-1-24,0-1 72,-1 1 64,2 1 16,-2 0 32,0 2 80,0 1 96,0 0-40,-1 0-8,0 0 136,0 0 80,0 0-112,1-2-152,0 1-48,0-1-7,0 1-9,0-1-32,0 1-24,0 0 0,0-1 16,0 1-40,0 0-40,0 1-32,0-1-32,0 0-16,0 0 0,0 0-40,0 0-8,0 0 0,0 0-8,0 0-160,0 0-520,4 0-1065,2 0-4376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7.10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 7 2737,'0'-1'1424,"0"1"-640,0-2-256,0 1-16,0 0 184,0 0 145,0 1-169,0-1-264,0 1-96,0 0 0,0 1-72,0 0-80,0 0-80,-1 0 8,0 0-40,1-1-40,0-1 64,1 0-64,-1 0 0,1 0-8,-1 1-8,0-1-240,0 1-920,1 2-1121,0 1-3936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37.06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127 31 2336,'0'0'1889,"0"0"-329,-1 1-328,0 0-223,-2-1-361,1-1-176,-1 0 32,0 0 72,0-1 56,1 1 40,0-1-151,1-1-9,0 1 56,1-1 32,1 2-16,-1 0-128,0 3-96,0-1-24,-1 2-96,0-1 16,1 0-40,-1-1-16,0 1 41,1-2 135,0 1 8,0-2-16,0 1 56,1-1 32,0 0 0,0 0 0,0 0-40,0 1-8,0 0-48,0 0-48,0 0 25,1 0 63,2 0-32,4 0 16,1 0-104,4-1-56,1-1 40,2-1-8,2 0-16,0 0-16,-1-1 16,-3 1-48,-2 1-80,-4 0-32,-2 1-16,-1 1-56,-2 1 56,-1 0-64,-1 0 16,0 1 40,1 0 16,1 1-24,1-2-32,1 1 56,1 1-24,1 0-40,0 0 128,0 0-40,1-1 8,0 0-16,0 0 8,-2 0-40,0 1 17,-1-2-1,-1 1-8,-1-1 8,-1-1 8,0 1 32,0-1-16,1 1 24,0 0 48,-1 0-24,0 0 0,0 0-64,-1-1 32,1 1-64,0 0 24,1-1-64,1 2 104,1-1-64,2 1 24,-1 0-64,1 1 88,-1 1-80,0-1 40,-2-1-48,0 0 56,-1 0-56,-1-1 48,-1 0-8,1 0 0,0 0-32,1 0 56,0 1-64,2 0 64,1 1-64,0 0 40,1 1-48,0 0 16,0 1 32,-1 0-48,0-1 8,0 1 0,0 0 0,1-1 64,0-1 8,1 1-16,-2 0-8,0 0 8,-1 0-56,0 0 112,-1-1-48,1-1 24,-1 1-48,0-1 24,1 2-64,0 1 80,1 0-80,1 2 64,1 0-64,1-1 64,0 0-64,-1 0 64,0 0-64,-1-1 88,-1 1-80,0-1 88,0 0-96,0-1 80,0 1-80,0 0 40,0-1 0,-1 1-40,-1 0 0,0 1 40,0-1-40,-1 1 56,1-1-56,1 1 0,0 0 0,0 0 0,2-1 0,1 1 48,1 0-56,1 2 48,-1 0-40,0 0 40,-2 0-40,0-2 0,-2-1 0,0-1 0,-2-2 0,0 0 40,0-1-40,0 1 0,0 1-8,-1 0 16,1 0-16,-1-1 8,1 1 0,0 0 32,0-1-32,-1 1-8,1 0 8,0 0 8,1 2-8,0-1 8,1 1-8,1 0 40,0 0-40,-1 0 0,0 0 0,1 0-8,-2-1 8,1 1 0,-1-1 0,0 0 0,0 0-8,-1 0 8,0 0 0,0 0-8,0 0 0,-1-1 8,2 1 0,-1 0-8,0 0 0,0-1 8,-1 0 0,1 0 0,-1 0 0,0-1 0,0 0 0,1 1 0,-1-1 8,1 0-16,0 0 16,1 1-7,-1 0-1,1 1 0,0 0 0,0-1 40,2 2-40,-1-1 0,2 1 40,0-1-40,-1 1 8,-1-2-8,-1 1 8,0-1-8,-1 0 0,1 0 8,0 0-8,0-1 0,1 1 8,-1 0-8,0 1-8,1 0 8,-1 0 0,1 0 0,-1 1-8,0-1 8,0 0-8,0 0 0,1-1 0,0 0 0,0 1 8,-1 0-8,1 0 0,-1 0 8,0 0-8,-1 0 0,0 1 0,0-1 0,1 0 8,0 1 0,0 0-8,0 2 0,0 0 0,-1 1 16,1 0-8,-1 1 0,-1-1 0,0-1 0,1 0 0,-1 1 0,-1-2-8,0 1 0,-1 0 0,2-2 8,0 1-8,-1-1 8,0-2-8,0 1 0,0-1 0,0-1 0,-1 1 0,1 1 0,0 2 0,-1 0 0,0 2 0,1 1 8,0 0-8,0 0 8,1 0-8,-1-2 0,0 1 0,0 0 0,0-1 8,0 0-8,0 1 0,-2 0 0,1 2 8,-1 0-8,0 2 0,1-2 0,-1 1 0,0-2 8,0 0-8,1-1 0,-1 0 0,1-1 0,0-1 0,0 1 8,1-2-8,0 1 0,-1 0 0,1-1 0,0-1 0,0 0 0,0-1 0,-1-1 0,1-1 0,-1 0 0,0 1 0,0 0 8,0-1-8,-1 0 0,-1 1 8,1 1-8,-1 2 8,0 2 40,-2 1-40,0 0-8,1 0 0,0-2 0,1 0 8,1-3 0,0-1-8,2-3 8,-1 0-8,1 0 8,0 0 0,0 0-8,-1 2 0,0 0 0,1 0 0,-2-1 0,0-1 0,0 1 0,1-1 8,-1 0 0,1 1 0,0-1-8,0 1-8,0 0 8,0 0 0,0 0-8,0 0 8,0 0-8,0 0 0,0 0 8,0 0 8,0 0-8,0 0 8,0 0-8,0 0 0,0 0-8,0 0 8,0 0 0,2 4-8,1 1 0,0 2 0,2 3 8,-1 1-8,1-1 8,-1-1 0,-1-3-16,1-1 8,0-3 0,-2-2 0,1-2 0,0 0 0,0-1 8,2 0 0,1-1 8,1-1 0,0 0 0,1-1 8,0 1-8,-3 2 0,-1 0 0,-1 1-8,-1 2 8,-2-1-8,0 1 8,0 1 0,-1-1 0,0 1-8,0 0 0,1 0 0,0-1-8,0-1 8,0 1-8,1-1-8,-1 1 16,0 0-8,0-1 8,0 1 0,0 0 0,0 0-16,0 0 8,0 0-8,0 0 8,0 0-8,0 0 8,0 0 0,0 0 0,0 0 8,0 0 0,0 0 16,0 0 56,0 0-16,0 0 40,0 0 0,0-3-24,0-5-64,0-3-8,1-4 8,0-1-8,0-2 8,1 0 0,1 0-8,2 0-8,1-1 8,2 0 8,1-1-8,-1 0 0,0 0 8,-1 0-8,-1 1 0,-2 0 8,-1 3 40,-2 1 16,-1 2-64,-1 3 8,0 2 0,-1 0 8,-1 1 40,1 0-56,-1 0 0,2 1 8,-1 1-8,0 0 8,-1 2-8,0-1 8,-1 1 0,1 1 40,0 0-40,0 0 0,1 0-8,-1-1 8,-1-1 0,0 1 8,-1-1-8,0 0-8,0 1 8,1-1 0,-1 0 0,1 1 0,0-1 0,-1 1-8,0-1 16,-1 1-8,0 0 40,1 1-40,1-1 0,-1 0 40,0 0-40,0 0 8,-1 0 40,1 0 16,1-1-8,0 0-8,0 1 8,1 0 8,-1 0-24,0 0 24,-1 0 8,0-1 8,-1 1-32,1 0-8,-1 0-32,1-2 32,-1 1-40,0-2 48,0 1-56,0-1 0,-1-1 0,0 0 0,1 0 0,1 1 0,0 1 0,0 1 0,-1 0 0,-1 0 0,0 1 0,-1 1 0,-1-1 0,0 0 0,1-1 0,1 0 0,1 0 0,0-1 0,-1 1 0,1-1 0,-1 0 0,-1 0 0,0-1 0,-2 0 0,0 0 0,0-1 0,0 0 0,1 1 0,0-1 0,0 0 0,-1 1 0,1 0 0,1 0 0,-1 0 0,1-1 0,1 2 0,0-1 0,1 2 0,-1 0 0,0-1 0,1 1 0,0 0 0,0 1 0,0-2 0,1 1 0,0-1 0,0 0 0,0 0 0,0 0 0,0 0 0,1 0 0,-2-1 0,0 1 0,-1 0 0,0 0 0,0 0 0,-1 1 0,1-1 0,1 1 0,-1 0 0,0 0 0,-1-1 0,0 1 0,-1-1 0,1 1 0,0 0 0,-1-1 0,1 0 0,-2-1 0,1-1 0,-1-1 0,1 1 0,1 1 0,0 0 0,1 0 0,2 1 0,-1 2 0,1 0 0,0 1 0,-1 0 0,0 0 0,0-1 0,0 1 0,1-1 0,-1 1 0,0-1 0,0 1 0,0 0 0,0-1 0,-2 1 0,-1-1 0,-1-1 0,-1 1 0,-2-1 0,-1 0 0,0 1 0,-2 0 0,1 0 0,0 1 0,-1 0 0,1 2 0,-1 0 0,0 0 0,0 1 0,0 0 0,0 1 0,3 0 0,1 1 0,0 0 0,2 0 0,-1-1 0,1 0 0,1 0 0,-1-1 0,-1 1 0,-2-1 0,-2 0 0,1 1 0,3 0 0,1-1 0,4 0 0,1 1 0,2-1 0,2-1 0,0 1 0,1 0 0,-2 0 0,1 1 0,-1-1 0,1-1 0,-1 1 0,0 0 0,0 0 0,0-1 0,1-1 0,0 1 0,-1 1 0,0-1 0,-1 1 0,0-1 0,-2 0 0,0 1 0,-2 0 0,0 0 0,-1 0 0,1 0 0,0 0 0,2 0 0,2-1 0,0 0 0,2 0 0,1 0 0,0 0 0,-1-1 0,-2 1 0,1-2 0,0 1 0,1 0 0,2 0 0,-1 0 0,2 1 0,0 0 0,0-1 0,2 0 0,2-4 0,2-2 0,5-5 0,3-2 0,2-1 0,2-1 0,-2 1 0,-1 1 0,-3 4 0,-4 2 0,-4 3 0,-3 3 0,-2 1 0,-2 1 0,0 0 0,-1 1 0,0-1 0,1 0 0,1 0 0,0 1 0,0-1 0,0 0 0,1 0 0,0 0 0,-1 0 0,0 0 0,0 0 0,0 0 0,0 0 0,0 0 0,0 0 0,4 2 0,3-1 0,5 0 0,4 1 0,1-2 0,0 2 0,1 0 0,-3 1 0,-2 1 0,-2 1 0,-1 0 0,-1 1 0,-1 1 0,0-1 0,0-1 0,1 0 0,-1-1 0,0 0 0,-1 0 0,-1 0 0,-1-1 0,0 1 0,0-1 0,0 0 0,0 1 0,1-1 0,1 1 0,0 0 0,0 1 0,1 1 0,0-1 0,1 1 0,1-1 0,2 0 0,0 0 0,1 0 0,0 0 0,2 0 0,-1 1 0,0-1 0,-1 1 0,-2 0 0,-1 1 0,0 1 0,-2 0 0,1 0 0,0 1 0,-1 0 0,1-2 0,-2-1 0,0 0 0,-1-1 0,0-1 0,-1 1 0,0 0 0,1 0 0,-1 0 0,1 0 0,-1 0 0,1-1 0,-1 0 0,0 0 0,1 0 0,0 1 0,1 0 0,0 1 0,0 0 0,1 1 0,0 0 0,2 0 0,-1-1 0,0 0 0,-1-1 0,0 1 0,-1-1 0,-1 1 0,0-1 0,0-1 0,0 1 0,1-1 0,-1 1 0,0 0 0,1 1 0,0-1 0,-1 0 0,1-1 0,0 0 0,0 0 0,0-1 0,0 1 0,0-2 0,-1 1 0,0-1 0,-1 1 0,0 0 0,0 1 0,1 0 0,0 1 0,1-1 0,1 1 0,0-1 0,1 1 0,-2 0 0,0 1 0,0-1 0,-1 0 0,0 1 0,0-1 0,0 0 0,0 1 0,0 0 0,-1 1 0,1-1 0,0 1 0,-1 0 0,0 0 0,0 0 0,-1 0 0,1 0 0,-1 0 0,1 0 0,1 1 0,0-1 0,0-1 0,-1 0 0,-1-1 0,-1 0 0,-1 0 0,1 1 0,-1-1 0,1 1 0,0 0 0,1 1 0,-2-1 0,1 0 0,0 0 0,0-2 0,0 0 0,0-2 0,-1 1 0,0 0 0,0-1 0,-1 1 0,0-1 0,0 1 0,0 1 0,1 1 0,0 0 0,1 0 0,0-2 0,-1 0 0,0 0 0,-1-2 0,0 0 0,-1 0 0,0-1 0,0 0 0,0 1 0,0 0 0,0 0 0,0 1 0,0 1 0,0 1 0,0 0 0,0 0 0,1-1 0,0-1 0,0-1 0,-1-1 0,1 0 0,0 0 0,0 0 0,-1 0 0,1 0 0,-1 0 0,0 2 0,0-1 0,0 2 0,0 0 0,1 1 0,0 1 0,-1-1 0,1 1 0,0-2 0,0 1 0,0-1 0,0 0 0,-1 0 0,0 0 0,1 1 0,-1-1 0,1 0 0,0-1 0,-1-2 0,1 0 0,-1-1 0,0 0 0,0 1 0,0-1 0,0 1 0,0-1 0,1-1 0,-1 0 0,0-3 0,0-3 0,-1-4 0,1-3 0,0-3 0,-1 1 0,0 0 0,0 4 0,1 3 0,-1 2 0,1 2 0,-2 0 0,0-1 0,0 0 0,-1-2 0,1-2 0,-1 0 0,1 0 0,0 1 0,0 1 0,1 2 0,-1 1 0,0 0 0,1 2 0,-1 0 0,0-1 0,0 0 0,-1 1 0,1 0 0,-2-1 0,0 1 0,0-2 0,-1 1 0,0-1 0,1 0 0,-1 0 0,1 0 0,0 0 0,0 0 0,-2 0 0,-1 0 0,0 1 0,0 0 0,-1 1 0,1 0 0,0 0 0,1 0 0,0-2 0,0-1 0,-1 1 0,2-1 0,-1 1 0,0 0 0,1 1 0,0-1 0,1-1 0,0 0 0,-1-1 0,0-1 0,0-1 0,-1 1 0,-2-1 0,1 0 0,0 0 0,0 1 0,0 1 0,1 0 0,-1 1 0,1 0 0,0 0 0,0-1 0,-1 1 0,0-1 0,-1 1 0,1-1 0,1 2 0,1 1 0,0 2 0,1 0 0,0 1 0,0-1 0,-1 0 0,1-2 0,-3 0 0,0-1 0,-1 0 0,-1 0 0,1 0 0,1 1 0,1 0 0,0 1 0,0 1 0,1 0 0,-1 1 0,1 1 0,-1 0 0,-2 1 0,1-2 0,-1 1 0,1-1 0,-1 0 0,1-1 0,0 0 0,-1 1 0,-2-1 0,0 0 0,-1 0 0,0 1 0,-1 0 0,0 1 0,-1-1 0,-1 1 0,2 0 0,0 0 0,2 0 0,2 0 0,1 0 0,0 0 0,1 0 0,-1 0 0,2 0 0,-1-1 0,1 1 0,-1-1 0,0 0 0,-1 0 0,-1 0 0,0 0 0,0 0 0,-1 0 0,1 0 0,0-1 0,0-1 0,0 0 0,0 0 0,-1 0 0,2 0 0,-1 0 0,2 0 0,0 0 0,0 1 0,1 1 0,-1 0 0,1-1 0,-2 0 0,0 1 0,-2-1 0,0 2 0,0 0 0,1 0 0,1-1 0,-1 1 0,0-1 0,0 0 0,0 1 0,-1 0 0,1 1 0,0-1 0,0 1 0,2 0 0,0 0 0,1 0 0,0 0 0,1 1 0,-1-1 0,1 1 0,0 0 0,-1 0 0,-1 1 0,0 0 0,-1 1 0,2 1 0,-1-1 0,1 0 0,1-2 0,0 1 0,0 0 0,-2 0 0,-1 0 0,-1 1 0,0 0 0,0 0 0,2 0 0,0-1 0,2 0 0,1 0 0,1-1 0,1 0 0,0-1 0,0 1 0,0 0 0,-1-1 0,1 1 0,-1-1 0,1 0 0,0 0 0,0 0 0,1 0 0,-1 0 0,1 0 0,0 0 0,0 0 0,0 0 0,-1 1 0,0 0 0,1 1 0,0-1 0,1 0 0,-1-1 0,0 0 0,1 1 0,-1-1 0,1 0 0,0 0-432,0 0-1448,-1 3-2521,-8 7-2569,-2 2-12114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43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29 965 192,'-2'0'5325,"-3"2"-3470,4-1-1600,1-1-198,-1 0 0,1 0 0,0 1 0,0-1 0,-1 0 0,1 0 1,-1 0-1,1 1 0,0-1 0,-1 0 0,1 0 0,0 0 0,-1 0 1,1 0-1,-1 0 0,1 1 0,0-1 0,-1 0 0,1 0 0,-1 0 1,1-1-1,0 1 0,-1 0 0,1 0 0,-1 0 0,1 0 0,0 0 0,-1 0 1,1 0-1,0-1 0,-1 1 0,1 0 0,0 0 0,-1-1 0,1 1 1,-1-1-1,-5 9 2007,11-16-73,8-4-1721,-1-2-1,0 1 0,-2-1 0,16-26 1,31-68 248,-56 105-485,13-29 138,-10 22-53,-1 1 0,1 0 0,11-16 0,9-22 217,-12 17-23,31-57 376,48-42 623,-84 120-891,12-15-107,-2 0-1,-1-1 1,20-43 0,0-6 312,-15 27-346,20-59 384,-40 98-359,-3 10-142,-9 18-90,5-8-75,-20 41 69,25-49-27,1-8 19,0 0-12,1 8-41,-1-3 46,-5 2-287,-20 39-1403,-1-14-3198,-9-6-1518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08.38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7 122 2769,'0'0'1816,"0"-1"-728,0 0-296,0 0-143,0-1 15,0 2-112,0-1-24,-1 1 96,0 0 32,1 0 88,-1 0 89,0 0-33,-1 0-104,1 0-56,2 0-32,-1 0 8,1 0-32,0 0-40,-1 0-63,1 0-49,-1 0-16,0 0-32,0 0 16,0 0-32,0 0-56,0 0-96,0 0-80,0 0-88,0 0-40,0 0-8,0 0 0,0 0 0,0 0 0,0 0 0,0 0 8,0 3 80,2 1 32,0 3 8,1 0 56,0 0 8,0 0-16,0 0-32,0-2-56,0 0-40,0 1-40,1-1 40,-1 1-40,0 1 40,-1 2-40,0 0 8,0 2-8,1 0 8,0 0-8,-1-1 8,1-1 32,0-2-48,-1-1 16,2-2 56,-1-1-64,-1-1 72,2 0-16,-1-1 17,0 0-9,1 0 16,1 0-32,-1 0 8,0 1-56,0-1 56,1 0-8,-1 0 8,2 1-16,-1-1 32,2 0 32,1 0-8,0-1 40,1-2 24,2 1-8,0-1-40,1 0-16,1 0-56,0-1 40,0-1-32,-1 2 8,-1 0-16,1 0-40,-2 1 40,0 0 24,-1 0-56,-1-1 32,1 1 8,0 1 16,0-1-24,1 0 16,0-1-16,0 1-48,-1 1 8,-2 0 0,1 0 8,-1 1 40,-1 0 32,2 0-32,0-1 32,0 1-16,0 0-16,0 0 40,0-1-8,1 1 16,1-1 16,3-1 40,-1 0-32,2-1-8,-1 0 24,-1-1-8,2 0-16,-1-1 0,1 1 0,1 0-24,0-1 24,1 0-16,0-1-7,0 1-1,1-1 0,-2 2-80,-1 0-8,-2 2 0,-2 0-8,-1 2 8,-2 1 0,1 1 0,-1 0 0,0 1 0,1 0 0,1 0 0,-1 3 0,0 1 0,-1 0 40,-1 0-40,0-1 0,-2 1 40,-1 0-32,0 1-8,-1 0 56,0 0-56,-1 1 80,-1 0-40,0 1 24,0 0-64,0 0 48,0-1-56,0-2 8,0-3 0,1-1-8,0-1 8,0-2-16,-1 0 8,0-1 0,0 1 8,1 0 0,0 1 0,0 0 40,1-1-48,0 0 64,-1-1-56,1 0 64,-1-2 24,1 0 0,-1-1 64,-1 0 56,-1 1 24,1 1-64,-1 1-32,1 0-48,-1 0-24,1-1-64,0 0 40,1 1-40,0 0 0,-1 0 8,0 0 40,0-1-40,0 1 32,-1 1 0,3-4 8,2-1-8,2-3-40,1-3-8,1-1 8,1-3-8,2 1 8,0 0 0,1 1 0,0-1 8,0 1-16,1 1 8,-1 2 0,0 0 0,-2 3 8,-2 1-8,-3 2-8,-1 2 8,-2 1-8,-2 0 0,1 1-8,-2-1 0,1 1 8,2 0 0,1-1 0,2 0 0,2 1 8,1-1 8,3 0-8,0-1 56,0 0-8,0 0-40,-1-1 32,-1 1-40,-1 0 64,0 1-56,-1-1-8,-2 1-8,1 0 8,-3 0-8,0 0 0,0 1-8,0 0 8,1 1 8,2 1-8,0 0 8,2 0 0,0 1 0,1-1 0,1 0 0,-1-2 8,0 1-8,0-2 56,-1 1-56,2-2 64,0 0 0,1 0-8,0-1-16,0 0 0,1 0-40,0-1 0,1 0 0,0 0 8,0 1-8,2-1 56,1 1-56,0-1 0,1 0 40,-1 0-40,0 0 0,-1-1 64,0-1-56,0 0 56,-3-1-16,0 1 8,-1-1 8,-1 0 32,0 0-8,-1-1-8,0 0-16,-1 0-64,0 0 0,-2 2 0,0 1 8,-1 1-8,1-1-8,-1 1 8,1-1 8,-1 0 32,1-1-40,2 0 40,-1-1-40,1-1 40,1 1 17,1 0-65,0 0 8,-1 2 0,0-1 40,0 1-32,-1-2 64,-1 1 8,1-2 40,-1 0-8,1 1 24,-1 0-24,-1-1-8,-2 1-32,0 1 8,-1 1-32,-1 1-48,-1 2 56,0 0-16,-1 2-40,0-1 40,-1 1-32,0 1 56,1-1-64,-1 0 40,1 0 16,-1 0-8,1-2-8,0 1-32,-1-1 32,1 0-40,0 1 8,0 0-8,0-1 0,0 1 0,0 0-8,1 0 0,-1 0-8,0 0-40,0 0 0,0 0-184,0 0-448,0 0-585,0 0-967,0 0-2193,-5-8-4449,-1-4-5489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1.42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174 8 1688,'1'0'1345,"0"-1"-129,-1 0-32,1-1-152,0 0-199,-1 1-201,-1 0-112,1 1-80,-1 0 80,0 1-32,1-1 16,-1 1 112,0-1 137,0 0-65,0 0-128,1-1-32,0 1-24,-1 0-32,1 0 8,-1 0-16,0 0 64,1 0 73,-1 0-49,0 0-48,-1 1 16,1-1-40,-1 0-144,1 0-160,-1 0-16,-1 1-56,-1 0-56,-1 1-40,-3 1 8,1 1 32,-3 3 0,0 2 0,-2 2 0,0 2 8,0 2 8,0 1-56,2-1 80,1-1-32,1-1 32,3-3-32,1-2 32,2-2-8,1 0 32,1-1-56,0 1 32,1-1-32,-1-1-40,0 0 56,1 1-72,-1 0 16,1 0-16,1 0 16,-1-1-8,1 0 0,0 0 0,1 0 0,0 0 0,-1-1 0,1-1 56,0 1-56,0 1 8,-1-1 32,1 1 0,0-1-40,0 1 0,0 0 64,0 0 1,0 0 23,1 0-8,0 1 16,-1-2-8,-1 0 0,1-2 24,-1 0-32,-1 0-8,0-1-32,0 0-32,0 1 56,0 1-64,1-1 0,1 1 0,1 0 64,1-1-16,1 1 80,1-2-8,1-1 32,1-1-56,1-1-32,-1 0-56,-2 1 32,0-1-40,-2 0 0,-2 1 40,-1 0-48,-1 2 0,0 1 8,-2 1 0,1-1 0,-1 0 56,1-1-56,0 1 40,0-1 0,-1 0-40,0 0 0,1 0 8,-1 0 32,1 0-40,0 0 56,0 0-16,0 0 8,0 0 40,0 0 24,0 0 24,0 0 0,0 0 0,0 0-8,0 0-32,0 0 32,0 0-64,0 0 8,-3 1 8,0 2-88,0-1 16,0 1 40,0-1 8,1 1-16,0-1 8,0 0 64,1-1 72,-1-1 40,1-1 16,0 1 9,-1-1-41,-1 1-112,-2-1-8,0 1 16,-1 0-64,-2 0-40,0-1 64,1 1-8,0-2-56,0 1 56,-1 0-56,0 0 0,-1-1 0,1 1-8,-1-1 0,1 1 8,2 0-8,1 1 0,2-1 48,1 0 64,2 1 16,0-2 8,-1 0-40,1-1-88,-2 0 40,0-1-32,-1 0-8,-2 0 0,1-1 0,0 0-8,1-1 8,1 1 0,1-1-8,1 0 0,0 0 0,2-1 0,1-1 0,-1-2-8,2 1 8,0-2-8,-1 1 8,1-1-8,-1 2 0,1 1 0,-1 1 0,1 0-8,0 2 8,0 0-40,0 0 40,1 0 8,2-1 0,1 0 0,0-1-8,0 1 8,-1 1 0,-1 0-8,0 0 0,-1 2-40,0 0 48,0 0-8,2-1 0,0 0 0,2 1 0,-1 1-8,1 0 8,-1 1 0,-1 1 0,1-1 0,-1 1-8,1-1 16,-1 1-8,1-1 0,0 1 8,0 0-8,-1 0 8,0 0 0,0 0 0,-1 1-8,0 0 0,-1 0 0,1 0 0,1 1 0,-2 1 8,0 0-8,-2 0 0,-1 0 8,-1-1-8,-1-1 8,0 0 0,-1 1 0,0-1 0,0 0 0,-1-1 8,1 0-8,0 1 0,0-1 8,1-1 40,-1 0-32,1 1 40,0-1 16,0 0-8,0 1-16,0 0 0,0 0-40,-1 0 0,1-1 40,0 1-48,0-1 0,1 1-8,-2-1-88,-1 1-48,1-1-192,0 0-264,0 0-249,0 0-439,-2-1-736,0-1-777,-4 2-1568,-7 1-1904,-2 1-2329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2.64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68 24 624,'0'1'2649,"0"1"-1281,-2 0-336,0 0-216,0 1 1,0-1 119,1 0 40,0-1 56,0-1 264,2-1 33,-1 0-81,2-1-80,-1 1-152,1-1-127,-1 1-153,-1 1-128,-1 1-176,1-1-144,-1 1-120,1-1-80,-1 1-40,1-1 56,2 1 40,3 0 64,1 0 40,2 1-32,0-1-48,-1-1-56,1 1-64,-1-1-40,-1 0 40,0-1-32,0 0 32,0 0-40,0-1 40,0-1-40,0 0 8,1 0 65,1 0 7,1 0-40,-2 0 8,-1 0-40,-2 1-8,-2 1 40,-1 1-40,-1 1 8,-1 0-8,1 0 40,-1 0-40,0 0 0,1-1 40,1 0-40,0-1 88,1 0 24,1-1 64,0-1-64,1 1-40,0-1-16,-1 1-8,-1 1 32,-1 0 32,-1 1-48,-2 0 32,0 0 8,0 1-32,0 1-8,-1 0-24,0 0-48,0 1 16,-3 0-8,0 0 40,0 0 8,1 0 16,0 0-24,0 0 0,-1 0-40,-2 0 8,-2 1-8,-2 0-8,-1 1 8,-1-1 0,1 0 0,2-1 64,2-1-64,2-1 40,1-2-40,0 0 64,0 0-8,1 0-56,-1 0-8,0 1 0,1 0 0,0 0-8,0 0 0,0 0-8,1 1 8,0-1 8,2 0-8,1-1 0,1 0-64,1 0-40,1 0-16,-1 1-112,1 0-136,-1-1-320,-1 1-801,1 0-1023,-2 1-2073,2 3-1697,1-1-687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4.94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97 42 1304,'0'0'1849,"0"1"-513,0 0-160,0 0 80,0 0 81,0-1-33,-1 0 80,1-1 129,-1 0-89,0 0-208,1 1-224,-1 0-111,1-1-137,0 1-40,-1 0-32,-1 1-96,0 0-176,0 0-136,0 1-48,-3 1-120,0 0-88,-4 3 64,0 0 48,0 2 0,0-1 65,1 1 15,1 1-40,1 0-64,0 0 8,2 1-16,1 1 8,1 0 8,1-1 16,1 0 0,0 0-8,1-1-40,0 0 0,1 0 0,0 0-24,0-1-40,0-1 40,1-1-40,1 0 8,0-2 40,1 0-8,0 0-32,0 0 32,0 0 24,1-2-16,1 0 32,0 0-16,1-1 32,0-1-8,0-1-24,-1 1 0,0-1-56,-1 1 32,-1-1-48,0 1 8,-1-1 40,1-1 16,0-1 32,2-2 80,2-1-8,2-2-32,0 0-8,1-2-32,-1-1-24,0 0-8,-1 1-16,-2 0 8,0 2 16,-2-1-56,-1 1 32,-1-2-40,0 1 64,0-1 16,0 0 16,-1 1-8,-1 0-24,0 0 16,-1 1 16,-1 1 40,-1 0-48,0 0-31,-1 0-17,1 1 0,-2 0-40,0 2 56,0-1-56,-2 1 40,-1 0-40,1 1-8,-2 0 8,1 1 8,-1 0-8,0 0 40,0 1-40,1 0 8,0-1-8,1 0 0,0 0 0,0 1 40,0 0-48,0 1 0,0 1 0,-2 1-8,0 1 8,-2 0-8,0 3 8,1 0 0,-1 0 0,2 1 0,1-1 0,1-1 16,0-1-16,2-1 8,1-1-8,1-1 8,-1 0-8,1-1 0,-1 2 0,-2 2 0,-1 2 0,-1 0 0,0 2 0,-1 1 0,0 0 0,0 0 0,2 0 0,0-1 0,0-1 0,2 0 0,0-1 0,1 0 0,0-1 0,1 0 0,1-1 0,-1 2 0,0-1 0,1 1 0,-1 0-8,2-1 8,-1 1 0,2-1-8,0 1 0,0-2 0,0 1 0,1-1 0,0 0 0,-1-1 8,0 0 0,0 1 0,-1-1 0,0-1 0,0 1 0,1-1 0,1 0-8,0 1 8,-1 0-8,0 0 0,2-1 8,1 0 0,1-1 0,2 0 8,0 1 8,0-1-8,0 0 0,-1-1 40,-1-1-40,0 0 40,0 0-32,-1-1-8,-1 0 40,0-1-40,0 0-8,0 0 8,1 0 0,0 0 0,1-1 0,2 0 0,-1-1 0,0 1 0,0-2 8,0 0-8,1-2 8,0 0-8,0 0 40,0-1-40,-3 1-8,0 1 8,-2 2 0,-1 1 0,-1 2 0,-1 0 40,0 1 8,-1-2-8,0-2-32,-2-2-8,0-2 0,0-1 0,-1-1 0,0-1-8,0 1 8,0 1-8,1 0 0,0 1 0,1 1 0,1 1 0,0 2 8,0 2 0,-1 0 0,1 0 56,-1 1-56,-1-1 0,0 0 8,0 2-8,0-1 0,-1 2 0,1-1 0,-1 0 0,0 1 0,0 1 0,1-1-8,-1 0-8,0 0 0,-1 1 0,-1 0 0,-1 1-8,-1 0 8,0 0-8,0 1 16,0 0-8,0 0-8,-1 0 8,0 0-8,0 1-32,1 1-8,0 1-16,1 0 0,1 1-24,0-1-24,1-2 24,0-1 24,2-1 8,0 0 16,2-1-24,0 0-120,1-1-177,0 1-39,0 0-40,0-1-136,0 0-232,1 1-408,-1 0-841,2 1-1744,1 0-2128,0-1-4209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8.4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268 129 1496,'0'0'1033,"0"0"-321,0-1-64,1 0-72,0 0-168,1-1 144,1 0 96,1-1-192,-1-2-160,1-1 105,0 0 135,-1 0 32,0 0-32,0 1-32,-2 0-48,0 2 120,-1 0 240,0 2 209,0 0-9,-1 1 40,0 0-80,-1 1-104,1-1-79,0 1-49,0 0-48,0 0-80,-1-1-32,1 1 32,-1-1-56,-2 0-159,0 0-281,-1 0 24,-2 0 8,1 1-8,-3 0-48,0 0-88,-1 0 0,-1 0 40,-1 1-40,1 1 0,-1 1 0,0 0 0,0 1-8,0 1 0,1 0 0,0 0 0,0 1 0,1-1-8,2 0 0,2 0 0,2 0 0,1-1-8,2 0 16,0 0 8,2-1 0,-1 1 0,2 0 40,0 0 24,0-1-72,1 0 48,1 1-32,2-1 40,1-1-8,1 0 16,1-1 8,0-1-64,2 0 56,1 0-56,0 0 0,0 0 40,-1 1-40,-1-1 0,0 1 8,-1 0-8,-1 1 8,-1 0-8,-2-1 40,0 2-32,-1-1 32,-1 1-40,0 1 0,-1 0 56,-1 0-56,1-1 40,-1 1 16,0-1 8,0 0 24,-1 1 48,0 0 0,-1 1-24,0 1-64,-2 0 8,0 1-16,0 0 0,-1-1 8,-2 0-8,1-1 24,0-1 16,0-2 32,-1 1 32,0-1-8,-2 1-56,-2 0-32,-2 1-40,0 0 40,-1 0-8,1-1-32,1 1 40,1-1 8,1 0 8,0-1 32,0-2 16,0 1 16,1-2-40,0 0-24,1-1 8,1 1-8,0-1-64,1 0 0,0 0 0,2 0 0,1 1-8,1 0 8,0-1 8,0 1-8,1 0 8,1 0 40,0 0 40,0 1 17,1-1-41,0 0-16,1 0-40,1 0-8,1 0 40,0 0-40,1 0 8,3-1-8,1 0 40,0-1-40,2-1 8,2-1-8,1-2 40,0 0-40,1-2 0,-2 1-8,-2 1 0,-3 1 0,-2 1 0,-3 2 0,-1 1-8,-1 0 8,1 1 8,1 0-8,0-1 0,1-2 8,1-1 40,1-1-40,1-2 0,0 1 40,-2-1-40,0 1 40,-2 0-32,-2 1 32,-1 1-40,0 0 56,-1 0-16,-1 0-40,0 0 0,-2-1 56,-1 0-56,0-1 8,-1 0 32,-1 1-48,0-2 8,-2-1-8,0-1 8,-1 0-8,1 0 8,0 0-8,2 1 8,0 1-8,1 0 0,1 0 0,1 1 0,1 1 8,1 0-8,-1 0 0,0 0 8,0 2-8,-1-1 8,-1 2 0,-1 0-8,0 1 0,0-1 0,0 0 0,1 0 0,0 0 0,1-1 0,1 2 8,0-1-8,1 1 0,2-1 0,0 1 0,0-2 0,-1 0 0,2 0-8,-1-1-8,1-1-56,0 0 64,1 0-8,2 0-32,0-1 40,1 1-56,0 0 56,1 2-56,-1 0 56,1 0 0,1 1 0,1 1 8,1-1 0,2 0 0,1 0 0,0-1 0,1 0 8,-1-2-8,-1 1 0,-2-1 0,-2 1 0,-2 1-8,0 0 8,-1 1 0,-1 0 0,-1 1-8,0 1 8,-1 0-8,-1 0 8,0 0-8,-1 0 0,0 0 0,0 1 0,0 0 0,0 0 0,0-1-8,-1 1 8,1-1-8,0 0 8,0-1 0,0 1 8,0-1 0,0 0 8,0 1 64,0 0-24,0 0 16,0-1-8,0 1 16,0 0 0,-3 1 0,-2 0-8,-2 1-64,-2 1 8,-2 1-8,-1-1 0,0 0 0,0 1-8,0 0 0,-1 1 0,-1 0 8,-1 3-8,0 0 8,0 1-8,0-1 8,2 0 0,1 0-8,2-1 8,1 0 0,1-1-8,0 0 8,1 0 0,-1 1 0,0 0 0,1-1 0,1 0 0,2 0 0,1 1-8,0-2 8,2 2 0,0-2-8,0 1 8,1 0-8,0 0 8,1-1-8,0-1-8,0-1-40,1 0 48,0-1 0,0 1 0,1 0 8,1 1-8,1 0 8,0 0-8,2-1 8,0 1 0,0 0 0,-1 0 0,0 1 0,0-1 0,-2 0 0,-1 1 8,0-2-8,-1 1 0,0-1 0,0-1 0,0 1 0,0-1 0,0 1 0,1-1 0,2 0 0,-1 0 0,1-1 0,-1 0-8,-1 1 8,0 0-8,-1 0 8,-1-1 0,-1 0 0,0 0 0,0-1 0,0 1 0,0 0 0,0 0 0,0 1 0,0-1 0,0 1 0,1-1 0,0 1 0,-1 0 0,1 1 0,-2 0 8,1-1-8,-1 0 0,0 1 48,-1 0-32,-1 1 40,-1 1 8,-2 1-56,-2 1 40,-1 1-40,-1 0 8,-2 0-8,-1-1 8,0 0-8,1-2 0,1 0-8,2 0 8,0 0 0,1-1 8,-2-1-16,1 1 0,-1-1 0,1 0 0,1 0 0,2 0 0,2-2 0,2 1 8,1-2 8,1 0 32,0-1-48,1 1 8,0-1-8,-1 1 0,1 0-8,-1-1 8,0 1-8,0 0-40,0 0 0,0 0 32,0 0-64,0 0-32,0 0-80,0 0-144,3-1-385,2-2-895,3 0-880,1-2-2001,1-4-3057,0 0-1776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3.6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161 281 1304,'1'0'3897,"-1"-1"-2185,2-2-711,1 0-353,1-1 72,1-1 24,0 0-144,-1 2-208,0-1-128,0 2 40,-1 0 41,0-1-105,1 0-96,0-1-96,0-1-32,1 0-8,0-1 8,-1-1 56,1-1 168,-2 2 296,-1 0 112,-2 1 40,0 2-32,-1 1 8,0 2-15,-1 1-17,0-1-16,1 1-88,0 0-64,0-1-32,1 1 0,-1-1 88,0 1 32,1-1 9,-1 1-65,1 0-104,-1-1-64,1 1-40,0 0 32,0 0-8,-1 1-72,-1 1-32,-2 1 16,-1 2 16,0 1-8,-3 3-56,0 1 32,-2 2-16,-1 0 8,0 2-8,1 0 17,0 1 7,2 1-40,1-2-8,2-1-32,1-2 8,2-2 0,2-1-16,1-2 32,1 1 16,1-2 32,0 1-40,1 0-24,0 0-40,-1 0 8,0-1-40,-1 0-24,0 0 8,0-1 8,-1-2 8,1 0-24,1 0 72,1 0 48,2 0 48,1 0-16,1 0 16,1 0 16,0 0-88,0-1-40,1 1-16,-2-1-40,0-1 8,-2 0-8,0 0 24,-1-1-24,0 0 0,-1 0 16,-1 0-56,0 0 40,-1 1-48,0-1 8,0 1-8,0-1 8,2 0 56,-1 1 32,1-1 9,2 0 15,-1-1-24,1 0 0,0 1-32,-1-1-8,0 1-8,0-1 16,1-1 8,1 0 24,0-1-24,1-2-24,1 0 8,-1-1-40,-1 1 56,0 1-24,-2 0-48,-1 0 48,-1 1-40,0 0-8,0 0 8,-1-1 40,0-1-40,0-1 48,0 0-40,1 0-8,0 0 40,0 0-48,0 0 8,0 0 0,0-2-8,1 1 48,0-2-48,0 1 8,-1-1 0,0 0 40,0-1-40,-1 0 0,0 0 48,-1 0-40,0 1 32,0 0-40,-1 0 8,0-1-8,0 2 8,0-1-16,0 1 48,-1 0 16,0 1-56,0 0 48,0 3-40,0 0-8,-2 1 104,0 1-64,-2 0-8,1 0-32,-1 0-8,0-1 16,0 0-8,-1 1 0,1 1 40,0 0-40,0 0 40,1 0-40,-2-1 0,1-1 0,-1-1 0,0 0 40,0 1-48,0 1 48,1 0-40,-1 0-8,1 1 0,0 1 0,-1 1 0,2-1 0,-1 1 0,0-1 0,1 0 0,2 0 0,0 0 0,0 0 0,0 0 0,-2 0 0,-1 1 0,-2 1 0,-1 1 0,-1 1 0,-2 1 0,1 1 0,-1 0 0,1 0 0,0-1 0,2-1 0,1 0 0,1-1 0,-1-1 0,1 1 0,0 0 0,-1 0 0,1-1 0,-1 0 0,-1 1 0,1 1 0,0-1 0,0 1 0,1 0 0,1-1 0,-1 0 0,1 0 0,1-1 0,0 0 0,1-1 0,1 1 0,-1 0 0,0 0 0,0 0 0,-1 1 0,-1 0 0,1 0 0,-1-1 0,1 1 0,1-2 0,0 1 0,1-1 0,1 0 0,0 0 0,2 0 0,-1 0 0,-1 1 0,-1 2 0,-1 2 0,-1 1 0,0 0 0,-1 0 0,2 0 0,0-2 0,1 0 0,2-3 0,0 0 0,2-2 0,-1 0 0,1 0 0,1 0 0,0 0 0,1 0 0,3 0 0,3 1 0,4-1 0,5-1 0,7-3 0,6-4 0,3-1 0,0-2 0,-1 1 0,-5 0 0,-5 1 0,-6 2 0,-6 1 0,-4 3 0,-4 2 0,-1 1 0,0 0 0,2 1 0,2-1 0,4-1 0,2-1 0,3 0 0,1 0 0,0-1 0,1 1 0,0 0 0,-1 1 0,0-1 0,-2 1 0,-2 1 0,-2 0 0,-3 0 0,-1 0 0,-3 0 0,0 0 0,-2 0 0,0 0 0,0 0 0,2 1 0,-1-1 0,1 0 0,0 0 0,-1 0 0,-1-1 0,0 1 0,-2 0 0,0 0 0,-1 0 0,0 0 0,-1 0 0,1 1 0,-1-1 0,-1 1 0,0 0 0,1-1 0,-1 1 0,0 0 0,-1-1 0,-3 2 0,0-1 0,-2 0 0,1-1 0,1 1 0,1 0 0,2-1 0,2 1 0,1 0 0,1-1 0,0 1 0,0 0 0,-1-1 0,0 1 0,-1 0 0,-1 0 0,-3 1 0,-1 0 0,-3 0 0,0-1 0,1 0 0,-1-1 0,3-1 0,1 0 0,1-1 0,2 0 0,0 0 0,2 0 0,0 1 0,-1 0 0,0 0 0,-1 1 0,-2 0 0,-3 0 0,-1 0 0,-5 0 0,-2 1 0,-1 0 0,-1 0 0,0-1 0,-1 0 0,1 0 0,2-1 0,1 1 0,3-2 0,0 1 0,3 0 0,-1-1 0,1 1 0,0 1 0,-1 0 0,-2 1 0,0 0 0,0 1 0,0-1 0,2 1 0,1 0 0,2 0 0,1 1 0,2-1 0,1-1 0,-1 0 0,0 1 0,-1-1 0,-1 0 0,0 1 0,0 0 0,0 0 0,0-1 0,-1 1 0,1-1 0,0-1 0,1 0 0,-2 0 0,2 0 0,-1 0 0,2 1 0,1-1 0,2 1 0,0-1 0,1 0 0,0 0 0,1 1 0,0-1 0,1 0 0,-1 1 0,2-1 0,-1 2 0,1-1 0,-1 0 0,0-1 0,-1 1 0,0-1 0,-1 1 0,0 0 0,1 1 0,0 1 0,-1 1 0,1 1 0,0-1 0,0 1 0,0 0 0,1 0 0,-1 1 0,1 1 0,-1-1 0,0-1 0,0 0 0,1-1 0,-1-1 0,-1-1 0,1 0 0,0 1 0,0 1 0,1 2 0,-1 1 0,0 2 0,0 2 0,-1 2 0,0 1 0,0 2 0,0 1 0,0 0 0,0-1 0,0-2 0,0-2 0,1-1 0,0-2 0,0-1 0,0-1 0,1-2 0,1 0 0,0-2 0,1 0 0,2-1 0,2 0 0,3 1 0,2-1 0,4 1 0,3-1 0,2 0 0,2-1 0,0-2 0,1 0 0,-2-2 0,-2 0 0,-2-1 0,-5 0 0,-2 0 0,-2 0 0,-2 0 0,0 0 0,-1 0 0,1 0 0,2-3 0,1-1 0,0-2 0,2-2 0,0-2 0,0 1 0,-2-1 0,-1 1 0,-1 1 0,-1-1 0,-1 1 0,1-1 0,-2 0 0,0 1 0,0-1 0,-1 0 0,-1-1 0,0 0 0,1-1 0,-1-1 0,0 1 0,1-1 0,-1-1 0,-1 2 0,-1 0 0,-1 1 0,-1 1 0,-2 1 0,-1 0 0,-1 1 0,0 1 0,0 0 0,0 1 0,1 0 0,-1 0 0,0-1 0,0 1 0,-1 0 0,-1 1 0,0-1 0,0 0 0,-1 1 0,0-2 0,-1 2 0,0 0 0,1 1 0,-2 1 0,-1 1 0,-1 0 0,-2 1 0,1 0 0,-2 0 0,0 2 0,2 0 0,0 1 0,3 1 0,0 1 0,1 0 0,1-1 0,-1 2 0,1 1 0,0-1 0,2 1 0,0-1 0,-1 1 0,0 1 0,-1 1 0,-1 4 0,-2 4 0,-3 3 0,0 3 0,0 1 0,1 0 0,0-1 0,1 0 0,1-1 0,1-1 0,1-2 0,2-1 0,1-1 0,2-1 0,1 0 0,0 2 0,0 1 0,0 1 0,1 2 0,0 0 0,0-1 0,0 0 0,0-2 0,1-1 0,-1-1 0,1-2 0,0-1 0,0-2 0,0-1 0,0 0 0,1-1 0,0 0 0,1 1 0,1 0 0,0 1 0,1 1 0,0-1 0,1 0 0,0-2 0,0-1 0,2-1 0,0-1 0,3-1 0,3-1 0,2-2 0,3 0 0,1 0 0,2-1 0,1 0 0,0-2 0,2 0 0,-1-2 0,0-2 0,0-1 0,-2-2 0,-1-1 0,-2-1 0,0-2 0,-1-2 0,-2-1 0,-2-1 0,-2 0 0,-3-1 0,-1 1 0,-3 0 0,-1 1 0,-2 0 0,0 1 0,0 1 0,-1 0 0,1-1 0,-1-2 0,-1 0 0,0-2 0,0 1 0,0 1 0,0 0 0,1 2 0,-1 1 0,1 3 0,-2 2 0,1 3 0,-1 3 0,0 1 0,-3 2 0,-1 1 0,-5 1 0,-3 0 0,-4 2 0,-4 1 0,-1 3 0,-1 0 0,2 1 0,3 0 0,4-2 0,4-1 0,4-2 0,1 0 0,1-1 0,0-1 0,-1 0 0,-3 1 0,-2 1 0,-1 3 0,-3 2 0,-1 2 0,-2 2 0,1 3 0,-1 2 0,1 3 0,1 2 0,1 1 0,1 0 0,1 1 0,2-3 0,2-2 0,2-2 0,2-3 0,1-3 0,1-3 0,0-2 0,1-2 0,-1 1 0,1 0 0,0 2 0,-1 2 0,1 0 0,0 3 0,0 1 0,0 0 0,1 2 0,0 0 0,1-2 0,1-1 0,0-2 0,0-3 0,0-3 0,0-1 0,0-1 0,0-2 0,0 0 0,0 0 0,0-1 0,0 1 0,1 0 0,-1 0 0,0 1 0,1-1 0,0 1 0,-1 0 0,1 0 0,1 0 0,0 1 0,0-1 0,0 0 0,0 1 0,-1-1 0,0 0 0,0 0 0,-1-1 0,1 1 0,-1 0 0,0 0 0,0 0 0,0 0 0,0 0 0,-1 0 0,0-1 0,0 0 0,-1 1 0,0-1 0,1 1-56,-1-1-1352,1 1-1185,-3 0-1368,-2-2-904,-8 0-3112,-2 0-3930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5.02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106 45 960,'-1'0'2769,"1"-1"-785,-1 0-591,0 0-209,0 0-184,0-1-344,0 0-64,-1 0 152,0-1 313,0 0 119,-1 0-16,1 1-152,-1 2 65,0 1-65,1 1-168,-1-1 24,1 1-64,-1 0-64,0-1-87,1 0-161,-1 0-128,2-1-32,-1 0 8,0 0-16,-3 0 32,-1 0 104,-2 0-24,0 1-88,0 0 32,0 1-39,2 1-49,1 0 8,2 0-8,1-1 0,1-1 24,3 0 0,1 0 16,3 0 88,2 1 160,3-1-32,4 1-152,0 0-64,2 0-136,0 0 1,1-1-65,1 0-16,1-2-32,3-2-16,3 0-16,3-2 8,3 0-48,1 0 40,0 0 0,1 1 0,-2 0-32,-2 0-8,-3 1 40,-3 0-32,-2 0-8,-2 2 8,-3-1 48,-2 0-64,-3 1 0,-3 0 8,-2 2 0,-2-1-8,-2 1 8,0 1 0,1-1 0,-1 0 8,-1-1-8,0 1 0,-2-1 88,1-1-32,-1 1-56,0 0 64,0 0-64,0 0 8,0 0-8,0 0 40,-1 0-40,1-1 56,0 1 8,0-1 128,-3 2 56,-3 0 32,-2 0-152,-4 0-136,-2-1 0,-2 0 0,1-1 0,0 0 0,3 0 0,2 0 0,0-1 0,-1 0 0,0 0 0,-3 0 0,-4 0 0,-4 1 0,-2-1 0,-3 1 0,-2 1 0,0-1 0,0 0 0,3 1 0,3 1 0,2 0 0,4 1 0,3 1 0,2-1 0,0 1 0,0 0 0,0 1 0,1 0 0,0 0 0,1 0 0,1-1 0,1 0 0,0-1 0,0 0 0,1-1 0,1-1 0,2 0 0,1 0 0,1 0 0,1 0 0,0 0 0,1 0 0,0 0 0,0-1 0,-1 1 0,0 0 0,-1 0 0,0 1 0,0 0 0,0-1 0,0 1 0,1-1 0,2 1 0,-1-1 0,1 0 0,1 1 0,1 1-96,0 1-584,1 1-1769,0 2-3184,-2-1-3593,-2-1-5457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28.8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47 2264,'0'0'2329,"0"-2"-1017,3 0-440,0-1-271,1-1-201,1-1-104,0 0-128,-1 0-104,0 0-64,-2 1 0,0 0-72,-2 1-344,0 1-689,-1 1-815,-2 0-1713,-1 1 2473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6.28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20 336,'1'0'224,"0"0"-152,0 0-56,-1 0-8,1 0 104,-1 0 152,0 0 176,0 0 16,0-1-104,0-1-175,0 0-105,1-1-24,0-1 72,-1 1 64,2 1 16,-2 0 32,0 2 80,0 1 96,0 0-40,-1 0-8,0 0 136,0 0 80,0 0-112,1-2-152,0 1-48,0-1-7,0 1-9,0-1-32,0 1-24,0 0 0,0-1 16,0 1-40,0 0-40,0 1-32,0-1-32,0 0-16,0 0 0,0 0-40,0 0-8,0 0 0,0 0-8,0 0-160,0 0-520,4 0-1065,2 0-4376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7.10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 7 2737,'0'-1'1424,"0"1"-640,0-2-256,0 1-16,0 0 184,0 0 145,0 1-169,0-1-264,0 1-96,0 0 0,0 1-72,0 0-80,0 0-80,-1 0 8,0 0-40,1-1-40,0-1 64,1 0-64,-1 0 0,1 0-8,-1 1-8,0-1-240,0 1-920,1 2-1121,0 1-3936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37.06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127 31 2336,'0'0'1889,"0"0"-329,-1 1-328,0 0-223,-2-1-361,1-1-176,-1 0 32,0 0 72,0-1 56,1 1 40,0-1-151,1-1-9,0 1 56,1-1 32,1 2-16,-1 0-128,0 3-96,0-1-24,-1 2-96,0-1 16,1 0-40,-1-1-16,0 1 41,1-2 135,0 1 8,0-2-16,0 1 56,1-1 32,0 0 0,0 0 0,0 0-40,0 1-8,0 0-48,0 0-48,0 0 25,1 0 63,2 0-32,4 0 16,1 0-104,4-1-56,1-1 40,2-1-8,2 0-16,0 0-16,-1-1 16,-3 1-48,-2 1-80,-4 0-32,-2 1-16,-1 1-56,-2 1 56,-1 0-64,-1 0 16,0 1 40,1 0 16,1 1-24,1-2-32,1 1 56,1 1-24,1 0-40,0 0 128,0 0-40,1-1 8,0 0-16,0 0 8,-2 0-40,0 1 17,-1-2-1,-1 1-8,-1-1 8,-1-1 8,0 1 32,0-1-16,1 1 24,0 0 48,-1 0-24,0 0 0,0 0-64,-1-1 32,1 1-64,0 0 24,1-1-64,1 2 104,1-1-64,2 1 24,-1 0-64,1 1 88,-1 1-80,0-1 40,-2-1-48,0 0 56,-1 0-56,-1-1 48,-1 0-8,1 0 0,0 0-32,1 0 56,0 1-64,2 0 64,1 1-64,0 0 40,1 1-48,0 0 16,0 1 32,-1 0-48,0-1 8,0 1 0,0 0 0,1-1 64,0-1 8,1 1-16,-2 0-8,0 0 8,-1 0-56,0 0 112,-1-1-48,1-1 24,-1 1-48,0-1 24,1 2-64,0 1 80,1 0-80,1 2 64,1 0-64,1-1 64,0 0-64,-1 0 64,0 0-64,-1-1 88,-1 1-80,0-1 88,0 0-96,0-1 80,0 1-80,0 0 40,0-1 0,-1 1-40,-1 0 0,0 1 40,0-1-40,-1 1 56,1-1-56,1 1 0,0 0 0,0 0 0,2-1 0,1 1 48,1 0-56,1 2 48,-1 0-40,0 0 40,-2 0-40,0-2 0,-2-1 0,0-1 0,-2-2 0,0 0 40,0-1-40,0 1 0,0 1-8,-1 0 16,1 0-16,-1-1 8,1 1 0,0 0 32,0-1-32,-1 1-8,1 0 8,0 0 8,1 2-8,0-1 8,1 1-8,1 0 40,0 0-40,-1 0 0,0 0 0,1 0-8,-2-1 8,1 1 0,-1-1 0,0 0 0,0 0-8,-1 0 8,0 0 0,0 0-8,0 0 0,-1-1 8,2 1 0,-1 0-8,0 0 0,0-1 8,-1 0 0,1 0 0,-1 0 0,0-1 0,0 0 0,1 1 0,-1-1 8,1 0-16,0 0 16,1 1-7,-1 0-1,1 1 0,0 0 0,0-1 40,2 2-40,-1-1 0,2 1 40,0-1-40,-1 1 8,-1-2-8,-1 1 8,0-1-8,-1 0 0,1 0 8,0 0-8,0-1 0,1 1 8,-1 0-8,0 1-8,1 0 8,-1 0 0,1 0 0,-1 1-8,0-1 8,0 0-8,0 0 0,1-1 0,0 0 0,0 1 8,-1 0-8,1 0 0,-1 0 8,0 0-8,-1 0 0,0 1 0,0-1 0,1 0 8,0 1 0,0 0-8,0 2 0,0 0 0,-1 1 16,1 0-8,-1 1 0,-1-1 0,0-1 0,1 0 0,-1 1 0,-1-2-8,0 1 0,-1 0 0,2-2 8,0 1-8,-1-1 8,0-2-8,0 1 0,0-1 0,0-1 0,-1 1 0,1 1 0,0 2 0,-1 0 0,0 2 0,1 1 8,0 0-8,0 0 8,1 0-8,-1-2 0,0 1 0,0 0 0,0-1 8,0 0-8,0 1 0,-2 0 0,1 2 8,-1 0-8,0 2 0,1-2 0,-1 1 0,0-2 8,0 0-8,1-1 0,-1 0 0,1-1 0,0-1 0,0 1 8,1-2-8,0 1 0,-1 0 0,1-1 0,0-1 0,0 0 0,0-1 0,-1-1 0,1-1 0,-1 0 0,0 1 0,0 0 8,0-1-8,-1 0 0,-1 1 8,1 1-8,-1 2 8,0 2 40,-2 1-40,0 0-8,1 0 0,0-2 0,1 0 8,1-3 0,0-1-8,2-3 8,-1 0-8,1 0 8,0 0 0,0 0-8,-1 2 0,0 0 0,1 0 0,-2-1 0,0-1 0,0 1 0,1-1 8,-1 0 0,1 1 0,0-1-8,0 1-8,0 0 8,0 0 0,0 0-8,0 0 8,0 0-8,0 0 0,0 0 8,0 0 8,0 0-8,0 0 8,0 0-8,0 0 0,0 0-8,0 0 8,0 0 0,2 4-8,1 1 0,0 2 0,2 3 8,-1 1-8,1-1 8,-1-1 0,-1-3-16,1-1 8,0-3 0,-2-2 0,1-2 0,0 0 0,0-1 8,2 0 0,1-1 8,1-1 0,0 0 0,1-1 8,0 1-8,-3 2 0,-1 0 0,-1 1-8,-1 2 8,-2-1-8,0 1 8,0 1 0,-1-1 0,0 1-8,0 0 0,1 0 0,0-1-8,0-1 8,0 1-8,1-1-8,-1 1 16,0 0-8,0-1 8,0 1 0,0 0 0,0 0-16,0 0 8,0 0-8,0 0 8,0 0-8,0 0 8,0 0 0,0 0 0,0 0 8,0 0 0,0 0 16,0 0 56,0 0-16,0 0 40,0 0 0,0-3-24,0-5-64,0-3-8,1-4 8,0-1-8,0-2 8,1 0 0,1 0-8,2 0-8,1-1 8,2 0 8,1-1-8,-1 0 0,0 0 8,-1 0-8,-1 1 0,-2 0 8,-1 3 40,-2 1 16,-1 2-64,-1 3 8,0 2 0,-1 0 8,-1 1 40,1 0-56,-1 0 0,2 1 8,-1 1-8,0 0 8,-1 2-8,0-1 8,-1 1 0,1 1 40,0 0-40,0 0 0,1 0-8,-1-1 8,-1-1 0,0 1 8,-1-1-8,0 0-8,0 1 8,1-1 0,-1 0 0,1 1 0,0-1 0,-1 1-8,0-1 16,-1 1-8,0 0 40,1 1-40,1-1 0,-1 0 40,0 0-40,0 0 8,-1 0 40,1 0 16,1-1-8,0 0-8,0 1 8,1 0 8,-1 0-24,0 0 24,-1 0 8,0-1 8,-1 1-32,1 0-8,-1 0-32,1-2 32,-1 1-40,0-2 48,0 1-56,0-1 0,-1-1 0,0 0 0,1 0 0,1 1 0,0 1 0,0 1 0,-1 0 0,-1 0 0,0 1 0,-1 1 0,-1-1 0,0 0 0,1-1 0,1 0 0,1 0 0,0-1 0,-1 1 0,1-1 0,-1 0 0,-1 0 0,0-1 0,-2 0 0,0 0 0,0-1 0,0 0 0,1 1 0,0-1 0,0 0 0,-1 1 0,1 0 0,1 0 0,-1 0 0,1-1 0,1 2 0,0-1 0,1 2 0,-1 0 0,0-1 0,1 1 0,0 0 0,0 1 0,0-2 0,1 1 0,0-1 0,0 0 0,0 0 0,0 0 0,0 0 0,1 0 0,-2-1 0,0 1 0,-1 0 0,0 0 0,0 0 0,-1 1 0,1-1 0,1 1 0,-1 0 0,0 0 0,-1-1 0,0 1 0,-1-1 0,1 1 0,0 0 0,-1-1 0,1 0 0,-2-1 0,1-1 0,-1-1 0,1 1 0,1 1 0,0 0 0,1 0 0,2 1 0,-1 2 0,1 0 0,0 1 0,-1 0 0,0 0 0,0-1 0,0 1 0,1-1 0,-1 1 0,0-1 0,0 1 0,0 0 0,0-1 0,-2 1 0,-1-1 0,-1-1 0,-1 1 0,-2-1 0,-1 0 0,0 1 0,-2 0 0,1 0 0,0 1 0,-1 0 0,1 2 0,-1 0 0,0 0 0,0 1 0,0 0 0,0 1 0,3 0 0,1 1 0,0 0 0,2 0 0,-1-1 0,1 0 0,1 0 0,-1-1 0,-1 1 0,-2-1 0,-2 0 0,1 1 0,3 0 0,1-1 0,4 0 0,1 1 0,2-1 0,2-1 0,0 1 0,1 0 0,-2 0 0,1 1 0,-1-1 0,1-1 0,-1 1 0,0 0 0,0 0 0,0-1 0,1-1 0,0 1 0,-1 1 0,0-1 0,-1 1 0,0-1 0,-2 0 0,0 1 0,-2 0 0,0 0 0,-1 0 0,1 0 0,0 0 0,2 0 0,2-1 0,0 0 0,2 0 0,1 0 0,0 0 0,-1-1 0,-2 1 0,1-2 0,0 1 0,1 0 0,2 0 0,-1 0 0,2 1 0,0 0 0,0-1 0,2 0 0,2-4 0,2-2 0,5-5 0,3-2 0,2-1 0,2-1 0,-2 1 0,-1 1 0,-3 4 0,-4 2 0,-4 3 0,-3 3 0,-2 1 0,-2 1 0,0 0 0,-1 1 0,0-1 0,1 0 0,1 0 0,0 1 0,0-1 0,0 0 0,1 0 0,0 0 0,-1 0 0,0 0 0,0 0 0,0 0 0,0 0 0,0 0 0,0 0 0,4 2 0,3-1 0,5 0 0,4 1 0,1-2 0,0 2 0,1 0 0,-3 1 0,-2 1 0,-2 1 0,-1 0 0,-1 1 0,-1 1 0,0-1 0,0-1 0,1 0 0,-1-1 0,0 0 0,-1 0 0,-1 0 0,-1-1 0,0 1 0,0-1 0,0 0 0,0 1 0,1-1 0,1 1 0,0 0 0,0 1 0,1 1 0,0-1 0,1 1 0,1-1 0,2 0 0,0 0 0,1 0 0,0 0 0,2 0 0,-1 1 0,0-1 0,-1 1 0,-2 0 0,-1 1 0,0 1 0,-2 0 0,1 0 0,0 1 0,-1 0 0,1-2 0,-2-1 0,0 0 0,-1-1 0,0-1 0,-1 1 0,0 0 0,1 0 0,-1 0 0,1 0 0,-1 0 0,1-1 0,-1 0 0,0 0 0,1 0 0,0 1 0,1 0 0,0 1 0,0 0 0,1 1 0,0 0 0,2 0 0,-1-1 0,0 0 0,-1-1 0,0 1 0,-1-1 0,-1 1 0,0-1 0,0-1 0,0 1 0,1-1 0,-1 1 0,0 0 0,1 1 0,0-1 0,-1 0 0,1-1 0,0 0 0,0 0 0,0-1 0,0 1 0,0-2 0,-1 1 0,0-1 0,-1 1 0,0 0 0,0 1 0,1 0 0,0 1 0,1-1 0,1 1 0,0-1 0,1 1 0,-2 0 0,0 1 0,0-1 0,-1 0 0,0 1 0,0-1 0,0 0 0,0 1 0,0 0 0,-1 1 0,1-1 0,0 1 0,-1 0 0,0 0 0,0 0 0,-1 0 0,1 0 0,-1 0 0,1 0 0,1 1 0,0-1 0,0-1 0,-1 0 0,-1-1 0,-1 0 0,-1 0 0,1 1 0,-1-1 0,1 1 0,0 0 0,1 1 0,-2-1 0,1 0 0,0 0 0,0-2 0,0 0 0,0-2 0,-1 1 0,0 0 0,0-1 0,-1 1 0,0-1 0,0 1 0,0 1 0,1 1 0,0 0 0,1 0 0,0-2 0,-1 0 0,0 0 0,-1-2 0,0 0 0,-1 0 0,0-1 0,0 0 0,0 1 0,0 0 0,0 0 0,0 1 0,0 1 0,0 1 0,0 0 0,0 0 0,1-1 0,0-1 0,0-1 0,-1-1 0,1 0 0,0 0 0,0 0 0,-1 0 0,1 0 0,-1 0 0,0 2 0,0-1 0,0 2 0,0 0 0,1 1 0,0 1 0,-1-1 0,1 1 0,0-2 0,0 1 0,0-1 0,0 0 0,-1 0 0,0 0 0,1 1 0,-1-1 0,1 0 0,0-1 0,-1-2 0,1 0 0,-1-1 0,0 0 0,0 1 0,0-1 0,0 1 0,0-1 0,1-1 0,-1 0 0,0-3 0,0-3 0,-1-4 0,1-3 0,0-3 0,-1 1 0,0 0 0,0 4 0,1 3 0,-1 2 0,1 2 0,-2 0 0,0-1 0,0 0 0,-1-2 0,1-2 0,-1 0 0,1 0 0,0 1 0,0 1 0,1 2 0,-1 1 0,0 0 0,1 2 0,-1 0 0,0-1 0,0 0 0,-1 1 0,1 0 0,-2-1 0,0 1 0,0-2 0,-1 1 0,0-1 0,1 0 0,-1 0 0,1 0 0,0 0 0,0 0 0,-2 0 0,-1 0 0,0 1 0,0 0 0,-1 1 0,1 0 0,0 0 0,1 0 0,0-2 0,0-1 0,-1 1 0,2-1 0,-1 1 0,0 0 0,1 1 0,0-1 0,1-1 0,0 0 0,-1-1 0,0-1 0,0-1 0,-1 1 0,-2-1 0,1 0 0,0 0 0,0 1 0,0 1 0,1 0 0,-1 1 0,1 0 0,0 0 0,0-1 0,-1 1 0,0-1 0,-1 1 0,1-1 0,1 2 0,1 1 0,0 2 0,1 0 0,0 1 0,0-1 0,-1 0 0,1-2 0,-3 0 0,0-1 0,-1 0 0,-1 0 0,1 0 0,1 1 0,1 0 0,0 1 0,0 1 0,1 0 0,-1 1 0,1 1 0,-1 0 0,-2 1 0,1-2 0,-1 1 0,1-1 0,-1 0 0,1-1 0,0 0 0,-1 1 0,-2-1 0,0 0 0,-1 0 0,0 1 0,-1 0 0,0 1 0,-1-1 0,-1 1 0,2 0 0,0 0 0,2 0 0,2 0 0,1 0 0,0 0 0,1 0 0,-1 0 0,2 0 0,-1-1 0,1 1 0,-1-1 0,0 0 0,-1 0 0,-1 0 0,0 0 0,0 0 0,-1 0 0,1 0 0,0-1 0,0-1 0,0 0 0,0 0 0,-1 0 0,2 0 0,-1 0 0,2 0 0,0 0 0,0 1 0,1 1 0,-1 0 0,1-1 0,-2 0 0,0 1 0,-2-1 0,0 2 0,0 0 0,1 0 0,1-1 0,-1 1 0,0-1 0,0 0 0,0 1 0,-1 0 0,1 1 0,0-1 0,0 1 0,2 0 0,0 0 0,1 0 0,0 0 0,1 1 0,-1-1 0,1 1 0,0 0 0,-1 0 0,-1 1 0,0 0 0,-1 1 0,2 1 0,-1-1 0,1 0 0,1-2 0,0 1 0,0 0 0,-2 0 0,-1 0 0,-1 1 0,0 0 0,0 0 0,2 0 0,0-1 0,2 0 0,1 0 0,1-1 0,1 0 0,0-1 0,0 1 0,0 0 0,-1-1 0,1 1 0,-1-1 0,1 0 0,0 0 0,0 0 0,1 0 0,-1 0 0,1 0 0,0 0 0,0 0 0,0 0 0,-1 1 0,0 0 0,1 1 0,0-1 0,1 0 0,-1-1 0,0 0 0,1 1 0,-1-1 0,1 0 0,0 0-432,0 0-1448,-1 3-2521,-8 7-2569,-2 2-12114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43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29 965 192,'-2'0'5325,"-3"2"-3470,4-1-1600,1-1-198,-1 0 0,1 0 0,0 1 0,0-1 0,-1 0 0,1 0 1,-1 0-1,1 1 0,0-1 0,-1 0 0,1 0 0,0 0 0,-1 0 1,1 0-1,-1 0 0,1 1 0,0-1 0,-1 0 0,1 0 0,-1 0 1,1-1-1,0 1 0,-1 0 0,1 0 0,-1 0 0,1 0 0,0 0 0,-1 0 1,1 0-1,0-1 0,-1 1 0,1 0 0,0 0 0,-1-1 0,1 1 1,-1-1-1,-5 9 2007,11-16-73,8-4-1721,-1-2-1,0 1 0,-2-1 0,16-26 1,31-68 248,-56 105-485,13-29 138,-10 22-53,-1 1 0,1 0 0,11-16 0,9-22 217,-12 17-23,31-57 376,48-42 623,-84 120-891,12-15-107,-2 0-1,-1-1 1,20-43 0,0-6 312,-15 27-346,20-59 384,-40 98-359,-3 10-142,-9 18-90,5-8-75,-20 41 69,25-49-27,1-8 19,0 0-12,1 8-41,-1-3 46,-5 2-287,-20 39-1403,-1-14-3198,-9-6-1518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38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9 574 2553,'-9'-4'20851,"18"-8"-20761,1-1 0,0 1 0,1 1 0,0 0 0,24-18 0,75-44-106,-72 49 45,225-128 6,-7 5-6,-235 133-30,4-2-2,38-19-1,-59 34-28,-8 5-61,5-4-63,-37-23-13038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42.6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1 365 3905,'5'-6'5183,"15"-20"-969,7 10 905,18-18-3709,-4 3-931,-13 11-222,67-45 274,114-60 0,-183 109-525,-21 12-4,0 0 1,1 1-1,-1 0 0,1 0 1,0 0-1,8-2 0,-20 14-1602,-16 9-4196,3-3 1703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44.7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0 398 4385,'0'-3'13872,"5"1"-13516,99-43 1345,-40 17-1441,-1-3 1,107-70-1,36-20 138,-75 55-390,-137 71-907,4-2 274,-1 0 0,0 0-1,0 0 1,0 0 0,0-1 0,-1 0 0,1 1 0,-1-1 0,1-1-1,-1 1 1,-7 2 0,-24-5-4889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46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15 257 1032,'-14'0'17395,"16"0"-17269,0-1 0,0 1 0,-1-1 0,1 1 0,0-1 0,0 0 0,0 0 0,-1 0 0,1 0 0,0 0 0,-1 0 1,1 0-1,-1 0 0,2-3 0,18-10 6,278-147 165,-210 94-304,-127 108-2758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50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5 450 960,'-4'-10'16242,"23"-3"-12589,79-34-2200,-43 22-1131,323-136 109,-153 91-415,41-17 0,-199 60-9,-64 25-24,-1 1 1,1 0 0,0-1 0,0 1 0,0 1 0,0-1 0,0 0-1,6 0 1,-9 1 20,0 1-1,0-1 1,0 0-1,0 0 1,0 0-1,0 0 1,0 0-1,1 0 1,-1 0-1,0 0 1,0 0-1,0 0 1,0 0-1,0 0 1,0 1-1,0-1 1,0 0-1,0 0 1,0 0-1,0 0 1,0 0-1,0 0 1,0 0-1,0 1 1,0-1-1,0 0 1,0 0-1,0 0 1,0 0-1,0 0 1,0 0-1,0 0 1,0 1-1,0-1 1,0 0-1,0 0 1,0 0-1,0 0 1,0 0-1,0 0 1,0 0-1,0 0 1,0 1-1,0-1 1,0 0-1,-1 0 1,1 0-1,0 0 1,0 0-1,0 0 1,0 0-1,0 0 1,0 0-1,0 0 1,0 0-1,-1 0 1,1 0-1,0 0 1,0 0-1,0 0 1,0 0-1,0 0 1,0 0-1,0 0 1,-1 0-1,-2 3-1160,-18 6-6975,-18-9 3702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52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8 434 2881,'-8'-9'15047,"55"-6"-10345,4-2-4530,64-20 338,204-96-1,-265 109-491,-28 14 16,-1-2 1,35-21-1,8 8 173,-10-1-165,25-23 196,-65 38-208,34-13 0,-33 16-19,-50 14-6838,-13-2 1973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54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36 370 2833,'-9'-11'15858,"-18"13"-12967,54-41-1685,15-7-1208,2 3 1,2 2 0,1 2-1,97-61 1,-49 56-746,-93 43 696,-1 0-4,0 0 1,0 1 0,0-1-1,0 0 1,0 1 0,0-1-1,0 1 1,0-1 0,0 1 0,0 0-1,0-1 1,1 1 0,-1 0-1,0 0 1,0 0 0,0 0 0,0 0-1,0 0 1,1 0 0,-1 0-1,0 0 1,1 1 0,-23 23-3904,-5-2 1018,-46 30-1942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56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0 371 2881,'9'-14'16731,"49"-33"-15675,75-47 0,-37 28-571,-57 38-291,79-53 144,-44 41-313,-73 39-18,-3 2-48,0 0 1,1-1 0,-1 1-1,0 0 1,0 1-1,1-1 1,-1 0 0,1 0-1,-1 1 1,1-1-1,-2 3 1,-1 0-105,-1 2-299,-8 7-742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57.1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1 418 2601,'5'-18'5498,"15"1"-2472,-6 7-767,15-14 2534,22-15-2505,21-16-1300,-21 17-619,67-38 0,-92 60-363,163-108 60,-215 153-2201,23-25 1547,1 0 0,-1 0 1,1-1-1,-1 1 0,0-1 0,0 0 0,-1 0 0,1 0 0,-1 0 0,0 0 0,-7 3 0,-34 13-4507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58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0 352 4817,'11'-11'15837,"47"-21"-14521,-13 10-757,141-74 374,200-74 1,-373 165-937,-7 2 0,-1 1 1,1-1 0,0 2 0,0-1 0,0 1 0,0-1 0,0 2-1,8-1 1,-13 1-6,-5 4-1004,-1 0 9,1 0 0,-1-1 0,0 1 0,0-1 1,-6 3-1,-52 21-3610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37.7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 1671 320,'0'0'712,"0"-1"112,0 0-279,-1-1-225,0 0 128,0 0-128,1 0 16,-1 1-96,1 0-96,0 1-80,0 0-56,0 1 72,0-2 80,0 1 200,0 0 176,0 0 40,0 0-56,0 1-88,0-1-47,0 0-97,0-1-64,0 1 32,0 0 16,0 0 88,0 0 184,0 0 8,0-1-24,0 1-64,0 0-56,0 1 24,0-1-23,0 0-57,0 0-56,0 0 8,0 0-56,0 0 16,0 0 48,0 0 64,0 0 8,0 0-16,0 0-8,0 0-32,0 0-16,0 0-48,0 0-39,0 0-9,0 0-24,0 0 40,0-3-16,-1-1-40,3-3-40,0-2-40,1-2 8,3-3 40,2-2 72,1-2-24,1-3 112,1-1-16,0 1 48,1 0-40,-1 2-32,-2 3-48,-1 3 0,-1 1-8,-2 2-64,0 1-40,-1 0 40,-1 0 0,1-1-23,0 0 23,0-1 0,0-1-8,1 1-40,0 0 24,1-1 8,0 1-16,0-2-16,1 0-16,-1 1-8,-1-1 0,1 0 16,-1 2-32,0 0 16,0 0-56,1 1-8,-1-1 80,0 0-80,0 0 56,0 1-56,0 1 0,0-1 64,0 0-24,1 0-40,1-2 0,0 1 0,1 0 40,-1 0-40,0 0 8,-1 0 40,-1 2-40,0-2 40,0 1 8,0-1 8,0-1 24,1 0-24,1 0-24,1-1 0,0-1 8,-1 0 8,1 0-8,0-2-40,0 0 88,0 0-16,-1 0 32,1 0-40,0 0-8,0 1 40,0 0-40,0-1 24,-1 0-40,1 1-8,-1 0 16,3 0-16,-1 1 24,0 0-16,0 0 8,-1 1-16,-1-1 0,0 1-40,-1-2 64,0 1-64,1 0 8,1 0-8,0 1-8,0 1 8,0 0 40,-1 1-40,1-2 0,-1-1 40,0-1-48,1 0 8,-1 0-8,-1 1 8,0 1 0,0 1-8,-2 3 8,0 0 8,0 1-16,0 0 16,0 1-16,0 0 0,0-2 0,-1 1 0,1 1 0,-2 0 8,0 2-8,1 1 0,0 0-8,-1 0 8,1 0 0,0-1 0,2-1 0,0-3 0,0-2 0,1 0 8,0-3-8,1 1 0,-1 0 0,1 2-8,0 1 8,-2 2 0,-2 1 0,0 3 0,-2 1 0,-1 2 0,0 2 0,0-1-8,-1 1 0,1 1 0,0-1 0,0 0 8,0-1-8,0 0 8,0 0 0,0-1 0,0 1-8,0 0 0,0-1 0,0 1 0,1-2 8,3-3 0,0-1-16,0 0 8,-1 0 8,-1 2-16,0 1-56,-1 1-8,-1 2 16,0 1 56,-1 1-8,1-1-32,0-1 40,1-1-40,0-2 32,1-1 8,1-3 0,0 0 0,0-1-8,0 0-32,-1 2 0,0 0 0,0 3 40,0 0 0,0 1 0,-1 0-8,1 0 16,-1 0-8,0 1 8,0 0-8,-1 0 8,0 1 0,0 0-8,0-1 0,0 1 0,0-1 0,-1 1 8,1 0 0,0 0-8,1-2 8,1-1-8,1-2 0,1-2 8,1-1 0,1-3 0,0 0 0,-1 1 0,0 1 0,-2 2 0,0 2-16,-2 3-56,0 2-8,-1 0 32,1 0-24,-1 0 24,0-1 40,0 1-88,-1 0 32,1 0-8,0 0-24,-1 0-8,0 0-40,1 0-72,-1 0-48,1 0-48,0 0 8,0 0-16,0 0-80,0 0-160,0 0-209,0 0-383,0 0-456,0 0-305,0 0-471,1-7-2521,1-2-3561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4:43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0 696,'0'0'560,"4"0"-368,0 0-144,3 4-96,4-4-368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40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7 401 1328,'-6'-6'14685,"18"-10"-11286,19-12-3192,61-56 209,186-131 0,-257 202-415,35-25-10,-59 44-96,-3 7-1159,-24-10-10344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41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5 425 2665,'-4'-2'18250,"10"-3"-17944,127-75 1419,-64 41-1370,258-128 53,-234 122-368,-29 14-45,68-22 1,-114 51-69,-18 2 65,0 0 0,1 0 1,-1 1-1,0-1 0,0 0 0,0 0 1,0 1-1,0-1 0,0 0 0,0 1 1,0-1-1,1 0 0,-1 0 1,0 1-1,0-1 0,0 0 0,-1 1 1,1-1-1,0 0 0,0 0 0,0 1 1,0-1-1,0 0 0,0 0 0,0 1 1,0-1-1,0 0 0,-1 0 0,1 1 1,0-1-1,0 0 0,0 0 0,-1 1 1,-24 28-576,20-24 522,0 0-386,-18 18-601,22-22 736,0 0-1,0-1 0,0 1 0,0-1 0,0 1 0,0-1 0,0 0 0,0 1 0,0-1 0,0 0 0,0 1 1,0-1-1,0 0 0,0 0 0,0 0 0,-1 0 0,-21-8-3790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4:45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44 805 1040,'-5'-7'6724,"-15"-26"-4211,18 24-2351,-1-3 3249,3 12-3335,0 0 0,0 0 0,0 0 0,-1-1 0,1 1 0,0 0 1,0 0-1,-1 0 0,1 0 0,0 0 0,0 0 0,-1-1 0,1 1 0,0 0 1,0 0-1,-1 0 0,1 0 0,0 0 0,-1 0 0,1 0 0,0 0 1,0 0-1,-1 0 0,1 0 0,0 0 0,-1 0 0,1 1 0,0-1 0,0 0 1,-1 0-1,1 0 0,0 0 0,-1 1 0,-1 2 535,0-1 215,1-8 1226,3 5-1893,-1 0 0,1 0 0,-1-1 0,1 1 0,0 0 1,-1 1-1,1-1 0,0 0 0,0 0 0,0 1 0,-1-1 0,1 1 0,4-1 0,4-2 6,441-175 756,595-259-792,-1011 423-164,4-1-141,74-19 0,-109 33 138,-3 1 24,0-1 0,1 1 1,-1-1-1,0 1 1,0 0-1,1 0 0,-1-1 1,0 1-1,1 0 0,-1 0 1,0 0-1,1 0 1,-1 1-1,0-1 0,0 0 1,1 0-1,-1 1 0,2 0 1,-4 1-78,1 1 1,-1-1-1,0 0 1,0 0-1,-1 0 0,1 0 1,0 0-1,0 0 1,-1-1-1,0 1 1,-2 2-1,-6 2-1532,9-7 1471,1 1 1,0-1 0,-1 0 0,1 1-1,0-1 1,0 0 0,0 1 0,0-1-1,0 0 1,-1 1 0,1-1 0,0 0-1,0 1 1,1-1 0,-1 0 0,0 1 0,0-1-1,0 0 1,0 1 0,1-1 0,-1 0-1,0 1 1,1-2 0,6-18-3763,3-24-1235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4:47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 1 3889,'-7'0'13220,"-9"18"-13114,1 0 0,1 1-1,0 1 1,2 0 0,-20 41 0,29-55-70,-70 153 321,20-41-82,48-107-266,2-3 2,-1 1 0,0-1 1,-1-1-1,1 1 0,-2-1 1,-6 9-1,7-9 6,8-6-123,1-3 54,-6 1 233,16-13-4508,-11 2 148,-6-24-2910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47.74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1141 1317 416,'0'0'592,"0"0"-64,0 2-264,0 0-136,0 1-40,0-1 80,0 0-160,2-2 593,-1-1 239,1 0-136,-1-1-208,0 0-112,-2 2 0,1 0 0,0 0-48,1 1-16,-1 0 81,0-1 223,1-2 176,1 0 32,0 0-112,1-2-40,1 0-64,0 0 41,0-1-57,1 0-96,-1-1-56,-1 2-88,-1 1 0,0 1-48,-2 2-40,-1 0-32,1 1-56,-1 0-80,0-1 8,1 1-16,0-1 72,1-1 32,-1 0 176,0 1 57,-1-1-17,1 1-80,0 0-104,0 0-40,0 0 48,-1 0 0,1 0-40,0 0-80,0 0-8,0 0-64,0 0 24,0 0 0,0 0 24,0 0 32,0 0-8,0 0 0,0 0 16,0 0-56,-2 2-64,-1 0 32,-2 1-48,1 0 8,-1 0-8,1 1-16,0 0 16,2-1-8,0 0-8,1-1 8,0-1 8,1-1-8,0 0 0,0 1 0,-1 0 0,-1 1 8,-1 2-8,0 0 8,0 0-8,1 0 8,-1-1 8,1-2-8,1-1 0,0 0 8,1 0 0,1-1 0,0 1 0,0-1 0,-1 1-8,1 1 8,-2-1 0,0 0 0,1 0 0,-1-1 56,1 1 104,-1 0 128,1 0 8,0 0-40,0 0-88,0 0 9,0 0-41,0 0-72,0 0 0,0 0 8,0 0 56,0 0-32,0 0 80,0 0-8,0-3 16,0 0-24,0-1 0,0 1 16,0 1-16,0 1-40,-1 0-8,-1 1 16,1-1-80,-1 0 8,0 1-56,1-1 80,-1 0 8,1-1 0,-1 0-24,1 1 8,-1-1 8,1 0-8,0 0-8,0-1 0,-1 2 0,1-1 16,-1 0-16,1 0 0,0 0 0,-1-1 0,-1 0-16,2 1 32,-1 0-32,1-1-48,0-1 0,0-1 8,0-1 32,0 0 0,0-1 0,-1 1-40,1 2 80,-1 0-16,0 0-24,1 1 0,0 1 24,0 0-64,0 0 0,0 0 40,0-1-40,1-1 48,-1 0 8,0-1 33,0 0-41,-1 1 56,1 1-40,0 1 8,1 0-72,-1 1 64,1 1-56,-1-1 32,0 1 8,1-2-48,-1 1 0,0 0 64,1-1-8,0 0-56,0 0 80,0-1-40,1 1 0,-1 0 0,0 0 24,0-1-64,-1 1 56,1-1-16,-1 1-40,0 0 40,1 0-32,-1 0 32,1 0-40,0 0 0,0 1-8,0 0 8,0 1 0,0 0-8,0 0 8,-1 0 8,0 0-16,1 1 8,-1-1 56,1 1-16,0-2-48,-1-2 8,0-1 0,0 0-8,1 0 8,-1 0 8,1 1 64,0 1-8,-1-1-24,0 1 0,-1 0-32,2 0 40,-1 1-8,1-1-40,1 0 8,0-1-8,0 0 0,0-1 0,-1 0-8,0 1 16,0 0-16,-1 1 16,0 0-16,1 0 0,0 0 0,0 0 40,-1 0-40,1-1 0,0 0-8,0-3 8,0-1-8,0 0 8,0-2 0,1 0 0,-1 0 0,0 1 8,0 1-8,0 1 0,0 1 0,1-1-8,0 1 8,-1 0 8,1-1-8,-1 2 8,0-1-8,0 1 8,0 1 0,0 1 0,0 0-8,-1 0 8,0 0 0,0 0-8,1-1 8,-1 1 0,0-1-8,0 0 8,0 1 0,0 0-8,0 1 8,0 0 0,0 0 0,1 0-8,-1-1 8,1 0 0,-1-1-8,0 0 8,-1 0-8,1-1 8,-1 1 0,1-1 0,0 0 8,-1-1-8,0 0-8,-1 0 8,-1-1-8,1 0 8,0 1-8,1 0 8,-1 1 0,1 1-8,1-1 8,0 1-8,-1-1 0,1-1 8,0 1-8,-1-1 0,1-1 0,-2 1 8,2 0 8,-1 1 32,0 0-40,0-1 40,-1 1-40,1-1 8,0-1 32,-1 0-40,1 1 0,0-1 56,0 1-56,0-1 56,-1 1-56,0-1 80,0 2-32,-1-1 16,1 2-64,1-1 40,1 1-32,0 1 40,1-1-8,-1 1 0,-1-1 0,0 0-32,1-1 40,-2 1 16,1 0-24,-1 0-32,0 1-8,0-1 8,-1 0-8,1 0 0,-1-1 0,0-1 0,0 1 0,0-1 0,1 0-8,-1 1 8,2 0-8,-1 0 8,2 1 0,-1 0 8,-1-1-16,0 1 0,0 0 8,0 0 0,0-1 0,0 0 0,0 1 0,-1 0 40,1 0 0,1 0-40,-1 0 40,2 1-40,0 0 0,0-1-8,-1 1 0,0-1 8,1 1 0,0-1-8,-1 0 0,0-1 8,0-1 0,0 0 0,0 1 0,-1 1 0,1 0-8,0 0 8,0 0-8,0 0 0,-1-1 0,-1 0 8,1 0 8,0 0-16,1 0 8,0 0 0,0 1-8,1 0 0,0-1 8,-1 1-8,1-2 0,-1 1 0,1-1 8,0 2-8,0 1 8,0 0 0,1 1-8,0 0 0,0 0 0,-1 0 0,1 1 0,0-1 0,0 2-8,0 0 8,0 0 0,1 0 0,-1 0-8,-1-1 8,0 1 0,1-1 0,-1 0-8,1 1 8,1 0-16,-1-1 16,1 0 0,-1 0 0,1-2 8,-1 1 0,0-1 56,-1 0-56,0-1 40,-1 0-40,-1-2 8,0 0-16,0-1 8,1 1 0,0-1 0,-1 0 0,1 0-8,-1-1 0,1-1-8,1 0 8,-1 1 8,1 0-8,0 1 0,0 2 0,0 1 8,0 1 0,0 1 0,0 1 8,-1-2 40,2-1-48,-2 0-8,0-2 0,-1 0 0,0-1-8,0-1 8,0 0 0,0 0 0,1 1 0,0 1 8,1 2 0,-1 1 0,0 2 40,1-1-40,0 1 0,1 0 0,0-1 0,0-1 0,-1-1 0,0-1 0,-2 0 0,1 0-8,0 0 8,-1 1 0,0 1 8,0 0-8,1 1 8,-2 0-8,0-1 0,0-1 0,-3-1-8,0 0 8,-1-3-8,1 0 0,0 0 0,0 0 8,1 1 0,1 0-8,0 1 8,1 0 0,0 0 0,-1 0 8,2 1-8,-1 0 0,0 0 0,0 0 0,-1 0 0,1-1 0,-1 0 0,0-1-8,0 0 8,0 0 0,-1 0 0,-2-1 40,0 0-40,-3-1 0,0 1 0,-1 0 0,0 0 8,1 0-8,0 1-8,0 0 8,2 1-8,1 0 8,1 0-8,1 1 0,0 1 0,1 0 0,1 1 0,0 0 0,1 0 0,-1 1 0,1-1 0,1 1-8,-1 0 8,1 1 8,-1-1-8,-1 1 0,1-2 0,0 1 0,0 0 0,0 0 0,0 0 0,-1-1 0,2 1 0,-1-1 8,1 0-8,-1 1 8,0-1-8,0 0 0,0 0 0,0-1 0,0 1 8,0-2-8,-2 1 0,1 0 0,-1 0 0,0 1 0,0 0 0,0 0 0,-1 0 0,0 1 0,-1 0-8,-2 0 8,0-1-16,-2 1 16,-2-1 0,2 0 0,1 1 0,2-1 0,2 1 0,2-1 0,1 1 8,0-1-8,1 1 8,0 0-8,0 1-8,2 0 8,-1 0 0,1 0 8,-1 0-16,1 0 16,0 0-8,-1 0 0,1 0 0,-1 0-8,1 0 8,-1 0 0,0 0 0,0 0 0,-1 0 0,-1 0 0,-1 0 0,0-1-8,1 1 0,1 0 8,0 0-8,0 0 8,2-1-8,-2 1 0,1 1 8,-1-1-8,-1 0 8,0 1-8,1-1 8,-1 0-8,0 0 8,1 0 0,-1 0 0,1 0-8,0 0 8,1 0 0,0 0 0,0 0 0,-1 0 0,0-1 0,0 1 0,0-2 0,0 1 8,0 0-8,0 0 0,0 0 0,0 0 0,1 0 0,-1 0 0,-1 1 0,0 0 0,0-1 0,-2 1 0,0-1 0,0 0 0,-1 1 0,2 0-8,0 0 8,1 0-8,0 0 0,1 0 0,2 0 0,-1 0 0,2 0 0,0 0 0,-1 0 8,0 0-8,-1 0 8,-1 0-8,0 1 8,-2-1-8,0 1 0,0-1 8,1-1-8,0 1 0,1 0 0,1-1 8,-1 1 0,-1 0 0,0 0-8,0 0 0,1 0 0,-1-1 0,0 0-40,-1 1 32,2-1 8,-1 1 8,1 0-8,0-1 0,1 1 0,1 0 8,-1 1-8,1 0 0,0-1 8,-1 2-8,0-1 0,0 0 0,-1 1 0,0 0-40,-2-1 40,0 0 0,0 1 8,0-1-8,1-1 8,2 0 0,0 0 0,0 0 0,1-1 0,-1 1-8,1 0 8,-1 0 0,1 0-8,1 0 8,-1 1 0,0-1 0,0 0 8,-1 0-8,1-1 0,0 1 8,-1 0-8,1 0 8,0 0-8,0 0 8,0 0-8,0 0 0,0 0 8,0 0-16,0 0 16,0 0-8,0 0 0,0 0 0,0 0 0,0 0 0,0 0 8,0 0 0,0 0-8,0 0 8,0 0-8,0 0 8,0 0 0,0 0-8,0 0 8,0 0-8,0 0 0,0 0 8,0 0-8,0 0 8,0 0 0,0 0 8,0 0-8,0 0 8,0 0-8,0 0 0,0 0 8,0 0-8,0 0 0,0 0 0,0 0 8,0 0-8,0 0 8,0 0 32,0 0 0,0 0 8,0 0 16,0 0-24,0 0 24,0 0 0,0 0-23,0 0-33,0 0 40,0 0-8,0 0-32,0 0 40,0 0-8,0 0-32,0 0 64,0 0-32,0 0-32,0 0 40,0 0-40,0 0-8,0 0-8,0 0-16,0 0-56,0 0 24,0 0-8,0 0-8,3 2 8,1 1 48,2 1 8,2 1 16,1-1 32,2 2-48,0 0 8,1 0 0,-1 0 0,0 0 8,-2-1-8,1 0 0,-2-1 40,0-1-40,1 0 0,1-1 56,0-1-8,0-1 8,1-2-56,2 1 80,0-1-40,0 0-40,-2 1 0,-1 0 0,-3 0-8,-1 1 8,-2 1-8,-1-1 0,-1 1 0,1 0 0,2 0 0,0 0 8,1 2-8,1 1 8,1 0-8,0 0 8,0-1 0,0 1 0,1 0 8,0 0 32,0 0-48,0 1 0,0 0 8,0 1-8,-1 1 0,-1 0 0,0 0 0,-1 0 0,0 0 8,0-1-8,0 0 8,0-2-8,-1 0 0,0-1 0,0 0 8,1 0-8,-1-1 8,1 0 0,0 0 0,-1 1 0,2 0 0,-1 0 8,0 0-8,-1 0 0,0-1 0,0 1 0,-1-1 0,1-1 0,0 0 0,-1 1 0,1-1 0,0 0 0,0 1 0,1-1 8,0 0 32,1 0-40,0 0-8,0 0 8,0-1 40,0 0-40,0 0-8,0 1 0,-1 0 0,0 1 0,0 0 0,0 1 0,2 0 0,1 1 0,-1-1 0,2 1 8,0-1-8,0 0 8,0 0-8,0 1 0,0 0 0,1 0 0,0 0 8,1 0-8,1-1 8,-1 2-8,-1-1 0,-1 2 0,-1 0 0,0 0 0,0 1 8,0-1-8,-1 0 0,-1 0 0,-1 0 0,0 0-8,-1 0 8,0 0 0,-1-1 0,0-1 0,0 0 0,0 0 0,0 0 0,2 2 0,0 0 0,2 2 0,1 1 0,0 2 0,0 2 8,-1 2 0,1 0-8,-1-1 8,0 1-8,0-1 8,-2-1 0,0 0 0,-2-2 0,1 0 0,-2-2-8,0 1 8,-1-2-8,1 1 8,0-1-8,0 1 0,1 1 8,-1 0-8,1 2 8,-1 1 0,0 2-8,0 0 8,0 0 0,-2 0-8,1 0 8,1 1-8,0 1 0,1 0 8,-1 0-8,1 0 8,0-2-8,0 0 8,1-2-8,-1-1 8,-1-1-8,0 0 8,1 0 8,-1 1-8,0 2 0,-1 1 0,0 1 0,1 2 0,-2 0 0,1-1 40,1 1-40,-1-2 8,0-1-8,0 1 40,-1 0-40,-2 2 8,-1 1-8,0 2 56,-2-1-64,2-2 0,-1-3 0,2-3 0,0-4 0,0-4 0,1-1 0,0-3 0,0 0 0,0 0 0,0 1 8,-1 3 0,-1 3 48,-1 2-48,0 2 8,-1 0-8,1-1 0,0-2 8,2-2 32,1-2-40,1-3 0,0-1 0,0 0 0,-1-1 0,0 1 0,0 0-8,0 1 8,-1 2-8,0 0 8,0 2 0,-1 0 0,1-2 40,0-1 40,0-3 16,2-2 40,-1-1-48,1-2-96,0-3 0,-1-4 0,-1-5 0,-1-4 0,-1 0 0,0-1 0,-1 2 0,0 3 0,0 2 0,-1 3 0,-1 0 0,-1 2 0,0-1 0,0 1 0,1 1 0,0-1 0,0-1 0,0 0 0,1 0 0,1-1 0,0 1 0,2 0 0,-1 0 0,1-1 0,0 0 0,-1 0 0,0-3 0,-1 0 0,-1 0 0,0-1 0,0 0 0,-1 0 0,0 0 0,1 0 0,0 0 0,0 1 0,1 2 0,1 1 0,-1 2 0,1 1 0,0 0 0,0 1 0,1-1 0,-1 2 0,1 0 0,0 0 0,0 1 0,-1-1 0,0 1 0,0 1 0,0 0 0,0 0 0,0-1 0,0 1 0,-1-2 0,1 0 0,-1-1 0,0 0 0,1-1 0,-1 2 0,0-1 0,1 1 0,-1-1 0,0 0 0,1-1 0,-1 1 0,1-1 0,0 1 0,1 1 0,0-1 0,0 1 0,-1 0 0,1 2 0,0 1 0,0 0 0,0 1 0,0 1 0,0-1 0,0 0 0,-1 0 0,-1 0 0,0-1 0,-2 1 0,0 1 0,0-1 0,-1 0 0,0-1 0,0-1 0,0 0 0,0-1 0,-1 1 0,-1 1 0,-1 0 0,-1 0 0,0 0 0,-1 1 0,-2 1 0,0 1 0,0 0 0,-1 0 0,0-1 0,-1 0 0,0-1 0,0 0 0,0-2 0,0 1 0,1 1 0,1-1 0,2 2 0,0-1 0,1 0 0,1 0 0,0-1 0,0 1 0,0-1 0,1 0 0,0 0 0,-2 1 0,0-1 0,-1 0 0,0 1 0,0-1 0,0 1 0,1 0 0,2 1 0,-1 0 0,2 1 0,0 0 0,1 0 0,0-1 0,-1 1 0,0-1 0,0 0 0,-2 0 0,0-1 0,-1-1 0,0 1 0,2 0 0,0 0 0,0 1 0,2 0 0,-1 0 0,1 1 0,1 1 0,0 0 0,0 0 0,2 0 0,0 0 0,0 1 0,1 0 0,-1-1 0,1 0 0,-1-1 0,-2 1 0,-1-2 0,0-1 0,0 1 0,-1 0 0,1 0 0,-1 0 0,-1 1 0,1 0 0,-1 1 0,3 1 0,2-1 0,2 1 0,1 0 0,2 0 0,-1 0 0,1 0 0,0 0 0,-1 0 0,-1 0 0,1 0 0,-1 0 0,1 0 0,-1 0 0,1 0 0,0 0 0,0 0 0,0 0 0,0 0 0,0 0 0,3-1 0,1 0-8,0-1-104,1 1 56,0 1 40,-2-1 8,1 0 0,-2 0 8,1 1 8,-1-1-8,1-1 8,-1 0 56,0 1-56,-1 0 56,-1 0-8,0 1-56,-2-1 0,0-1 0,0 0 0,-2-2 0,-1-1 0,1 0 0,-1-1 0,2 1 0,0 1 0,0 1 0,1 1 0,1 1 0,1 1 0,0 1 0,1-1 0,0 1 0,0 0 0,0 0 0,-1 0 0,0 0 0,1 0 0,0-1 0,-1 1 0,2 0 0,0 0-8,1 1 0,2 0 8,3 1 16,4 0-16,4-1 0,5-1 0,2 0 0,3-1 0,0 0 0,0 0 0,0 0 0,1 0 0,0 0 0,0-1 0,1 1 0,-1-1 0,-1 2 0,-4-1 0,-5 3 0,-4 1 0,-5-1 0,-3 1 0,-3-2 0,-2 0 0,-1-2 0,-1-1 0,-1 0 0,1 0 0,0 1 0,0-2 0,-1 0 0,-1-2 0,-2 0 0,-5-1 0,-4-1 0,-6-1 0,-3 0 0,-4 1 0,-1 0 0,1 2 0,0 0 0,4 0 0,2 1 0,3-1 0,1-1 0,2-1 0,3 0 0,3 1 0,2-1 0,2 1 0,2 0 0,0 0 0,0 1 0,1 2 0,0 1 0,-1 0 0,-2 2 0,-1 2 0,-1 1 0,0 1 0,1 1 0,0 1 0,2 0-48,2-2-24,2-2 56,1-2 8,1 0 0,0-2 8,-1 1 8,0-1 0,0 0 0,-2 1 0,1-1 48,-1-1 8,0 0-64,1 0 0,0 0 0,0 0 0,1 0 0,0 1 0,0 0 0,1 0 0,0 1 0,-1 1 0,0 1 0,-1 0 0,1 1 0,0 0 0,-1 0 0,2 0-8,-1-1-56,2 1 56,1-2-8,0 1-32,2 0 48,1 1 48,3 1 8,3 2-16,2 0-40,3-1 0,3 0 0,3 0 0,2-2 0,1 0 0,-1-1 0,-2 0 0,-1-1 0,-3 1 0,-3-1 0,-2 0 0,-2 1 0,-2-1 0,0 2 0,1-1 0,-2 1 0,0-1 0,-1 1 0,-1-1 0,0 0 0,-1 0 0,0 0 0,1-1 0,0 2 0,1 0 0,1 0 0,0 0 0,0 3 0,1 0 0,1 0 0,1 0 0,-1 0 0,1 0 0,-2 0 0,0 0 0,-1-1 0,0 0 0,-1 0 0,-1 0 0,0-1 0,-1 0 0,0-1 0,0 0 0,1 1 0,0 0 0,-1 1 0,2 0 0,0 0 0,0 1 0,-1 1 0,0 0 0,-1-1 0,1 0 0,-2 0 0,0-2 0,0 0 0,0-1 0,1 1 0,0-1 0,1 0 0,0 2 0,-1 0 0,0 1 0,0 1 0,0 1 0,-1 1 0,1 0 0,-1 0 0,0-1 0,1 1 0,0 0 0,0 0 0,-1-1 0,1 1 0,0 0 0,-1 0 0,0 0 0,0 0 0,-1 1 0,0 0 0,1 0 0,-1 0 0,0 1 0,1-1 0,0 1 0,0-1 0,0 1 0,-1 0 0,0 1 0,-1-1 0,1 0 0,-1-1 0,0-2 0,0-2 0,1 0 0,-1-2 0,1-1 0,0 2 0,-1-1 0,-1 2 0,2 2 0,0 0 0,1 1 0,1 0 0,-1 1 0,1 0 0,-1-2 0,0 0 0,0-2 0,0 1 0,1-1 0,0 2 0,0 0 0,1 0 0,1 3 0,0 1 0,0 1 0,-1 0 0,0 1 0,0 0 0,0 0 0,-1-2 0,0-1 0,0-2 0,0 0 0,-1-1 0,0-2 0,-1 0 0,0-1 0,0 0 0,0 0 0,-1 0 0,1 1 0,-1 0 0,1-1 0,-1 0 0,1-1 0,-2 0 0,1 1 0,0 0 0,0 2 0,1 0 0,1 3 0,0 1 0,1 2 0,-1 0 0,0 1 0,-2 0 0,0-1 0,0 0 0,-1-2 0,-1-2 0,0 1 0,-1-1 0,1 1 0,-1-1 0,1 2 0,-2 1 0,1 0 0,-1-1 0,2 0 0,-1-2 0,1-1 0,0-2 0,0-1 0,0-1 0,0-1 0,0 1 0,-1 0 0,1-1 0,-1 1 0,0 1 0,0-1 0,0 1 0,0 2 0,-1-1 0,1 1 0,0-1 0,0-1 0,1 0 0,0 0 0,0-1 0,-1 1 0,1 1 0,0-1 0,0 0 0,-1 0 0,0 0 0,0-1 0,-1-1 0,0 0 0,1 0 0,0-1 0,-1-1 0,1-1 0,0 0 0,0-1 0,0 0 0,0 0 0,0-1 0,0 1 0,-1 1 0,1 0 0,0 0 0,0 0 0,1 0 0,-1 0 0,0 0 0,0-2 0,0 1 0,1-1 0,0 0 0,0 0 0,0 0 0,1-1 0,-1 1 0,0 1 0,-1 0 0,0 0 0,0 1 0,1 0 0,-1 0 0,2 0 0,-1 0 0,0 0 0,-1 0 0,1 0 0,-1-1 0,0 0 0,1 1 0,-1-1 0,0 1 0,0 0 0,0 0 0,-1 0 0,1 0 0,-1 0 0,0 0 0,1 0 0,-1 0 0,1 0 0,0 0 0,0 0 0,0 0 0,0 0 0,0 0 0,0 0 0,0 0 0,0 0 0,0 0 0,0 0 0,0 0 0,0 0 0,0 0 0,0 0 0,0 0 0,0 0 0,0 0 0,0 0 0,0 0 0,0 0 0,0 0 0,0 0 0,0 0 0,0 0 0,0 0 0,0 0 0,0 0 0,0 0 0,0 0 0,0 0 0,0 0 0,0 0 0,0 0 0,0 0 0,-2 1 0,-2-1-8,-1 0-1544,-4-2-2273,-6-2-2713,-27-9-5224,-7-2 2680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08.38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7 122 2769,'0'0'1816,"0"-1"-728,0 0-296,0 0-143,0-1 15,0 2-112,0-1-24,-1 1 96,0 0 32,1 0 88,-1 0 89,0 0-33,-1 0-104,1 0-56,2 0-32,-1 0 8,1 0-32,0 0-40,-1 0-63,1 0-49,-1 0-16,0 0-32,0 0 16,0 0-32,0 0-56,0 0-96,0 0-80,0 0-88,0 0-40,0 0-8,0 0 0,0 0 0,0 0 0,0 0 0,0 0 8,0 3 80,2 1 32,0 3 8,1 0 56,0 0 8,0 0-16,0 0-32,0-2-56,0 0-40,0 1-40,1-1 40,-1 1-40,0 1 40,-1 2-40,0 0 8,0 2-8,1 0 8,0 0-8,-1-1 8,1-1 32,0-2-48,-1-1 16,2-2 56,-1-1-64,-1-1 72,2 0-16,-1-1 17,0 0-9,1 0 16,1 0-32,-1 0 8,0 1-56,0-1 56,1 0-8,-1 0 8,2 1-16,-1-1 32,2 0 32,1 0-8,0-1 40,1-2 24,2 1-8,0-1-40,1 0-16,1 0-56,0-1 40,0-1-32,-1 2 8,-1 0-16,1 0-40,-2 1 40,0 0 24,-1 0-56,-1-1 32,1 1 8,0 1 16,0-1-24,1 0 16,0-1-16,0 1-48,-1 1 8,-2 0 0,1 0 8,-1 1 40,-1 0 32,2 0-32,0-1 32,0 1-16,0 0-16,0 0 40,0-1-8,1 1 16,1-1 16,3-1 40,-1 0-32,2-1-8,-1 0 24,-1-1-8,2 0-16,-1-1 0,1 1 0,1 0-24,0-1 24,1 0-16,0-1-7,0 1-1,1-1 0,-2 2-80,-1 0-8,-2 2 0,-2 0-8,-1 2 8,-2 1 0,1 1 0,-1 0 0,0 1 0,1 0 0,1 0 0,-1 3 0,0 1 0,-1 0 40,-1 0-40,0-1 0,-2 1 40,-1 0-32,0 1-8,-1 0 56,0 0-56,-1 1 80,-1 0-40,0 1 24,0 0-64,0 0 48,0-1-56,0-2 8,0-3 0,1-1-8,0-1 8,0-2-16,-1 0 8,0-1 0,0 1 8,1 0 0,0 1 0,0 0 40,1-1-48,0 0 64,-1-1-56,1 0 64,-1-2 24,1 0 0,-1-1 64,-1 0 56,-1 1 24,1 1-64,-1 1-32,1 0-48,-1 0-24,1-1-64,0 0 40,1 1-40,0 0 0,-1 0 8,0 0 40,0-1-40,0 1 32,-1 1 0,3-4 8,2-1-8,2-3-40,1-3-8,1-1 8,1-3-8,2 1 8,0 0 0,1 1 0,0-1 8,0 1-16,1 1 8,-1 2 0,0 0 0,-2 3 8,-2 1-8,-3 2-8,-1 2 8,-2 1-8,-2 0 0,1 1-8,-2-1 0,1 1 8,2 0 0,1-1 0,2 0 0,2 1 8,1-1 8,3 0-8,0-1 56,0 0-8,0 0-40,-1-1 32,-1 1-40,-1 0 64,0 1-56,-1-1-8,-2 1-8,1 0 8,-3 0-8,0 0 0,0 1-8,0 0 8,1 1 8,2 1-8,0 0 8,2 0 0,0 1 0,1-1 0,1 0 0,-1-2 8,0 1-8,0-2 56,-1 1-56,2-2 64,0 0 0,1 0-8,0-1-16,0 0 0,1 0-40,0-1 0,1 0 0,0 0 8,0 1-8,2-1 56,1 1-56,0-1 0,1 0 40,-1 0-40,0 0 0,-1-1 64,0-1-56,0 0 56,-3-1-16,0 1 8,-1-1 8,-1 0 32,0 0-8,-1-1-8,0 0-16,-1 0-64,0 0 0,-2 2 0,0 1 8,-1 1-8,1-1-8,-1 1 8,1-1 8,-1 0 32,1-1-40,2 0 40,-1-1-40,1-1 40,1 1 17,1 0-65,0 0 8,-1 2 0,0-1 40,0 1-32,-1-2 64,-1 1 8,1-2 40,-1 0-8,1 1 24,-1 0-24,-1-1-8,-2 1-32,0 1 8,-1 1-32,-1 1-48,-1 2 56,0 0-16,-1 2-40,0-1 40,-1 1-32,0 1 56,1-1-64,-1 0 40,1 0 16,-1 0-8,1-2-8,0 1-32,-1-1 32,1 0-40,0 1 8,0 0-8,0-1 0,0 1 0,0 0-8,1 0 0,-1 0-8,0 0-40,0 0 0,0 0-184,0 0-448,0 0-585,0 0-967,0 0-2193,-5-8-4449,-1-4-5489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1.42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174 8 1688,'1'0'1345,"0"-1"-129,-1 0-32,1-1-152,0 0-199,-1 1-201,-1 0-112,1 1-80,-1 0 80,0 1-32,1-1 16,-1 1 112,0-1 137,0 0-65,0 0-128,1-1-32,0 1-24,-1 0-32,1 0 8,-1 0-16,0 0 64,1 0 73,-1 0-49,0 0-48,-1 1 16,1-1-40,-1 0-144,1 0-160,-1 0-16,-1 1-56,-1 0-56,-1 1-40,-3 1 8,1 1 32,-3 3 0,0 2 0,-2 2 0,0 2 8,0 2 8,0 1-56,2-1 80,1-1-32,1-1 32,3-3-32,1-2 32,2-2-8,1 0 32,1-1-56,0 1 32,1-1-32,-1-1-40,0 0 56,1 1-72,-1 0 16,1 0-16,1 0 16,-1-1-8,1 0 0,0 0 0,1 0 0,0 0 0,-1-1 0,1-1 56,0 1-56,0 1 8,-1-1 32,1 1 0,0-1-40,0 1 0,0 0 64,0 0 1,0 0 23,1 0-8,0 1 16,-1-2-8,-1 0 0,1-2 24,-1 0-32,-1 0-8,0-1-32,0 0-32,0 1 56,0 1-64,1-1 0,1 1 0,1 0 64,1-1-16,1 1 80,1-2-8,1-1 32,1-1-56,1-1-32,-1 0-56,-2 1 32,0-1-40,-2 0 0,-2 1 40,-1 0-48,-1 2 0,0 1 8,-2 1 0,1-1 0,-1 0 56,1-1-56,0 1 40,0-1 0,-1 0-40,0 0 0,1 0 8,-1 0 32,1 0-40,0 0 56,0 0-16,0 0 8,0 0 40,0 0 24,0 0 24,0 0 0,0 0 0,0 0-8,0 0-32,0 0 32,0 0-64,0 0 8,-3 1 8,0 2-88,0-1 16,0 1 40,0-1 8,1 1-16,0-1 8,0 0 64,1-1 72,-1-1 40,1-1 16,0 1 9,-1-1-41,-1 1-112,-2-1-8,0 1 16,-1 0-64,-2 0-40,0-1 64,1 1-8,0-2-56,0 1 56,-1 0-56,0 0 0,-1-1 0,1 1-8,-1-1 0,1 1 8,2 0-8,1 1 0,2-1 48,1 0 64,2 1 16,0-2 8,-1 0-40,1-1-88,-2 0 40,0-1-32,-1 0-8,-2 0 0,1-1 0,0 0-8,1-1 8,1 1 0,1-1-8,1 0 0,0 0 0,2-1 0,1-1 0,-1-2-8,2 1 8,0-2-8,-1 1 8,1-1-8,-1 2 0,1 1 0,-1 1 0,1 0-8,0 2 8,0 0-40,0 0 40,1 0 8,2-1 0,1 0 0,0-1-8,0 1 8,-1 1 0,-1 0-8,0 0 0,-1 2-40,0 0 48,0 0-8,2-1 0,0 0 0,2 1 0,-1 1-8,1 0 8,-1 1 0,-1 1 0,1-1 0,-1 1-8,1-1 16,-1 1-8,1-1 0,0 1 8,0 0-8,-1 0 8,0 0 0,0 0 0,-1 1-8,0 0 0,-1 0 0,1 0 0,1 1 0,-2 1 8,0 0-8,-2 0 0,-1 0 8,-1-1-8,-1-1 8,0 0 0,-1 1 0,0-1 0,0 0 0,-1-1 8,1 0-8,0 1 0,0-1 8,1-1 40,-1 0-32,1 1 40,0-1 16,0 0-8,0 1-16,0 0 0,0 0-40,-1 0 0,1-1 40,0 1-48,0-1 0,1 1-8,-2-1-88,-1 1-48,1-1-192,0 0-264,0 0-249,0 0-439,-2-1-736,0-1-777,-4 2-1568,-7 1-1904,-2 1-2329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2.64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68 24 624,'0'1'2649,"0"1"-1281,-2 0-336,0 0-216,0 1 1,0-1 119,1 0 40,0-1 56,0-1 264,2-1 33,-1 0-81,2-1-80,-1 1-152,1-1-127,-1 1-153,-1 1-128,-1 1-176,1-1-144,-1 1-120,1-1-80,-1 1-40,1-1 56,2 1 40,3 0 64,1 0 40,2 1-32,0-1-48,-1-1-56,1 1-64,-1-1-40,-1 0 40,0-1-32,0 0 32,0 0-40,0-1 40,0-1-40,0 0 8,1 0 65,1 0 7,1 0-40,-2 0 8,-1 0-40,-2 1-8,-2 1 40,-1 1-40,-1 1 8,-1 0-8,1 0 40,-1 0-40,0 0 0,1-1 40,1 0-40,0-1 88,1 0 24,1-1 64,0-1-64,1 1-40,0-1-16,-1 1-8,-1 1 32,-1 0 32,-1 1-48,-2 0 32,0 0 8,0 1-32,0 1-8,-1 0-24,0 0-48,0 1 16,-3 0-8,0 0 40,0 0 8,1 0 16,0 0-24,0 0 0,-1 0-40,-2 0 8,-2 1-8,-2 0-8,-1 1 8,-1-1 0,1 0 0,2-1 64,2-1-64,2-1 40,1-2-40,0 0 64,0 0-8,1 0-56,-1 0-8,0 1 0,1 0 0,0 0-8,0 0 0,0 0-8,1 1 8,0-1 8,2 0-8,1-1 0,1 0-64,1 0-40,1 0-16,-1 1-112,1 0-136,-1-1-320,-1 1-801,1 0-1023,-2 1-2073,2 3-1697,1-1-687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4.94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97 42 1304,'0'0'1849,"0"1"-513,0 0-160,0 0 80,0 0 81,0-1-33,-1 0 80,1-1 129,-1 0-89,0 0-208,1 1-224,-1 0-111,1-1-137,0 1-40,-1 0-32,-1 1-96,0 0-176,0 0-136,0 1-48,-3 1-120,0 0-88,-4 3 64,0 0 48,0 2 0,0-1 65,1 1 15,1 1-40,1 0-64,0 0 8,2 1-16,1 1 8,1 0 8,1-1 16,1 0 0,0 0-8,1-1-40,0 0 0,1 0 0,0 0-24,0-1-40,0-1 40,1-1-40,1 0 8,0-2 40,1 0-8,0 0-32,0 0 32,0 0 24,1-2-16,1 0 32,0 0-16,1-1 32,0-1-8,0-1-24,-1 1 0,0-1-56,-1 1 32,-1-1-48,0 1 8,-1-1 40,1-1 16,0-1 32,2-2 80,2-1-8,2-2-32,0 0-8,1-2-32,-1-1-24,0 0-8,-1 1-16,-2 0 8,0 2 16,-2-1-56,-1 1 32,-1-2-40,0 1 64,0-1 16,0 0 16,-1 1-8,-1 0-24,0 0 16,-1 1 16,-1 1 40,-1 0-48,0 0-31,-1 0-17,1 1 0,-2 0-40,0 2 56,0-1-56,-2 1 40,-1 0-40,1 1-8,-2 0 8,1 1 8,-1 0-8,0 0 40,0 1-40,1 0 8,0-1-8,1 0 0,0 0 0,0 1 40,0 0-48,0 1 0,0 1 0,-2 1-8,0 1 8,-2 0-8,0 3 8,1 0 0,-1 0 0,2 1 0,1-1 0,1-1 16,0-1-16,2-1 8,1-1-8,1-1 8,-1 0-8,1-1 0,-1 2 0,-2 2 0,-1 2 0,-1 0 0,0 2 0,-1 1 0,0 0 0,0 0 0,2 0 0,0-1 0,0-1 0,2 0 0,0-1 0,1 0 0,0-1 0,1 0 0,1-1 0,-1 2 0,0-1 0,1 1 0,-1 0-8,2-1 8,-1 1 0,2-1-8,0 1 0,0-2 0,0 1 0,1-1 0,0 0 0,-1-1 8,0 0 0,0 1 0,-1-1 0,0-1 0,0 1 0,1-1 0,1 0-8,0 1 8,-1 0-8,0 0 0,2-1 8,1 0 0,1-1 0,2 0 8,0 1 8,0-1-8,0 0 0,-1-1 40,-1-1-40,0 0 40,0 0-32,-1-1-8,-1 0 40,0-1-40,0 0-8,0 0 8,1 0 0,0 0 0,1-1 0,2 0 0,-1-1 0,0 1 0,0-2 8,0 0-8,1-2 8,0 0-8,0 0 40,0-1-40,-3 1-8,0 1 8,-2 2 0,-1 1 0,-1 2 0,-1 0 40,0 1 8,-1-2-8,0-2-32,-2-2-8,0-2 0,0-1 0,-1-1 0,0-1-8,0 1 8,0 1-8,1 0 0,0 1 0,1 1 0,1 1 0,0 2 8,0 2 0,-1 0 0,1 0 56,-1 1-56,-1-1 0,0 0 8,0 2-8,0-1 0,-1 2 0,1-1 0,-1 0 0,0 1 0,0 1 0,1-1-8,-1 0-8,0 0 0,-1 1 0,-1 0 0,-1 1-8,-1 0 8,0 0-8,0 1 16,0 0-8,0 0-8,-1 0 8,0 0-8,0 1-32,1 1-8,0 1-16,1 0 0,1 1-24,0-1-24,1-2 24,0-1 24,2-1 8,0 0 16,2-1-24,0 0-120,1-1-177,0 1-39,0 0-40,0-1-136,0 0-232,1 1-408,-1 0-841,2 1-1744,1 0-2128,0-1-4209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8.4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268 129 1496,'0'0'1033,"0"0"-321,0-1-64,1 0-72,0 0-168,1-1 144,1 0 96,1-1-192,-1-2-160,1-1 105,0 0 135,-1 0 32,0 0-32,0 1-32,-2 0-48,0 2 120,-1 0 240,0 2 209,0 0-9,-1 1 40,0 0-80,-1 1-104,1-1-79,0 1-49,0 0-48,0 0-80,-1-1-32,1 1 32,-1-1-56,-2 0-159,0 0-281,-1 0 24,-2 0 8,1 1-8,-3 0-48,0 0-88,-1 0 0,-1 0 40,-1 1-40,1 1 0,-1 1 0,0 0 0,0 1-8,0 1 0,1 0 0,0 0 0,0 1 0,1-1-8,2 0 0,2 0 0,2 0 0,1-1-8,2 0 16,0 0 8,2-1 0,-1 1 0,2 0 40,0 0 24,0-1-72,1 0 48,1 1-32,2-1 40,1-1-8,1 0 16,1-1 8,0-1-64,2 0 56,1 0-56,0 0 0,0 0 40,-1 1-40,-1-1 0,0 1 8,-1 0-8,-1 1 8,-1 0-8,-2-1 40,0 2-32,-1-1 32,-1 1-40,0 1 0,-1 0 56,-1 0-56,1-1 40,-1 1 16,0-1 8,0 0 24,-1 1 48,0 0 0,-1 1-24,0 1-64,-2 0 8,0 1-16,0 0 0,-1-1 8,-2 0-8,1-1 24,0-1 16,0-2 32,-1 1 32,0-1-8,-2 1-56,-2 0-32,-2 1-40,0 0 40,-1 0-8,1-1-32,1 1 40,1-1 8,1 0 8,0-1 32,0-2 16,0 1 16,1-2-40,0 0-24,1-1 8,1 1-8,0-1-64,1 0 0,0 0 0,2 0 0,1 1-8,1 0 8,0-1 8,0 1-8,1 0 8,1 0 40,0 0 40,0 1 17,1-1-41,0 0-16,1 0-40,1 0-8,1 0 40,0 0-40,1 0 8,3-1-8,1 0 40,0-1-40,2-1 8,2-1-8,1-2 40,0 0-40,1-2 0,-2 1-8,-2 1 0,-3 1 0,-2 1 0,-3 2 0,-1 1-8,-1 0 8,1 1 8,1 0-8,0-1 0,1-2 8,1-1 40,1-1-40,1-2 0,0 1 40,-2-1-40,0 1 40,-2 0-32,-2 1 32,-1 1-40,0 0 56,-1 0-16,-1 0-40,0 0 0,-2-1 56,-1 0-56,0-1 8,-1 0 32,-1 1-48,0-2 8,-2-1-8,0-1 8,-1 0-8,1 0 8,0 0-8,2 1 8,0 1-8,1 0 0,1 0 0,1 1 0,1 1 8,1 0-8,-1 0 0,0 0 8,0 2-8,-1-1 8,-1 2 0,-1 0-8,0 1 0,0-1 0,0 0 0,1 0 0,0 0 0,1-1 0,1 2 8,0-1-8,1 1 0,2-1 0,0 1 0,0-2 0,-1 0 0,2 0-8,-1-1-8,1-1-56,0 0 64,1 0-8,2 0-32,0-1 40,1 1-56,0 0 56,1 2-56,-1 0 56,1 0 0,1 1 0,1 1 8,1-1 0,2 0 0,1 0 0,0-1 0,1 0 8,-1-2-8,-1 1 0,-2-1 0,-2 1 0,-2 1-8,0 0 8,-1 1 0,-1 0 0,-1 1-8,0 1 8,-1 0-8,-1 0 8,0 0-8,-1 0 0,0 0 0,0 1 0,0 0 0,0 0 0,0-1-8,-1 1 8,1-1-8,0 0 8,0-1 0,0 1 8,0-1 0,0 0 8,0 1 64,0 0-24,0 0 16,0-1-8,0 1 16,0 0 0,-3 1 0,-2 0-8,-2 1-64,-2 1 8,-2 1-8,-1-1 0,0 0 0,0 1-8,0 0 0,-1 1 0,-1 0 8,-1 3-8,0 0 8,0 1-8,0-1 8,2 0 0,1 0-8,2-1 8,1 0 0,1-1-8,0 0 8,1 0 0,-1 1 0,0 0 0,1-1 0,1 0 0,2 0 0,1 1-8,0-2 8,2 2 0,0-2-8,0 1 8,1 0-8,0 0 8,1-1-8,0-1-8,0-1-40,1 0 48,0-1 0,0 1 0,1 0 8,1 1-8,1 0 8,0 0-8,2-1 8,0 1 0,0 0 0,-1 0 0,0 1 0,0-1 0,-2 0 0,-1 1 8,0-2-8,-1 1 0,0-1 0,0-1 0,0 1 0,0-1 0,0 1 0,1-1 0,2 0 0,-1 0 0,1-1 0,-1 0-8,-1 1 8,0 0-8,-1 0 8,-1-1 0,-1 0 0,0 0 0,0-1 0,0 1 0,0 0 0,0 0 0,0 1 0,0-1 0,0 1 0,1-1 0,0 1 0,-1 0 0,1 1 0,-2 0 8,1-1-8,-1 0 0,0 1 48,-1 0-32,-1 1 40,-1 1 8,-2 1-56,-2 1 40,-1 1-40,-1 0 8,-2 0-8,-1-1 8,0 0-8,1-2 0,1 0-8,2 0 8,0 0 0,1-1 8,-2-1-16,1 1 0,-1-1 0,1 0 0,1 0 0,2 0 0,2-2 0,2 1 8,1-2 8,1 0 32,0-1-48,1 1 8,0-1-8,-1 1 0,1 0-8,-1-1 8,0 1-8,0 0-40,0 0 0,0 0 32,0 0-64,0 0-32,0 0-80,0 0-144,3-1-385,2-2-895,3 0-880,1-2-2001,1-4-3057,0 0-1776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3.6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161 281 1304,'1'0'3897,"-1"-1"-2185,2-2-711,1 0-353,1-1 72,1-1 24,0 0-144,-1 2-208,0-1-128,0 2 40,-1 0 41,0-1-105,1 0-96,0-1-96,0-1-32,1 0-8,0-1 8,-1-1 56,1-1 168,-2 2 296,-1 0 112,-2 1 40,0 2-32,-1 1 8,0 2-15,-1 1-17,0-1-16,1 1-88,0 0-64,0-1-32,1 1 0,-1-1 88,0 1 32,1-1 9,-1 1-65,1 0-104,-1-1-64,1 1-40,0 0 32,0 0-8,-1 1-72,-1 1-32,-2 1 16,-1 2 16,0 1-8,-3 3-56,0 1 32,-2 2-16,-1 0 8,0 2-8,1 0 17,0 1 7,2 1-40,1-2-8,2-1-32,1-2 8,2-2 0,2-1-16,1-2 32,1 1 16,1-2 32,0 1-40,1 0-24,0 0-40,-1 0 8,0-1-40,-1 0-24,0 0 8,0-1 8,-1-2 8,1 0-24,1 0 72,1 0 48,2 0 48,1 0-16,1 0 16,1 0 16,0 0-88,0-1-40,1 1-16,-2-1-40,0-1 8,-2 0-8,0 0 24,-1-1-24,0 0 0,-1 0 16,-1 0-56,0 0 40,-1 1-48,0-1 8,0 1-8,0-1 8,2 0 56,-1 1 32,1-1 9,2 0 15,-1-1-24,1 0 0,0 1-32,-1-1-8,0 1-8,0-1 16,1-1 8,1 0 24,0-1-24,1-2-24,1 0 8,-1-1-40,-1 1 56,0 1-24,-2 0-48,-1 0 48,-1 1-40,0 0-8,0 0 8,-1-1 40,0-1-40,0-1 48,0 0-40,1 0-8,0 0 40,0 0-48,0 0 8,0 0 0,0-2-8,1 1 48,0-2-48,0 1 8,-1-1 0,0 0 40,0-1-40,-1 0 0,0 0 48,-1 0-40,0 1 32,0 0-40,-1 0 8,0-1-8,0 2 8,0-1-16,0 1 48,-1 0 16,0 1-56,0 0 48,0 3-40,0 0-8,-2 1 104,0 1-64,-2 0-8,1 0-32,-1 0-8,0-1 16,0 0-8,-1 1 0,1 1 40,0 0-40,0 0 40,1 0-40,-2-1 0,1-1 0,-1-1 0,0 0 40,0 1-48,0 1 48,1 0-40,-1 0-8,1 1 0,0 1 0,-1 1 0,2-1 0,-1 1 0,0-1 0,1 0 0,2 0 0,0 0 0,0 0 0,0 0 0,-2 0 0,-1 1 0,-2 1 0,-1 1 0,-1 1 0,-2 1 0,1 1 0,-1 0 0,1 0 0,0-1 0,2-1 0,1 0 0,1-1 0,-1-1 0,1 1 0,0 0 0,-1 0 0,1-1 0,-1 0 0,-1 1 0,1 1 0,0-1 0,0 1 0,1 0 0,1-1 0,-1 0 0,1 0 0,1-1 0,0 0 0,1-1 0,1 1 0,-1 0 0,0 0 0,0 0 0,-1 1 0,-1 0 0,1 0 0,-1-1 0,1 1 0,1-2 0,0 1 0,1-1 0,1 0 0,0 0 0,2 0 0,-1 0 0,-1 1 0,-1 2 0,-1 2 0,-1 1 0,0 0 0,-1 0 0,2 0 0,0-2 0,1 0 0,2-3 0,0 0 0,2-2 0,-1 0 0,1 0 0,1 0 0,0 0 0,1 0 0,3 0 0,3 1 0,4-1 0,5-1 0,7-3 0,6-4 0,3-1 0,0-2 0,-1 1 0,-5 0 0,-5 1 0,-6 2 0,-6 1 0,-4 3 0,-4 2 0,-1 1 0,0 0 0,2 1 0,2-1 0,4-1 0,2-1 0,3 0 0,1 0 0,0-1 0,1 1 0,0 0 0,-1 1 0,0-1 0,-2 1 0,-2 1 0,-2 0 0,-3 0 0,-1 0 0,-3 0 0,0 0 0,-2 0 0,0 0 0,0 0 0,2 1 0,-1-1 0,1 0 0,0 0 0,-1 0 0,-1-1 0,0 1 0,-2 0 0,0 0 0,-1 0 0,0 0 0,-1 0 0,1 1 0,-1-1 0,-1 1 0,0 0 0,1-1 0,-1 1 0,0 0 0,-1-1 0,-3 2 0,0-1 0,-2 0 0,1-1 0,1 1 0,1 0 0,2-1 0,2 1 0,1 0 0,1-1 0,0 1 0,0 0 0,-1-1 0,0 1 0,-1 0 0,-1 0 0,-3 1 0,-1 0 0,-3 0 0,0-1 0,1 0 0,-1-1 0,3-1 0,1 0 0,1-1 0,2 0 0,0 0 0,2 0 0,0 1 0,-1 0 0,0 0 0,-1 1 0,-2 0 0,-3 0 0,-1 0 0,-5 0 0,-2 1 0,-1 0 0,-1 0 0,0-1 0,-1 0 0,1 0 0,2-1 0,1 1 0,3-2 0,0 1 0,3 0 0,-1-1 0,1 1 0,0 1 0,-1 0 0,-2 1 0,0 0 0,0 1 0,0-1 0,2 1 0,1 0 0,2 0 0,1 1 0,2-1 0,1-1 0,-1 0 0,0 1 0,-1-1 0,-1 0 0,0 1 0,0 0 0,0 0 0,0-1 0,-1 1 0,1-1 0,0-1 0,1 0 0,-2 0 0,2 0 0,-1 0 0,2 1 0,1-1 0,2 1 0,0-1 0,1 0 0,0 0 0,1 1 0,0-1 0,1 0 0,-1 1 0,2-1 0,-1 2 0,1-1 0,-1 0 0,0-1 0,-1 1 0,0-1 0,-1 1 0,0 0 0,1 1 0,0 1 0,-1 1 0,1 1 0,0-1 0,0 1 0,0 0 0,1 0 0,-1 1 0,1 1 0,-1-1 0,0-1 0,0 0 0,1-1 0,-1-1 0,-1-1 0,1 0 0,0 1 0,0 1 0,1 2 0,-1 1 0,0 2 0,0 2 0,-1 2 0,0 1 0,0 2 0,0 1 0,0 0 0,0-1 0,0-2 0,0-2 0,1-1 0,0-2 0,0-1 0,0-1 0,1-2 0,1 0 0,0-2 0,1 0 0,2-1 0,2 0 0,3 1 0,2-1 0,4 1 0,3-1 0,2 0 0,2-1 0,0-2 0,1 0 0,-2-2 0,-2 0 0,-2-1 0,-5 0 0,-2 0 0,-2 0 0,-2 0 0,0 0 0,-1 0 0,1 0 0,2-3 0,1-1 0,0-2 0,2-2 0,0-2 0,0 1 0,-2-1 0,-1 1 0,-1 1 0,-1-1 0,-1 1 0,1-1 0,-2 0 0,0 1 0,0-1 0,-1 0 0,-1-1 0,0 0 0,1-1 0,-1-1 0,0 1 0,1-1 0,-1-1 0,-1 2 0,-1 0 0,-1 1 0,-1 1 0,-2 1 0,-1 0 0,-1 1 0,0 1 0,0 0 0,0 1 0,1 0 0,-1 0 0,0-1 0,0 1 0,-1 0 0,-1 1 0,0-1 0,0 0 0,-1 1 0,0-2 0,-1 2 0,0 0 0,1 1 0,-2 1 0,-1 1 0,-1 0 0,-2 1 0,1 0 0,-2 0 0,0 2 0,2 0 0,0 1 0,3 1 0,0 1 0,1 0 0,1-1 0,-1 2 0,1 1 0,0-1 0,2 1 0,0-1 0,-1 1 0,0 1 0,-1 1 0,-1 4 0,-2 4 0,-3 3 0,0 3 0,0 1 0,1 0 0,0-1 0,1 0 0,1-1 0,1-1 0,1-2 0,2-1 0,1-1 0,2-1 0,1 0 0,0 2 0,0 1 0,0 1 0,1 2 0,0 0 0,0-1 0,0 0 0,0-2 0,1-1 0,-1-1 0,1-2 0,0-1 0,0-2 0,0-1 0,0 0 0,1-1 0,0 0 0,1 1 0,1 0 0,0 1 0,1 1 0,0-1 0,1 0 0,0-2 0,0-1 0,2-1 0,0-1 0,3-1 0,3-1 0,2-2 0,3 0 0,1 0 0,2-1 0,1 0 0,0-2 0,2 0 0,-1-2 0,0-2 0,0-1 0,-2-2 0,-1-1 0,-2-1 0,0-2 0,-1-2 0,-2-1 0,-2-1 0,-2 0 0,-3-1 0,-1 1 0,-3 0 0,-1 1 0,-2 0 0,0 1 0,0 1 0,-1 0 0,1-1 0,-1-2 0,-1 0 0,0-2 0,0 1 0,0 1 0,0 0 0,1 2 0,-1 1 0,1 3 0,-2 2 0,1 3 0,-1 3 0,0 1 0,-3 2 0,-1 1 0,-5 1 0,-3 0 0,-4 2 0,-4 1 0,-1 3 0,-1 0 0,2 1 0,3 0 0,4-2 0,4-1 0,4-2 0,1 0 0,1-1 0,0-1 0,-1 0 0,-3 1 0,-2 1 0,-1 3 0,-3 2 0,-1 2 0,-2 2 0,1 3 0,-1 2 0,1 3 0,1 2 0,1 1 0,1 0 0,1 1 0,2-3 0,2-2 0,2-2 0,2-3 0,1-3 0,1-3 0,0-2 0,1-2 0,-1 1 0,1 0 0,0 2 0,-1 2 0,1 0 0,0 3 0,0 1 0,0 0 0,1 2 0,0 0 0,1-2 0,1-1 0,0-2 0,0-3 0,0-3 0,0-1 0,0-1 0,0-2 0,0 0 0,0 0 0,0-1 0,0 1 0,1 0 0,-1 0 0,0 1 0,1-1 0,0 1 0,-1 0 0,1 0 0,1 0 0,0 1 0,0-1 0,0 0 0,0 1 0,-1-1 0,0 0 0,0 0 0,-1-1 0,1 1 0,-1 0 0,0 0 0,0 0 0,0 0 0,0 0 0,-1 0 0,0-1 0,0 0 0,-1 1 0,0-1 0,1 1-56,-1-1-1352,1 1-1185,-3 0-1368,-2-2-904,-8 0-3112,-2 0-3930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5.02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106 45 960,'-1'0'2769,"1"-1"-785,-1 0-591,0 0-209,0 0-184,0-1-344,0 0-64,-1 0 152,0-1 313,0 0 119,-1 0-16,1 1-152,-1 2 65,0 1-65,1 1-168,-1-1 24,1 1-64,-1 0-64,0-1-87,1 0-161,-1 0-128,2-1-32,-1 0 8,0 0-16,-3 0 32,-1 0 104,-2 0-24,0 1-88,0 0 32,0 1-39,2 1-49,1 0 8,2 0-8,1-1 0,1-1 24,3 0 0,1 0 16,3 0 88,2 1 160,3-1-32,4 1-152,0 0-64,2 0-136,0 0 1,1-1-65,1 0-16,1-2-32,3-2-16,3 0-16,3-2 8,3 0-48,1 0 40,0 0 0,1 1 0,-2 0-32,-2 0-8,-3 1 40,-3 0-32,-2 0-8,-2 2 8,-3-1 48,-2 0-64,-3 1 0,-3 0 8,-2 2 0,-2-1-8,-2 1 8,0 1 0,1-1 0,-1 0 8,-1-1-8,0 1 0,-2-1 88,1-1-32,-1 1-56,0 0 64,0 0-64,0 0 8,0 0-8,0 0 40,-1 0-40,1-1 56,0 1 8,0-1 128,-3 2 56,-3 0 32,-2 0-152,-4 0-136,-2-1 0,-2 0 0,1-1 0,0 0 0,3 0 0,2 0 0,0-1 0,-1 0 0,0 0 0,-3 0 0,-4 0 0,-4 1 0,-2-1 0,-3 1 0,-2 1 0,0-1 0,0 0 0,3 1 0,3 1 0,2 0 0,4 1 0,3 1 0,2-1 0,0 1 0,0 0 0,0 1 0,1 0 0,0 0 0,1 0 0,1-1 0,1 0 0,0-1 0,0 0 0,1-1 0,1-1 0,2 0 0,1 0 0,1 0 0,1 0 0,0 0 0,1 0 0,0 0 0,0-1 0,-1 1 0,0 0 0,-1 0 0,0 1 0,0 0 0,0-1 0,0 1 0,1-1 0,2 1 0,-1-1 0,1 0 0,1 1 0,1 1-96,0 1-584,1 1-1769,0 2-3184,-2-1-3593,-2-1-5457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28.8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47 2264,'0'0'2329,"0"-2"-1017,3 0-440,0-1-271,1-1-201,1-1-104,0 0-128,-1 0-104,0 0-64,-2 1 0,0 0-72,-2 1-344,0 1-689,-1 1-815,-2 0-1713,-1 1 2473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6.28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20 336,'1'0'224,"0"0"-152,0 0-56,-1 0-8,1 0 104,-1 0 152,0 0 176,0 0 16,0-1-104,0-1-175,0 0-105,1-1-24,0-1 72,-1 1 64,2 1 16,-2 0 32,0 2 80,0 1 96,0 0-40,-1 0-8,0 0 136,0 0 80,0 0-112,1-2-152,0 1-48,0-1-7,0 1-9,0-1-32,0 1-24,0 0 0,0-1 16,0 1-40,0 0-40,0 1-32,0-1-32,0 0-16,0 0 0,0 0-40,0 0-8,0 0 0,0 0-8,0 0-160,0 0-520,4 0-1065,2 0-4376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7.10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 7 2737,'0'-1'1424,"0"1"-640,0-2-256,0 1-16,0 0 184,0 0 145,0 1-169,0-1-264,0 1-96,0 0 0,0 1-72,0 0-80,0 0-80,-1 0 8,0 0-40,1-1-40,0-1 64,1 0-64,-1 0 0,1 0-8,-1 1-8,0-1-240,0 1-920,1 2-1121,0 1-3936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37.06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127 31 2336,'0'0'1889,"0"0"-329,-1 1-328,0 0-223,-2-1-361,1-1-176,-1 0 32,0 0 72,0-1 56,1 1 40,0-1-151,1-1-9,0 1 56,1-1 32,1 2-16,-1 0-128,0 3-96,0-1-24,-1 2-96,0-1 16,1 0-40,-1-1-16,0 1 41,1-2 135,0 1 8,0-2-16,0 1 56,1-1 32,0 0 0,0 0 0,0 0-40,0 1-8,0 0-48,0 0-48,0 0 25,1 0 63,2 0-32,4 0 16,1 0-104,4-1-56,1-1 40,2-1-8,2 0-16,0 0-16,-1-1 16,-3 1-48,-2 1-80,-4 0-32,-2 1-16,-1 1-56,-2 1 56,-1 0-64,-1 0 16,0 1 40,1 0 16,1 1-24,1-2-32,1 1 56,1 1-24,1 0-40,0 0 128,0 0-40,1-1 8,0 0-16,0 0 8,-2 0-40,0 1 17,-1-2-1,-1 1-8,-1-1 8,-1-1 8,0 1 32,0-1-16,1 1 24,0 0 48,-1 0-24,0 0 0,0 0-64,-1-1 32,1 1-64,0 0 24,1-1-64,1 2 104,1-1-64,2 1 24,-1 0-64,1 1 88,-1 1-80,0-1 40,-2-1-48,0 0 56,-1 0-56,-1-1 48,-1 0-8,1 0 0,0 0-32,1 0 56,0 1-64,2 0 64,1 1-64,0 0 40,1 1-48,0 0 16,0 1 32,-1 0-48,0-1 8,0 1 0,0 0 0,1-1 64,0-1 8,1 1-16,-2 0-8,0 0 8,-1 0-56,0 0 112,-1-1-48,1-1 24,-1 1-48,0-1 24,1 2-64,0 1 80,1 0-80,1 2 64,1 0-64,1-1 64,0 0-64,-1 0 64,0 0-64,-1-1 88,-1 1-80,0-1 88,0 0-96,0-1 80,0 1-80,0 0 40,0-1 0,-1 1-40,-1 0 0,0 1 40,0-1-40,-1 1 56,1-1-56,1 1 0,0 0 0,0 0 0,2-1 0,1 1 48,1 0-56,1 2 48,-1 0-40,0 0 40,-2 0-40,0-2 0,-2-1 0,0-1 0,-2-2 0,0 0 40,0-1-40,0 1 0,0 1-8,-1 0 16,1 0-16,-1-1 8,1 1 0,0 0 32,0-1-32,-1 1-8,1 0 8,0 0 8,1 2-8,0-1 8,1 1-8,1 0 40,0 0-40,-1 0 0,0 0 0,1 0-8,-2-1 8,1 1 0,-1-1 0,0 0 0,0 0-8,-1 0 8,0 0 0,0 0-8,0 0 0,-1-1 8,2 1 0,-1 0-8,0 0 0,0-1 8,-1 0 0,1 0 0,-1 0 0,0-1 0,0 0 0,1 1 0,-1-1 8,1 0-16,0 0 16,1 1-7,-1 0-1,1 1 0,0 0 0,0-1 40,2 2-40,-1-1 0,2 1 40,0-1-40,-1 1 8,-1-2-8,-1 1 8,0-1-8,-1 0 0,1 0 8,0 0-8,0-1 0,1 1 8,-1 0-8,0 1-8,1 0 8,-1 0 0,1 0 0,-1 1-8,0-1 8,0 0-8,0 0 0,1-1 0,0 0 0,0 1 8,-1 0-8,1 0 0,-1 0 8,0 0-8,-1 0 0,0 1 0,0-1 0,1 0 8,0 1 0,0 0-8,0 2 0,0 0 0,-1 1 16,1 0-8,-1 1 0,-1-1 0,0-1 0,1 0 0,-1 1 0,-1-2-8,0 1 0,-1 0 0,2-2 8,0 1-8,-1-1 8,0-2-8,0 1 0,0-1 0,0-1 0,-1 1 0,1 1 0,0 2 0,-1 0 0,0 2 0,1 1 8,0 0-8,0 0 8,1 0-8,-1-2 0,0 1 0,0 0 0,0-1 8,0 0-8,0 1 0,-2 0 0,1 2 8,-1 0-8,0 2 0,1-2 0,-1 1 0,0-2 8,0 0-8,1-1 0,-1 0 0,1-1 0,0-1 0,0 1 8,1-2-8,0 1 0,-1 0 0,1-1 0,0-1 0,0 0 0,0-1 0,-1-1 0,1-1 0,-1 0 0,0 1 0,0 0 8,0-1-8,-1 0 0,-1 1 8,1 1-8,-1 2 8,0 2 40,-2 1-40,0 0-8,1 0 0,0-2 0,1 0 8,1-3 0,0-1-8,2-3 8,-1 0-8,1 0 8,0 0 0,0 0-8,-1 2 0,0 0 0,1 0 0,-2-1 0,0-1 0,0 1 0,1-1 8,-1 0 0,1 1 0,0-1-8,0 1-8,0 0 8,0 0 0,0 0-8,0 0 8,0 0-8,0 0 0,0 0 8,0 0 8,0 0-8,0 0 8,0 0-8,0 0 0,0 0-8,0 0 8,0 0 0,2 4-8,1 1 0,0 2 0,2 3 8,-1 1-8,1-1 8,-1-1 0,-1-3-16,1-1 8,0-3 0,-2-2 0,1-2 0,0 0 0,0-1 8,2 0 0,1-1 8,1-1 0,0 0 0,1-1 8,0 1-8,-3 2 0,-1 0 0,-1 1-8,-1 2 8,-2-1-8,0 1 8,0 1 0,-1-1 0,0 1-8,0 0 0,1 0 0,0-1-8,0-1 8,0 1-8,1-1-8,-1 1 16,0 0-8,0-1 8,0 1 0,0 0 0,0 0-16,0 0 8,0 0-8,0 0 8,0 0-8,0 0 8,0 0 0,0 0 0,0 0 8,0 0 0,0 0 16,0 0 56,0 0-16,0 0 40,0 0 0,0-3-24,0-5-64,0-3-8,1-4 8,0-1-8,0-2 8,1 0 0,1 0-8,2 0-8,1-1 8,2 0 8,1-1-8,-1 0 0,0 0 8,-1 0-8,-1 1 0,-2 0 8,-1 3 40,-2 1 16,-1 2-64,-1 3 8,0 2 0,-1 0 8,-1 1 40,1 0-56,-1 0 0,2 1 8,-1 1-8,0 0 8,-1 2-8,0-1 8,-1 1 0,1 1 40,0 0-40,0 0 0,1 0-8,-1-1 8,-1-1 0,0 1 8,-1-1-8,0 0-8,0 1 8,1-1 0,-1 0 0,1 1 0,0-1 0,-1 1-8,0-1 16,-1 1-8,0 0 40,1 1-40,1-1 0,-1 0 40,0 0-40,0 0 8,-1 0 40,1 0 16,1-1-8,0 0-8,0 1 8,1 0 8,-1 0-24,0 0 24,-1 0 8,0-1 8,-1 1-32,1 0-8,-1 0-32,1-2 32,-1 1-40,0-2 48,0 1-56,0-1 0,-1-1 0,0 0 0,1 0 0,1 1 0,0 1 0,0 1 0,-1 0 0,-1 0 0,0 1 0,-1 1 0,-1-1 0,0 0 0,1-1 0,1 0 0,1 0 0,0-1 0,-1 1 0,1-1 0,-1 0 0,-1 0 0,0-1 0,-2 0 0,0 0 0,0-1 0,0 0 0,1 1 0,0-1 0,0 0 0,-1 1 0,1 0 0,1 0 0,-1 0 0,1-1 0,1 2 0,0-1 0,1 2 0,-1 0 0,0-1 0,1 1 0,0 0 0,0 1 0,0-2 0,1 1 0,0-1 0,0 0 0,0 0 0,0 0 0,0 0 0,1 0 0,-2-1 0,0 1 0,-1 0 0,0 0 0,0 0 0,-1 1 0,1-1 0,1 1 0,-1 0 0,0 0 0,-1-1 0,0 1 0,-1-1 0,1 1 0,0 0 0,-1-1 0,1 0 0,-2-1 0,1-1 0,-1-1 0,1 1 0,1 1 0,0 0 0,1 0 0,2 1 0,-1 2 0,1 0 0,0 1 0,-1 0 0,0 0 0,0-1 0,0 1 0,1-1 0,-1 1 0,0-1 0,0 1 0,0 0 0,0-1 0,-2 1 0,-1-1 0,-1-1 0,-1 1 0,-2-1 0,-1 0 0,0 1 0,-2 0 0,1 0 0,0 1 0,-1 0 0,1 2 0,-1 0 0,0 0 0,0 1 0,0 0 0,0 1 0,3 0 0,1 1 0,0 0 0,2 0 0,-1-1 0,1 0 0,1 0 0,-1-1 0,-1 1 0,-2-1 0,-2 0 0,1 1 0,3 0 0,1-1 0,4 0 0,1 1 0,2-1 0,2-1 0,0 1 0,1 0 0,-2 0 0,1 1 0,-1-1 0,1-1 0,-1 1 0,0 0 0,0 0 0,0-1 0,1-1 0,0 1 0,-1 1 0,0-1 0,-1 1 0,0-1 0,-2 0 0,0 1 0,-2 0 0,0 0 0,-1 0 0,1 0 0,0 0 0,2 0 0,2-1 0,0 0 0,2 0 0,1 0 0,0 0 0,-1-1 0,-2 1 0,1-2 0,0 1 0,1 0 0,2 0 0,-1 0 0,2 1 0,0 0 0,0-1 0,2 0 0,2-4 0,2-2 0,5-5 0,3-2 0,2-1 0,2-1 0,-2 1 0,-1 1 0,-3 4 0,-4 2 0,-4 3 0,-3 3 0,-2 1 0,-2 1 0,0 0 0,-1 1 0,0-1 0,1 0 0,1 0 0,0 1 0,0-1 0,0 0 0,1 0 0,0 0 0,-1 0 0,0 0 0,0 0 0,0 0 0,0 0 0,0 0 0,0 0 0,4 2 0,3-1 0,5 0 0,4 1 0,1-2 0,0 2 0,1 0 0,-3 1 0,-2 1 0,-2 1 0,-1 0 0,-1 1 0,-1 1 0,0-1 0,0-1 0,1 0 0,-1-1 0,0 0 0,-1 0 0,-1 0 0,-1-1 0,0 1 0,0-1 0,0 0 0,0 1 0,1-1 0,1 1 0,0 0 0,0 1 0,1 1 0,0-1 0,1 1 0,1-1 0,2 0 0,0 0 0,1 0 0,0 0 0,2 0 0,-1 1 0,0-1 0,-1 1 0,-2 0 0,-1 1 0,0 1 0,-2 0 0,1 0 0,0 1 0,-1 0 0,1-2 0,-2-1 0,0 0 0,-1-1 0,0-1 0,-1 1 0,0 0 0,1 0 0,-1 0 0,1 0 0,-1 0 0,1-1 0,-1 0 0,0 0 0,1 0 0,0 1 0,1 0 0,0 1 0,0 0 0,1 1 0,0 0 0,2 0 0,-1-1 0,0 0 0,-1-1 0,0 1 0,-1-1 0,-1 1 0,0-1 0,0-1 0,0 1 0,1-1 0,-1 1 0,0 0 0,1 1 0,0-1 0,-1 0 0,1-1 0,0 0 0,0 0 0,0-1 0,0 1 0,0-2 0,-1 1 0,0-1 0,-1 1 0,0 0 0,0 1 0,1 0 0,0 1 0,1-1 0,1 1 0,0-1 0,1 1 0,-2 0 0,0 1 0,0-1 0,-1 0 0,0 1 0,0-1 0,0 0 0,0 1 0,0 0 0,-1 1 0,1-1 0,0 1 0,-1 0 0,0 0 0,0 0 0,-1 0 0,1 0 0,-1 0 0,1 0 0,1 1 0,0-1 0,0-1 0,-1 0 0,-1-1 0,-1 0 0,-1 0 0,1 1 0,-1-1 0,1 1 0,0 0 0,1 1 0,-2-1 0,1 0 0,0 0 0,0-2 0,0 0 0,0-2 0,-1 1 0,0 0 0,0-1 0,-1 1 0,0-1 0,0 1 0,0 1 0,1 1 0,0 0 0,1 0 0,0-2 0,-1 0 0,0 0 0,-1-2 0,0 0 0,-1 0 0,0-1 0,0 0 0,0 1 0,0 0 0,0 0 0,0 1 0,0 1 0,0 1 0,0 0 0,0 0 0,1-1 0,0-1 0,0-1 0,-1-1 0,1 0 0,0 0 0,0 0 0,-1 0 0,1 0 0,-1 0 0,0 2 0,0-1 0,0 2 0,0 0 0,1 1 0,0 1 0,-1-1 0,1 1 0,0-2 0,0 1 0,0-1 0,0 0 0,-1 0 0,0 0 0,1 1 0,-1-1 0,1 0 0,0-1 0,-1-2 0,1 0 0,-1-1 0,0 0 0,0 1 0,0-1 0,0 1 0,0-1 0,1-1 0,-1 0 0,0-3 0,0-3 0,-1-4 0,1-3 0,0-3 0,-1 1 0,0 0 0,0 4 0,1 3 0,-1 2 0,1 2 0,-2 0 0,0-1 0,0 0 0,-1-2 0,1-2 0,-1 0 0,1 0 0,0 1 0,0 1 0,1 2 0,-1 1 0,0 0 0,1 2 0,-1 0 0,0-1 0,0 0 0,-1 1 0,1 0 0,-2-1 0,0 1 0,0-2 0,-1 1 0,0-1 0,1 0 0,-1 0 0,1 0 0,0 0 0,0 0 0,-2 0 0,-1 0 0,0 1 0,0 0 0,-1 1 0,1 0 0,0 0 0,1 0 0,0-2 0,0-1 0,-1 1 0,2-1 0,-1 1 0,0 0 0,1 1 0,0-1 0,1-1 0,0 0 0,-1-1 0,0-1 0,0-1 0,-1 1 0,-2-1 0,1 0 0,0 0 0,0 1 0,0 1 0,1 0 0,-1 1 0,1 0 0,0 0 0,0-1 0,-1 1 0,0-1 0,-1 1 0,1-1 0,1 2 0,1 1 0,0 2 0,1 0 0,0 1 0,0-1 0,-1 0 0,1-2 0,-3 0 0,0-1 0,-1 0 0,-1 0 0,1 0 0,1 1 0,1 0 0,0 1 0,0 1 0,1 0 0,-1 1 0,1 1 0,-1 0 0,-2 1 0,1-2 0,-1 1 0,1-1 0,-1 0 0,1-1 0,0 0 0,-1 1 0,-2-1 0,0 0 0,-1 0 0,0 1 0,-1 0 0,0 1 0,-1-1 0,-1 1 0,2 0 0,0 0 0,2 0 0,2 0 0,1 0 0,0 0 0,1 0 0,-1 0 0,2 0 0,-1-1 0,1 1 0,-1-1 0,0 0 0,-1 0 0,-1 0 0,0 0 0,0 0 0,-1 0 0,1 0 0,0-1 0,0-1 0,0 0 0,0 0 0,-1 0 0,2 0 0,-1 0 0,2 0 0,0 0 0,0 1 0,1 1 0,-1 0 0,1-1 0,-2 0 0,0 1 0,-2-1 0,0 2 0,0 0 0,1 0 0,1-1 0,-1 1 0,0-1 0,0 0 0,0 1 0,-1 0 0,1 1 0,0-1 0,0 1 0,2 0 0,0 0 0,1 0 0,0 0 0,1 1 0,-1-1 0,1 1 0,0 0 0,-1 0 0,-1 1 0,0 0 0,-1 1 0,2 1 0,-1-1 0,1 0 0,1-2 0,0 1 0,0 0 0,-2 0 0,-1 0 0,-1 1 0,0 0 0,0 0 0,2 0 0,0-1 0,2 0 0,1 0 0,1-1 0,1 0 0,0-1 0,0 1 0,0 0 0,-1-1 0,1 1 0,-1-1 0,1 0 0,0 0 0,0 0 0,1 0 0,-1 0 0,1 0 0,0 0 0,0 0 0,0 0 0,-1 1 0,0 0 0,1 1 0,0-1 0,1 0 0,-1-1 0,0 0 0,1 1 0,-1-1 0,1 0 0,0 0-432,0 0-1448,-1 3-2521,-8 7-2569,-2 2-12114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43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29 965 192,'-2'0'5325,"-3"2"-3470,4-1-1600,1-1-198,-1 0 0,1 0 0,0 1 0,0-1 0,-1 0 0,1 0 1,-1 0-1,1 1 0,0-1 0,-1 0 0,1 0 0,0 0 0,-1 0 1,1 0-1,-1 0 0,1 1 0,0-1 0,-1 0 0,1 0 0,-1 0 1,1-1-1,0 1 0,-1 0 0,1 0 0,-1 0 0,1 0 0,0 0 0,-1 0 1,1 0-1,0-1 0,-1 1 0,1 0 0,0 0 0,-1-1 0,1 1 1,-1-1-1,-5 9 2007,11-16-73,8-4-1721,-1-2-1,0 1 0,-2-1 0,16-26 1,31-68 248,-56 105-485,13-29 138,-10 22-53,-1 1 0,1 0 0,11-16 0,9-22 217,-12 17-23,31-57 376,48-42 623,-84 120-891,12-15-107,-2 0-1,-1-1 1,20-43 0,0-6 312,-15 27-346,20-59 384,-40 98-359,-3 10-142,-9 18-90,5-8-75,-20 41 69,25-49-27,1-8 19,0 0-12,1 8-41,-1-3 46,-5 2-287,-20 39-1403,-1-14-3198,-9-6-1518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38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9 574 2553,'-9'-4'20851,"18"-8"-20761,1-1 0,0 1 0,1 1 0,0 0 0,24-18 0,75-44-106,-72 49 45,225-128 6,-7 5-6,-235 133-30,4-2-2,38-19-1,-59 34-28,-8 5-61,5-4-63,-37-23-13038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42.6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1 365 3905,'5'-6'5183,"15"-20"-969,7 10 905,18-18-3709,-4 3-931,-13 11-222,67-45 274,114-60 0,-183 109-525,-21 12-4,0 0 1,1 1-1,-1 0 0,1 0 1,0 0-1,8-2 0,-20 14-1602,-16 9-4196,3-3 1703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44.7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0 398 4385,'0'-3'13872,"5"1"-13516,99-43 1345,-40 17-1441,-1-3 1,107-70-1,36-20 138,-75 55-390,-137 71-907,4-2 274,-1 0 0,0 0-1,0 0 1,0 0 0,0-1 0,-1 0 0,1 1 0,-1-1 0,1-1-1,-1 1 1,-7 2 0,-24-5-4889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46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15 257 1032,'-14'0'17395,"16"0"-17269,0-1 0,0 1 0,-1-1 0,1 1 0,0-1 0,0 0 0,0 0 0,-1 0 0,1 0 0,0 0 0,-1 0 1,1 0-1,-1 0 0,2-3 0,18-10 6,278-147 165,-210 94-304,-127 108-2758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50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5 450 960,'-4'-10'16242,"23"-3"-12589,79-34-2200,-43 22-1131,323-136 109,-153 91-415,41-17 0,-199 60-9,-64 25-24,-1 1 1,1 0 0,0-1 0,0 1 0,0 1 0,0-1 0,0 0-1,6 0 1,-9 1 20,0 1-1,0-1 1,0 0-1,0 0 1,0 0-1,0 0 1,0 0-1,1 0 1,-1 0-1,0 0 1,0 0-1,0 0 1,0 0-1,0 0 1,0 1-1,0-1 1,0 0-1,0 0 1,0 0-1,0 0 1,0 0-1,0 0 1,0 0-1,0 1 1,0-1-1,0 0 1,0 0-1,0 0 1,0 0-1,0 0 1,0 0-1,0 0 1,0 1-1,0-1 1,0 0-1,0 0 1,0 0-1,0 0 1,0 0-1,0 0 1,0 0-1,0 0 1,0 1-1,0-1 1,0 0-1,-1 0 1,1 0-1,0 0 1,0 0-1,0 0 1,0 0-1,0 0 1,0 0-1,0 0 1,0 0-1,-1 0 1,1 0-1,0 0 1,0 0-1,0 0 1,0 0-1,0 0 1,0 0-1,0 0 1,-1 0-1,-2 3-1160,-18 6-6975,-18-9 3702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52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8 434 2881,'-8'-9'15047,"55"-6"-10345,4-2-4530,64-20 338,204-96-1,-265 109-491,-28 14 16,-1-2 1,35-21-1,8 8 173,-10-1-165,25-23 196,-65 38-208,34-13 0,-33 16-19,-50 14-6838,-13-2 1973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54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36 370 2833,'-9'-11'15858,"-18"13"-12967,54-41-1685,15-7-1208,2 3 1,2 2 0,1 2-1,97-61 1,-49 56-746,-93 43 696,-1 0-4,0 0 1,0 1 0,0-1-1,0 0 1,0 1 0,0-1-1,0 1 1,0-1 0,0 1 0,0 0-1,0-1 1,1 1 0,-1 0-1,0 0 1,0 0 0,0 0 0,0 0-1,0 0 1,1 0 0,-1 0-1,0 0 1,1 1 0,-23 23-3904,-5-2 1018,-46 30-1942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56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0 371 2881,'9'-14'16731,"49"-33"-15675,75-47 0,-37 28-571,-57 38-291,79-53 144,-44 41-313,-73 39-18,-3 2-48,0 0 1,1-1 0,-1 1-1,0 0 1,0 1-1,1-1 1,-1 0 0,1 0-1,-1 1 1,1-1-1,-2 3 1,-1 0-105,-1 2-299,-8 7-742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57.1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1 418 2601,'5'-18'5498,"15"1"-2472,-6 7-767,15-14 2534,22-15-2505,21-16-1300,-21 17-619,67-38 0,-92 60-363,163-108 60,-215 153-2201,23-25 1547,1 0 0,-1 0 1,1-1-1,-1 1 0,0-1 0,0 0 0,-1 0 0,1 0 0,-1 0 0,0 0 0,-7 3 0,-34 13-4507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58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0 352 4817,'11'-11'15837,"47"-21"-14521,-13 10-757,141-74 374,200-74 1,-373 165-937,-7 2 0,-1 1 1,1-1 0,0 2 0,0-1 0,0 1 0,0-1 0,0 2-1,8-1 1,-13 1-6,-5 4-1004,-1 0 9,1 0 0,-1-1 0,0 1 0,0-1 1,-6 3-1,-52 21-3610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4:43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0 696,'0'0'560,"4"0"-368,0 0-144,3 4-96,4-4-368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40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7 401 1328,'-6'-6'14685,"18"-10"-11286,19-12-3192,61-56 209,186-131 0,-257 202-415,35-25-10,-59 44-96,-3 7-1159,-24-10-10344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3:41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5 425 2665,'-4'-2'18250,"10"-3"-17944,127-75 1419,-64 41-1370,258-128 53,-234 122-368,-29 14-45,68-22 1,-114 51-69,-18 2 65,0 0 0,1 0 1,-1 1-1,0-1 0,0 0 0,0 0 1,0 1-1,0-1 0,0 0 0,0 1 1,0-1-1,1 0 0,-1 0 1,0 1-1,0-1 0,0 0 0,-1 1 1,1-1-1,0 0 0,0 0 0,0 1 1,0-1-1,0 0 0,0 0 0,0 1 1,0-1-1,0 0 0,-1 0 0,1 1 1,0-1-1,0 0 0,0 0 0,-1 1 1,-24 28-576,20-24 522,0 0-386,-18 18-601,22-22 736,0 0-1,0-1 0,0 1 0,0-1 0,0 1 0,0-1 0,0 0 0,0 1 0,0-1 0,0 0 0,0 1 1,0-1-1,0 0 0,0 0 0,0 0 0,-1 0 0,-21-8-3790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4:45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44 805 1040,'-5'-7'6724,"-15"-26"-4211,18 24-2351,-1-3 3249,3 12-3335,0 0 0,0 0 0,0 0 0,-1-1 0,1 1 0,0 0 1,0 0-1,-1 0 0,1 0 0,0 0 0,0 0 0,-1-1 0,1 1 0,0 0 1,0 0-1,-1 0 0,1 0 0,0 0 0,-1 0 0,1 0 0,0 0 1,0 0-1,-1 0 0,1 0 0,0 0 0,-1 0 0,1 1 0,0-1 0,0 0 1,-1 0-1,1 0 0,0 0 0,-1 1 0,-1 2 535,0-1 215,1-8 1226,3 5-1893,-1 0 0,1 0 0,-1-1 0,1 1 0,0 0 1,-1 1-1,1-1 0,0 0 0,0 0 0,0 1 0,-1-1 0,1 1 0,4-1 0,4-2 6,441-175 756,595-259-792,-1011 423-164,4-1-141,74-19 0,-109 33 138,-3 1 24,0-1 0,1 1 1,-1-1-1,0 1 1,0 0-1,1 0 0,-1-1 1,0 1-1,1 0 0,-1 0 1,0 0-1,1 0 1,-1 1-1,0-1 0,0 0 1,1 0-1,-1 1 0,2 0 1,-4 1-78,1 1 1,-1-1-1,0 0 1,0 0-1,-1 0 0,1 0 1,0 0-1,0 0 1,-1-1-1,0 1 1,-2 2-1,-6 2-1532,9-7 1471,1 1 1,0-1 0,-1 0 0,1 1-1,0-1 1,0 0 0,0 1 0,0-1-1,0 0 1,-1 1 0,1-1 0,0 0-1,0 1 1,1-1 0,-1 0 0,0 1 0,0-1-1,0 0 1,0 1 0,1-1 0,-1 0-1,0 1 1,1-2 0,6-18-3763,3-24-1235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4:47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 1 3889,'-7'0'13220,"-9"18"-13114,1 0 0,1 1-1,0 1 1,2 0 0,-20 41 0,29-55-70,-70 153 321,20-41-82,48-107-266,2-3 2,-1 1 0,0-1 1,-1-1-1,1 1 0,-2-1 1,-6 9-1,7-9 6,8-6-123,1-3 54,-6 1 233,16-13-4508,-11 2 148,-6-24-2910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08.38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7 122 2769,'0'0'1816,"0"-1"-728,0 0-296,0 0-143,0-1 15,0 2-112,0-1-24,-1 1 96,0 0 32,1 0 88,-1 0 89,0 0-33,-1 0-104,1 0-56,2 0-32,-1 0 8,1 0-32,0 0-40,-1 0-63,1 0-49,-1 0-16,0 0-32,0 0 16,0 0-32,0 0-56,0 0-96,0 0-80,0 0-88,0 0-40,0 0-8,0 0 0,0 0 0,0 0 0,0 0 0,0 0 8,0 3 80,2 1 32,0 3 8,1 0 56,0 0 8,0 0-16,0 0-32,0-2-56,0 0-40,0 1-40,1-1 40,-1 1-40,0 1 40,-1 2-40,0 0 8,0 2-8,1 0 8,0 0-8,-1-1 8,1-1 32,0-2-48,-1-1 16,2-2 56,-1-1-64,-1-1 72,2 0-16,-1-1 17,0 0-9,1 0 16,1 0-32,-1 0 8,0 1-56,0-1 56,1 0-8,-1 0 8,2 1-16,-1-1 32,2 0 32,1 0-8,0-1 40,1-2 24,2 1-8,0-1-40,1 0-16,1 0-56,0-1 40,0-1-32,-1 2 8,-1 0-16,1 0-40,-2 1 40,0 0 24,-1 0-56,-1-1 32,1 1 8,0 1 16,0-1-24,1 0 16,0-1-16,0 1-48,-1 1 8,-2 0 0,1 0 8,-1 1 40,-1 0 32,2 0-32,0-1 32,0 1-16,0 0-16,0 0 40,0-1-8,1 1 16,1-1 16,3-1 40,-1 0-32,2-1-8,-1 0 24,-1-1-8,2 0-16,-1-1 0,1 1 0,1 0-24,0-1 24,1 0-16,0-1-7,0 1-1,1-1 0,-2 2-80,-1 0-8,-2 2 0,-2 0-8,-1 2 8,-2 1 0,1 1 0,-1 0 0,0 1 0,1 0 0,1 0 0,-1 3 0,0 1 0,-1 0 40,-1 0-40,0-1 0,-2 1 40,-1 0-32,0 1-8,-1 0 56,0 0-56,-1 1 80,-1 0-40,0 1 24,0 0-64,0 0 48,0-1-56,0-2 8,0-3 0,1-1-8,0-1 8,0-2-16,-1 0 8,0-1 0,0 1 8,1 0 0,0 1 0,0 0 40,1-1-48,0 0 64,-1-1-56,1 0 64,-1-2 24,1 0 0,-1-1 64,-1 0 56,-1 1 24,1 1-64,-1 1-32,1 0-48,-1 0-24,1-1-64,0 0 40,1 1-40,0 0 0,-1 0 8,0 0 40,0-1-40,0 1 32,-1 1 0,3-4 8,2-1-8,2-3-40,1-3-8,1-1 8,1-3-8,2 1 8,0 0 0,1 1 0,0-1 8,0 1-16,1 1 8,-1 2 0,0 0 0,-2 3 8,-2 1-8,-3 2-8,-1 2 8,-2 1-8,-2 0 0,1 1-8,-2-1 0,1 1 8,2 0 0,1-1 0,2 0 0,2 1 8,1-1 8,3 0-8,0-1 56,0 0-8,0 0-40,-1-1 32,-1 1-40,-1 0 64,0 1-56,-1-1-8,-2 1-8,1 0 8,-3 0-8,0 0 0,0 1-8,0 0 8,1 1 8,2 1-8,0 0 8,2 0 0,0 1 0,1-1 0,1 0 0,-1-2 8,0 1-8,0-2 56,-1 1-56,2-2 64,0 0 0,1 0-8,0-1-16,0 0 0,1 0-40,0-1 0,1 0 0,0 0 8,0 1-8,2-1 56,1 1-56,0-1 0,1 0 40,-1 0-40,0 0 0,-1-1 64,0-1-56,0 0 56,-3-1-16,0 1 8,-1-1 8,-1 0 32,0 0-8,-1-1-8,0 0-16,-1 0-64,0 0 0,-2 2 0,0 1 8,-1 1-8,1-1-8,-1 1 8,1-1 8,-1 0 32,1-1-40,2 0 40,-1-1-40,1-1 40,1 1 17,1 0-65,0 0 8,-1 2 0,0-1 40,0 1-32,-1-2 64,-1 1 8,1-2 40,-1 0-8,1 1 24,-1 0-24,-1-1-8,-2 1-32,0 1 8,-1 1-32,-1 1-48,-1 2 56,0 0-16,-1 2-40,0-1 40,-1 1-32,0 1 56,1-1-64,-1 0 40,1 0 16,-1 0-8,1-2-8,0 1-32,-1-1 32,1 0-40,0 1 8,0 0-8,0-1 0,0 1 0,0 0-8,1 0 0,-1 0-8,0 0-40,0 0 0,0 0-184,0 0-448,0 0-585,0 0-967,0 0-2193,-5-8-4449,-1-4-5489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1.42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174 8 1688,'1'0'1345,"0"-1"-129,-1 0-32,1-1-152,0 0-199,-1 1-201,-1 0-112,1 1-80,-1 0 80,0 1-32,1-1 16,-1 1 112,0-1 137,0 0-65,0 0-128,1-1-32,0 1-24,-1 0-32,1 0 8,-1 0-16,0 0 64,1 0 73,-1 0-49,0 0-48,-1 1 16,1-1-40,-1 0-144,1 0-160,-1 0-16,-1 1-56,-1 0-56,-1 1-40,-3 1 8,1 1 32,-3 3 0,0 2 0,-2 2 0,0 2 8,0 2 8,0 1-56,2-1 80,1-1-32,1-1 32,3-3-32,1-2 32,2-2-8,1 0 32,1-1-56,0 1 32,1-1-32,-1-1-40,0 0 56,1 1-72,-1 0 16,1 0-16,1 0 16,-1-1-8,1 0 0,0 0 0,1 0 0,0 0 0,-1-1 0,1-1 56,0 1-56,0 1 8,-1-1 32,1 1 0,0-1-40,0 1 0,0 0 64,0 0 1,0 0 23,1 0-8,0 1 16,-1-2-8,-1 0 0,1-2 24,-1 0-32,-1 0-8,0-1-32,0 0-32,0 1 56,0 1-64,1-1 0,1 1 0,1 0 64,1-1-16,1 1 80,1-2-8,1-1 32,1-1-56,1-1-32,-1 0-56,-2 1 32,0-1-40,-2 0 0,-2 1 40,-1 0-48,-1 2 0,0 1 8,-2 1 0,1-1 0,-1 0 56,1-1-56,0 1 40,0-1 0,-1 0-40,0 0 0,1 0 8,-1 0 32,1 0-40,0 0 56,0 0-16,0 0 8,0 0 40,0 0 24,0 0 24,0 0 0,0 0 0,0 0-8,0 0-32,0 0 32,0 0-64,0 0 8,-3 1 8,0 2-88,0-1 16,0 1 40,0-1 8,1 1-16,0-1 8,0 0 64,1-1 72,-1-1 40,1-1 16,0 1 9,-1-1-41,-1 1-112,-2-1-8,0 1 16,-1 0-64,-2 0-40,0-1 64,1 1-8,0-2-56,0 1 56,-1 0-56,0 0 0,-1-1 0,1 1-8,-1-1 0,1 1 8,2 0-8,1 1 0,2-1 48,1 0 64,2 1 16,0-2 8,-1 0-40,1-1-88,-2 0 40,0-1-32,-1 0-8,-2 0 0,1-1 0,0 0-8,1-1 8,1 1 0,1-1-8,1 0 0,0 0 0,2-1 0,1-1 0,-1-2-8,2 1 8,0-2-8,-1 1 8,1-1-8,-1 2 0,1 1 0,-1 1 0,1 0-8,0 2 8,0 0-40,0 0 40,1 0 8,2-1 0,1 0 0,0-1-8,0 1 8,-1 1 0,-1 0-8,0 0 0,-1 2-40,0 0 48,0 0-8,2-1 0,0 0 0,2 1 0,-1 1-8,1 0 8,-1 1 0,-1 1 0,1-1 0,-1 1-8,1-1 16,-1 1-8,1-1 0,0 1 8,0 0-8,-1 0 8,0 0 0,0 0 0,-1 1-8,0 0 0,-1 0 0,1 0 0,1 1 0,-2 1 8,0 0-8,-2 0 0,-1 0 8,-1-1-8,-1-1 8,0 0 0,-1 1 0,0-1 0,0 0 0,-1-1 8,1 0-8,0 1 0,0-1 8,1-1 40,-1 0-32,1 1 40,0-1 16,0 0-8,0 1-16,0 0 0,0 0-40,-1 0 0,1-1 40,0 1-48,0-1 0,1 1-8,-2-1-88,-1 1-48,1-1-192,0 0-264,0 0-249,0 0-439,-2-1-736,0-1-777,-4 2-1568,-7 1-1904,-2 1-2329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2.64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68 24 624,'0'1'2649,"0"1"-1281,-2 0-336,0 0-216,0 1 1,0-1 119,1 0 40,0-1 56,0-1 264,2-1 33,-1 0-81,2-1-80,-1 1-152,1-1-127,-1 1-153,-1 1-128,-1 1-176,1-1-144,-1 1-120,1-1-80,-1 1-40,1-1 56,2 1 40,3 0 64,1 0 40,2 1-32,0-1-48,-1-1-56,1 1-64,-1-1-40,-1 0 40,0-1-32,0 0 32,0 0-40,0-1 40,0-1-40,0 0 8,1 0 65,1 0 7,1 0-40,-2 0 8,-1 0-40,-2 1-8,-2 1 40,-1 1-40,-1 1 8,-1 0-8,1 0 40,-1 0-40,0 0 0,1-1 40,1 0-40,0-1 88,1 0 24,1-1 64,0-1-64,1 1-40,0-1-16,-1 1-8,-1 1 32,-1 0 32,-1 1-48,-2 0 32,0 0 8,0 1-32,0 1-8,-1 0-24,0 0-48,0 1 16,-3 0-8,0 0 40,0 0 8,1 0 16,0 0-24,0 0 0,-1 0-40,-2 0 8,-2 1-8,-2 0-8,-1 1 8,-1-1 0,1 0 0,2-1 64,2-1-64,2-1 40,1-2-40,0 0 64,0 0-8,1 0-56,-1 0-8,0 1 0,1 0 0,0 0-8,0 0 0,0 0-8,1 1 8,0-1 8,2 0-8,1-1 0,1 0-64,1 0-40,1 0-16,-1 1-112,1 0-136,-1-1-320,-1 1-801,1 0-1023,-2 1-2073,2 3-1697,1-1-687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4.94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97 42 1304,'0'0'1849,"0"1"-513,0 0-160,0 0 80,0 0 81,0-1-33,-1 0 80,1-1 129,-1 0-89,0 0-208,1 1-224,-1 0-111,1-1-137,0 1-40,-1 0-32,-1 1-96,0 0-176,0 0-136,0 1-48,-3 1-120,0 0-88,-4 3 64,0 0 48,0 2 0,0-1 65,1 1 15,1 1-40,1 0-64,0 0 8,2 1-16,1 1 8,1 0 8,1-1 16,1 0 0,0 0-8,1-1-40,0 0 0,1 0 0,0 0-24,0-1-40,0-1 40,1-1-40,1 0 8,0-2 40,1 0-8,0 0-32,0 0 32,0 0 24,1-2-16,1 0 32,0 0-16,1-1 32,0-1-8,0-1-24,-1 1 0,0-1-56,-1 1 32,-1-1-48,0 1 8,-1-1 40,1-1 16,0-1 32,2-2 80,2-1-8,2-2-32,0 0-8,1-2-32,-1-1-24,0 0-8,-1 1-16,-2 0 8,0 2 16,-2-1-56,-1 1 32,-1-2-40,0 1 64,0-1 16,0 0 16,-1 1-8,-1 0-24,0 0 16,-1 1 16,-1 1 40,-1 0-48,0 0-31,-1 0-17,1 1 0,-2 0-40,0 2 56,0-1-56,-2 1 40,-1 0-40,1 1-8,-2 0 8,1 1 8,-1 0-8,0 0 40,0 1-40,1 0 8,0-1-8,1 0 0,0 0 0,0 1 40,0 0-48,0 1 0,0 1 0,-2 1-8,0 1 8,-2 0-8,0 3 8,1 0 0,-1 0 0,2 1 0,1-1 0,1-1 16,0-1-16,2-1 8,1-1-8,1-1 8,-1 0-8,1-1 0,-1 2 0,-2 2 0,-1 2 0,-1 0 0,0 2 0,-1 1 0,0 0 0,0 0 0,2 0 0,0-1 0,0-1 0,2 0 0,0-1 0,1 0 0,0-1 0,1 0 0,1-1 0,-1 2 0,0-1 0,1 1 0,-1 0-8,2-1 8,-1 1 0,2-1-8,0 1 0,0-2 0,0 1 0,1-1 0,0 0 0,-1-1 8,0 0 0,0 1 0,-1-1 0,0-1 0,0 1 0,1-1 0,1 0-8,0 1 8,-1 0-8,0 0 0,2-1 8,1 0 0,1-1 0,2 0 8,0 1 8,0-1-8,0 0 0,-1-1 40,-1-1-40,0 0 40,0 0-32,-1-1-8,-1 0 40,0-1-40,0 0-8,0 0 8,1 0 0,0 0 0,1-1 0,2 0 0,-1-1 0,0 1 0,0-2 8,0 0-8,1-2 8,0 0-8,0 0 40,0-1-40,-3 1-8,0 1 8,-2 2 0,-1 1 0,-1 2 0,-1 0 40,0 1 8,-1-2-8,0-2-32,-2-2-8,0-2 0,0-1 0,-1-1 0,0-1-8,0 1 8,0 1-8,1 0 0,0 1 0,1 1 0,1 1 0,0 2 8,0 2 0,-1 0 0,1 0 56,-1 1-56,-1-1 0,0 0 8,0 2-8,0-1 0,-1 2 0,1-1 0,-1 0 0,0 1 0,0 1 0,1-1-8,-1 0-8,0 0 0,-1 1 0,-1 0 0,-1 1-8,-1 0 8,0 0-8,0 1 16,0 0-8,0 0-8,-1 0 8,0 0-8,0 1-32,1 1-8,0 1-16,1 0 0,1 1-24,0-1-24,1-2 24,0-1 24,2-1 8,0 0 16,2-1-24,0 0-120,1-1-177,0 1-39,0 0-40,0-1-136,0 0-232,1 1-408,-1 0-841,2 1-1744,1 0-2128,0-1-4209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8.4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268 129 1496,'0'0'1033,"0"0"-321,0-1-64,1 0-72,0 0-168,1-1 144,1 0 96,1-1-192,-1-2-160,1-1 105,0 0 135,-1 0 32,0 0-32,0 1-32,-2 0-48,0 2 120,-1 0 240,0 2 209,0 0-9,-1 1 40,0 0-80,-1 1-104,1-1-79,0 1-49,0 0-48,0 0-80,-1-1-32,1 1 32,-1-1-56,-2 0-159,0 0-281,-1 0 24,-2 0 8,1 1-8,-3 0-48,0 0-88,-1 0 0,-1 0 40,-1 1-40,1 1 0,-1 1 0,0 0 0,0 1-8,0 1 0,1 0 0,0 0 0,0 1 0,1-1-8,2 0 0,2 0 0,2 0 0,1-1-8,2 0 16,0 0 8,2-1 0,-1 1 0,2 0 40,0 0 24,0-1-72,1 0 48,1 1-32,2-1 40,1-1-8,1 0 16,1-1 8,0-1-64,2 0 56,1 0-56,0 0 0,0 0 40,-1 1-40,-1-1 0,0 1 8,-1 0-8,-1 1 8,-1 0-8,-2-1 40,0 2-32,-1-1 32,-1 1-40,0 1 0,-1 0 56,-1 0-56,1-1 40,-1 1 16,0-1 8,0 0 24,-1 1 48,0 0 0,-1 1-24,0 1-64,-2 0 8,0 1-16,0 0 0,-1-1 8,-2 0-8,1-1 24,0-1 16,0-2 32,-1 1 32,0-1-8,-2 1-56,-2 0-32,-2 1-40,0 0 40,-1 0-8,1-1-32,1 1 40,1-1 8,1 0 8,0-1 32,0-2 16,0 1 16,1-2-40,0 0-24,1-1 8,1 1-8,0-1-64,1 0 0,0 0 0,2 0 0,1 1-8,1 0 8,0-1 8,0 1-8,1 0 8,1 0 40,0 0 40,0 1 17,1-1-41,0 0-16,1 0-40,1 0-8,1 0 40,0 0-40,1 0 8,3-1-8,1 0 40,0-1-40,2-1 8,2-1-8,1-2 40,0 0-40,1-2 0,-2 1-8,-2 1 0,-3 1 0,-2 1 0,-3 2 0,-1 1-8,-1 0 8,1 1 8,1 0-8,0-1 0,1-2 8,1-1 40,1-1-40,1-2 0,0 1 40,-2-1-40,0 1 40,-2 0-32,-2 1 32,-1 1-40,0 0 56,-1 0-16,-1 0-40,0 0 0,-2-1 56,-1 0-56,0-1 8,-1 0 32,-1 1-48,0-2 8,-2-1-8,0-1 8,-1 0-8,1 0 8,0 0-8,2 1 8,0 1-8,1 0 0,1 0 0,1 1 0,1 1 8,1 0-8,-1 0 0,0 0 8,0 2-8,-1-1 8,-1 2 0,-1 0-8,0 1 0,0-1 0,0 0 0,1 0 0,0 0 0,1-1 0,1 2 8,0-1-8,1 1 0,2-1 0,0 1 0,0-2 0,-1 0 0,2 0-8,-1-1-8,1-1-56,0 0 64,1 0-8,2 0-32,0-1 40,1 1-56,0 0 56,1 2-56,-1 0 56,1 0 0,1 1 0,1 1 8,1-1 0,2 0 0,1 0 0,0-1 0,1 0 8,-1-2-8,-1 1 0,-2-1 0,-2 1 0,-2 1-8,0 0 8,-1 1 0,-1 0 0,-1 1-8,0 1 8,-1 0-8,-1 0 8,0 0-8,-1 0 0,0 0 0,0 1 0,0 0 0,0 0 0,0-1-8,-1 1 8,1-1-8,0 0 8,0-1 0,0 1 8,0-1 0,0 0 8,0 1 64,0 0-24,0 0 16,0-1-8,0 1 16,0 0 0,-3 1 0,-2 0-8,-2 1-64,-2 1 8,-2 1-8,-1-1 0,0 0 0,0 1-8,0 0 0,-1 1 0,-1 0 8,-1 3-8,0 0 8,0 1-8,0-1 8,2 0 0,1 0-8,2-1 8,1 0 0,1-1-8,0 0 8,1 0 0,-1 1 0,0 0 0,1-1 0,1 0 0,2 0 0,1 1-8,0-2 8,2 2 0,0-2-8,0 1 8,1 0-8,0 0 8,1-1-8,0-1-8,0-1-40,1 0 48,0-1 0,0 1 0,1 0 8,1 1-8,1 0 8,0 0-8,2-1 8,0 1 0,0 0 0,-1 0 0,0 1 0,0-1 0,-2 0 0,-1 1 8,0-2-8,-1 1 0,0-1 0,0-1 0,0 1 0,0-1 0,0 1 0,1-1 0,2 0 0,-1 0 0,1-1 0,-1 0-8,-1 1 8,0 0-8,-1 0 8,-1-1 0,-1 0 0,0 0 0,0-1 0,0 1 0,0 0 0,0 0 0,0 1 0,0-1 0,0 1 0,1-1 0,0 1 0,-1 0 0,1 1 0,-2 0 8,1-1-8,-1 0 0,0 1 48,-1 0-32,-1 1 40,-1 1 8,-2 1-56,-2 1 40,-1 1-40,-1 0 8,-2 0-8,-1-1 8,0 0-8,1-2 0,1 0-8,2 0 8,0 0 0,1-1 8,-2-1-16,1 1 0,-1-1 0,1 0 0,1 0 0,2 0 0,2-2 0,2 1 8,1-2 8,1 0 32,0-1-48,1 1 8,0-1-8,-1 1 0,1 0-8,-1-1 8,0 1-8,0 0-40,0 0 0,0 0 32,0 0-64,0 0-32,0 0-80,0 0-144,3-1-385,2-2-895,3 0-880,1-2-2001,1-4-3057,0 0-1776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3.6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161 281 1304,'1'0'3897,"-1"-1"-2185,2-2-711,1 0-353,1-1 72,1-1 24,0 0-144,-1 2-208,0-1-128,0 2 40,-1 0 41,0-1-105,1 0-96,0-1-96,0-1-32,1 0-8,0-1 8,-1-1 56,1-1 168,-2 2 296,-1 0 112,-2 1 40,0 2-32,-1 1 8,0 2-15,-1 1-17,0-1-16,1 1-88,0 0-64,0-1-32,1 1 0,-1-1 88,0 1 32,1-1 9,-1 1-65,1 0-104,-1-1-64,1 1-40,0 0 32,0 0-8,-1 1-72,-1 1-32,-2 1 16,-1 2 16,0 1-8,-3 3-56,0 1 32,-2 2-16,-1 0 8,0 2-8,1 0 17,0 1 7,2 1-40,1-2-8,2-1-32,1-2 8,2-2 0,2-1-16,1-2 32,1 1 16,1-2 32,0 1-40,1 0-24,0 0-40,-1 0 8,0-1-40,-1 0-24,0 0 8,0-1 8,-1-2 8,1 0-24,1 0 72,1 0 48,2 0 48,1 0-16,1 0 16,1 0 16,0 0-88,0-1-40,1 1-16,-2-1-40,0-1 8,-2 0-8,0 0 24,-1-1-24,0 0 0,-1 0 16,-1 0-56,0 0 40,-1 1-48,0-1 8,0 1-8,0-1 8,2 0 56,-1 1 32,1-1 9,2 0 15,-1-1-24,1 0 0,0 1-32,-1-1-8,0 1-8,0-1 16,1-1 8,1 0 24,0-1-24,1-2-24,1 0 8,-1-1-40,-1 1 56,0 1-24,-2 0-48,-1 0 48,-1 1-40,0 0-8,0 0 8,-1-1 40,0-1-40,0-1 48,0 0-40,1 0-8,0 0 40,0 0-48,0 0 8,0 0 0,0-2-8,1 1 48,0-2-48,0 1 8,-1-1 0,0 0 40,0-1-40,-1 0 0,0 0 48,-1 0-40,0 1 32,0 0-40,-1 0 8,0-1-8,0 2 8,0-1-16,0 1 48,-1 0 16,0 1-56,0 0 48,0 3-40,0 0-8,-2 1 104,0 1-64,-2 0-8,1 0-32,-1 0-8,0-1 16,0 0-8,-1 1 0,1 1 40,0 0-40,0 0 40,1 0-40,-2-1 0,1-1 0,-1-1 0,0 0 40,0 1-48,0 1 48,1 0-40,-1 0-8,1 1 0,0 1 0,-1 1 0,2-1 0,-1 1 0,0-1 0,1 0 0,2 0 0,0 0 0,0 0 0,0 0 0,-2 0 0,-1 1 0,-2 1 0,-1 1 0,-1 1 0,-2 1 0,1 1 0,-1 0 0,1 0 0,0-1 0,2-1 0,1 0 0,1-1 0,-1-1 0,1 1 0,0 0 0,-1 0 0,1-1 0,-1 0 0,-1 1 0,1 1 0,0-1 0,0 1 0,1 0 0,1-1 0,-1 0 0,1 0 0,1-1 0,0 0 0,1-1 0,1 1 0,-1 0 0,0 0 0,0 0 0,-1 1 0,-1 0 0,1 0 0,-1-1 0,1 1 0,1-2 0,0 1 0,1-1 0,1 0 0,0 0 0,2 0 0,-1 0 0,-1 1 0,-1 2 0,-1 2 0,-1 1 0,0 0 0,-1 0 0,2 0 0,0-2 0,1 0 0,2-3 0,0 0 0,2-2 0,-1 0 0,1 0 0,1 0 0,0 0 0,1 0 0,3 0 0,3 1 0,4-1 0,5-1 0,7-3 0,6-4 0,3-1 0,0-2 0,-1 1 0,-5 0 0,-5 1 0,-6 2 0,-6 1 0,-4 3 0,-4 2 0,-1 1 0,0 0 0,2 1 0,2-1 0,4-1 0,2-1 0,3 0 0,1 0 0,0-1 0,1 1 0,0 0 0,-1 1 0,0-1 0,-2 1 0,-2 1 0,-2 0 0,-3 0 0,-1 0 0,-3 0 0,0 0 0,-2 0 0,0 0 0,0 0 0,2 1 0,-1-1 0,1 0 0,0 0 0,-1 0 0,-1-1 0,0 1 0,-2 0 0,0 0 0,-1 0 0,0 0 0,-1 0 0,1 1 0,-1-1 0,-1 1 0,0 0 0,1-1 0,-1 1 0,0 0 0,-1-1 0,-3 2 0,0-1 0,-2 0 0,1-1 0,1 1 0,1 0 0,2-1 0,2 1 0,1 0 0,1-1 0,0 1 0,0 0 0,-1-1 0,0 1 0,-1 0 0,-1 0 0,-3 1 0,-1 0 0,-3 0 0,0-1 0,1 0 0,-1-1 0,3-1 0,1 0 0,1-1 0,2 0 0,0 0 0,2 0 0,0 1 0,-1 0 0,0 0 0,-1 1 0,-2 0 0,-3 0 0,-1 0 0,-5 0 0,-2 1 0,-1 0 0,-1 0 0,0-1 0,-1 0 0,1 0 0,2-1 0,1 1 0,3-2 0,0 1 0,3 0 0,-1-1 0,1 1 0,0 1 0,-1 0 0,-2 1 0,0 0 0,0 1 0,0-1 0,2 1 0,1 0 0,2 0 0,1 1 0,2-1 0,1-1 0,-1 0 0,0 1 0,-1-1 0,-1 0 0,0 1 0,0 0 0,0 0 0,0-1 0,-1 1 0,1-1 0,0-1 0,1 0 0,-2 0 0,2 0 0,-1 0 0,2 1 0,1-1 0,2 1 0,0-1 0,1 0 0,0 0 0,1 1 0,0-1 0,1 0 0,-1 1 0,2-1 0,-1 2 0,1-1 0,-1 0 0,0-1 0,-1 1 0,0-1 0,-1 1 0,0 0 0,1 1 0,0 1 0,-1 1 0,1 1 0,0-1 0,0 1 0,0 0 0,1 0 0,-1 1 0,1 1 0,-1-1 0,0-1 0,0 0 0,1-1 0,-1-1 0,-1-1 0,1 0 0,0 1 0,0 1 0,1 2 0,-1 1 0,0 2 0,0 2 0,-1 2 0,0 1 0,0 2 0,0 1 0,0 0 0,0-1 0,0-2 0,0-2 0,1-1 0,0-2 0,0-1 0,0-1 0,1-2 0,1 0 0,0-2 0,1 0 0,2-1 0,2 0 0,3 1 0,2-1 0,4 1 0,3-1 0,2 0 0,2-1 0,0-2 0,1 0 0,-2-2 0,-2 0 0,-2-1 0,-5 0 0,-2 0 0,-2 0 0,-2 0 0,0 0 0,-1 0 0,1 0 0,2-3 0,1-1 0,0-2 0,2-2 0,0-2 0,0 1 0,-2-1 0,-1 1 0,-1 1 0,-1-1 0,-1 1 0,1-1 0,-2 0 0,0 1 0,0-1 0,-1 0 0,-1-1 0,0 0 0,1-1 0,-1-1 0,0 1 0,1-1 0,-1-1 0,-1 2 0,-1 0 0,-1 1 0,-1 1 0,-2 1 0,-1 0 0,-1 1 0,0 1 0,0 0 0,0 1 0,1 0 0,-1 0 0,0-1 0,0 1 0,-1 0 0,-1 1 0,0-1 0,0 0 0,-1 1 0,0-2 0,-1 2 0,0 0 0,1 1 0,-2 1 0,-1 1 0,-1 0 0,-2 1 0,1 0 0,-2 0 0,0 2 0,2 0 0,0 1 0,3 1 0,0 1 0,1 0 0,1-1 0,-1 2 0,1 1 0,0-1 0,2 1 0,0-1 0,-1 1 0,0 1 0,-1 1 0,-1 4 0,-2 4 0,-3 3 0,0 3 0,0 1 0,1 0 0,0-1 0,1 0 0,1-1 0,1-1 0,1-2 0,2-1 0,1-1 0,2-1 0,1 0 0,0 2 0,0 1 0,0 1 0,1 2 0,0 0 0,0-1 0,0 0 0,0-2 0,1-1 0,-1-1 0,1-2 0,0-1 0,0-2 0,0-1 0,0 0 0,1-1 0,0 0 0,1 1 0,1 0 0,0 1 0,1 1 0,0-1 0,1 0 0,0-2 0,0-1 0,2-1 0,0-1 0,3-1 0,3-1 0,2-2 0,3 0 0,1 0 0,2-1 0,1 0 0,0-2 0,2 0 0,-1-2 0,0-2 0,0-1 0,-2-2 0,-1-1 0,-2-1 0,0-2 0,-1-2 0,-2-1 0,-2-1 0,-2 0 0,-3-1 0,-1 1 0,-3 0 0,-1 1 0,-2 0 0,0 1 0,0 1 0,-1 0 0,1-1 0,-1-2 0,-1 0 0,0-2 0,0 1 0,0 1 0,0 0 0,1 2 0,-1 1 0,1 3 0,-2 2 0,1 3 0,-1 3 0,0 1 0,-3 2 0,-1 1 0,-5 1 0,-3 0 0,-4 2 0,-4 1 0,-1 3 0,-1 0 0,2 1 0,3 0 0,4-2 0,4-1 0,4-2 0,1 0 0,1-1 0,0-1 0,-1 0 0,-3 1 0,-2 1 0,-1 3 0,-3 2 0,-1 2 0,-2 2 0,1 3 0,-1 2 0,1 3 0,1 2 0,1 1 0,1 0 0,1 1 0,2-3 0,2-2 0,2-2 0,2-3 0,1-3 0,1-3 0,0-2 0,1-2 0,-1 1 0,1 0 0,0 2 0,-1 2 0,1 0 0,0 3 0,0 1 0,0 0 0,1 2 0,0 0 0,1-2 0,1-1 0,0-2 0,0-3 0,0-3 0,0-1 0,0-1 0,0-2 0,0 0 0,0 0 0,0-1 0,0 1 0,1 0 0,-1 0 0,0 1 0,1-1 0,0 1 0,-1 0 0,1 0 0,1 0 0,0 1 0,0-1 0,0 0 0,0 1 0,-1-1 0,0 0 0,0 0 0,-1-1 0,1 1 0,-1 0 0,0 0 0,0 0 0,0 0 0,0 0 0,-1 0 0,0-1 0,0 0 0,-1 1 0,0-1 0,1 1-56,-1-1-1352,1 1-1185,-3 0-1368,-2-2-904,-8 0-3112,-2 0-3930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3.73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184 0 1776,'0'0'1297,"0"0"-97,0 0-256,1 0-184,0 0-136,0 0-143,0 0-73,-1 0 0,1 0 80,-2 0-16,1 0-160,-1 0-216,0 0 8,0 0 56,0 2-40,-1 3-72,-1 1-40,-1 1 8,0 0 32,0-1-40,0-1-8,1-3-112,0-1-8,2 0 72,0-2 40,1 1 8,-1 2 112,-1 4 72,-1 5 88,-4 6 40,-1 5-80,-3 4 8,0 4-88,-2 2-104,0 2-40,-1 0-8,0 0-8,1-1-88,1-1-24,2-5-96,2-4-224,2-6-656,2-6-1065,1-7-2432,1-5 2273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5.02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106 45 960,'-1'0'2769,"1"-1"-785,-1 0-591,0 0-209,0 0-184,0-1-344,0 0-64,-1 0 152,0-1 313,0 0 119,-1 0-16,1 1-152,-1 2 65,0 1-65,1 1-168,-1-1 24,1 1-64,-1 0-64,0-1-87,1 0-161,-1 0-128,2-1-32,-1 0 8,0 0-16,-3 0 32,-1 0 104,-2 0-24,0 1-88,0 0 32,0 1-39,2 1-49,1 0 8,2 0-8,1-1 0,1-1 24,3 0 0,1 0 16,3 0 88,2 1 160,3-1-32,4 1-152,0 0-64,2 0-136,0 0 1,1-1-65,1 0-16,1-2-32,3-2-16,3 0-16,3-2 8,3 0-48,1 0 40,0 0 0,1 1 0,-2 0-32,-2 0-8,-3 1 40,-3 0-32,-2 0-8,-2 2 8,-3-1 48,-2 0-64,-3 1 0,-3 0 8,-2 2 0,-2-1-8,-2 1 8,0 1 0,1-1 0,-1 0 8,-1-1-8,0 1 0,-2-1 88,1-1-32,-1 1-56,0 0 64,0 0-64,0 0 8,0 0-8,0 0 40,-1 0-40,1-1 56,0 1 8,0-1 128,-3 2 56,-3 0 32,-2 0-152,-4 0-136,-2-1 0,-2 0 0,1-1 0,0 0 0,3 0 0,2 0 0,0-1 0,-1 0 0,0 0 0,-3 0 0,-4 0 0,-4 1 0,-2-1 0,-3 1 0,-2 1 0,0-1 0,0 0 0,3 1 0,3 1 0,2 0 0,4 1 0,3 1 0,2-1 0,0 1 0,0 0 0,0 1 0,1 0 0,0 0 0,1 0 0,1-1 0,1 0 0,0-1 0,0 0 0,1-1 0,1-1 0,2 0 0,1 0 0,1 0 0,1 0 0,0 0 0,1 0 0,0 0 0,0-1 0,-1 1 0,0 0 0,-1 0 0,0 1 0,0 0 0,0-1 0,0 1 0,1-1 0,2 1 0,-1-1 0,1 0 0,1 1 0,1 1-96,0 1-584,1 1-1769,0 2-3184,-2-1-3593,-2-1-5457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28.8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47 2264,'0'0'2329,"0"-2"-1017,3 0-440,0-1-271,1-1-201,1-1-104,0 0-128,-1 0-104,0 0-64,-2 1 0,0 0-72,-2 1-344,0 1-689,-1 1-815,-2 0-1713,-1 1 2473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6.28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20 336,'1'0'224,"0"0"-152,0 0-56,-1 0-8,1 0 104,-1 0 152,0 0 176,0 0 16,0-1-104,0-1-175,0 0-105,1-1-24,0-1 72,-1 1 64,2 1 16,-2 0 32,0 2 80,0 1 96,0 0-40,-1 0-8,0 0 136,0 0 80,0 0-112,1-2-152,0 1-48,0-1-7,0 1-9,0-1-32,0 1-24,0 0 0,0-1 16,0 1-40,0 0-40,0 1-32,0-1-32,0 0-16,0 0 0,0 0-40,0 0-8,0 0 0,0 0-8,0 0-160,0 0-520,4 0-1065,2 0-4376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7.10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 7 2737,'0'-1'1424,"0"1"-640,0-2-256,0 1-16,0 0 184,0 0 145,0 1-169,0-1-264,0 1-96,0 0 0,0 1-72,0 0-80,0 0-80,-1 0 8,0 0-40,1-1-40,0-1 64,1 0-64,-1 0 0,1 0-8,-1 1-8,0-1-240,0 1-920,1 2-1121,0 1-3936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37.06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127 31 2336,'0'0'1889,"0"0"-329,-1 1-328,0 0-223,-2-1-361,1-1-176,-1 0 32,0 0 72,0-1 56,1 1 40,0-1-151,1-1-9,0 1 56,1-1 32,1 2-16,-1 0-128,0 3-96,0-1-24,-1 2-96,0-1 16,1 0-40,-1-1-16,0 1 41,1-2 135,0 1 8,0-2-16,0 1 56,1-1 32,0 0 0,0 0 0,0 0-40,0 1-8,0 0-48,0 0-48,0 0 25,1 0 63,2 0-32,4 0 16,1 0-104,4-1-56,1-1 40,2-1-8,2 0-16,0 0-16,-1-1 16,-3 1-48,-2 1-80,-4 0-32,-2 1-16,-1 1-56,-2 1 56,-1 0-64,-1 0 16,0 1 40,1 0 16,1 1-24,1-2-32,1 1 56,1 1-24,1 0-40,0 0 128,0 0-40,1-1 8,0 0-16,0 0 8,-2 0-40,0 1 17,-1-2-1,-1 1-8,-1-1 8,-1-1 8,0 1 32,0-1-16,1 1 24,0 0 48,-1 0-24,0 0 0,0 0-64,-1-1 32,1 1-64,0 0 24,1-1-64,1 2 104,1-1-64,2 1 24,-1 0-64,1 1 88,-1 1-80,0-1 40,-2-1-48,0 0 56,-1 0-56,-1-1 48,-1 0-8,1 0 0,0 0-32,1 0 56,0 1-64,2 0 64,1 1-64,0 0 40,1 1-48,0 0 16,0 1 32,-1 0-48,0-1 8,0 1 0,0 0 0,1-1 64,0-1 8,1 1-16,-2 0-8,0 0 8,-1 0-56,0 0 112,-1-1-48,1-1 24,-1 1-48,0-1 24,1 2-64,0 1 80,1 0-80,1 2 64,1 0-64,1-1 64,0 0-64,-1 0 64,0 0-64,-1-1 88,-1 1-80,0-1 88,0 0-96,0-1 80,0 1-80,0 0 40,0-1 0,-1 1-40,-1 0 0,0 1 40,0-1-40,-1 1 56,1-1-56,1 1 0,0 0 0,0 0 0,2-1 0,1 1 48,1 0-56,1 2 48,-1 0-40,0 0 40,-2 0-40,0-2 0,-2-1 0,0-1 0,-2-2 0,0 0 40,0-1-40,0 1 0,0 1-8,-1 0 16,1 0-16,-1-1 8,1 1 0,0 0 32,0-1-32,-1 1-8,1 0 8,0 0 8,1 2-8,0-1 8,1 1-8,1 0 40,0 0-40,-1 0 0,0 0 0,1 0-8,-2-1 8,1 1 0,-1-1 0,0 0 0,0 0-8,-1 0 8,0 0 0,0 0-8,0 0 0,-1-1 8,2 1 0,-1 0-8,0 0 0,0-1 8,-1 0 0,1 0 0,-1 0 0,0-1 0,0 0 0,1 1 0,-1-1 8,1 0-16,0 0 16,1 1-7,-1 0-1,1 1 0,0 0 0,0-1 40,2 2-40,-1-1 0,2 1 40,0-1-40,-1 1 8,-1-2-8,-1 1 8,0-1-8,-1 0 0,1 0 8,0 0-8,0-1 0,1 1 8,-1 0-8,0 1-8,1 0 8,-1 0 0,1 0 0,-1 1-8,0-1 8,0 0-8,0 0 0,1-1 0,0 0 0,0 1 8,-1 0-8,1 0 0,-1 0 8,0 0-8,-1 0 0,0 1 0,0-1 0,1 0 8,0 1 0,0 0-8,0 2 0,0 0 0,-1 1 16,1 0-8,-1 1 0,-1-1 0,0-1 0,1 0 0,-1 1 0,-1-2-8,0 1 0,-1 0 0,2-2 8,0 1-8,-1-1 8,0-2-8,0 1 0,0-1 0,0-1 0,-1 1 0,1 1 0,0 2 0,-1 0 0,0 2 0,1 1 8,0 0-8,0 0 8,1 0-8,-1-2 0,0 1 0,0 0 0,0-1 8,0 0-8,0 1 0,-2 0 0,1 2 8,-1 0-8,0 2 0,1-2 0,-1 1 0,0-2 8,0 0-8,1-1 0,-1 0 0,1-1 0,0-1 0,0 1 8,1-2-8,0 1 0,-1 0 0,1-1 0,0-1 0,0 0 0,0-1 0,-1-1 0,1-1 0,-1 0 0,0 1 0,0 0 8,0-1-8,-1 0 0,-1 1 8,1 1-8,-1 2 8,0 2 40,-2 1-40,0 0-8,1 0 0,0-2 0,1 0 8,1-3 0,0-1-8,2-3 8,-1 0-8,1 0 8,0 0 0,0 0-8,-1 2 0,0 0 0,1 0 0,-2-1 0,0-1 0,0 1 0,1-1 8,-1 0 0,1 1 0,0-1-8,0 1-8,0 0 8,0 0 0,0 0-8,0 0 8,0 0-8,0 0 0,0 0 8,0 0 8,0 0-8,0 0 8,0 0-8,0 0 0,0 0-8,0 0 8,0 0 0,2 4-8,1 1 0,0 2 0,2 3 8,-1 1-8,1-1 8,-1-1 0,-1-3-16,1-1 8,0-3 0,-2-2 0,1-2 0,0 0 0,0-1 8,2 0 0,1-1 8,1-1 0,0 0 0,1-1 8,0 1-8,-3 2 0,-1 0 0,-1 1-8,-1 2 8,-2-1-8,0 1 8,0 1 0,-1-1 0,0 1-8,0 0 0,1 0 0,0-1-8,0-1 8,0 1-8,1-1-8,-1 1 16,0 0-8,0-1 8,0 1 0,0 0 0,0 0-16,0 0 8,0 0-8,0 0 8,0 0-8,0 0 8,0 0 0,0 0 0,0 0 8,0 0 0,0 0 16,0 0 56,0 0-16,0 0 40,0 0 0,0-3-24,0-5-64,0-3-8,1-4 8,0-1-8,0-2 8,1 0 0,1 0-8,2 0-8,1-1 8,2 0 8,1-1-8,-1 0 0,0 0 8,-1 0-8,-1 1 0,-2 0 8,-1 3 40,-2 1 16,-1 2-64,-1 3 8,0 2 0,-1 0 8,-1 1 40,1 0-56,-1 0 0,2 1 8,-1 1-8,0 0 8,-1 2-8,0-1 8,-1 1 0,1 1 40,0 0-40,0 0 0,1 0-8,-1-1 8,-1-1 0,0 1 8,-1-1-8,0 0-8,0 1 8,1-1 0,-1 0 0,1 1 0,0-1 0,-1 1-8,0-1 16,-1 1-8,0 0 40,1 1-40,1-1 0,-1 0 40,0 0-40,0 0 8,-1 0 40,1 0 16,1-1-8,0 0-8,0 1 8,1 0 8,-1 0-24,0 0 24,-1 0 8,0-1 8,-1 1-32,1 0-8,-1 0-32,1-2 32,-1 1-40,0-2 48,0 1-56,0-1 0,-1-1 0,0 0 0,1 0 0,1 1 0,0 1 0,0 1 0,-1 0 0,-1 0 0,0 1 0,-1 1 0,-1-1 0,0 0 0,1-1 0,1 0 0,1 0 0,0-1 0,-1 1 0,1-1 0,-1 0 0,-1 0 0,0-1 0,-2 0 0,0 0 0,0-1 0,0 0 0,1 1 0,0-1 0,0 0 0,-1 1 0,1 0 0,1 0 0,-1 0 0,1-1 0,1 2 0,0-1 0,1 2 0,-1 0 0,0-1 0,1 1 0,0 0 0,0 1 0,0-2 0,1 1 0,0-1 0,0 0 0,0 0 0,0 0 0,0 0 0,1 0 0,-2-1 0,0 1 0,-1 0 0,0 0 0,0 0 0,-1 1 0,1-1 0,1 1 0,-1 0 0,0 0 0,-1-1 0,0 1 0,-1-1 0,1 1 0,0 0 0,-1-1 0,1 0 0,-2-1 0,1-1 0,-1-1 0,1 1 0,1 1 0,0 0 0,1 0 0,2 1 0,-1 2 0,1 0 0,0 1 0,-1 0 0,0 0 0,0-1 0,0 1 0,1-1 0,-1 1 0,0-1 0,0 1 0,0 0 0,0-1 0,-2 1 0,-1-1 0,-1-1 0,-1 1 0,-2-1 0,-1 0 0,0 1 0,-2 0 0,1 0 0,0 1 0,-1 0 0,1 2 0,-1 0 0,0 0 0,0 1 0,0 0 0,0 1 0,3 0 0,1 1 0,0 0 0,2 0 0,-1-1 0,1 0 0,1 0 0,-1-1 0,-1 1 0,-2-1 0,-2 0 0,1 1 0,3 0 0,1-1 0,4 0 0,1 1 0,2-1 0,2-1 0,0 1 0,1 0 0,-2 0 0,1 1 0,-1-1 0,1-1 0,-1 1 0,0 0 0,0 0 0,0-1 0,1-1 0,0 1 0,-1 1 0,0-1 0,-1 1 0,0-1 0,-2 0 0,0 1 0,-2 0 0,0 0 0,-1 0 0,1 0 0,0 0 0,2 0 0,2-1 0,0 0 0,2 0 0,1 0 0,0 0 0,-1-1 0,-2 1 0,1-2 0,0 1 0,1 0 0,2 0 0,-1 0 0,2 1 0,0 0 0,0-1 0,2 0 0,2-4 0,2-2 0,5-5 0,3-2 0,2-1 0,2-1 0,-2 1 0,-1 1 0,-3 4 0,-4 2 0,-4 3 0,-3 3 0,-2 1 0,-2 1 0,0 0 0,-1 1 0,0-1 0,1 0 0,1 0 0,0 1 0,0-1 0,0 0 0,1 0 0,0 0 0,-1 0 0,0 0 0,0 0 0,0 0 0,0 0 0,0 0 0,0 0 0,4 2 0,3-1 0,5 0 0,4 1 0,1-2 0,0 2 0,1 0 0,-3 1 0,-2 1 0,-2 1 0,-1 0 0,-1 1 0,-1 1 0,0-1 0,0-1 0,1 0 0,-1-1 0,0 0 0,-1 0 0,-1 0 0,-1-1 0,0 1 0,0-1 0,0 0 0,0 1 0,1-1 0,1 1 0,0 0 0,0 1 0,1 1 0,0-1 0,1 1 0,1-1 0,2 0 0,0 0 0,1 0 0,0 0 0,2 0 0,-1 1 0,0-1 0,-1 1 0,-2 0 0,-1 1 0,0 1 0,-2 0 0,1 0 0,0 1 0,-1 0 0,1-2 0,-2-1 0,0 0 0,-1-1 0,0-1 0,-1 1 0,0 0 0,1 0 0,-1 0 0,1 0 0,-1 0 0,1-1 0,-1 0 0,0 0 0,1 0 0,0 1 0,1 0 0,0 1 0,0 0 0,1 1 0,0 0 0,2 0 0,-1-1 0,0 0 0,-1-1 0,0 1 0,-1-1 0,-1 1 0,0-1 0,0-1 0,0 1 0,1-1 0,-1 1 0,0 0 0,1 1 0,0-1 0,-1 0 0,1-1 0,0 0 0,0 0 0,0-1 0,0 1 0,0-2 0,-1 1 0,0-1 0,-1 1 0,0 0 0,0 1 0,1 0 0,0 1 0,1-1 0,1 1 0,0-1 0,1 1 0,-2 0 0,0 1 0,0-1 0,-1 0 0,0 1 0,0-1 0,0 0 0,0 1 0,0 0 0,-1 1 0,1-1 0,0 1 0,-1 0 0,0 0 0,0 0 0,-1 0 0,1 0 0,-1 0 0,1 0 0,1 1 0,0-1 0,0-1 0,-1 0 0,-1-1 0,-1 0 0,-1 0 0,1 1 0,-1-1 0,1 1 0,0 0 0,1 1 0,-2-1 0,1 0 0,0 0 0,0-2 0,0 0 0,0-2 0,-1 1 0,0 0 0,0-1 0,-1 1 0,0-1 0,0 1 0,0 1 0,1 1 0,0 0 0,1 0 0,0-2 0,-1 0 0,0 0 0,-1-2 0,0 0 0,-1 0 0,0-1 0,0 0 0,0 1 0,0 0 0,0 0 0,0 1 0,0 1 0,0 1 0,0 0 0,0 0 0,1-1 0,0-1 0,0-1 0,-1-1 0,1 0 0,0 0 0,0 0 0,-1 0 0,1 0 0,-1 0 0,0 2 0,0-1 0,0 2 0,0 0 0,1 1 0,0 1 0,-1-1 0,1 1 0,0-2 0,0 1 0,0-1 0,0 0 0,-1 0 0,0 0 0,1 1 0,-1-1 0,1 0 0,0-1 0,-1-2 0,1 0 0,-1-1 0,0 0 0,0 1 0,0-1 0,0 1 0,0-1 0,1-1 0,-1 0 0,0-3 0,0-3 0,-1-4 0,1-3 0,0-3 0,-1 1 0,0 0 0,0 4 0,1 3 0,-1 2 0,1 2 0,-2 0 0,0-1 0,0 0 0,-1-2 0,1-2 0,-1 0 0,1 0 0,0 1 0,0 1 0,1 2 0,-1 1 0,0 0 0,1 2 0,-1 0 0,0-1 0,0 0 0,-1 1 0,1 0 0,-2-1 0,0 1 0,0-2 0,-1 1 0,0-1 0,1 0 0,-1 0 0,1 0 0,0 0 0,0 0 0,-2 0 0,-1 0 0,0 1 0,0 0 0,-1 1 0,1 0 0,0 0 0,1 0 0,0-2 0,0-1 0,-1 1 0,2-1 0,-1 1 0,0 0 0,1 1 0,0-1 0,1-1 0,0 0 0,-1-1 0,0-1 0,0-1 0,-1 1 0,-2-1 0,1 0 0,0 0 0,0 1 0,0 1 0,1 0 0,-1 1 0,1 0 0,0 0 0,0-1 0,-1 1 0,0-1 0,-1 1 0,1-1 0,1 2 0,1 1 0,0 2 0,1 0 0,0 1 0,0-1 0,-1 0 0,1-2 0,-3 0 0,0-1 0,-1 0 0,-1 0 0,1 0 0,1 1 0,1 0 0,0 1 0,0 1 0,1 0 0,-1 1 0,1 1 0,-1 0 0,-2 1 0,1-2 0,-1 1 0,1-1 0,-1 0 0,1-1 0,0 0 0,-1 1 0,-2-1 0,0 0 0,-1 0 0,0 1 0,-1 0 0,0 1 0,-1-1 0,-1 1 0,2 0 0,0 0 0,2 0 0,2 0 0,1 0 0,0 0 0,1 0 0,-1 0 0,2 0 0,-1-1 0,1 1 0,-1-1 0,0 0 0,-1 0 0,-1 0 0,0 0 0,0 0 0,-1 0 0,1 0 0,0-1 0,0-1 0,0 0 0,0 0 0,-1 0 0,2 0 0,-1 0 0,2 0 0,0 0 0,0 1 0,1 1 0,-1 0 0,1-1 0,-2 0 0,0 1 0,-2-1 0,0 2 0,0 0 0,1 0 0,1-1 0,-1 1 0,0-1 0,0 0 0,0 1 0,-1 0 0,1 1 0,0-1 0,0 1 0,2 0 0,0 0 0,1 0 0,0 0 0,1 1 0,-1-1 0,1 1 0,0 0 0,-1 0 0,-1 1 0,0 0 0,-1 1 0,2 1 0,-1-1 0,1 0 0,1-2 0,0 1 0,0 0 0,-2 0 0,-1 0 0,-1 1 0,0 0 0,0 0 0,2 0 0,0-1 0,2 0 0,1 0 0,1-1 0,1 0 0,0-1 0,0 1 0,0 0 0,-1-1 0,1 1 0,-1-1 0,1 0 0,0 0 0,0 0 0,1 0 0,-1 0 0,1 0 0,0 0 0,0 0 0,0 0 0,-1 1 0,0 0 0,1 1 0,0-1 0,1 0 0,-1-1 0,0 0 0,1 1 0,-1-1 0,1 0 0,0 0-432,0 0-1448,-1 3-2521,-8 7-2569,-2 2-12114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43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29 965 192,'-2'0'5325,"-3"2"-3470,4-1-1600,1-1-198,-1 0 0,1 0 0,0 1 0,0-1 0,-1 0 0,1 0 1,-1 0-1,1 1 0,0-1 0,-1 0 0,1 0 0,0 0 0,-1 0 1,1 0-1,-1 0 0,1 1 0,0-1 0,-1 0 0,1 0 0,-1 0 1,1-1-1,0 1 0,-1 0 0,1 0 0,-1 0 0,1 0 0,0 0 0,-1 0 1,1 0-1,0-1 0,-1 1 0,1 0 0,0 0 0,-1-1 0,1 1 1,-1-1-1,-5 9 2007,11-16-73,8-4-1721,-1-2-1,0 1 0,-2-1 0,16-26 1,31-68 248,-56 105-485,13-29 138,-10 22-53,-1 1 0,1 0 0,11-16 0,9-22 217,-12 17-23,31-57 376,48-42 623,-84 120-891,12-15-107,-2 0-1,-1-1 1,20-43 0,0-6 312,-15 27-346,20-59 384,-40 98-359,-3 10-142,-9 18-90,5-8-75,-20 41 69,25-49-27,1-8 19,0 0-12,1 8-41,-1-3 46,-5 2-287,-20 39-1403,-1-14-3198,-9-6-1518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4:43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0 696,'0'0'560,"4"0"-368,0 0-144,3 4-96,4-4-368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11:40.43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4 127 152,'0'0'4273,"0"0"-2905,0 0-728,-1 0-272,0 0 65,0 0 95,1 0 112,0 0 176,1-1-16,-1 1 64,1-1 169,-1 0-169,0 1-320,1 0-56,-1 0 8,0 0-32,0 0 8,0 0-40,0 0 24,0 0-15,0 0 31,0 0-80,0 0-80,0 0-56,0 0 40,0 0 104,0 0-16,0 0 32,0 0 8,0 0-16,4-2 128,3-2-199,2 0-73,0 0-56,1 0-80,0 0 8,-1 1-8,2 1 8,0 1-16,1 0-40,0 1 8,-1 0-32,1 1-8,0 0 24,-1 1 16,-1 0 8,-1 0 56,0-1 32,-1 0-80,3-1 88,-1 0 40,2 1-88,0 0-16,0 0 16,-1 0-48,-1 0-24,-1 0 0,0 0 0,-1 1 0,-1 0 16,1 0-8,0-1 8,0 1-8,0-1 16,1 0 24,-1-1 48,1 1-24,-1-1-48,1 1-24,0 0 24,1 0-32,1 0-15,0 0-49,0 1 72,-2-1-64,-1 0 8,0 0-8,0 0 0,1 1 88,0 0-24,1 0 24,1 1 24,0-1 0,1-1-32,-1 0-32,0 0-40,-2 1 40,0-1-40,-2 1 48,1 0-56,-2 0-8,0-1 48,-1 0 16,1 0 8,0-1 48,0 0 24,1-1-40,1 0 40,0-1 0,2 1-32,0-1-104,1 1 0,0 0 40,-2 1-48,0-1 0,-1 1 0,0 0 8,-1 0 8,1 0-8,1 0 56,1-1 16,2-1 8,3-2 8,2-1-40,1 1 32,1-1-40,1 0-40,-1-1 56,-1 2-56,-3 0 0,-1 1 0,-3 1-8,-1 1 8,-1 0 0,-1 1-8,0 1 0,0 0 0,1-1 8,0 1 0,2-1 8,0-1-8,1-2 72,2 0 8,0 0-80,2 0 40,-2 0 0,1 1-40,-2-1-8,0 1 0,-1 0 0,0 1 0,0 0 8,1 0 0,1 0 0,3-1 40,1-1 16,4-1 32,2 0-40,2 1-48,1 1 0,-2 1 0,-3 0-8,-3 1 8,-3 0-8,-4 0 8,-3 0 0,-1 0 0,-2 0 0,1 0 0,0-1 40,1 0-40,0 0 0,-1 0 40,0 0-40,-1 0 0,1 0 0,-1 0 0,-1 1-8,1 0 8,0 1-8,0-1 0,0 1 8,1-1-8,0 0 16,2-1-16,3 0 8,1 0 0,2 0 0,0 0-8,0 0 8,1 0 0,0 1-8,0-2 0,1 1 0,-1 0 0,1-1 8,-1 1-8,0 0 8,1 0-8,-1 0 8,0-1-8,0 0 0,0 0 0,0 1 0,-1 1 0,-2 1 0,1 0 0,-1 0 0,1 0 0,-1 0 0,1 0 8,-1-1-8,1 0 0,0 0 0,0-1 0,-1 1 0,-1-2 0,1 0 0,-3 0 0,0 1 0,-2 0 0,-1 0 0,0 1 0,-1-1 0,0 1 0,-1-1 0,0 1 0,-1 0 0,0 0 0,0 1 0,0 0 0,1-1 0,0 0 0,-1 0 0,0 0 0,-1 0 0,0 0 0,-2 0 8,0 0 0,0 0 0,-1 0 0,-1 0 8,0 0 32,1 0-40,0 0 56,-1 0-56,1 0 8,-1 0-8,0 1 8,0 0-8,0 0-8,0 0-8,1 0-136,0 0-144,-1-2-312,0 0-704,-2-2-1313,-7-8-4272,-2-2-10771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5.75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505 46 4329,'0'0'2232,"0"0"-255,0 0-161,0 0 57,-2 3-137,-1 2-488,-3 5-384,-3 5 41,-4 6 15,-1 7-128,-2 4-192,0 4-128,1 2-160,1 2-16,2 0 80,-1 1-15,1 2-25,-2 1-96,-1 1-40,-2 2-64,-2 1-64,-1 1-72,-2 1 8,1-1-8,1-3 8,1-3 0,1-4 0,1-4 0,2-3-8,0-2 0,1-4 0,3-1 0,1-2 8,2-2 0,2 0 0,1 0 8,1-3-8,-1 0 0,0-2 56,0-1-64,0-1 8,-1-1 0,0 0 0,1-2-8,1 0 8,0-2 0,2-1 0,-1-1 0,1-1 0,1 0 0,0-1 0,0-1-8,0-1 48,0-2-32,1-1 40,0-1-40,0-1-8,0 0-8,0 1-8,0-1-64,0 2-24,-1 0-56,1 1 8,-2 0 48,0 1 24,-1-1 72,1 0 0,1-1 0,0-2-8,1-2-88,3-4 88,1-5 0,4-8-8,2-6 16,2-6 0,2-4 8,1-4 40,-1 0 0,1 1 16,-3 2 32,-2 4-24,-1 3 24,-1 2 24,0 3-16,1 0-8,2 0-8,3-1-16,0-1-16,3-1 16,0-1-56,-1-1 40,1 1 16,-2-1-56,-1 0-8,0-1 8,-2 1-16,-1 1 8,-1 1-8,-1 1 0,0 0 0,1 1 0,0 0 0,-1 0 0,0-2 0,-1-1-16,-1 0-40,0 0-8,1 1 16,-1 3 0,3 2 40,1 4-56,0 2-16,2 5-32,-1 2-184,1 3-104,-2 2-8,-2 1-1,-2 1 17,-2 1-8,-2 0-56,-3 2-144,-3-1-200,0 1 304,-2 0 176,0 0-8,-1 3-88,0 2-441,-1 4-703,-7 13-2361,-1 2-6457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08.38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7 122 2769,'0'0'1816,"0"-1"-728,0 0-296,0 0-143,0-1 15,0 2-112,0-1-24,-1 1 96,0 0 32,1 0 88,-1 0 89,0 0-33,-1 0-104,1 0-56,2 0-32,-1 0 8,1 0-32,0 0-40,-1 0-63,1 0-49,-1 0-16,0 0-32,0 0 16,0 0-32,0 0-56,0 0-96,0 0-80,0 0-88,0 0-40,0 0-8,0 0 0,0 0 0,0 0 0,0 0 0,0 0 8,0 3 80,2 1 32,0 3 8,1 0 56,0 0 8,0 0-16,0 0-32,0-2-56,0 0-40,0 1-40,1-1 40,-1 1-40,0 1 40,-1 2-40,0 0 8,0 2-8,1 0 8,0 0-8,-1-1 8,1-1 32,0-2-48,-1-1 16,2-2 56,-1-1-64,-1-1 72,2 0-16,-1-1 17,0 0-9,1 0 16,1 0-32,-1 0 8,0 1-56,0-1 56,1 0-8,-1 0 8,2 1-16,-1-1 32,2 0 32,1 0-8,0-1 40,1-2 24,2 1-8,0-1-40,1 0-16,1 0-56,0-1 40,0-1-32,-1 2 8,-1 0-16,1 0-40,-2 1 40,0 0 24,-1 0-56,-1-1 32,1 1 8,0 1 16,0-1-24,1 0 16,0-1-16,0 1-48,-1 1 8,-2 0 0,1 0 8,-1 1 40,-1 0 32,2 0-32,0-1 32,0 1-16,0 0-16,0 0 40,0-1-8,1 1 16,1-1 16,3-1 40,-1 0-32,2-1-8,-1 0 24,-1-1-8,2 0-16,-1-1 0,1 1 0,1 0-24,0-1 24,1 0-16,0-1-7,0 1-1,1-1 0,-2 2-80,-1 0-8,-2 2 0,-2 0-8,-1 2 8,-2 1 0,1 1 0,-1 0 0,0 1 0,1 0 0,1 0 0,-1 3 0,0 1 0,-1 0 40,-1 0-40,0-1 0,-2 1 40,-1 0-32,0 1-8,-1 0 56,0 0-56,-1 1 80,-1 0-40,0 1 24,0 0-64,0 0 48,0-1-56,0-2 8,0-3 0,1-1-8,0-1 8,0-2-16,-1 0 8,0-1 0,0 1 8,1 0 0,0 1 0,0 0 40,1-1-48,0 0 64,-1-1-56,1 0 64,-1-2 24,1 0 0,-1-1 64,-1 0 56,-1 1 24,1 1-64,-1 1-32,1 0-48,-1 0-24,1-1-64,0 0 40,1 1-40,0 0 0,-1 0 8,0 0 40,0-1-40,0 1 32,-1 1 0,3-4 8,2-1-8,2-3-40,1-3-8,1-1 8,1-3-8,2 1 8,0 0 0,1 1 0,0-1 8,0 1-16,1 1 8,-1 2 0,0 0 0,-2 3 8,-2 1-8,-3 2-8,-1 2 8,-2 1-8,-2 0 0,1 1-8,-2-1 0,1 1 8,2 0 0,1-1 0,2 0 0,2 1 8,1-1 8,3 0-8,0-1 56,0 0-8,0 0-40,-1-1 32,-1 1-40,-1 0 64,0 1-56,-1-1-8,-2 1-8,1 0 8,-3 0-8,0 0 0,0 1-8,0 0 8,1 1 8,2 1-8,0 0 8,2 0 0,0 1 0,1-1 0,1 0 0,-1-2 8,0 1-8,0-2 56,-1 1-56,2-2 64,0 0 0,1 0-8,0-1-16,0 0 0,1 0-40,0-1 0,1 0 0,0 0 8,0 1-8,2-1 56,1 1-56,0-1 0,1 0 40,-1 0-40,0 0 0,-1-1 64,0-1-56,0 0 56,-3-1-16,0 1 8,-1-1 8,-1 0 32,0 0-8,-1-1-8,0 0-16,-1 0-64,0 0 0,-2 2 0,0 1 8,-1 1-8,1-1-8,-1 1 8,1-1 8,-1 0 32,1-1-40,2 0 40,-1-1-40,1-1 40,1 1 17,1 0-65,0 0 8,-1 2 0,0-1 40,0 1-32,-1-2 64,-1 1 8,1-2 40,-1 0-8,1 1 24,-1 0-24,-1-1-8,-2 1-32,0 1 8,-1 1-32,-1 1-48,-1 2 56,0 0-16,-1 2-40,0-1 40,-1 1-32,0 1 56,1-1-64,-1 0 40,1 0 16,-1 0-8,1-2-8,0 1-32,-1-1 32,1 0-40,0 1 8,0 0-8,0-1 0,0 1 0,0 0-8,1 0 0,-1 0-8,0 0-40,0 0 0,0 0-184,0 0-448,0 0-585,0 0-967,0 0-2193,-5-8-4449,-1-4-5489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1.42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174 8 1688,'1'0'1345,"0"-1"-129,-1 0-32,1-1-152,0 0-199,-1 1-201,-1 0-112,1 1-80,-1 0 80,0 1-32,1-1 16,-1 1 112,0-1 137,0 0-65,0 0-128,1-1-32,0 1-24,-1 0-32,1 0 8,-1 0-16,0 0 64,1 0 73,-1 0-49,0 0-48,-1 1 16,1-1-40,-1 0-144,1 0-160,-1 0-16,-1 1-56,-1 0-56,-1 1-40,-3 1 8,1 1 32,-3 3 0,0 2 0,-2 2 0,0 2 8,0 2 8,0 1-56,2-1 80,1-1-32,1-1 32,3-3-32,1-2 32,2-2-8,1 0 32,1-1-56,0 1 32,1-1-32,-1-1-40,0 0 56,1 1-72,-1 0 16,1 0-16,1 0 16,-1-1-8,1 0 0,0 0 0,1 0 0,0 0 0,-1-1 0,1-1 56,0 1-56,0 1 8,-1-1 32,1 1 0,0-1-40,0 1 0,0 0 64,0 0 1,0 0 23,1 0-8,0 1 16,-1-2-8,-1 0 0,1-2 24,-1 0-32,-1 0-8,0-1-32,0 0-32,0 1 56,0 1-64,1-1 0,1 1 0,1 0 64,1-1-16,1 1 80,1-2-8,1-1 32,1-1-56,1-1-32,-1 0-56,-2 1 32,0-1-40,-2 0 0,-2 1 40,-1 0-48,-1 2 0,0 1 8,-2 1 0,1-1 0,-1 0 56,1-1-56,0 1 40,0-1 0,-1 0-40,0 0 0,1 0 8,-1 0 32,1 0-40,0 0 56,0 0-16,0 0 8,0 0 40,0 0 24,0 0 24,0 0 0,0 0 0,0 0-8,0 0-32,0 0 32,0 0-64,0 0 8,-3 1 8,0 2-88,0-1 16,0 1 40,0-1 8,1 1-16,0-1 8,0 0 64,1-1 72,-1-1 40,1-1 16,0 1 9,-1-1-41,-1 1-112,-2-1-8,0 1 16,-1 0-64,-2 0-40,0-1 64,1 1-8,0-2-56,0 1 56,-1 0-56,0 0 0,-1-1 0,1 1-8,-1-1 0,1 1 8,2 0-8,1 1 0,2-1 48,1 0 64,2 1 16,0-2 8,-1 0-40,1-1-88,-2 0 40,0-1-32,-1 0-8,-2 0 0,1-1 0,0 0-8,1-1 8,1 1 0,1-1-8,1 0 0,0 0 0,2-1 0,1-1 0,-1-2-8,2 1 8,0-2-8,-1 1 8,1-1-8,-1 2 0,1 1 0,-1 1 0,1 0-8,0 2 8,0 0-40,0 0 40,1 0 8,2-1 0,1 0 0,0-1-8,0 1 8,-1 1 0,-1 0-8,0 0 0,-1 2-40,0 0 48,0 0-8,2-1 0,0 0 0,2 1 0,-1 1-8,1 0 8,-1 1 0,-1 1 0,1-1 0,-1 1-8,1-1 16,-1 1-8,1-1 0,0 1 8,0 0-8,-1 0 8,0 0 0,0 0 0,-1 1-8,0 0 0,-1 0 0,1 0 0,1 1 0,-2 1 8,0 0-8,-2 0 0,-1 0 8,-1-1-8,-1-1 8,0 0 0,-1 1 0,0-1 0,0 0 0,-1-1 8,1 0-8,0 1 0,0-1 8,1-1 40,-1 0-32,1 1 40,0-1 16,0 0-8,0 1-16,0 0 0,0 0-40,-1 0 0,1-1 40,0 1-48,0-1 0,1 1-8,-2-1-88,-1 1-48,1-1-192,0 0-264,0 0-249,0 0-439,-2-1-736,0-1-777,-4 2-1568,-7 1-1904,-2 1-2329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7:58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 23 7434,'-18'-23'10250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2.64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68 24 624,'0'1'2649,"0"1"-1281,-2 0-336,0 0-216,0 1 1,0-1 119,1 0 40,0-1 56,0-1 264,2-1 33,-1 0-81,2-1-80,-1 1-152,1-1-127,-1 1-153,-1 1-128,-1 1-176,1-1-144,-1 1-120,1-1-80,-1 1-40,1-1 56,2 1 40,3 0 64,1 0 40,2 1-32,0-1-48,-1-1-56,1 1-64,-1-1-40,-1 0 40,0-1-32,0 0 32,0 0-40,0-1 40,0-1-40,0 0 8,1 0 65,1 0 7,1 0-40,-2 0 8,-1 0-40,-2 1-8,-2 1 40,-1 1-40,-1 1 8,-1 0-8,1 0 40,-1 0-40,0 0 0,1-1 40,1 0-40,0-1 88,1 0 24,1-1 64,0-1-64,1 1-40,0-1-16,-1 1-8,-1 1 32,-1 0 32,-1 1-48,-2 0 32,0 0 8,0 1-32,0 1-8,-1 0-24,0 0-48,0 1 16,-3 0-8,0 0 40,0 0 8,1 0 16,0 0-24,0 0 0,-1 0-40,-2 0 8,-2 1-8,-2 0-8,-1 1 8,-1-1 0,1 0 0,2-1 64,2-1-64,2-1 40,1-2-40,0 0 64,0 0-8,1 0-56,-1 0-8,0 1 0,1 0 0,0 0-8,0 0 0,0 0-8,1 1 8,0-1 8,2 0-8,1-1 0,1 0-64,1 0-40,1 0-16,-1 1-112,1 0-136,-1-1-320,-1 1-801,1 0-1023,-2 1-2073,2 3-1697,1-1-687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4.94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97 42 1304,'0'0'1849,"0"1"-513,0 0-160,0 0 80,0 0 81,0-1-33,-1 0 80,1-1 129,-1 0-89,0 0-208,1 1-224,-1 0-111,1-1-137,0 1-40,-1 0-32,-1 1-96,0 0-176,0 0-136,0 1-48,-3 1-120,0 0-88,-4 3 64,0 0 48,0 2 0,0-1 65,1 1 15,1 1-40,1 0-64,0 0 8,2 1-16,1 1 8,1 0 8,1-1 16,1 0 0,0 0-8,1-1-40,0 0 0,1 0 0,0 0-24,0-1-40,0-1 40,1-1-40,1 0 8,0-2 40,1 0-8,0 0-32,0 0 32,0 0 24,1-2-16,1 0 32,0 0-16,1-1 32,0-1-8,0-1-24,-1 1 0,0-1-56,-1 1 32,-1-1-48,0 1 8,-1-1 40,1-1 16,0-1 32,2-2 80,2-1-8,2-2-32,0 0-8,1-2-32,-1-1-24,0 0-8,-1 1-16,-2 0 8,0 2 16,-2-1-56,-1 1 32,-1-2-40,0 1 64,0-1 16,0 0 16,-1 1-8,-1 0-24,0 0 16,-1 1 16,-1 1 40,-1 0-48,0 0-31,-1 0-17,1 1 0,-2 0-40,0 2 56,0-1-56,-2 1 40,-1 0-40,1 1-8,-2 0 8,1 1 8,-1 0-8,0 0 40,0 1-40,1 0 8,0-1-8,1 0 0,0 0 0,0 1 40,0 0-48,0 1 0,0 1 0,-2 1-8,0 1 8,-2 0-8,0 3 8,1 0 0,-1 0 0,2 1 0,1-1 0,1-1 16,0-1-16,2-1 8,1-1-8,1-1 8,-1 0-8,1-1 0,-1 2 0,-2 2 0,-1 2 0,-1 0 0,0 2 0,-1 1 0,0 0 0,0 0 0,2 0 0,0-1 0,0-1 0,2 0 0,0-1 0,1 0 0,0-1 0,1 0 0,1-1 0,-1 2 0,0-1 0,1 1 0,-1 0-8,2-1 8,-1 1 0,2-1-8,0 1 0,0-2 0,0 1 0,1-1 0,0 0 0,-1-1 8,0 0 0,0 1 0,-1-1 0,0-1 0,0 1 0,1-1 0,1 0-8,0 1 8,-1 0-8,0 0 0,2-1 8,1 0 0,1-1 0,2 0 8,0 1 8,0-1-8,0 0 0,-1-1 40,-1-1-40,0 0 40,0 0-32,-1-1-8,-1 0 40,0-1-40,0 0-8,0 0 8,1 0 0,0 0 0,1-1 0,2 0 0,-1-1 0,0 1 0,0-2 8,0 0-8,1-2 8,0 0-8,0 0 40,0-1-40,-3 1-8,0 1 8,-2 2 0,-1 1 0,-1 2 0,-1 0 40,0 1 8,-1-2-8,0-2-32,-2-2-8,0-2 0,0-1 0,-1-1 0,0-1-8,0 1 8,0 1-8,1 0 0,0 1 0,1 1 0,1 1 0,0 2 8,0 2 0,-1 0 0,1 0 56,-1 1-56,-1-1 0,0 0 8,0 2-8,0-1 0,-1 2 0,1-1 0,-1 0 0,0 1 0,0 1 0,1-1-8,-1 0-8,0 0 0,-1 1 0,-1 0 0,-1 1-8,-1 0 8,0 0-8,0 1 16,0 0-8,0 0-8,-1 0 8,0 0-8,0 1-32,1 1-8,0 1-16,1 0 0,1 1-24,0-1-24,1-2 24,0-1 24,2-1 8,0 0 16,2-1-24,0 0-120,1-1-177,0 1-39,0 0-40,0-1-136,0 0-232,1 1-408,-1 0-841,2 1-1744,1 0-2128,0-1-4209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8.4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268 129 1496,'0'0'1033,"0"0"-321,0-1-64,1 0-72,0 0-168,1-1 144,1 0 96,1-1-192,-1-2-160,1-1 105,0 0 135,-1 0 32,0 0-32,0 1-32,-2 0-48,0 2 120,-1 0 240,0 2 209,0 0-9,-1 1 40,0 0-80,-1 1-104,1-1-79,0 1-49,0 0-48,0 0-80,-1-1-32,1 1 32,-1-1-56,-2 0-159,0 0-281,-1 0 24,-2 0 8,1 1-8,-3 0-48,0 0-88,-1 0 0,-1 0 40,-1 1-40,1 1 0,-1 1 0,0 0 0,0 1-8,0 1 0,1 0 0,0 0 0,0 1 0,1-1-8,2 0 0,2 0 0,2 0 0,1-1-8,2 0 16,0 0 8,2-1 0,-1 1 0,2 0 40,0 0 24,0-1-72,1 0 48,1 1-32,2-1 40,1-1-8,1 0 16,1-1 8,0-1-64,2 0 56,1 0-56,0 0 0,0 0 40,-1 1-40,-1-1 0,0 1 8,-1 0-8,-1 1 8,-1 0-8,-2-1 40,0 2-32,-1-1 32,-1 1-40,0 1 0,-1 0 56,-1 0-56,1-1 40,-1 1 16,0-1 8,0 0 24,-1 1 48,0 0 0,-1 1-24,0 1-64,-2 0 8,0 1-16,0 0 0,-1-1 8,-2 0-8,1-1 24,0-1 16,0-2 32,-1 1 32,0-1-8,-2 1-56,-2 0-32,-2 1-40,0 0 40,-1 0-8,1-1-32,1 1 40,1-1 8,1 0 8,0-1 32,0-2 16,0 1 16,1-2-40,0 0-24,1-1 8,1 1-8,0-1-64,1 0 0,0 0 0,2 0 0,1 1-8,1 0 8,0-1 8,0 1-8,1 0 8,1 0 40,0 0 40,0 1 17,1-1-41,0 0-16,1 0-40,1 0-8,1 0 40,0 0-40,1 0 8,3-1-8,1 0 40,0-1-40,2-1 8,2-1-8,1-2 40,0 0-40,1-2 0,-2 1-8,-2 1 0,-3 1 0,-2 1 0,-3 2 0,-1 1-8,-1 0 8,1 1 8,1 0-8,0-1 0,1-2 8,1-1 40,1-1-40,1-2 0,0 1 40,-2-1-40,0 1 40,-2 0-32,-2 1 32,-1 1-40,0 0 56,-1 0-16,-1 0-40,0 0 0,-2-1 56,-1 0-56,0-1 8,-1 0 32,-1 1-48,0-2 8,-2-1-8,0-1 8,-1 0-8,1 0 8,0 0-8,2 1 8,0 1-8,1 0 0,1 0 0,1 1 0,1 1 8,1 0-8,-1 0 0,0 0 8,0 2-8,-1-1 8,-1 2 0,-1 0-8,0 1 0,0-1 0,0 0 0,1 0 0,0 0 0,1-1 0,1 2 8,0-1-8,1 1 0,2-1 0,0 1 0,0-2 0,-1 0 0,2 0-8,-1-1-8,1-1-56,0 0 64,1 0-8,2 0-32,0-1 40,1 1-56,0 0 56,1 2-56,-1 0 56,1 0 0,1 1 0,1 1 8,1-1 0,2 0 0,1 0 0,0-1 0,1 0 8,-1-2-8,-1 1 0,-2-1 0,-2 1 0,-2 1-8,0 0 8,-1 1 0,-1 0 0,-1 1-8,0 1 8,-1 0-8,-1 0 8,0 0-8,-1 0 0,0 0 0,0 1 0,0 0 0,0 0 0,0-1-8,-1 1 8,1-1-8,0 0 8,0-1 0,0 1 8,0-1 0,0 0 8,0 1 64,0 0-24,0 0 16,0-1-8,0 1 16,0 0 0,-3 1 0,-2 0-8,-2 1-64,-2 1 8,-2 1-8,-1-1 0,0 0 0,0 1-8,0 0 0,-1 1 0,-1 0 8,-1 3-8,0 0 8,0 1-8,0-1 8,2 0 0,1 0-8,2-1 8,1 0 0,1-1-8,0 0 8,1 0 0,-1 1 0,0 0 0,1-1 0,1 0 0,2 0 0,1 1-8,0-2 8,2 2 0,0-2-8,0 1 8,1 0-8,0 0 8,1-1-8,0-1-8,0-1-40,1 0 48,0-1 0,0 1 0,1 0 8,1 1-8,1 0 8,0 0-8,2-1 8,0 1 0,0 0 0,-1 0 0,0 1 0,0-1 0,-2 0 0,-1 1 8,0-2-8,-1 1 0,0-1 0,0-1 0,0 1 0,0-1 0,0 1 0,1-1 0,2 0 0,-1 0 0,1-1 0,-1 0-8,-1 1 8,0 0-8,-1 0 8,-1-1 0,-1 0 0,0 0 0,0-1 0,0 1 0,0 0 0,0 0 0,0 1 0,0-1 0,0 1 0,1-1 0,0 1 0,-1 0 0,1 1 0,-2 0 8,1-1-8,-1 0 0,0 1 48,-1 0-32,-1 1 40,-1 1 8,-2 1-56,-2 1 40,-1 1-40,-1 0 8,-2 0-8,-1-1 8,0 0-8,1-2 0,1 0-8,2 0 8,0 0 0,1-1 8,-2-1-16,1 1 0,-1-1 0,1 0 0,1 0 0,2 0 0,2-2 0,2 1 8,1-2 8,1 0 32,0-1-48,1 1 8,0-1-8,-1 1 0,1 0-8,-1-1 8,0 1-8,0 0-40,0 0 0,0 0 32,0 0-64,0 0-32,0 0-80,0 0-144,3-1-385,2-2-895,3 0-880,1-2-2001,1-4-3057,0 0-1776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3.6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161 281 1304,'1'0'3897,"-1"-1"-2185,2-2-711,1 0-353,1-1 72,1-1 24,0 0-144,-1 2-208,0-1-128,0 2 40,-1 0 41,0-1-105,1 0-96,0-1-96,0-1-32,1 0-8,0-1 8,-1-1 56,1-1 168,-2 2 296,-1 0 112,-2 1 40,0 2-32,-1 1 8,0 2-15,-1 1-17,0-1-16,1 1-88,0 0-64,0-1-32,1 1 0,-1-1 88,0 1 32,1-1 9,-1 1-65,1 0-104,-1-1-64,1 1-40,0 0 32,0 0-8,-1 1-72,-1 1-32,-2 1 16,-1 2 16,0 1-8,-3 3-56,0 1 32,-2 2-16,-1 0 8,0 2-8,1 0 17,0 1 7,2 1-40,1-2-8,2-1-32,1-2 8,2-2 0,2-1-16,1-2 32,1 1 16,1-2 32,0 1-40,1 0-24,0 0-40,-1 0 8,0-1-40,-1 0-24,0 0 8,0-1 8,-1-2 8,1 0-24,1 0 72,1 0 48,2 0 48,1 0-16,1 0 16,1 0 16,0 0-88,0-1-40,1 1-16,-2-1-40,0-1 8,-2 0-8,0 0 24,-1-1-24,0 0 0,-1 0 16,-1 0-56,0 0 40,-1 1-48,0-1 8,0 1-8,0-1 8,2 0 56,-1 1 32,1-1 9,2 0 15,-1-1-24,1 0 0,0 1-32,-1-1-8,0 1-8,0-1 16,1-1 8,1 0 24,0-1-24,1-2-24,1 0 8,-1-1-40,-1 1 56,0 1-24,-2 0-48,-1 0 48,-1 1-40,0 0-8,0 0 8,-1-1 40,0-1-40,0-1 48,0 0-40,1 0-8,0 0 40,0 0-48,0 0 8,0 0 0,0-2-8,1 1 48,0-2-48,0 1 8,-1-1 0,0 0 40,0-1-40,-1 0 0,0 0 48,-1 0-40,0 1 32,0 0-40,-1 0 8,0-1-8,0 2 8,0-1-16,0 1 48,-1 0 16,0 1-56,0 0 48,0 3-40,0 0-8,-2 1 104,0 1-64,-2 0-8,1 0-32,-1 0-8,0-1 16,0 0-8,-1 1 0,1 1 40,0 0-40,0 0 40,1 0-40,-2-1 0,1-1 0,-1-1 0,0 0 40,0 1-48,0 1 48,1 0-40,-1 0-8,1 1 0,0 1 0,-1 1 0,2-1 0,-1 1 0,0-1 0,1 0 0,2 0 0,0 0 0,0 0 0,0 0 0,-2 0 0,-1 1 0,-2 1 0,-1 1 0,-1 1 0,-2 1 0,1 1 0,-1 0 0,1 0 0,0-1 0,2-1 0,1 0 0,1-1 0,-1-1 0,1 1 0,0 0 0,-1 0 0,1-1 0,-1 0 0,-1 1 0,1 1 0,0-1 0,0 1 0,1 0 0,1-1 0,-1 0 0,1 0 0,1-1 0,0 0 0,1-1 0,1 1 0,-1 0 0,0 0 0,0 0 0,-1 1 0,-1 0 0,1 0 0,-1-1 0,1 1 0,1-2 0,0 1 0,1-1 0,1 0 0,0 0 0,2 0 0,-1 0 0,-1 1 0,-1 2 0,-1 2 0,-1 1 0,0 0 0,-1 0 0,2 0 0,0-2 0,1 0 0,2-3 0,0 0 0,2-2 0,-1 0 0,1 0 0,1 0 0,0 0 0,1 0 0,3 0 0,3 1 0,4-1 0,5-1 0,7-3 0,6-4 0,3-1 0,0-2 0,-1 1 0,-5 0 0,-5 1 0,-6 2 0,-6 1 0,-4 3 0,-4 2 0,-1 1 0,0 0 0,2 1 0,2-1 0,4-1 0,2-1 0,3 0 0,1 0 0,0-1 0,1 1 0,0 0 0,-1 1 0,0-1 0,-2 1 0,-2 1 0,-2 0 0,-3 0 0,-1 0 0,-3 0 0,0 0 0,-2 0 0,0 0 0,0 0 0,2 1 0,-1-1 0,1 0 0,0 0 0,-1 0 0,-1-1 0,0 1 0,-2 0 0,0 0 0,-1 0 0,0 0 0,-1 0 0,1 1 0,-1-1 0,-1 1 0,0 0 0,1-1 0,-1 1 0,0 0 0,-1-1 0,-3 2 0,0-1 0,-2 0 0,1-1 0,1 1 0,1 0 0,2-1 0,2 1 0,1 0 0,1-1 0,0 1 0,0 0 0,-1-1 0,0 1 0,-1 0 0,-1 0 0,-3 1 0,-1 0 0,-3 0 0,0-1 0,1 0 0,-1-1 0,3-1 0,1 0 0,1-1 0,2 0 0,0 0 0,2 0 0,0 1 0,-1 0 0,0 0 0,-1 1 0,-2 0 0,-3 0 0,-1 0 0,-5 0 0,-2 1 0,-1 0 0,-1 0 0,0-1 0,-1 0 0,1 0 0,2-1 0,1 1 0,3-2 0,0 1 0,3 0 0,-1-1 0,1 1 0,0 1 0,-1 0 0,-2 1 0,0 0 0,0 1 0,0-1 0,2 1 0,1 0 0,2 0 0,1 1 0,2-1 0,1-1 0,-1 0 0,0 1 0,-1-1 0,-1 0 0,0 1 0,0 0 0,0 0 0,0-1 0,-1 1 0,1-1 0,0-1 0,1 0 0,-2 0 0,2 0 0,-1 0 0,2 1 0,1-1 0,2 1 0,0-1 0,1 0 0,0 0 0,1 1 0,0-1 0,1 0 0,-1 1 0,2-1 0,-1 2 0,1-1 0,-1 0 0,0-1 0,-1 1 0,0-1 0,-1 1 0,0 0 0,1 1 0,0 1 0,-1 1 0,1 1 0,0-1 0,0 1 0,0 0 0,1 0 0,-1 1 0,1 1 0,-1-1 0,0-1 0,0 0 0,1-1 0,-1-1 0,-1-1 0,1 0 0,0 1 0,0 1 0,1 2 0,-1 1 0,0 2 0,0 2 0,-1 2 0,0 1 0,0 2 0,0 1 0,0 0 0,0-1 0,0-2 0,0-2 0,1-1 0,0-2 0,0-1 0,0-1 0,1-2 0,1 0 0,0-2 0,1 0 0,2-1 0,2 0 0,3 1 0,2-1 0,4 1 0,3-1 0,2 0 0,2-1 0,0-2 0,1 0 0,-2-2 0,-2 0 0,-2-1 0,-5 0 0,-2 0 0,-2 0 0,-2 0 0,0 0 0,-1 0 0,1 0 0,2-3 0,1-1 0,0-2 0,2-2 0,0-2 0,0 1 0,-2-1 0,-1 1 0,-1 1 0,-1-1 0,-1 1 0,1-1 0,-2 0 0,0 1 0,0-1 0,-1 0 0,-1-1 0,0 0 0,1-1 0,-1-1 0,0 1 0,1-1 0,-1-1 0,-1 2 0,-1 0 0,-1 1 0,-1 1 0,-2 1 0,-1 0 0,-1 1 0,0 1 0,0 0 0,0 1 0,1 0 0,-1 0 0,0-1 0,0 1 0,-1 0 0,-1 1 0,0-1 0,0 0 0,-1 1 0,0-2 0,-1 2 0,0 0 0,1 1 0,-2 1 0,-1 1 0,-1 0 0,-2 1 0,1 0 0,-2 0 0,0 2 0,2 0 0,0 1 0,3 1 0,0 1 0,1 0 0,1-1 0,-1 2 0,1 1 0,0-1 0,2 1 0,0-1 0,-1 1 0,0 1 0,-1 1 0,-1 4 0,-2 4 0,-3 3 0,0 3 0,0 1 0,1 0 0,0-1 0,1 0 0,1-1 0,1-1 0,1-2 0,2-1 0,1-1 0,2-1 0,1 0 0,0 2 0,0 1 0,0 1 0,1 2 0,0 0 0,0-1 0,0 0 0,0-2 0,1-1 0,-1-1 0,1-2 0,0-1 0,0-2 0,0-1 0,0 0 0,1-1 0,0 0 0,1 1 0,1 0 0,0 1 0,1 1 0,0-1 0,1 0 0,0-2 0,0-1 0,2-1 0,0-1 0,3-1 0,3-1 0,2-2 0,3 0 0,1 0 0,2-1 0,1 0 0,0-2 0,2 0 0,-1-2 0,0-2 0,0-1 0,-2-2 0,-1-1 0,-2-1 0,0-2 0,-1-2 0,-2-1 0,-2-1 0,-2 0 0,-3-1 0,-1 1 0,-3 0 0,-1 1 0,-2 0 0,0 1 0,0 1 0,-1 0 0,1-1 0,-1-2 0,-1 0 0,0-2 0,0 1 0,0 1 0,0 0 0,1 2 0,-1 1 0,1 3 0,-2 2 0,1 3 0,-1 3 0,0 1 0,-3 2 0,-1 1 0,-5 1 0,-3 0 0,-4 2 0,-4 1 0,-1 3 0,-1 0 0,2 1 0,3 0 0,4-2 0,4-1 0,4-2 0,1 0 0,1-1 0,0-1 0,-1 0 0,-3 1 0,-2 1 0,-1 3 0,-3 2 0,-1 2 0,-2 2 0,1 3 0,-1 2 0,1 3 0,1 2 0,1 1 0,1 0 0,1 1 0,2-3 0,2-2 0,2-2 0,2-3 0,1-3 0,1-3 0,0-2 0,1-2 0,-1 1 0,1 0 0,0 2 0,-1 2 0,1 0 0,0 3 0,0 1 0,0 0 0,1 2 0,0 0 0,1-2 0,1-1 0,0-2 0,0-3 0,0-3 0,0-1 0,0-1 0,0-2 0,0 0 0,0 0 0,0-1 0,0 1 0,1 0 0,-1 0 0,0 1 0,1-1 0,0 1 0,-1 0 0,1 0 0,1 0 0,0 1 0,0-1 0,0 0 0,0 1 0,-1-1 0,0 0 0,0 0 0,-1-1 0,1 1 0,-1 0 0,0 0 0,0 0 0,0 0 0,0 0 0,-1 0 0,0-1 0,0 0 0,-1 1 0,0-1 0,1 1-56,-1-1-1352,1 1-1185,-3 0-1368,-2-2-904,-8 0-3112,-2 0-3930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5.02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106 45 960,'-1'0'2769,"1"-1"-785,-1 0-591,0 0-209,0 0-184,0-1-344,0 0-64,-1 0 152,0-1 313,0 0 119,-1 0-16,1 1-152,-1 2 65,0 1-65,1 1-168,-1-1 24,1 1-64,-1 0-64,0-1-87,1 0-161,-1 0-128,2-1-32,-1 0 8,0 0-16,-3 0 32,-1 0 104,-2 0-24,0 1-88,0 0 32,0 1-39,2 1-49,1 0 8,2 0-8,1-1 0,1-1 24,3 0 0,1 0 16,3 0 88,2 1 160,3-1-32,4 1-152,0 0-64,2 0-136,0 0 1,1-1-65,1 0-16,1-2-32,3-2-16,3 0-16,3-2 8,3 0-48,1 0 40,0 0 0,1 1 0,-2 0-32,-2 0-8,-3 1 40,-3 0-32,-2 0-8,-2 2 8,-3-1 48,-2 0-64,-3 1 0,-3 0 8,-2 2 0,-2-1-8,-2 1 8,0 1 0,1-1 0,-1 0 8,-1-1-8,0 1 0,-2-1 88,1-1-32,-1 1-56,0 0 64,0 0-64,0 0 8,0 0-8,0 0 40,-1 0-40,1-1 56,0 1 8,0-1 128,-3 2 56,-3 0 32,-2 0-152,-4 0-136,-2-1 0,-2 0 0,1-1 0,0 0 0,3 0 0,2 0 0,0-1 0,-1 0 0,0 0 0,-3 0 0,-4 0 0,-4 1 0,-2-1 0,-3 1 0,-2 1 0,0-1 0,0 0 0,3 1 0,3 1 0,2 0 0,4 1 0,3 1 0,2-1 0,0 1 0,0 0 0,0 1 0,1 0 0,0 0 0,1 0 0,1-1 0,1 0 0,0-1 0,0 0 0,1-1 0,1-1 0,2 0 0,1 0 0,1 0 0,1 0 0,0 0 0,1 0 0,0 0 0,0-1 0,-1 1 0,0 0 0,-1 0 0,0 1 0,0 0 0,0-1 0,0 1 0,1-1 0,2 1 0,-1-1 0,1 0 0,1 1 0,1 1-96,0 1-584,1 1-1769,0 2-3184,-2-1-3593,-2-1-5457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28.8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47 2264,'0'0'2329,"0"-2"-1017,3 0-440,0-1-271,1-1-201,1-1-104,0 0-128,-1 0-104,0 0-64,-2 1 0,0 0-72,-2 1-344,0 1-689,-1 1-815,-2 0-1713,-1 1 2473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6.28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20 336,'1'0'224,"0"0"-152,0 0-56,-1 0-8,1 0 104,-1 0 152,0 0 176,0 0 16,0-1-104,0-1-175,0 0-105,1-1-24,0-1 72,-1 1 64,2 1 16,-2 0 32,0 2 80,0 1 96,0 0-40,-1 0-8,0 0 136,0 0 80,0 0-112,1-2-152,0 1-48,0-1-7,0 1-9,0-1-32,0 1-24,0 0 0,0-1 16,0 1-40,0 0-40,0 1-32,0-1-32,0 0-16,0 0 0,0 0-40,0 0-8,0 0 0,0 0-8,0 0-160,0 0-520,4 0-1065,2 0-4376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7.10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 7 2737,'0'-1'1424,"0"1"-640,0-2-256,0 1-16,0 0 184,0 0 145,0 1-169,0-1-264,0 1-96,0 0 0,0 1-72,0 0-80,0 0-80,-1 0 8,0 0-40,1-1-40,0-1 64,1 0-64,-1 0 0,1 0-8,-1 1-8,0-1-240,0 1-920,1 2-1121,0 1-3936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37.06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127 31 2336,'0'0'1889,"0"0"-329,-1 1-328,0 0-223,-2-1-361,1-1-176,-1 0 32,0 0 72,0-1 56,1 1 40,0-1-151,1-1-9,0 1 56,1-1 32,1 2-16,-1 0-128,0 3-96,0-1-24,-1 2-96,0-1 16,1 0-40,-1-1-16,0 1 41,1-2 135,0 1 8,0-2-16,0 1 56,1-1 32,0 0 0,0 0 0,0 0-40,0 1-8,0 0-48,0 0-48,0 0 25,1 0 63,2 0-32,4 0 16,1 0-104,4-1-56,1-1 40,2-1-8,2 0-16,0 0-16,-1-1 16,-3 1-48,-2 1-80,-4 0-32,-2 1-16,-1 1-56,-2 1 56,-1 0-64,-1 0 16,0 1 40,1 0 16,1 1-24,1-2-32,1 1 56,1 1-24,1 0-40,0 0 128,0 0-40,1-1 8,0 0-16,0 0 8,-2 0-40,0 1 17,-1-2-1,-1 1-8,-1-1 8,-1-1 8,0 1 32,0-1-16,1 1 24,0 0 48,-1 0-24,0 0 0,0 0-64,-1-1 32,1 1-64,0 0 24,1-1-64,1 2 104,1-1-64,2 1 24,-1 0-64,1 1 88,-1 1-80,0-1 40,-2-1-48,0 0 56,-1 0-56,-1-1 48,-1 0-8,1 0 0,0 0-32,1 0 56,0 1-64,2 0 64,1 1-64,0 0 40,1 1-48,0 0 16,0 1 32,-1 0-48,0-1 8,0 1 0,0 0 0,1-1 64,0-1 8,1 1-16,-2 0-8,0 0 8,-1 0-56,0 0 112,-1-1-48,1-1 24,-1 1-48,0-1 24,1 2-64,0 1 80,1 0-80,1 2 64,1 0-64,1-1 64,0 0-64,-1 0 64,0 0-64,-1-1 88,-1 1-80,0-1 88,0 0-96,0-1 80,0 1-80,0 0 40,0-1 0,-1 1-40,-1 0 0,0 1 40,0-1-40,-1 1 56,1-1-56,1 1 0,0 0 0,0 0 0,2-1 0,1 1 48,1 0-56,1 2 48,-1 0-40,0 0 40,-2 0-40,0-2 0,-2-1 0,0-1 0,-2-2 0,0 0 40,0-1-40,0 1 0,0 1-8,-1 0 16,1 0-16,-1-1 8,1 1 0,0 0 32,0-1-32,-1 1-8,1 0 8,0 0 8,1 2-8,0-1 8,1 1-8,1 0 40,0 0-40,-1 0 0,0 0 0,1 0-8,-2-1 8,1 1 0,-1-1 0,0 0 0,0 0-8,-1 0 8,0 0 0,0 0-8,0 0 0,-1-1 8,2 1 0,-1 0-8,0 0 0,0-1 8,-1 0 0,1 0 0,-1 0 0,0-1 0,0 0 0,1 1 0,-1-1 8,1 0-16,0 0 16,1 1-7,-1 0-1,1 1 0,0 0 0,0-1 40,2 2-40,-1-1 0,2 1 40,0-1-40,-1 1 8,-1-2-8,-1 1 8,0-1-8,-1 0 0,1 0 8,0 0-8,0-1 0,1 1 8,-1 0-8,0 1-8,1 0 8,-1 0 0,1 0 0,-1 1-8,0-1 8,0 0-8,0 0 0,1-1 0,0 0 0,0 1 8,-1 0-8,1 0 0,-1 0 8,0 0-8,-1 0 0,0 1 0,0-1 0,1 0 8,0 1 0,0 0-8,0 2 0,0 0 0,-1 1 16,1 0-8,-1 1 0,-1-1 0,0-1 0,1 0 0,-1 1 0,-1-2-8,0 1 0,-1 0 0,2-2 8,0 1-8,-1-1 8,0-2-8,0 1 0,0-1 0,0-1 0,-1 1 0,1 1 0,0 2 0,-1 0 0,0 2 0,1 1 8,0 0-8,0 0 8,1 0-8,-1-2 0,0 1 0,0 0 0,0-1 8,0 0-8,0 1 0,-2 0 0,1 2 8,-1 0-8,0 2 0,1-2 0,-1 1 0,0-2 8,0 0-8,1-1 0,-1 0 0,1-1 0,0-1 0,0 1 8,1-2-8,0 1 0,-1 0 0,1-1 0,0-1 0,0 0 0,0-1 0,-1-1 0,1-1 0,-1 0 0,0 1 0,0 0 8,0-1-8,-1 0 0,-1 1 8,1 1-8,-1 2 8,0 2 40,-2 1-40,0 0-8,1 0 0,0-2 0,1 0 8,1-3 0,0-1-8,2-3 8,-1 0-8,1 0 8,0 0 0,0 0-8,-1 2 0,0 0 0,1 0 0,-2-1 0,0-1 0,0 1 0,1-1 8,-1 0 0,1 1 0,0-1-8,0 1-8,0 0 8,0 0 0,0 0-8,0 0 8,0 0-8,0 0 0,0 0 8,0 0 8,0 0-8,0 0 8,0 0-8,0 0 0,0 0-8,0 0 8,0 0 0,2 4-8,1 1 0,0 2 0,2 3 8,-1 1-8,1-1 8,-1-1 0,-1-3-16,1-1 8,0-3 0,-2-2 0,1-2 0,0 0 0,0-1 8,2 0 0,1-1 8,1-1 0,0 0 0,1-1 8,0 1-8,-3 2 0,-1 0 0,-1 1-8,-1 2 8,-2-1-8,0 1 8,0 1 0,-1-1 0,0 1-8,0 0 0,1 0 0,0-1-8,0-1 8,0 1-8,1-1-8,-1 1 16,0 0-8,0-1 8,0 1 0,0 0 0,0 0-16,0 0 8,0 0-8,0 0 8,0 0-8,0 0 8,0 0 0,0 0 0,0 0 8,0 0 0,0 0 16,0 0 56,0 0-16,0 0 40,0 0 0,0-3-24,0-5-64,0-3-8,1-4 8,0-1-8,0-2 8,1 0 0,1 0-8,2 0-8,1-1 8,2 0 8,1-1-8,-1 0 0,0 0 8,-1 0-8,-1 1 0,-2 0 8,-1 3 40,-2 1 16,-1 2-64,-1 3 8,0 2 0,-1 0 8,-1 1 40,1 0-56,-1 0 0,2 1 8,-1 1-8,0 0 8,-1 2-8,0-1 8,-1 1 0,1 1 40,0 0-40,0 0 0,1 0-8,-1-1 8,-1-1 0,0 1 8,-1-1-8,0 0-8,0 1 8,1-1 0,-1 0 0,1 1 0,0-1 0,-1 1-8,0-1 16,-1 1-8,0 0 40,1 1-40,1-1 0,-1 0 40,0 0-40,0 0 8,-1 0 40,1 0 16,1-1-8,0 0-8,0 1 8,1 0 8,-1 0-24,0 0 24,-1 0 8,0-1 8,-1 1-32,1 0-8,-1 0-32,1-2 32,-1 1-40,0-2 48,0 1-56,0-1 0,-1-1 0,0 0 0,1 0 0,1 1 0,0 1 0,0 1 0,-1 0 0,-1 0 0,0 1 0,-1 1 0,-1-1 0,0 0 0,1-1 0,1 0 0,1 0 0,0-1 0,-1 1 0,1-1 0,-1 0 0,-1 0 0,0-1 0,-2 0 0,0 0 0,0-1 0,0 0 0,1 1 0,0-1 0,0 0 0,-1 1 0,1 0 0,1 0 0,-1 0 0,1-1 0,1 2 0,0-1 0,1 2 0,-1 0 0,0-1 0,1 1 0,0 0 0,0 1 0,0-2 0,1 1 0,0-1 0,0 0 0,0 0 0,0 0 0,0 0 0,1 0 0,-2-1 0,0 1 0,-1 0 0,0 0 0,0 0 0,-1 1 0,1-1 0,1 1 0,-1 0 0,0 0 0,-1-1 0,0 1 0,-1-1 0,1 1 0,0 0 0,-1-1 0,1 0 0,-2-1 0,1-1 0,-1-1 0,1 1 0,1 1 0,0 0 0,1 0 0,2 1 0,-1 2 0,1 0 0,0 1 0,-1 0 0,0 0 0,0-1 0,0 1 0,1-1 0,-1 1 0,0-1 0,0 1 0,0 0 0,0-1 0,-2 1 0,-1-1 0,-1-1 0,-1 1 0,-2-1 0,-1 0 0,0 1 0,-2 0 0,1 0 0,0 1 0,-1 0 0,1 2 0,-1 0 0,0 0 0,0 1 0,0 0 0,0 1 0,3 0 0,1 1 0,0 0 0,2 0 0,-1-1 0,1 0 0,1 0 0,-1-1 0,-1 1 0,-2-1 0,-2 0 0,1 1 0,3 0 0,1-1 0,4 0 0,1 1 0,2-1 0,2-1 0,0 1 0,1 0 0,-2 0 0,1 1 0,-1-1 0,1-1 0,-1 1 0,0 0 0,0 0 0,0-1 0,1-1 0,0 1 0,-1 1 0,0-1 0,-1 1 0,0-1 0,-2 0 0,0 1 0,-2 0 0,0 0 0,-1 0 0,1 0 0,0 0 0,2 0 0,2-1 0,0 0 0,2 0 0,1 0 0,0 0 0,-1-1 0,-2 1 0,1-2 0,0 1 0,1 0 0,2 0 0,-1 0 0,2 1 0,0 0 0,0-1 0,2 0 0,2-4 0,2-2 0,5-5 0,3-2 0,2-1 0,2-1 0,-2 1 0,-1 1 0,-3 4 0,-4 2 0,-4 3 0,-3 3 0,-2 1 0,-2 1 0,0 0 0,-1 1 0,0-1 0,1 0 0,1 0 0,0 1 0,0-1 0,0 0 0,1 0 0,0 0 0,-1 0 0,0 0 0,0 0 0,0 0 0,0 0 0,0 0 0,0 0 0,4 2 0,3-1 0,5 0 0,4 1 0,1-2 0,0 2 0,1 0 0,-3 1 0,-2 1 0,-2 1 0,-1 0 0,-1 1 0,-1 1 0,0-1 0,0-1 0,1 0 0,-1-1 0,0 0 0,-1 0 0,-1 0 0,-1-1 0,0 1 0,0-1 0,0 0 0,0 1 0,1-1 0,1 1 0,0 0 0,0 1 0,1 1 0,0-1 0,1 1 0,1-1 0,2 0 0,0 0 0,1 0 0,0 0 0,2 0 0,-1 1 0,0-1 0,-1 1 0,-2 0 0,-1 1 0,0 1 0,-2 0 0,1 0 0,0 1 0,-1 0 0,1-2 0,-2-1 0,0 0 0,-1-1 0,0-1 0,-1 1 0,0 0 0,1 0 0,-1 0 0,1 0 0,-1 0 0,1-1 0,-1 0 0,0 0 0,1 0 0,0 1 0,1 0 0,0 1 0,0 0 0,1 1 0,0 0 0,2 0 0,-1-1 0,0 0 0,-1-1 0,0 1 0,-1-1 0,-1 1 0,0-1 0,0-1 0,0 1 0,1-1 0,-1 1 0,0 0 0,1 1 0,0-1 0,-1 0 0,1-1 0,0 0 0,0 0 0,0-1 0,0 1 0,0-2 0,-1 1 0,0-1 0,-1 1 0,0 0 0,0 1 0,1 0 0,0 1 0,1-1 0,1 1 0,0-1 0,1 1 0,-2 0 0,0 1 0,0-1 0,-1 0 0,0 1 0,0-1 0,0 0 0,0 1 0,0 0 0,-1 1 0,1-1 0,0 1 0,-1 0 0,0 0 0,0 0 0,-1 0 0,1 0 0,-1 0 0,1 0 0,1 1 0,0-1 0,0-1 0,-1 0 0,-1-1 0,-1 0 0,-1 0 0,1 1 0,-1-1 0,1 1 0,0 0 0,1 1 0,-2-1 0,1 0 0,0 0 0,0-2 0,0 0 0,0-2 0,-1 1 0,0 0 0,0-1 0,-1 1 0,0-1 0,0 1 0,0 1 0,1 1 0,0 0 0,1 0 0,0-2 0,-1 0 0,0 0 0,-1-2 0,0 0 0,-1 0 0,0-1 0,0 0 0,0 1 0,0 0 0,0 0 0,0 1 0,0 1 0,0 1 0,0 0 0,0 0 0,1-1 0,0-1 0,0-1 0,-1-1 0,1 0 0,0 0 0,0 0 0,-1 0 0,1 0 0,-1 0 0,0 2 0,0-1 0,0 2 0,0 0 0,1 1 0,0 1 0,-1-1 0,1 1 0,0-2 0,0 1 0,0-1 0,0 0 0,-1 0 0,0 0 0,1 1 0,-1-1 0,1 0 0,0-1 0,-1-2 0,1 0 0,-1-1 0,0 0 0,0 1 0,0-1 0,0 1 0,0-1 0,1-1 0,-1 0 0,0-3 0,0-3 0,-1-4 0,1-3 0,0-3 0,-1 1 0,0 0 0,0 4 0,1 3 0,-1 2 0,1 2 0,-2 0 0,0-1 0,0 0 0,-1-2 0,1-2 0,-1 0 0,1 0 0,0 1 0,0 1 0,1 2 0,-1 1 0,0 0 0,1 2 0,-1 0 0,0-1 0,0 0 0,-1 1 0,1 0 0,-2-1 0,0 1 0,0-2 0,-1 1 0,0-1 0,1 0 0,-1 0 0,1 0 0,0 0 0,0 0 0,-2 0 0,-1 0 0,0 1 0,0 0 0,-1 1 0,1 0 0,0 0 0,1 0 0,0-2 0,0-1 0,-1 1 0,2-1 0,-1 1 0,0 0 0,1 1 0,0-1 0,1-1 0,0 0 0,-1-1 0,0-1 0,0-1 0,-1 1 0,-2-1 0,1 0 0,0 0 0,0 1 0,0 1 0,1 0 0,-1 1 0,1 0 0,0 0 0,0-1 0,-1 1 0,0-1 0,-1 1 0,1-1 0,1 2 0,1 1 0,0 2 0,1 0 0,0 1 0,0-1 0,-1 0 0,1-2 0,-3 0 0,0-1 0,-1 0 0,-1 0 0,1 0 0,1 1 0,1 0 0,0 1 0,0 1 0,1 0 0,-1 1 0,1 1 0,-1 0 0,-2 1 0,1-2 0,-1 1 0,1-1 0,-1 0 0,1-1 0,0 0 0,-1 1 0,-2-1 0,0 0 0,-1 0 0,0 1 0,-1 0 0,0 1 0,-1-1 0,-1 1 0,2 0 0,0 0 0,2 0 0,2 0 0,1 0 0,0 0 0,1 0 0,-1 0 0,2 0 0,-1-1 0,1 1 0,-1-1 0,0 0 0,-1 0 0,-1 0 0,0 0 0,0 0 0,-1 0 0,1 0 0,0-1 0,0-1 0,0 0 0,0 0 0,-1 0 0,2 0 0,-1 0 0,2 0 0,0 0 0,0 1 0,1 1 0,-1 0 0,1-1 0,-2 0 0,0 1 0,-2-1 0,0 2 0,0 0 0,1 0 0,1-1 0,-1 1 0,0-1 0,0 0 0,0 1 0,-1 0 0,1 1 0,0-1 0,0 1 0,2 0 0,0 0 0,1 0 0,0 0 0,1 1 0,-1-1 0,1 1 0,0 0 0,-1 0 0,-1 1 0,0 0 0,-1 1 0,2 1 0,-1-1 0,1 0 0,1-2 0,0 1 0,0 0 0,-2 0 0,-1 0 0,-1 1 0,0 0 0,0 0 0,2 0 0,0-1 0,2 0 0,1 0 0,1-1 0,1 0 0,0-1 0,0 1 0,0 0 0,-1-1 0,1 1 0,-1-1 0,1 0 0,0 0 0,0 0 0,1 0 0,-1 0 0,1 0 0,0 0 0,0 0 0,0 0 0,-1 1 0,0 0 0,1 1 0,0-1 0,1 0 0,-1-1 0,0 0 0,1 1 0,-1-1 0,1 0 0,0 0-432,0 0-1448,-1 3-2521,-8 7-2569,-2 2-12114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43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29 965 192,'-2'0'5325,"-3"2"-3470,4-1-1600,1-1-198,-1 0 0,1 0 0,0 1 0,0-1 0,-1 0 0,1 0 1,-1 0-1,1 1 0,0-1 0,-1 0 0,1 0 0,0 0 0,-1 0 1,1 0-1,-1 0 0,1 1 0,0-1 0,-1 0 0,1 0 0,-1 0 1,1-1-1,0 1 0,-1 0 0,1 0 0,-1 0 0,1 0 0,0 0 0,-1 0 1,1 0-1,0-1 0,-1 1 0,1 0 0,0 0 0,-1-1 0,1 1 1,-1-1-1,-5 9 2007,11-16-73,8-4-1721,-1-2-1,0 1 0,-2-1 0,16-26 1,31-68 248,-56 105-485,13-29 138,-10 22-53,-1 1 0,1 0 0,11-16 0,9-22 217,-12 17-23,31-57 376,48-42 623,-84 120-891,12-15-107,-2 0-1,-1-1 1,20-43 0,0-6 312,-15 27-346,20-59 384,-40 98-359,-3 10-142,-9 18-90,5-8-75,-20 41 69,25-49-27,1-8 19,0 0-12,1 8-41,-1-3 46,-5 2-287,-20 39-1403,-1-14-3198,-9-6-1518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0.1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 11 5233,'-6'-3'14085,"-10"-4"-14664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4:43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0 696,'0'0'560,"4"0"-368,0 0-144,3 4-96,4-4-368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0.4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66 39 5585,'-19'0'5705,"9"-3"-4672,2 0-337,5-4-88,-1 1-224,-3-1-128,3 1-88,1 3-88,-1 3-80,0-4-136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0.8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474 7 2865,'-14'6'8041,"-1"-3"-7305,8 4-183,-4-4-217,0 0-208,4-6-128,0 3-72,-4 0-560,-3-3-1289,-30-20-4128</inkml:trace>
  <inkml:trace contextRef="#ctx0" brushRef="#br0" timeOffset="1">120 16 4449,'-15'0'3649,"4"7"-2265,4-7-400,0 0-496,-1 0-376,1-7-112,0 4-280,0 3-280,-8 0-688,-21-13-3817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08.38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7 122 2769,'0'0'1816,"0"-1"-728,0 0-296,0 0-143,0-1 15,0 2-112,0-1-24,-1 1 96,0 0 32,1 0 88,-1 0 89,0 0-33,-1 0-104,1 0-56,2 0-32,-1 0 8,1 0-32,0 0-40,-1 0-63,1 0-49,-1 0-16,0 0-32,0 0 16,0 0-32,0 0-56,0 0-96,0 0-80,0 0-88,0 0-40,0 0-8,0 0 0,0 0 0,0 0 0,0 0 0,0 0 8,0 3 80,2 1 32,0 3 8,1 0 56,0 0 8,0 0-16,0 0-32,0-2-56,0 0-40,0 1-40,1-1 40,-1 1-40,0 1 40,-1 2-40,0 0 8,0 2-8,1 0 8,0 0-8,-1-1 8,1-1 32,0-2-48,-1-1 16,2-2 56,-1-1-64,-1-1 72,2 0-16,-1-1 17,0 0-9,1 0 16,1 0-32,-1 0 8,0 1-56,0-1 56,1 0-8,-1 0 8,2 1-16,-1-1 32,2 0 32,1 0-8,0-1 40,1-2 24,2 1-8,0-1-40,1 0-16,1 0-56,0-1 40,0-1-32,-1 2 8,-1 0-16,1 0-40,-2 1 40,0 0 24,-1 0-56,-1-1 32,1 1 8,0 1 16,0-1-24,1 0 16,0-1-16,0 1-48,-1 1 8,-2 0 0,1 0 8,-1 1 40,-1 0 32,2 0-32,0-1 32,0 1-16,0 0-16,0 0 40,0-1-8,1 1 16,1-1 16,3-1 40,-1 0-32,2-1-8,-1 0 24,-1-1-8,2 0-16,-1-1 0,1 1 0,1 0-24,0-1 24,1 0-16,0-1-7,0 1-1,1-1 0,-2 2-80,-1 0-8,-2 2 0,-2 0-8,-1 2 8,-2 1 0,1 1 0,-1 0 0,0 1 0,1 0 0,1 0 0,-1 3 0,0 1 0,-1 0 40,-1 0-40,0-1 0,-2 1 40,-1 0-32,0 1-8,-1 0 56,0 0-56,-1 1 80,-1 0-40,0 1 24,0 0-64,0 0 48,0-1-56,0-2 8,0-3 0,1-1-8,0-1 8,0-2-16,-1 0 8,0-1 0,0 1 8,1 0 0,0 1 0,0 0 40,1-1-48,0 0 64,-1-1-56,1 0 64,-1-2 24,1 0 0,-1-1 64,-1 0 56,-1 1 24,1 1-64,-1 1-32,1 0-48,-1 0-24,1-1-64,0 0 40,1 1-40,0 0 0,-1 0 8,0 0 40,0-1-40,0 1 32,-1 1 0,3-4 8,2-1-8,2-3-40,1-3-8,1-1 8,1-3-8,2 1 8,0 0 0,1 1 0,0-1 8,0 1-16,1 1 8,-1 2 0,0 0 0,-2 3 8,-2 1-8,-3 2-8,-1 2 8,-2 1-8,-2 0 0,1 1-8,-2-1 0,1 1 8,2 0 0,1-1 0,2 0 0,2 1 8,1-1 8,3 0-8,0-1 56,0 0-8,0 0-40,-1-1 32,-1 1-40,-1 0 64,0 1-56,-1-1-8,-2 1-8,1 0 8,-3 0-8,0 0 0,0 1-8,0 0 8,1 1 8,2 1-8,0 0 8,2 0 0,0 1 0,1-1 0,1 0 0,-1-2 8,0 1-8,0-2 56,-1 1-56,2-2 64,0 0 0,1 0-8,0-1-16,0 0 0,1 0-40,0-1 0,1 0 0,0 0 8,0 1-8,2-1 56,1 1-56,0-1 0,1 0 40,-1 0-40,0 0 0,-1-1 64,0-1-56,0 0 56,-3-1-16,0 1 8,-1-1 8,-1 0 32,0 0-8,-1-1-8,0 0-16,-1 0-64,0 0 0,-2 2 0,0 1 8,-1 1-8,1-1-8,-1 1 8,1-1 8,-1 0 32,1-1-40,2 0 40,-1-1-40,1-1 40,1 1 17,1 0-65,0 0 8,-1 2 0,0-1 40,0 1-32,-1-2 64,-1 1 8,1-2 40,-1 0-8,1 1 24,-1 0-24,-1-1-8,-2 1-32,0 1 8,-1 1-32,-1 1-48,-1 2 56,0 0-16,-1 2-40,0-1 40,-1 1-32,0 1 56,1-1-64,-1 0 40,1 0 16,-1 0-8,1-2-8,0 1-32,-1-1 32,1 0-40,0 1 8,0 0-8,0-1 0,0 1 0,0 0-8,1 0 0,-1 0-8,0 0-40,0 0 0,0 0-184,0 0-448,0 0-585,0 0-967,0 0-2193,-5-8-4449,-1-4-5489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1.42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174 8 1688,'1'0'1345,"0"-1"-129,-1 0-32,1-1-152,0 0-199,-1 1-201,-1 0-112,1 1-80,-1 0 80,0 1-32,1-1 16,-1 1 112,0-1 137,0 0-65,0 0-128,1-1-32,0 1-24,-1 0-32,1 0 8,-1 0-16,0 0 64,1 0 73,-1 0-49,0 0-48,-1 1 16,1-1-40,-1 0-144,1 0-160,-1 0-16,-1 1-56,-1 0-56,-1 1-40,-3 1 8,1 1 32,-3 3 0,0 2 0,-2 2 0,0 2 8,0 2 8,0 1-56,2-1 80,1-1-32,1-1 32,3-3-32,1-2 32,2-2-8,1 0 32,1-1-56,0 1 32,1-1-32,-1-1-40,0 0 56,1 1-72,-1 0 16,1 0-16,1 0 16,-1-1-8,1 0 0,0 0 0,1 0 0,0 0 0,-1-1 0,1-1 56,0 1-56,0 1 8,-1-1 32,1 1 0,0-1-40,0 1 0,0 0 64,0 0 1,0 0 23,1 0-8,0 1 16,-1-2-8,-1 0 0,1-2 24,-1 0-32,-1 0-8,0-1-32,0 0-32,0 1 56,0 1-64,1-1 0,1 1 0,1 0 64,1-1-16,1 1 80,1-2-8,1-1 32,1-1-56,1-1-32,-1 0-56,-2 1 32,0-1-40,-2 0 0,-2 1 40,-1 0-48,-1 2 0,0 1 8,-2 1 0,1-1 0,-1 0 56,1-1-56,0 1 40,0-1 0,-1 0-40,0 0 0,1 0 8,-1 0 32,1 0-40,0 0 56,0 0-16,0 0 8,0 0 40,0 0 24,0 0 24,0 0 0,0 0 0,0 0-8,0 0-32,0 0 32,0 0-64,0 0 8,-3 1 8,0 2-88,0-1 16,0 1 40,0-1 8,1 1-16,0-1 8,0 0 64,1-1 72,-1-1 40,1-1 16,0 1 9,-1-1-41,-1 1-112,-2-1-8,0 1 16,-1 0-64,-2 0-40,0-1 64,1 1-8,0-2-56,0 1 56,-1 0-56,0 0 0,-1-1 0,1 1-8,-1-1 0,1 1 8,2 0-8,1 1 0,2-1 48,1 0 64,2 1 16,0-2 8,-1 0-40,1-1-88,-2 0 40,0-1-32,-1 0-8,-2 0 0,1-1 0,0 0-8,1-1 8,1 1 0,1-1-8,1 0 0,0 0 0,2-1 0,1-1 0,-1-2-8,2 1 8,0-2-8,-1 1 8,1-1-8,-1 2 0,1 1 0,-1 1 0,1 0-8,0 2 8,0 0-40,0 0 40,1 0 8,2-1 0,1 0 0,0-1-8,0 1 8,-1 1 0,-1 0-8,0 0 0,-1 2-40,0 0 48,0 0-8,2-1 0,0 0 0,2 1 0,-1 1-8,1 0 8,-1 1 0,-1 1 0,1-1 0,-1 1-8,1-1 16,-1 1-8,1-1 0,0 1 8,0 0-8,-1 0 8,0 0 0,0 0 0,-1 1-8,0 0 0,-1 0 0,1 0 0,1 1 0,-2 1 8,0 0-8,-2 0 0,-1 0 8,-1-1-8,-1-1 8,0 0 0,-1 1 0,0-1 0,0 0 0,-1-1 8,1 0-8,0 1 0,0-1 8,1-1 40,-1 0-32,1 1 40,0-1 16,0 0-8,0 1-16,0 0 0,0 0-40,-1 0 0,1-1 40,0 1-48,0-1 0,1 1-8,-2-1-88,-1 1-48,1-1-192,0 0-264,0 0-249,0 0-439,-2-1-736,0-1-777,-4 2-1568,-7 1-1904,-2 1-2329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2.64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68 24 624,'0'1'2649,"0"1"-1281,-2 0-336,0 0-216,0 1 1,0-1 119,1 0 40,0-1 56,0-1 264,2-1 33,-1 0-81,2-1-80,-1 1-152,1-1-127,-1 1-153,-1 1-128,-1 1-176,1-1-144,-1 1-120,1-1-80,-1 1-40,1-1 56,2 1 40,3 0 64,1 0 40,2 1-32,0-1-48,-1-1-56,1 1-64,-1-1-40,-1 0 40,0-1-32,0 0 32,0 0-40,0-1 40,0-1-40,0 0 8,1 0 65,1 0 7,1 0-40,-2 0 8,-1 0-40,-2 1-8,-2 1 40,-1 1-40,-1 1 8,-1 0-8,1 0 40,-1 0-40,0 0 0,1-1 40,1 0-40,0-1 88,1 0 24,1-1 64,0-1-64,1 1-40,0-1-16,-1 1-8,-1 1 32,-1 0 32,-1 1-48,-2 0 32,0 0 8,0 1-32,0 1-8,-1 0-24,0 0-48,0 1 16,-3 0-8,0 0 40,0 0 8,1 0 16,0 0-24,0 0 0,-1 0-40,-2 0 8,-2 1-8,-2 0-8,-1 1 8,-1-1 0,1 0 0,2-1 64,2-1-64,2-1 40,1-2-40,0 0 64,0 0-8,1 0-56,-1 0-8,0 1 0,1 0 0,0 0-8,0 0 0,0 0-8,1 1 8,0-1 8,2 0-8,1-1 0,1 0-64,1 0-40,1 0-16,-1 1-112,1 0-136,-1-1-320,-1 1-801,1 0-1023,-2 1-2073,2 3-1697,1-1-687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4.94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97 42 1304,'0'0'1849,"0"1"-513,0 0-160,0 0 80,0 0 81,0-1-33,-1 0 80,1-1 129,-1 0-89,0 0-208,1 1-224,-1 0-111,1-1-137,0 1-40,-1 0-32,-1 1-96,0 0-176,0 0-136,0 1-48,-3 1-120,0 0-88,-4 3 64,0 0 48,0 2 0,0-1 65,1 1 15,1 1-40,1 0-64,0 0 8,2 1-16,1 1 8,1 0 8,1-1 16,1 0 0,0 0-8,1-1-40,0 0 0,1 0 0,0 0-24,0-1-40,0-1 40,1-1-40,1 0 8,0-2 40,1 0-8,0 0-32,0 0 32,0 0 24,1-2-16,1 0 32,0 0-16,1-1 32,0-1-8,0-1-24,-1 1 0,0-1-56,-1 1 32,-1-1-48,0 1 8,-1-1 40,1-1 16,0-1 32,2-2 80,2-1-8,2-2-32,0 0-8,1-2-32,-1-1-24,0 0-8,-1 1-16,-2 0 8,0 2 16,-2-1-56,-1 1 32,-1-2-40,0 1 64,0-1 16,0 0 16,-1 1-8,-1 0-24,0 0 16,-1 1 16,-1 1 40,-1 0-48,0 0-31,-1 0-17,1 1 0,-2 0-40,0 2 56,0-1-56,-2 1 40,-1 0-40,1 1-8,-2 0 8,1 1 8,-1 0-8,0 0 40,0 1-40,1 0 8,0-1-8,1 0 0,0 0 0,0 1 40,0 0-48,0 1 0,0 1 0,-2 1-8,0 1 8,-2 0-8,0 3 8,1 0 0,-1 0 0,2 1 0,1-1 0,1-1 16,0-1-16,2-1 8,1-1-8,1-1 8,-1 0-8,1-1 0,-1 2 0,-2 2 0,-1 2 0,-1 0 0,0 2 0,-1 1 0,0 0 0,0 0 0,2 0 0,0-1 0,0-1 0,2 0 0,0-1 0,1 0 0,0-1 0,1 0 0,1-1 0,-1 2 0,0-1 0,1 1 0,-1 0-8,2-1 8,-1 1 0,2-1-8,0 1 0,0-2 0,0 1 0,1-1 0,0 0 0,-1-1 8,0 0 0,0 1 0,-1-1 0,0-1 0,0 1 0,1-1 0,1 0-8,0 1 8,-1 0-8,0 0 0,2-1 8,1 0 0,1-1 0,2 0 8,0 1 8,0-1-8,0 0 0,-1-1 40,-1-1-40,0 0 40,0 0-32,-1-1-8,-1 0 40,0-1-40,0 0-8,0 0 8,1 0 0,0 0 0,1-1 0,2 0 0,-1-1 0,0 1 0,0-2 8,0 0-8,1-2 8,0 0-8,0 0 40,0-1-40,-3 1-8,0 1 8,-2 2 0,-1 1 0,-1 2 0,-1 0 40,0 1 8,-1-2-8,0-2-32,-2-2-8,0-2 0,0-1 0,-1-1 0,0-1-8,0 1 8,0 1-8,1 0 0,0 1 0,1 1 0,1 1 0,0 2 8,0 2 0,-1 0 0,1 0 56,-1 1-56,-1-1 0,0 0 8,0 2-8,0-1 0,-1 2 0,1-1 0,-1 0 0,0 1 0,0 1 0,1-1-8,-1 0-8,0 0 0,-1 1 0,-1 0 0,-1 1-8,-1 0 8,0 0-8,0 1 16,0 0-8,0 0-8,-1 0 8,0 0-8,0 1-32,1 1-8,0 1-16,1 0 0,1 1-24,0-1-24,1-2 24,0-1 24,2-1 8,0 0 16,2-1-24,0 0-120,1-1-177,0 1-39,0 0-40,0-1-136,0 0-232,1 1-408,-1 0-841,2 1-1744,1 0-2128,0-1-4209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8.4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268 129 1496,'0'0'1033,"0"0"-321,0-1-64,1 0-72,0 0-168,1-1 144,1 0 96,1-1-192,-1-2-160,1-1 105,0 0 135,-1 0 32,0 0-32,0 1-32,-2 0-48,0 2 120,-1 0 240,0 2 209,0 0-9,-1 1 40,0 0-80,-1 1-104,1-1-79,0 1-49,0 0-48,0 0-80,-1-1-32,1 1 32,-1-1-56,-2 0-159,0 0-281,-1 0 24,-2 0 8,1 1-8,-3 0-48,0 0-88,-1 0 0,-1 0 40,-1 1-40,1 1 0,-1 1 0,0 0 0,0 1-8,0 1 0,1 0 0,0 0 0,0 1 0,1-1-8,2 0 0,2 0 0,2 0 0,1-1-8,2 0 16,0 0 8,2-1 0,-1 1 0,2 0 40,0 0 24,0-1-72,1 0 48,1 1-32,2-1 40,1-1-8,1 0 16,1-1 8,0-1-64,2 0 56,1 0-56,0 0 0,0 0 40,-1 1-40,-1-1 0,0 1 8,-1 0-8,-1 1 8,-1 0-8,-2-1 40,0 2-32,-1-1 32,-1 1-40,0 1 0,-1 0 56,-1 0-56,1-1 40,-1 1 16,0-1 8,0 0 24,-1 1 48,0 0 0,-1 1-24,0 1-64,-2 0 8,0 1-16,0 0 0,-1-1 8,-2 0-8,1-1 24,0-1 16,0-2 32,-1 1 32,0-1-8,-2 1-56,-2 0-32,-2 1-40,0 0 40,-1 0-8,1-1-32,1 1 40,1-1 8,1 0 8,0-1 32,0-2 16,0 1 16,1-2-40,0 0-24,1-1 8,1 1-8,0-1-64,1 0 0,0 0 0,2 0 0,1 1-8,1 0 8,0-1 8,0 1-8,1 0 8,1 0 40,0 0 40,0 1 17,1-1-41,0 0-16,1 0-40,1 0-8,1 0 40,0 0-40,1 0 8,3-1-8,1 0 40,0-1-40,2-1 8,2-1-8,1-2 40,0 0-40,1-2 0,-2 1-8,-2 1 0,-3 1 0,-2 1 0,-3 2 0,-1 1-8,-1 0 8,1 1 8,1 0-8,0-1 0,1-2 8,1-1 40,1-1-40,1-2 0,0 1 40,-2-1-40,0 1 40,-2 0-32,-2 1 32,-1 1-40,0 0 56,-1 0-16,-1 0-40,0 0 0,-2-1 56,-1 0-56,0-1 8,-1 0 32,-1 1-48,0-2 8,-2-1-8,0-1 8,-1 0-8,1 0 8,0 0-8,2 1 8,0 1-8,1 0 0,1 0 0,1 1 0,1 1 8,1 0-8,-1 0 0,0 0 8,0 2-8,-1-1 8,-1 2 0,-1 0-8,0 1 0,0-1 0,0 0 0,1 0 0,0 0 0,1-1 0,1 2 8,0-1-8,1 1 0,2-1 0,0 1 0,0-2 0,-1 0 0,2 0-8,-1-1-8,1-1-56,0 0 64,1 0-8,2 0-32,0-1 40,1 1-56,0 0 56,1 2-56,-1 0 56,1 0 0,1 1 0,1 1 8,1-1 0,2 0 0,1 0 0,0-1 0,1 0 8,-1-2-8,-1 1 0,-2-1 0,-2 1 0,-2 1-8,0 0 8,-1 1 0,-1 0 0,-1 1-8,0 1 8,-1 0-8,-1 0 8,0 0-8,-1 0 0,0 0 0,0 1 0,0 0 0,0 0 0,0-1-8,-1 1 8,1-1-8,0 0 8,0-1 0,0 1 8,0-1 0,0 0 8,0 1 64,0 0-24,0 0 16,0-1-8,0 1 16,0 0 0,-3 1 0,-2 0-8,-2 1-64,-2 1 8,-2 1-8,-1-1 0,0 0 0,0 1-8,0 0 0,-1 1 0,-1 0 8,-1 3-8,0 0 8,0 1-8,0-1 8,2 0 0,1 0-8,2-1 8,1 0 0,1-1-8,0 0 8,1 0 0,-1 1 0,0 0 0,1-1 0,1 0 0,2 0 0,1 1-8,0-2 8,2 2 0,0-2-8,0 1 8,1 0-8,0 0 8,1-1-8,0-1-8,0-1-40,1 0 48,0-1 0,0 1 0,1 0 8,1 1-8,1 0 8,0 0-8,2-1 8,0 1 0,0 0 0,-1 0 0,0 1 0,0-1 0,-2 0 0,-1 1 8,0-2-8,-1 1 0,0-1 0,0-1 0,0 1 0,0-1 0,0 1 0,1-1 0,2 0 0,-1 0 0,1-1 0,-1 0-8,-1 1 8,0 0-8,-1 0 8,-1-1 0,-1 0 0,0 0 0,0-1 0,0 1 0,0 0 0,0 0 0,0 1 0,0-1 0,0 1 0,1-1 0,0 1 0,-1 0 0,1 1 0,-2 0 8,1-1-8,-1 0 0,0 1 48,-1 0-32,-1 1 40,-1 1 8,-2 1-56,-2 1 40,-1 1-40,-1 0 8,-2 0-8,-1-1 8,0 0-8,1-2 0,1 0-8,2 0 8,0 0 0,1-1 8,-2-1-16,1 1 0,-1-1 0,1 0 0,1 0 0,2 0 0,2-2 0,2 1 8,1-2 8,1 0 32,0-1-48,1 1 8,0-1-8,-1 1 0,1 0-8,-1-1 8,0 1-8,0 0-40,0 0 0,0 0 32,0 0-64,0 0-32,0 0-80,0 0-144,3-1-385,2-2-895,3 0-880,1-2-2001,1-4-3057,0 0-1776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3.6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161 281 1304,'1'0'3897,"-1"-1"-2185,2-2-711,1 0-353,1-1 72,1-1 24,0 0-144,-1 2-208,0-1-128,0 2 40,-1 0 41,0-1-105,1 0-96,0-1-96,0-1-32,1 0-8,0-1 8,-1-1 56,1-1 168,-2 2 296,-1 0 112,-2 1 40,0 2-32,-1 1 8,0 2-15,-1 1-17,0-1-16,1 1-88,0 0-64,0-1-32,1 1 0,-1-1 88,0 1 32,1-1 9,-1 1-65,1 0-104,-1-1-64,1 1-40,0 0 32,0 0-8,-1 1-72,-1 1-32,-2 1 16,-1 2 16,0 1-8,-3 3-56,0 1 32,-2 2-16,-1 0 8,0 2-8,1 0 17,0 1 7,2 1-40,1-2-8,2-1-32,1-2 8,2-2 0,2-1-16,1-2 32,1 1 16,1-2 32,0 1-40,1 0-24,0 0-40,-1 0 8,0-1-40,-1 0-24,0 0 8,0-1 8,-1-2 8,1 0-24,1 0 72,1 0 48,2 0 48,1 0-16,1 0 16,1 0 16,0 0-88,0-1-40,1 1-16,-2-1-40,0-1 8,-2 0-8,0 0 24,-1-1-24,0 0 0,-1 0 16,-1 0-56,0 0 40,-1 1-48,0-1 8,0 1-8,0-1 8,2 0 56,-1 1 32,1-1 9,2 0 15,-1-1-24,1 0 0,0 1-32,-1-1-8,0 1-8,0-1 16,1-1 8,1 0 24,0-1-24,1-2-24,1 0 8,-1-1-40,-1 1 56,0 1-24,-2 0-48,-1 0 48,-1 1-40,0 0-8,0 0 8,-1-1 40,0-1-40,0-1 48,0 0-40,1 0-8,0 0 40,0 0-48,0 0 8,0 0 0,0-2-8,1 1 48,0-2-48,0 1 8,-1-1 0,0 0 40,0-1-40,-1 0 0,0 0 48,-1 0-40,0 1 32,0 0-40,-1 0 8,0-1-8,0 2 8,0-1-16,0 1 48,-1 0 16,0 1-56,0 0 48,0 3-40,0 0-8,-2 1 104,0 1-64,-2 0-8,1 0-32,-1 0-8,0-1 16,0 0-8,-1 1 0,1 1 40,0 0-40,0 0 40,1 0-40,-2-1 0,1-1 0,-1-1 0,0 0 40,0 1-48,0 1 48,1 0-40,-1 0-8,1 1 0,0 1 0,-1 1 0,2-1 0,-1 1 0,0-1 0,1 0 0,2 0 0,0 0 0,0 0 0,0 0 0,-2 0 0,-1 1 0,-2 1 0,-1 1 0,-1 1 0,-2 1 0,1 1 0,-1 0 0,1 0 0,0-1 0,2-1 0,1 0 0,1-1 0,-1-1 0,1 1 0,0 0 0,-1 0 0,1-1 0,-1 0 0,-1 1 0,1 1 0,0-1 0,0 1 0,1 0 0,1-1 0,-1 0 0,1 0 0,1-1 0,0 0 0,1-1 0,1 1 0,-1 0 0,0 0 0,0 0 0,-1 1 0,-1 0 0,1 0 0,-1-1 0,1 1 0,1-2 0,0 1 0,1-1 0,1 0 0,0 0 0,2 0 0,-1 0 0,-1 1 0,-1 2 0,-1 2 0,-1 1 0,0 0 0,-1 0 0,2 0 0,0-2 0,1 0 0,2-3 0,0 0 0,2-2 0,-1 0 0,1 0 0,1 0 0,0 0 0,1 0 0,3 0 0,3 1 0,4-1 0,5-1 0,7-3 0,6-4 0,3-1 0,0-2 0,-1 1 0,-5 0 0,-5 1 0,-6 2 0,-6 1 0,-4 3 0,-4 2 0,-1 1 0,0 0 0,2 1 0,2-1 0,4-1 0,2-1 0,3 0 0,1 0 0,0-1 0,1 1 0,0 0 0,-1 1 0,0-1 0,-2 1 0,-2 1 0,-2 0 0,-3 0 0,-1 0 0,-3 0 0,0 0 0,-2 0 0,0 0 0,0 0 0,2 1 0,-1-1 0,1 0 0,0 0 0,-1 0 0,-1-1 0,0 1 0,-2 0 0,0 0 0,-1 0 0,0 0 0,-1 0 0,1 1 0,-1-1 0,-1 1 0,0 0 0,1-1 0,-1 1 0,0 0 0,-1-1 0,-3 2 0,0-1 0,-2 0 0,1-1 0,1 1 0,1 0 0,2-1 0,2 1 0,1 0 0,1-1 0,0 1 0,0 0 0,-1-1 0,0 1 0,-1 0 0,-1 0 0,-3 1 0,-1 0 0,-3 0 0,0-1 0,1 0 0,-1-1 0,3-1 0,1 0 0,1-1 0,2 0 0,0 0 0,2 0 0,0 1 0,-1 0 0,0 0 0,-1 1 0,-2 0 0,-3 0 0,-1 0 0,-5 0 0,-2 1 0,-1 0 0,-1 0 0,0-1 0,-1 0 0,1 0 0,2-1 0,1 1 0,3-2 0,0 1 0,3 0 0,-1-1 0,1 1 0,0 1 0,-1 0 0,-2 1 0,0 0 0,0 1 0,0-1 0,2 1 0,1 0 0,2 0 0,1 1 0,2-1 0,1-1 0,-1 0 0,0 1 0,-1-1 0,-1 0 0,0 1 0,0 0 0,0 0 0,0-1 0,-1 1 0,1-1 0,0-1 0,1 0 0,-2 0 0,2 0 0,-1 0 0,2 1 0,1-1 0,2 1 0,0-1 0,1 0 0,0 0 0,1 1 0,0-1 0,1 0 0,-1 1 0,2-1 0,-1 2 0,1-1 0,-1 0 0,0-1 0,-1 1 0,0-1 0,-1 1 0,0 0 0,1 1 0,0 1 0,-1 1 0,1 1 0,0-1 0,0 1 0,0 0 0,1 0 0,-1 1 0,1 1 0,-1-1 0,0-1 0,0 0 0,1-1 0,-1-1 0,-1-1 0,1 0 0,0 1 0,0 1 0,1 2 0,-1 1 0,0 2 0,0 2 0,-1 2 0,0 1 0,0 2 0,0 1 0,0 0 0,0-1 0,0-2 0,0-2 0,1-1 0,0-2 0,0-1 0,0-1 0,1-2 0,1 0 0,0-2 0,1 0 0,2-1 0,2 0 0,3 1 0,2-1 0,4 1 0,3-1 0,2 0 0,2-1 0,0-2 0,1 0 0,-2-2 0,-2 0 0,-2-1 0,-5 0 0,-2 0 0,-2 0 0,-2 0 0,0 0 0,-1 0 0,1 0 0,2-3 0,1-1 0,0-2 0,2-2 0,0-2 0,0 1 0,-2-1 0,-1 1 0,-1 1 0,-1-1 0,-1 1 0,1-1 0,-2 0 0,0 1 0,0-1 0,-1 0 0,-1-1 0,0 0 0,1-1 0,-1-1 0,0 1 0,1-1 0,-1-1 0,-1 2 0,-1 0 0,-1 1 0,-1 1 0,-2 1 0,-1 0 0,-1 1 0,0 1 0,0 0 0,0 1 0,1 0 0,-1 0 0,0-1 0,0 1 0,-1 0 0,-1 1 0,0-1 0,0 0 0,-1 1 0,0-2 0,-1 2 0,0 0 0,1 1 0,-2 1 0,-1 1 0,-1 0 0,-2 1 0,1 0 0,-2 0 0,0 2 0,2 0 0,0 1 0,3 1 0,0 1 0,1 0 0,1-1 0,-1 2 0,1 1 0,0-1 0,2 1 0,0-1 0,-1 1 0,0 1 0,-1 1 0,-1 4 0,-2 4 0,-3 3 0,0 3 0,0 1 0,1 0 0,0-1 0,1 0 0,1-1 0,1-1 0,1-2 0,2-1 0,1-1 0,2-1 0,1 0 0,0 2 0,0 1 0,0 1 0,1 2 0,0 0 0,0-1 0,0 0 0,0-2 0,1-1 0,-1-1 0,1-2 0,0-1 0,0-2 0,0-1 0,0 0 0,1-1 0,0 0 0,1 1 0,1 0 0,0 1 0,1 1 0,0-1 0,1 0 0,0-2 0,0-1 0,2-1 0,0-1 0,3-1 0,3-1 0,2-2 0,3 0 0,1 0 0,2-1 0,1 0 0,0-2 0,2 0 0,-1-2 0,0-2 0,0-1 0,-2-2 0,-1-1 0,-2-1 0,0-2 0,-1-2 0,-2-1 0,-2-1 0,-2 0 0,-3-1 0,-1 1 0,-3 0 0,-1 1 0,-2 0 0,0 1 0,0 1 0,-1 0 0,1-1 0,-1-2 0,-1 0 0,0-2 0,0 1 0,0 1 0,0 0 0,1 2 0,-1 1 0,1 3 0,-2 2 0,1 3 0,-1 3 0,0 1 0,-3 2 0,-1 1 0,-5 1 0,-3 0 0,-4 2 0,-4 1 0,-1 3 0,-1 0 0,2 1 0,3 0 0,4-2 0,4-1 0,4-2 0,1 0 0,1-1 0,0-1 0,-1 0 0,-3 1 0,-2 1 0,-1 3 0,-3 2 0,-1 2 0,-2 2 0,1 3 0,-1 2 0,1 3 0,1 2 0,1 1 0,1 0 0,1 1 0,2-3 0,2-2 0,2-2 0,2-3 0,1-3 0,1-3 0,0-2 0,1-2 0,-1 1 0,1 0 0,0 2 0,-1 2 0,1 0 0,0 3 0,0 1 0,0 0 0,1 2 0,0 0 0,1-2 0,1-1 0,0-2 0,0-3 0,0-3 0,0-1 0,0-1 0,0-2 0,0 0 0,0 0 0,0-1 0,0 1 0,1 0 0,-1 0 0,0 1 0,1-1 0,0 1 0,-1 0 0,1 0 0,1 0 0,0 1 0,0-1 0,0 0 0,0 1 0,-1-1 0,0 0 0,0 0 0,-1-1 0,1 1 0,-1 0 0,0 0 0,0 0 0,0 0 0,0 0 0,-1 0 0,0-1 0,0 0 0,-1 1 0,0-1 0,1 1-56,-1-1-1352,1 1-1185,-3 0-1368,-2-2-904,-8 0-3112,-2 0-3930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5.02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106 45 960,'-1'0'2769,"1"-1"-785,-1 0-591,0 0-209,0 0-184,0-1-344,0 0-64,-1 0 152,0-1 313,0 0 119,-1 0-16,1 1-152,-1 2 65,0 1-65,1 1-168,-1-1 24,1 1-64,-1 0-64,0-1-87,1 0-161,-1 0-128,2-1-32,-1 0 8,0 0-16,-3 0 32,-1 0 104,-2 0-24,0 1-88,0 0 32,0 1-39,2 1-49,1 0 8,2 0-8,1-1 0,1-1 24,3 0 0,1 0 16,3 0 88,2 1 160,3-1-32,4 1-152,0 0-64,2 0-136,0 0 1,1-1-65,1 0-16,1-2-32,3-2-16,3 0-16,3-2 8,3 0-48,1 0 40,0 0 0,1 1 0,-2 0-32,-2 0-8,-3 1 40,-3 0-32,-2 0-8,-2 2 8,-3-1 48,-2 0-64,-3 1 0,-3 0 8,-2 2 0,-2-1-8,-2 1 8,0 1 0,1-1 0,-1 0 8,-1-1-8,0 1 0,-2-1 88,1-1-32,-1 1-56,0 0 64,0 0-64,0 0 8,0 0-8,0 0 40,-1 0-40,1-1 56,0 1 8,0-1 128,-3 2 56,-3 0 32,-2 0-152,-4 0-136,-2-1 0,-2 0 0,1-1 0,0 0 0,3 0 0,2 0 0,0-1 0,-1 0 0,0 0 0,-3 0 0,-4 0 0,-4 1 0,-2-1 0,-3 1 0,-2 1 0,0-1 0,0 0 0,3 1 0,3 1 0,2 0 0,4 1 0,3 1 0,2-1 0,0 1 0,0 0 0,0 1 0,1 0 0,0 0 0,1 0 0,1-1 0,1 0 0,0-1 0,0 0 0,1-1 0,1-1 0,2 0 0,1 0 0,1 0 0,1 0 0,0 0 0,1 0 0,0 0 0,0-1 0,-1 1 0,0 0 0,-1 0 0,0 1 0,0 0 0,0-1 0,0 1 0,1-1 0,2 1 0,-1-1 0,1 0 0,1 1 0,1 1-96,0 1-584,1 1-1769,0 2-3184,-2-1-3593,-2-1-5457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28.8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47 2264,'0'0'2329,"0"-2"-1017,3 0-440,0-1-271,1-1-201,1-1-104,0 0-128,-1 0-104,0 0-64,-2 1 0,0 0-72,-2 1-344,0 1-689,-1 1-815,-2 0-1713,-1 1 2473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1.2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485 4 2745,'-14'3'4361,"-4"1"-2273,3-1-768,4 3-544,-7-6 9,11 7-65,0-7-96,0 0-168,-1 0-296,1-7-160,0 4-272,-4 3-488,-7 0-1145,0 10-639,-40 10-1353</inkml:trace>
  <inkml:trace contextRef="#ctx0" brushRef="#br0" timeOffset="1">170 37 3833,'-14'-4'3265,"-4"4"-1617,0 0-376,0 0-336,-1 0 1,-2 4-41,10-4-112,-4 0-296,8-4-376,0-9-112,-4 7-240,0-7-304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6.28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20 336,'1'0'224,"0"0"-152,0 0-56,-1 0-8,1 0 104,-1 0 152,0 0 176,0 0 16,0-1-104,0-1-175,0 0-105,1-1-24,0-1 72,-1 1 64,2 1 16,-2 0 32,0 2 80,0 1 96,0 0-40,-1 0-8,0 0 136,0 0 80,0 0-112,1-2-152,0 1-48,0-1-7,0 1-9,0-1-32,0 1-24,0 0 0,0-1 16,0 1-40,0 0-40,0 1-32,0-1-32,0 0-16,0 0 0,0 0-40,0 0-8,0 0 0,0 0-8,0 0-160,0 0-520,4 0-1065,2 0-4376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7.10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 7 2737,'0'-1'1424,"0"1"-640,0-2-256,0 1-16,0 0 184,0 0 145,0 1-169,0-1-264,0 1-96,0 0 0,0 1-72,0 0-80,0 0-80,-1 0 8,0 0-40,1-1-40,0-1 64,1 0-64,-1 0 0,1 0-8,-1 1-8,0-1-240,0 1-920,1 2-1121,0 1-3936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37.06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127 31 2336,'0'0'1889,"0"0"-329,-1 1-328,0 0-223,-2-1-361,1-1-176,-1 0 32,0 0 72,0-1 56,1 1 40,0-1-151,1-1-9,0 1 56,1-1 32,1 2-16,-1 0-128,0 3-96,0-1-24,-1 2-96,0-1 16,1 0-40,-1-1-16,0 1 41,1-2 135,0 1 8,0-2-16,0 1 56,1-1 32,0 0 0,0 0 0,0 0-40,0 1-8,0 0-48,0 0-48,0 0 25,1 0 63,2 0-32,4 0 16,1 0-104,4-1-56,1-1 40,2-1-8,2 0-16,0 0-16,-1-1 16,-3 1-48,-2 1-80,-4 0-32,-2 1-16,-1 1-56,-2 1 56,-1 0-64,-1 0 16,0 1 40,1 0 16,1 1-24,1-2-32,1 1 56,1 1-24,1 0-40,0 0 128,0 0-40,1-1 8,0 0-16,0 0 8,-2 0-40,0 1 17,-1-2-1,-1 1-8,-1-1 8,-1-1 8,0 1 32,0-1-16,1 1 24,0 0 48,-1 0-24,0 0 0,0 0-64,-1-1 32,1 1-64,0 0 24,1-1-64,1 2 104,1-1-64,2 1 24,-1 0-64,1 1 88,-1 1-80,0-1 40,-2-1-48,0 0 56,-1 0-56,-1-1 48,-1 0-8,1 0 0,0 0-32,1 0 56,0 1-64,2 0 64,1 1-64,0 0 40,1 1-48,0 0 16,0 1 32,-1 0-48,0-1 8,0 1 0,0 0 0,1-1 64,0-1 8,1 1-16,-2 0-8,0 0 8,-1 0-56,0 0 112,-1-1-48,1-1 24,-1 1-48,0-1 24,1 2-64,0 1 80,1 0-80,1 2 64,1 0-64,1-1 64,0 0-64,-1 0 64,0 0-64,-1-1 88,-1 1-80,0-1 88,0 0-96,0-1 80,0 1-80,0 0 40,0-1 0,-1 1-40,-1 0 0,0 1 40,0-1-40,-1 1 56,1-1-56,1 1 0,0 0 0,0 0 0,2-1 0,1 1 48,1 0-56,1 2 48,-1 0-40,0 0 40,-2 0-40,0-2 0,-2-1 0,0-1 0,-2-2 0,0 0 40,0-1-40,0 1 0,0 1-8,-1 0 16,1 0-16,-1-1 8,1 1 0,0 0 32,0-1-32,-1 1-8,1 0 8,0 0 8,1 2-8,0-1 8,1 1-8,1 0 40,0 0-40,-1 0 0,0 0 0,1 0-8,-2-1 8,1 1 0,-1-1 0,0 0 0,0 0-8,-1 0 8,0 0 0,0 0-8,0 0 0,-1-1 8,2 1 0,-1 0-8,0 0 0,0-1 8,-1 0 0,1 0 0,-1 0 0,0-1 0,0 0 0,1 1 0,-1-1 8,1 0-16,0 0 16,1 1-7,-1 0-1,1 1 0,0 0 0,0-1 40,2 2-40,-1-1 0,2 1 40,0-1-40,-1 1 8,-1-2-8,-1 1 8,0-1-8,-1 0 0,1 0 8,0 0-8,0-1 0,1 1 8,-1 0-8,0 1-8,1 0 8,-1 0 0,1 0 0,-1 1-8,0-1 8,0 0-8,0 0 0,1-1 0,0 0 0,0 1 8,-1 0-8,1 0 0,-1 0 8,0 0-8,-1 0 0,0 1 0,0-1 0,1 0 8,0 1 0,0 0-8,0 2 0,0 0 0,-1 1 16,1 0-8,-1 1 0,-1-1 0,0-1 0,1 0 0,-1 1 0,-1-2-8,0 1 0,-1 0 0,2-2 8,0 1-8,-1-1 8,0-2-8,0 1 0,0-1 0,0-1 0,-1 1 0,1 1 0,0 2 0,-1 0 0,0 2 0,1 1 8,0 0-8,0 0 8,1 0-8,-1-2 0,0 1 0,0 0 0,0-1 8,0 0-8,0 1 0,-2 0 0,1 2 8,-1 0-8,0 2 0,1-2 0,-1 1 0,0-2 8,0 0-8,1-1 0,-1 0 0,1-1 0,0-1 0,0 1 8,1-2-8,0 1 0,-1 0 0,1-1 0,0-1 0,0 0 0,0-1 0,-1-1 0,1-1 0,-1 0 0,0 1 0,0 0 8,0-1-8,-1 0 0,-1 1 8,1 1-8,-1 2 8,0 2 40,-2 1-40,0 0-8,1 0 0,0-2 0,1 0 8,1-3 0,0-1-8,2-3 8,-1 0-8,1 0 8,0 0 0,0 0-8,-1 2 0,0 0 0,1 0 0,-2-1 0,0-1 0,0 1 0,1-1 8,-1 0 0,1 1 0,0-1-8,0 1-8,0 0 8,0 0 0,0 0-8,0 0 8,0 0-8,0 0 0,0 0 8,0 0 8,0 0-8,0 0 8,0 0-8,0 0 0,0 0-8,0 0 8,0 0 0,2 4-8,1 1 0,0 2 0,2 3 8,-1 1-8,1-1 8,-1-1 0,-1-3-16,1-1 8,0-3 0,-2-2 0,1-2 0,0 0 0,0-1 8,2 0 0,1-1 8,1-1 0,0 0 0,1-1 8,0 1-8,-3 2 0,-1 0 0,-1 1-8,-1 2 8,-2-1-8,0 1 8,0 1 0,-1-1 0,0 1-8,0 0 0,1 0 0,0-1-8,0-1 8,0 1-8,1-1-8,-1 1 16,0 0-8,0-1 8,0 1 0,0 0 0,0 0-16,0 0 8,0 0-8,0 0 8,0 0-8,0 0 8,0 0 0,0 0 0,0 0 8,0 0 0,0 0 16,0 0 56,0 0-16,0 0 40,0 0 0,0-3-24,0-5-64,0-3-8,1-4 8,0-1-8,0-2 8,1 0 0,1 0-8,2 0-8,1-1 8,2 0 8,1-1-8,-1 0 0,0 0 8,-1 0-8,-1 1 0,-2 0 8,-1 3 40,-2 1 16,-1 2-64,-1 3 8,0 2 0,-1 0 8,-1 1 40,1 0-56,-1 0 0,2 1 8,-1 1-8,0 0 8,-1 2-8,0-1 8,-1 1 0,1 1 40,0 0-40,0 0 0,1 0-8,-1-1 8,-1-1 0,0 1 8,-1-1-8,0 0-8,0 1 8,1-1 0,-1 0 0,1 1 0,0-1 0,-1 1-8,0-1 16,-1 1-8,0 0 40,1 1-40,1-1 0,-1 0 40,0 0-40,0 0 8,-1 0 40,1 0 16,1-1-8,0 0-8,0 1 8,1 0 8,-1 0-24,0 0 24,-1 0 8,0-1 8,-1 1-32,1 0-8,-1 0-32,1-2 32,-1 1-40,0-2 48,0 1-56,0-1 0,-1-1 0,0 0 0,1 0 0,1 1 0,0 1 0,0 1 0,-1 0 0,-1 0 0,0 1 0,-1 1 0,-1-1 0,0 0 0,1-1 0,1 0 0,1 0 0,0-1 0,-1 1 0,1-1 0,-1 0 0,-1 0 0,0-1 0,-2 0 0,0 0 0,0-1 0,0 0 0,1 1 0,0-1 0,0 0 0,-1 1 0,1 0 0,1 0 0,-1 0 0,1-1 0,1 2 0,0-1 0,1 2 0,-1 0 0,0-1 0,1 1 0,0 0 0,0 1 0,0-2 0,1 1 0,0-1 0,0 0 0,0 0 0,0 0 0,0 0 0,1 0 0,-2-1 0,0 1 0,-1 0 0,0 0 0,0 0 0,-1 1 0,1-1 0,1 1 0,-1 0 0,0 0 0,-1-1 0,0 1 0,-1-1 0,1 1 0,0 0 0,-1-1 0,1 0 0,-2-1 0,1-1 0,-1-1 0,1 1 0,1 1 0,0 0 0,1 0 0,2 1 0,-1 2 0,1 0 0,0 1 0,-1 0 0,0 0 0,0-1 0,0 1 0,1-1 0,-1 1 0,0-1 0,0 1 0,0 0 0,0-1 0,-2 1 0,-1-1 0,-1-1 0,-1 1 0,-2-1 0,-1 0 0,0 1 0,-2 0 0,1 0 0,0 1 0,-1 0 0,1 2 0,-1 0 0,0 0 0,0 1 0,0 0 0,0 1 0,3 0 0,1 1 0,0 0 0,2 0 0,-1-1 0,1 0 0,1 0 0,-1-1 0,-1 1 0,-2-1 0,-2 0 0,1 1 0,3 0 0,1-1 0,4 0 0,1 1 0,2-1 0,2-1 0,0 1 0,1 0 0,-2 0 0,1 1 0,-1-1 0,1-1 0,-1 1 0,0 0 0,0 0 0,0-1 0,1-1 0,0 1 0,-1 1 0,0-1 0,-1 1 0,0-1 0,-2 0 0,0 1 0,-2 0 0,0 0 0,-1 0 0,1 0 0,0 0 0,2 0 0,2-1 0,0 0 0,2 0 0,1 0 0,0 0 0,-1-1 0,-2 1 0,1-2 0,0 1 0,1 0 0,2 0 0,-1 0 0,2 1 0,0 0 0,0-1 0,2 0 0,2-4 0,2-2 0,5-5 0,3-2 0,2-1 0,2-1 0,-2 1 0,-1 1 0,-3 4 0,-4 2 0,-4 3 0,-3 3 0,-2 1 0,-2 1 0,0 0 0,-1 1 0,0-1 0,1 0 0,1 0 0,0 1 0,0-1 0,0 0 0,1 0 0,0 0 0,-1 0 0,0 0 0,0 0 0,0 0 0,0 0 0,0 0 0,0 0 0,4 2 0,3-1 0,5 0 0,4 1 0,1-2 0,0 2 0,1 0 0,-3 1 0,-2 1 0,-2 1 0,-1 0 0,-1 1 0,-1 1 0,0-1 0,0-1 0,1 0 0,-1-1 0,0 0 0,-1 0 0,-1 0 0,-1-1 0,0 1 0,0-1 0,0 0 0,0 1 0,1-1 0,1 1 0,0 0 0,0 1 0,1 1 0,0-1 0,1 1 0,1-1 0,2 0 0,0 0 0,1 0 0,0 0 0,2 0 0,-1 1 0,0-1 0,-1 1 0,-2 0 0,-1 1 0,0 1 0,-2 0 0,1 0 0,0 1 0,-1 0 0,1-2 0,-2-1 0,0 0 0,-1-1 0,0-1 0,-1 1 0,0 0 0,1 0 0,-1 0 0,1 0 0,-1 0 0,1-1 0,-1 0 0,0 0 0,1 0 0,0 1 0,1 0 0,0 1 0,0 0 0,1 1 0,0 0 0,2 0 0,-1-1 0,0 0 0,-1-1 0,0 1 0,-1-1 0,-1 1 0,0-1 0,0-1 0,0 1 0,1-1 0,-1 1 0,0 0 0,1 1 0,0-1 0,-1 0 0,1-1 0,0 0 0,0 0 0,0-1 0,0 1 0,0-2 0,-1 1 0,0-1 0,-1 1 0,0 0 0,0 1 0,1 0 0,0 1 0,1-1 0,1 1 0,0-1 0,1 1 0,-2 0 0,0 1 0,0-1 0,-1 0 0,0 1 0,0-1 0,0 0 0,0 1 0,0 0 0,-1 1 0,1-1 0,0 1 0,-1 0 0,0 0 0,0 0 0,-1 0 0,1 0 0,-1 0 0,1 0 0,1 1 0,0-1 0,0-1 0,-1 0 0,-1-1 0,-1 0 0,-1 0 0,1 1 0,-1-1 0,1 1 0,0 0 0,1 1 0,-2-1 0,1 0 0,0 0 0,0-2 0,0 0 0,0-2 0,-1 1 0,0 0 0,0-1 0,-1 1 0,0-1 0,0 1 0,0 1 0,1 1 0,0 0 0,1 0 0,0-2 0,-1 0 0,0 0 0,-1-2 0,0 0 0,-1 0 0,0-1 0,0 0 0,0 1 0,0 0 0,0 0 0,0 1 0,0 1 0,0 1 0,0 0 0,0 0 0,1-1 0,0-1 0,0-1 0,-1-1 0,1 0 0,0 0 0,0 0 0,-1 0 0,1 0 0,-1 0 0,0 2 0,0-1 0,0 2 0,0 0 0,1 1 0,0 1 0,-1-1 0,1 1 0,0-2 0,0 1 0,0-1 0,0 0 0,-1 0 0,0 0 0,1 1 0,-1-1 0,1 0 0,0-1 0,-1-2 0,1 0 0,-1-1 0,0 0 0,0 1 0,0-1 0,0 1 0,0-1 0,1-1 0,-1 0 0,0-3 0,0-3 0,-1-4 0,1-3 0,0-3 0,-1 1 0,0 0 0,0 4 0,1 3 0,-1 2 0,1 2 0,-2 0 0,0-1 0,0 0 0,-1-2 0,1-2 0,-1 0 0,1 0 0,0 1 0,0 1 0,1 2 0,-1 1 0,0 0 0,1 2 0,-1 0 0,0-1 0,0 0 0,-1 1 0,1 0 0,-2-1 0,0 1 0,0-2 0,-1 1 0,0-1 0,1 0 0,-1 0 0,1 0 0,0 0 0,0 0 0,-2 0 0,-1 0 0,0 1 0,0 0 0,-1 1 0,1 0 0,0 0 0,1 0 0,0-2 0,0-1 0,-1 1 0,2-1 0,-1 1 0,0 0 0,1 1 0,0-1 0,1-1 0,0 0 0,-1-1 0,0-1 0,0-1 0,-1 1 0,-2-1 0,1 0 0,0 0 0,0 1 0,0 1 0,1 0 0,-1 1 0,1 0 0,0 0 0,0-1 0,-1 1 0,0-1 0,-1 1 0,1-1 0,1 2 0,1 1 0,0 2 0,1 0 0,0 1 0,0-1 0,-1 0 0,1-2 0,-3 0 0,0-1 0,-1 0 0,-1 0 0,1 0 0,1 1 0,1 0 0,0 1 0,0 1 0,1 0 0,-1 1 0,1 1 0,-1 0 0,-2 1 0,1-2 0,-1 1 0,1-1 0,-1 0 0,1-1 0,0 0 0,-1 1 0,-2-1 0,0 0 0,-1 0 0,0 1 0,-1 0 0,0 1 0,-1-1 0,-1 1 0,2 0 0,0 0 0,2 0 0,2 0 0,1 0 0,0 0 0,1 0 0,-1 0 0,2 0 0,-1-1 0,1 1 0,-1-1 0,0 0 0,-1 0 0,-1 0 0,0 0 0,0 0 0,-1 0 0,1 0 0,0-1 0,0-1 0,0 0 0,0 0 0,-1 0 0,2 0 0,-1 0 0,2 0 0,0 0 0,0 1 0,1 1 0,-1 0 0,1-1 0,-2 0 0,0 1 0,-2-1 0,0 2 0,0 0 0,1 0 0,1-1 0,-1 1 0,0-1 0,0 0 0,0 1 0,-1 0 0,1 1 0,0-1 0,0 1 0,2 0 0,0 0 0,1 0 0,0 0 0,1 1 0,-1-1 0,1 1 0,0 0 0,-1 0 0,-1 1 0,0 0 0,-1 1 0,2 1 0,-1-1 0,1 0 0,1-2 0,0 1 0,0 0 0,-2 0 0,-1 0 0,-1 1 0,0 0 0,0 0 0,2 0 0,0-1 0,2 0 0,1 0 0,1-1 0,1 0 0,0-1 0,0 1 0,0 0 0,-1-1 0,1 1 0,-1-1 0,1 0 0,0 0 0,0 0 0,1 0 0,-1 0 0,1 0 0,0 0 0,0 0 0,0 0 0,-1 1 0,0 0 0,1 1 0,0-1 0,1 0 0,-1-1 0,0 0 0,1 1 0,-1-1 0,1 0 0,0 0-432,0 0-1448,-1 3-2521,-8 7-2569,-2 2-12114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43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29 965 192,'-2'0'5325,"-3"2"-3470,4-1-1600,1-1-198,-1 0 0,1 0 0,0 1 0,0-1 0,-1 0 0,1 0 1,-1 0-1,1 1 0,0-1 0,-1 0 0,1 0 0,0 0 0,-1 0 1,1 0-1,-1 0 0,1 1 0,0-1 0,-1 0 0,1 0 0,-1 0 1,1-1-1,0 1 0,-1 0 0,1 0 0,-1 0 0,1 0 0,0 0 0,-1 0 1,1 0-1,0-1 0,-1 1 0,1 0 0,0 0 0,-1-1 0,1 1 1,-1-1-1,-5 9 2007,11-16-73,8-4-1721,-1-2-1,0 1 0,-2-1 0,16-26 1,31-68 248,-56 105-485,13-29 138,-10 22-53,-1 1 0,1 0 0,11-16 0,9-22 217,-12 17-23,31-57 376,48-42 623,-84 120-891,12-15-107,-2 0-1,-1-1 1,20-43 0,0-6 312,-15 27-346,20-59 384,-40 98-359,-3 10-142,-9 18-90,5-8-75,-20 41 69,25-49-27,1-8 19,0 0-12,1 8-41,-1-3 46,-5 2-287,-20 39-1403,-1-14-3198,-9-6-1518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4:43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0 696,'0'0'560,"4"0"-368,0 0-144,3 4-96,4-4-368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4:5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62 6649,'0'0'2329,"0"-6"-2329,4 6-48,-4-6 48,3 0 48,0-3-48,1 2-72,-1 1-576,-34-16-2065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9:30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 3692 264,'0'0'1064,"-1"-1"-568,1 1 489,-1-2 319,0 1-304,-1 0-152,-1 1-304,0 0-112,0 1-159,0 0-129,0 0 72,1-1 112,1 0 32,0-1 48,2-2-24,0 1-40,1-1 56,-1 1-8,-1 0-64,1 2-128,-1 0-56,0 2-48,-1 1 0,-1 0-8,1 0-32,-1 0 16,0-1 24,1-1 64,1 0 41,0-2 55,1 1 16,-1-1 16,0 1-8,1 1-56,-1-1-32,0 0-48,0 0-24,0 0-8,0-1 8,0 1-16,0-1 80,0 1 224,0 0 128,0 0-16,0 0-104,0-2-64,1-2-63,1 0-1,-1-1-88,1-1-80,0 0-48,0-1-24,-1-1-32,1-1 32,0-1 0,-1 0 8,1 0 8,-1-1-56,1 0 8,0 2 32,-1 2 8,0 1 32,0 3-16,1 0 0,-2 2-16,1 1 8,-1 0-16,0-1-40,0 0 64,1-2 24,-1-2-24,2-3-24,0 0 40,0-1 32,0 1 8,-1 2-8,0 1-48,0 2-56,0 2-16,0 2 0,-1-1 0,0 1 0,0-1 8,0 0 64,1-2 208,0-3 128,2-2-112,-1-3-56,2-4-80,-1-2-64,1-2-16,2 1-16,-1-1-8,1 1-40,0 0 88,0 2 56,0 2 33,0 2-17,-2 2 32,0 1-64,-1 0-40,0 2-56,-2-1-40,1 0 0,0 0-8,0 2 8,0 1-8,-1 0 8,1 1-8,0 0 8,1-1 0,1-2 0,-1-1 0,1 0-8,0-1 8,0 0-8,-1 1-8,1 1 8,0 0 0,0 2 0,1-1 48,-1 1 48,0-1 48,-1-2 16,0-1 16,-1-1-40,1-2-56,-1-1-8,0 0-8,0-1 16,1 1-16,0 1 32,-1 2-24,1 0 32,-1 2-32,0 1 24,0 0-32,0 0-8,0 0-48,2 0 56,0-2-56,2-1 56,0-1-56,-1 1 56,0-1-8,1-1-48,-1 1 64,-1 0-24,1-1 16,-1 1-16,-1 0-40,0 0 48,-1 0-48,1 1-8,1 0 8,1 1 0,0-1 0,2 0 0,0-1 40,1 1-40,-1-1 40,0 0 0,1-1 0,-2-1-32,1 0 80,-2 0-16,1-1-32,-2 1 0,1 1-32,-1 0 56,1 1-64,0 0 0,-1-1 48,1-1-56,-1 0 0,0-1 8,1-1 0,-1 1 0,1 0-8,0 1 0,0 1 8,-1 1-8,-1 1 0,1 2-8,-1 1 8,1 1 8,0-1-8,-1 0 0,0 0 8,1-1-8,0-1 64,1-2-64,0-2 0,1-1 8,0-2 0,0-1 64,1-2-56,1-1 32,1 0 8,0 1 16,-1 2 24,-2 2 24,-1 2 16,-2 3-16,1 0-112,-1 1 40,0 1-32,1 0 57,-1 1-1,0-1-64,1-1 64,0 0-16,0 0-8,0-2-32,1 0-8,-1 1 64,1 0-64,-1 2 0,0 1 56,0-1-56,0 0 56,0-1-64,1-1 8,-1-1-8,2-1 16,-1-1-8,2 1-8,-1 0 8,0 1 40,0 2-48,-1 0 8,1 0-8,-1 0 8,0-1 0,0 1 8,0 0 56,0-1-24,0-1-40,0-1 88,1-1 24,1-1-24,0 0 0,-1-1-48,0 2 16,-1 1 32,0 0-48,0-1 24,0 1-64,0-2 0,0 1-8,1-1 48,0-1-40,1 1 0,-1-1-8,2 0 48,-1-1-40,-1 1-8,1 0 0,-1 0-8,1 0 0,-1 1 8,1 0 16,0 1-16,0 0 16,0 1 40,-1-1-48,1 0 0,1 0 0,-1-1 64,1 0-56,1 0-8,-1 0 40,1-1-48,-1 1 16,-1 0-8,-1 0 56,-1 2-64,0 3 48,-2 1-40,0 2-8,-1 1 8,1 1-8,-1 0 16,1-2-8,-1-1 40,1-1-40,0-1-8,1-1 8,1-1 0,1 1-8,-1-1 8,0 1 0,0-1-8,0 2 0,-1 1 0,-1 1 0,0 0 0,-1 1 0,0 0 0,2-2 0,-1 0 0,2-1 0,0-2 0,1-1 8,0-1-8,1-2 8,-1-1 0,1-2-8,0-1 8,0 1-8,0 0 0,0 2 0,-1 0 0,1 1-8,1 1 8,-1 2 0,0-1 0,-1 2 0,0-1 8,1 0-8,-1 0 0,1-1 0,1 0 8,1-2 8,-1 1-8,-1 1 8,0 1 32,-2 1-40,-1 2 0,0 1 0,-1 0 0,-1 0 0,0 0 0,1 1 0,-1 1 40,1-1-40,-1 1 56,1 0-56,0-1 40,1 0-48,-1-1 8,1-1 0,0 1 0,0 0 0,-1 1 8,-1 1-8,1 1 0,-2 0 0,1 1 8,-1-2-8,2-1 0,1-2 0,1 0 40,0-1-40,-1 0 8,1-1-8,-1 1 56,0 1-64,0 1 8,0 1 0,-1-1 8,0 1 40,1-1-48,0-1 40,1-1-40,-1-1 0,1-1 0,0 0 0,0-1 0,-1 0-8,1 0 48,-1 2-40,1 0 40,-1 1-40,0 1 0,-1 1 40,0 0-40,0 0 0,1 0 0,0 0 8,0 0-8,0 1 8,-1 0-8,1 0 8,-1-1-8,1 0 56,0 0-56,0 0 8,0-1-16,0-1 16,0 1-8,1 0 40,2-2-40,2 0 72,2-3 40,1-1-56,0-1-8,-1 1 8,-1 2 8,-1 0 0,0 2-16,-2 1-8,0-1-32,-2 2-8,-2 2-8,-1 2 16,-1 1-16,0 2 16,-1 0 32,0 0-40,-1 1 40,1-1 8,0 0-40,1-3 56,1-1-64,1-2-8,0-2 8,1 0 8,-1 0-8,0 1 40,-1 2-40,0 2 0,-1 2 0,0 1 0,-1 1-8,0 0 8,0 0-8,0-1 16,2-2-8,0-2-8,1-1-8,1-2 8,0-1 0,0 1 0,0 1 8,-1 1-8,-2 1 8,1 1-8,-1 0 0,0 0 8,1 0-8,0 0-8,0 0 8,0 0 0,0-1 0,1 1 0,-1 0 0,1-1 8,-1 1-8,-1 2 0,0 0 0,-1 1 0,0 0 0,0 1 0,1 0 40,0-2-32,0-1-16,1-2 16,1-1-8,-1 0 0,0 1-8,-1 1 8,1 1-8,-2 2 0,0 0 0,1 1 8,-2 0-8,1 1 0,0-1 8,0 0 0,1-2 0,0 1-8,0-1 8,0-1 0,0 2-8,-2 2-56,0 1-8,-1 0 64,0 1-56,-1 1 16,2-1 8,0-1 40,0-1 0,1-1 0,1-1-48,2-1 32,-1 0-32,1-1 0,-1 0-8,0 0-32,0 0 88,0 0 0,-2 0 0,0 2 0,-1 2-16,0 2-56,0 0 16,-1-1 48,0 1 0,1-2 0,-1 0 8,1 0 0,0-1 0,1-1 48,0 1-48,1-2 8,0 0 40,1-1-48,-1 0-8,1-1 0,1-1 0,-1 0 0,1 1-40,-1 1 48,-1 1-8,-1 1-8,0 1 8,-2 1 0,0-1 8,0 1 0,1-1 8,0 0 8,0 0 32,2-2-48,-1 1-8,1-2-8,0 0-32,1-1 40,0 0 0,0 1 0,-1 0 0,0 1 8,-1 0-8,2 1 8,1-1-88,2-4 80,2-2-8,1-5 16,2-2-8,0-2 8,1 1-16,-1 0 16,-2 2 0,-1 4 0,-3 3-8,-2 3-48,-2 4-104,-2 4 80,-2 2-32,-1 4 104,-1 2 0,-1 2 0,1-1 8,0-1-8,3-4-104,1-3-272,2-4-344,1-5-520,1-3-865,-3-2-1768,-11-1-2872,-3 1-6866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3.1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9 141 1880,'0'0'1153,"0"0"-393,-1 0-256,1 0-168,-1 0 168,0 0 128,0 0-112,0 0-176,0 0-8,0 0 89,0 0 31,1-1 96,0 0 32,0-1-88,0-1-184,1 0-88,-1 1-40,0 0-40,0 0-48,0 1-16,0 0-16,0 0-56,1-1 0,-1-1 0,1-1 0,0-1-8,-1 1 8,0 0-8,1 0 48,-1 2 80,-1 0 80,0 2 64,0 0 112,1 2 25,-1-1-25,0 0-32,0 0-8,1-1 152,0 0 64,1 0-16,-1-1-8,1-1 16,0 1-104,1-1-39,0-1 55,2 0-128,0 0-104,2 1-64,0-2 24,-1 1 72,1 0-16,1 0 16,-1 1-24,1 0-24,0 0 64,0 1-8,1 0-40,2 0-16,0 0 8,2 0 64,1-1 97,1-1 87,-1 0-128,1-1-64,0 0-40,0 0 0,1-1 0,2 1-64,0 1 8,0 0-32,1 0 8,0 2 8,1-1 56,0 1 32,0-2-40,0 1 0,-1-1-48,-2 1-40,0 0-56,-1 2-8,0 0-56,-1 0 0,1-1 56,2 1-56,0 0 40,2 0-48,0 2 16,2-1-8,-1 1 56,1 0-16,-1 0 8,0 0 40,1 1-8,-2-1-7,2 1-33,-2-1 0,1 0-32,-1 0 56,1 1 48,-1 0-24,1-1-24,0 1-16,0-2 16,-1 1-24,1-1 0,-1 1 0,0 0-32,0 1-8,1 1 0,0-1 0,2 1 0,2 0 8,1 2 64,3-1 8,3 1 16,1 0 16,2 0-48,-1 0 16,1 2-40,-2 0 24,1 0-24,-1 0-40,0 1 56,0 0-56,0 0 56,0 0-56,1 0 56,-1 0-8,1-1 8,0-1-56,-1 0 0,-1-1 56,-1 0-56,-2 0 0,-2 0 0,-1 0-8,0 1 0,-1 0 8,1 1 0,0 2-8,0 0 0,1 0 8,-1 1 0,0-1 0,0 2 40,0-1 0,0 0-40,-1-1 0,0-2 0,-1 1-8,-1 0 8,0-1 8,1 0 32,-1-2-40,-1 0 0,-3 1 0,0-1 0,-2 0-8,-2 0 0,1 1 0,1 0 0,1 2 0,3 0 0,1 1 0,2 2-8,0 0 8,2 2 0,0 0 0,0 0 0,0 1 8,-1 0-8,0 1 8,-1-1-8,0 0 0,0 0 0,-1-1 8,-1-2 0,0-2-8,-1 0 0,0-1 0,-1 0-8,1 0 8,-1 1 0,1 2-8,0 0 8,-1 1-8,2 2 8,-2 1 0,0 0-8,-1 0 8,-1 0 0,0 0 0,-2-2 0,1 0 0,1-2 0,-1 0 0,0 0 0,0-1 0,2 1 0,0 0 0,1 1 0,1 0 0,1 1 0,-2 0 0,0 0-8,-3-1 8,-1 0 0,-1 1-8,-1 0 0,-2 0 8,0 1-8,-1 0 8,0-1-8,1 1 8,0 0 8,0 1-8,1-1 0,2 0 0,2 1 0,1 0 8,2 2-8,0 0 0,-1-1 0,0 1 0,0 0 0,-1 1 0,0 0 8,-1 1-8,-1-1-8,1 2 0,0 2 8,2 2 0,0 1-8,1-2 8,-2-2 0,-1-2-8,0-3 8,0 2 0,4 1 0,4 3 0,3 3 8,1 0-8,1 1 0,-3-3 0,-3-1 0,-4-2 0,-5-2 0,-1-1 0,-3-2 0,-1-2-8,-1 2 8,2 0 8,3 4-8,5 4 0,3 4 0,3 2 0,1 1 0,0 0 0,-1-1 0,-3-2 0,-4-3 0,-3-3 0,-3-3 0,-4-2 0,-1-2 0,-2 0 0,-1-1 0,0 0 8,0 1-8,1 0 0,1 1 0,0 0-8,1 1 8,0 2 8,3 4-8,1 3 8,4 4-8,0 1 8,-1-2-8,-1-2 0,-3-2 8,-2-4-8,0-3 0,-2-2 0,0-3 0,-2-1 0,-1 0 0,0-1 0,0 3 0,0 0 0,0 4-8,-2 2 8,0 2 0,0 3 0,0 1 0,-1 1 0,1 1 0,0-1 0,0-3 8,0-2-8,1-3 8,1-4-8,-1-3 0,0-1 0,0-3-8,0 0 8,0-1 0,0 0 0,0 1 0,0 0 0,1 2 0,0 2 0,2 1 0,0 0 0,-1 2 0,1-2 0,-1 0 0,-1 0 0,-1-1 0,1-1 0,-1 1-8,0-1 8,0 1 0,1 1 0,0 2 0,1 2 0,2 5 16,3 1-8,1 1 0,0-2 0,-1-1 0,-1-2 0,-1-3-8,-2-3 8,0-1-8,-1-2 0,0-3 0,0-1 0,-1-1 8,1 0-8,-1 0 0,0 1 0,0 2 0,0 0 8,2 3-8,0 1 0,-1 0 0,0 0 0,0 1 0,0-1 0,0 3 0,1 4 8,2 2 0,0 2-8,-1 0 8,-2-1 8,0-3-8,-2-2 0,0-1 0,-2-3 0,0-1 0,0-2 0,0-1 0,-1-1-8,1-2 8,-1-1 0,1 0-8,-1-2 8,1 1 0,0 0 0,-1 1-8,2 0 8,-1 1-8,-1-1 0,1 2 0,0 2 0,-1 1 0,1 0 0,0 0 0,-1-1 0,1-2 0,1-1 0,0-1 0,0-2 8,1-2 0,-1 0 0,1-1 40,0-1-40,0 0 56,-1 0-8,1 0 56,-1-1 32,1 0 80,0 1 64,0 0 48,-2 2-24,1 0-72,0 0 48,-1 0-23,1 0-49,-1 0-72,1 0-32,1-1-32,-1 1 8,1-1-8,0-1-8,-1 1 0,1 0-24,-1-1 0,0 1 16,-1 0-56,1 0 40,0-1-40,0-1 64,0 0-64,0-1 0,1 0-8,-1-3-8,2-2-168,0-2-488,1-3-1409,3-3-3224,8-20-7322,2-4 1625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28:44.64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20 1376,'0'0'1457,"0"0"-929,1 0-424,1 0-104,0 0-272,1 0-296,0-2 7,2-1-127,1-4-160,0 0 320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27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176 96 840,'0'-1'960,"0"0"-480,1-1-167,1-1-145,2-1-160,0 0 40,1-1-40,0-1 8,1-1 32,-1-1-40,1 0 0,-2 0-8,0 1-8,-1 1 8,-2 1 0,0 2 8,-1 0 96,0 0 64,0 0 160,0 0 208,0 1 88,0 0 88,0 1 88,0 1-8,-1 0-79,0 1-209,0 1-120,-1-1-72,1 0 128,0 0-32,0 0-56,0-1-40,0 0-88,0 0-40,-1 1 8,1-1 0,-1 1 24,-1 0 0,0 1-63,-1-1-65,-1 2-40,0 0 8,-1 0 56,-1 1-56,1 1 8,0-1-16,0 2 24,-1 1 0,1 0 32,0 0 32,-1 0-8,1 0 40,0 0-8,-1-1-32,1 1-8,-1-1-8,0 1-16,1 0-16,1-1 8,1 0-40,2-1 8,0 1 8,0-1 8,0 1 80,-1 1 32,1 1 32,0-1-40,-1 0-16,1-1-32,0 2 32,0-1-16,-1 1 24,2-1 24,-1 1-40,1-1 8,1 0-40,0-1 0,0-1-16,1 0 17,0 0-33,0 0 8,1 0-48,-1 0-40,2 1 64,-1 0-24,0-1-40,1 1 0,0-1 8,-1-1-8,1 0 64,0-1 24,2 0 88,0-2 56,3 0 8,1 1-40,0-2-112,0 1-16,-1 1 8,-1 0-80,0 0 40,-1 1-40,1 0 40,-1-1-48,0 1 8,1-1 8,-1 1-8,0-2 40,0 1 8,0-2 56,1 0 64,0-1 8,2 0 56,1-1-48,0 0-64,2-1 16,0 0 24,0 0-72,2-1-48,-1 1-40,0-1 56,0 0-56,-1-1 88,-2 0-16,1-1 16,-1 0 0,1-2 0,0 0-32,-1 1 32,-2-1 48,1 1-40,0-1 8,-1 1-16,2-1-88,-2 1 81,0 0-41,-1 1 8,0-1 32,-2-1-32,0 1 64,0 1-32,-1-1 40,0 2-16,-2 0-56,1 0-8,-1 0 16,0 0 16,-2 1 16,2 0-48,-1 1 0,-1 0 16,1 0-16,-2 1 24,1-1 8,-2 0 8,1-1-32,0 0 8,0 0 8,0 0-24,0 0 8,0 0 8,0 0-56,-1 0 8,1-2 32,0 0-40,0 0 0,0 0 56,0 0-56,-2 1 0,-1 1 40,1 1 8,-2 0-40,-1 1-8,0-1 8,-1 1-16,-1 0 8,0 1 0,-1 2-8,0 0 8,0 0-8,0 1 0,0-1-8,1 1 8,-1 0 0,1-1 0,0 0 0,1 0 0,0 0 0,0 0 0,1 1 0,-1-1 0,1 0 8,0 0 0,1 0-8,1 0 0,1-1 8,1 0 0,0 1-8,0-1 0,-1 1 0,-1 0 0,-2 1 0,0 0-8,-1 0 8,0 1 0,0-1-8,1 0 8,0 1-8,-1-1 8,1 0 0,-1 1 8,1-2-8,1 1 0,0 0-8,-2-1 8,1 2 0,-3 0-8,-1 1-8,1-1 8,0 0 0,1 0 0,1-1 0,1 1 0,1 0-8,1 0 8,1 0 0,0 1 0,0-1-40,-1 1 40,-1 0 8,0 0-8,-2 1 0,2-1 8,-1 1-8,1-2 8,1-1 0,2 0 0,0 0 0,2-2 8,-1 1 0,0-1 0,0 0 0,0 0-8,0 1 8,0-1-8,-1 1-8,-2 0 8,0 1-8,-1 0 8,-1 1-8,0 1-8,-1 0 8,1 1 0,0-1 0,2 1 0,0-2 0,2-1 0,1 0 8,1-1 0,0 0 0,0 0 0,0 0 0,-2 0 8,1 1-8,-2 1 8,0 0-8,0-1 0,0 1 0,0-1 0,2 0 0,-1-2 0,2 1-8,0-1 0,1 0 0,1 0 0,-1 0-8,0-1 8,0 1-8,-2 0 8,0 0 0,0 0 8,1 1 0,-1-1 0,0 0 0,4-1 88,2 0 40,2-1 40,1 1-8,0 0-16,1 1-16,0 0-8,-1 0-24,1 1 64,0-1-32,3 0 16,1-1 16,2-1-8,0 0 16,1 0-48,1 0-48,1 0-64,-1 1 64,-1-1-24,-1 2-40,0-1 0,-2 1-8,-2 0 0,-1 0 8,0 0 64,0 0-24,1 0 16,2-1-16,-2 0-40,0 1 56,-2-1-56,-2 2 0,-1-1 0,-1 1 8,1 1-8,1-1 8,0 0-8,2 0 40,2 1 1,2-2-1,2 1 16,2-1 8,0 0 24,3-1 0,0 0-16,0-1 8,0-1-40,-1 0 8,-2 1 16,-2 0-24,-3 0-32,-3 1-8,-4 1 0,-2 0 0,-2 0 0,-2 1 0,-1-1 0,1 1-8,-1 0 0,1-1 8,1 1-8,1-1 8,-1 0 0,0 0 0,0 0 40,-1 0 24,-1 1-64,0 0 8,0 0-8,0 0 8,0 0-8,1 0 0,-1-1-8,1 0-8,0 0-224,0-1-825,-3 0-1495,-12-7-4370,-3-2-9105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1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171 63 3625,'-25'-10'7417,"17"0"-6728,5 4-249,-4-4-160,-1 3-176,1 1-40,0-4-64,0 7-288,-4 3-497,0 3-519,-7 10-584,-40 43-4626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33.0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272 100 464,'0'0'1584,"0"0"-823,1 0-353,-1 0-208,2-1-32,-1 0-8,1-1 40,0 0 248,1-1 136,0 1-112,1 0-200,-1 0 64,0 0 24,-1 1-48,-1 1 73,-1 0 47,-1 0-32,0 1-104,0-1-56,0 1-24,0-1 136,1 0-16,0 0 32,-1-1 16,1 1-24,0 1-32,1-1 32,-1 0 24,0 0 81,0 0 15,0 0-48,0 0-96,0 0-48,0 0 48,-3 1 16,0 0 8,0 0 128,0-1-16,1 0-88,-1 1-112,1-1-103,0 0-73,0 0-32,0 1-16,0 0-40,-2 0 48,-1 1-8,-1 0-32,-1 0 56,-2 2 0,0 1-24,-1 1 56,-1 1 64,-2 2 64,1 0-16,1 2-64,1-2 8,1 1-64,2 0 0,1-1-16,-1-1 8,0 2-32,-1-1 8,-1 0-8,2 0 32,0-2 8,2 1 48,1 0-16,0 1-8,2 2 64,-1 2 16,0 2 32,0 2-56,1 1-16,0 0 8,0-1-16,1-1-8,1-3-32,1-1-16,0-3 8,1-2 40,1-1 73,1-1 47,1-1-24,1 0-8,1 1 16,2-1 16,0 0-24,1-1-32,0 0 16,-1 0-16,0 0-16,0 0-40,-1 0-56,0 0-24,1 1-24,0 1-40,-1 1 8,1-1 64,0 1 40,0-1 72,1-1 24,1-1 0,2 0 96,0-3-8,3 0-32,2-2-79,1-1-33,0-2-40,2 0-40,-2-2-16,-1 1-56,-3 0 40,-3 2-40,-3 1-8,-3 1 8,-1 0 0,-1 2-8,1-1 8,-1 0-8,1 0 8,1-1 56,1 1-16,2-1 32,0-1 16,1-2 24,2 0-32,0-2 16,1 0-8,-1-2 0,-1 0 16,0-2 8,1 0-24,-2-2-24,0-1-24,1-1-40,-1-3 80,0 0-80,0-1 0,0 1 8,0 0-8,-2 2 8,0-1 40,-2 2-40,0 0-8,-3 1 40,0 1 0,-2 2-40,-1 0-8,-1 2 8,0 0 8,0 1-8,0-1 40,-1-1-40,-1 1 56,-1-1-16,-1 1-40,-2-1 0,0 2 40,-2-1-48,-1 3-8,1-1 0,-2 2 0,0-1-48,-2 1 48,0 0 8,0 2-8,-1-1 16,1 1-8,0 0 0,0 0-8,-1 1 8,1 0 0,-1 0-8,0 1 0,-2 1-40,-1 0 40,-1 2-64,-1 2 56,-1 2 8,1 2-8,-2 2 8,2 2-8,1-1 16,3-1-8,2-1 8,2-3 0,3 0 8,0-3-8,2 0 8,0-1-8,1 0 0,-2 1-8,0 1 8,-2 1 0,-3 1-8,0 1 8,0 0-8,0 1 8,1 0 0,1 0 0,1-1-8,3-1-8,1-1 16,1-1-8,1 0 0,0 1-8,-1-1 8,0 1 8,1 0-8,-1-1-8,0 0 8,1 0 8,0 0-8,1-1 0,0 1 0,1-1 8,-1 0-8,1-2 8,1 1 0,-1 0 0,0 0 0,0 2 0,-1-1 0,0 1 0,1 0 0,-1 0 0,1-2 0,1-1 0,0 0 8,0-2 40,2 0-32,-1 0-8,1-1 56,0 0 16,0 0-8,-1 0-8,0 1-56,-1 0 56,0 1-56,0 0 0,0 1 40,0-1-32,0 2-8,-1-2 8,1 1 32,0 0-48,0-1 8,1 0 0,0 0 0,0 0 0,2 0-8,2 0 64,4 0 8,3 0 24,4 1-40,4-1-48,2 2 64,4-1-8,3 1-16,2-1 24,4 0-24,1-3 24,1 0-72,-1-1 48,-2-1-32,-1-1-8,-3 0 40,-3 0-48,-5 0 0,-4 3 0,-3 1-8,-3 2 0,-2 2 0,-1 0 0,-1 1 8,2 0 0,2-1 0,2 0 0,2-2 8,3-2 0,1 0 8,-1-1-8,-1 1-8,-3-1 8,-4 1-8,-2 0 0,-1 1-8,0 0 0,0 0 8,0 0 0,1 0 8,0 0 0,-1 0-8,1 0 8,-1-1-8,-1 1 0,-1 0-8,-1 0 16,-2 1-8,0-1 0,-2 0 8,-2 0 0,0 0 0,-1 1 104,0 0-32,-2 0 8,1-2-16,-1 1 8,0-1-8,0 1-56,-1-1-8,0 1 0,-2 0 0,-3 0-8,-4 0 0,-3 0 0,-6 0-8,-3 0 0,-4 2 8,-2-1-8,-2 1 8,-1 0-8,0-1 8,3 1 0,2-1 8,1 0-16,1 1 16,3-1-16,-1 0 8,0-1 0,0 0 0,1 1 0,1-1 0,2-1 0,2 1 0,1 0 0,2 0 0,1 0 0,2 0 0,1 0 0,0 0 0,1 0 0,-1 1-16,-2 0 8,1-1-56,0 1 64,1 0 0,2 0 0,2-1 0,2 1 8,3-1 0,-1-1 0,2 0 0,-1 0 0,0-1 0,-2 1 0,0-1-8,-1 0-8,-1 0 0,2 0 8,-1 0-8,2 0 0,1 0 0,2 1-40,0-1 40,2 1-40,1 0 32,0 1-40,1-1 8,0 1 0,0 0 0,0 0 0,0 1-48,0-1 32,0 0 16,1 0 40,1-1-8,1 0 8,1-1 8,1 1-16,1-1 8,-2 0 8,-1 1-8,-1 0 8,-2 0 0,-1 1 8,-1-1-8,1 1 0,-1 0 8,1-1-8,-1 1 8,0 0 0,-1 1-8,0-1 8,0-1 8,1 0-8,0 1 0,0-1 8,-1 1 32,0-1 0,1 1-40,0 0 0,0 0 0,1 0-8,-1 0 0,0 0 0,1 0 0,-1 0-8,0 0 0,0 0 0,0 0 0,0 0 0,0 0 8,0 0-8,0 0 0,0 0 0,0 0 8,0 0-16,0 0 8,0 0-40,0 0 32,0 0-56,-2 4 16,-1 1-8,1 1 56,-1 1-8,2 1 8,0 1 8,1 1 0,2 0 0,0 2 0,-1 0-8,1 0 8,0 1-8,0-1 8,0 1-8,1-1 8,-1 0 0,1 0 0,-2-1 0,0-1 0,-1 0 0,0-2 8,-1-2-8,1-1 8,0-2-8,1-1 0,0-1-8,0-1 0,0 1-40,1 1 40,0 0 8,1 2 8,1 2-8,0 2 0,2 0-8,0 2 8,2-1-48,0-1 32,2-1 8,0-1-56,2-2-32,0 0-392,1-1-688,0-1-617,-1 1-903,-1 0-3145,-6-7-6922,-3-3 9050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57.3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205 214 432,'0'0'2353,"0"-1"-1033,0 1-288,0-2-216,0-1-160,-1 0-31,0-2 63,0 2-80,-1 0 56,1 1-64,0 1-88,-1 0 64,0 1 48,1 0-71,0-1-73,-1 0-56,1 0-16,0 0 32,-1 0-56,1 1-96,-1 0-8,0-1 32,1 0-40,-1 0 16,1 1 72,-2 0-32,0-1-111,-2 2-41,-1 0-32,-2 1-24,-1 1-48,-1 3-24,-1 0 16,0 2-8,-1 2-8,0 2-40,0 0 56,1 1-16,1 1 0,0-2-40,2 1 0,1-1 80,1-1-16,2-1 32,1 0 16,1-2-48,0 0-56,1-2-8,0 1 0,0 0 40,-1 1-32,2 1 40,-2 0-8,1 1 16,0 0 16,0 0 8,0-1-8,0-2 8,1-1-8,1-2 16,-1-1 24,1-1-8,0 0 16,1 1 56,0 1-40,1 0-40,0 1 16,-1 1 16,1-1-8,0 0 16,-1-1 16,0-1 8,0-1 32,-1-1 16,3 0 16,-1-2 41,2 1 79,1-1-32,1 1-80,2 0-72,-1-1-8,2 1-32,0-1-32,1 1-32,-1 0-16,1 0-40,-1 1 56,0 1-56,-2 0 40,1 1-40,-1-1 0,-2-1 0,1-1 80,-1-1 8,0 0 32,1-2 16,-1 0-8,0 1-64,0-1-64,-1 1 0,-1 0 40,2 0-40,-1 0-8,1 0 0,0 0 8,1-1 40,0-1 8,0-1 8,0 0-8,1-1 32,0-1-8,-1-1-8,1-1 40,0 1 16,-2 0 32,0 0-8,-1 0-64,0-1-16,0 0-24,-1-1-40,1 0 0,-1-1 0,1 1 40,-1-1-40,0 0 8,0 0 32,-1 2 0,1 1 24,-1 2 0,-2-1-64,1 0 56,0 0-56,-2 0 40,0-1 16,-1-2-16,1-1-40,-1-1 0,1-1 0,0 1 0,0 0 0,-1 0 0,0 2 56,0 0-16,1 1 49,-1 2-1,0 0 24,-1 1-16,0 1-40,-1 0-56,0 0 40,0 0 0,-1 1-40,1 0 40,-1 1-32,-1-1-8,1 1 48,-1-1-48,-1-1 8,0 0-16,0-1 16,-1-1 32,0 0-40,1 1 40,0 2-40,1 0 8,0 1-8,0 1 0,-1 1 8,-1 1-16,-1 0 0,-2 2 0,-1 1 0,0 1-8,0 1 8,0-1 0,1 1 0,1-1 0,0-1 0,2 1 0,0 0-8,1 1 8,-1 2-8,-1 0 0,-1 1 0,0 1 0,0 0 0,0 1 0,2-1 8,-1-1 0,1 1-8,0 0 8,1 1-8,0 0 0,0 0 8,0 0-8,0 1 0,0 0-8,1 2 8,0 0 0,0 0 0,1 0-8,1 0 8,1-1 0,0-1 0,1-1 0,1-3 0,-1-2-40,1-2 40,0 0 8,1 0 0,0 0-8,-1 0 8,1 0 0,-1 1 0,0 0 0,1-1 0,0 1 0,-1 1 0,1 1 0,-1 1 0,1 0 0,-1 2 0,0-1 0,0 2 8,1-1-8,-1 1 8,-1 0-8,1 0 0,1-1 0,-1 0 0,2 0-8,-1-2 8,1-1-48,1-1 32,0-1 16,0-1-64,1 0 8,0-1-32,2-1 88,1-1 48,2-2 0,1 0-40,3-1 8,1 1-8,0-1 0,1 0 8,0-1-8,-1 2-8,-1-1 0,-1 1 8,-2 1-8,0-1 0,0 0 8,0 0 0,2-3 8,1-3 32,1-2-40,2-4 48,-1 0-48,1-2 0,-1-1 0,-2 2 0,-1 0 0,-1 2 8,-2 2-8,-1 0 0,-1 1 0,-2 0 8,2 0 32,-2 0-40,2 0 0,-2 1 0,0 1 0,0 1 40,-1 0-32,-2 1-8,0 0 64,0-1-56,-1-1 32,-1 0 8,0-2-8,0 0 16,-2-1-56,-1-1 40,0 0-32,-2 0 64,1 0-16,-2 1-56,0 0 0,-2 0-8,1-1 0,-2 0 0,1-1 8,-1 0-8,0 0 0,1 1 0,1 1-8,1 2 8,0 3-16,0 2-32,-2 4-24,-2 4-24,-3 2 16,-2 2 16,-2 2 56,-1 1-88,2-2 48,2-2 40,3-2 8,3-2-8,3-1 0,0-1-40,-1 0-56,-3 2-112,-1 3 0,-3 3-16,0 3 79,-1 3-15,1-2 48,3-1 48,2-3 24,3-3-24,2-3 0,3-3 8,0 0-16,1-1-160,0 0-384,0 0-696,0 1-1481,-3 0-4328,-2 0-5714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2.2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8 2232,'0'0'1753,"2"0"-529,-1-1 32,2 0 713,-2 0-1161,1 0-544,-1 0-112,0 0 16,-1 2-72,0-1 0,-1 0 40,1 1 8,-1-1 8,0 0-8,1 0-32,-1 0-56,1-1-8,0 0-48,0 1-16,0-1-176,0 1-416,0 0-880,-1 7-689,1 1-4152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3:45.1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 1080,'0'0'2641,"-1"2"-1097,0 1-272,-1 2-287,1 0-57,0 1-136,1 0-360,0 0-168,1 1-96,0 1-72,-1 0-88,1 2-8,-2 2 0,0 0-408,1 0-616,-1-1-680,2-2-3474,2-3 3282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07.0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 4 2264,'0'0'1345,"-1"0"-417,1 0-392,1-1-136,-1 1-8,1-1 32,-1 0 16,0 1-31,1 0-25,0-1-32,-1 1-8,-1 0-16,1 0-80,-1 0 16,1 1-8,-1-1 104,1 0 0,0 0 32,0 0 88,0 0-32,0 0-152,0 0-31,0 0 119,0 0 120,0 0 0,0 0-72,0 0-80,0 0-80,0 0-16,0 0-56,0 0-32,0 0 16,0 0-16,0 3 384,0 2-72,1 1-47,0 1-113,0 0-8,1 0 16,-1 0-32,0 1-32,-1 0-48,1 0-48,-1 1-24,0 0 0,0 0 0,0 0-24,0 0 16,-1-2-16,0 1 8,0-1 16,1-1 16,-1 0-32,1 0-16,0 0-32,0 1-8,0 0-24,0 0 16,0 2-8,0 0 8,0 1-16,0 1 32,0-2 8,0 1-40,0-1-40,0-1 88,0 0-24,0-1-23,-1 1-33,1 0-8,0 0 40,0-1-40,0-2 0,0 0 0,-1-1-8,1 0 8,0 0 8,0 1-8,1 1-8,0 0 8,0 1 0,0 1 8,0 1 32,-1 0-48,0 1 8,-1 0 0,-2 1-8,1-1 8,-1 0-8,1 0 0,2-1 0,-1-1 0,1-1 0,1-1 0,0 0 8,0 1-8,0 1 8,-1 1 0,2 1-8,-2-1 8,0 1 0,0-2-8,0 1 8,0-1-8,0 0 8,-1 0-8,0 0 0,0-1 8,0 0-8,1 0 0,0 1 0,2 0 0,0 0 0,1 1 8,-1 0-8,1 1 8,-1-2-8,0 2 16,-1 0-8,0 0 0,-1 1 0,-2 2 8,0 0-8,-2 3 0,0 1 0,0 0-8,0 0 0,1 0-8,1-1-48,2-3 56,1-2 0,1 0 0,0-1 0,1-1 8,-1-1-8,0 1 8,-1 1 0,-2 0-8,-1 2 8,-1 0 0,1 2 0,-1 0-8,0 0 0,1 0 0,0 0 0,1 0-16,1-1 16,1-1 0,0 1 0,0-2 0,1 2 8,-1-1-8,0-1 0,0 1 8,0-2-8,0 0 8,0-2 0,0 0-8,-2-1 0,1 0 0,-1 0 0,1 1 0,-1 0 0,0 2 0,0 0 0,-1 0 0,1 3 0,0 0-8,0 1 8,1 1 0,0 0 0,1 0-8,0-1 8,0-1 0,1-1-8,0 0 8,2-2 0,-1 0-8,0-1 8,-1 0 8,0 0-8,0-1 0,0 0 0,-1 0 0,1 1 0,0 1 0,2 2 0,-1 1 0,0 3 8,0 0-8,0 1 8,-1 0 0,-1 0 8,1-1-8,-1 0 0,0-1 40,0-2-40,-1 0 8,0-1 56,0 1 8,1 1-16,0 0-56,-1 1 0,1 1 64,0 0-24,0-1 0,0 0 16,0 0-64,-1 0 8,-1-1 0,0 2-8,-1 0 8,0 1 0,1 1-8,-1-1 8,1 1-8,1-2 8,-1-1-8,1-2 0,0-1 0,0-1 0,1-1 0,0 0 8,0 0-8,0 0 8,0 1 8,0-1 32,1 1-40,-1 1 80,0 1-40,0 2-40,0 0 40,0 2-40,0 0-8,-1 2 0,1 0 8,-1-1 40,0 0 40,0 0 32,-1 1 72,0-1-64,0 2-56,1-1 0,1 1-56,-1 0-8,0-1 0,-1-1 0,1-2 0,0-1-8,-1 0 8,1-2-8,1 0 0,0 0 8,-1 0 0,2 1 56,0 2-56,0 1 56,1 1-64,0 0 8,1-2 8,0 0-8,-1-1 40,1 0-40,-2-1-8,-1-2 0,0-1 8,0-1 0,-1-1 0,1 0-8,0-1 0,-1-1 8,0 0-8,1 1 0,0-1 0,0 1 0,-1 0 0,1 1 0,-1 1 8,1 1 0,0 2-8,0-1 8,-1 1 0,1-2-8,0 1 8,1-1 0,-2 1 56,-1 0-64,-1 3 8,-1 0 64,0 0-64,-1 0-8,1 0 8,0-3 0,1-1-8,1-1 8,1-2-8,-1 0 8,1 0 0,-2 1 0,1 1 0,-1 0 8,0 2-16,0 1 0,-1 0 8,0 0 0,-1 1-8,1 0 8,-1 0-8,1 0 8,0-1-8,0-1 0,0-3 0,0-3 0,0-1 0,2-1 0,0 1 0,0-1-8,-1 1 16,1 1-16,1-1 16,0 0-16,0-1 16,0-1-8,1-1 0,-2-1 0,0 1 0,1 0 0,-1 1 8,1 1 0,-1 0 0,1 1-8,1-1 8,0 0 0,-1 0 8,1 1 40,1-2-48,0 2-8,-1-1 8,1-1-8,-1 0 0,-1 0 0,1-2 0,-1 1 8,1-1-8,-1 0 8,0-1 0,1 1 0,-1 0 0,1 0 0,-1 1 64,1 1-8,1-1-56,-1 1 8,0 1 32,1 0-40,-1 0 40,1 0-32,0-1 56,0 1-16,0-1 32,0 1-32,-1 1-8,1 0 0,0 2-32,0 0-8,1 1 8,-2 0-8,1 0 40,-1-2-48,0-1 8,0-2-8,-1 0 0,0-2 0,0-1 0,0 0 0,0 0 0,1 0 0,-1 1 0,1 1 0,0 1 8,-1-1 0,1 0-8,0 0 8,-1 0 0,1-2 0,-1 0 40,-1-2-40,1 1 56,0-1 8,0 0-16,0 0 8,0-1 8,1 1 24,-1-1-24,0 0-64,0 1 0,0-1 8,0 0-8,0 1-8,0 0-96,0 1-128,0-1-320,0-1-760,0-2-1521,-2-9-2776,-1-2-9082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10.4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8 421 2312,'0'0'2689,"0"-2"-1401,1 1-375,0-1-193,1 0 216,-1 0 264,-1 0 120,-1 1-119,0 0-257,0 1-176,-1 1-120,1 0-24,-1 1-72,2 0-103,-1 0-81,1 0-8,-1-1 16,0-1-32,1 0 16,-1 0 24,1 0 48,-1 1 24,1-1-96,0 1-80,0 0-40,0 0-48,0 1-40,0 1 225,1 2 79,0 3-168,0 2-64,1 2-16,0 3 8,-1 2 32,1 3-40,0 2-104,0 1-16,0-1-16,-1 2-24,0-2-40,0-1 40,-1-3 0,0-3 0,0-4-40,-1-2 8,0-2 32,1-1-48,0-1 16,0 0-8,1-2-8,-1-1 8,0-1 0,0 0-8,1-1 0,0 0 0,0 0 0,-1 2 0,0 0 8,0 0 0,-1 0 0,0 0 0,1-1 0,0 0 0,-1-1 0,2 0 8,0-1-8,0 0-8,-1 0 0,1 1-8,-2 0 8,1 0 0,-1 0-8,0 0 0,1 0 8,0-1 0,-1 1 16,1 0 64,0 0 32,0 0 136,2-3-32,-1-5-96,-1-4-120,0-3 8,-1-5 8,0-2-8,-1-2-8,-1 0 8,1-1 0,0 0-8,1 0 0,0-2 0,0-2 8,2-2-8,1-3 8,1 0-8,1-1 8,0 3 0,0 2 0,-1 4 40,1 1-40,-1 2 0,0 1 0,-1 0 0,0 3 0,-1 1 8,-1 3 32,0 2-40,-1 3 0,0 4 8,1 2-8,0 3 0,-1 1 0,1 1 0,1 0-8,-1 0 16,0 0 56,0-1 32,0 1 8,-1 0 16,1 0 80,0-1-32,0 1-15,0-1-9,1 1-32,0 0-48,0 0 16,0-1-32,1 0 16,-1 0 0,-1 0 0,1-1 16,-1 0 16,0 1 56,0-1 112,0 1-8,0 0-80,0 0-32,-1 0-40,1 0-8,0 0-16,0 0-16,0 0 32,0 0 32,4-2-8,2-3 136,4-2-32,4-3-104,4 0-56,1-2 0,1 1-8,1 1-56,-1 2-8,-1 2 16,0 2-8,0 1-8,-1 2 0,-2 2 0,-1 2-8,-2 2 8,-2 2 0,-2 1 0,-1 1 8,-3 0-8,-3 1 0,-1-1 8,0-1 0,-2 0 8,-1 1-8,0 2 40,-2 3-40,-2 1 8,-2 1-16,0 1 8,-1-1 0,-1 0-8,-2-2 0,-2-1-8,-1-4-56,0-1 16,0-3 40,0 0-40,1-2 0,2 0 40,1-1 0,0 0-8,-1 0-40,0 0-16,-3 1-64,0 2 64,-2 0 24,0 1 40,1 1 8,3 0 0,3-1-8,3-2 0,3-1 0,2-1-8,1-1 8,2-2 0,1 0-40,-1 1 40,2-2 0,-1 0 8,1 0 0,-1 0 0,-1 0 8,0 0-8,1 0 0,-2 1-8,2 1 0,0-1 0,2 0-32,2 0 40,1-1 8,3 0 0,2-1 8,3 0-16,2-1 64,1 0-56,2-1 0,0-1 40,0 1-40,-1 0-8,-1 2 0,-1 2 0,-2 2 0,-2 2 8,-2 2 40,-1 1-40,-1 2 0,0 0 0,0 1-8,-2 0 0,-1-1 8,-2-1 0,0 0-8,-1 0 8,1 0-8,0 0 8,1 2-8,0 1 16,-1 1-8,-1 0-8,0 0 8,0 0-8,-1-2 8,0-1 8,0 0-8,-1 0 8,-1 0-8,-1-1 40,0 1-40,-1 0 0,0 0 8,0 1-16,0 0 8,-1 1-8,-1 1 8,0 1 40,0 1-40,-1 0 0,-1 1 0,-2 1 0,-2-1 8,0 1-8,0 0-8,0 0 0,0 1 0,1-3 8,0-1-8,2-3 16,1-3-8,0-2 56,0-1-56,-1-1 8,-1 1-8,-2 1 0,-4 1 0,0 0 0,-2 1-8,0-2 8,1 1 0,0-2 0,1 0 0,0 0 0,2-1-8,0 0 8,0-1 0,0 0-8,2 0 8,2-1 0,2 1-8,2-2 8,2 0 40,0 0-40,3 0-8,0-1 0,0 1 48,-1 0-40,0 0 0,0 0-8,0 1 0,0 1 0,1-1 0,-1 1-48,1 0 32,0 0-32,-1-1 40,0 0-88,0 0 48,0-1-24,0 1-16,0 0-160,0 0-296,0 0-584,-1 0-649,1 0-1231,2-4-3602,1-1-9209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0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6 384,'0'-1'648,"0"1"-40,2-1-384,-1 0-216,1 1 497,0 0-105,0 0-112,-2 0-120,0 0-88,0 0 16,-1 0 0,1 0-96,1 0 0,-1 0-96,0 0-88,0 0-104,-1 0-240,0-1-577,-1-1-199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5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 8 888,'0'1'744,"0"0"-144,-1-1-159,0 1-41,0-1-16,1 1 24,0-1 56,0-1-88,1 0-176,0-1 16,-1 1 192,0-2 136,1 1-8,-1 1-136,0 1-135,-1 0-41,0 0 32,0 1-56,1 0-80,-1 0-48,1-1-24,0 1 40,0-1 152,0 0 144,0-1 96,0 0-16,0 1-40,0-1-80,0 1-80,0 0-120,0 0-48,0 0-48,0 0-32,0 0 40,0 0-40,0 0-8,0 0-8,0 0 0,0 0-56,0 0-64,0 0 32,0 0 8,0 0-64,0 0-96,0 0-64,0 0-64,0 0-224,0 0-424,-3 0-753,0 1-583,-1 0-1785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32.8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4 872,'0'0'1673,"0"0"-465,1 0-184,0 0-56,0 0-64,1 0-255,-1-1-209,0 0-80,-1 1-104,1-1 32,-1 1 80,-1 0 56,1 0-80,-1 0-80,1 0-128,-1 0-128,1 0-8,-1 0-48,1 0-144,0 0-192,0 0-144,0 0-112,0 0-272,0 0-513,1 2-1135,-1 0-937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0.1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364 157 5001,'1'-1'2841,"0"0"-1449,0-1-456,1-1-224,-1-1-272,0 1 9,-1 0 31,1 2-40,-1-1-32,1 2-56,-1 0-16,2-1 48,-1-1 72,1 1-88,0-1 40,-1 2 120,0 1 65,-1 0 39,0 1 56,-1 0 16,0 0 16,-1-1-48,0 0-24,0-2-7,1 1-41,0-2-64,0-1-16,-1 0-128,0 0-80,-1-1-56,-2 1-8,-1-1 8,0 1-40,-1-1-72,-1 1-64,0 0-8,-1-1-8,-1 0-56,-2 0 40,-1 0-32,-1 1-8,1 0 40,0 2 24,0 0 8,-1 3-8,1 1 24,-1 2 24,-1 3 0,-1 2 17,0 3 15,1 0 32,1 3-40,1 0-16,3 1-8,0-1 0,2-2-24,1-1-32,3-1-8,1-2 8,1-2-8,1-2-8,1-1 0,0 0 16,2 0-56,-1 1 80,0 2-16,0 0 8,1 2 8,1 0-16,1 0 24,1-1-24,1 1-24,0 0 0,0-1 8,1 0 8,-1 0-56,0 0 56,-1-1 32,1 0 32,-1-2 8,1 1 8,0-2 0,1 2-24,0 0-48,1 0-16,1 0-40,0-1 32,0 0-40,1 0 0,0 0 40,1-1-32,0 0 40,2-3 8,1 0 8,0-3-16,1-2 40,1-1-32,1-2-56,-1-1 0,0-1 40,-2 0-48,-1 0 8,-1 1 0,-2 1-8,-1 1 0,-2 2 16,-3 1-8,-1 2 8,-2-1 32,-1 1-40,0 1 80,-1 0-80,0 0 8,1 0-8,-1 1 0,1-1 8,0-1-8,-1 1 0,0 0 40,1-1-40,-2 1 0,0 0 0,0-1 56,-1 0-16,1 0 8,-1 1 32,-2 0-32,0-1-8,-2 0-40,-1-1 0,-1 1 56,-2 0-56,0-1 0,-1 1 0,0 1 0,1-1 0,0 1 0,0 1 0,1 0 0,-1-1 0,1 1 0,-1-1 8,0 0-8,-1 0-8,0 0 48,1-1-40,0 0 65,1-1-1,0-1 0,0-2-24,-2-1-32,1 0-8,-1 0 0,0 0 0,2 1-8,1 1 8,1 2-8,1-1 8,1 1 0,1-1-8,1 0 16,0-1-8,0-2 40,0 0-32,-1 0 40,1-1 8,1 0-64,-1-2 16,1 0 40,0 0-40,0-2-8,0 0 0,-1 0-8,0 0 0,0 0 8,0 0-8,0 1-8,2 1-8,1-1-32,0-1 40,2 0 0,2-1-8,1-1 8,1 0-40,2-2 40,0 0 8,2 0 0,2 0-16,-1 0 8,0 1-8,0 1 8,0 1 8,-1 2-8,0-1 8,0 2-8,2 0 8,2 0 0,0 1-8,1 1 0,2 0 0,-1 1 0,1-1 8,0 1 0,1-1 0,0 0 0,0 1 0,-1 1 8,-2 0-8,-2 2 0,-3 0 0,-2 2 8,-1 1-8,-1 0 8,-1-1-8,0 1 8,1 0 8,0-1-8,2 1 0,0 0 8,0 0-8,-1 1-8,0 0 16,0 1-16,-1 1 8,0 0 0,1 1 0,-1-1 0,1 1-8,-1-1 8,-1-1 0,-2-2 40,0 0 8,-2-2 64,0 0 0,0-1 24,0 1 16,-1-1-40,0 0 32,-1 1-32,1-1-24,0 1-32,0 0-16,0 0-48,1 1 8,0 0-8,0 0 0,0 0-16,0 0-32,-1 0-176,0 0-400,-3-1-809,-3 1-1375,-6 1-3378,-23 8-6616,-5 1 4736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1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244 28 2569,'-30'16'3688,"22"-13"-3342,0 1 1,0 0-1,1 1 1,-11 8 504,14-35-1959,2 20 987,1 0 0,-1 1 0,0-1 0,1 1 0,-1-1 1,0 1-1,0 0 0,0 0 0,0 0 0,0 0 0,0 0 0,0 0 1,-1 0-1,1 1 0,0-1 0,0 1 0,-1-1 0,1 1 1,0 0-1,-1 0 0,1 0 0,0 0 0,0 1 0,-1-1 1,-3 2-1,3-2 336,1 1 0,-1-1 1,0 1-1,0-1 0,1 0 1,-1 0-1,0 0 0,0-1 1,1 1-1,-1-1 0,0 1 1,1-1-1,-1 0 0,-23-17 3430,19 26-3398,5-6-209,-21 25-131,17-19-620,15-20-955,-4 5 1091,1 1 0,0 1 0,0-1 0,1 1-1,0 0 1,13-7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6.3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55 358 1640,'0'0'3025,"0"0"-841,1-1-679,0-1-465,0-1-304,1-1-184,-1-2-168,0-1-16,1 2 89,-1-1-81,0 2-152,-1 0-64,0 1-56,1 1 64,-1 0 96,0 1 120,0-1 88,0 1 88,0 0 40,0 1-32,0 0-64,0 1-23,-1-1-41,1 1-80,-1-1 64,1-1 64,1-2-112,1-3-176,0-3-64,1-2-16,1 0 96,-1-1 48,0 2-24,-1 1 48,0 2 8,-1 1 64,-1 2-47,0 3-9,-1 0-8,0 2-16,1 0-32,-1 0-16,1 1-16,-1 0 32,1-1 32,0 1-40,1-1 8,0 1 32,0 0-40,1 2 80,-1 2 16,2 4-24,0 3-96,0 4-23,1 2-49,-1 4-8,0 2-32,-2 1 16,0 0-8,0-2-8,-1-4-8,1-3 16,1-4-16,-1-3-16,1-2 16,0-2-24,1-2-8,-1-1-56,0 0 0,-1-1 40,0 0-40,-1-1-8,-1 0 8,0 0 0,0 0 0,0-1 56,1 0-56,-1 0 8,1 0-8,0 0 0,0 0 0,0 0-8,0 0 0,0 1 0,0-2 0,0 1 0,0 0 0,0 0 0,0 0 0,0 0 8,0 0 56,0 0-8,0 0 64,0 0 0,0 0-32,0 0-40,0 0-40,0 0-8,1 3-8,-1 3 8,-1 2 0,0 1 8,0 0 40,1 0-40,-1-3 56,1-3 8,-1-3 48,1-1 8,0-2 8,0-1-40,0 2-40,-1 0-8,0 2-40,0 1 0,0 0 0,0 1 8,0 0-8,1-1 0,-1-1 0,2-1-8,0 0 8,0 0 56,0-1 16,1 0 16,0 0-8,-1-1-8,0 0 8,1-1-16,-1-1-16,0-3-8,-1-2-32,-1-1-8,-2-2 0,0 0 8,0-1-8,-1 1 8,-1 2-8,1 2 56,0 3-56,1 0 0,0 2 0,1 0-8,0-1 8,0-1-8,0-1 0,0-2 0,0-1 0,0-1-8,1-1 8,0-2 0,0-1 0,1 0 0,0 0 0,-1-2 0,0 1 0,0 0 8,-1 0 0,0 0-8,-2 2 0,2 1-8,-1 3 8,0 2 8,0 3-8,2 1 0,-1 3-8,2 0 8,-1 1 0,1 0-8,0 1-40,0 0 40,1 1 0,-1 0 8,1-1 48,0 1-32,0 0-8,-1 1 56,0-1-56,1-2 40,-2-1 0,0 0 0,1-1-40,0 1 88,0 0 0,1 0-24,-1 2 0,0-1 0,0 1-64,0-1 88,0 0-24,0 1-56,0-1 65,0 0 31,0 0-8,0 0 8,0 0-16,3-1 0,3-1 72,1-1-16,2-1-32,2 0-24,1-1-24,0-2-8,2 0-56,1-1 40,1-1-40,0-1 0,2 1 8,0-1-8,0 1 40,-1 1-48,-1 0-48,-3 2 48,-3 2-8,-2 1 0,-1 4-8,-1 2 8,0 1-40,-1 1 0,0 0 48,1 0 0,0 2 0,1 2 8,0-1 0,0 1 0,0 1-8,0 0 8,-1 0-8,0 1 0,0-1 8,-2 2-8,0-1 8,-2 1 0,0 0-8,0-1 8,-1-1-8,1-1 0,-1 0 0,-1-1 0,1 0 0,-1-2 0,1 2 0,0 0 8,0 0 0,-2 2 0,0 1 8,-1 2-8,-1 1 40,-1 2-40,-2 2 0,0-2 0,0-1 8,1-2-8,0-4 0,1-2 0,1-1 40,-1-1-48,-1 0 48,-2 1-40,-3 1 0,-3 2 0,-3 1 40,-1 3-40,-3 1 0,0 0 0,1 0 8,0 0-8,2-1 8,2-2-16,1-1 0,2-1 8,3-2-8,2-2 0,3-2 64,1-3 8,3 0 0,-1 0-64,1 0 40,-1 0-40,0 0 0,0 0 8,0 1-8,0 0 0,0-1 0,0 1 0,2-1 40,1-1-40,-1 0 48,1-1 32,-1-1-40,1 0 0,-1 1-40,0 0 0,0 1 0,0 0 0,0 2-8,-1 1-8,1-1 8,-1 0 0,1-1-8,0-1 8,-1 0 0,1 0-8,0-1 0,2-1 8,2 0-8,3-2 8,3-3 0,2-3 8,2-3-8,2-2 8,0-1-8,1-1 8,-1 1-8,-2 0 8,0 2 8,-2 2-16,-3 1 16,-2 3 32,-2 1-48,-2 2 0,-1 0 0,0 0 0,0 0 0,1-1 0,1-1 0,1-3 0,2-2 0,1-1 0,0-3 0,0-1 0,0 0 0,-2 1 0,-1 1 0,-1 2 0,-3 1 0,-1 0 0,-2 0 0,-1 1 0,0 0 0,0 1 0,0-2 0,1 1 0,0-1 0,1 1 0,-1 0 0,1 1 0,-2 2 0,0 0 0,0 2 0,-1 2 0,-1 0 0,0 2-48,0-1-16,-2 1 8,-1-1 48,0 0 8,0-1-8,-2-1-8,2 1 8,-1 0-56,0 1 56,0 0-88,-1 2 24,0 0 8,-1 0 8,0 1-16,0 1 24,-1 1-16,1 0 16,-1 0-24,2 1 24,0 0 40,0 0-56,0 1-8,1-1-32,-3 2 8,0 1-16,-2 3 32,0 0-8,-1 2 80,0 1-64,0 0 24,1 0 0,2 0-16,0-2-8,2-1-8,1-2-8,1-1-8,1-1 24,0-2 16,0 0 40,0-2 8,0 1 0,2-2-8,0 1 8,2-1-8,1 1 16,1-1-16,0 1-33,1 0 49,1-1-16,0 0-56,1 0-24,-1-1 0,1 0 24,1-1 24,1 0 48,0 0-8,0 0-8,-1 0 8,-1 1-40,-1 2-16,-1 0 64,-1 0 0,0 2-16,0-1 8,-1 1-56,1-1 56,0 0 8,0 0-8,0-1-8,0 0 8,0 0 8,0-1 8,0 0 8,-1 0-16,0 0-104,0 0-232,-1-1-448,-2-1-1024,-3-1-2241,-11-7-2537,-2-1-9481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28.08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274 121 2649,'0'-1'4008,"1"-1"-2055,2-1 271,1-1-7,2-1-353,-1 0-327,-1 2-185,-1 1-80,-3 2-192,-1 2-272,-1 1-327,-2 1-161,-2 1-56,-1 0-8,-1 1 80,1 0 0,-1 0 0,0 1-72,-1 1-24,-1 1 48,-1 1-24,0 2-24,-2 2-64,-1 4 8,-1 3-80,1 1-16,1 2-32,3-2 32,4-2-80,4-4 64,4-4 24,4-4 40,3-4-32,4-2-39,1-2-57,3-2 64,0-2-56,2-2 64,0-3 8,1-2-32,1-4-8,0-3 16,-1-4-16,0-1 8,-4-2 32,-5-2 32,-4 2 8,-4 1-8,-6 3-56,-4 3-56,-5 1 40,-4 3-40,-3 4-8,-3 3 0,-5 4 0,-4 5-8,-2 5 8,-2 5-8,1 3 8,2 3 0,4 2 0,4 1 8,5 0 8,4 0 40,5-1 8,4-1-8,4 0 56,4-2-8,2 0 8,4-1-8,0-1 8,3-3 8,0-2 32,3-3 32,1-5-40,4-5-16,4-6-32,3-7-32,6-6-56,3-7 8,2-5 40,0-2-40,-3-1 40,-5 3 40,-7 4 24,-8 5 72,-7 4-24,-7 5-48,-8 4-104,-5 3-8,-6 2 0,-5 1-8,-4 1-8,-5 4-64,-1 5 16,0 6-16,1 6 0,4 6 0,6 5 24,3 3 40,7 2 8,4 0 0,7-3 0,4-3 0,5-6 8,2-5 56,3-6-8,2-6 80,3-6-32,3-4-8,3-4-48,0-4-32,0-1 32,-2-1-48,-4 2 8,-3 1 8,-5 4 64,-3 2-8,-4 2 16,-4 1-48,-3 1-40,-1-2-8,-3 0-64,-2-2 0,-1 2-40,-3 2-40,-3 4-40,-2 5 24,-2 6 72,0 6 8,2 5 32,2 2 8,3 2 0,5 0-16,3-3-272,3-3-624,4-5-1305,2-7-1872,6-23-2584,1-8-7538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0.2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257 225 1784,'-1'0'4145,"0"0"-2320,-1 0-529,0 0-576,-3-1-216,0-1-80,-2-1 184,-1 0 177,-1-1 63,1 0-16,2-1 40,1 1-40,2 0 56,1 1 33,0 1-65,2 1-64,-1 1-112,0 1-184,0 1-152,-2 2-40,-2 1-80,-1 2 17,-2 2 23,-4 2-48,-1 2 24,-1 2 64,0 0 8,3 0-72,3 0-88,3 0-32,2-2-8,4-1 16,3-1 16,3-2 48,2-3 24,5-3-32,3-2-32,3-5-8,4-4-32,3-5-8,2-5-16,0-6-40,-3-2 24,-3-3 48,-5 0 32,-7 0 64,-8 1-80,-8 2-32,-6 3 40,-8 4-72,-4 4 25,-6 5-89,-2 6-8,-1 5 0,0 5-48,2 6 40,5 6-41,5 3 41,4 5-32,5 3 40,5 2 48,2 2 9,4-2-49,2-1 8,1-3-16,2-3 8,1-5 0,1-4-8,2-4 48,-1-3 0,2-4 72,1-3-24,1-2 0,1-2-48,2-2 32,1-3-8,3-3-8,0-1 8,1-4-24,1-3 0,-3-2 0,-1-1-48,-4-2 88,-2 0-8,-5 2 8,-5 1-40,-4 2-48,-5 1 8,-5 2-8,-3 3 8,-5 5-8,-3 4-8,0 5-40,-1 5-8,1 5 40,4 4-80,4 3 48,5 3 40,5 2 8,4 2 0,4 0 0,3 0 0,4-3 0,1-4-8,2-4 8,2-6 0,3-5 56,3-7-8,2-7-32,4-6 24,1-7-40,2-5-8,-2-3 8,-3-3 48,-6-1-40,-7 2 48,-9 1-40,-9 2 40,-9 4-48,-7 5-8,-6 6-8,-7 7-40,-4 8 40,-2 10-56,-2 10 56,3 8-56,6 7 8,6 5 8,8 1 0,10-1 32,8-3 16,7-5-8,8-8 8,5-9 32,6-7 32,6-11-8,4-10-56,3-8-48,-2-4-24,-3-1-48,-6 3 0,-9 3 24,-9 7-88,-8 5-345,-11 7-199,-8 6-88,-9 6-120,-5 5-336,-5 5-913,0 2-1904,-2 2-3656,6-2-161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1.1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114 184 2016,'0'0'4409,"0"0"-2832,0-1-521,0-1-336,0 0-144,0 0-16,0 0-32,1 0 113,1-1-33,0-2 16,0 0-96,-1-1-120,1-1-72,-2 0-80,-1 0-88,0 0-72,-2 0-16,1 0 40,-1 1 72,1 0 64,0 2-8,1 1 40,-1 0 121,2 1 39,-1 0-32,1 1-16,0-1 8,0 2 0,0-1 48,0 2 8,0 0-64,0 0-80,-1 0-16,0 1-16,1-2-87,-1 0-17,1 3-64,0 2 32,0 4 88,0 3 48,0 4-32,0 3-64,-2 4-48,-2 1-40,0 1 64,-1 2-8,0 0 32,0-1 24,0-1 24,0-1-48,0-1-24,1-1-64,0-1-32,-1-1-56,-1-1-8,1-1 56,1-1-56,-1-2 40,1 0-40,-1-2 56,1 0-56,0-2 40,0-2 0,0-1 32,2-3 16,1-2 0,0-1 0,1-3 24,0 0-8,0 0-64,0 0 0,0 0-40,0 0 40,0 1-40,0-1-8,0 1 8,0 1 8,0-2 32,0 1 48,0-1 33,0 1 31,0-1-56,0 1-32,1 0-64,0 0-8,-1 0 8,0 0 40,0 0 16,-1 0 80,1 0 104,0 0 40,3-4-8,2-6-80,2-4 8,0-3-80,2-3 8,1-1-8,-1 1-40,0-2-8,-1 0-16,-1 0-56,0 0 64,0 0-24,0-1 0,0 0-32,1 0-8,0 1 8,0-2-8,1 1 56,-1 0-56,-1 2 0,-1 2 40,0 2-40,-2 3-8,-1 2 8,0 2 0,0 1 0,1 0 0,0 2 0,0-1 0,0 0 0,1-1 8,0 0-8,1-1 0,0 1 0,-1 0-8,0 1 8,-1 2-8,-1 2-8,-2 2 0,1 1 0,-1 2-56,-1 0 16,1 1-8,0 1 8,0-1 0,0 1 32,1 0 8,2 3 8,1 1 0,1 4 0,-1 3 8,1 2 0,-2 2-8,-1 1 8,0 0 0,-1 1 0,-1-1 0,0-2-8,0 2 0,1-1 0,-1 2 0,2-1 8,0 1-8,1 0 16,1-1-16,1 0 8,0-1-8,0 1 16,-1-2-8,0 0 56,-2-2-64,-1-1 8,0-1 0,-1-2-8,0-2 8,0 0-8,0 0 0,0 0 0,1-1 0,-1 1 0,0 0 0,0 1 0,0-1 0,0 1 0,2 0 0,-1-1 0,0-1 0,0 0 0,-1-2 8,-1 0-8,1-1 8,0 1-8,-1 0 0,0 1 8,0 0-8,0-1 8,0-1-8,0 0 0,0-2 0,0-1 0,0-2 16,1-1 32,0-1 0,0 0-40,-1 0 64,0 0-24,1 0 8,-2-1-8,1 1-40,0-1 8,1 2-8,0-1 0,-1 2 0,1-1 0,-2 1-8,1 0 0,-1 0 0,1 1 0,0-1-72,0 0-40,-1 0-80,1 0-120,-1-1-200,0 1-376,0-2-689,0 0-943,-1-2-2601,-1-7-2809,-1-3-1848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4:52.6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164 23 2569,'0'-1'1808,"-1"0"-472,0-1-136,1 0-215,0-1-25,0 0 8,1 1-112,-1 0-56,-1 2 41,0-1-73,-1 2-128,1-1-104,1 2-16,-1-1-40,1 0 56,0 0 89,0-1-25,0 0-24,0-1 48,0 1-56,0-1-80,0 1-56,0 0-96,0 0-80,0 0-16,0 0-24,0 0 32,0 0-7,0 0 47,0 0-8,0 0-40,0 0-48,0 0-16,0 0-16,0 0-32,3 1 56,3 0 88,3 1-88,2-1-80,2 0-40,1-1-56,0 1 0,-1-1 0,0 1 0,0 0-8,-1-1 8,1 0 8,0 0-8,0 0 64,-1-2-8,-1 0-8,-1-1-8,-1 0 0,-3 0 24,-2 0-8,-2 2 16,-2 0 8,-1 1-8,-1 1-8,-2 0-8,-1 1-64,0-1 0,-1 0 0,0 1 8,2-2-8,0 1 0,0-1 0,0 0 8,-1-1 0,-1 1 0,-2 0 0,-1 0-8,-1 0 0,-1 1 0,0-1 0,0 1 0,0 0 0,-2 1-8,0-1 0,0 1-64,-1-1 16,0 0-8,-2 0 56,0-1-8,1 0 8,0 0 0,0 0 8,2 0 0,1 0 0,1 1 0,1 1-8,0 1-8,0 1 8,1 2-56,0-1 56,2 0-56,3 0 56,1-1 0,2-2-40,1 0-16,1-1 64,1-1 16,-1 0 40,1 0 40,1-1 0,-1 1 48,1-1 24,-1 0-32,1 0-8,-1 1-8,-1 0-32,0-1-80,-1 1 40,0-1-48,0 0 0,0 1 0,0-1-16,-1 1-80,1 0-56,0 0-112,-1 0-168,1 0-264,1 0-456,-1 0-673,0 0-1095,3 1-3042,7-3-3952,1-2 8346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5:34.5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423 9 1280,'0'-1'2873,"1"0"-921,0-1-471,0 0-177,-1 0-136,0 2-112,0 0 73,-1 2-169,0 1-240,-1 2-192,-1 0-184,-1 2-88,0 2-32,-1 2 64,-1 3 96,0 2 73,-2 2-25,0 2-8,-1 4-8,-1 4-80,-1 5-168,-3 3-96,-3 5-64,-2 4 0,-5 3 0,-2 2 0,-2-1-8,1-1 0,1-3 0,2-1 0,2-3 8,4-1-8,2-2 0,4-1 72,2 0-8,3-2 32,1-1-24,2-3-16,0-3-40,1-6-8,-1-6 40,2-4 24,0-6 88,2-4-8,-1-3 80,1-3-8,0 0 32,0-1-40,0 0-16,1 0-8,0 1-48,-1 1-48,1-1-8,-1 1-80,0 1-8,1 0 8,0 1 40,-1 0-48,0 1 0,-1-1-88,0 0 32,0-1-64,-2 0-88,1-1-152,0-1-312,0 1-416,-1 0-953,-7-1-2920,-2 0-6265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08.38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7 122 2769,'0'0'1816,"0"-1"-728,0 0-296,0 0-143,0-1 15,0 2-112,0-1-24,-1 1 96,0 0 32,1 0 88,-1 0 89,0 0-33,-1 0-104,1 0-56,2 0-32,-1 0 8,1 0-32,0 0-40,-1 0-63,1 0-49,-1 0-16,0 0-32,0 0 16,0 0-32,0 0-56,0 0-96,0 0-80,0 0-88,0 0-40,0 0-8,0 0 0,0 0 0,0 0 0,0 0 0,0 0 8,0 3 80,2 1 32,0 3 8,1 0 56,0 0 8,0 0-16,0 0-32,0-2-56,0 0-40,0 1-40,1-1 40,-1 1-40,0 1 40,-1 2-40,0 0 8,0 2-8,1 0 8,0 0-8,-1-1 8,1-1 32,0-2-48,-1-1 16,2-2 56,-1-1-64,-1-1 72,2 0-16,-1-1 17,0 0-9,1 0 16,1 0-32,-1 0 8,0 1-56,0-1 56,1 0-8,-1 0 8,2 1-16,-1-1 32,2 0 32,1 0-8,0-1 40,1-2 24,2 1-8,0-1-40,1 0-16,1 0-56,0-1 40,0-1-32,-1 2 8,-1 0-16,1 0-40,-2 1 40,0 0 24,-1 0-56,-1-1 32,1 1 8,0 1 16,0-1-24,1 0 16,0-1-16,0 1-48,-1 1 8,-2 0 0,1 0 8,-1 1 40,-1 0 32,2 0-32,0-1 32,0 1-16,0 0-16,0 0 40,0-1-8,1 1 16,1-1 16,3-1 40,-1 0-32,2-1-8,-1 0 24,-1-1-8,2 0-16,-1-1 0,1 1 0,1 0-24,0-1 24,1 0-16,0-1-7,0 1-1,1-1 0,-2 2-80,-1 0-8,-2 2 0,-2 0-8,-1 2 8,-2 1 0,1 1 0,-1 0 0,0 1 0,1 0 0,1 0 0,-1 3 0,0 1 0,-1 0 40,-1 0-40,0-1 0,-2 1 40,-1 0-32,0 1-8,-1 0 56,0 0-56,-1 1 80,-1 0-40,0 1 24,0 0-64,0 0 48,0-1-56,0-2 8,0-3 0,1-1-8,0-1 8,0-2-16,-1 0 8,0-1 0,0 1 8,1 0 0,0 1 0,0 0 40,1-1-48,0 0 64,-1-1-56,1 0 64,-1-2 24,1 0 0,-1-1 64,-1 0 56,-1 1 24,1 1-64,-1 1-32,1 0-48,-1 0-24,1-1-64,0 0 40,1 1-40,0 0 0,-1 0 8,0 0 40,0-1-40,0 1 32,-1 1 0,3-4 8,2-1-8,2-3-40,1-3-8,1-1 8,1-3-8,2 1 8,0 0 0,1 1 0,0-1 8,0 1-16,1 1 8,-1 2 0,0 0 0,-2 3 8,-2 1-8,-3 2-8,-1 2 8,-2 1-8,-2 0 0,1 1-8,-2-1 0,1 1 8,2 0 0,1-1 0,2 0 0,2 1 8,1-1 8,3 0-8,0-1 56,0 0-8,0 0-40,-1-1 32,-1 1-40,-1 0 64,0 1-56,-1-1-8,-2 1-8,1 0 8,-3 0-8,0 0 0,0 1-8,0 0 8,1 1 8,2 1-8,0 0 8,2 0 0,0 1 0,1-1 0,1 0 0,-1-2 8,0 1-8,0-2 56,-1 1-56,2-2 64,0 0 0,1 0-8,0-1-16,0 0 0,1 0-40,0-1 0,1 0 0,0 0 8,0 1-8,2-1 56,1 1-56,0-1 0,1 0 40,-1 0-40,0 0 0,-1-1 64,0-1-56,0 0 56,-3-1-16,0 1 8,-1-1 8,-1 0 32,0 0-8,-1-1-8,0 0-16,-1 0-64,0 0 0,-2 2 0,0 1 8,-1 1-8,1-1-8,-1 1 8,1-1 8,-1 0 32,1-1-40,2 0 40,-1-1-40,1-1 40,1 1 17,1 0-65,0 0 8,-1 2 0,0-1 40,0 1-32,-1-2 64,-1 1 8,1-2 40,-1 0-8,1 1 24,-1 0-24,-1-1-8,-2 1-32,0 1 8,-1 1-32,-1 1-48,-1 2 56,0 0-16,-1 2-40,0-1 40,-1 1-32,0 1 56,1-1-64,-1 0 40,1 0 16,-1 0-8,1-2-8,0 1-32,-1-1 32,1 0-40,0 1 8,0 0-8,0-1 0,0 1 0,0 0-8,1 0 0,-1 0-8,0 0-40,0 0 0,0 0-184,0 0-448,0 0-585,0 0-967,0 0-2193,-5-8-4449,-1-4-5489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1.42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174 8 1688,'1'0'1345,"0"-1"-129,-1 0-32,1-1-152,0 0-199,-1 1-201,-1 0-112,1 1-80,-1 0 80,0 1-32,1-1 16,-1 1 112,0-1 137,0 0-65,0 0-128,1-1-32,0 1-24,-1 0-32,1 0 8,-1 0-16,0 0 64,1 0 73,-1 0-49,0 0-48,-1 1 16,1-1-40,-1 0-144,1 0-160,-1 0-16,-1 1-56,-1 0-56,-1 1-40,-3 1 8,1 1 32,-3 3 0,0 2 0,-2 2 0,0 2 8,0 2 8,0 1-56,2-1 80,1-1-32,1-1 32,3-3-32,1-2 32,2-2-8,1 0 32,1-1-56,0 1 32,1-1-32,-1-1-40,0 0 56,1 1-72,-1 0 16,1 0-16,1 0 16,-1-1-8,1 0 0,0 0 0,1 0 0,0 0 0,-1-1 0,1-1 56,0 1-56,0 1 8,-1-1 32,1 1 0,0-1-40,0 1 0,0 0 64,0 0 1,0 0 23,1 0-8,0 1 16,-1-2-8,-1 0 0,1-2 24,-1 0-32,-1 0-8,0-1-32,0 0-32,0 1 56,0 1-64,1-1 0,1 1 0,1 0 64,1-1-16,1 1 80,1-2-8,1-1 32,1-1-56,1-1-32,-1 0-56,-2 1 32,0-1-40,-2 0 0,-2 1 40,-1 0-48,-1 2 0,0 1 8,-2 1 0,1-1 0,-1 0 56,1-1-56,0 1 40,0-1 0,-1 0-40,0 0 0,1 0 8,-1 0 32,1 0-40,0 0 56,0 0-16,0 0 8,0 0 40,0 0 24,0 0 24,0 0 0,0 0 0,0 0-8,0 0-32,0 0 32,0 0-64,0 0 8,-3 1 8,0 2-88,0-1 16,0 1 40,0-1 8,1 1-16,0-1 8,0 0 64,1-1 72,-1-1 40,1-1 16,0 1 9,-1-1-41,-1 1-112,-2-1-8,0 1 16,-1 0-64,-2 0-40,0-1 64,1 1-8,0-2-56,0 1 56,-1 0-56,0 0 0,-1-1 0,1 1-8,-1-1 0,1 1 8,2 0-8,1 1 0,2-1 48,1 0 64,2 1 16,0-2 8,-1 0-40,1-1-88,-2 0 40,0-1-32,-1 0-8,-2 0 0,1-1 0,0 0-8,1-1 8,1 1 0,1-1-8,1 0 0,0 0 0,2-1 0,1-1 0,-1-2-8,2 1 8,0-2-8,-1 1 8,1-1-8,-1 2 0,1 1 0,-1 1 0,1 0-8,0 2 8,0 0-40,0 0 40,1 0 8,2-1 0,1 0 0,0-1-8,0 1 8,-1 1 0,-1 0-8,0 0 0,-1 2-40,0 0 48,0 0-8,2-1 0,0 0 0,2 1 0,-1 1-8,1 0 8,-1 1 0,-1 1 0,1-1 0,-1 1-8,1-1 16,-1 1-8,1-1 0,0 1 8,0 0-8,-1 0 8,0 0 0,0 0 0,-1 1-8,0 0 0,-1 0 0,1 0 0,1 1 0,-2 1 8,0 0-8,-2 0 0,-1 0 8,-1-1-8,-1-1 8,0 0 0,-1 1 0,0-1 0,0 0 0,-1-1 8,1 0-8,0 1 0,0-1 8,1-1 40,-1 0-32,1 1 40,0-1 16,0 0-8,0 1-16,0 0 0,0 0-40,-1 0 0,1-1 40,0 1-48,0-1 0,1 1-8,-2-1-88,-1 1-48,1-1-192,0 0-264,0 0-249,0 0-439,-2-1-736,0-1-777,-4 2-1568,-7 1-1904,-2 1-2329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2.64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68 24 624,'0'1'2649,"0"1"-1281,-2 0-336,0 0-216,0 1 1,0-1 119,1 0 40,0-1 56,0-1 264,2-1 33,-1 0-81,2-1-80,-1 1-152,1-1-127,-1 1-153,-1 1-128,-1 1-176,1-1-144,-1 1-120,1-1-80,-1 1-40,1-1 56,2 1 40,3 0 64,1 0 40,2 1-32,0-1-48,-1-1-56,1 1-64,-1-1-40,-1 0 40,0-1-32,0 0 32,0 0-40,0-1 40,0-1-40,0 0 8,1 0 65,1 0 7,1 0-40,-2 0 8,-1 0-40,-2 1-8,-2 1 40,-1 1-40,-1 1 8,-1 0-8,1 0 40,-1 0-40,0 0 0,1-1 40,1 0-40,0-1 88,1 0 24,1-1 64,0-1-64,1 1-40,0-1-16,-1 1-8,-1 1 32,-1 0 32,-1 1-48,-2 0 32,0 0 8,0 1-32,0 1-8,-1 0-24,0 0-48,0 1 16,-3 0-8,0 0 40,0 0 8,1 0 16,0 0-24,0 0 0,-1 0-40,-2 0 8,-2 1-8,-2 0-8,-1 1 8,-1-1 0,1 0 0,2-1 64,2-1-64,2-1 40,1-2-40,0 0 64,0 0-8,1 0-56,-1 0-8,0 1 0,1 0 0,0 0-8,0 0 0,0 0-8,1 1 8,0-1 8,2 0-8,1-1 0,1 0-64,1 0-40,1 0-16,-1 1-112,1 0-136,-1-1-320,-1 1-801,1 0-1023,-2 1-2073,2 3-1697,1-1-687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4.94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97 42 1304,'0'0'1849,"0"1"-513,0 0-160,0 0 80,0 0 81,0-1-33,-1 0 80,1-1 129,-1 0-89,0 0-208,1 1-224,-1 0-111,1-1-137,0 1-40,-1 0-32,-1 1-96,0 0-176,0 0-136,0 1-48,-3 1-120,0 0-88,-4 3 64,0 0 48,0 2 0,0-1 65,1 1 15,1 1-40,1 0-64,0 0 8,2 1-16,1 1 8,1 0 8,1-1 16,1 0 0,0 0-8,1-1-40,0 0 0,1 0 0,0 0-24,0-1-40,0-1 40,1-1-40,1 0 8,0-2 40,1 0-8,0 0-32,0 0 32,0 0 24,1-2-16,1 0 32,0 0-16,1-1 32,0-1-8,0-1-24,-1 1 0,0-1-56,-1 1 32,-1-1-48,0 1 8,-1-1 40,1-1 16,0-1 32,2-2 80,2-1-8,2-2-32,0 0-8,1-2-32,-1-1-24,0 0-8,-1 1-16,-2 0 8,0 2 16,-2-1-56,-1 1 32,-1-2-40,0 1 64,0-1 16,0 0 16,-1 1-8,-1 0-24,0 0 16,-1 1 16,-1 1 40,-1 0-48,0 0-31,-1 0-17,1 1 0,-2 0-40,0 2 56,0-1-56,-2 1 40,-1 0-40,1 1-8,-2 0 8,1 1 8,-1 0-8,0 0 40,0 1-40,1 0 8,0-1-8,1 0 0,0 0 0,0 1 40,0 0-48,0 1 0,0 1 0,-2 1-8,0 1 8,-2 0-8,0 3 8,1 0 0,-1 0 0,2 1 0,1-1 0,1-1 16,0-1-16,2-1 8,1-1-8,1-1 8,-1 0-8,1-1 0,-1 2 0,-2 2 0,-1 2 0,-1 0 0,0 2 0,-1 1 0,0 0 0,0 0 0,2 0 0,0-1 0,0-1 0,2 0 0,0-1 0,1 0 0,0-1 0,1 0 0,1-1 0,-1 2 0,0-1 0,1 1 0,-1 0-8,2-1 8,-1 1 0,2-1-8,0 1 0,0-2 0,0 1 0,1-1 0,0 0 0,-1-1 8,0 0 0,0 1 0,-1-1 0,0-1 0,0 1 0,1-1 0,1 0-8,0 1 8,-1 0-8,0 0 0,2-1 8,1 0 0,1-1 0,2 0 8,0 1 8,0-1-8,0 0 0,-1-1 40,-1-1-40,0 0 40,0 0-32,-1-1-8,-1 0 40,0-1-40,0 0-8,0 0 8,1 0 0,0 0 0,1-1 0,2 0 0,-1-1 0,0 1 0,0-2 8,0 0-8,1-2 8,0 0-8,0 0 40,0-1-40,-3 1-8,0 1 8,-2 2 0,-1 1 0,-1 2 0,-1 0 40,0 1 8,-1-2-8,0-2-32,-2-2-8,0-2 0,0-1 0,-1-1 0,0-1-8,0 1 8,0 1-8,1 0 0,0 1 0,1 1 0,1 1 0,0 2 8,0 2 0,-1 0 0,1 0 56,-1 1-56,-1-1 0,0 0 8,0 2-8,0-1 0,-1 2 0,1-1 0,-1 0 0,0 1 0,0 1 0,1-1-8,-1 0-8,0 0 0,-1 1 0,-1 0 0,-1 1-8,-1 0 8,0 0-8,0 1 16,0 0-8,0 0-8,-1 0 8,0 0-8,0 1-32,1 1-8,0 1-16,1 0 0,1 1-24,0-1-24,1-2 24,0-1 24,2-1 8,0 0 16,2-1-24,0 0-120,1-1-177,0 1-39,0 0-40,0-1-136,0 0-232,1 1-408,-1 0-841,2 1-1744,1 0-2128,0-1-4209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2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60 1976,'4'-1'4528,"15"-2"-2525,1-4-979,-9 2-975,1 1 1,0 0-1,0 0 1,1 1 0,-1 1-1,1 0 1,0 1-1,14 0 1,-24 1-97,30 2-1113,0-1 1,-1-3-1,35-4 1,43-11-420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18.4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268 129 1496,'0'0'1033,"0"0"-321,0-1-64,1 0-72,0 0-168,1-1 144,1 0 96,1-1-192,-1-2-160,1-1 105,0 0 135,-1 0 32,0 0-32,0 1-32,-2 0-48,0 2 120,-1 0 240,0 2 209,0 0-9,-1 1 40,0 0-80,-1 1-104,1-1-79,0 1-49,0 0-48,0 0-80,-1-1-32,1 1 32,-1-1-56,-2 0-159,0 0-281,-1 0 24,-2 0 8,1 1-8,-3 0-48,0 0-88,-1 0 0,-1 0 40,-1 1-40,1 1 0,-1 1 0,0 0 0,0 1-8,0 1 0,1 0 0,0 0 0,0 1 0,1-1-8,2 0 0,2 0 0,2 0 0,1-1-8,2 0 16,0 0 8,2-1 0,-1 1 0,2 0 40,0 0 24,0-1-72,1 0 48,1 1-32,2-1 40,1-1-8,1 0 16,1-1 8,0-1-64,2 0 56,1 0-56,0 0 0,0 0 40,-1 1-40,-1-1 0,0 1 8,-1 0-8,-1 1 8,-1 0-8,-2-1 40,0 2-32,-1-1 32,-1 1-40,0 1 0,-1 0 56,-1 0-56,1-1 40,-1 1 16,0-1 8,0 0 24,-1 1 48,0 0 0,-1 1-24,0 1-64,-2 0 8,0 1-16,0 0 0,-1-1 8,-2 0-8,1-1 24,0-1 16,0-2 32,-1 1 32,0-1-8,-2 1-56,-2 0-32,-2 1-40,0 0 40,-1 0-8,1-1-32,1 1 40,1-1 8,1 0 8,0-1 32,0-2 16,0 1 16,1-2-40,0 0-24,1-1 8,1 1-8,0-1-64,1 0 0,0 0 0,2 0 0,1 1-8,1 0 8,0-1 8,0 1-8,1 0 8,1 0 40,0 0 40,0 1 17,1-1-41,0 0-16,1 0-40,1 0-8,1 0 40,0 0-40,1 0 8,3-1-8,1 0 40,0-1-40,2-1 8,2-1-8,1-2 40,0 0-40,1-2 0,-2 1-8,-2 1 0,-3 1 0,-2 1 0,-3 2 0,-1 1-8,-1 0 8,1 1 8,1 0-8,0-1 0,1-2 8,1-1 40,1-1-40,1-2 0,0 1 40,-2-1-40,0 1 40,-2 0-32,-2 1 32,-1 1-40,0 0 56,-1 0-16,-1 0-40,0 0 0,-2-1 56,-1 0-56,0-1 8,-1 0 32,-1 1-48,0-2 8,-2-1-8,0-1 8,-1 0-8,1 0 8,0 0-8,2 1 8,0 1-8,1 0 0,1 0 0,1 1 0,1 1 8,1 0-8,-1 0 0,0 0 8,0 2-8,-1-1 8,-1 2 0,-1 0-8,0 1 0,0-1 0,0 0 0,1 0 0,0 0 0,1-1 0,1 2 8,0-1-8,1 1 0,2-1 0,0 1 0,0-2 0,-1 0 0,2 0-8,-1-1-8,1-1-56,0 0 64,1 0-8,2 0-32,0-1 40,1 1-56,0 0 56,1 2-56,-1 0 56,1 0 0,1 1 0,1 1 8,1-1 0,2 0 0,1 0 0,0-1 0,1 0 8,-1-2-8,-1 1 0,-2-1 0,-2 1 0,-2 1-8,0 0 8,-1 1 0,-1 0 0,-1 1-8,0 1 8,-1 0-8,-1 0 8,0 0-8,-1 0 0,0 0 0,0 1 0,0 0 0,0 0 0,0-1-8,-1 1 8,1-1-8,0 0 8,0-1 0,0 1 8,0-1 0,0 0 8,0 1 64,0 0-24,0 0 16,0-1-8,0 1 16,0 0 0,-3 1 0,-2 0-8,-2 1-64,-2 1 8,-2 1-8,-1-1 0,0 0 0,0 1-8,0 0 0,-1 1 0,-1 0 8,-1 3-8,0 0 8,0 1-8,0-1 8,2 0 0,1 0-8,2-1 8,1 0 0,1-1-8,0 0 8,1 0 0,-1 1 0,0 0 0,1-1 0,1 0 0,2 0 0,1 1-8,0-2 8,2 2 0,0-2-8,0 1 8,1 0-8,0 0 8,1-1-8,0-1-8,0-1-40,1 0 48,0-1 0,0 1 0,1 0 8,1 1-8,1 0 8,0 0-8,2-1 8,0 1 0,0 0 0,-1 0 0,0 1 0,0-1 0,-2 0 0,-1 1 8,0-2-8,-1 1 0,0-1 0,0-1 0,0 1 0,0-1 0,0 1 0,1-1 0,2 0 0,-1 0 0,1-1 0,-1 0-8,-1 1 8,0 0-8,-1 0 8,-1-1 0,-1 0 0,0 0 0,0-1 0,0 1 0,0 0 0,0 0 0,0 1 0,0-1 0,0 1 0,1-1 0,0 1 0,-1 0 0,1 1 0,-2 0 8,1-1-8,-1 0 0,0 1 48,-1 0-32,-1 1 40,-1 1 8,-2 1-56,-2 1 40,-1 1-40,-1 0 8,-2 0-8,-1-1 8,0 0-8,1-2 0,1 0-8,2 0 8,0 0 0,1-1 8,-2-1-16,1 1 0,-1-1 0,1 0 0,1 0 0,2 0 0,2-2 0,2 1 8,1-2 8,1 0 32,0-1-48,1 1 8,0-1-8,-1 1 0,1 0-8,-1-1 8,0 1-8,0 0-40,0 0 0,0 0 32,0 0-64,0 0-32,0 0-80,0 0-144,3-1-385,2-2-895,3 0-880,1-2-2001,1-4-3057,0 0-1776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3.69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161 281 1304,'1'0'3897,"-1"-1"-2185,2-2-711,1 0-353,1-1 72,1-1 24,0 0-144,-1 2-208,0-1-128,0 2 40,-1 0 41,0-1-105,1 0-96,0-1-96,0-1-32,1 0-8,0-1 8,-1-1 56,1-1 168,-2 2 296,-1 0 112,-2 1 40,0 2-32,-1 1 8,0 2-15,-1 1-17,0-1-16,1 1-88,0 0-64,0-1-32,1 1 0,-1-1 88,0 1 32,1-1 9,-1 1-65,1 0-104,-1-1-64,1 1-40,0 0 32,0 0-8,-1 1-72,-1 1-32,-2 1 16,-1 2 16,0 1-8,-3 3-56,0 1 32,-2 2-16,-1 0 8,0 2-8,1 0 17,0 1 7,2 1-40,1-2-8,2-1-32,1-2 8,2-2 0,2-1-16,1-2 32,1 1 16,1-2 32,0 1-40,1 0-24,0 0-40,-1 0 8,0-1-40,-1 0-24,0 0 8,0-1 8,-1-2 8,1 0-24,1 0 72,1 0 48,2 0 48,1 0-16,1 0 16,1 0 16,0 0-88,0-1-40,1 1-16,-2-1-40,0-1 8,-2 0-8,0 0 24,-1-1-24,0 0 0,-1 0 16,-1 0-56,0 0 40,-1 1-48,0-1 8,0 1-8,0-1 8,2 0 56,-1 1 32,1-1 9,2 0 15,-1-1-24,1 0 0,0 1-32,-1-1-8,0 1-8,0-1 16,1-1 8,1 0 24,0-1-24,1-2-24,1 0 8,-1-1-40,-1 1 56,0 1-24,-2 0-48,-1 0 48,-1 1-40,0 0-8,0 0 8,-1-1 40,0-1-40,0-1 48,0 0-40,1 0-8,0 0 40,0 0-48,0 0 8,0 0 0,0-2-8,1 1 48,0-2-48,0 1 8,-1-1 0,0 0 40,0-1-40,-1 0 0,0 0 48,-1 0-40,0 1 32,0 0-40,-1 0 8,0-1-8,0 2 8,0-1-16,0 1 48,-1 0 16,0 1-56,0 0 48,0 3-40,0 0-8,-2 1 104,0 1-64,-2 0-8,1 0-32,-1 0-8,0-1 16,0 0-8,-1 1 0,1 1 40,0 0-40,0 0 40,1 0-40,-2-1 0,1-1 0,-1-1 0,0 0 40,0 1-48,0 1 48,1 0-40,-1 0-8,1 1 0,0 1 0,-1 1 0,2-1 0,-1 1 0,0-1 0,1 0 0,2 0 0,0 0 0,0 0 0,0 0 0,-2 0 0,-1 1 0,-2 1 0,-1 1 0,-1 1 0,-2 1 0,1 1 0,-1 0 0,1 0 0,0-1 0,2-1 0,1 0 0,1-1 0,-1-1 0,1 1 0,0 0 0,-1 0 0,1-1 0,-1 0 0,-1 1 0,1 1 0,0-1 0,0 1 0,1 0 0,1-1 0,-1 0 0,1 0 0,1-1 0,0 0 0,1-1 0,1 1 0,-1 0 0,0 0 0,0 0 0,-1 1 0,-1 0 0,1 0 0,-1-1 0,1 1 0,1-2 0,0 1 0,1-1 0,1 0 0,0 0 0,2 0 0,-1 0 0,-1 1 0,-1 2 0,-1 2 0,-1 1 0,0 0 0,-1 0 0,2 0 0,0-2 0,1 0 0,2-3 0,0 0 0,2-2 0,-1 0 0,1 0 0,1 0 0,0 0 0,1 0 0,3 0 0,3 1 0,4-1 0,5-1 0,7-3 0,6-4 0,3-1 0,0-2 0,-1 1 0,-5 0 0,-5 1 0,-6 2 0,-6 1 0,-4 3 0,-4 2 0,-1 1 0,0 0 0,2 1 0,2-1 0,4-1 0,2-1 0,3 0 0,1 0 0,0-1 0,1 1 0,0 0 0,-1 1 0,0-1 0,-2 1 0,-2 1 0,-2 0 0,-3 0 0,-1 0 0,-3 0 0,0 0 0,-2 0 0,0 0 0,0 0 0,2 1 0,-1-1 0,1 0 0,0 0 0,-1 0 0,-1-1 0,0 1 0,-2 0 0,0 0 0,-1 0 0,0 0 0,-1 0 0,1 1 0,-1-1 0,-1 1 0,0 0 0,1-1 0,-1 1 0,0 0 0,-1-1 0,-3 2 0,0-1 0,-2 0 0,1-1 0,1 1 0,1 0 0,2-1 0,2 1 0,1 0 0,1-1 0,0 1 0,0 0 0,-1-1 0,0 1 0,-1 0 0,-1 0 0,-3 1 0,-1 0 0,-3 0 0,0-1 0,1 0 0,-1-1 0,3-1 0,1 0 0,1-1 0,2 0 0,0 0 0,2 0 0,0 1 0,-1 0 0,0 0 0,-1 1 0,-2 0 0,-3 0 0,-1 0 0,-5 0 0,-2 1 0,-1 0 0,-1 0 0,0-1 0,-1 0 0,1 0 0,2-1 0,1 1 0,3-2 0,0 1 0,3 0 0,-1-1 0,1 1 0,0 1 0,-1 0 0,-2 1 0,0 0 0,0 1 0,0-1 0,2 1 0,1 0 0,2 0 0,1 1 0,2-1 0,1-1 0,-1 0 0,0 1 0,-1-1 0,-1 0 0,0 1 0,0 0 0,0 0 0,0-1 0,-1 1 0,1-1 0,0-1 0,1 0 0,-2 0 0,2 0 0,-1 0 0,2 1 0,1-1 0,2 1 0,0-1 0,1 0 0,0 0 0,1 1 0,0-1 0,1 0 0,-1 1 0,2-1 0,-1 2 0,1-1 0,-1 0 0,0-1 0,-1 1 0,0-1 0,-1 1 0,0 0 0,1 1 0,0 1 0,-1 1 0,1 1 0,0-1 0,0 1 0,0 0 0,1 0 0,-1 1 0,1 1 0,-1-1 0,0-1 0,0 0 0,1-1 0,-1-1 0,-1-1 0,1 0 0,0 1 0,0 1 0,1 2 0,-1 1 0,0 2 0,0 2 0,-1 2 0,0 1 0,0 2 0,0 1 0,0 0 0,0-1 0,0-2 0,0-2 0,1-1 0,0-2 0,0-1 0,0-1 0,1-2 0,1 0 0,0-2 0,1 0 0,2-1 0,2 0 0,3 1 0,2-1 0,4 1 0,3-1 0,2 0 0,2-1 0,0-2 0,1 0 0,-2-2 0,-2 0 0,-2-1 0,-5 0 0,-2 0 0,-2 0 0,-2 0 0,0 0 0,-1 0 0,1 0 0,2-3 0,1-1 0,0-2 0,2-2 0,0-2 0,0 1 0,-2-1 0,-1 1 0,-1 1 0,-1-1 0,-1 1 0,1-1 0,-2 0 0,0 1 0,0-1 0,-1 0 0,-1-1 0,0 0 0,1-1 0,-1-1 0,0 1 0,1-1 0,-1-1 0,-1 2 0,-1 0 0,-1 1 0,-1 1 0,-2 1 0,-1 0 0,-1 1 0,0 1 0,0 0 0,0 1 0,1 0 0,-1 0 0,0-1 0,0 1 0,-1 0 0,-1 1 0,0-1 0,0 0 0,-1 1 0,0-2 0,-1 2 0,0 0 0,1 1 0,-2 1 0,-1 1 0,-1 0 0,-2 1 0,1 0 0,-2 0 0,0 2 0,2 0 0,0 1 0,3 1 0,0 1 0,1 0 0,1-1 0,-1 2 0,1 1 0,0-1 0,2 1 0,0-1 0,-1 1 0,0 1 0,-1 1 0,-1 4 0,-2 4 0,-3 3 0,0 3 0,0 1 0,1 0 0,0-1 0,1 0 0,1-1 0,1-1 0,1-2 0,2-1 0,1-1 0,2-1 0,1 0 0,0 2 0,0 1 0,0 1 0,1 2 0,0 0 0,0-1 0,0 0 0,0-2 0,1-1 0,-1-1 0,1-2 0,0-1 0,0-2 0,0-1 0,0 0 0,1-1 0,0 0 0,1 1 0,1 0 0,0 1 0,1 1 0,0-1 0,1 0 0,0-2 0,0-1 0,2-1 0,0-1 0,3-1 0,3-1 0,2-2 0,3 0 0,1 0 0,2-1 0,1 0 0,0-2 0,2 0 0,-1-2 0,0-2 0,0-1 0,-2-2 0,-1-1 0,-2-1 0,0-2 0,-1-2 0,-2-1 0,-2-1 0,-2 0 0,-3-1 0,-1 1 0,-3 0 0,-1 1 0,-2 0 0,0 1 0,0 1 0,-1 0 0,1-1 0,-1-2 0,-1 0 0,0-2 0,0 1 0,0 1 0,0 0 0,1 2 0,-1 1 0,1 3 0,-2 2 0,1 3 0,-1 3 0,0 1 0,-3 2 0,-1 1 0,-5 1 0,-3 0 0,-4 2 0,-4 1 0,-1 3 0,-1 0 0,2 1 0,3 0 0,4-2 0,4-1 0,4-2 0,1 0 0,1-1 0,0-1 0,-1 0 0,-3 1 0,-2 1 0,-1 3 0,-3 2 0,-1 2 0,-2 2 0,1 3 0,-1 2 0,1 3 0,1 2 0,1 1 0,1 0 0,1 1 0,2-3 0,2-2 0,2-2 0,2-3 0,1-3 0,1-3 0,0-2 0,1-2 0,-1 1 0,1 0 0,0 2 0,-1 2 0,1 0 0,0 3 0,0 1 0,0 0 0,1 2 0,0 0 0,1-2 0,1-1 0,0-2 0,0-3 0,0-3 0,0-1 0,0-1 0,0-2 0,0 0 0,0 0 0,0-1 0,0 1 0,1 0 0,-1 0 0,0 1 0,1-1 0,0 1 0,-1 0 0,1 0 0,1 0 0,0 1 0,0-1 0,0 0 0,0 1 0,-1-1 0,0 0 0,0 0 0,-1-1 0,1 1 0,-1 0 0,0 0 0,0 0 0,0 0 0,0 0 0,-1 0 0,0-1 0,0 0 0,-1 1 0,0-1 0,1 1-56,-1-1-1352,1 1-1185,-3 0-1368,-2-2-904,-8 0-3112,-2 0-3930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03:35.02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106 45 960,'-1'0'2769,"1"-1"-785,-1 0-591,0 0-209,0 0-184,0-1-344,0 0-64,-1 0 152,0-1 313,0 0 119,-1 0-16,1 1-152,-1 2 65,0 1-65,1 1-168,-1-1 24,1 1-64,-1 0-64,0-1-87,1 0-161,-1 0-128,2-1-32,-1 0 8,0 0-16,-3 0 32,-1 0 104,-2 0-24,0 1-88,0 0 32,0 1-39,2 1-49,1 0 8,2 0-8,1-1 0,1-1 24,3 0 0,1 0 16,3 0 88,2 1 160,3-1-32,4 1-152,0 0-64,2 0-136,0 0 1,1-1-65,1 0-16,1-2-32,3-2-16,3 0-16,3-2 8,3 0-48,1 0 40,0 0 0,1 1 0,-2 0-32,-2 0-8,-3 1 40,-3 0-32,-2 0-8,-2 2 8,-3-1 48,-2 0-64,-3 1 0,-3 0 8,-2 2 0,-2-1-8,-2 1 8,0 1 0,1-1 0,-1 0 8,-1-1-8,0 1 0,-2-1 88,1-1-32,-1 1-56,0 0 64,0 0-64,0 0 8,0 0-8,0 0 40,-1 0-40,1-1 56,0 1 8,0-1 128,-3 2 56,-3 0 32,-2 0-152,-4 0-136,-2-1 0,-2 0 0,1-1 0,0 0 0,3 0 0,2 0 0,0-1 0,-1 0 0,0 0 0,-3 0 0,-4 0 0,-4 1 0,-2-1 0,-3 1 0,-2 1 0,0-1 0,0 0 0,3 1 0,3 1 0,2 0 0,4 1 0,3 1 0,2-1 0,0 1 0,0 0 0,0 1 0,1 0 0,0 0 0,1 0 0,1-1 0,1 0 0,0-1 0,0 0 0,1-1 0,1-1 0,2 0 0,1 0 0,1 0 0,1 0 0,0 0 0,1 0 0,0 0 0,0-1 0,-1 1 0,0 0 0,-1 0 0,0 1 0,0 0 0,0-1 0,0 1 0,1-1 0,2 1 0,-1-1 0,1 0 0,1 1 0,1 1-96,0 1-584,1 1-1769,0 2-3184,-2-1-3593,-2-1-5457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28.85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47 2264,'0'0'2329,"0"-2"-1017,3 0-440,0-1-271,1-1-201,1-1-104,0 0-128,-1 0-104,0 0-64,-2 1 0,0 0-72,-2 1-344,0 1-689,-1 1-815,-2 0-1713,-1 1 2473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6.28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20 336,'1'0'224,"0"0"-152,0 0-56,-1 0-8,1 0 104,-1 0 152,0 0 176,0 0 16,0-1-104,0-1-175,0 0-105,1-1-24,0-1 72,-1 1 64,2 1 16,-2 0 32,0 2 80,0 1 96,0 0-40,-1 0-8,0 0 136,0 0 80,0 0-112,1-2-152,0 1-48,0-1-7,0 1-9,0-1-32,0 1-24,0 0 0,0-1 16,0 1-40,0 0-40,0 1-32,0-1-32,0 0-16,0 0 0,0 0-40,0 0-8,0 0 0,0 0-8,0 0-160,0 0-520,4 0-1065,2 0-4376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17.10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 7 2737,'0'-1'1424,"0"1"-640,0-2-256,0 1-16,0 0 184,0 0 145,0 1-169,0-1-264,0 1-96,0 0 0,0 1-72,0 0-80,0 0-80,-1 0 8,0 0-40,1-1-40,0-1 64,1 0-64,-1 0 0,1 0-8,-1 1-8,0-1-240,0 1-920,1 2-1121,0 1-3936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37.06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127 31 2336,'0'0'1889,"0"0"-329,-1 1-328,0 0-223,-2-1-361,1-1-176,-1 0 32,0 0 72,0-1 56,1 1 40,0-1-151,1-1-9,0 1 56,1-1 32,1 2-16,-1 0-128,0 3-96,0-1-24,-1 2-96,0-1 16,1 0-40,-1-1-16,0 1 41,1-2 135,0 1 8,0-2-16,0 1 56,1-1 32,0 0 0,0 0 0,0 0-40,0 1-8,0 0-48,0 0-48,0 0 25,1 0 63,2 0-32,4 0 16,1 0-104,4-1-56,1-1 40,2-1-8,2 0-16,0 0-16,-1-1 16,-3 1-48,-2 1-80,-4 0-32,-2 1-16,-1 1-56,-2 1 56,-1 0-64,-1 0 16,0 1 40,1 0 16,1 1-24,1-2-32,1 1 56,1 1-24,1 0-40,0 0 128,0 0-40,1-1 8,0 0-16,0 0 8,-2 0-40,0 1 17,-1-2-1,-1 1-8,-1-1 8,-1-1 8,0 1 32,0-1-16,1 1 24,0 0 48,-1 0-24,0 0 0,0 0-64,-1-1 32,1 1-64,0 0 24,1-1-64,1 2 104,1-1-64,2 1 24,-1 0-64,1 1 88,-1 1-80,0-1 40,-2-1-48,0 0 56,-1 0-56,-1-1 48,-1 0-8,1 0 0,0 0-32,1 0 56,0 1-64,2 0 64,1 1-64,0 0 40,1 1-48,0 0 16,0 1 32,-1 0-48,0-1 8,0 1 0,0 0 0,1-1 64,0-1 8,1 1-16,-2 0-8,0 0 8,-1 0-56,0 0 112,-1-1-48,1-1 24,-1 1-48,0-1 24,1 2-64,0 1 80,1 0-80,1 2 64,1 0-64,1-1 64,0 0-64,-1 0 64,0 0-64,-1-1 88,-1 1-80,0-1 88,0 0-96,0-1 80,0 1-80,0 0 40,0-1 0,-1 1-40,-1 0 0,0 1 40,0-1-40,-1 1 56,1-1-56,1 1 0,0 0 0,0 0 0,2-1 0,1 1 48,1 0-56,1 2 48,-1 0-40,0 0 40,-2 0-40,0-2 0,-2-1 0,0-1 0,-2-2 0,0 0 40,0-1-40,0 1 0,0 1-8,-1 0 16,1 0-16,-1-1 8,1 1 0,0 0 32,0-1-32,-1 1-8,1 0 8,0 0 8,1 2-8,0-1 8,1 1-8,1 0 40,0 0-40,-1 0 0,0 0 0,1 0-8,-2-1 8,1 1 0,-1-1 0,0 0 0,0 0-8,-1 0 8,0 0 0,0 0-8,0 0 0,-1-1 8,2 1 0,-1 0-8,0 0 0,0-1 8,-1 0 0,1 0 0,-1 0 0,0-1 0,0 0 0,1 1 0,-1-1 8,1 0-16,0 0 16,1 1-7,-1 0-1,1 1 0,0 0 0,0-1 40,2 2-40,-1-1 0,2 1 40,0-1-40,-1 1 8,-1-2-8,-1 1 8,0-1-8,-1 0 0,1 0 8,0 0-8,0-1 0,1 1 8,-1 0-8,0 1-8,1 0 8,-1 0 0,1 0 0,-1 1-8,0-1 8,0 0-8,0 0 0,1-1 0,0 0 0,0 1 8,-1 0-8,1 0 0,-1 0 8,0 0-8,-1 0 0,0 1 0,0-1 0,1 0 8,0 1 0,0 0-8,0 2 0,0 0 0,-1 1 16,1 0-8,-1 1 0,-1-1 0,0-1 0,1 0 0,-1 1 0,-1-2-8,0 1 0,-1 0 0,2-2 8,0 1-8,-1-1 8,0-2-8,0 1 0,0-1 0,0-1 0,-1 1 0,1 1 0,0 2 0,-1 0 0,0 2 0,1 1 8,0 0-8,0 0 8,1 0-8,-1-2 0,0 1 0,0 0 0,0-1 8,0 0-8,0 1 0,-2 0 0,1 2 8,-1 0-8,0 2 0,1-2 0,-1 1 0,0-2 8,0 0-8,1-1 0,-1 0 0,1-1 0,0-1 0,0 1 8,1-2-8,0 1 0,-1 0 0,1-1 0,0-1 0,0 0 0,0-1 0,-1-1 0,1-1 0,-1 0 0,0 1 0,0 0 8,0-1-8,-1 0 0,-1 1 8,1 1-8,-1 2 8,0 2 40,-2 1-40,0 0-8,1 0 0,0-2 0,1 0 8,1-3 0,0-1-8,2-3 8,-1 0-8,1 0 8,0 0 0,0 0-8,-1 2 0,0 0 0,1 0 0,-2-1 0,0-1 0,0 1 0,1-1 8,-1 0 0,1 1 0,0-1-8,0 1-8,0 0 8,0 0 0,0 0-8,0 0 8,0 0-8,0 0 0,0 0 8,0 0 8,0 0-8,0 0 8,0 0-8,0 0 0,0 0-8,0 0 8,0 0 0,2 4-8,1 1 0,0 2 0,2 3 8,-1 1-8,1-1 8,-1-1 0,-1-3-16,1-1 8,0-3 0,-2-2 0,1-2 0,0 0 0,0-1 8,2 0 0,1-1 8,1-1 0,0 0 0,1-1 8,0 1-8,-3 2 0,-1 0 0,-1 1-8,-1 2 8,-2-1-8,0 1 8,0 1 0,-1-1 0,0 1-8,0 0 0,1 0 0,0-1-8,0-1 8,0 1-8,1-1-8,-1 1 16,0 0-8,0-1 8,0 1 0,0 0 0,0 0-16,0 0 8,0 0-8,0 0 8,0 0-8,0 0 8,0 0 0,0 0 0,0 0 8,0 0 0,0 0 16,0 0 56,0 0-16,0 0 40,0 0 0,0-3-24,0-5-64,0-3-8,1-4 8,0-1-8,0-2 8,1 0 0,1 0-8,2 0-8,1-1 8,2 0 8,1-1-8,-1 0 0,0 0 8,-1 0-8,-1 1 0,-2 0 8,-1 3 40,-2 1 16,-1 2-64,-1 3 8,0 2 0,-1 0 8,-1 1 40,1 0-56,-1 0 0,2 1 8,-1 1-8,0 0 8,-1 2-8,0-1 8,-1 1 0,1 1 40,0 0-40,0 0 0,1 0-8,-1-1 8,-1-1 0,0 1 8,-1-1-8,0 0-8,0 1 8,1-1 0,-1 0 0,1 1 0,0-1 0,-1 1-8,0-1 16,-1 1-8,0 0 40,1 1-40,1-1 0,-1 0 40,0 0-40,0 0 8,-1 0 40,1 0 16,1-1-8,0 0-8,0 1 8,1 0 8,-1 0-24,0 0 24,-1 0 8,0-1 8,-1 1-32,1 0-8,-1 0-32,1-2 32,-1 1-40,0-2 48,0 1-56,0-1 0,-1-1 0,0 0 0,1 0 0,1 1 0,0 1 0,0 1 0,-1 0 0,-1 0 0,0 1 0,-1 1 0,-1-1 0,0 0 0,1-1 0,1 0 0,1 0 0,0-1 0,-1 1 0,1-1 0,-1 0 0,-1 0 0,0-1 0,-2 0 0,0 0 0,0-1 0,0 0 0,1 1 0,0-1 0,0 0 0,-1 1 0,1 0 0,1 0 0,-1 0 0,1-1 0,1 2 0,0-1 0,1 2 0,-1 0 0,0-1 0,1 1 0,0 0 0,0 1 0,0-2 0,1 1 0,0-1 0,0 0 0,0 0 0,0 0 0,0 0 0,1 0 0,-2-1 0,0 1 0,-1 0 0,0 0 0,0 0 0,-1 1 0,1-1 0,1 1 0,-1 0 0,0 0 0,-1-1 0,0 1 0,-1-1 0,1 1 0,0 0 0,-1-1 0,1 0 0,-2-1 0,1-1 0,-1-1 0,1 1 0,1 1 0,0 0 0,1 0 0,2 1 0,-1 2 0,1 0 0,0 1 0,-1 0 0,0 0 0,0-1 0,0 1 0,1-1 0,-1 1 0,0-1 0,0 1 0,0 0 0,0-1 0,-2 1 0,-1-1 0,-1-1 0,-1 1 0,-2-1 0,-1 0 0,0 1 0,-2 0 0,1 0 0,0 1 0,-1 0 0,1 2 0,-1 0 0,0 0 0,0 1 0,0 0 0,0 1 0,3 0 0,1 1 0,0 0 0,2 0 0,-1-1 0,1 0 0,1 0 0,-1-1 0,-1 1 0,-2-1 0,-2 0 0,1 1 0,3 0 0,1-1 0,4 0 0,1 1 0,2-1 0,2-1 0,0 1 0,1 0 0,-2 0 0,1 1 0,-1-1 0,1-1 0,-1 1 0,0 0 0,0 0 0,0-1 0,1-1 0,0 1 0,-1 1 0,0-1 0,-1 1 0,0-1 0,-2 0 0,0 1 0,-2 0 0,0 0 0,-1 0 0,1 0 0,0 0 0,2 0 0,2-1 0,0 0 0,2 0 0,1 0 0,0 0 0,-1-1 0,-2 1 0,1-2 0,0 1 0,1 0 0,2 0 0,-1 0 0,2 1 0,0 0 0,0-1 0,2 0 0,2-4 0,2-2 0,5-5 0,3-2 0,2-1 0,2-1 0,-2 1 0,-1 1 0,-3 4 0,-4 2 0,-4 3 0,-3 3 0,-2 1 0,-2 1 0,0 0 0,-1 1 0,0-1 0,1 0 0,1 0 0,0 1 0,0-1 0,0 0 0,1 0 0,0 0 0,-1 0 0,0 0 0,0 0 0,0 0 0,0 0 0,0 0 0,0 0 0,4 2 0,3-1 0,5 0 0,4 1 0,1-2 0,0 2 0,1 0 0,-3 1 0,-2 1 0,-2 1 0,-1 0 0,-1 1 0,-1 1 0,0-1 0,0-1 0,1 0 0,-1-1 0,0 0 0,-1 0 0,-1 0 0,-1-1 0,0 1 0,0-1 0,0 0 0,0 1 0,1-1 0,1 1 0,0 0 0,0 1 0,1 1 0,0-1 0,1 1 0,1-1 0,2 0 0,0 0 0,1 0 0,0 0 0,2 0 0,-1 1 0,0-1 0,-1 1 0,-2 0 0,-1 1 0,0 1 0,-2 0 0,1 0 0,0 1 0,-1 0 0,1-2 0,-2-1 0,0 0 0,-1-1 0,0-1 0,-1 1 0,0 0 0,1 0 0,-1 0 0,1 0 0,-1 0 0,1-1 0,-1 0 0,0 0 0,1 0 0,0 1 0,1 0 0,0 1 0,0 0 0,1 1 0,0 0 0,2 0 0,-1-1 0,0 0 0,-1-1 0,0 1 0,-1-1 0,-1 1 0,0-1 0,0-1 0,0 1 0,1-1 0,-1 1 0,0 0 0,1 1 0,0-1 0,-1 0 0,1-1 0,0 0 0,0 0 0,0-1 0,0 1 0,0-2 0,-1 1 0,0-1 0,-1 1 0,0 0 0,0 1 0,1 0 0,0 1 0,1-1 0,1 1 0,0-1 0,1 1 0,-2 0 0,0 1 0,0-1 0,-1 0 0,0 1 0,0-1 0,0 0 0,0 1 0,0 0 0,-1 1 0,1-1 0,0 1 0,-1 0 0,0 0 0,0 0 0,-1 0 0,1 0 0,-1 0 0,1 0 0,1 1 0,0-1 0,0-1 0,-1 0 0,-1-1 0,-1 0 0,-1 0 0,1 1 0,-1-1 0,1 1 0,0 0 0,1 1 0,-2-1 0,1 0 0,0 0 0,0-2 0,0 0 0,0-2 0,-1 1 0,0 0 0,0-1 0,-1 1 0,0-1 0,0 1 0,0 1 0,1 1 0,0 0 0,1 0 0,0-2 0,-1 0 0,0 0 0,-1-2 0,0 0 0,-1 0 0,0-1 0,0 0 0,0 1 0,0 0 0,0 0 0,0 1 0,0 1 0,0 1 0,0 0 0,0 0 0,1-1 0,0-1 0,0-1 0,-1-1 0,1 0 0,0 0 0,0 0 0,-1 0 0,1 0 0,-1 0 0,0 2 0,0-1 0,0 2 0,0 0 0,1 1 0,0 1 0,-1-1 0,1 1 0,0-2 0,0 1 0,0-1 0,0 0 0,-1 0 0,0 0 0,1 1 0,-1-1 0,1 0 0,0-1 0,-1-2 0,1 0 0,-1-1 0,0 0 0,0 1 0,0-1 0,0 1 0,0-1 0,1-1 0,-1 0 0,0-3 0,0-3 0,-1-4 0,1-3 0,0-3 0,-1 1 0,0 0 0,0 4 0,1 3 0,-1 2 0,1 2 0,-2 0 0,0-1 0,0 0 0,-1-2 0,1-2 0,-1 0 0,1 0 0,0 1 0,0 1 0,1 2 0,-1 1 0,0 0 0,1 2 0,-1 0 0,0-1 0,0 0 0,-1 1 0,1 0 0,-2-1 0,0 1 0,0-2 0,-1 1 0,0-1 0,1 0 0,-1 0 0,1 0 0,0 0 0,0 0 0,-2 0 0,-1 0 0,0 1 0,0 0 0,-1 1 0,1 0 0,0 0 0,1 0 0,0-2 0,0-1 0,-1 1 0,2-1 0,-1 1 0,0 0 0,1 1 0,0-1 0,1-1 0,0 0 0,-1-1 0,0-1 0,0-1 0,-1 1 0,-2-1 0,1 0 0,0 0 0,0 1 0,0 1 0,1 0 0,-1 1 0,1 0 0,0 0 0,0-1 0,-1 1 0,0-1 0,-1 1 0,1-1 0,1 2 0,1 1 0,0 2 0,1 0 0,0 1 0,0-1 0,-1 0 0,1-2 0,-3 0 0,0-1 0,-1 0 0,-1 0 0,1 0 0,1 1 0,1 0 0,0 1 0,0 1 0,1 0 0,-1 1 0,1 1 0,-1 0 0,-2 1 0,1-2 0,-1 1 0,1-1 0,-1 0 0,1-1 0,0 0 0,-1 1 0,-2-1 0,0 0 0,-1 0 0,0 1 0,-1 0 0,0 1 0,-1-1 0,-1 1 0,2 0 0,0 0 0,2 0 0,2 0 0,1 0 0,0 0 0,1 0 0,-1 0 0,2 0 0,-1-1 0,1 1 0,-1-1 0,0 0 0,-1 0 0,-1 0 0,0 0 0,0 0 0,-1 0 0,1 0 0,0-1 0,0-1 0,0 0 0,0 0 0,-1 0 0,2 0 0,-1 0 0,2 0 0,0 0 0,0 1 0,1 1 0,-1 0 0,1-1 0,-2 0 0,0 1 0,-2-1 0,0 2 0,0 0 0,1 0 0,1-1 0,-1 1 0,0-1 0,0 0 0,0 1 0,-1 0 0,1 1 0,0-1 0,0 1 0,2 0 0,0 0 0,1 0 0,0 0 0,1 1 0,-1-1 0,1 1 0,0 0 0,-1 0 0,-1 1 0,0 0 0,-1 1 0,2 1 0,-1-1 0,1 0 0,1-2 0,0 1 0,0 0 0,-2 0 0,-1 0 0,-1 1 0,0 0 0,0 0 0,2 0 0,0-1 0,2 0 0,1 0 0,1-1 0,1 0 0,0-1 0,0 1 0,0 0 0,-1-1 0,1 1 0,-1-1 0,1 0 0,0 0 0,0 0 0,1 0 0,-1 0 0,1 0 0,0 0 0,0 0 0,0 0 0,-1 1 0,0 0 0,1 1 0,0-1 0,1 0 0,-1-1 0,0 0 0,1 1 0,-1-1 0,1 0 0,0 0-432,0 0-1448,-1 3-2521,-8 7-2569,-2 2-12114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12:43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29 965 192,'-2'0'5325,"-3"2"-3470,4-1-1600,1-1-198,-1 0 0,1 0 0,0 1 0,0-1 0,-1 0 0,1 0 1,-1 0-1,1 1 0,0-1 0,-1 0 0,1 0 0,0 0 0,-1 0 1,1 0-1,-1 0 0,1 1 0,0-1 0,-1 0 0,1 0 0,-1 0 1,1-1-1,0 1 0,-1 0 0,1 0 0,-1 0 0,1 0 0,0 0 0,-1 0 1,1 0-1,0-1 0,-1 1 0,1 0 0,0 0 0,-1-1 0,1 1 1,-1-1-1,-5 9 2007,11-16-73,8-4-1721,-1-2-1,0 1 0,-2-1 0,16-26 1,31-68 248,-56 105-485,13-29 138,-10 22-53,-1 1 0,1 0 0,11-16 0,9-22 217,-12 17-23,31-57 376,48-42 623,-84 120-891,12-15-107,-2 0-1,-1-1 1,20-43 0,0-6 312,-15 27-346,20-59 384,-40 98-359,-3 10-142,-9 18-90,5-8-75,-20 41 69,25-49-27,1-8 19,0 0-12,1 8-41,-1-3 46,-5 2-287,-20 39-1403,-1-14-3198,-9-6-1518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7:44:43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0 696,'0'0'560,"4"0"-368,0 0-144,3 4-96,4-4-368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5:00:13.46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315 398 7098,'-43'-18'8709,"43"18"-8668,-2 23 325,1-7 333,-3 4-143,-1-1 0,-1 1 0,-14 31 0,-2 6-162,-2 13-154,-25 118 0,45-166-245,1-1 1,1 2 0,0-1 0,2 0 0,1 0 0,1 0 0,0 0 0,2 0 0,0 0 0,9 21 0,-11-36-26,1-1 1,-1 0-1,2 0 0,-1 0 1,1 0-1,0 0 1,0-1-1,0 1 1,1-1-1,0-1 1,0 1-1,0-1 1,7 5-1,-9-7 2,0-1-1,0 1 1,0-1 0,0 0-1,0 0 1,0 0 0,0-1-1,0 1 1,0-1-1,0 1 1,0-1 0,1 0-1,-1-1 1,0 1 0,0 0-1,0-1 1,0 0 0,0 1-1,0-1 1,0-1 0,0 1-1,0 0 1,0-1-1,0 1 1,-1-1 0,1 0-1,-1 0 1,1 0 0,3-4-1,8-10 18,0-1-1,-2 1 1,0-2 0,-1 0-1,-1 0 1,0-1-1,10-30 1,-4 12 6,101-244 9,-94 217 17,-3-1-1,17-100 1,-35 153-9,0 0 1,-1 0 0,-1-1 0,0 1 0,0 0-1,-2 0 1,1-1 0,-1 1 0,-1 0 0,-7-18-1,8 24 1,-1 1-1,0 0 0,0-1 0,-1 1 0,1 0 0,-1 1 0,0-1 1,0 1-1,-1-1 0,1 1 0,-1 1 0,0-1 0,0 1 0,-1-1 0,1 1 1,0 1-1,-1-1 0,0 1 0,0 0 0,1 0 0,-1 1 0,0 0 1,-7-1-1,3 2-9,0-1 0,0 2 1,-1-1-1,1 2 0,0-1 1,1 1-1,-1 1 0,0-1 1,1 2-1,-1-1 0,1 2 0,0-1 1,0 1-1,0 0 0,1 1 1,-9 7-1,-4 5-21,0 1 0,2 1 0,0 1 0,-29 41 0,20-21 7,2 2 0,2 1 0,2 1 0,-30 86 0,41-98 3,2 0 0,2 1 0,1 0 0,1 0 0,2 0 0,1 0-1,7 69 1,-3-89-5,0 1-1,2-1 0,-1 0 1,2 0-1,0 0 0,1-1 1,0 0-1,1 0 0,0 0 1,1-1-1,1 0 0,-1-1 0,2 0 1,0 0-1,0-1 0,1 0 1,0-1-1,1 0 0,0-1 1,0 0-1,1-1 0,14 6 1,-4-1-9,0-2 1,1-1-1,0-1 1,1-1-1,-1-1 1,1-1-1,1-1 1,44 1-1,-64-5 9,-1-1 0,1 0-1,-1 1 1,0-1 0,1-1-1,-1 1 1,0-1 0,0 0 0,0 0-1,0-1 1,0 0 0,0 1-1,-1-1 1,1-1 0,-1 1-1,0-1 1,0 0 0,0 0 0,0 0-1,5-9 1,1-3-17,-2-2 1,1 1-1,-2-1 0,8-30 0,-9 30 28,9-29 2,178-579 101,-186 602-66,23-102 284,-28 111-221,0 1 0,0-1 0,-2 0 0,0 1 0,-1-1 0,-3-19 0,4 31-73,-1 1 1,1 0-1,-1-1 0,1 1 0,-1 0 1,0-1-1,0 1 0,0 0 0,-1 0 1,1 0-1,0 0 0,-1 0 0,0 0 1,1 0-1,-1 0 0,0 1 0,0-1 1,0 1-1,0-1 0,0 1 0,0 0 1,0 0-1,0 0 0,-1 0 0,1 0 1,0 0-1,-1 1 0,1-1 0,0 1 1,-1-1-1,1 1 0,-1 0 0,1 0 1,-1 0-1,1 0 0,-1 1 0,1-1 0,-3 2 1,-4 0-22,-1 0 0,1 1 0,0 0 0,0 1 0,1 0-1,-1 1 1,1 0 0,-13 10 0,11-6-16,1 0-1,0 1 1,1 0-1,0 1 0,1-1 1,0 2-1,0-1 1,1 1-1,1 0 0,0 0 1,0 0-1,-2 16 1,-5 21-5,-8 89 1,18-115 14,-4 22-18,3 1 0,2-1 1,8 89-1,-4-116 2,0-1 0,1 0-1,1-1 1,1 1 0,14 27-1,-15-35-4,1 1 0,0-1-1,0 0 1,1-1-1,0 0 1,1 0 0,0-1-1,0 1 1,0-2 0,12 8-1,-13-10 19,0 0 0,-1-1 0,1 0 0,0-1 0,1 1-1,-1-2 1,0 1 0,1-1 0,-1 0 0,1 0 0,-1-1 0,9 0 0,-4-1-4,1-1 0,-1 0 1,1-1-1,-1 0 0,0-1 1,18-9-1,0-3-3,-2 0 0,0-2 0,-1-1-1,40-38 1,-6-1 22,-3-2 0,59-82 0,78-147 39,-181 266-41,51-94 20,-60 105-12,0 1 0,-1-1 1,-1 0-1,0 0 0,0-1 1,-1 1-1,-1-1 0,1-14 1,-2 23-2,0-1 0,-1 1 0,1 0 0,-1 0 0,0 0 0,0-1 0,0 1 0,-1 0 0,1 0 0,-1 0 0,0 1 0,0-1 0,0 0 0,-1 1 0,1-1 0,-1 1 0,-4-5 0,2 5 0,1 0-1,-1 0 1,1 0 0,-1 1-1,0-1 1,0 1-1,0 1 1,0-1 0,-1 0-1,1 1 1,0 0-1,-7 0 1,-3 0 3,-1 2 1,1-1-1,0 2 0,-1 0 1,1 0-1,0 2 0,0 0 1,-25 11-1,13-2-15,1 2 0,0 1 1,1 1-1,1 1 0,0 1 0,2 1 0,0 1 1,2 1-1,-35 47 0,20-19-15,3 2 0,2 1 0,-45 110 0,54-107-12,-24 107-1,38-128 19,1 1 0,2 0-1,2 0 1,3 44 0,-1-67-8,1 0 0,1-1 1,0 1-1,1-1 0,1 1 0,0-1 1,0 0-1,1-1 0,0 1 0,1-1 1,1 0-1,0 0 0,0-1 0,1 0 1,0 0-1,1-1 0,0 0 0,0 0 1,1-1-1,0 0 0,0-1 0,1 0 1,0-1-1,1 0 0,-1-1 0,1 0 1,0-1-1,17 4 0,-6-4-7,-1-1 1,1-1-1,0-1 0,0-1 0,0-1 0,0-1 1,0-1-1,-1-1 0,1-1 0,-1-1 0,0-1 0,35-17 1,-12 3-3,-2-3 0,0-1 1,-1-2-1,70-61 0,-51 31 39,-3-3 0,-2-2 0,-3-2 0,-3-3 0,-3-1 0,47-93 0,-83 141 52,-1-1-1,-1-1 0,-2 1 1,0-1-1,0 0 1,-2-1-1,-1 1 0,1-34 1,-4 48-16,-1 0 1,0 0-1,-1 0 1,0 0 0,0 1-1,0-1 1,-1 0-1,0 0 1,-1 1-1,0 0 1,0-1-1,-1 1 1,0 0-1,0 0 1,0 1-1,-1-1 1,0 1 0,0 0-1,-1 1 1,1-1-1,-1 1 1,-1 0-1,1 0 1,-1 1-1,1 0 1,-1 0-1,-10-4 1,10 5-16,-1 1 1,0-1-1,0 1 1,0 1-1,0-1 1,0 1-1,0 1 1,0 0-1,0 0 0,0 0 1,0 1-1,-15 3 1,12-1-26,0 1-1,0 0 1,1 1 0,0 0 0,0 0 0,0 1-1,0 1 1,-11 9 0,5-2-26,2 1-1,0 0 1,0 1 0,2 0 0,0 1 0,1 0-1,0 1 1,1 0 0,-12 35 0,15-32-2,1 0 0,1 1 0,1 0 1,1 0-1,0 0 0,2 1 0,1-1 1,1 0-1,0 0 0,2 1 1,10 39-1,-9-46-33,2-1 1,0 1-1,0-1 1,2 0 0,0-1-1,0 0 1,1 0-1,1-1 1,0 0-1,1-1 1,1 0 0,0 0-1,0-1 1,1-1-1,0 0 1,27 14-1,-29-18 8,1 0 0,1-1 0,-1-1-1,1 0 1,0-1 0,0 0 0,0-1-1,0 0 1,0-1 0,0 0-1,26-3 1,-20-1 25,-1-1 0,1 0 0,-1-2 0,0 0 0,-1 0 0,0-2 0,27-15 0,-5-4 21,-1-1 0,-1-1-1,-1-3 1,-2 0 0,56-70 0,-58 62 2,-2-1 0,26-48 0,-47 73 13,0 0-1,-2 0 1,0-1 0,-1 1-1,0-2 1,-1 1-1,-2-1 1,1 1-1,0-25 1,-4 36 4,-1 0 0,1-1-1,-1 1 1,0 0 0,-1 0-1,1 0 1,-1 0 0,0 0 0,-1 1-1,1-1 1,-1 1 0,0-1 0,-1 1-1,1 0 1,-1 0 0,0 0-1,-1 1 1,1 0 0,-1-1 0,1 1-1,-1 1 1,-7-5 0,4 4 6,1 0 0,-1 1 0,1 0-1,-1 0 1,0 0 0,-1 1 0,1 1 0,0-1 0,0 1 0,-1 1 0,1 0 0,0 0 0,-1 0 0,1 1-1,-16 4 1,10-1-21,0 0 1,0 2-1,0 0 0,0 0 0,1 2 0,0-1 0,1 2 0,0 0 0,0 0 0,-11 12 1,8-5-11,1 0 0,1 0 0,0 1 0,2 1 0,0 0 1,-16 36-1,18-32-11,1 1 0,0 1 1,2-1-1,0 1 0,2 1 1,1-1-1,1 0 0,1 1 0,1-1 1,1 1-1,1-1 0,1 1 1,7 25-1,-7-39-2,1 0-1,0 0 1,0-1 0,1 0-1,1 0 1,-1 0 0,2-1-1,-1 0 1,1 0 0,1 0-1,0-1 1,0 0 0,10 7-1,-4-6 6,-1 0-1,1-1 0,0-1 0,1 0 0,0-1 1,0-1-1,0 0 0,23 3 0,7-2-7,1-2 0,0-2 0,-1-2-1,1-3 1,67-10 0,-83 8-33,1-1 1,-2-1-1,1-2 1,-1-1-1,0-1 0,40-22 1,-49 22 24,-1-2 0,-1 0 1,0-1-1,-1-1 0,0-1 0,-1 0 0,-1-1 1,0 0-1,16-29 0,-16 23 16,-1-1 0,-2-1 0,0 0 0,-2-1 0,-1 0 0,-1-1 0,7-38 0,-14 52 16,1 1 1,-2-1-1,0 0 0,0 1 1,-2-1-1,1 1 0,-1-1 1,-5-13-1,4 17 14,0 0 1,-1 1-1,0 0 0,-1 0 0,0 0 1,0 0-1,0 0 0,-1 1 1,0 0-1,-1 1 0,0-1 1,-9-6-1,10 8 20,-1 1 1,0-1-1,0 2 1,0-1-1,0 1 1,-1 0-1,1 0 1,-1 1-1,0 0 1,1 0-1,-1 1 1,0 0-1,-14 0 1,11 2-15,0 0-1,-1 1 1,1 0 0,0 0 0,0 2 0,1-1-1,-1 1 1,-19 11 0,13-5-25,0 1-1,0 1 1,1 1-1,1 0 1,0 1 0,1 0-1,1 2 1,0-1 0,1 1-1,-16 29 1,17-22-15,0 1-1,2 1 1,1 0-1,1 0 1,0 0-1,3 1 1,0 0 0,1 0-1,2 0 1,0 0-1,2 0 1,4 27-1,-2-30-24,1 0-1,1 0 0,1-1 1,1 1-1,2-2 0,0 1 1,0-1-1,2 0 0,1-1 1,1 0-1,0-1 0,1-1 0,29 29 1,-36-40 16,0-1 0,0 0 0,0 0 0,1-1 0,0 0 0,0 0 0,1-1 0,-1 0 0,1 0 0,0-1 0,-1 0 0,2-1 0,-1 0 0,0 0 0,0-1 0,1 0 0,-1-1 1,0 0-1,1 0 0,-1-1 0,0 0 0,1-1 0,-1 0 0,0 0 0,0-1 0,-1 0 0,1-1 0,0 0 0,8-6 0,6-5 13,0-1 0,-2-1 1,0-1-1,30-32 0,-15 8 5,38-57 0,-62 83 2,-1-1-1,-1-1 1,0 0-1,10-29 1,-18 43 7,-1 0 1,1-1-1,-1 1 0,0-1 0,-1 1 1,1-1-1,-1 0 0,0 1 1,0-1-1,0 1 0,0-1 0,-1 0 1,0 1-1,0-1 0,0 1 1,-1 0-1,1-1 0,-1 1 0,0 0 1,0 0-1,-1 0 0,1 0 0,-1 0 1,-6-6-1,0 2 7,-1 0 0,0 1 1,0 1-1,0-1 0,-1 2 0,0-1 1,0 1-1,-22-6 0,16 7 9,-1 0 0,0 0-1,0 2 1,0 0 0,-23 1 0,36 1-25,0 1 1,-1-1-1,1 1 1,0 0 0,0 0-1,0 0 1,0 1-1,0 0 1,0 0-1,1 0 1,-1 0 0,0 1-1,1 0 1,0 0-1,0 0 1,0 0-1,0 1 1,0 0 0,1-1-1,-1 1 1,1 1-1,0-1 1,0 0-1,1 1 1,-1-1 0,1 1-1,0 0 1,0 0-1,1 0 1,0 0-1,-1 0 1,0 10-1,1-3-27,1 0 0,0 1 0,0-1 0,1 0 0,0 0 0,1 0-1,1 0 1,0-1 0,0 1 0,1 0 0,1-1 0,0 0-1,10 16 1,-8-16-91,1 0 0,0 0 0,1-1-1,0-1 1,0 1 0,1-1-1,0-1 1,1 0 0,0 0 0,0-1-1,1-1 1,0 0 0,0 0 0,0-1-1,1-1 1,-1 0 0,1 0 0,0-2-1,0 1 1,1-2 0,-1 0-1,0 0 1,1-1 0,-1-1 0,0 0-1,0-1 1,14-4 0,67-26-2348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6:38:02.7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1 170 1128,'13'17'2437,"-11"-16"-2193,0 0 0,-1 0-1,1 0 1,0 0 0,0 0 0,0 0-1,0-1 1,0 1 0,0 0-1,0-1 1,0 0 0,0 1 0,0-1-1,1 0 1,-1 0 0,0 0-1,0-1 1,0 1 0,0 0 0,0-1-1,2 0 1,8-3 281,-1 0 0,0-1 0,0 0 0,14-10 0,1 1 396,-11 7-653,1 1-1,1 1 0,-1 0 1,1 1-1,21-2 1,86-2-643,14-1-1754,-44-8 717,67-9 380,-154 26 1079,0 0 1,0 0 0,0 0-1,0 1 1,0 0-1,0 0 1,-1 1-1,1 0 1,0 0-1,-1 0 1,0 1-1,1 0 1,-1 0-1,0 1 1,-1 0-1,1 0 1,-1 0-1,1 1 1,-1-1-1,0 1 1,6 9 0,-10-13-19,1 0 0,0 0 1,-1 0-1,1 0 0,0 0 1,0 0-1,0-1 0,0 1 1,0 0-1,0-1 0,0 0 1,0 1-1,0-1 0,0 0 1,0 0-1,0 0 1,0 0-1,0-1 0,0 1 1,-1-1-1,1 1 0,3-2 1,47-17 53,-42 14-45,29-12-36,-9 3 85,52-16 1,-71 27-157,0 1-1,-1 0 1,1 1-1,0 0 1,0 0-1,0 1 1,0 0-1,0 1 1,11 3-1,26 10-1053,13 3-945,-56-16 2002,0 0 0,-1-1 0,1 0 0,0 0 0,-1 0 1,1-1-1,0 0 0,-1 0 0,1 0 0,-1 0 0,7-3 0,24-16 27,-24 13 70,1 0-1,0 1 1,20-7 0,-30 12-23,1 0-1,-1 0 0,1 0 1,0 1-1,-1 0 1,1-1-1,0 1 0,0 0 1,-1 0-1,1 0 1,0 1-1,-1-1 1,1 1-1,0-1 0,-1 1 1,1 0-1,-1 0 1,1 0-1,-1 1 1,1-1-1,-1 0 0,4 4 1,-4-2 2,0-1 0,0 1 0,0 0 1,0-1-1,-1 1 0,1 0 0,-1 0 0,0 0 1,0 0-1,0 0 0,-1 0 0,1 1 0,-1-1 1,1 4-1,-1-4-34,1 1 1,-1 0-1,1-1 1,0 1-1,0-1 0,0 1 1,0-1-1,1 0 1,2 4-1,4-1-823,9-13-786,30-24-883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9:05:47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1253 155 2377,'0'0'3107,"22"-10"1626,-20 9-4208,1 0 1,0 0-1,0 0 1,0 0-1,1 0 1,-1 1-1,0 0 0,0-1 1,4 1-1,20-3 582,57-19 884,136-17-1,-185 36-1792,0 1 1,0 2-1,0 2 0,1 0 0,63 15 1,-80-15-131,0-1 0,0-1 0,0-1 0,0-1 0,-1 0 0,1-1 0,26-9 1,-20 6-12,-6 3-17,0 0-1,0 1 0,0 1 0,36 3 0,76 17 147,-11-1 211,-113-17-374,9 0 37,-1 1 0,22 5 0,-31-5-51,0 0 1,0 0 0,0 1-1,-1 0 1,1 0 0,-1 0-1,1 1 1,7 7 0,10 11 9,0 0 1,19 27-1,27 23 6,-50-55 29,-1 0 0,-1 2 1,22 31-1,-22-21 54,17 44 0,12 20-22,-32-65-70,-1 0 0,-1 0 0,-1 1 0,-2 1 0,-1-1-1,-2 2 1,4 36 0,-10-58-4,0-1 0,0 1 0,-1-1 0,0 1 0,0 0 0,-4 10 0,-1 7 8,1 0-11,-1 0 0,-1 0 0,-1-1 0,-1 0 0,-2 0 0,0-1 0,-15 23 0,-17 33-1,23-44-8,15-25 0,-1-1 0,0 1 0,-1-1 0,-15 17 0,-25 19-13,10-10-20,-56 70 1,85-97 34,-1-1 0,0 0 1,0 0-1,-18 11 0,12-8 3,-12 6 3,-41 20 0,38-21-5,-33 22 0,50-30 3,-1-1 0,0 0 1,0-1-1,-1-1 0,0 0 0,-20 4 0,-31 11 15,-37 16 289,81-28-247,-1 0 0,0-2 0,0-1 0,0-1 1,-34 2-1,-19 3 7,1-1 65,-137-2-1,149-7-123,14 1 114,-70-9 1,-130-13 39,240 21-153,-1 1 0,1 0 0,0 1 0,-9 1-1,9 0 23,0-1 0,0-1 1,0 1-1,-15-3 0,-49-11 151,28 4-120,-1 2 0,-61-2 0,85 8-60,-1 0 0,-32-8 0,42 7-4,-108-11 19,18 4-2,96 7-8,-1-1 1,1 1-1,-1-1 0,1-1 0,0 1 0,0-1 0,0-1 0,1 1 0,0-1 0,-1 0 1,-4-7-1,-72-63 6,65 56-1,14 15-16,0 1 1,1 0-1,0-1 0,0 0 1,0 0-1,0 0 1,1 0-1,-1 0 0,1-1 1,0 1-1,-2-9 1,1 6 6,1-1 0,-2 1 1,1-1-1,-1 1 1,0 0-1,0 0 0,-1 1 1,0-1-1,-11-11 1,14 16-9,-1-1 0,1 0 0,0 0 0,0 0 0,0 0 0,1 0 0,-1-1 1,1 1-1,0 0 0,0-1 0,-1-4 0,0 1 1,-24-60 25,26 65-23,-1 0 0,1 1 0,-1-1 1,0 1-1,0-1 0,0 1 0,0-1 0,0 1 1,0-1-1,0 1 0,-2-1 0,-6-13 9,9 9-12,-1 1-1,0-1 1,0 1 0,-1-1 0,0 1 0,0 0-1,-5-10 1,5 9 0,-1 1-1,1-1 1,0 1-1,0-1 1,0 0-1,1 0 1,0 0-1,0-6 1,-5-26-15,5 33 12,0 0-1,0 0 0,0 0 0,0 0 0,1 0 0,0 0 0,0-1 0,0 1 0,1 0 0,1-7 0,4-9-2,-2 0-1,4-42 0,-1 5 5,-2 36-13,1 1 1,1 1-1,0-1 1,16-29-1,3-6-3,-7 0 45,9-20-37,-12 33 17,-13 33-7,0 1 0,1-1 0,0 1 0,9-16 0,-4 11-6,0 1 0,0 0-1,1 1 1,1 0 0,0 1 0,13-11 0,-17 17 5,14-13-11,1 2 1,1 0 0,45-23 0,1 0 5,-38 22 5,-24 13 1,0 0 1,1 0 0,15-6 0,64-26-1,-72 30 3,0 0 0,-1-2 0,0 1-1,17-15 1,-16 12-4,-1 1 0,2 0-1,28-13 1,-29 16 0,-1-1 0,1 0 0,13-11 0,-16 10 1,0 1 0,1-1 0,1 2 1,18-7-1,28-11-5,-45 17 4,0 1-1,29-9 0,-1 10-29,-35 5 31,-1 0-1,1-1 1,0-1 0,-1 1 0,16-6 0,-17 5-1,1-1 0,-1 2 0,1-1 0,0 1 1,0-1-1,0 2 0,0-1 0,0 1 0,11 1 1,5 0-4,-22-1 7,71 3-59,-64-3 43,-1 2 1,1-1-1,-1 1 1,0 0-1,1 0 1,-1 1-1,10 5 1,33 7-35,-43-12-229,-35 1-9301,-52-7 2656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9:05:51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1 276 2817,'8'-15'9459,"14"-3"-5807,-16 14-3107,0 0 0,0 0 0,0 1-1,1 0 1,11-4 0,185-48 2748,-37 9-2529,-111 36-535,1 2 1,57-1-1,27-3 173,12-4-104,1 7 0,160 10 1,-79 6 487,406-43 0,-546 24-676,0 4-1,1 4 1,102 9 0,259 16 206,-42-4 205,-317-10-439,76 9-14,-102-7-43,71-1 0,-138-8-21,-59 4-5369,23 1 1527,-33-1-1615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9:05:5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0 3849,'17'5'21102,"0"-3"-23031,10 1 2071,0 0-1,-1 2 1,1 0-1,-1 2 1,-1 2 0,1 0-1,-1 1 1,-1 1-1,0 2 1,-1 0-1,0 2 1,-1 0-1,29 27 1,-45-37-122,0-1 0,1 0 1,0 0-1,-1 0 0,1-1 0,0 0 1,1 0-1,-1 0 0,1-1 0,8 1 1,13 5 4,-15-2 11,-14-6-31,0 0 0,0 0 0,0 0 0,-1-1 0,1 1 0,0 0 0,0 0 0,0 0 0,0 0 0,0 0-1,0 0 1,0 0 0,0 0 0,-1 0 0,1 0 0,0 0 0,0 0 0,0 0 0,0 0 0,0 0 0,0 0 0,0 0 0,-1 0 0,1 0 0,0 0 0,0 0 0,0 0 0,0 0 0,0 0 0,0 0 0,0 0 0,-1 0 0,1 0 0,0 0 0,0 0 0,0 0 0,0 0 0,0 0 0,0 0 0,0 0 0,0 0 0,-1 1 0,1-1 0,0 0 0,0 0 0,0 0 0,0 0 0,0 0 0,0 0 0,0 0 0,0 0 0,0 1-1,0-1 1,0 0 0,0 0 0,0 0 0,0 0 0,0 0 0,0 0 0,0 0 0,0 1 0,0-1 0,0 0 0,0 0 0,0 0 0,0 0 0,0 0 0,0 0 0,0 1 0,-3-1 28,-1 1 1,1 0-1,0 1 0,-1-1 1,1 0-1,0 1 0,0 0 1,0 0-1,0 0 0,0 0 1,-3 4-1,-39 36-104,30-27 104,10-10-34,-352 327-4,269-238 24,72-75-16,8-8-53,17-15 0,22-19 16,-29 21 46,6-4-84,0 0-1,-1-1 1,0 1-1,0-1 1,0-1-1,-1 1 1,10-17-1,-17 15-2304,-13-1-1217,-29-14-3728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9:09:06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1 552,'0'0'1130,"11"6"835,-28 10 3750,16-15-5276,1 0 1,0 0-1,-1 0 0,1 0 0,0 0 1,0 1-1,0-1 0,0 0 0,0 0 1,0 0-1,0 0 0,0 0 1,0 0-1,0 0 0,1 0 0,-1 0 1,0 0-1,1 2 0,13 34-311,0 4 205,-4 1 147,23 132 557,-31-141-570,-4 51 0,-1-15 66,2 5-131,1 67 402,0-17-169,1-118-613,1 21 204,10 49 0,22 86 845,-22-124-665,2-2 0,1 0 1,25 42-1,-23-44-167,13 37 162,-19-44-165,16 32-1,4-3 219,8 15 205,76 107 1,-83-141-445,1-2 1,39 32 0,-72-67-215,22 19 97,1-2 0,1 0 0,0-2 0,34 16 0,108 39 134,-101-44-197,248 86 553,-27-17-137,-116-50 6,-152-41-431,-1 1 0,0 1-1,0 1 1,0 0-1,24 16 1,-28-16-12,0-1 1,1-1 0,0 0-1,18 4 1,-8-2 11,40 14 193,66 33 0,-21-15-90,-49-19-131,82 39 2,-51-34 0,121 18 0,33 9 0,-168-29 0,33 9 0,-94-30 0,0-1 0,0 0 0,0-2 0,0 1 0,0-2 0,24-5 0,31-3 0,6-3 0,-59 9 0,1 1 0,37-3 0,-38 8 0,-1 0 0,1 1 0,0 1 0,29 10 0,2 1 0,-32-11 0,34 9 0,68 9 0,-106-20 0,0 1 0,-1 0 0,23 10 0,-14-5 0,-7-4 0,1 0 0,-1-2 0,1 1 0,23-1 0,5 2 0,9 7 0,-50-9 0,0-2 0,0 0 0,-1 0 0,1 0 0,0 0 0,0-1 0,0 1 0,-1 0 0,1-1 0,0 1 0,-1-1 0,1 0 0,0 0 0,-1 0 0,3-1 0,-4 2 0,0 0 0,0 0 0,0 0 0,0 0 0,0 1 0,0-1 0,0 0 0,0 0 0,0 0 0,0 1 0,0-1 0,0 0 0,0 0 0,0 0 0,0 0 0,0 1 0,0-1 0,0 0 0,0 0 0,0 0 0,0 0 0,0 1 0,1-1 0,-1 0 0,0 0 0,0 0 0,0 0 0,0 0 0,0 1 0,0-1 0,0 0 0,1 0 0,-1 0 0,0 0 0,0 0 0,0 0 0,0 0 0,0 0 0,1 0 0,-1 0 0,0 1 0,0-1 0,0 0 0,0 0 0,1 0 0,-1 0 0,0 0 0,0 0 0,0 0 0,0 0 0,1 0 0,-1 0 0,0 0 0,0-1 0,0 1 0,1 0 0,-1 0 0,0 0 0,0 0 0,0 0 0,0 0 0,0 0 0,1 0 0,-1 0 0,0 0 0,0-1 0,-2 1 0,1-4-16,1 3-73,-27 8-1576,15-5 364,1 0-1,0 2 0,-1-1 1,1 1-1,0 1 0,-13 7 1,-26 12-3912,-67 24-5331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9:09:07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319 0 6665,'-23'23'22098,"29"-22"-21955,0 1 0,-1-1 0,1 1-1,-1 0 1,0 0 0,0 1 0,0 0-1,5 3 1,10 5 90,21 7-55,-1 2-1,-2 2 1,49 34-1,-71-43-163,-1-1-1,-1 2 1,0 0-1,-1 0 0,0 2 1,-1-1-1,-1 2 1,0-1-1,15 36 0,-21-40 0,-4-8-11,1 1 0,-1-1 0,1 0 0,0 0 0,1 0 0,4 7 0,-2-10 5,-3-1 42,-12 1 382,-3 7-433,0 0 0,0 1 1,1 0-1,1 1 0,-1 1 1,2-1-1,-14 18 0,-5 4-6,-504 471-5,496-470 16,5-1-49,32-32 44,0 0 0,0 0 0,0 0 0,1 0 0,-1 0 1,0 0-1,0 0 0,0 0 0,0 0 0,0 0 0,0 0 0,0 0 0,0 1 0,0-1 0,0 0 0,1 0 0,-1 0 0,0 0 0,0 0 0,0 0 0,0 0 0,0 0 0,0 0 0,0 1 0,0-1 0,0 0 0,0 0 0,0 0 0,0 0 0,0 0 0,0 0 0,0 0 0,0 0 0,0 1 0,0-1 0,0 0 0,0 0 0,0 0 0,0 0 0,0 0 0,0 0 0,0 0 0,-1 0 0,1 1 0,0-1 0,0 0 0,0 0 0,0 0 1,0 0-1,0 0 0,0 0 0,0 0 0,0 0 0,0 0 0,0 0 0,-1 0 0,1 0 0,0 0 0,0 0 0,0 0 0,0 0 0,0 0 0,0 0 0,0 0 0,-1 0 0,20-10-133,12-6 101,-24 13-15,0 0 0,-1-1-1,1 0 1,10-8 0,-93 31-17084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9:14:36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2615 209 4449,'6'-5'1867,"0"1"1,0-1-1,0 1 0,11-5 1,31-8 3128,56-2-1976,-68 14-2360,20-4 1,161-31 707,3-4-906,-188 41-389,0 0-1,0 3 1,-1 0 0,1 2 0,36 7-1,-43-5 24,1-2-1,0 0 0,-1-2 0,1 0 0,0-2 1,-1-1-1,32-8 0,-36 7-67,31-7 97,2 2 0,0 2-1,91 0 1,-71 9 20,-35-3-85,65 10 0,-94-7-61,1 2-1,-1-1 1,0 2 0,0-1-1,13 9 1,22 10-7,-33-18 17,0-1 1,0-1-1,0 0 1,0-1-1,1 0 0,-1-1 1,23-1-1,0-3 34,48-9 0,-50 6-33,0 1 0,36 0 0,-63 6-15,-1-1 1,1 2 0,0-1 0,0 1-1,0-1 1,9 6 0,-8-4 2,0 0 0,0-1 1,0 1-1,13 1 0,7-2 4,-18-2-2,-1 0 0,1 1 1,-1 0-1,1 0 0,-1 1 1,0 0-1,1 0 0,-1 1 1,0 0-1,-1 0 0,1 1 1,0 0-1,-1 1 0,7 5 1,58 45 39,-47-37 5,28 26 1,-45-36-40,0 1 1,0-1 0,-1 1 0,-1 1 0,1-1-1,-2 1 1,6 11 0,5 19 62,-2 1-1,-2 0 1,-2 1-1,9 74 1,-16-65 22,-2-1 0,-3 1 1,-10 67-1,5-56-33,-1 9-21,-5 83 72,12-144-94,-1 0-1,1 0 1,-1 0-1,-1 0 1,0-1-1,0 0 1,-1 1-1,0-1 1,-1 0-1,0-1 1,0 1-1,-1-1 1,0 0-1,0 0 1,-1-1 0,-12 11-1,-4 2 10,-1-1 1,-1-1-1,-1-1 0,-33 17 0,36-22-19,10-4 2,1-2 0,-1 0 0,-25 8-1,12-5 9,-24 5 50,3-6 44,0 3 0,-46 17 0,58-17-37,0 0 1,0-2-1,0-2 1,-1-1-1,-37 0 1,43-5-40,1 1 0,-1 1 0,1 1 0,0 2 0,0 0 0,-40 16 0,19-6-13,-1-2 1,0-3 0,-1-2 0,0-3 0,0-1-1,-92-5 1,58 2 153,-108 15 0,-18 2 170,129-20-260,-166-24 0,31 0-20,195 23-42,-29-1 0,-65 3 0,47 5 2,-1-4 0,1-3 1,-134-21-1,83-10 18,88 21-32,-1 3-1,-43-7 1,-243-10-18,290 24 6,1 2 0,-1 0 0,-35 6 0,38-2 6,-1-2 1,0-1 0,0-1 0,-39-5 0,-7-8 27,54 10-32,1 1 0,-1 0 1,0 1-1,-31 4 0,24-2 8,1 0 0,-29-4 0,9-2 4,28 4-4,-1-1 1,1 0-1,-1-2 1,-31-10 0,33 9-12,1 1 0,-1 0 1,0 1-1,-32-1 1,27 3 0,-45-10 1,50 6 2,0-1 1,-19-10 0,17 7 1,10 3-2,0 0 0,0-1 1,1 0-1,0 0 0,-8-10 1,-6-4-2,1 2 0,12 10 0,0 0 0,-1 1 0,0 1 0,-19-12 0,4 7 0,18 10 0,1-1 0,0 1 0,0-1 0,1-1 0,-1 1 0,0-1 0,1 0 0,-6-5 0,-9-18-1,9 14 6,1 0 0,-18-16 0,14 16-2,0 0-1,0-1 0,-11-16 0,21 24-6,1 1 0,-1-1-1,1 0 1,0 0 0,0 0 0,1 0-1,0-1 1,0 1 0,1-1-1,-1 1 1,1-1 0,0-10 0,0-10-8,-9-48 1,6 56-16,1 1-1,1 0 0,1-1 1,0 0-1,1 1 0,5-31 1,1 24-10,14-32 0,-6 18 5,-11 30 26,2 0 0,-1 1-1,1-1 1,0 1 0,1 0 0,0 0-1,7-7 1,52-48-45,-62 61 51,60-51-41,131-83 1,-177 127 24,1 1 1,-1 1 0,2 1 0,-1 0 0,1 1 0,-1 2 0,32-4 0,-20 3 7,50-13 0,-76 15 9,27-7-2,46-21 1,-66 25 0,1 1 0,0 1-1,0 0 1,0 0-1,0 2 1,0-1 0,13 1-1,13-2-10,243-40 24,-265 40-12,35-10 3,89-9 1,-118 21-4,-1-1-7,0 1 0,0 0 0,28 5 0,-39-4 7,0 0 0,0-1 0,0 0 0,0 0 1,0-1-1,11-3 0,16-3 4,23 0-8,76-1 1,-67 9-1,138-3 12,-56-3-2,-53 3 53,184-28 0,-270 29-55,0 0-1,0 1 0,14 0 1,67 8-23,-104-17-3372,-22 4 356,-66-8-3039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9:15:07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96 1088,'-4'-20'5093,"3"0"-3232,1 17-1523,-1-1-1,1 1 0,0 0 1,0-1-1,0 1 0,1 0 0,-1-1 1,1 1-1,3-22 9893,-4 26-9968,-1 92 1036,-1 2-934,14 115 1,19-28-34,-24-155-295,1 0 0,1-1-1,2 0 1,22 40-1,-17-37 60,-2 1 0,0 0 0,-2 1-1,15 65 1,-26-91-35,1 1-1,-1-1 1,2 1 0,-1-1-1,0 0 1,1 0 0,0 0-1,0 0 1,0 0 0,1-1-1,5 6 1,1-1 80,1 0 0,0-1 0,19 10 0,0 0 8,75 41 445,-91-52-502,1-1-1,-1-1 1,1 0 0,0-1 0,28 3 0,-5-3 59,0-1 49,0 1-1,0 2 1,40 13-1,-56-12-92,3 2 41,0-1-1,1-1 1,-1-1 0,1-2 0,0 0 0,40-1 0,-25-6 174,42-10-1,35-3 86,-103 16-381,0 0 0,0 0-1,0 2 1,0-1 0,30 9 0,25 13 80,-35-11-35,0-1 1,0-1 0,1-3 0,0 0 0,51 1-1,-62-8 25,154 5 368,-150-2-420,1 1 0,-1 2 0,-1 0 0,32 12-1,-18-2-26,0-2 0,0-1 0,77 10 0,-84-20 10,1-3 0,61-6 0,-71 2-13,0 2 1,0 1-1,0 1 0,0 1 1,0 1-1,48 11 0,-67-12-12,-1 0-1,1 0 1,0-1-1,0 0 1,0 0-1,0-1 1,-1 0-1,1 0 0,0-1 1,8-2-1,-5 1 5,0 1 0,0 0-1,17-1 1,-20 5 21,-13 1 144,2-2-80,15-7-300,66-19 125,-71 23 83,0 0 0,0 1 1,0 0-1,0 0 0,1 0 0,11 1 1,23-3 6,19-16 18,-48 2-31,-11 15 8,0 21-74,-1-18 71,0-1 0,1 1 0,-1 0 0,0 0-1,1 0 1,-1-1 0,1 1 0,-1 0-1,1-1 1,0 1 0,-1 0 0,1-1 0,0 1-1,-1-1 1,1 1 0,0-1 0,0 1 0,-1-1-1,1 0 1,0 1 0,0-1 0,0 0-1,0 0 1,0 1 0,23-10 30,-21 7-18,43-23 79,-46 24-77,2-1-12,1 1 0,-1 0-1,0 0 1,0-1 0,1 1 0,-1 0-1,0 1 1,1-1 0,3 0 0,11-5-7,-2-4 7,-13 7 3,1 1 0,0 0 0,0 0 0,0 0 0,1 0 0,-1 0 0,7-2 0,-9 4 14,-7 1 259,4 0-270,1 0 6,0 0-1,-1-1 1,1 1-1,-1-1 1,1 1-1,0-1 1,-1 1-1,1-1 1,-1 0-1,1 0 1,-1 0 0,1 0-1,-1 0 1,1 0-1,-1 0 1,1 0-1,-1-1 1,1 1-1,-1 0 1,1-1-1,-2 0 1,-21-10-5,6 4-5,1-1-1,0-1 1,-27-18-1,-96-94-16,38 30-1,94 84 17,-1 0 0,0 0 0,0 1 0,0 1 1,-1-1-1,-14-4 0,49 41-262,-13-15 172,-4-7 91,1 0 0,0-1 0,1 0 0,0-1 1,0 0-1,0-1 0,1 0 0,0 0 0,0-1 0,1-1 0,-1 0 1,1 0-1,16 2 0,-15-2-1,0 0 0,-1 1 0,1 0 0,-1 1 0,0 1 0,21 15 0,61 58 5,-68-57-1,2 4 6,-2 2 1,39 52-1,-54-76 3,-17-7 130,1 4-118,1 0 0,-1 0 0,1 0 0,0 1-1,-1-1 1,1 1 0,1 0 0,-1 0 0,0 1 0,-5 5 0,-45 50-54,-347 371-59,390-418 63,14-11-146,24-17-220,-13 7 418,-10 8-136,21-10 131,-24 11-82,-1 0 0,1 0-1,-1 0 1,1 0-1,-1 0 1,0 0 0,1-1-1,-1 1 1,1 0-1,-1 0 1,1 0 0,-1-1-1,0 1 1,1 0 0,-1-1-1,1 1 1,-1 0-1,0-1 1,0 1 0,1 0-1,-1-1 1,0 1-1,1 0 1,-1-1 0,0 1-1,0-1 1,0 1 0,0-1-1,1 1 1,-1-1-1,0 1 1,0-1 0,0 1-1,0 0 1,0-1-1,0 1 1,0-1 0,0 0-1,-9 1-2382,-39 15-2477,-104 24-4368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9:20:30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587 137 1464,'7'-9'13035,"5"11"-12092,78-23 1389,83-23-1093,-121 30-1005,-29 6-59,0 2 1,0 0 0,0 2 0,32-2 0,-51 6-168,-1 0 1,1 1 0,-1 0 0,1 0 0,-1 0-1,1 0 1,-1 0 0,1 0 0,4 4 0,-5-3 7,-1-1 1,1 0 0,-1 1 0,1-1 0,0 0 0,-1 0 0,1-1-1,0 1 1,0-1 0,0 1 0,-1-1 0,1 0 0,0 0-1,0 0 1,0 0 0,0-1 0,0 1 0,3-2 0,36-12 212,-29 8-140,-1 2 1,1-1-1,0 2 0,0 0 1,0 0-1,15 0 1,-26 3-92,-1 0 1,0 0 0,1 0 0,-1 0 0,1 1 0,-1-1-1,0 0 1,1 1 0,-1-1 0,0 1 0,1-1 0,-1 1-1,2 1 1,9 2-6,146-11 969,-144 7-938,-1 0-1,1 1 1,0 0 0,26 7-1,22 3 182,-34-10-109,-14-1-60,0 1-1,-1 0 1,1 0 0,0 2-1,-1 0 1,1 0 0,-1 1-1,0 1 1,0 0 0,16 9-1,-23-11-17,1 1 0,0-2-1,-1 1 1,1-1 0,1 0 0,-1 0-1,10 1 1,-12-3-6,0 1 1,0 0-1,0 0 0,0 0 1,1 0-1,-2 1 0,1 0 1,0 0-1,0 1 1,-1-1-1,1 1 0,-1 0 1,8 6-1,-5-2-6,0-2 0,0 1 0,0-1-1,16 9 1,-12-8-3,-5-3-2,0 1 1,0 0-1,-1 0 0,1 1 1,-1 0-1,5 5 0,-3-3 8,1 0 0,-1-1 0,2 0 0,-1 0 0,10 4-1,-8-4 4,-1-1-1,0 1 1,-1 1 0,11 9-1,-13-11-9,-1 1 0,0 0 0,0 0 0,0 1 0,-1-1 0,0 1 0,0 0 0,0 0 0,-1 1 0,0-1 0,-1 1 0,0-1 0,0 1 0,0 0 0,0 12 0,-2 12-7,1-16 9,-1 1-1,0 0 1,-2 0-1,0-1 0,0 1 1,-2-1-1,-5 18 1,6-27-19,0 0 0,-1-1 1,0 1-1,0-1 0,-9 11 1,0-1-34,7-3 26,6-12 18,0-1 0,0 1-1,-1 0 1,1 0 0,0-1-1,-1 1 1,1 0 0,0-1-1,-1 1 1,1 0 0,-1-1-1,1 1 1,-1-1 0,1 1-1,-1 0 1,1-1 0,-1 0-1,0 1 1,1-1 0,-1 1-1,0-1 1,1 0 0,-2 1-1,-3 1-2,0 1 0,1-1-1,-1 1 1,1 0 0,-8 7 0,-3 2 0,4-5 3,7-3 5,0-1-1,0 0 1,-1 0 0,1-1 0,-1 0 0,0 1 0,1-1 0,-1-1 0,0 1 0,0-1 0,0 0 0,-9 1 0,-2-1 9,1 1 1,-25 5 0,2 0-35,22-1-22,-8 1 6,9-7 36,0 2 0,0 0-1,0 1 1,0 0 0,1 2-1,-1-1 1,-21 11 0,25-11 4,0-1 0,0-1 1,0 0-1,-1 0 1,1-1-1,0 0 0,-1-1 1,-17-3-1,-8 2-2,-7 0 10,22 0-10,1 1 0,-41 5-1,29-1 1,25-3 1,0-1-1,0 2 0,0-1 0,0 1 1,0 0-1,0 1 0,0 0 1,-10 5-1,11-4 4,0-1 0,0 1 0,-1-1 0,1-1 0,-1 0 0,1 0 0,-1 0 0,0-1 0,0 0 0,0 0-1,0-1 1,-8-1 0,5 1 1,0 0 0,-1 1 0,1 1 0,-19 4 0,5 0 3,0 0 1,0-2-1,0-1 1,-34 1-1,30-4-5,-4-1 0,0 1 1,0 2 0,0 1 0,-44 10-1,76-12 0,0-1 0,0 1 0,0-1 0,0 0 0,0 0 0,0 1 0,0-1 0,0 0 0,0 0 0,0 0 0,0 0 0,0 0 0,0 0 0,0 0 0,0-1 0,-1 1 0,1 0 0,0-1 0,-1 1 0,-10-4 18,4 2-15,0 2-1,0-1 1,0 1 0,0 1 0,-13 1-1,15-1-1,-1 0-1,0 0 1,0-1-1,0 0 0,1-1 1,-1 1-1,-7-2 0,7 0 0,0 2 0,0-1 0,0 1-1,0 0 1,0 1 0,0-1 0,1 1 0,-1 1-1,0 0 1,-8 2 0,-21 5-3,-7-5 5,-69-2-1,71-2-8,-27 0 15,66-1 1,-1 1 1,1-1-1,0 0 0,1 0 1,-1 0-1,0 0 1,0 0-1,0-1 0,1 1 1,-1 0-1,0-1 0,-1-2 1,1 2-11,0 1 1,1-1 0,-1 0-1,0 1 1,0-1 0,0 1-1,0-1 1,-1 1 0,1 0-1,0 0 1,0 0 0,-1 0-1,-2 0 1,3 0 0,0 0 0,0 1 0,0-1 1,1 0-1,-1 0 0,1-1 0,-1 1 0,0 0 0,1 0 1,0-1-1,-2-1 0,-20-15 17,12 13-11,1 0 0,-1-1 0,1 0-1,1-1 1,-1 0 0,-12-12 0,16 13 49,1 0 0,0-1 1,0 1-1,1-1 0,0 0 0,0 0 0,-6-15 0,10 17-50,0 1-1,0-1 0,0 1 0,0-1 0,1 1 0,0 0 0,-1-1 0,2 1 0,-1 0 0,3-7 0,5-20 5,-5 1 8,-3 16-15,0 1 1,1-1-1,1 1 1,0 0-1,1 0 1,10-23-1,15-39 26,-19 62-12,6-13 3,-14 22-23,-1 1-1,1 0 1,0-1 0,0 1-1,0 0 1,1 0 0,-1 0-1,1 1 1,-1-1 0,1 1 0,0-1-1,0 1 1,0 0 0,4-2-1,6-5-10,4-1 14,0 1 0,0 1 1,1 1-1,0 0 0,25-6 1,-28 9 14,57-18 35,-52 22 76,-5-2-73,-1 0 0,1-1-1,24-9 1,-25 8-9,-9 2-15,-1 0 1,1 0-1,-1 0 0,1 0 1,7-7-1,17-8 43,55-29-61,-51 27-4,-28 16-5,1-1-1,-1 1 0,1 0 1,11-4-1,11-2-23,-10 3-25,1 0 0,-1 1 1,1 2-1,29-4 0,-49 7 38,6-1 216,-64 12-16408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9:20:33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1 114 1256,'8'-1'7839,"27"-14"-4525,-28 11-2872,-4 2-15,0 1-1,0-1 1,0 1-1,0 0 1,0 0 0,0 0-1,0 0 1,1 0-1,-1 1 1,6-1 0,-1 0-205,0 0-1,1-1 1,-1 0 0,0 0 0,13-6-1,8-2 245,26-5 185,89-19 266,-124 31-900,-1 1 0,1 1 1,0 1-1,-1 0 0,34 6 0,-10 3 41,-1-3 0,1-2 0,0-1 0,78-6 0,-11-5 411,0 5 1,125 13 0,-64-6 95,5 1 10,-151-2-409,0 2 0,42 13 0,3 1 211,112 15 362,69 16-654,-244-48-82,14 6 2,8 18 127,-20-21-84,0-1 0,0-1-1,0 0 1,1 0-1,11 2 1,-12-3-30,1 0 1,-1 1-1,1 0 1,-1 1-1,11 5 1,37 26 21,81 44 813,169 38-668,-302-115-178,0 0 0,-1 0 0,1 1 0,0-1-1,-1 1 1,0 0 0,0 0 0,0 1 0,0-1-1,0 1 1,3 4 0,12 11 33,-15-16-24,1 0 0,-1 0 0,1-1 0,-1 1 0,9 2 0,14 8 31,-21-10-39,-1 0 0,1 0 1,0-1-1,0 0 1,0 0-1,0-1 1,11 2-1,24 7 45,144 41 155,5 2-143,-95-18 0,176 59 85,-104-50-30,-110-30-104,-40-10-10,-3-1-1,0 1 1,0 0 0,0 1-1,-1 0 1,25 14 0,5 5 105,76 33-1,-15-9-2,-15-8-43,-76-34-62,-2-1 26,1 0 0,-1 0 0,1-1-1,0 0 1,24 3 0,-18-3 147,0 1 0,-1 1 0,33 15 0,2 1 39,-49-21-212,0 0-1,0 0 1,0 0-1,0 0 1,-1 1 0,1-1-1,-1 1 1,1-1-1,2 4 1,-8-3-264,1 0 1,-1 0-1,0 0 0,0 0 1,0 0-1,0 0 1,-1-1-1,1 0 0,-7 2 1,-16-18-5724,-12-8-239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19:20:34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4 2625,'-5'-4'11536,"-11"8"-6779,3 13-435,48 27-1836,-7-7-2124,66 52 149,-4-5-175,-83-77-296,1-1 0,0 0 0,12 7 1,16 13-21,-24-18-13,-10-6-6,0-1 0,0 0 1,0 0-1,0 1 1,-1-1-1,1 1 1,0-1-1,-1 1 0,1 0 1,-1-1-1,1 1 1,-1 0-1,0 0 1,0 0-1,0 0 0,0 0 1,0 1-1,-1-1 1,2 3-1,-76 32 462,18-2-470,-65 51-1,36-23-8,77-58-1,-122 94-203,162-116-2411,-26 15 2113,-1 0-1,0 0 1,0-1 0,0 0-1,7-6 1,-10 8 49,0-1 0,0 0 0,-1 0 0,1 0 0,-1 0 0,1 0 0,-1 0 0,0 0 0,0-1 0,2-3 0,3-37-6599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5C63D-8FD3-47E7-9A8B-E24B946A68E5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4F369-1DF7-4BC0-9765-EC98C70936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86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092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588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458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291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485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427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06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110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510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44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57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6716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165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0309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19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0168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662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793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99762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951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0819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98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2700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183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3185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251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0379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1370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8624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7167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6461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2820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19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4100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2235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5645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75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73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977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3349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196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369-1DF7-4BC0-9765-EC98C70936B0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D7B2-7391-464E-888B-E4F770B92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64FE6-1DB9-41D3-B0A7-9C0FB3620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6910A-3F74-4F0A-B7BD-9807EFD4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06BF-A709-4451-BBF5-7B86C75DA1A9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9E885-DBA0-4E61-A273-AD9055A5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A7B0D-A8BF-4AFA-835E-FB5CC4EC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862A-844F-4A3D-9DEB-1CCCDD641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33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9222-4B93-46E4-80EE-85C17902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5A236-E677-42C6-91A1-F25036D9E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085B3-ABFE-4ADC-A8A6-33A557C3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06BF-A709-4451-BBF5-7B86C75DA1A9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18642-7E29-464B-8C2F-1BD0FAFE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7C460-4B38-4100-82A6-F5C388F3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862A-844F-4A3D-9DEB-1CCCDD641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84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4A90F-728C-4470-B717-FEFCD1396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2F200-1E98-4F25-9383-B6C61CD40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437CB-5A43-43DC-B657-BF093CF4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06BF-A709-4451-BBF5-7B86C75DA1A9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A943-88BC-4036-B35F-C0C70942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D6F2-E713-4D25-8FFA-8C33782A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862A-844F-4A3D-9DEB-1CCCDD641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20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2F0A-F29D-473B-B9FF-876C25DD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F7D0-6BF8-4A31-84DA-35E9E952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A971-5855-411C-B9D7-4D620BC7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06BF-A709-4451-BBF5-7B86C75DA1A9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D86B-96F2-4D32-9F35-F1DAAA79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0C523-FB42-4FBE-9FCE-3DE5FAAC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862A-844F-4A3D-9DEB-1CCCDD641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72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48E1-0C07-420B-B44F-1BF0E38D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E2FCE-25DB-4055-9FA2-2693D7CA8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C7858-6420-4EE4-A991-9427F3CA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06BF-A709-4451-BBF5-7B86C75DA1A9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84A74-9999-458C-A678-33A2FFBC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2206-74F1-4897-85BD-AFEE9B1C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862A-844F-4A3D-9DEB-1CCCDD641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99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12BF-E538-402C-992E-4B12614E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7E0C-DF89-4EEE-9464-1EA101105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1466F-6898-4DAA-912D-F29B42835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DBA01-C8D5-447E-9C16-F9F29F68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06BF-A709-4451-BBF5-7B86C75DA1A9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07E67-3850-4ADF-B9DD-B0A774CB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26B2B-E658-4885-BEFF-6DF95D2D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862A-844F-4A3D-9DEB-1CCCDD641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81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D732-5FEE-40D9-AEE3-43C05EC7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B76CF-7BC9-4789-82E7-141C45F65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9CF11-C9DE-45DE-8B23-F9382837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FDA7E-5281-48E8-B682-D2FDD4535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6791A-0CC4-4542-B38E-00E149A44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20F90-4EEF-45F1-8CFF-F6DB557A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06BF-A709-4451-BBF5-7B86C75DA1A9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58DFC-3CAD-4588-B5E8-871AE1BA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4BAF0-5AE8-4715-BE91-B2116F41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862A-844F-4A3D-9DEB-1CCCDD641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438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7610-C90E-46DA-AC2A-79672AE1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4390A-D69B-4383-A0CC-4754F631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06BF-A709-4451-BBF5-7B86C75DA1A9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82E23-BCE8-48A6-83CB-F456F426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5A48C-2097-4ED6-BC9B-398B81DB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862A-844F-4A3D-9DEB-1CCCDD641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16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322E9-09D0-427D-8EBA-4894FEF1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06BF-A709-4451-BBF5-7B86C75DA1A9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B2ABC-E1C0-42D1-859F-6FEFE57A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A8B41-C982-4D7C-B40E-85F5738D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862A-844F-4A3D-9DEB-1CCCDD641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98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24EB-E0A2-4E74-91A8-6BACFEC8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3C32-87F5-4380-B14D-E53D5F0D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874AC-60D2-4177-B31C-143FAE45B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8FBD1-821D-478A-8376-D43581F8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06BF-A709-4451-BBF5-7B86C75DA1A9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5E75F-87EA-4564-96E7-64FE2587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E2C89-E00A-490A-8C5D-38E20AD8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862A-844F-4A3D-9DEB-1CCCDD641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69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6822-1633-4A68-A5E7-D5F0CE5B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62C58-82F3-48E3-B2EC-612D8143C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964A4-DC8F-4189-BCE8-3008720DA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B4C37-BDEF-4097-80CC-D6F7AC36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06BF-A709-4451-BBF5-7B86C75DA1A9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A8DCD-4403-479E-8A4A-F7EF719A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8D5D1-92FA-4B65-BA07-13A78EB3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862A-844F-4A3D-9DEB-1CCCDD641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418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3AC24-A5CD-4CBE-B24D-1597F8AA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220D4-C9D6-45FD-AF2B-4FB6140C9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7146-4FC2-40AB-A19F-F3EF54F38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06BF-A709-4451-BBF5-7B86C75DA1A9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9B0D9-BF98-4B76-A623-F89FE86D6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B85CE-FE8E-474F-9A0E-8C2E95374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B862A-844F-4A3D-9DEB-1CCCDD641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876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5.xml"/><Relationship Id="rId21" Type="http://schemas.openxmlformats.org/officeDocument/2006/relationships/image" Target="../media/image39.png"/><Relationship Id="rId42" Type="http://schemas.openxmlformats.org/officeDocument/2006/relationships/image" Target="../media/image48.png"/><Relationship Id="rId47" Type="http://schemas.openxmlformats.org/officeDocument/2006/relationships/customXml" Target="../ink/ink87.xml"/><Relationship Id="rId63" Type="http://schemas.openxmlformats.org/officeDocument/2006/relationships/customXml" Target="../ink/ink95.xml"/><Relationship Id="rId68" Type="http://schemas.openxmlformats.org/officeDocument/2006/relationships/image" Target="../media/image61.png"/><Relationship Id="rId84" Type="http://schemas.openxmlformats.org/officeDocument/2006/relationships/image" Target="../media/image69.png"/><Relationship Id="rId89" Type="http://schemas.openxmlformats.org/officeDocument/2006/relationships/customXml" Target="../ink/ink108.xml"/><Relationship Id="rId112" Type="http://schemas.openxmlformats.org/officeDocument/2006/relationships/image" Target="../media/image83.png"/><Relationship Id="rId16" Type="http://schemas.openxmlformats.org/officeDocument/2006/relationships/customXml" Target="../ink/ink70.xml"/><Relationship Id="rId107" Type="http://schemas.openxmlformats.org/officeDocument/2006/relationships/customXml" Target="../ink/ink117.xml"/><Relationship Id="rId11" Type="http://schemas.openxmlformats.org/officeDocument/2006/relationships/image" Target="../media/image34.png"/><Relationship Id="rId32" Type="http://schemas.openxmlformats.org/officeDocument/2006/relationships/customXml" Target="../ink/ink78.xml"/><Relationship Id="rId37" Type="http://schemas.openxmlformats.org/officeDocument/2006/relationships/customXml" Target="../ink/ink82.xml"/><Relationship Id="rId53" Type="http://schemas.openxmlformats.org/officeDocument/2006/relationships/customXml" Target="../ink/ink90.xml"/><Relationship Id="rId58" Type="http://schemas.openxmlformats.org/officeDocument/2006/relationships/image" Target="../media/image56.png"/><Relationship Id="rId74" Type="http://schemas.openxmlformats.org/officeDocument/2006/relationships/image" Target="../media/image64.png"/><Relationship Id="rId79" Type="http://schemas.openxmlformats.org/officeDocument/2006/relationships/customXml" Target="../ink/ink103.xml"/><Relationship Id="rId102" Type="http://schemas.openxmlformats.org/officeDocument/2006/relationships/image" Target="../media/image78.png"/><Relationship Id="rId5" Type="http://schemas.openxmlformats.org/officeDocument/2006/relationships/image" Target="../media/image31.png"/><Relationship Id="rId90" Type="http://schemas.openxmlformats.org/officeDocument/2006/relationships/image" Target="../media/image72.png"/><Relationship Id="rId95" Type="http://schemas.openxmlformats.org/officeDocument/2006/relationships/customXml" Target="../ink/ink111.xml"/><Relationship Id="rId22" Type="http://schemas.openxmlformats.org/officeDocument/2006/relationships/customXml" Target="../ink/ink73.xml"/><Relationship Id="rId27" Type="http://schemas.openxmlformats.org/officeDocument/2006/relationships/image" Target="../media/image42.png"/><Relationship Id="rId43" Type="http://schemas.openxmlformats.org/officeDocument/2006/relationships/customXml" Target="../ink/ink85.xml"/><Relationship Id="rId48" Type="http://schemas.openxmlformats.org/officeDocument/2006/relationships/image" Target="../media/image51.png"/><Relationship Id="rId64" Type="http://schemas.openxmlformats.org/officeDocument/2006/relationships/image" Target="../media/image59.png"/><Relationship Id="rId69" Type="http://schemas.openxmlformats.org/officeDocument/2006/relationships/customXml" Target="../ink/ink98.xml"/><Relationship Id="rId113" Type="http://schemas.openxmlformats.org/officeDocument/2006/relationships/customXml" Target="../ink/ink120.xml"/><Relationship Id="rId80" Type="http://schemas.openxmlformats.org/officeDocument/2006/relationships/image" Target="../media/image67.png"/><Relationship Id="rId85" Type="http://schemas.openxmlformats.org/officeDocument/2006/relationships/customXml" Target="../ink/ink106.xml"/><Relationship Id="rId12" Type="http://schemas.openxmlformats.org/officeDocument/2006/relationships/customXml" Target="../ink/ink68.xml"/><Relationship Id="rId17" Type="http://schemas.openxmlformats.org/officeDocument/2006/relationships/image" Target="../media/image37.png"/><Relationship Id="rId33" Type="http://schemas.openxmlformats.org/officeDocument/2006/relationships/customXml" Target="../ink/ink79.xml"/><Relationship Id="rId38" Type="http://schemas.openxmlformats.org/officeDocument/2006/relationships/image" Target="../media/image46.png"/><Relationship Id="rId59" Type="http://schemas.openxmlformats.org/officeDocument/2006/relationships/customXml" Target="../ink/ink93.xml"/><Relationship Id="rId103" Type="http://schemas.openxmlformats.org/officeDocument/2006/relationships/customXml" Target="../ink/ink115.xml"/><Relationship Id="rId108" Type="http://schemas.openxmlformats.org/officeDocument/2006/relationships/image" Target="../media/image81.png"/><Relationship Id="rId54" Type="http://schemas.openxmlformats.org/officeDocument/2006/relationships/image" Target="../media/image54.png"/><Relationship Id="rId70" Type="http://schemas.openxmlformats.org/officeDocument/2006/relationships/image" Target="../media/image62.png"/><Relationship Id="rId75" Type="http://schemas.openxmlformats.org/officeDocument/2006/relationships/customXml" Target="../ink/ink101.xml"/><Relationship Id="rId91" Type="http://schemas.openxmlformats.org/officeDocument/2006/relationships/customXml" Target="../ink/ink109.xml"/><Relationship Id="rId9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76.xml"/><Relationship Id="rId36" Type="http://schemas.openxmlformats.org/officeDocument/2006/relationships/image" Target="../media/image45.png"/><Relationship Id="rId49" Type="http://schemas.openxmlformats.org/officeDocument/2006/relationships/customXml" Target="../ink/ink88.xml"/><Relationship Id="rId57" Type="http://schemas.openxmlformats.org/officeDocument/2006/relationships/customXml" Target="../ink/ink92.xml"/><Relationship Id="rId106" Type="http://schemas.openxmlformats.org/officeDocument/2006/relationships/image" Target="../media/image80.png"/><Relationship Id="rId114" Type="http://schemas.openxmlformats.org/officeDocument/2006/relationships/image" Target="../media/image84.png"/><Relationship Id="rId10" Type="http://schemas.openxmlformats.org/officeDocument/2006/relationships/customXml" Target="../ink/ink67.xml"/><Relationship Id="rId31" Type="http://schemas.openxmlformats.org/officeDocument/2006/relationships/image" Target="../media/image44.png"/><Relationship Id="rId44" Type="http://schemas.openxmlformats.org/officeDocument/2006/relationships/image" Target="../media/image49.png"/><Relationship Id="rId52" Type="http://schemas.openxmlformats.org/officeDocument/2006/relationships/image" Target="../media/image53.png"/><Relationship Id="rId60" Type="http://schemas.openxmlformats.org/officeDocument/2006/relationships/image" Target="../media/image57.png"/><Relationship Id="rId65" Type="http://schemas.openxmlformats.org/officeDocument/2006/relationships/customXml" Target="../ink/ink96.xml"/><Relationship Id="rId73" Type="http://schemas.openxmlformats.org/officeDocument/2006/relationships/customXml" Target="../ink/ink100.xml"/><Relationship Id="rId78" Type="http://schemas.openxmlformats.org/officeDocument/2006/relationships/image" Target="../media/image66.png"/><Relationship Id="rId81" Type="http://schemas.openxmlformats.org/officeDocument/2006/relationships/customXml" Target="../ink/ink104.xml"/><Relationship Id="rId86" Type="http://schemas.openxmlformats.org/officeDocument/2006/relationships/image" Target="../media/image70.png"/><Relationship Id="rId94" Type="http://schemas.openxmlformats.org/officeDocument/2006/relationships/image" Target="../media/image74.png"/><Relationship Id="rId99" Type="http://schemas.openxmlformats.org/officeDocument/2006/relationships/customXml" Target="../ink/ink113.xml"/><Relationship Id="rId101" Type="http://schemas.openxmlformats.org/officeDocument/2006/relationships/customXml" Target="../ink/ink114.xml"/><Relationship Id="rId4" Type="http://schemas.openxmlformats.org/officeDocument/2006/relationships/customXml" Target="../ink/ink64.xml"/><Relationship Id="rId9" Type="http://schemas.openxmlformats.org/officeDocument/2006/relationships/image" Target="../media/image33.png"/><Relationship Id="rId13" Type="http://schemas.openxmlformats.org/officeDocument/2006/relationships/image" Target="../media/image35.png"/><Relationship Id="rId18" Type="http://schemas.openxmlformats.org/officeDocument/2006/relationships/customXml" Target="../ink/ink71.xml"/><Relationship Id="rId39" Type="http://schemas.openxmlformats.org/officeDocument/2006/relationships/customXml" Target="../ink/ink83.xml"/><Relationship Id="rId109" Type="http://schemas.openxmlformats.org/officeDocument/2006/relationships/customXml" Target="../ink/ink118.xml"/><Relationship Id="rId34" Type="http://schemas.openxmlformats.org/officeDocument/2006/relationships/customXml" Target="../ink/ink80.xml"/><Relationship Id="rId50" Type="http://schemas.openxmlformats.org/officeDocument/2006/relationships/image" Target="../media/image52.png"/><Relationship Id="rId55" Type="http://schemas.openxmlformats.org/officeDocument/2006/relationships/customXml" Target="../ink/ink91.xml"/><Relationship Id="rId76" Type="http://schemas.openxmlformats.org/officeDocument/2006/relationships/image" Target="../media/image65.png"/><Relationship Id="rId97" Type="http://schemas.openxmlformats.org/officeDocument/2006/relationships/customXml" Target="../ink/ink112.xml"/><Relationship Id="rId104" Type="http://schemas.openxmlformats.org/officeDocument/2006/relationships/image" Target="../media/image79.png"/><Relationship Id="rId7" Type="http://schemas.openxmlformats.org/officeDocument/2006/relationships/image" Target="../media/image32.png"/><Relationship Id="rId71" Type="http://schemas.openxmlformats.org/officeDocument/2006/relationships/customXml" Target="../ink/ink99.xml"/><Relationship Id="rId92" Type="http://schemas.openxmlformats.org/officeDocument/2006/relationships/image" Target="../media/image73.png"/><Relationship Id="rId2" Type="http://schemas.openxmlformats.org/officeDocument/2006/relationships/customXml" Target="../ink/ink63.xml"/><Relationship Id="rId29" Type="http://schemas.openxmlformats.org/officeDocument/2006/relationships/image" Target="../media/image43.png"/><Relationship Id="rId24" Type="http://schemas.openxmlformats.org/officeDocument/2006/relationships/customXml" Target="../ink/ink74.xml"/><Relationship Id="rId40" Type="http://schemas.openxmlformats.org/officeDocument/2006/relationships/image" Target="../media/image47.png"/><Relationship Id="rId45" Type="http://schemas.openxmlformats.org/officeDocument/2006/relationships/customXml" Target="../ink/ink86.xml"/><Relationship Id="rId66" Type="http://schemas.openxmlformats.org/officeDocument/2006/relationships/image" Target="../media/image60.png"/><Relationship Id="rId87" Type="http://schemas.openxmlformats.org/officeDocument/2006/relationships/customXml" Target="../ink/ink107.xml"/><Relationship Id="rId110" Type="http://schemas.openxmlformats.org/officeDocument/2006/relationships/image" Target="../media/image82.png"/><Relationship Id="rId61" Type="http://schemas.openxmlformats.org/officeDocument/2006/relationships/customXml" Target="../ink/ink94.xml"/><Relationship Id="rId82" Type="http://schemas.openxmlformats.org/officeDocument/2006/relationships/image" Target="../media/image68.png"/><Relationship Id="rId19" Type="http://schemas.openxmlformats.org/officeDocument/2006/relationships/image" Target="../media/image38.png"/><Relationship Id="rId14" Type="http://schemas.openxmlformats.org/officeDocument/2006/relationships/customXml" Target="../ink/ink69.xml"/><Relationship Id="rId30" Type="http://schemas.openxmlformats.org/officeDocument/2006/relationships/customXml" Target="../ink/ink77.xml"/><Relationship Id="rId35" Type="http://schemas.openxmlformats.org/officeDocument/2006/relationships/customXml" Target="../ink/ink81.xml"/><Relationship Id="rId56" Type="http://schemas.openxmlformats.org/officeDocument/2006/relationships/image" Target="../media/image55.png"/><Relationship Id="rId77" Type="http://schemas.openxmlformats.org/officeDocument/2006/relationships/customXml" Target="../ink/ink102.xml"/><Relationship Id="rId100" Type="http://schemas.openxmlformats.org/officeDocument/2006/relationships/image" Target="../media/image77.png"/><Relationship Id="rId105" Type="http://schemas.openxmlformats.org/officeDocument/2006/relationships/customXml" Target="../ink/ink116.xml"/><Relationship Id="rId8" Type="http://schemas.openxmlformats.org/officeDocument/2006/relationships/customXml" Target="../ink/ink66.xml"/><Relationship Id="rId51" Type="http://schemas.openxmlformats.org/officeDocument/2006/relationships/customXml" Target="../ink/ink89.xml"/><Relationship Id="rId72" Type="http://schemas.openxmlformats.org/officeDocument/2006/relationships/image" Target="../media/image63.png"/><Relationship Id="rId93" Type="http://schemas.openxmlformats.org/officeDocument/2006/relationships/customXml" Target="../ink/ink110.xml"/><Relationship Id="rId98" Type="http://schemas.openxmlformats.org/officeDocument/2006/relationships/image" Target="../media/image76.png"/><Relationship Id="rId3" Type="http://schemas.openxmlformats.org/officeDocument/2006/relationships/image" Target="../media/image30.png"/><Relationship Id="rId25" Type="http://schemas.openxmlformats.org/officeDocument/2006/relationships/image" Target="../media/image41.png"/><Relationship Id="rId46" Type="http://schemas.openxmlformats.org/officeDocument/2006/relationships/image" Target="../media/image50.png"/><Relationship Id="rId67" Type="http://schemas.openxmlformats.org/officeDocument/2006/relationships/customXml" Target="../ink/ink97.xml"/><Relationship Id="rId20" Type="http://schemas.openxmlformats.org/officeDocument/2006/relationships/customXml" Target="../ink/ink72.xml"/><Relationship Id="rId41" Type="http://schemas.openxmlformats.org/officeDocument/2006/relationships/customXml" Target="../ink/ink84.xml"/><Relationship Id="rId62" Type="http://schemas.openxmlformats.org/officeDocument/2006/relationships/image" Target="../media/image58.png"/><Relationship Id="rId83" Type="http://schemas.openxmlformats.org/officeDocument/2006/relationships/customXml" Target="../ink/ink105.xml"/><Relationship Id="rId88" Type="http://schemas.openxmlformats.org/officeDocument/2006/relationships/image" Target="../media/image71.png"/><Relationship Id="rId111" Type="http://schemas.openxmlformats.org/officeDocument/2006/relationships/customXml" Target="../ink/ink119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80.xml"/><Relationship Id="rId21" Type="http://schemas.openxmlformats.org/officeDocument/2006/relationships/image" Target="../media/image87.png"/><Relationship Id="rId42" Type="http://schemas.openxmlformats.org/officeDocument/2006/relationships/image" Target="../media/image95.png"/><Relationship Id="rId63" Type="http://schemas.openxmlformats.org/officeDocument/2006/relationships/customXml" Target="../ink/ink153.xml"/><Relationship Id="rId84" Type="http://schemas.openxmlformats.org/officeDocument/2006/relationships/image" Target="../media/image113.png"/><Relationship Id="rId16" Type="http://schemas.openxmlformats.org/officeDocument/2006/relationships/customXml" Target="../ink/ink128.xml"/><Relationship Id="rId107" Type="http://schemas.openxmlformats.org/officeDocument/2006/relationships/customXml" Target="../ink/ink175.xml"/><Relationship Id="rId11" Type="http://schemas.openxmlformats.org/officeDocument/2006/relationships/image" Target="../media/image340.png"/><Relationship Id="rId32" Type="http://schemas.openxmlformats.org/officeDocument/2006/relationships/customXml" Target="../ink/ink136.xml"/><Relationship Id="rId37" Type="http://schemas.openxmlformats.org/officeDocument/2006/relationships/customXml" Target="../ink/ink140.xml"/><Relationship Id="rId53" Type="http://schemas.openxmlformats.org/officeDocument/2006/relationships/customXml" Target="../ink/ink148.xml"/><Relationship Id="rId58" Type="http://schemas.openxmlformats.org/officeDocument/2006/relationships/image" Target="../media/image101.png"/><Relationship Id="rId74" Type="http://schemas.openxmlformats.org/officeDocument/2006/relationships/image" Target="../media/image108.png"/><Relationship Id="rId79" Type="http://schemas.openxmlformats.org/officeDocument/2006/relationships/customXml" Target="../ink/ink161.xml"/><Relationship Id="rId102" Type="http://schemas.openxmlformats.org/officeDocument/2006/relationships/image" Target="../media/image122.png"/><Relationship Id="rId123" Type="http://schemas.openxmlformats.org/officeDocument/2006/relationships/customXml" Target="../ink/ink183.xml"/><Relationship Id="rId128" Type="http://schemas.openxmlformats.org/officeDocument/2006/relationships/image" Target="../media/image135.png"/><Relationship Id="rId5" Type="http://schemas.openxmlformats.org/officeDocument/2006/relationships/image" Target="../media/image311.png"/><Relationship Id="rId90" Type="http://schemas.openxmlformats.org/officeDocument/2006/relationships/image" Target="../media/image116.png"/><Relationship Id="rId95" Type="http://schemas.openxmlformats.org/officeDocument/2006/relationships/customXml" Target="../ink/ink169.xml"/><Relationship Id="rId22" Type="http://schemas.openxmlformats.org/officeDocument/2006/relationships/customXml" Target="../ink/ink131.xml"/><Relationship Id="rId27" Type="http://schemas.openxmlformats.org/officeDocument/2006/relationships/image" Target="../media/image89.png"/><Relationship Id="rId43" Type="http://schemas.openxmlformats.org/officeDocument/2006/relationships/customXml" Target="../ink/ink143.xml"/><Relationship Id="rId48" Type="http://schemas.openxmlformats.org/officeDocument/2006/relationships/image" Target="../media/image98.png"/><Relationship Id="rId64" Type="http://schemas.openxmlformats.org/officeDocument/2006/relationships/image" Target="../media/image104.png"/><Relationship Id="rId69" Type="http://schemas.openxmlformats.org/officeDocument/2006/relationships/customXml" Target="../ink/ink156.xml"/><Relationship Id="rId113" Type="http://schemas.openxmlformats.org/officeDocument/2006/relationships/customXml" Target="../ink/ink178.xml"/><Relationship Id="rId118" Type="http://schemas.openxmlformats.org/officeDocument/2006/relationships/image" Target="../media/image130.png"/><Relationship Id="rId134" Type="http://schemas.openxmlformats.org/officeDocument/2006/relationships/image" Target="../media/image138.png"/><Relationship Id="rId80" Type="http://schemas.openxmlformats.org/officeDocument/2006/relationships/image" Target="../media/image111.png"/><Relationship Id="rId85" Type="http://schemas.openxmlformats.org/officeDocument/2006/relationships/customXml" Target="../ink/ink164.xml"/><Relationship Id="rId12" Type="http://schemas.openxmlformats.org/officeDocument/2006/relationships/customXml" Target="../ink/ink126.xml"/><Relationship Id="rId17" Type="http://schemas.openxmlformats.org/officeDocument/2006/relationships/image" Target="../media/image380.png"/><Relationship Id="rId33" Type="http://schemas.openxmlformats.org/officeDocument/2006/relationships/customXml" Target="../ink/ink137.xml"/><Relationship Id="rId38" Type="http://schemas.openxmlformats.org/officeDocument/2006/relationships/image" Target="../media/image93.png"/><Relationship Id="rId59" Type="http://schemas.openxmlformats.org/officeDocument/2006/relationships/customXml" Target="../ink/ink151.xml"/><Relationship Id="rId103" Type="http://schemas.openxmlformats.org/officeDocument/2006/relationships/customXml" Target="../ink/ink173.xml"/><Relationship Id="rId108" Type="http://schemas.openxmlformats.org/officeDocument/2006/relationships/image" Target="../media/image125.png"/><Relationship Id="rId124" Type="http://schemas.openxmlformats.org/officeDocument/2006/relationships/image" Target="../media/image133.png"/><Relationship Id="rId129" Type="http://schemas.openxmlformats.org/officeDocument/2006/relationships/customXml" Target="../ink/ink186.xml"/><Relationship Id="rId54" Type="http://schemas.openxmlformats.org/officeDocument/2006/relationships/image" Target="../media/image570.png"/><Relationship Id="rId70" Type="http://schemas.openxmlformats.org/officeDocument/2006/relationships/image" Target="../media/image107.png"/><Relationship Id="rId75" Type="http://schemas.openxmlformats.org/officeDocument/2006/relationships/customXml" Target="../ink/ink159.xml"/><Relationship Id="rId91" Type="http://schemas.openxmlformats.org/officeDocument/2006/relationships/customXml" Target="../ink/ink167.xml"/><Relationship Id="rId96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23" Type="http://schemas.openxmlformats.org/officeDocument/2006/relationships/image" Target="../media/image88.png"/><Relationship Id="rId28" Type="http://schemas.openxmlformats.org/officeDocument/2006/relationships/customXml" Target="../ink/ink134.xml"/><Relationship Id="rId49" Type="http://schemas.openxmlformats.org/officeDocument/2006/relationships/customXml" Target="../ink/ink146.xml"/><Relationship Id="rId114" Type="http://schemas.openxmlformats.org/officeDocument/2006/relationships/image" Target="../media/image128.png"/><Relationship Id="rId119" Type="http://schemas.openxmlformats.org/officeDocument/2006/relationships/customXml" Target="../ink/ink181.xml"/><Relationship Id="rId44" Type="http://schemas.openxmlformats.org/officeDocument/2006/relationships/image" Target="../media/image96.png"/><Relationship Id="rId60" Type="http://schemas.openxmlformats.org/officeDocument/2006/relationships/image" Target="../media/image102.png"/><Relationship Id="rId65" Type="http://schemas.openxmlformats.org/officeDocument/2006/relationships/customXml" Target="../ink/ink154.xml"/><Relationship Id="rId81" Type="http://schemas.openxmlformats.org/officeDocument/2006/relationships/customXml" Target="../ink/ink162.xml"/><Relationship Id="rId86" Type="http://schemas.openxmlformats.org/officeDocument/2006/relationships/image" Target="../media/image114.png"/><Relationship Id="rId130" Type="http://schemas.openxmlformats.org/officeDocument/2006/relationships/image" Target="../media/image136.png"/><Relationship Id="rId13" Type="http://schemas.openxmlformats.org/officeDocument/2006/relationships/image" Target="../media/image350.png"/><Relationship Id="rId18" Type="http://schemas.openxmlformats.org/officeDocument/2006/relationships/customXml" Target="../ink/ink129.xml"/><Relationship Id="rId39" Type="http://schemas.openxmlformats.org/officeDocument/2006/relationships/customXml" Target="../ink/ink141.xml"/><Relationship Id="rId109" Type="http://schemas.openxmlformats.org/officeDocument/2006/relationships/customXml" Target="../ink/ink176.xml"/><Relationship Id="rId34" Type="http://schemas.openxmlformats.org/officeDocument/2006/relationships/customXml" Target="../ink/ink138.xml"/><Relationship Id="rId50" Type="http://schemas.openxmlformats.org/officeDocument/2006/relationships/image" Target="../media/image99.png"/><Relationship Id="rId55" Type="http://schemas.openxmlformats.org/officeDocument/2006/relationships/customXml" Target="../ink/ink149.xml"/><Relationship Id="rId76" Type="http://schemas.openxmlformats.org/officeDocument/2006/relationships/image" Target="../media/image109.png"/><Relationship Id="rId97" Type="http://schemas.openxmlformats.org/officeDocument/2006/relationships/customXml" Target="../ink/ink170.xml"/><Relationship Id="rId104" Type="http://schemas.openxmlformats.org/officeDocument/2006/relationships/image" Target="../media/image123.png"/><Relationship Id="rId120" Type="http://schemas.openxmlformats.org/officeDocument/2006/relationships/image" Target="../media/image131.png"/><Relationship Id="rId125" Type="http://schemas.openxmlformats.org/officeDocument/2006/relationships/customXml" Target="../ink/ink184.xml"/><Relationship Id="rId7" Type="http://schemas.openxmlformats.org/officeDocument/2006/relationships/image" Target="../media/image320.png"/><Relationship Id="rId71" Type="http://schemas.openxmlformats.org/officeDocument/2006/relationships/customXml" Target="../ink/ink157.xml"/><Relationship Id="rId92" Type="http://schemas.openxmlformats.org/officeDocument/2006/relationships/image" Target="../media/image117.png"/><Relationship Id="rId2" Type="http://schemas.openxmlformats.org/officeDocument/2006/relationships/customXml" Target="../ink/ink121.xml"/><Relationship Id="rId29" Type="http://schemas.openxmlformats.org/officeDocument/2006/relationships/image" Target="../media/image90.png"/><Relationship Id="rId24" Type="http://schemas.openxmlformats.org/officeDocument/2006/relationships/customXml" Target="../ink/ink132.xml"/><Relationship Id="rId40" Type="http://schemas.openxmlformats.org/officeDocument/2006/relationships/image" Target="../media/image94.png"/><Relationship Id="rId45" Type="http://schemas.openxmlformats.org/officeDocument/2006/relationships/customXml" Target="../ink/ink144.xml"/><Relationship Id="rId66" Type="http://schemas.openxmlformats.org/officeDocument/2006/relationships/image" Target="../media/image105.png"/><Relationship Id="rId87" Type="http://schemas.openxmlformats.org/officeDocument/2006/relationships/customXml" Target="../ink/ink165.xml"/><Relationship Id="rId110" Type="http://schemas.openxmlformats.org/officeDocument/2006/relationships/image" Target="../media/image126.png"/><Relationship Id="rId115" Type="http://schemas.openxmlformats.org/officeDocument/2006/relationships/customXml" Target="../ink/ink179.xml"/><Relationship Id="rId131" Type="http://schemas.openxmlformats.org/officeDocument/2006/relationships/customXml" Target="../ink/ink187.xml"/><Relationship Id="rId61" Type="http://schemas.openxmlformats.org/officeDocument/2006/relationships/customXml" Target="../ink/ink152.xml"/><Relationship Id="rId82" Type="http://schemas.openxmlformats.org/officeDocument/2006/relationships/image" Target="../media/image112.png"/><Relationship Id="rId19" Type="http://schemas.openxmlformats.org/officeDocument/2006/relationships/image" Target="../media/image86.png"/><Relationship Id="rId14" Type="http://schemas.openxmlformats.org/officeDocument/2006/relationships/customXml" Target="../ink/ink127.xml"/><Relationship Id="rId30" Type="http://schemas.openxmlformats.org/officeDocument/2006/relationships/customXml" Target="../ink/ink135.xml"/><Relationship Id="rId35" Type="http://schemas.openxmlformats.org/officeDocument/2006/relationships/customXml" Target="../ink/ink139.xml"/><Relationship Id="rId56" Type="http://schemas.openxmlformats.org/officeDocument/2006/relationships/image" Target="../media/image100.png"/><Relationship Id="rId77" Type="http://schemas.openxmlformats.org/officeDocument/2006/relationships/customXml" Target="../ink/ink160.xml"/><Relationship Id="rId100" Type="http://schemas.openxmlformats.org/officeDocument/2006/relationships/image" Target="../media/image121.png"/><Relationship Id="rId105" Type="http://schemas.openxmlformats.org/officeDocument/2006/relationships/customXml" Target="../ink/ink174.xml"/><Relationship Id="rId126" Type="http://schemas.openxmlformats.org/officeDocument/2006/relationships/image" Target="../media/image134.png"/><Relationship Id="rId8" Type="http://schemas.openxmlformats.org/officeDocument/2006/relationships/customXml" Target="../ink/ink124.xml"/><Relationship Id="rId51" Type="http://schemas.openxmlformats.org/officeDocument/2006/relationships/customXml" Target="../ink/ink147.xml"/><Relationship Id="rId72" Type="http://schemas.openxmlformats.org/officeDocument/2006/relationships/image" Target="../media/image660.png"/><Relationship Id="rId93" Type="http://schemas.openxmlformats.org/officeDocument/2006/relationships/customXml" Target="../ink/ink168.xml"/><Relationship Id="rId98" Type="http://schemas.openxmlformats.org/officeDocument/2006/relationships/image" Target="../media/image120.png"/><Relationship Id="rId121" Type="http://schemas.openxmlformats.org/officeDocument/2006/relationships/customXml" Target="../ink/ink182.xml"/><Relationship Id="rId3" Type="http://schemas.openxmlformats.org/officeDocument/2006/relationships/image" Target="../media/image302.png"/><Relationship Id="rId25" Type="http://schemas.openxmlformats.org/officeDocument/2006/relationships/image" Target="../media/image420.png"/><Relationship Id="rId46" Type="http://schemas.openxmlformats.org/officeDocument/2006/relationships/image" Target="../media/image97.png"/><Relationship Id="rId67" Type="http://schemas.openxmlformats.org/officeDocument/2006/relationships/customXml" Target="../ink/ink155.xml"/><Relationship Id="rId116" Type="http://schemas.openxmlformats.org/officeDocument/2006/relationships/image" Target="../media/image129.png"/><Relationship Id="rId20" Type="http://schemas.openxmlformats.org/officeDocument/2006/relationships/customXml" Target="../ink/ink130.xml"/><Relationship Id="rId41" Type="http://schemas.openxmlformats.org/officeDocument/2006/relationships/customXml" Target="../ink/ink142.xml"/><Relationship Id="rId62" Type="http://schemas.openxmlformats.org/officeDocument/2006/relationships/image" Target="../media/image103.png"/><Relationship Id="rId83" Type="http://schemas.openxmlformats.org/officeDocument/2006/relationships/customXml" Target="../ink/ink163.xml"/><Relationship Id="rId88" Type="http://schemas.openxmlformats.org/officeDocument/2006/relationships/image" Target="../media/image115.png"/><Relationship Id="rId111" Type="http://schemas.openxmlformats.org/officeDocument/2006/relationships/customXml" Target="../ink/ink177.xml"/><Relationship Id="rId132" Type="http://schemas.openxmlformats.org/officeDocument/2006/relationships/image" Target="../media/image137.png"/><Relationship Id="rId15" Type="http://schemas.openxmlformats.org/officeDocument/2006/relationships/image" Target="../media/image26.png"/><Relationship Id="rId36" Type="http://schemas.openxmlformats.org/officeDocument/2006/relationships/image" Target="../media/image92.png"/><Relationship Id="rId57" Type="http://schemas.openxmlformats.org/officeDocument/2006/relationships/customXml" Target="../ink/ink150.xml"/><Relationship Id="rId106" Type="http://schemas.openxmlformats.org/officeDocument/2006/relationships/image" Target="../media/image124.png"/><Relationship Id="rId127" Type="http://schemas.openxmlformats.org/officeDocument/2006/relationships/customXml" Target="../ink/ink185.xml"/><Relationship Id="rId10" Type="http://schemas.openxmlformats.org/officeDocument/2006/relationships/customXml" Target="../ink/ink125.xml"/><Relationship Id="rId31" Type="http://schemas.openxmlformats.org/officeDocument/2006/relationships/image" Target="../media/image91.png"/><Relationship Id="rId52" Type="http://schemas.openxmlformats.org/officeDocument/2006/relationships/image" Target="../media/image560.png"/><Relationship Id="rId73" Type="http://schemas.openxmlformats.org/officeDocument/2006/relationships/customXml" Target="../ink/ink158.xml"/><Relationship Id="rId78" Type="http://schemas.openxmlformats.org/officeDocument/2006/relationships/image" Target="../media/image110.png"/><Relationship Id="rId94" Type="http://schemas.openxmlformats.org/officeDocument/2006/relationships/image" Target="../media/image118.png"/><Relationship Id="rId99" Type="http://schemas.openxmlformats.org/officeDocument/2006/relationships/customXml" Target="../ink/ink171.xml"/><Relationship Id="rId101" Type="http://schemas.openxmlformats.org/officeDocument/2006/relationships/customXml" Target="../ink/ink172.xml"/><Relationship Id="rId122" Type="http://schemas.openxmlformats.org/officeDocument/2006/relationships/image" Target="../media/image132.png"/><Relationship Id="rId4" Type="http://schemas.openxmlformats.org/officeDocument/2006/relationships/customXml" Target="../ink/ink122.xml"/><Relationship Id="rId9" Type="http://schemas.openxmlformats.org/officeDocument/2006/relationships/image" Target="../media/image330.png"/><Relationship Id="rId26" Type="http://schemas.openxmlformats.org/officeDocument/2006/relationships/customXml" Target="../ink/ink133.xml"/><Relationship Id="rId47" Type="http://schemas.openxmlformats.org/officeDocument/2006/relationships/customXml" Target="../ink/ink145.xml"/><Relationship Id="rId68" Type="http://schemas.openxmlformats.org/officeDocument/2006/relationships/image" Target="../media/image106.png"/><Relationship Id="rId89" Type="http://schemas.openxmlformats.org/officeDocument/2006/relationships/customXml" Target="../ink/ink166.xml"/><Relationship Id="rId112" Type="http://schemas.openxmlformats.org/officeDocument/2006/relationships/image" Target="../media/image127.png"/><Relationship Id="rId133" Type="http://schemas.openxmlformats.org/officeDocument/2006/relationships/customXml" Target="../ink/ink188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8.xml"/><Relationship Id="rId21" Type="http://schemas.openxmlformats.org/officeDocument/2006/relationships/image" Target="../media/image87.png"/><Relationship Id="rId42" Type="http://schemas.openxmlformats.org/officeDocument/2006/relationships/image" Target="../media/image95.png"/><Relationship Id="rId63" Type="http://schemas.openxmlformats.org/officeDocument/2006/relationships/customXml" Target="../ink/ink221.xml"/><Relationship Id="rId84" Type="http://schemas.openxmlformats.org/officeDocument/2006/relationships/image" Target="../media/image113.png"/><Relationship Id="rId138" Type="http://schemas.openxmlformats.org/officeDocument/2006/relationships/image" Target="../media/image165.png"/><Relationship Id="rId16" Type="http://schemas.openxmlformats.org/officeDocument/2006/relationships/customXml" Target="../ink/ink196.xml"/><Relationship Id="rId107" Type="http://schemas.openxmlformats.org/officeDocument/2006/relationships/customXml" Target="../ink/ink243.xml"/><Relationship Id="rId11" Type="http://schemas.openxmlformats.org/officeDocument/2006/relationships/image" Target="../media/image340.png"/><Relationship Id="rId32" Type="http://schemas.openxmlformats.org/officeDocument/2006/relationships/customXml" Target="../ink/ink204.xml"/><Relationship Id="rId37" Type="http://schemas.openxmlformats.org/officeDocument/2006/relationships/customXml" Target="../ink/ink208.xml"/><Relationship Id="rId53" Type="http://schemas.openxmlformats.org/officeDocument/2006/relationships/customXml" Target="../ink/ink216.xml"/><Relationship Id="rId58" Type="http://schemas.openxmlformats.org/officeDocument/2006/relationships/image" Target="../media/image101.png"/><Relationship Id="rId74" Type="http://schemas.openxmlformats.org/officeDocument/2006/relationships/image" Target="../media/image108.png"/><Relationship Id="rId79" Type="http://schemas.openxmlformats.org/officeDocument/2006/relationships/customXml" Target="../ink/ink229.xml"/><Relationship Id="rId102" Type="http://schemas.openxmlformats.org/officeDocument/2006/relationships/image" Target="../media/image147.png"/><Relationship Id="rId123" Type="http://schemas.openxmlformats.org/officeDocument/2006/relationships/customXml" Target="../ink/ink251.xml"/><Relationship Id="rId128" Type="http://schemas.openxmlformats.org/officeDocument/2006/relationships/image" Target="../media/image160.png"/><Relationship Id="rId5" Type="http://schemas.openxmlformats.org/officeDocument/2006/relationships/image" Target="../media/image311.png"/><Relationship Id="rId90" Type="http://schemas.openxmlformats.org/officeDocument/2006/relationships/image" Target="../media/image141.png"/><Relationship Id="rId95" Type="http://schemas.openxmlformats.org/officeDocument/2006/relationships/customXml" Target="../ink/ink237.xml"/><Relationship Id="rId22" Type="http://schemas.openxmlformats.org/officeDocument/2006/relationships/customXml" Target="../ink/ink199.xml"/><Relationship Id="rId27" Type="http://schemas.openxmlformats.org/officeDocument/2006/relationships/image" Target="../media/image89.png"/><Relationship Id="rId43" Type="http://schemas.openxmlformats.org/officeDocument/2006/relationships/customXml" Target="../ink/ink211.xml"/><Relationship Id="rId48" Type="http://schemas.openxmlformats.org/officeDocument/2006/relationships/image" Target="../media/image98.png"/><Relationship Id="rId64" Type="http://schemas.openxmlformats.org/officeDocument/2006/relationships/image" Target="../media/image104.png"/><Relationship Id="rId69" Type="http://schemas.openxmlformats.org/officeDocument/2006/relationships/customXml" Target="../ink/ink224.xml"/><Relationship Id="rId113" Type="http://schemas.openxmlformats.org/officeDocument/2006/relationships/customXml" Target="../ink/ink246.xml"/><Relationship Id="rId118" Type="http://schemas.openxmlformats.org/officeDocument/2006/relationships/image" Target="../media/image155.png"/><Relationship Id="rId134" Type="http://schemas.openxmlformats.org/officeDocument/2006/relationships/image" Target="../media/image163.png"/><Relationship Id="rId80" Type="http://schemas.openxmlformats.org/officeDocument/2006/relationships/image" Target="../media/image111.png"/><Relationship Id="rId85" Type="http://schemas.openxmlformats.org/officeDocument/2006/relationships/customXml" Target="../ink/ink232.xml"/><Relationship Id="rId12" Type="http://schemas.openxmlformats.org/officeDocument/2006/relationships/customXml" Target="../ink/ink194.xml"/><Relationship Id="rId17" Type="http://schemas.openxmlformats.org/officeDocument/2006/relationships/image" Target="../media/image380.png"/><Relationship Id="rId33" Type="http://schemas.openxmlformats.org/officeDocument/2006/relationships/customXml" Target="../ink/ink205.xml"/><Relationship Id="rId38" Type="http://schemas.openxmlformats.org/officeDocument/2006/relationships/image" Target="../media/image93.png"/><Relationship Id="rId59" Type="http://schemas.openxmlformats.org/officeDocument/2006/relationships/customXml" Target="../ink/ink219.xml"/><Relationship Id="rId103" Type="http://schemas.openxmlformats.org/officeDocument/2006/relationships/customXml" Target="../ink/ink241.xml"/><Relationship Id="rId108" Type="http://schemas.openxmlformats.org/officeDocument/2006/relationships/image" Target="../media/image150.png"/><Relationship Id="rId124" Type="http://schemas.openxmlformats.org/officeDocument/2006/relationships/image" Target="../media/image158.png"/><Relationship Id="rId129" Type="http://schemas.openxmlformats.org/officeDocument/2006/relationships/customXml" Target="../ink/ink254.xml"/><Relationship Id="rId54" Type="http://schemas.openxmlformats.org/officeDocument/2006/relationships/image" Target="../media/image570.png"/><Relationship Id="rId70" Type="http://schemas.openxmlformats.org/officeDocument/2006/relationships/image" Target="../media/image107.png"/><Relationship Id="rId75" Type="http://schemas.openxmlformats.org/officeDocument/2006/relationships/customXml" Target="../ink/ink227.xml"/><Relationship Id="rId91" Type="http://schemas.openxmlformats.org/officeDocument/2006/relationships/customXml" Target="../ink/ink235.xml"/><Relationship Id="rId96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1.xml"/><Relationship Id="rId23" Type="http://schemas.openxmlformats.org/officeDocument/2006/relationships/image" Target="../media/image88.png"/><Relationship Id="rId28" Type="http://schemas.openxmlformats.org/officeDocument/2006/relationships/customXml" Target="../ink/ink202.xml"/><Relationship Id="rId49" Type="http://schemas.openxmlformats.org/officeDocument/2006/relationships/customXml" Target="../ink/ink214.xml"/><Relationship Id="rId114" Type="http://schemas.openxmlformats.org/officeDocument/2006/relationships/image" Target="../media/image153.png"/><Relationship Id="rId119" Type="http://schemas.openxmlformats.org/officeDocument/2006/relationships/customXml" Target="../ink/ink249.xml"/><Relationship Id="rId44" Type="http://schemas.openxmlformats.org/officeDocument/2006/relationships/image" Target="../media/image96.png"/><Relationship Id="rId60" Type="http://schemas.openxmlformats.org/officeDocument/2006/relationships/image" Target="../media/image102.png"/><Relationship Id="rId65" Type="http://schemas.openxmlformats.org/officeDocument/2006/relationships/customXml" Target="../ink/ink222.xml"/><Relationship Id="rId81" Type="http://schemas.openxmlformats.org/officeDocument/2006/relationships/customXml" Target="../ink/ink230.xml"/><Relationship Id="rId86" Type="http://schemas.openxmlformats.org/officeDocument/2006/relationships/image" Target="../media/image139.png"/><Relationship Id="rId130" Type="http://schemas.openxmlformats.org/officeDocument/2006/relationships/image" Target="../media/image161.png"/><Relationship Id="rId135" Type="http://schemas.openxmlformats.org/officeDocument/2006/relationships/customXml" Target="../ink/ink257.xml"/><Relationship Id="rId13" Type="http://schemas.openxmlformats.org/officeDocument/2006/relationships/image" Target="../media/image350.png"/><Relationship Id="rId18" Type="http://schemas.openxmlformats.org/officeDocument/2006/relationships/customXml" Target="../ink/ink197.xml"/><Relationship Id="rId39" Type="http://schemas.openxmlformats.org/officeDocument/2006/relationships/customXml" Target="../ink/ink209.xml"/><Relationship Id="rId109" Type="http://schemas.openxmlformats.org/officeDocument/2006/relationships/customXml" Target="../ink/ink244.xml"/><Relationship Id="rId34" Type="http://schemas.openxmlformats.org/officeDocument/2006/relationships/customXml" Target="../ink/ink206.xml"/><Relationship Id="rId50" Type="http://schemas.openxmlformats.org/officeDocument/2006/relationships/image" Target="../media/image99.png"/><Relationship Id="rId55" Type="http://schemas.openxmlformats.org/officeDocument/2006/relationships/customXml" Target="../ink/ink217.xml"/><Relationship Id="rId76" Type="http://schemas.openxmlformats.org/officeDocument/2006/relationships/image" Target="../media/image109.png"/><Relationship Id="rId97" Type="http://schemas.openxmlformats.org/officeDocument/2006/relationships/customXml" Target="../ink/ink238.xml"/><Relationship Id="rId104" Type="http://schemas.openxmlformats.org/officeDocument/2006/relationships/image" Target="../media/image148.png"/><Relationship Id="rId120" Type="http://schemas.openxmlformats.org/officeDocument/2006/relationships/image" Target="../media/image156.png"/><Relationship Id="rId125" Type="http://schemas.openxmlformats.org/officeDocument/2006/relationships/customXml" Target="../ink/ink252.xml"/><Relationship Id="rId7" Type="http://schemas.openxmlformats.org/officeDocument/2006/relationships/image" Target="../media/image320.png"/><Relationship Id="rId71" Type="http://schemas.openxmlformats.org/officeDocument/2006/relationships/customXml" Target="../ink/ink225.xml"/><Relationship Id="rId92" Type="http://schemas.openxmlformats.org/officeDocument/2006/relationships/image" Target="../media/image142.png"/><Relationship Id="rId2" Type="http://schemas.openxmlformats.org/officeDocument/2006/relationships/customXml" Target="../ink/ink189.xml"/><Relationship Id="rId29" Type="http://schemas.openxmlformats.org/officeDocument/2006/relationships/image" Target="../media/image90.png"/><Relationship Id="rId24" Type="http://schemas.openxmlformats.org/officeDocument/2006/relationships/customXml" Target="../ink/ink200.xml"/><Relationship Id="rId40" Type="http://schemas.openxmlformats.org/officeDocument/2006/relationships/image" Target="../media/image94.png"/><Relationship Id="rId45" Type="http://schemas.openxmlformats.org/officeDocument/2006/relationships/customXml" Target="../ink/ink212.xml"/><Relationship Id="rId66" Type="http://schemas.openxmlformats.org/officeDocument/2006/relationships/image" Target="../media/image105.png"/><Relationship Id="rId87" Type="http://schemas.openxmlformats.org/officeDocument/2006/relationships/customXml" Target="../ink/ink233.xml"/><Relationship Id="rId110" Type="http://schemas.openxmlformats.org/officeDocument/2006/relationships/image" Target="../media/image151.png"/><Relationship Id="rId115" Type="http://schemas.openxmlformats.org/officeDocument/2006/relationships/customXml" Target="../ink/ink247.xml"/><Relationship Id="rId131" Type="http://schemas.openxmlformats.org/officeDocument/2006/relationships/customXml" Target="../ink/ink255.xml"/><Relationship Id="rId136" Type="http://schemas.openxmlformats.org/officeDocument/2006/relationships/image" Target="../media/image164.png"/><Relationship Id="rId61" Type="http://schemas.openxmlformats.org/officeDocument/2006/relationships/customXml" Target="../ink/ink220.xml"/><Relationship Id="rId82" Type="http://schemas.openxmlformats.org/officeDocument/2006/relationships/image" Target="../media/image112.png"/><Relationship Id="rId19" Type="http://schemas.openxmlformats.org/officeDocument/2006/relationships/image" Target="../media/image86.png"/><Relationship Id="rId14" Type="http://schemas.openxmlformats.org/officeDocument/2006/relationships/customXml" Target="../ink/ink195.xml"/><Relationship Id="rId30" Type="http://schemas.openxmlformats.org/officeDocument/2006/relationships/customXml" Target="../ink/ink203.xml"/><Relationship Id="rId35" Type="http://schemas.openxmlformats.org/officeDocument/2006/relationships/customXml" Target="../ink/ink207.xml"/><Relationship Id="rId56" Type="http://schemas.openxmlformats.org/officeDocument/2006/relationships/image" Target="../media/image100.png"/><Relationship Id="rId77" Type="http://schemas.openxmlformats.org/officeDocument/2006/relationships/customXml" Target="../ink/ink228.xml"/><Relationship Id="rId100" Type="http://schemas.openxmlformats.org/officeDocument/2006/relationships/image" Target="../media/image146.png"/><Relationship Id="rId105" Type="http://schemas.openxmlformats.org/officeDocument/2006/relationships/customXml" Target="../ink/ink242.xml"/><Relationship Id="rId126" Type="http://schemas.openxmlformats.org/officeDocument/2006/relationships/image" Target="../media/image159.png"/><Relationship Id="rId8" Type="http://schemas.openxmlformats.org/officeDocument/2006/relationships/customXml" Target="../ink/ink192.xml"/><Relationship Id="rId51" Type="http://schemas.openxmlformats.org/officeDocument/2006/relationships/customXml" Target="../ink/ink215.xml"/><Relationship Id="rId72" Type="http://schemas.openxmlformats.org/officeDocument/2006/relationships/image" Target="../media/image660.png"/><Relationship Id="rId93" Type="http://schemas.openxmlformats.org/officeDocument/2006/relationships/customXml" Target="../ink/ink236.xml"/><Relationship Id="rId98" Type="http://schemas.openxmlformats.org/officeDocument/2006/relationships/image" Target="../media/image145.png"/><Relationship Id="rId121" Type="http://schemas.openxmlformats.org/officeDocument/2006/relationships/customXml" Target="../ink/ink250.xml"/><Relationship Id="rId3" Type="http://schemas.openxmlformats.org/officeDocument/2006/relationships/image" Target="../media/image302.png"/><Relationship Id="rId25" Type="http://schemas.openxmlformats.org/officeDocument/2006/relationships/image" Target="../media/image420.png"/><Relationship Id="rId46" Type="http://schemas.openxmlformats.org/officeDocument/2006/relationships/image" Target="../media/image97.png"/><Relationship Id="rId67" Type="http://schemas.openxmlformats.org/officeDocument/2006/relationships/customXml" Target="../ink/ink223.xml"/><Relationship Id="rId116" Type="http://schemas.openxmlformats.org/officeDocument/2006/relationships/image" Target="../media/image154.png"/><Relationship Id="rId137" Type="http://schemas.openxmlformats.org/officeDocument/2006/relationships/customXml" Target="../ink/ink258.xml"/><Relationship Id="rId20" Type="http://schemas.openxmlformats.org/officeDocument/2006/relationships/customXml" Target="../ink/ink198.xml"/><Relationship Id="rId41" Type="http://schemas.openxmlformats.org/officeDocument/2006/relationships/customXml" Target="../ink/ink210.xml"/><Relationship Id="rId62" Type="http://schemas.openxmlformats.org/officeDocument/2006/relationships/image" Target="../media/image103.png"/><Relationship Id="rId83" Type="http://schemas.openxmlformats.org/officeDocument/2006/relationships/customXml" Target="../ink/ink231.xml"/><Relationship Id="rId88" Type="http://schemas.openxmlformats.org/officeDocument/2006/relationships/image" Target="../media/image140.png"/><Relationship Id="rId111" Type="http://schemas.openxmlformats.org/officeDocument/2006/relationships/customXml" Target="../ink/ink245.xml"/><Relationship Id="rId132" Type="http://schemas.openxmlformats.org/officeDocument/2006/relationships/image" Target="../media/image162.png"/><Relationship Id="rId15" Type="http://schemas.openxmlformats.org/officeDocument/2006/relationships/image" Target="../media/image26.png"/><Relationship Id="rId36" Type="http://schemas.openxmlformats.org/officeDocument/2006/relationships/image" Target="../media/image92.png"/><Relationship Id="rId57" Type="http://schemas.openxmlformats.org/officeDocument/2006/relationships/customXml" Target="../ink/ink218.xml"/><Relationship Id="rId106" Type="http://schemas.openxmlformats.org/officeDocument/2006/relationships/image" Target="../media/image149.png"/><Relationship Id="rId127" Type="http://schemas.openxmlformats.org/officeDocument/2006/relationships/customXml" Target="../ink/ink253.xml"/><Relationship Id="rId10" Type="http://schemas.openxmlformats.org/officeDocument/2006/relationships/customXml" Target="../ink/ink193.xml"/><Relationship Id="rId31" Type="http://schemas.openxmlformats.org/officeDocument/2006/relationships/image" Target="../media/image91.png"/><Relationship Id="rId52" Type="http://schemas.openxmlformats.org/officeDocument/2006/relationships/image" Target="../media/image560.png"/><Relationship Id="rId73" Type="http://schemas.openxmlformats.org/officeDocument/2006/relationships/customXml" Target="../ink/ink226.xml"/><Relationship Id="rId78" Type="http://schemas.openxmlformats.org/officeDocument/2006/relationships/image" Target="../media/image110.png"/><Relationship Id="rId94" Type="http://schemas.openxmlformats.org/officeDocument/2006/relationships/image" Target="../media/image143.png"/><Relationship Id="rId99" Type="http://schemas.openxmlformats.org/officeDocument/2006/relationships/customXml" Target="../ink/ink239.xml"/><Relationship Id="rId101" Type="http://schemas.openxmlformats.org/officeDocument/2006/relationships/customXml" Target="../ink/ink240.xml"/><Relationship Id="rId122" Type="http://schemas.openxmlformats.org/officeDocument/2006/relationships/image" Target="../media/image157.png"/><Relationship Id="rId4" Type="http://schemas.openxmlformats.org/officeDocument/2006/relationships/customXml" Target="../ink/ink190.xml"/><Relationship Id="rId9" Type="http://schemas.openxmlformats.org/officeDocument/2006/relationships/image" Target="../media/image330.png"/><Relationship Id="rId26" Type="http://schemas.openxmlformats.org/officeDocument/2006/relationships/customXml" Target="../ink/ink201.xml"/><Relationship Id="rId47" Type="http://schemas.openxmlformats.org/officeDocument/2006/relationships/customXml" Target="../ink/ink213.xml"/><Relationship Id="rId68" Type="http://schemas.openxmlformats.org/officeDocument/2006/relationships/image" Target="../media/image106.png"/><Relationship Id="rId89" Type="http://schemas.openxmlformats.org/officeDocument/2006/relationships/customXml" Target="../ink/ink234.xml"/><Relationship Id="rId112" Type="http://schemas.openxmlformats.org/officeDocument/2006/relationships/image" Target="../media/image152.png"/><Relationship Id="rId133" Type="http://schemas.openxmlformats.org/officeDocument/2006/relationships/customXml" Target="../ink/ink256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8.png"/><Relationship Id="rId18" Type="http://schemas.openxmlformats.org/officeDocument/2006/relationships/customXml" Target="../ink/ink267.xml"/><Relationship Id="rId26" Type="http://schemas.openxmlformats.org/officeDocument/2006/relationships/customXml" Target="../ink/ink272.xml"/><Relationship Id="rId39" Type="http://schemas.openxmlformats.org/officeDocument/2006/relationships/customXml" Target="../ink/ink279.xml"/><Relationship Id="rId21" Type="http://schemas.openxmlformats.org/officeDocument/2006/relationships/image" Target="../media/image170.png"/><Relationship Id="rId34" Type="http://schemas.openxmlformats.org/officeDocument/2006/relationships/image" Target="../media/image174.png"/><Relationship Id="rId42" Type="http://schemas.openxmlformats.org/officeDocument/2006/relationships/image" Target="../media/image177.png"/><Relationship Id="rId7" Type="http://schemas.openxmlformats.org/officeDocument/2006/relationships/image" Target="../media/image166.png"/><Relationship Id="rId2" Type="http://schemas.openxmlformats.org/officeDocument/2006/relationships/customXml" Target="../ink/ink259.xml"/><Relationship Id="rId16" Type="http://schemas.openxmlformats.org/officeDocument/2006/relationships/customXml" Target="../ink/ink266.xml"/><Relationship Id="rId20" Type="http://schemas.openxmlformats.org/officeDocument/2006/relationships/customXml" Target="../ink/ink268.xml"/><Relationship Id="rId29" Type="http://schemas.openxmlformats.org/officeDocument/2006/relationships/customXml" Target="../ink/ink274.xml"/><Relationship Id="rId41" Type="http://schemas.openxmlformats.org/officeDocument/2006/relationships/customXml" Target="../ink/ink2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1.xml"/><Relationship Id="rId11" Type="http://schemas.openxmlformats.org/officeDocument/2006/relationships/image" Target="../media/image167.png"/><Relationship Id="rId24" Type="http://schemas.openxmlformats.org/officeDocument/2006/relationships/customXml" Target="../ink/ink270.xml"/><Relationship Id="rId32" Type="http://schemas.openxmlformats.org/officeDocument/2006/relationships/image" Target="../media/image173.png"/><Relationship Id="rId37" Type="http://schemas.openxmlformats.org/officeDocument/2006/relationships/customXml" Target="../ink/ink278.xml"/><Relationship Id="rId40" Type="http://schemas.openxmlformats.org/officeDocument/2006/relationships/image" Target="../media/image176.png"/><Relationship Id="rId5" Type="http://schemas.openxmlformats.org/officeDocument/2006/relationships/image" Target="../media/image320.png"/><Relationship Id="rId15" Type="http://schemas.openxmlformats.org/officeDocument/2006/relationships/image" Target="../media/image169.png"/><Relationship Id="rId23" Type="http://schemas.openxmlformats.org/officeDocument/2006/relationships/image" Target="../media/image171.png"/><Relationship Id="rId28" Type="http://schemas.openxmlformats.org/officeDocument/2006/relationships/image" Target="../media/image172.png"/><Relationship Id="rId36" Type="http://schemas.openxmlformats.org/officeDocument/2006/relationships/image" Target="../media/image175.png"/><Relationship Id="rId10" Type="http://schemas.openxmlformats.org/officeDocument/2006/relationships/customXml" Target="../ink/ink263.xml"/><Relationship Id="rId19" Type="http://schemas.openxmlformats.org/officeDocument/2006/relationships/image" Target="../media/image89.png"/><Relationship Id="rId31" Type="http://schemas.openxmlformats.org/officeDocument/2006/relationships/customXml" Target="../ink/ink275.xml"/><Relationship Id="rId4" Type="http://schemas.openxmlformats.org/officeDocument/2006/relationships/customXml" Target="../ink/ink260.xml"/><Relationship Id="rId9" Type="http://schemas.openxmlformats.org/officeDocument/2006/relationships/image" Target="../media/image26.png"/><Relationship Id="rId14" Type="http://schemas.openxmlformats.org/officeDocument/2006/relationships/customXml" Target="../ink/ink265.xml"/><Relationship Id="rId22" Type="http://schemas.openxmlformats.org/officeDocument/2006/relationships/customXml" Target="../ink/ink269.xml"/><Relationship Id="rId27" Type="http://schemas.openxmlformats.org/officeDocument/2006/relationships/customXml" Target="../ink/ink273.xml"/><Relationship Id="rId30" Type="http://schemas.openxmlformats.org/officeDocument/2006/relationships/image" Target="../media/image93.png"/><Relationship Id="rId35" Type="http://schemas.openxmlformats.org/officeDocument/2006/relationships/customXml" Target="../ink/ink277.xml"/><Relationship Id="rId43" Type="http://schemas.openxmlformats.org/officeDocument/2006/relationships/image" Target="../media/image178.png"/><Relationship Id="rId8" Type="http://schemas.openxmlformats.org/officeDocument/2006/relationships/customXml" Target="../ink/ink262.xml"/><Relationship Id="rId3" Type="http://schemas.openxmlformats.org/officeDocument/2006/relationships/image" Target="../media/image302.png"/><Relationship Id="rId12" Type="http://schemas.openxmlformats.org/officeDocument/2006/relationships/customXml" Target="../ink/ink264.xml"/><Relationship Id="rId17" Type="http://schemas.openxmlformats.org/officeDocument/2006/relationships/image" Target="../media/image420.png"/><Relationship Id="rId25" Type="http://schemas.openxmlformats.org/officeDocument/2006/relationships/customXml" Target="../ink/ink271.xml"/><Relationship Id="rId33" Type="http://schemas.openxmlformats.org/officeDocument/2006/relationships/customXml" Target="../ink/ink276.xml"/><Relationship Id="rId38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8.png"/><Relationship Id="rId18" Type="http://schemas.openxmlformats.org/officeDocument/2006/relationships/customXml" Target="../ink/ink289.xml"/><Relationship Id="rId26" Type="http://schemas.openxmlformats.org/officeDocument/2006/relationships/customXml" Target="../ink/ink294.xml"/><Relationship Id="rId39" Type="http://schemas.openxmlformats.org/officeDocument/2006/relationships/customXml" Target="../ink/ink301.xml"/><Relationship Id="rId21" Type="http://schemas.openxmlformats.org/officeDocument/2006/relationships/image" Target="../media/image170.png"/><Relationship Id="rId34" Type="http://schemas.openxmlformats.org/officeDocument/2006/relationships/image" Target="../media/image174.png"/><Relationship Id="rId42" Type="http://schemas.openxmlformats.org/officeDocument/2006/relationships/image" Target="../media/image177.png"/><Relationship Id="rId7" Type="http://schemas.openxmlformats.org/officeDocument/2006/relationships/image" Target="../media/image166.png"/><Relationship Id="rId2" Type="http://schemas.openxmlformats.org/officeDocument/2006/relationships/customXml" Target="../ink/ink281.xml"/><Relationship Id="rId16" Type="http://schemas.openxmlformats.org/officeDocument/2006/relationships/customXml" Target="../ink/ink288.xml"/><Relationship Id="rId20" Type="http://schemas.openxmlformats.org/officeDocument/2006/relationships/customXml" Target="../ink/ink290.xml"/><Relationship Id="rId29" Type="http://schemas.openxmlformats.org/officeDocument/2006/relationships/customXml" Target="../ink/ink296.xml"/><Relationship Id="rId41" Type="http://schemas.openxmlformats.org/officeDocument/2006/relationships/customXml" Target="../ink/ink3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3.xml"/><Relationship Id="rId11" Type="http://schemas.openxmlformats.org/officeDocument/2006/relationships/image" Target="../media/image167.png"/><Relationship Id="rId24" Type="http://schemas.openxmlformats.org/officeDocument/2006/relationships/customXml" Target="../ink/ink292.xml"/><Relationship Id="rId32" Type="http://schemas.openxmlformats.org/officeDocument/2006/relationships/image" Target="../media/image173.png"/><Relationship Id="rId37" Type="http://schemas.openxmlformats.org/officeDocument/2006/relationships/customXml" Target="../ink/ink300.xml"/><Relationship Id="rId40" Type="http://schemas.openxmlformats.org/officeDocument/2006/relationships/image" Target="../media/image176.png"/><Relationship Id="rId5" Type="http://schemas.openxmlformats.org/officeDocument/2006/relationships/image" Target="../media/image320.png"/><Relationship Id="rId15" Type="http://schemas.openxmlformats.org/officeDocument/2006/relationships/image" Target="../media/image169.png"/><Relationship Id="rId23" Type="http://schemas.openxmlformats.org/officeDocument/2006/relationships/image" Target="../media/image171.png"/><Relationship Id="rId28" Type="http://schemas.openxmlformats.org/officeDocument/2006/relationships/image" Target="../media/image172.png"/><Relationship Id="rId36" Type="http://schemas.openxmlformats.org/officeDocument/2006/relationships/image" Target="../media/image175.png"/><Relationship Id="rId10" Type="http://schemas.openxmlformats.org/officeDocument/2006/relationships/customXml" Target="../ink/ink285.xml"/><Relationship Id="rId19" Type="http://schemas.openxmlformats.org/officeDocument/2006/relationships/image" Target="../media/image89.png"/><Relationship Id="rId31" Type="http://schemas.openxmlformats.org/officeDocument/2006/relationships/customXml" Target="../ink/ink297.xml"/><Relationship Id="rId4" Type="http://schemas.openxmlformats.org/officeDocument/2006/relationships/customXml" Target="../ink/ink282.xml"/><Relationship Id="rId9" Type="http://schemas.openxmlformats.org/officeDocument/2006/relationships/image" Target="../media/image26.png"/><Relationship Id="rId14" Type="http://schemas.openxmlformats.org/officeDocument/2006/relationships/customXml" Target="../ink/ink287.xml"/><Relationship Id="rId22" Type="http://schemas.openxmlformats.org/officeDocument/2006/relationships/customXml" Target="../ink/ink291.xml"/><Relationship Id="rId27" Type="http://schemas.openxmlformats.org/officeDocument/2006/relationships/customXml" Target="../ink/ink295.xml"/><Relationship Id="rId30" Type="http://schemas.openxmlformats.org/officeDocument/2006/relationships/image" Target="../media/image93.png"/><Relationship Id="rId35" Type="http://schemas.openxmlformats.org/officeDocument/2006/relationships/customXml" Target="../ink/ink299.xml"/><Relationship Id="rId43" Type="http://schemas.openxmlformats.org/officeDocument/2006/relationships/image" Target="../media/image179.png"/><Relationship Id="rId8" Type="http://schemas.openxmlformats.org/officeDocument/2006/relationships/customXml" Target="../ink/ink284.xml"/><Relationship Id="rId3" Type="http://schemas.openxmlformats.org/officeDocument/2006/relationships/image" Target="../media/image302.png"/><Relationship Id="rId12" Type="http://schemas.openxmlformats.org/officeDocument/2006/relationships/customXml" Target="../ink/ink286.xml"/><Relationship Id="rId17" Type="http://schemas.openxmlformats.org/officeDocument/2006/relationships/image" Target="../media/image420.png"/><Relationship Id="rId25" Type="http://schemas.openxmlformats.org/officeDocument/2006/relationships/customXml" Target="../ink/ink293.xml"/><Relationship Id="rId33" Type="http://schemas.openxmlformats.org/officeDocument/2006/relationships/customXml" Target="../ink/ink298.xml"/><Relationship Id="rId38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8.png"/><Relationship Id="rId18" Type="http://schemas.openxmlformats.org/officeDocument/2006/relationships/customXml" Target="../ink/ink311.xml"/><Relationship Id="rId26" Type="http://schemas.openxmlformats.org/officeDocument/2006/relationships/customXml" Target="../ink/ink316.xml"/><Relationship Id="rId39" Type="http://schemas.openxmlformats.org/officeDocument/2006/relationships/customXml" Target="../ink/ink323.xml"/><Relationship Id="rId21" Type="http://schemas.openxmlformats.org/officeDocument/2006/relationships/image" Target="../media/image170.png"/><Relationship Id="rId34" Type="http://schemas.openxmlformats.org/officeDocument/2006/relationships/image" Target="../media/image174.png"/><Relationship Id="rId42" Type="http://schemas.openxmlformats.org/officeDocument/2006/relationships/image" Target="../media/image177.png"/><Relationship Id="rId47" Type="http://schemas.openxmlformats.org/officeDocument/2006/relationships/image" Target="../media/image181.png"/><Relationship Id="rId7" Type="http://schemas.openxmlformats.org/officeDocument/2006/relationships/image" Target="../media/image166.png"/><Relationship Id="rId2" Type="http://schemas.openxmlformats.org/officeDocument/2006/relationships/customXml" Target="../ink/ink303.xml"/><Relationship Id="rId16" Type="http://schemas.openxmlformats.org/officeDocument/2006/relationships/customXml" Target="../ink/ink310.xml"/><Relationship Id="rId29" Type="http://schemas.openxmlformats.org/officeDocument/2006/relationships/customXml" Target="../ink/ink3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5.xml"/><Relationship Id="rId11" Type="http://schemas.openxmlformats.org/officeDocument/2006/relationships/image" Target="../media/image167.png"/><Relationship Id="rId24" Type="http://schemas.openxmlformats.org/officeDocument/2006/relationships/customXml" Target="../ink/ink314.xml"/><Relationship Id="rId32" Type="http://schemas.openxmlformats.org/officeDocument/2006/relationships/image" Target="../media/image173.png"/><Relationship Id="rId37" Type="http://schemas.openxmlformats.org/officeDocument/2006/relationships/customXml" Target="../ink/ink322.xml"/><Relationship Id="rId40" Type="http://schemas.openxmlformats.org/officeDocument/2006/relationships/image" Target="../media/image176.png"/><Relationship Id="rId45" Type="http://schemas.openxmlformats.org/officeDocument/2006/relationships/image" Target="../media/image180.png"/><Relationship Id="rId5" Type="http://schemas.openxmlformats.org/officeDocument/2006/relationships/image" Target="../media/image320.png"/><Relationship Id="rId15" Type="http://schemas.openxmlformats.org/officeDocument/2006/relationships/image" Target="../media/image169.png"/><Relationship Id="rId23" Type="http://schemas.openxmlformats.org/officeDocument/2006/relationships/image" Target="../media/image171.png"/><Relationship Id="rId28" Type="http://schemas.openxmlformats.org/officeDocument/2006/relationships/image" Target="../media/image172.png"/><Relationship Id="rId36" Type="http://schemas.openxmlformats.org/officeDocument/2006/relationships/image" Target="../media/image175.png"/><Relationship Id="rId10" Type="http://schemas.openxmlformats.org/officeDocument/2006/relationships/customXml" Target="../ink/ink307.xml"/><Relationship Id="rId19" Type="http://schemas.openxmlformats.org/officeDocument/2006/relationships/image" Target="../media/image89.png"/><Relationship Id="rId31" Type="http://schemas.openxmlformats.org/officeDocument/2006/relationships/customXml" Target="../ink/ink319.xml"/><Relationship Id="rId44" Type="http://schemas.openxmlformats.org/officeDocument/2006/relationships/customXml" Target="../ink/ink325.xml"/><Relationship Id="rId4" Type="http://schemas.openxmlformats.org/officeDocument/2006/relationships/customXml" Target="../ink/ink304.xml"/><Relationship Id="rId9" Type="http://schemas.openxmlformats.org/officeDocument/2006/relationships/image" Target="../media/image26.png"/><Relationship Id="rId14" Type="http://schemas.openxmlformats.org/officeDocument/2006/relationships/customXml" Target="../ink/ink309.xml"/><Relationship Id="rId22" Type="http://schemas.openxmlformats.org/officeDocument/2006/relationships/customXml" Target="../ink/ink313.xml"/><Relationship Id="rId27" Type="http://schemas.openxmlformats.org/officeDocument/2006/relationships/customXml" Target="../ink/ink317.xml"/><Relationship Id="rId30" Type="http://schemas.openxmlformats.org/officeDocument/2006/relationships/image" Target="../media/image93.png"/><Relationship Id="rId35" Type="http://schemas.openxmlformats.org/officeDocument/2006/relationships/customXml" Target="../ink/ink321.xml"/><Relationship Id="rId43" Type="http://schemas.openxmlformats.org/officeDocument/2006/relationships/image" Target="../media/image179.png"/><Relationship Id="rId8" Type="http://schemas.openxmlformats.org/officeDocument/2006/relationships/customXml" Target="../ink/ink306.xml"/><Relationship Id="rId3" Type="http://schemas.openxmlformats.org/officeDocument/2006/relationships/image" Target="../media/image302.png"/><Relationship Id="rId12" Type="http://schemas.openxmlformats.org/officeDocument/2006/relationships/customXml" Target="../ink/ink308.xml"/><Relationship Id="rId17" Type="http://schemas.openxmlformats.org/officeDocument/2006/relationships/image" Target="../media/image420.png"/><Relationship Id="rId25" Type="http://schemas.openxmlformats.org/officeDocument/2006/relationships/customXml" Target="../ink/ink315.xml"/><Relationship Id="rId33" Type="http://schemas.openxmlformats.org/officeDocument/2006/relationships/customXml" Target="../ink/ink320.xml"/><Relationship Id="rId38" Type="http://schemas.openxmlformats.org/officeDocument/2006/relationships/image" Target="../media/image97.png"/><Relationship Id="rId46" Type="http://schemas.openxmlformats.org/officeDocument/2006/relationships/customXml" Target="../ink/ink326.xml"/><Relationship Id="rId20" Type="http://schemas.openxmlformats.org/officeDocument/2006/relationships/customXml" Target="../ink/ink312.xml"/><Relationship Id="rId41" Type="http://schemas.openxmlformats.org/officeDocument/2006/relationships/customXml" Target="../ink/ink324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8.png"/><Relationship Id="rId18" Type="http://schemas.openxmlformats.org/officeDocument/2006/relationships/customXml" Target="../ink/ink335.xml"/><Relationship Id="rId26" Type="http://schemas.openxmlformats.org/officeDocument/2006/relationships/customXml" Target="../ink/ink340.xml"/><Relationship Id="rId39" Type="http://schemas.openxmlformats.org/officeDocument/2006/relationships/customXml" Target="../ink/ink347.xml"/><Relationship Id="rId21" Type="http://schemas.openxmlformats.org/officeDocument/2006/relationships/image" Target="../media/image170.png"/><Relationship Id="rId34" Type="http://schemas.openxmlformats.org/officeDocument/2006/relationships/image" Target="../media/image174.png"/><Relationship Id="rId42" Type="http://schemas.openxmlformats.org/officeDocument/2006/relationships/image" Target="../media/image177.png"/><Relationship Id="rId47" Type="http://schemas.openxmlformats.org/officeDocument/2006/relationships/image" Target="../media/image183.png"/><Relationship Id="rId7" Type="http://schemas.openxmlformats.org/officeDocument/2006/relationships/image" Target="../media/image166.png"/><Relationship Id="rId2" Type="http://schemas.openxmlformats.org/officeDocument/2006/relationships/customXml" Target="../ink/ink327.xml"/><Relationship Id="rId16" Type="http://schemas.openxmlformats.org/officeDocument/2006/relationships/customXml" Target="../ink/ink334.xml"/><Relationship Id="rId29" Type="http://schemas.openxmlformats.org/officeDocument/2006/relationships/customXml" Target="../ink/ink3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9.xml"/><Relationship Id="rId11" Type="http://schemas.openxmlformats.org/officeDocument/2006/relationships/image" Target="../media/image167.png"/><Relationship Id="rId24" Type="http://schemas.openxmlformats.org/officeDocument/2006/relationships/customXml" Target="../ink/ink338.xml"/><Relationship Id="rId32" Type="http://schemas.openxmlformats.org/officeDocument/2006/relationships/image" Target="../media/image173.png"/><Relationship Id="rId37" Type="http://schemas.openxmlformats.org/officeDocument/2006/relationships/customXml" Target="../ink/ink346.xml"/><Relationship Id="rId40" Type="http://schemas.openxmlformats.org/officeDocument/2006/relationships/image" Target="../media/image176.png"/><Relationship Id="rId45" Type="http://schemas.openxmlformats.org/officeDocument/2006/relationships/image" Target="../media/image182.png"/><Relationship Id="rId5" Type="http://schemas.openxmlformats.org/officeDocument/2006/relationships/image" Target="../media/image320.png"/><Relationship Id="rId15" Type="http://schemas.openxmlformats.org/officeDocument/2006/relationships/image" Target="../media/image169.png"/><Relationship Id="rId23" Type="http://schemas.openxmlformats.org/officeDocument/2006/relationships/image" Target="../media/image171.png"/><Relationship Id="rId28" Type="http://schemas.openxmlformats.org/officeDocument/2006/relationships/image" Target="../media/image172.png"/><Relationship Id="rId36" Type="http://schemas.openxmlformats.org/officeDocument/2006/relationships/image" Target="../media/image175.png"/><Relationship Id="rId10" Type="http://schemas.openxmlformats.org/officeDocument/2006/relationships/customXml" Target="../ink/ink331.xml"/><Relationship Id="rId19" Type="http://schemas.openxmlformats.org/officeDocument/2006/relationships/image" Target="../media/image89.png"/><Relationship Id="rId31" Type="http://schemas.openxmlformats.org/officeDocument/2006/relationships/customXml" Target="../ink/ink343.xml"/><Relationship Id="rId44" Type="http://schemas.openxmlformats.org/officeDocument/2006/relationships/customXml" Target="../ink/ink349.xml"/><Relationship Id="rId4" Type="http://schemas.openxmlformats.org/officeDocument/2006/relationships/customXml" Target="../ink/ink328.xml"/><Relationship Id="rId9" Type="http://schemas.openxmlformats.org/officeDocument/2006/relationships/image" Target="../media/image26.png"/><Relationship Id="rId14" Type="http://schemas.openxmlformats.org/officeDocument/2006/relationships/customXml" Target="../ink/ink333.xml"/><Relationship Id="rId22" Type="http://schemas.openxmlformats.org/officeDocument/2006/relationships/customXml" Target="../ink/ink337.xml"/><Relationship Id="rId27" Type="http://schemas.openxmlformats.org/officeDocument/2006/relationships/customXml" Target="../ink/ink341.xml"/><Relationship Id="rId30" Type="http://schemas.openxmlformats.org/officeDocument/2006/relationships/image" Target="../media/image93.png"/><Relationship Id="rId35" Type="http://schemas.openxmlformats.org/officeDocument/2006/relationships/customXml" Target="../ink/ink345.xml"/><Relationship Id="rId43" Type="http://schemas.openxmlformats.org/officeDocument/2006/relationships/image" Target="../media/image179.png"/><Relationship Id="rId8" Type="http://schemas.openxmlformats.org/officeDocument/2006/relationships/customXml" Target="../ink/ink330.xml"/><Relationship Id="rId3" Type="http://schemas.openxmlformats.org/officeDocument/2006/relationships/image" Target="../media/image302.png"/><Relationship Id="rId12" Type="http://schemas.openxmlformats.org/officeDocument/2006/relationships/customXml" Target="../ink/ink332.xml"/><Relationship Id="rId17" Type="http://schemas.openxmlformats.org/officeDocument/2006/relationships/image" Target="../media/image420.png"/><Relationship Id="rId25" Type="http://schemas.openxmlformats.org/officeDocument/2006/relationships/customXml" Target="../ink/ink339.xml"/><Relationship Id="rId33" Type="http://schemas.openxmlformats.org/officeDocument/2006/relationships/customXml" Target="../ink/ink344.xml"/><Relationship Id="rId38" Type="http://schemas.openxmlformats.org/officeDocument/2006/relationships/image" Target="../media/image97.png"/><Relationship Id="rId46" Type="http://schemas.openxmlformats.org/officeDocument/2006/relationships/customXml" Target="../ink/ink350.xml"/><Relationship Id="rId20" Type="http://schemas.openxmlformats.org/officeDocument/2006/relationships/customXml" Target="../ink/ink336.xml"/><Relationship Id="rId41" Type="http://schemas.openxmlformats.org/officeDocument/2006/relationships/customXml" Target="../ink/ink348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8.png"/><Relationship Id="rId18" Type="http://schemas.openxmlformats.org/officeDocument/2006/relationships/customXml" Target="../ink/ink359.xml"/><Relationship Id="rId26" Type="http://schemas.openxmlformats.org/officeDocument/2006/relationships/customXml" Target="../ink/ink364.xml"/><Relationship Id="rId39" Type="http://schemas.openxmlformats.org/officeDocument/2006/relationships/customXml" Target="../ink/ink371.xml"/><Relationship Id="rId21" Type="http://schemas.openxmlformats.org/officeDocument/2006/relationships/image" Target="../media/image170.png"/><Relationship Id="rId34" Type="http://schemas.openxmlformats.org/officeDocument/2006/relationships/image" Target="../media/image174.png"/><Relationship Id="rId42" Type="http://schemas.openxmlformats.org/officeDocument/2006/relationships/image" Target="../media/image177.png"/><Relationship Id="rId47" Type="http://schemas.openxmlformats.org/officeDocument/2006/relationships/image" Target="../media/image185.png"/><Relationship Id="rId7" Type="http://schemas.openxmlformats.org/officeDocument/2006/relationships/image" Target="../media/image166.png"/><Relationship Id="rId2" Type="http://schemas.openxmlformats.org/officeDocument/2006/relationships/customXml" Target="../ink/ink351.xml"/><Relationship Id="rId16" Type="http://schemas.openxmlformats.org/officeDocument/2006/relationships/customXml" Target="../ink/ink358.xml"/><Relationship Id="rId29" Type="http://schemas.openxmlformats.org/officeDocument/2006/relationships/customXml" Target="../ink/ink3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3.xml"/><Relationship Id="rId11" Type="http://schemas.openxmlformats.org/officeDocument/2006/relationships/image" Target="../media/image167.png"/><Relationship Id="rId24" Type="http://schemas.openxmlformats.org/officeDocument/2006/relationships/customXml" Target="../ink/ink362.xml"/><Relationship Id="rId32" Type="http://schemas.openxmlformats.org/officeDocument/2006/relationships/image" Target="../media/image173.png"/><Relationship Id="rId37" Type="http://schemas.openxmlformats.org/officeDocument/2006/relationships/customXml" Target="../ink/ink370.xml"/><Relationship Id="rId40" Type="http://schemas.openxmlformats.org/officeDocument/2006/relationships/image" Target="../media/image176.png"/><Relationship Id="rId45" Type="http://schemas.openxmlformats.org/officeDocument/2006/relationships/image" Target="../media/image184.png"/><Relationship Id="rId5" Type="http://schemas.openxmlformats.org/officeDocument/2006/relationships/image" Target="../media/image320.png"/><Relationship Id="rId15" Type="http://schemas.openxmlformats.org/officeDocument/2006/relationships/image" Target="../media/image169.png"/><Relationship Id="rId23" Type="http://schemas.openxmlformats.org/officeDocument/2006/relationships/image" Target="../media/image171.png"/><Relationship Id="rId28" Type="http://schemas.openxmlformats.org/officeDocument/2006/relationships/image" Target="../media/image172.png"/><Relationship Id="rId36" Type="http://schemas.openxmlformats.org/officeDocument/2006/relationships/image" Target="../media/image175.png"/><Relationship Id="rId10" Type="http://schemas.openxmlformats.org/officeDocument/2006/relationships/customXml" Target="../ink/ink355.xml"/><Relationship Id="rId19" Type="http://schemas.openxmlformats.org/officeDocument/2006/relationships/image" Target="../media/image89.png"/><Relationship Id="rId31" Type="http://schemas.openxmlformats.org/officeDocument/2006/relationships/customXml" Target="../ink/ink367.xml"/><Relationship Id="rId44" Type="http://schemas.openxmlformats.org/officeDocument/2006/relationships/customXml" Target="../ink/ink373.xml"/><Relationship Id="rId4" Type="http://schemas.openxmlformats.org/officeDocument/2006/relationships/customXml" Target="../ink/ink352.xml"/><Relationship Id="rId9" Type="http://schemas.openxmlformats.org/officeDocument/2006/relationships/image" Target="../media/image26.png"/><Relationship Id="rId14" Type="http://schemas.openxmlformats.org/officeDocument/2006/relationships/customXml" Target="../ink/ink357.xml"/><Relationship Id="rId22" Type="http://schemas.openxmlformats.org/officeDocument/2006/relationships/customXml" Target="../ink/ink361.xml"/><Relationship Id="rId27" Type="http://schemas.openxmlformats.org/officeDocument/2006/relationships/customXml" Target="../ink/ink365.xml"/><Relationship Id="rId30" Type="http://schemas.openxmlformats.org/officeDocument/2006/relationships/image" Target="../media/image93.png"/><Relationship Id="rId35" Type="http://schemas.openxmlformats.org/officeDocument/2006/relationships/customXml" Target="../ink/ink369.xml"/><Relationship Id="rId43" Type="http://schemas.openxmlformats.org/officeDocument/2006/relationships/image" Target="../media/image179.png"/><Relationship Id="rId8" Type="http://schemas.openxmlformats.org/officeDocument/2006/relationships/customXml" Target="../ink/ink354.xml"/><Relationship Id="rId3" Type="http://schemas.openxmlformats.org/officeDocument/2006/relationships/image" Target="../media/image302.png"/><Relationship Id="rId12" Type="http://schemas.openxmlformats.org/officeDocument/2006/relationships/customXml" Target="../ink/ink356.xml"/><Relationship Id="rId17" Type="http://schemas.openxmlformats.org/officeDocument/2006/relationships/image" Target="../media/image420.png"/><Relationship Id="rId25" Type="http://schemas.openxmlformats.org/officeDocument/2006/relationships/customXml" Target="../ink/ink363.xml"/><Relationship Id="rId33" Type="http://schemas.openxmlformats.org/officeDocument/2006/relationships/customXml" Target="../ink/ink368.xml"/><Relationship Id="rId38" Type="http://schemas.openxmlformats.org/officeDocument/2006/relationships/image" Target="../media/image97.png"/><Relationship Id="rId46" Type="http://schemas.openxmlformats.org/officeDocument/2006/relationships/customXml" Target="../ink/ink374.xml"/><Relationship Id="rId20" Type="http://schemas.openxmlformats.org/officeDocument/2006/relationships/customXml" Target="../ink/ink360.xml"/><Relationship Id="rId41" Type="http://schemas.openxmlformats.org/officeDocument/2006/relationships/customXml" Target="../ink/ink37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80.xml"/><Relationship Id="rId18" Type="http://schemas.openxmlformats.org/officeDocument/2006/relationships/image" Target="../media/image420.png"/><Relationship Id="rId26" Type="http://schemas.openxmlformats.org/officeDocument/2006/relationships/customXml" Target="../ink/ink387.xml"/><Relationship Id="rId39" Type="http://schemas.openxmlformats.org/officeDocument/2006/relationships/image" Target="../media/image97.png"/><Relationship Id="rId21" Type="http://schemas.openxmlformats.org/officeDocument/2006/relationships/customXml" Target="../ink/ink384.xml"/><Relationship Id="rId34" Type="http://schemas.openxmlformats.org/officeDocument/2006/relationships/customXml" Target="../ink/ink392.xml"/><Relationship Id="rId42" Type="http://schemas.openxmlformats.org/officeDocument/2006/relationships/customXml" Target="../ink/ink396.xml"/><Relationship Id="rId47" Type="http://schemas.openxmlformats.org/officeDocument/2006/relationships/image" Target="../media/image187.png"/><Relationship Id="rId7" Type="http://schemas.openxmlformats.org/officeDocument/2006/relationships/customXml" Target="../ink/ink377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9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customXml" Target="../ink/ink379.xml"/><Relationship Id="rId24" Type="http://schemas.openxmlformats.org/officeDocument/2006/relationships/image" Target="../media/image171.png"/><Relationship Id="rId32" Type="http://schemas.openxmlformats.org/officeDocument/2006/relationships/customXml" Target="../ink/ink391.xml"/><Relationship Id="rId37" Type="http://schemas.openxmlformats.org/officeDocument/2006/relationships/image" Target="../media/image175.png"/><Relationship Id="rId40" Type="http://schemas.openxmlformats.org/officeDocument/2006/relationships/customXml" Target="../ink/ink395.xml"/><Relationship Id="rId45" Type="http://schemas.openxmlformats.org/officeDocument/2006/relationships/image" Target="../media/image186.png"/><Relationship Id="rId5" Type="http://schemas.openxmlformats.org/officeDocument/2006/relationships/customXml" Target="../ink/ink376.xml"/><Relationship Id="rId15" Type="http://schemas.openxmlformats.org/officeDocument/2006/relationships/customXml" Target="../ink/ink381.xml"/><Relationship Id="rId23" Type="http://schemas.openxmlformats.org/officeDocument/2006/relationships/customXml" Target="../ink/ink385.xml"/><Relationship Id="rId28" Type="http://schemas.openxmlformats.org/officeDocument/2006/relationships/customXml" Target="../ink/ink389.xml"/><Relationship Id="rId36" Type="http://schemas.openxmlformats.org/officeDocument/2006/relationships/customXml" Target="../ink/ink393.xml"/><Relationship Id="rId10" Type="http://schemas.openxmlformats.org/officeDocument/2006/relationships/image" Target="../media/image26.png"/><Relationship Id="rId19" Type="http://schemas.openxmlformats.org/officeDocument/2006/relationships/customXml" Target="../ink/ink383.xml"/><Relationship Id="rId31" Type="http://schemas.openxmlformats.org/officeDocument/2006/relationships/image" Target="../media/image93.png"/><Relationship Id="rId44" Type="http://schemas.openxmlformats.org/officeDocument/2006/relationships/image" Target="../media/image179.png"/><Relationship Id="rId4" Type="http://schemas.openxmlformats.org/officeDocument/2006/relationships/image" Target="../media/image302.png"/><Relationship Id="rId9" Type="http://schemas.openxmlformats.org/officeDocument/2006/relationships/customXml" Target="../ink/ink378.xml"/><Relationship Id="rId14" Type="http://schemas.openxmlformats.org/officeDocument/2006/relationships/image" Target="../media/image168.png"/><Relationship Id="rId22" Type="http://schemas.openxmlformats.org/officeDocument/2006/relationships/image" Target="../media/image170.png"/><Relationship Id="rId27" Type="http://schemas.openxmlformats.org/officeDocument/2006/relationships/customXml" Target="../ink/ink388.xml"/><Relationship Id="rId30" Type="http://schemas.openxmlformats.org/officeDocument/2006/relationships/customXml" Target="../ink/ink390.xml"/><Relationship Id="rId35" Type="http://schemas.openxmlformats.org/officeDocument/2006/relationships/image" Target="../media/image174.png"/><Relationship Id="rId43" Type="http://schemas.openxmlformats.org/officeDocument/2006/relationships/image" Target="../media/image177.png"/><Relationship Id="rId8" Type="http://schemas.openxmlformats.org/officeDocument/2006/relationships/image" Target="../media/image166.png"/><Relationship Id="rId3" Type="http://schemas.openxmlformats.org/officeDocument/2006/relationships/customXml" Target="../ink/ink375.xml"/><Relationship Id="rId12" Type="http://schemas.openxmlformats.org/officeDocument/2006/relationships/image" Target="../media/image167.png"/><Relationship Id="rId17" Type="http://schemas.openxmlformats.org/officeDocument/2006/relationships/customXml" Target="../ink/ink382.xml"/><Relationship Id="rId25" Type="http://schemas.openxmlformats.org/officeDocument/2006/relationships/customXml" Target="../ink/ink386.xml"/><Relationship Id="rId33" Type="http://schemas.openxmlformats.org/officeDocument/2006/relationships/image" Target="../media/image173.png"/><Relationship Id="rId38" Type="http://schemas.openxmlformats.org/officeDocument/2006/relationships/customXml" Target="../ink/ink394.xml"/><Relationship Id="rId46" Type="http://schemas.openxmlformats.org/officeDocument/2006/relationships/customXml" Target="../ink/ink397.xml"/><Relationship Id="rId20" Type="http://schemas.openxmlformats.org/officeDocument/2006/relationships/image" Target="../media/image89.png"/><Relationship Id="rId41" Type="http://schemas.openxmlformats.org/officeDocument/2006/relationships/image" Target="../media/image176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03.xml"/><Relationship Id="rId18" Type="http://schemas.openxmlformats.org/officeDocument/2006/relationships/image" Target="../media/image420.png"/><Relationship Id="rId26" Type="http://schemas.openxmlformats.org/officeDocument/2006/relationships/customXml" Target="../ink/ink410.xml"/><Relationship Id="rId39" Type="http://schemas.openxmlformats.org/officeDocument/2006/relationships/image" Target="../media/image97.png"/><Relationship Id="rId21" Type="http://schemas.openxmlformats.org/officeDocument/2006/relationships/customXml" Target="../ink/ink407.xml"/><Relationship Id="rId34" Type="http://schemas.openxmlformats.org/officeDocument/2006/relationships/customXml" Target="../ink/ink415.xml"/><Relationship Id="rId42" Type="http://schemas.openxmlformats.org/officeDocument/2006/relationships/customXml" Target="../ink/ink419.xml"/><Relationship Id="rId47" Type="http://schemas.openxmlformats.org/officeDocument/2006/relationships/image" Target="../media/image189.png"/><Relationship Id="rId50" Type="http://schemas.openxmlformats.org/officeDocument/2006/relationships/customXml" Target="../ink/ink422.xml"/><Relationship Id="rId55" Type="http://schemas.openxmlformats.org/officeDocument/2006/relationships/image" Target="../media/image193.png"/><Relationship Id="rId7" Type="http://schemas.openxmlformats.org/officeDocument/2006/relationships/customXml" Target="../ink/ink400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9.png"/><Relationship Id="rId29" Type="http://schemas.openxmlformats.org/officeDocument/2006/relationships/image" Target="../media/image172.png"/><Relationship Id="rId11" Type="http://schemas.openxmlformats.org/officeDocument/2006/relationships/customXml" Target="../ink/ink402.xml"/><Relationship Id="rId24" Type="http://schemas.openxmlformats.org/officeDocument/2006/relationships/image" Target="../media/image171.png"/><Relationship Id="rId32" Type="http://schemas.openxmlformats.org/officeDocument/2006/relationships/customXml" Target="../ink/ink414.xml"/><Relationship Id="rId37" Type="http://schemas.openxmlformats.org/officeDocument/2006/relationships/image" Target="../media/image175.png"/><Relationship Id="rId40" Type="http://schemas.openxmlformats.org/officeDocument/2006/relationships/customXml" Target="../ink/ink418.xml"/><Relationship Id="rId45" Type="http://schemas.openxmlformats.org/officeDocument/2006/relationships/image" Target="../media/image186.png"/><Relationship Id="rId53" Type="http://schemas.openxmlformats.org/officeDocument/2006/relationships/image" Target="../media/image192.png"/><Relationship Id="rId58" Type="http://schemas.openxmlformats.org/officeDocument/2006/relationships/customXml" Target="../ink/ink426.xml"/><Relationship Id="rId5" Type="http://schemas.openxmlformats.org/officeDocument/2006/relationships/customXml" Target="../ink/ink399.xml"/><Relationship Id="rId61" Type="http://schemas.openxmlformats.org/officeDocument/2006/relationships/image" Target="../media/image196.png"/><Relationship Id="rId19" Type="http://schemas.openxmlformats.org/officeDocument/2006/relationships/customXml" Target="../ink/ink406.xml"/><Relationship Id="rId14" Type="http://schemas.openxmlformats.org/officeDocument/2006/relationships/image" Target="../media/image168.png"/><Relationship Id="rId22" Type="http://schemas.openxmlformats.org/officeDocument/2006/relationships/image" Target="../media/image170.png"/><Relationship Id="rId27" Type="http://schemas.openxmlformats.org/officeDocument/2006/relationships/customXml" Target="../ink/ink411.xml"/><Relationship Id="rId30" Type="http://schemas.openxmlformats.org/officeDocument/2006/relationships/customXml" Target="../ink/ink413.xml"/><Relationship Id="rId35" Type="http://schemas.openxmlformats.org/officeDocument/2006/relationships/image" Target="../media/image174.png"/><Relationship Id="rId43" Type="http://schemas.openxmlformats.org/officeDocument/2006/relationships/image" Target="../media/image177.png"/><Relationship Id="rId48" Type="http://schemas.openxmlformats.org/officeDocument/2006/relationships/customXml" Target="../ink/ink421.xml"/><Relationship Id="rId56" Type="http://schemas.openxmlformats.org/officeDocument/2006/relationships/customXml" Target="../ink/ink425.xml"/><Relationship Id="rId8" Type="http://schemas.openxmlformats.org/officeDocument/2006/relationships/image" Target="../media/image166.png"/><Relationship Id="rId51" Type="http://schemas.openxmlformats.org/officeDocument/2006/relationships/image" Target="../media/image191.png"/><Relationship Id="rId3" Type="http://schemas.openxmlformats.org/officeDocument/2006/relationships/customXml" Target="../ink/ink398.xml"/><Relationship Id="rId12" Type="http://schemas.openxmlformats.org/officeDocument/2006/relationships/image" Target="../media/image167.png"/><Relationship Id="rId17" Type="http://schemas.openxmlformats.org/officeDocument/2006/relationships/customXml" Target="../ink/ink405.xml"/><Relationship Id="rId25" Type="http://schemas.openxmlformats.org/officeDocument/2006/relationships/customXml" Target="../ink/ink409.xml"/><Relationship Id="rId33" Type="http://schemas.openxmlformats.org/officeDocument/2006/relationships/image" Target="../media/image173.png"/><Relationship Id="rId38" Type="http://schemas.openxmlformats.org/officeDocument/2006/relationships/customXml" Target="../ink/ink417.xml"/><Relationship Id="rId46" Type="http://schemas.openxmlformats.org/officeDocument/2006/relationships/customXml" Target="../ink/ink420.xml"/><Relationship Id="rId59" Type="http://schemas.openxmlformats.org/officeDocument/2006/relationships/image" Target="../media/image195.png"/><Relationship Id="rId20" Type="http://schemas.openxmlformats.org/officeDocument/2006/relationships/image" Target="../media/image89.png"/><Relationship Id="rId41" Type="http://schemas.openxmlformats.org/officeDocument/2006/relationships/image" Target="../media/image176.png"/><Relationship Id="rId54" Type="http://schemas.openxmlformats.org/officeDocument/2006/relationships/customXml" Target="../ink/ink4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5" Type="http://schemas.openxmlformats.org/officeDocument/2006/relationships/customXml" Target="../ink/ink404.xml"/><Relationship Id="rId23" Type="http://schemas.openxmlformats.org/officeDocument/2006/relationships/customXml" Target="../ink/ink408.xml"/><Relationship Id="rId28" Type="http://schemas.openxmlformats.org/officeDocument/2006/relationships/customXml" Target="../ink/ink412.xml"/><Relationship Id="rId36" Type="http://schemas.openxmlformats.org/officeDocument/2006/relationships/customXml" Target="../ink/ink416.xml"/><Relationship Id="rId49" Type="http://schemas.openxmlformats.org/officeDocument/2006/relationships/image" Target="../media/image190.png"/><Relationship Id="rId57" Type="http://schemas.openxmlformats.org/officeDocument/2006/relationships/image" Target="../media/image194.png"/><Relationship Id="rId10" Type="http://schemas.openxmlformats.org/officeDocument/2006/relationships/image" Target="../media/image26.png"/><Relationship Id="rId31" Type="http://schemas.openxmlformats.org/officeDocument/2006/relationships/image" Target="../media/image93.png"/><Relationship Id="rId44" Type="http://schemas.openxmlformats.org/officeDocument/2006/relationships/image" Target="../media/image188.png"/><Relationship Id="rId52" Type="http://schemas.openxmlformats.org/officeDocument/2006/relationships/customXml" Target="../ink/ink423.xml"/><Relationship Id="rId60" Type="http://schemas.openxmlformats.org/officeDocument/2006/relationships/customXml" Target="../ink/ink427.xml"/><Relationship Id="rId4" Type="http://schemas.openxmlformats.org/officeDocument/2006/relationships/image" Target="../media/image302.png"/><Relationship Id="rId9" Type="http://schemas.openxmlformats.org/officeDocument/2006/relationships/customXml" Target="../ink/ink40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33.xml"/><Relationship Id="rId18" Type="http://schemas.openxmlformats.org/officeDocument/2006/relationships/image" Target="../media/image420.png"/><Relationship Id="rId26" Type="http://schemas.openxmlformats.org/officeDocument/2006/relationships/customXml" Target="../ink/ink440.xml"/><Relationship Id="rId39" Type="http://schemas.openxmlformats.org/officeDocument/2006/relationships/image" Target="../media/image97.png"/><Relationship Id="rId21" Type="http://schemas.openxmlformats.org/officeDocument/2006/relationships/customXml" Target="../ink/ink437.xml"/><Relationship Id="rId34" Type="http://schemas.openxmlformats.org/officeDocument/2006/relationships/customXml" Target="../ink/ink445.xml"/><Relationship Id="rId42" Type="http://schemas.openxmlformats.org/officeDocument/2006/relationships/customXml" Target="../ink/ink449.xml"/><Relationship Id="rId47" Type="http://schemas.openxmlformats.org/officeDocument/2006/relationships/image" Target="../media/image189.png"/><Relationship Id="rId50" Type="http://schemas.openxmlformats.org/officeDocument/2006/relationships/customXml" Target="../ink/ink452.xml"/><Relationship Id="rId55" Type="http://schemas.openxmlformats.org/officeDocument/2006/relationships/image" Target="../media/image201.png"/><Relationship Id="rId7" Type="http://schemas.openxmlformats.org/officeDocument/2006/relationships/customXml" Target="../ink/ink430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9.png"/><Relationship Id="rId29" Type="http://schemas.openxmlformats.org/officeDocument/2006/relationships/image" Target="../media/image172.png"/><Relationship Id="rId11" Type="http://schemas.openxmlformats.org/officeDocument/2006/relationships/customXml" Target="../ink/ink432.xml"/><Relationship Id="rId24" Type="http://schemas.openxmlformats.org/officeDocument/2006/relationships/image" Target="../media/image171.png"/><Relationship Id="rId32" Type="http://schemas.openxmlformats.org/officeDocument/2006/relationships/customXml" Target="../ink/ink444.xml"/><Relationship Id="rId37" Type="http://schemas.openxmlformats.org/officeDocument/2006/relationships/image" Target="../media/image175.png"/><Relationship Id="rId40" Type="http://schemas.openxmlformats.org/officeDocument/2006/relationships/customXml" Target="../ink/ink448.xml"/><Relationship Id="rId45" Type="http://schemas.openxmlformats.org/officeDocument/2006/relationships/image" Target="../media/image197.png"/><Relationship Id="rId53" Type="http://schemas.openxmlformats.org/officeDocument/2006/relationships/image" Target="../media/image200.png"/><Relationship Id="rId58" Type="http://schemas.openxmlformats.org/officeDocument/2006/relationships/customXml" Target="../ink/ink456.xml"/><Relationship Id="rId5" Type="http://schemas.openxmlformats.org/officeDocument/2006/relationships/customXml" Target="../ink/ink429.xml"/><Relationship Id="rId61" Type="http://schemas.openxmlformats.org/officeDocument/2006/relationships/image" Target="../media/image204.png"/><Relationship Id="rId19" Type="http://schemas.openxmlformats.org/officeDocument/2006/relationships/customXml" Target="../ink/ink436.xml"/><Relationship Id="rId14" Type="http://schemas.openxmlformats.org/officeDocument/2006/relationships/image" Target="../media/image168.png"/><Relationship Id="rId22" Type="http://schemas.openxmlformats.org/officeDocument/2006/relationships/image" Target="../media/image170.png"/><Relationship Id="rId27" Type="http://schemas.openxmlformats.org/officeDocument/2006/relationships/customXml" Target="../ink/ink441.xml"/><Relationship Id="rId30" Type="http://schemas.openxmlformats.org/officeDocument/2006/relationships/customXml" Target="../ink/ink443.xml"/><Relationship Id="rId35" Type="http://schemas.openxmlformats.org/officeDocument/2006/relationships/image" Target="../media/image174.png"/><Relationship Id="rId43" Type="http://schemas.openxmlformats.org/officeDocument/2006/relationships/image" Target="../media/image177.png"/><Relationship Id="rId48" Type="http://schemas.openxmlformats.org/officeDocument/2006/relationships/customXml" Target="../ink/ink451.xml"/><Relationship Id="rId56" Type="http://schemas.openxmlformats.org/officeDocument/2006/relationships/customXml" Target="../ink/ink455.xml"/><Relationship Id="rId8" Type="http://schemas.openxmlformats.org/officeDocument/2006/relationships/image" Target="../media/image166.png"/><Relationship Id="rId51" Type="http://schemas.openxmlformats.org/officeDocument/2006/relationships/image" Target="../media/image199.png"/><Relationship Id="rId3" Type="http://schemas.openxmlformats.org/officeDocument/2006/relationships/customXml" Target="../ink/ink428.xml"/><Relationship Id="rId12" Type="http://schemas.openxmlformats.org/officeDocument/2006/relationships/image" Target="../media/image167.png"/><Relationship Id="rId17" Type="http://schemas.openxmlformats.org/officeDocument/2006/relationships/customXml" Target="../ink/ink435.xml"/><Relationship Id="rId25" Type="http://schemas.openxmlformats.org/officeDocument/2006/relationships/customXml" Target="../ink/ink439.xml"/><Relationship Id="rId33" Type="http://schemas.openxmlformats.org/officeDocument/2006/relationships/image" Target="../media/image173.png"/><Relationship Id="rId38" Type="http://schemas.openxmlformats.org/officeDocument/2006/relationships/customXml" Target="../ink/ink447.xml"/><Relationship Id="rId46" Type="http://schemas.openxmlformats.org/officeDocument/2006/relationships/customXml" Target="../ink/ink450.xml"/><Relationship Id="rId59" Type="http://schemas.openxmlformats.org/officeDocument/2006/relationships/image" Target="../media/image203.png"/><Relationship Id="rId20" Type="http://schemas.openxmlformats.org/officeDocument/2006/relationships/image" Target="../media/image89.png"/><Relationship Id="rId41" Type="http://schemas.openxmlformats.org/officeDocument/2006/relationships/image" Target="../media/image176.png"/><Relationship Id="rId54" Type="http://schemas.openxmlformats.org/officeDocument/2006/relationships/customXml" Target="../ink/ink4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5" Type="http://schemas.openxmlformats.org/officeDocument/2006/relationships/customXml" Target="../ink/ink434.xml"/><Relationship Id="rId23" Type="http://schemas.openxmlformats.org/officeDocument/2006/relationships/customXml" Target="../ink/ink438.xml"/><Relationship Id="rId28" Type="http://schemas.openxmlformats.org/officeDocument/2006/relationships/customXml" Target="../ink/ink442.xml"/><Relationship Id="rId36" Type="http://schemas.openxmlformats.org/officeDocument/2006/relationships/customXml" Target="../ink/ink446.xml"/><Relationship Id="rId49" Type="http://schemas.openxmlformats.org/officeDocument/2006/relationships/image" Target="../media/image198.png"/><Relationship Id="rId57" Type="http://schemas.openxmlformats.org/officeDocument/2006/relationships/image" Target="../media/image202.png"/><Relationship Id="rId10" Type="http://schemas.openxmlformats.org/officeDocument/2006/relationships/image" Target="../media/image26.png"/><Relationship Id="rId31" Type="http://schemas.openxmlformats.org/officeDocument/2006/relationships/image" Target="../media/image93.png"/><Relationship Id="rId44" Type="http://schemas.openxmlformats.org/officeDocument/2006/relationships/image" Target="../media/image188.png"/><Relationship Id="rId52" Type="http://schemas.openxmlformats.org/officeDocument/2006/relationships/customXml" Target="../ink/ink453.xml"/><Relationship Id="rId60" Type="http://schemas.openxmlformats.org/officeDocument/2006/relationships/customXml" Target="../ink/ink457.xml"/><Relationship Id="rId4" Type="http://schemas.openxmlformats.org/officeDocument/2006/relationships/image" Target="../media/image302.png"/><Relationship Id="rId9" Type="http://schemas.openxmlformats.org/officeDocument/2006/relationships/customXml" Target="../ink/ink431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63.xml"/><Relationship Id="rId18" Type="http://schemas.openxmlformats.org/officeDocument/2006/relationships/image" Target="../media/image420.png"/><Relationship Id="rId26" Type="http://schemas.openxmlformats.org/officeDocument/2006/relationships/customXml" Target="../ink/ink470.xml"/><Relationship Id="rId39" Type="http://schemas.openxmlformats.org/officeDocument/2006/relationships/image" Target="../media/image97.png"/><Relationship Id="rId21" Type="http://schemas.openxmlformats.org/officeDocument/2006/relationships/customXml" Target="../ink/ink467.xml"/><Relationship Id="rId34" Type="http://schemas.openxmlformats.org/officeDocument/2006/relationships/customXml" Target="../ink/ink475.xml"/><Relationship Id="rId42" Type="http://schemas.openxmlformats.org/officeDocument/2006/relationships/customXml" Target="../ink/ink479.xml"/><Relationship Id="rId47" Type="http://schemas.openxmlformats.org/officeDocument/2006/relationships/image" Target="../media/image189.png"/><Relationship Id="rId50" Type="http://schemas.openxmlformats.org/officeDocument/2006/relationships/customXml" Target="../ink/ink482.xml"/><Relationship Id="rId55" Type="http://schemas.openxmlformats.org/officeDocument/2006/relationships/image" Target="../media/image201.png"/><Relationship Id="rId7" Type="http://schemas.openxmlformats.org/officeDocument/2006/relationships/customXml" Target="../ink/ink460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9.png"/><Relationship Id="rId29" Type="http://schemas.openxmlformats.org/officeDocument/2006/relationships/image" Target="../media/image172.png"/><Relationship Id="rId11" Type="http://schemas.openxmlformats.org/officeDocument/2006/relationships/customXml" Target="../ink/ink462.xml"/><Relationship Id="rId24" Type="http://schemas.openxmlformats.org/officeDocument/2006/relationships/image" Target="../media/image171.png"/><Relationship Id="rId32" Type="http://schemas.openxmlformats.org/officeDocument/2006/relationships/customXml" Target="../ink/ink474.xml"/><Relationship Id="rId37" Type="http://schemas.openxmlformats.org/officeDocument/2006/relationships/image" Target="../media/image175.png"/><Relationship Id="rId40" Type="http://schemas.openxmlformats.org/officeDocument/2006/relationships/customXml" Target="../ink/ink478.xml"/><Relationship Id="rId45" Type="http://schemas.openxmlformats.org/officeDocument/2006/relationships/image" Target="../media/image205.png"/><Relationship Id="rId53" Type="http://schemas.openxmlformats.org/officeDocument/2006/relationships/image" Target="../media/image200.png"/><Relationship Id="rId58" Type="http://schemas.openxmlformats.org/officeDocument/2006/relationships/customXml" Target="../ink/ink486.xml"/><Relationship Id="rId5" Type="http://schemas.openxmlformats.org/officeDocument/2006/relationships/customXml" Target="../ink/ink459.xml"/><Relationship Id="rId61" Type="http://schemas.openxmlformats.org/officeDocument/2006/relationships/image" Target="../media/image204.png"/><Relationship Id="rId19" Type="http://schemas.openxmlformats.org/officeDocument/2006/relationships/customXml" Target="../ink/ink466.xml"/><Relationship Id="rId14" Type="http://schemas.openxmlformats.org/officeDocument/2006/relationships/image" Target="../media/image168.png"/><Relationship Id="rId22" Type="http://schemas.openxmlformats.org/officeDocument/2006/relationships/image" Target="../media/image170.png"/><Relationship Id="rId27" Type="http://schemas.openxmlformats.org/officeDocument/2006/relationships/customXml" Target="../ink/ink471.xml"/><Relationship Id="rId30" Type="http://schemas.openxmlformats.org/officeDocument/2006/relationships/customXml" Target="../ink/ink473.xml"/><Relationship Id="rId35" Type="http://schemas.openxmlformats.org/officeDocument/2006/relationships/image" Target="../media/image174.png"/><Relationship Id="rId43" Type="http://schemas.openxmlformats.org/officeDocument/2006/relationships/image" Target="../media/image177.png"/><Relationship Id="rId48" Type="http://schemas.openxmlformats.org/officeDocument/2006/relationships/customXml" Target="../ink/ink481.xml"/><Relationship Id="rId56" Type="http://schemas.openxmlformats.org/officeDocument/2006/relationships/customXml" Target="../ink/ink485.xml"/><Relationship Id="rId8" Type="http://schemas.openxmlformats.org/officeDocument/2006/relationships/image" Target="../media/image166.png"/><Relationship Id="rId51" Type="http://schemas.openxmlformats.org/officeDocument/2006/relationships/image" Target="../media/image199.png"/><Relationship Id="rId3" Type="http://schemas.openxmlformats.org/officeDocument/2006/relationships/customXml" Target="../ink/ink458.xml"/><Relationship Id="rId12" Type="http://schemas.openxmlformats.org/officeDocument/2006/relationships/image" Target="../media/image167.png"/><Relationship Id="rId17" Type="http://schemas.openxmlformats.org/officeDocument/2006/relationships/customXml" Target="../ink/ink465.xml"/><Relationship Id="rId25" Type="http://schemas.openxmlformats.org/officeDocument/2006/relationships/customXml" Target="../ink/ink469.xml"/><Relationship Id="rId33" Type="http://schemas.openxmlformats.org/officeDocument/2006/relationships/image" Target="../media/image173.png"/><Relationship Id="rId38" Type="http://schemas.openxmlformats.org/officeDocument/2006/relationships/customXml" Target="../ink/ink477.xml"/><Relationship Id="rId46" Type="http://schemas.openxmlformats.org/officeDocument/2006/relationships/customXml" Target="../ink/ink480.xml"/><Relationship Id="rId59" Type="http://schemas.openxmlformats.org/officeDocument/2006/relationships/image" Target="../media/image203.png"/><Relationship Id="rId20" Type="http://schemas.openxmlformats.org/officeDocument/2006/relationships/image" Target="../media/image89.png"/><Relationship Id="rId41" Type="http://schemas.openxmlformats.org/officeDocument/2006/relationships/image" Target="../media/image176.png"/><Relationship Id="rId54" Type="http://schemas.openxmlformats.org/officeDocument/2006/relationships/customXml" Target="../ink/ink4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5" Type="http://schemas.openxmlformats.org/officeDocument/2006/relationships/customXml" Target="../ink/ink464.xml"/><Relationship Id="rId23" Type="http://schemas.openxmlformats.org/officeDocument/2006/relationships/customXml" Target="../ink/ink468.xml"/><Relationship Id="rId28" Type="http://schemas.openxmlformats.org/officeDocument/2006/relationships/customXml" Target="../ink/ink472.xml"/><Relationship Id="rId36" Type="http://schemas.openxmlformats.org/officeDocument/2006/relationships/customXml" Target="../ink/ink476.xml"/><Relationship Id="rId49" Type="http://schemas.openxmlformats.org/officeDocument/2006/relationships/image" Target="../media/image198.png"/><Relationship Id="rId57" Type="http://schemas.openxmlformats.org/officeDocument/2006/relationships/image" Target="../media/image202.png"/><Relationship Id="rId10" Type="http://schemas.openxmlformats.org/officeDocument/2006/relationships/image" Target="../media/image26.png"/><Relationship Id="rId31" Type="http://schemas.openxmlformats.org/officeDocument/2006/relationships/image" Target="../media/image93.png"/><Relationship Id="rId44" Type="http://schemas.openxmlformats.org/officeDocument/2006/relationships/image" Target="../media/image188.png"/><Relationship Id="rId52" Type="http://schemas.openxmlformats.org/officeDocument/2006/relationships/customXml" Target="../ink/ink483.xml"/><Relationship Id="rId60" Type="http://schemas.openxmlformats.org/officeDocument/2006/relationships/customXml" Target="../ink/ink487.xml"/><Relationship Id="rId4" Type="http://schemas.openxmlformats.org/officeDocument/2006/relationships/image" Target="../media/image302.png"/><Relationship Id="rId9" Type="http://schemas.openxmlformats.org/officeDocument/2006/relationships/customXml" Target="../ink/ink461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00.xml"/><Relationship Id="rId21" Type="http://schemas.openxmlformats.org/officeDocument/2006/relationships/customXml" Target="../ink/ink497.xml"/><Relationship Id="rId34" Type="http://schemas.openxmlformats.org/officeDocument/2006/relationships/customXml" Target="../ink/ink505.xml"/><Relationship Id="rId42" Type="http://schemas.openxmlformats.org/officeDocument/2006/relationships/image" Target="../media/image206.png"/><Relationship Id="rId47" Type="http://schemas.openxmlformats.org/officeDocument/2006/relationships/image" Target="../media/image199.png"/><Relationship Id="rId50" Type="http://schemas.openxmlformats.org/officeDocument/2006/relationships/customXml" Target="../ink/ink512.xml"/><Relationship Id="rId55" Type="http://schemas.openxmlformats.org/officeDocument/2006/relationships/image" Target="../media/image203.png"/><Relationship Id="rId63" Type="http://schemas.openxmlformats.org/officeDocument/2006/relationships/customXml" Target="../ink/ink519.xml"/><Relationship Id="rId68" Type="http://schemas.openxmlformats.org/officeDocument/2006/relationships/image" Target="../media/image211.png"/><Relationship Id="rId7" Type="http://schemas.openxmlformats.org/officeDocument/2006/relationships/customXml" Target="../ink/ink490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9.png"/><Relationship Id="rId29" Type="http://schemas.openxmlformats.org/officeDocument/2006/relationships/image" Target="../media/image93.png"/><Relationship Id="rId11" Type="http://schemas.openxmlformats.org/officeDocument/2006/relationships/customXml" Target="../ink/ink492.xml"/><Relationship Id="rId24" Type="http://schemas.openxmlformats.org/officeDocument/2006/relationships/image" Target="../media/image171.png"/><Relationship Id="rId32" Type="http://schemas.openxmlformats.org/officeDocument/2006/relationships/customXml" Target="../ink/ink504.xml"/><Relationship Id="rId37" Type="http://schemas.openxmlformats.org/officeDocument/2006/relationships/image" Target="../media/image97.png"/><Relationship Id="rId40" Type="http://schemas.openxmlformats.org/officeDocument/2006/relationships/customXml" Target="../ink/ink508.xml"/><Relationship Id="rId45" Type="http://schemas.openxmlformats.org/officeDocument/2006/relationships/image" Target="../media/image198.png"/><Relationship Id="rId53" Type="http://schemas.openxmlformats.org/officeDocument/2006/relationships/image" Target="../media/image202.png"/><Relationship Id="rId58" Type="http://schemas.openxmlformats.org/officeDocument/2006/relationships/customXml" Target="../ink/ink516.xml"/><Relationship Id="rId66" Type="http://schemas.openxmlformats.org/officeDocument/2006/relationships/image" Target="../media/image210.png"/><Relationship Id="rId5" Type="http://schemas.openxmlformats.org/officeDocument/2006/relationships/customXml" Target="../ink/ink489.xml"/><Relationship Id="rId61" Type="http://schemas.openxmlformats.org/officeDocument/2006/relationships/image" Target="../media/image208.png"/><Relationship Id="rId19" Type="http://schemas.openxmlformats.org/officeDocument/2006/relationships/customXml" Target="../ink/ink496.xml"/><Relationship Id="rId14" Type="http://schemas.openxmlformats.org/officeDocument/2006/relationships/image" Target="../media/image168.png"/><Relationship Id="rId22" Type="http://schemas.openxmlformats.org/officeDocument/2006/relationships/image" Target="../media/image170.png"/><Relationship Id="rId27" Type="http://schemas.openxmlformats.org/officeDocument/2006/relationships/customXml" Target="../ink/ink501.xml"/><Relationship Id="rId30" Type="http://schemas.openxmlformats.org/officeDocument/2006/relationships/customXml" Target="../ink/ink503.xml"/><Relationship Id="rId35" Type="http://schemas.openxmlformats.org/officeDocument/2006/relationships/image" Target="../media/image175.png"/><Relationship Id="rId43" Type="http://schemas.openxmlformats.org/officeDocument/2006/relationships/image" Target="../media/image205.png"/><Relationship Id="rId48" Type="http://schemas.openxmlformats.org/officeDocument/2006/relationships/customXml" Target="../ink/ink511.xml"/><Relationship Id="rId56" Type="http://schemas.openxmlformats.org/officeDocument/2006/relationships/customXml" Target="../ink/ink515.xml"/><Relationship Id="rId64" Type="http://schemas.openxmlformats.org/officeDocument/2006/relationships/image" Target="../media/image209.png"/><Relationship Id="rId8" Type="http://schemas.openxmlformats.org/officeDocument/2006/relationships/image" Target="../media/image166.png"/><Relationship Id="rId51" Type="http://schemas.openxmlformats.org/officeDocument/2006/relationships/image" Target="../media/image201.png"/><Relationship Id="rId3" Type="http://schemas.openxmlformats.org/officeDocument/2006/relationships/customXml" Target="../ink/ink488.xml"/><Relationship Id="rId12" Type="http://schemas.openxmlformats.org/officeDocument/2006/relationships/image" Target="../media/image167.png"/><Relationship Id="rId17" Type="http://schemas.openxmlformats.org/officeDocument/2006/relationships/customXml" Target="../ink/ink495.xml"/><Relationship Id="rId25" Type="http://schemas.openxmlformats.org/officeDocument/2006/relationships/customXml" Target="../ink/ink499.xml"/><Relationship Id="rId33" Type="http://schemas.openxmlformats.org/officeDocument/2006/relationships/image" Target="../media/image174.png"/><Relationship Id="rId38" Type="http://schemas.openxmlformats.org/officeDocument/2006/relationships/customXml" Target="../ink/ink507.xml"/><Relationship Id="rId46" Type="http://schemas.openxmlformats.org/officeDocument/2006/relationships/customXml" Target="../ink/ink510.xml"/><Relationship Id="rId59" Type="http://schemas.openxmlformats.org/officeDocument/2006/relationships/image" Target="../media/image207.png"/><Relationship Id="rId67" Type="http://schemas.openxmlformats.org/officeDocument/2006/relationships/customXml" Target="../ink/ink521.xml"/><Relationship Id="rId20" Type="http://schemas.openxmlformats.org/officeDocument/2006/relationships/image" Target="../media/image89.png"/><Relationship Id="rId41" Type="http://schemas.openxmlformats.org/officeDocument/2006/relationships/image" Target="../media/image177.png"/><Relationship Id="rId54" Type="http://schemas.openxmlformats.org/officeDocument/2006/relationships/customXml" Target="../ink/ink514.xml"/><Relationship Id="rId62" Type="http://schemas.openxmlformats.org/officeDocument/2006/relationships/customXml" Target="../ink/ink5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5" Type="http://schemas.openxmlformats.org/officeDocument/2006/relationships/customXml" Target="../ink/ink494.xml"/><Relationship Id="rId23" Type="http://schemas.openxmlformats.org/officeDocument/2006/relationships/customXml" Target="../ink/ink498.xml"/><Relationship Id="rId28" Type="http://schemas.openxmlformats.org/officeDocument/2006/relationships/customXml" Target="../ink/ink502.xml"/><Relationship Id="rId36" Type="http://schemas.openxmlformats.org/officeDocument/2006/relationships/customXml" Target="../ink/ink506.xml"/><Relationship Id="rId49" Type="http://schemas.openxmlformats.org/officeDocument/2006/relationships/image" Target="../media/image200.png"/><Relationship Id="rId57" Type="http://schemas.openxmlformats.org/officeDocument/2006/relationships/image" Target="../media/image204.png"/><Relationship Id="rId10" Type="http://schemas.openxmlformats.org/officeDocument/2006/relationships/image" Target="../media/image26.png"/><Relationship Id="rId31" Type="http://schemas.openxmlformats.org/officeDocument/2006/relationships/image" Target="../media/image173.png"/><Relationship Id="rId44" Type="http://schemas.openxmlformats.org/officeDocument/2006/relationships/customXml" Target="../ink/ink509.xml"/><Relationship Id="rId52" Type="http://schemas.openxmlformats.org/officeDocument/2006/relationships/customXml" Target="../ink/ink513.xml"/><Relationship Id="rId60" Type="http://schemas.openxmlformats.org/officeDocument/2006/relationships/customXml" Target="../ink/ink517.xml"/><Relationship Id="rId65" Type="http://schemas.openxmlformats.org/officeDocument/2006/relationships/customXml" Target="../ink/ink520.xml"/><Relationship Id="rId4" Type="http://schemas.openxmlformats.org/officeDocument/2006/relationships/image" Target="../media/image302.png"/><Relationship Id="rId9" Type="http://schemas.openxmlformats.org/officeDocument/2006/relationships/customXml" Target="../ink/ink491.xml"/><Relationship Id="rId13" Type="http://schemas.openxmlformats.org/officeDocument/2006/relationships/customXml" Target="../ink/ink493.xml"/><Relationship Id="rId18" Type="http://schemas.openxmlformats.org/officeDocument/2006/relationships/image" Target="../media/image420.png"/><Relationship Id="rId39" Type="http://schemas.openxmlformats.org/officeDocument/2006/relationships/image" Target="../media/image176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4.xml"/><Relationship Id="rId21" Type="http://schemas.openxmlformats.org/officeDocument/2006/relationships/customXml" Target="../ink/ink531.xml"/><Relationship Id="rId42" Type="http://schemas.openxmlformats.org/officeDocument/2006/relationships/image" Target="../media/image206.png"/><Relationship Id="rId47" Type="http://schemas.openxmlformats.org/officeDocument/2006/relationships/image" Target="../media/image199.png"/><Relationship Id="rId63" Type="http://schemas.openxmlformats.org/officeDocument/2006/relationships/customXml" Target="../ink/ink552.xml"/><Relationship Id="rId68" Type="http://schemas.openxmlformats.org/officeDocument/2006/relationships/customXml" Target="../ink/ink555.xml"/><Relationship Id="rId7" Type="http://schemas.openxmlformats.org/officeDocument/2006/relationships/customXml" Target="../ink/ink524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9.png"/><Relationship Id="rId29" Type="http://schemas.openxmlformats.org/officeDocument/2006/relationships/image" Target="../media/image93.png"/><Relationship Id="rId11" Type="http://schemas.openxmlformats.org/officeDocument/2006/relationships/customXml" Target="../ink/ink526.xml"/><Relationship Id="rId24" Type="http://schemas.openxmlformats.org/officeDocument/2006/relationships/image" Target="../media/image171.png"/><Relationship Id="rId32" Type="http://schemas.openxmlformats.org/officeDocument/2006/relationships/customXml" Target="../ink/ink538.xml"/><Relationship Id="rId37" Type="http://schemas.openxmlformats.org/officeDocument/2006/relationships/image" Target="../media/image97.png"/><Relationship Id="rId40" Type="http://schemas.openxmlformats.org/officeDocument/2006/relationships/customXml" Target="../ink/ink542.xml"/><Relationship Id="rId45" Type="http://schemas.openxmlformats.org/officeDocument/2006/relationships/image" Target="../media/image198.png"/><Relationship Id="rId53" Type="http://schemas.openxmlformats.org/officeDocument/2006/relationships/image" Target="../media/image202.png"/><Relationship Id="rId58" Type="http://schemas.openxmlformats.org/officeDocument/2006/relationships/image" Target="../media/image212.png"/><Relationship Id="rId66" Type="http://schemas.openxmlformats.org/officeDocument/2006/relationships/customXml" Target="../ink/ink554.xml"/><Relationship Id="rId5" Type="http://schemas.openxmlformats.org/officeDocument/2006/relationships/customXml" Target="../ink/ink523.xml"/><Relationship Id="rId61" Type="http://schemas.openxmlformats.org/officeDocument/2006/relationships/customXml" Target="../ink/ink551.xml"/><Relationship Id="rId19" Type="http://schemas.openxmlformats.org/officeDocument/2006/relationships/customXml" Target="../ink/ink530.xml"/><Relationship Id="rId14" Type="http://schemas.openxmlformats.org/officeDocument/2006/relationships/image" Target="../media/image168.png"/><Relationship Id="rId22" Type="http://schemas.openxmlformats.org/officeDocument/2006/relationships/image" Target="../media/image170.png"/><Relationship Id="rId27" Type="http://schemas.openxmlformats.org/officeDocument/2006/relationships/customXml" Target="../ink/ink535.xml"/><Relationship Id="rId30" Type="http://schemas.openxmlformats.org/officeDocument/2006/relationships/customXml" Target="../ink/ink537.xml"/><Relationship Id="rId35" Type="http://schemas.openxmlformats.org/officeDocument/2006/relationships/image" Target="../media/image175.png"/><Relationship Id="rId43" Type="http://schemas.openxmlformats.org/officeDocument/2006/relationships/image" Target="../media/image205.png"/><Relationship Id="rId48" Type="http://schemas.openxmlformats.org/officeDocument/2006/relationships/customXml" Target="../ink/ink545.xml"/><Relationship Id="rId56" Type="http://schemas.openxmlformats.org/officeDocument/2006/relationships/customXml" Target="../ink/ink549.xml"/><Relationship Id="rId64" Type="http://schemas.openxmlformats.org/officeDocument/2006/relationships/customXml" Target="../ink/ink553.xml"/><Relationship Id="rId69" Type="http://schemas.openxmlformats.org/officeDocument/2006/relationships/image" Target="../media/image216.png"/><Relationship Id="rId8" Type="http://schemas.openxmlformats.org/officeDocument/2006/relationships/image" Target="../media/image166.png"/><Relationship Id="rId51" Type="http://schemas.openxmlformats.org/officeDocument/2006/relationships/image" Target="../media/image201.png"/><Relationship Id="rId3" Type="http://schemas.openxmlformats.org/officeDocument/2006/relationships/customXml" Target="../ink/ink522.xml"/><Relationship Id="rId12" Type="http://schemas.openxmlformats.org/officeDocument/2006/relationships/image" Target="../media/image167.png"/><Relationship Id="rId17" Type="http://schemas.openxmlformats.org/officeDocument/2006/relationships/customXml" Target="../ink/ink529.xml"/><Relationship Id="rId25" Type="http://schemas.openxmlformats.org/officeDocument/2006/relationships/customXml" Target="../ink/ink533.xml"/><Relationship Id="rId33" Type="http://schemas.openxmlformats.org/officeDocument/2006/relationships/image" Target="../media/image174.png"/><Relationship Id="rId38" Type="http://schemas.openxmlformats.org/officeDocument/2006/relationships/customXml" Target="../ink/ink541.xml"/><Relationship Id="rId46" Type="http://schemas.openxmlformats.org/officeDocument/2006/relationships/customXml" Target="../ink/ink544.xml"/><Relationship Id="rId59" Type="http://schemas.openxmlformats.org/officeDocument/2006/relationships/customXml" Target="../ink/ink550.xml"/><Relationship Id="rId67" Type="http://schemas.openxmlformats.org/officeDocument/2006/relationships/image" Target="../media/image215.png"/><Relationship Id="rId20" Type="http://schemas.openxmlformats.org/officeDocument/2006/relationships/image" Target="../media/image89.png"/><Relationship Id="rId41" Type="http://schemas.openxmlformats.org/officeDocument/2006/relationships/image" Target="../media/image177.png"/><Relationship Id="rId54" Type="http://schemas.openxmlformats.org/officeDocument/2006/relationships/customXml" Target="../ink/ink548.xml"/><Relationship Id="rId6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5" Type="http://schemas.openxmlformats.org/officeDocument/2006/relationships/customXml" Target="../ink/ink528.xml"/><Relationship Id="rId23" Type="http://schemas.openxmlformats.org/officeDocument/2006/relationships/customXml" Target="../ink/ink532.xml"/><Relationship Id="rId28" Type="http://schemas.openxmlformats.org/officeDocument/2006/relationships/customXml" Target="../ink/ink536.xml"/><Relationship Id="rId36" Type="http://schemas.openxmlformats.org/officeDocument/2006/relationships/customXml" Target="../ink/ink540.xml"/><Relationship Id="rId49" Type="http://schemas.openxmlformats.org/officeDocument/2006/relationships/image" Target="../media/image200.png"/><Relationship Id="rId57" Type="http://schemas.openxmlformats.org/officeDocument/2006/relationships/image" Target="../media/image204.png"/><Relationship Id="rId10" Type="http://schemas.openxmlformats.org/officeDocument/2006/relationships/image" Target="../media/image26.png"/><Relationship Id="rId31" Type="http://schemas.openxmlformats.org/officeDocument/2006/relationships/image" Target="../media/image173.png"/><Relationship Id="rId44" Type="http://schemas.openxmlformats.org/officeDocument/2006/relationships/customXml" Target="../ink/ink543.xml"/><Relationship Id="rId52" Type="http://schemas.openxmlformats.org/officeDocument/2006/relationships/customXml" Target="../ink/ink547.xml"/><Relationship Id="rId60" Type="http://schemas.openxmlformats.org/officeDocument/2006/relationships/image" Target="../media/image213.png"/><Relationship Id="rId65" Type="http://schemas.openxmlformats.org/officeDocument/2006/relationships/image" Target="../media/image214.png"/><Relationship Id="rId4" Type="http://schemas.openxmlformats.org/officeDocument/2006/relationships/image" Target="../media/image302.png"/><Relationship Id="rId9" Type="http://schemas.openxmlformats.org/officeDocument/2006/relationships/customXml" Target="../ink/ink525.xml"/><Relationship Id="rId13" Type="http://schemas.openxmlformats.org/officeDocument/2006/relationships/customXml" Target="../ink/ink527.xml"/><Relationship Id="rId18" Type="http://schemas.openxmlformats.org/officeDocument/2006/relationships/image" Target="../media/image420.png"/><Relationship Id="rId39" Type="http://schemas.openxmlformats.org/officeDocument/2006/relationships/image" Target="../media/image176.png"/><Relationship Id="rId34" Type="http://schemas.openxmlformats.org/officeDocument/2006/relationships/customXml" Target="../ink/ink539.xml"/><Relationship Id="rId50" Type="http://schemas.openxmlformats.org/officeDocument/2006/relationships/customXml" Target="../ink/ink546.xml"/><Relationship Id="rId55" Type="http://schemas.openxmlformats.org/officeDocument/2006/relationships/image" Target="../media/image203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8.xml"/><Relationship Id="rId21" Type="http://schemas.openxmlformats.org/officeDocument/2006/relationships/customXml" Target="../ink/ink565.xml"/><Relationship Id="rId42" Type="http://schemas.openxmlformats.org/officeDocument/2006/relationships/image" Target="../media/image217.png"/><Relationship Id="rId47" Type="http://schemas.openxmlformats.org/officeDocument/2006/relationships/image" Target="../media/image199.png"/><Relationship Id="rId63" Type="http://schemas.openxmlformats.org/officeDocument/2006/relationships/customXml" Target="../ink/ink586.xml"/><Relationship Id="rId68" Type="http://schemas.openxmlformats.org/officeDocument/2006/relationships/customXml" Target="../ink/ink589.xml"/><Relationship Id="rId7" Type="http://schemas.openxmlformats.org/officeDocument/2006/relationships/customXml" Target="../ink/ink558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9.png"/><Relationship Id="rId29" Type="http://schemas.openxmlformats.org/officeDocument/2006/relationships/image" Target="../media/image93.png"/><Relationship Id="rId11" Type="http://schemas.openxmlformats.org/officeDocument/2006/relationships/customXml" Target="../ink/ink560.xml"/><Relationship Id="rId24" Type="http://schemas.openxmlformats.org/officeDocument/2006/relationships/image" Target="../media/image171.png"/><Relationship Id="rId32" Type="http://schemas.openxmlformats.org/officeDocument/2006/relationships/customXml" Target="../ink/ink572.xml"/><Relationship Id="rId37" Type="http://schemas.openxmlformats.org/officeDocument/2006/relationships/image" Target="../media/image97.png"/><Relationship Id="rId40" Type="http://schemas.openxmlformats.org/officeDocument/2006/relationships/customXml" Target="../ink/ink576.xml"/><Relationship Id="rId45" Type="http://schemas.openxmlformats.org/officeDocument/2006/relationships/image" Target="../media/image198.png"/><Relationship Id="rId53" Type="http://schemas.openxmlformats.org/officeDocument/2006/relationships/image" Target="../media/image202.png"/><Relationship Id="rId58" Type="http://schemas.openxmlformats.org/officeDocument/2006/relationships/image" Target="../media/image218.png"/><Relationship Id="rId66" Type="http://schemas.openxmlformats.org/officeDocument/2006/relationships/customXml" Target="../ink/ink588.xml"/><Relationship Id="rId5" Type="http://schemas.openxmlformats.org/officeDocument/2006/relationships/customXml" Target="../ink/ink557.xml"/><Relationship Id="rId61" Type="http://schemas.openxmlformats.org/officeDocument/2006/relationships/customXml" Target="../ink/ink585.xml"/><Relationship Id="rId19" Type="http://schemas.openxmlformats.org/officeDocument/2006/relationships/customXml" Target="../ink/ink564.xml"/><Relationship Id="rId14" Type="http://schemas.openxmlformats.org/officeDocument/2006/relationships/image" Target="../media/image168.png"/><Relationship Id="rId22" Type="http://schemas.openxmlformats.org/officeDocument/2006/relationships/image" Target="../media/image170.png"/><Relationship Id="rId27" Type="http://schemas.openxmlformats.org/officeDocument/2006/relationships/customXml" Target="../ink/ink569.xml"/><Relationship Id="rId30" Type="http://schemas.openxmlformats.org/officeDocument/2006/relationships/customXml" Target="../ink/ink571.xml"/><Relationship Id="rId35" Type="http://schemas.openxmlformats.org/officeDocument/2006/relationships/image" Target="../media/image175.png"/><Relationship Id="rId43" Type="http://schemas.openxmlformats.org/officeDocument/2006/relationships/image" Target="../media/image205.png"/><Relationship Id="rId48" Type="http://schemas.openxmlformats.org/officeDocument/2006/relationships/customXml" Target="../ink/ink579.xml"/><Relationship Id="rId56" Type="http://schemas.openxmlformats.org/officeDocument/2006/relationships/customXml" Target="../ink/ink583.xml"/><Relationship Id="rId64" Type="http://schemas.openxmlformats.org/officeDocument/2006/relationships/customXml" Target="../ink/ink587.xml"/><Relationship Id="rId69" Type="http://schemas.openxmlformats.org/officeDocument/2006/relationships/image" Target="../media/image216.png"/><Relationship Id="rId8" Type="http://schemas.openxmlformats.org/officeDocument/2006/relationships/image" Target="../media/image166.png"/><Relationship Id="rId51" Type="http://schemas.openxmlformats.org/officeDocument/2006/relationships/image" Target="../media/image201.png"/><Relationship Id="rId3" Type="http://schemas.openxmlformats.org/officeDocument/2006/relationships/customXml" Target="../ink/ink556.xml"/><Relationship Id="rId12" Type="http://schemas.openxmlformats.org/officeDocument/2006/relationships/image" Target="../media/image167.png"/><Relationship Id="rId17" Type="http://schemas.openxmlformats.org/officeDocument/2006/relationships/customXml" Target="../ink/ink563.xml"/><Relationship Id="rId25" Type="http://schemas.openxmlformats.org/officeDocument/2006/relationships/customXml" Target="../ink/ink567.xml"/><Relationship Id="rId33" Type="http://schemas.openxmlformats.org/officeDocument/2006/relationships/image" Target="../media/image174.png"/><Relationship Id="rId38" Type="http://schemas.openxmlformats.org/officeDocument/2006/relationships/customXml" Target="../ink/ink575.xml"/><Relationship Id="rId46" Type="http://schemas.openxmlformats.org/officeDocument/2006/relationships/customXml" Target="../ink/ink578.xml"/><Relationship Id="rId59" Type="http://schemas.openxmlformats.org/officeDocument/2006/relationships/customXml" Target="../ink/ink584.xml"/><Relationship Id="rId67" Type="http://schemas.openxmlformats.org/officeDocument/2006/relationships/image" Target="../media/image215.png"/><Relationship Id="rId20" Type="http://schemas.openxmlformats.org/officeDocument/2006/relationships/image" Target="../media/image89.png"/><Relationship Id="rId41" Type="http://schemas.openxmlformats.org/officeDocument/2006/relationships/image" Target="../media/image177.png"/><Relationship Id="rId54" Type="http://schemas.openxmlformats.org/officeDocument/2006/relationships/customXml" Target="../ink/ink582.xml"/><Relationship Id="rId6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5" Type="http://schemas.openxmlformats.org/officeDocument/2006/relationships/customXml" Target="../ink/ink562.xml"/><Relationship Id="rId23" Type="http://schemas.openxmlformats.org/officeDocument/2006/relationships/customXml" Target="../ink/ink566.xml"/><Relationship Id="rId28" Type="http://schemas.openxmlformats.org/officeDocument/2006/relationships/customXml" Target="../ink/ink570.xml"/><Relationship Id="rId36" Type="http://schemas.openxmlformats.org/officeDocument/2006/relationships/customXml" Target="../ink/ink574.xml"/><Relationship Id="rId49" Type="http://schemas.openxmlformats.org/officeDocument/2006/relationships/image" Target="../media/image200.png"/><Relationship Id="rId57" Type="http://schemas.openxmlformats.org/officeDocument/2006/relationships/image" Target="../media/image204.png"/><Relationship Id="rId10" Type="http://schemas.openxmlformats.org/officeDocument/2006/relationships/image" Target="../media/image26.png"/><Relationship Id="rId31" Type="http://schemas.openxmlformats.org/officeDocument/2006/relationships/image" Target="../media/image173.png"/><Relationship Id="rId44" Type="http://schemas.openxmlformats.org/officeDocument/2006/relationships/customXml" Target="../ink/ink577.xml"/><Relationship Id="rId52" Type="http://schemas.openxmlformats.org/officeDocument/2006/relationships/customXml" Target="../ink/ink581.xml"/><Relationship Id="rId60" Type="http://schemas.openxmlformats.org/officeDocument/2006/relationships/image" Target="../media/image213.png"/><Relationship Id="rId65" Type="http://schemas.openxmlformats.org/officeDocument/2006/relationships/image" Target="../media/image214.png"/><Relationship Id="rId4" Type="http://schemas.openxmlformats.org/officeDocument/2006/relationships/image" Target="../media/image302.png"/><Relationship Id="rId9" Type="http://schemas.openxmlformats.org/officeDocument/2006/relationships/customXml" Target="../ink/ink559.xml"/><Relationship Id="rId13" Type="http://schemas.openxmlformats.org/officeDocument/2006/relationships/customXml" Target="../ink/ink561.xml"/><Relationship Id="rId18" Type="http://schemas.openxmlformats.org/officeDocument/2006/relationships/image" Target="../media/image420.png"/><Relationship Id="rId39" Type="http://schemas.openxmlformats.org/officeDocument/2006/relationships/image" Target="../media/image176.png"/><Relationship Id="rId34" Type="http://schemas.openxmlformats.org/officeDocument/2006/relationships/customXml" Target="../ink/ink573.xml"/><Relationship Id="rId50" Type="http://schemas.openxmlformats.org/officeDocument/2006/relationships/customXml" Target="../ink/ink580.xml"/><Relationship Id="rId55" Type="http://schemas.openxmlformats.org/officeDocument/2006/relationships/image" Target="../media/image203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02.xml"/><Relationship Id="rId21" Type="http://schemas.openxmlformats.org/officeDocument/2006/relationships/customXml" Target="../ink/ink599.xml"/><Relationship Id="rId42" Type="http://schemas.openxmlformats.org/officeDocument/2006/relationships/image" Target="../media/image217.png"/><Relationship Id="rId47" Type="http://schemas.openxmlformats.org/officeDocument/2006/relationships/image" Target="../media/image199.png"/><Relationship Id="rId63" Type="http://schemas.openxmlformats.org/officeDocument/2006/relationships/customXml" Target="../ink/ink620.xml"/><Relationship Id="rId68" Type="http://schemas.openxmlformats.org/officeDocument/2006/relationships/customXml" Target="../ink/ink623.xml"/><Relationship Id="rId7" Type="http://schemas.openxmlformats.org/officeDocument/2006/relationships/customXml" Target="../ink/ink592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9.png"/><Relationship Id="rId29" Type="http://schemas.openxmlformats.org/officeDocument/2006/relationships/image" Target="../media/image93.png"/><Relationship Id="rId11" Type="http://schemas.openxmlformats.org/officeDocument/2006/relationships/customXml" Target="../ink/ink594.xml"/><Relationship Id="rId24" Type="http://schemas.openxmlformats.org/officeDocument/2006/relationships/image" Target="../media/image171.png"/><Relationship Id="rId32" Type="http://schemas.openxmlformats.org/officeDocument/2006/relationships/customXml" Target="../ink/ink606.xml"/><Relationship Id="rId37" Type="http://schemas.openxmlformats.org/officeDocument/2006/relationships/image" Target="../media/image97.png"/><Relationship Id="rId40" Type="http://schemas.openxmlformats.org/officeDocument/2006/relationships/customXml" Target="../ink/ink610.xml"/><Relationship Id="rId45" Type="http://schemas.openxmlformats.org/officeDocument/2006/relationships/image" Target="../media/image198.png"/><Relationship Id="rId53" Type="http://schemas.openxmlformats.org/officeDocument/2006/relationships/image" Target="../media/image202.png"/><Relationship Id="rId58" Type="http://schemas.openxmlformats.org/officeDocument/2006/relationships/image" Target="../media/image218.png"/><Relationship Id="rId66" Type="http://schemas.openxmlformats.org/officeDocument/2006/relationships/customXml" Target="../ink/ink622.xml"/><Relationship Id="rId5" Type="http://schemas.openxmlformats.org/officeDocument/2006/relationships/customXml" Target="../ink/ink591.xml"/><Relationship Id="rId61" Type="http://schemas.openxmlformats.org/officeDocument/2006/relationships/customXml" Target="../ink/ink619.xml"/><Relationship Id="rId19" Type="http://schemas.openxmlformats.org/officeDocument/2006/relationships/customXml" Target="../ink/ink598.xml"/><Relationship Id="rId14" Type="http://schemas.openxmlformats.org/officeDocument/2006/relationships/image" Target="../media/image168.png"/><Relationship Id="rId22" Type="http://schemas.openxmlformats.org/officeDocument/2006/relationships/image" Target="../media/image170.png"/><Relationship Id="rId27" Type="http://schemas.openxmlformats.org/officeDocument/2006/relationships/customXml" Target="../ink/ink603.xml"/><Relationship Id="rId30" Type="http://schemas.openxmlformats.org/officeDocument/2006/relationships/customXml" Target="../ink/ink605.xml"/><Relationship Id="rId35" Type="http://schemas.openxmlformats.org/officeDocument/2006/relationships/image" Target="../media/image175.png"/><Relationship Id="rId43" Type="http://schemas.openxmlformats.org/officeDocument/2006/relationships/image" Target="../media/image205.png"/><Relationship Id="rId48" Type="http://schemas.openxmlformats.org/officeDocument/2006/relationships/customXml" Target="../ink/ink613.xml"/><Relationship Id="rId56" Type="http://schemas.openxmlformats.org/officeDocument/2006/relationships/customXml" Target="../ink/ink617.xml"/><Relationship Id="rId64" Type="http://schemas.openxmlformats.org/officeDocument/2006/relationships/customXml" Target="../ink/ink621.xml"/><Relationship Id="rId69" Type="http://schemas.openxmlformats.org/officeDocument/2006/relationships/image" Target="../media/image219.png"/><Relationship Id="rId8" Type="http://schemas.openxmlformats.org/officeDocument/2006/relationships/image" Target="../media/image166.png"/><Relationship Id="rId51" Type="http://schemas.openxmlformats.org/officeDocument/2006/relationships/image" Target="../media/image201.png"/><Relationship Id="rId3" Type="http://schemas.openxmlformats.org/officeDocument/2006/relationships/customXml" Target="../ink/ink590.xml"/><Relationship Id="rId12" Type="http://schemas.openxmlformats.org/officeDocument/2006/relationships/image" Target="../media/image167.png"/><Relationship Id="rId17" Type="http://schemas.openxmlformats.org/officeDocument/2006/relationships/customXml" Target="../ink/ink597.xml"/><Relationship Id="rId25" Type="http://schemas.openxmlformats.org/officeDocument/2006/relationships/customXml" Target="../ink/ink601.xml"/><Relationship Id="rId33" Type="http://schemas.openxmlformats.org/officeDocument/2006/relationships/image" Target="../media/image174.png"/><Relationship Id="rId38" Type="http://schemas.openxmlformats.org/officeDocument/2006/relationships/customXml" Target="../ink/ink609.xml"/><Relationship Id="rId46" Type="http://schemas.openxmlformats.org/officeDocument/2006/relationships/customXml" Target="../ink/ink612.xml"/><Relationship Id="rId59" Type="http://schemas.openxmlformats.org/officeDocument/2006/relationships/customXml" Target="../ink/ink618.xml"/><Relationship Id="rId67" Type="http://schemas.openxmlformats.org/officeDocument/2006/relationships/image" Target="../media/image215.png"/><Relationship Id="rId20" Type="http://schemas.openxmlformats.org/officeDocument/2006/relationships/image" Target="../media/image89.png"/><Relationship Id="rId41" Type="http://schemas.openxmlformats.org/officeDocument/2006/relationships/image" Target="../media/image177.png"/><Relationship Id="rId54" Type="http://schemas.openxmlformats.org/officeDocument/2006/relationships/customXml" Target="../ink/ink616.xml"/><Relationship Id="rId62" Type="http://schemas.openxmlformats.org/officeDocument/2006/relationships/image" Target="../media/image208.png"/><Relationship Id="rId70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5" Type="http://schemas.openxmlformats.org/officeDocument/2006/relationships/customXml" Target="../ink/ink596.xml"/><Relationship Id="rId23" Type="http://schemas.openxmlformats.org/officeDocument/2006/relationships/customXml" Target="../ink/ink600.xml"/><Relationship Id="rId28" Type="http://schemas.openxmlformats.org/officeDocument/2006/relationships/customXml" Target="../ink/ink604.xml"/><Relationship Id="rId36" Type="http://schemas.openxmlformats.org/officeDocument/2006/relationships/customXml" Target="../ink/ink608.xml"/><Relationship Id="rId49" Type="http://schemas.openxmlformats.org/officeDocument/2006/relationships/image" Target="../media/image200.png"/><Relationship Id="rId57" Type="http://schemas.openxmlformats.org/officeDocument/2006/relationships/image" Target="../media/image204.png"/><Relationship Id="rId10" Type="http://schemas.openxmlformats.org/officeDocument/2006/relationships/image" Target="../media/image26.png"/><Relationship Id="rId31" Type="http://schemas.openxmlformats.org/officeDocument/2006/relationships/image" Target="../media/image173.png"/><Relationship Id="rId44" Type="http://schemas.openxmlformats.org/officeDocument/2006/relationships/customXml" Target="../ink/ink611.xml"/><Relationship Id="rId52" Type="http://schemas.openxmlformats.org/officeDocument/2006/relationships/customXml" Target="../ink/ink615.xml"/><Relationship Id="rId60" Type="http://schemas.openxmlformats.org/officeDocument/2006/relationships/image" Target="../media/image213.png"/><Relationship Id="rId65" Type="http://schemas.openxmlformats.org/officeDocument/2006/relationships/image" Target="../media/image214.png"/><Relationship Id="rId4" Type="http://schemas.openxmlformats.org/officeDocument/2006/relationships/image" Target="../media/image302.png"/><Relationship Id="rId9" Type="http://schemas.openxmlformats.org/officeDocument/2006/relationships/customXml" Target="../ink/ink593.xml"/><Relationship Id="rId13" Type="http://schemas.openxmlformats.org/officeDocument/2006/relationships/customXml" Target="../ink/ink595.xml"/><Relationship Id="rId18" Type="http://schemas.openxmlformats.org/officeDocument/2006/relationships/image" Target="../media/image420.png"/><Relationship Id="rId39" Type="http://schemas.openxmlformats.org/officeDocument/2006/relationships/image" Target="../media/image176.png"/><Relationship Id="rId34" Type="http://schemas.openxmlformats.org/officeDocument/2006/relationships/customXml" Target="../ink/ink607.xml"/><Relationship Id="rId50" Type="http://schemas.openxmlformats.org/officeDocument/2006/relationships/customXml" Target="../ink/ink614.xml"/><Relationship Id="rId55" Type="http://schemas.openxmlformats.org/officeDocument/2006/relationships/image" Target="../media/image203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36.xml"/><Relationship Id="rId21" Type="http://schemas.openxmlformats.org/officeDocument/2006/relationships/customXml" Target="../ink/ink633.xml"/><Relationship Id="rId42" Type="http://schemas.openxmlformats.org/officeDocument/2006/relationships/image" Target="../media/image217.png"/><Relationship Id="rId47" Type="http://schemas.openxmlformats.org/officeDocument/2006/relationships/image" Target="../media/image199.png"/><Relationship Id="rId63" Type="http://schemas.openxmlformats.org/officeDocument/2006/relationships/customXml" Target="../ink/ink654.xml"/><Relationship Id="rId68" Type="http://schemas.openxmlformats.org/officeDocument/2006/relationships/image" Target="../media/image221.png"/><Relationship Id="rId7" Type="http://schemas.openxmlformats.org/officeDocument/2006/relationships/customXml" Target="../ink/ink626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9.png"/><Relationship Id="rId29" Type="http://schemas.openxmlformats.org/officeDocument/2006/relationships/image" Target="../media/image93.png"/><Relationship Id="rId11" Type="http://schemas.openxmlformats.org/officeDocument/2006/relationships/customXml" Target="../ink/ink628.xml"/><Relationship Id="rId24" Type="http://schemas.openxmlformats.org/officeDocument/2006/relationships/image" Target="../media/image171.png"/><Relationship Id="rId32" Type="http://schemas.openxmlformats.org/officeDocument/2006/relationships/customXml" Target="../ink/ink640.xml"/><Relationship Id="rId37" Type="http://schemas.openxmlformats.org/officeDocument/2006/relationships/image" Target="../media/image97.png"/><Relationship Id="rId40" Type="http://schemas.openxmlformats.org/officeDocument/2006/relationships/customXml" Target="../ink/ink644.xml"/><Relationship Id="rId45" Type="http://schemas.openxmlformats.org/officeDocument/2006/relationships/image" Target="../media/image198.png"/><Relationship Id="rId53" Type="http://schemas.openxmlformats.org/officeDocument/2006/relationships/image" Target="../media/image202.png"/><Relationship Id="rId58" Type="http://schemas.openxmlformats.org/officeDocument/2006/relationships/image" Target="../media/image218.png"/><Relationship Id="rId66" Type="http://schemas.openxmlformats.org/officeDocument/2006/relationships/customXml" Target="../ink/ink656.xml"/><Relationship Id="rId5" Type="http://schemas.openxmlformats.org/officeDocument/2006/relationships/customXml" Target="../ink/ink625.xml"/><Relationship Id="rId61" Type="http://schemas.openxmlformats.org/officeDocument/2006/relationships/customXml" Target="../ink/ink653.xml"/><Relationship Id="rId19" Type="http://schemas.openxmlformats.org/officeDocument/2006/relationships/customXml" Target="../ink/ink632.xml"/><Relationship Id="rId14" Type="http://schemas.openxmlformats.org/officeDocument/2006/relationships/image" Target="../media/image168.png"/><Relationship Id="rId22" Type="http://schemas.openxmlformats.org/officeDocument/2006/relationships/image" Target="../media/image170.png"/><Relationship Id="rId27" Type="http://schemas.openxmlformats.org/officeDocument/2006/relationships/customXml" Target="../ink/ink637.xml"/><Relationship Id="rId30" Type="http://schemas.openxmlformats.org/officeDocument/2006/relationships/customXml" Target="../ink/ink639.xml"/><Relationship Id="rId35" Type="http://schemas.openxmlformats.org/officeDocument/2006/relationships/image" Target="../media/image175.png"/><Relationship Id="rId43" Type="http://schemas.openxmlformats.org/officeDocument/2006/relationships/image" Target="../media/image205.png"/><Relationship Id="rId48" Type="http://schemas.openxmlformats.org/officeDocument/2006/relationships/customXml" Target="../ink/ink647.xml"/><Relationship Id="rId56" Type="http://schemas.openxmlformats.org/officeDocument/2006/relationships/customXml" Target="../ink/ink651.xml"/><Relationship Id="rId64" Type="http://schemas.openxmlformats.org/officeDocument/2006/relationships/customXml" Target="../ink/ink655.xml"/><Relationship Id="rId69" Type="http://schemas.openxmlformats.org/officeDocument/2006/relationships/customXml" Target="../ink/ink657.xml"/><Relationship Id="rId8" Type="http://schemas.openxmlformats.org/officeDocument/2006/relationships/image" Target="../media/image166.png"/><Relationship Id="rId51" Type="http://schemas.openxmlformats.org/officeDocument/2006/relationships/image" Target="../media/image201.png"/><Relationship Id="rId3" Type="http://schemas.openxmlformats.org/officeDocument/2006/relationships/customXml" Target="../ink/ink624.xml"/><Relationship Id="rId12" Type="http://schemas.openxmlformats.org/officeDocument/2006/relationships/image" Target="../media/image167.png"/><Relationship Id="rId17" Type="http://schemas.openxmlformats.org/officeDocument/2006/relationships/customXml" Target="../ink/ink631.xml"/><Relationship Id="rId25" Type="http://schemas.openxmlformats.org/officeDocument/2006/relationships/customXml" Target="../ink/ink635.xml"/><Relationship Id="rId33" Type="http://schemas.openxmlformats.org/officeDocument/2006/relationships/image" Target="../media/image174.png"/><Relationship Id="rId38" Type="http://schemas.openxmlformats.org/officeDocument/2006/relationships/customXml" Target="../ink/ink643.xml"/><Relationship Id="rId46" Type="http://schemas.openxmlformats.org/officeDocument/2006/relationships/customXml" Target="../ink/ink646.xml"/><Relationship Id="rId59" Type="http://schemas.openxmlformats.org/officeDocument/2006/relationships/customXml" Target="../ink/ink652.xml"/><Relationship Id="rId67" Type="http://schemas.openxmlformats.org/officeDocument/2006/relationships/image" Target="../media/image215.png"/><Relationship Id="rId20" Type="http://schemas.openxmlformats.org/officeDocument/2006/relationships/image" Target="../media/image89.png"/><Relationship Id="rId41" Type="http://schemas.openxmlformats.org/officeDocument/2006/relationships/image" Target="../media/image177.png"/><Relationship Id="rId54" Type="http://schemas.openxmlformats.org/officeDocument/2006/relationships/customXml" Target="../ink/ink650.xml"/><Relationship Id="rId62" Type="http://schemas.openxmlformats.org/officeDocument/2006/relationships/image" Target="../media/image208.png"/><Relationship Id="rId70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5" Type="http://schemas.openxmlformats.org/officeDocument/2006/relationships/customXml" Target="../ink/ink630.xml"/><Relationship Id="rId23" Type="http://schemas.openxmlformats.org/officeDocument/2006/relationships/customXml" Target="../ink/ink634.xml"/><Relationship Id="rId28" Type="http://schemas.openxmlformats.org/officeDocument/2006/relationships/customXml" Target="../ink/ink638.xml"/><Relationship Id="rId36" Type="http://schemas.openxmlformats.org/officeDocument/2006/relationships/customXml" Target="../ink/ink642.xml"/><Relationship Id="rId49" Type="http://schemas.openxmlformats.org/officeDocument/2006/relationships/image" Target="../media/image200.png"/><Relationship Id="rId57" Type="http://schemas.openxmlformats.org/officeDocument/2006/relationships/image" Target="../media/image204.png"/><Relationship Id="rId10" Type="http://schemas.openxmlformats.org/officeDocument/2006/relationships/image" Target="../media/image26.png"/><Relationship Id="rId31" Type="http://schemas.openxmlformats.org/officeDocument/2006/relationships/image" Target="../media/image173.png"/><Relationship Id="rId44" Type="http://schemas.openxmlformats.org/officeDocument/2006/relationships/customXml" Target="../ink/ink645.xml"/><Relationship Id="rId52" Type="http://schemas.openxmlformats.org/officeDocument/2006/relationships/customXml" Target="../ink/ink649.xml"/><Relationship Id="rId60" Type="http://schemas.openxmlformats.org/officeDocument/2006/relationships/image" Target="../media/image213.png"/><Relationship Id="rId65" Type="http://schemas.openxmlformats.org/officeDocument/2006/relationships/image" Target="../media/image214.png"/><Relationship Id="rId4" Type="http://schemas.openxmlformats.org/officeDocument/2006/relationships/image" Target="../media/image302.png"/><Relationship Id="rId9" Type="http://schemas.openxmlformats.org/officeDocument/2006/relationships/customXml" Target="../ink/ink627.xml"/><Relationship Id="rId13" Type="http://schemas.openxmlformats.org/officeDocument/2006/relationships/customXml" Target="../ink/ink629.xml"/><Relationship Id="rId18" Type="http://schemas.openxmlformats.org/officeDocument/2006/relationships/image" Target="../media/image420.png"/><Relationship Id="rId39" Type="http://schemas.openxmlformats.org/officeDocument/2006/relationships/image" Target="../media/image176.png"/><Relationship Id="rId34" Type="http://schemas.openxmlformats.org/officeDocument/2006/relationships/customXml" Target="../ink/ink641.xml"/><Relationship Id="rId50" Type="http://schemas.openxmlformats.org/officeDocument/2006/relationships/customXml" Target="../ink/ink648.xml"/><Relationship Id="rId55" Type="http://schemas.openxmlformats.org/officeDocument/2006/relationships/image" Target="../media/image203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70.xml"/><Relationship Id="rId21" Type="http://schemas.openxmlformats.org/officeDocument/2006/relationships/customXml" Target="../ink/ink667.xml"/><Relationship Id="rId34" Type="http://schemas.openxmlformats.org/officeDocument/2006/relationships/customXml" Target="../ink/ink675.xml"/><Relationship Id="rId42" Type="http://schemas.openxmlformats.org/officeDocument/2006/relationships/image" Target="../media/image223.png"/><Relationship Id="rId47" Type="http://schemas.openxmlformats.org/officeDocument/2006/relationships/image" Target="../media/image199.png"/><Relationship Id="rId50" Type="http://schemas.openxmlformats.org/officeDocument/2006/relationships/customXml" Target="../ink/ink682.xml"/><Relationship Id="rId55" Type="http://schemas.openxmlformats.org/officeDocument/2006/relationships/image" Target="../media/image203.png"/><Relationship Id="rId63" Type="http://schemas.openxmlformats.org/officeDocument/2006/relationships/customXml" Target="../ink/ink688.xml"/><Relationship Id="rId68" Type="http://schemas.openxmlformats.org/officeDocument/2006/relationships/image" Target="../media/image221.png"/><Relationship Id="rId7" Type="http://schemas.openxmlformats.org/officeDocument/2006/relationships/customXml" Target="../ink/ink660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69.png"/><Relationship Id="rId29" Type="http://schemas.openxmlformats.org/officeDocument/2006/relationships/image" Target="../media/image93.png"/><Relationship Id="rId11" Type="http://schemas.openxmlformats.org/officeDocument/2006/relationships/customXml" Target="../ink/ink662.xml"/><Relationship Id="rId24" Type="http://schemas.openxmlformats.org/officeDocument/2006/relationships/image" Target="../media/image171.png"/><Relationship Id="rId32" Type="http://schemas.openxmlformats.org/officeDocument/2006/relationships/customXml" Target="../ink/ink674.xml"/><Relationship Id="rId37" Type="http://schemas.openxmlformats.org/officeDocument/2006/relationships/image" Target="../media/image97.png"/><Relationship Id="rId40" Type="http://schemas.openxmlformats.org/officeDocument/2006/relationships/customXml" Target="../ink/ink678.xml"/><Relationship Id="rId45" Type="http://schemas.openxmlformats.org/officeDocument/2006/relationships/image" Target="../media/image198.png"/><Relationship Id="rId53" Type="http://schemas.openxmlformats.org/officeDocument/2006/relationships/image" Target="../media/image202.png"/><Relationship Id="rId58" Type="http://schemas.openxmlformats.org/officeDocument/2006/relationships/image" Target="../media/image218.png"/><Relationship Id="rId66" Type="http://schemas.openxmlformats.org/officeDocument/2006/relationships/customXml" Target="../ink/ink690.xml"/><Relationship Id="rId5" Type="http://schemas.openxmlformats.org/officeDocument/2006/relationships/customXml" Target="../ink/ink659.xml"/><Relationship Id="rId61" Type="http://schemas.openxmlformats.org/officeDocument/2006/relationships/customXml" Target="../ink/ink687.xml"/><Relationship Id="rId19" Type="http://schemas.openxmlformats.org/officeDocument/2006/relationships/customXml" Target="../ink/ink666.xml"/><Relationship Id="rId14" Type="http://schemas.openxmlformats.org/officeDocument/2006/relationships/image" Target="../media/image168.png"/><Relationship Id="rId22" Type="http://schemas.openxmlformats.org/officeDocument/2006/relationships/image" Target="../media/image170.png"/><Relationship Id="rId27" Type="http://schemas.openxmlformats.org/officeDocument/2006/relationships/customXml" Target="../ink/ink671.xml"/><Relationship Id="rId30" Type="http://schemas.openxmlformats.org/officeDocument/2006/relationships/customXml" Target="../ink/ink673.xml"/><Relationship Id="rId35" Type="http://schemas.openxmlformats.org/officeDocument/2006/relationships/image" Target="../media/image175.png"/><Relationship Id="rId43" Type="http://schemas.openxmlformats.org/officeDocument/2006/relationships/image" Target="../media/image205.png"/><Relationship Id="rId48" Type="http://schemas.openxmlformats.org/officeDocument/2006/relationships/customXml" Target="../ink/ink681.xml"/><Relationship Id="rId56" Type="http://schemas.openxmlformats.org/officeDocument/2006/relationships/customXml" Target="../ink/ink685.xml"/><Relationship Id="rId64" Type="http://schemas.openxmlformats.org/officeDocument/2006/relationships/customXml" Target="../ink/ink689.xml"/><Relationship Id="rId8" Type="http://schemas.openxmlformats.org/officeDocument/2006/relationships/image" Target="../media/image166.png"/><Relationship Id="rId51" Type="http://schemas.openxmlformats.org/officeDocument/2006/relationships/image" Target="../media/image201.png"/><Relationship Id="rId3" Type="http://schemas.openxmlformats.org/officeDocument/2006/relationships/customXml" Target="../ink/ink658.xml"/><Relationship Id="rId12" Type="http://schemas.openxmlformats.org/officeDocument/2006/relationships/image" Target="../media/image167.png"/><Relationship Id="rId17" Type="http://schemas.openxmlformats.org/officeDocument/2006/relationships/customXml" Target="../ink/ink665.xml"/><Relationship Id="rId25" Type="http://schemas.openxmlformats.org/officeDocument/2006/relationships/customXml" Target="../ink/ink669.xml"/><Relationship Id="rId33" Type="http://schemas.openxmlformats.org/officeDocument/2006/relationships/image" Target="../media/image174.png"/><Relationship Id="rId38" Type="http://schemas.openxmlformats.org/officeDocument/2006/relationships/customXml" Target="../ink/ink677.xml"/><Relationship Id="rId46" Type="http://schemas.openxmlformats.org/officeDocument/2006/relationships/customXml" Target="../ink/ink680.xml"/><Relationship Id="rId59" Type="http://schemas.openxmlformats.org/officeDocument/2006/relationships/customXml" Target="../ink/ink686.xml"/><Relationship Id="rId67" Type="http://schemas.openxmlformats.org/officeDocument/2006/relationships/image" Target="../media/image215.png"/><Relationship Id="rId20" Type="http://schemas.openxmlformats.org/officeDocument/2006/relationships/image" Target="../media/image89.png"/><Relationship Id="rId41" Type="http://schemas.openxmlformats.org/officeDocument/2006/relationships/image" Target="../media/image177.png"/><Relationship Id="rId54" Type="http://schemas.openxmlformats.org/officeDocument/2006/relationships/customXml" Target="../ink/ink684.xml"/><Relationship Id="rId6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5" Type="http://schemas.openxmlformats.org/officeDocument/2006/relationships/customXml" Target="../ink/ink664.xml"/><Relationship Id="rId23" Type="http://schemas.openxmlformats.org/officeDocument/2006/relationships/customXml" Target="../ink/ink668.xml"/><Relationship Id="rId28" Type="http://schemas.openxmlformats.org/officeDocument/2006/relationships/customXml" Target="../ink/ink672.xml"/><Relationship Id="rId36" Type="http://schemas.openxmlformats.org/officeDocument/2006/relationships/customXml" Target="../ink/ink676.xml"/><Relationship Id="rId49" Type="http://schemas.openxmlformats.org/officeDocument/2006/relationships/image" Target="../media/image200.png"/><Relationship Id="rId57" Type="http://schemas.openxmlformats.org/officeDocument/2006/relationships/image" Target="../media/image204.png"/><Relationship Id="rId10" Type="http://schemas.openxmlformats.org/officeDocument/2006/relationships/image" Target="../media/image26.png"/><Relationship Id="rId31" Type="http://schemas.openxmlformats.org/officeDocument/2006/relationships/image" Target="../media/image173.png"/><Relationship Id="rId44" Type="http://schemas.openxmlformats.org/officeDocument/2006/relationships/customXml" Target="../ink/ink679.xml"/><Relationship Id="rId52" Type="http://schemas.openxmlformats.org/officeDocument/2006/relationships/customXml" Target="../ink/ink683.xml"/><Relationship Id="rId60" Type="http://schemas.openxmlformats.org/officeDocument/2006/relationships/image" Target="../media/image213.png"/><Relationship Id="rId65" Type="http://schemas.openxmlformats.org/officeDocument/2006/relationships/image" Target="../media/image214.png"/><Relationship Id="rId4" Type="http://schemas.openxmlformats.org/officeDocument/2006/relationships/image" Target="../media/image302.png"/><Relationship Id="rId9" Type="http://schemas.openxmlformats.org/officeDocument/2006/relationships/customXml" Target="../ink/ink661.xml"/><Relationship Id="rId13" Type="http://schemas.openxmlformats.org/officeDocument/2006/relationships/customXml" Target="../ink/ink663.xml"/><Relationship Id="rId18" Type="http://schemas.openxmlformats.org/officeDocument/2006/relationships/image" Target="../media/image420.png"/><Relationship Id="rId39" Type="http://schemas.openxmlformats.org/officeDocument/2006/relationships/image" Target="../media/image176.png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03.xml"/><Relationship Id="rId21" Type="http://schemas.openxmlformats.org/officeDocument/2006/relationships/customXml" Target="../ink/ink700.xml"/><Relationship Id="rId34" Type="http://schemas.openxmlformats.org/officeDocument/2006/relationships/customXml" Target="../ink/ink708.xml"/><Relationship Id="rId42" Type="http://schemas.openxmlformats.org/officeDocument/2006/relationships/image" Target="../media/image224.png"/><Relationship Id="rId47" Type="http://schemas.openxmlformats.org/officeDocument/2006/relationships/image" Target="../media/image199.png"/><Relationship Id="rId50" Type="http://schemas.openxmlformats.org/officeDocument/2006/relationships/customXml" Target="../ink/ink715.xml"/><Relationship Id="rId55" Type="http://schemas.openxmlformats.org/officeDocument/2006/relationships/image" Target="../media/image203.png"/><Relationship Id="rId63" Type="http://schemas.openxmlformats.org/officeDocument/2006/relationships/customXml" Target="../ink/ink721.xml"/><Relationship Id="rId68" Type="http://schemas.openxmlformats.org/officeDocument/2006/relationships/image" Target="../media/image221.png"/><Relationship Id="rId7" Type="http://schemas.openxmlformats.org/officeDocument/2006/relationships/customXml" Target="../ink/ink693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69.png"/><Relationship Id="rId29" Type="http://schemas.openxmlformats.org/officeDocument/2006/relationships/image" Target="../media/image93.png"/><Relationship Id="rId11" Type="http://schemas.openxmlformats.org/officeDocument/2006/relationships/customXml" Target="../ink/ink695.xml"/><Relationship Id="rId24" Type="http://schemas.openxmlformats.org/officeDocument/2006/relationships/image" Target="../media/image171.png"/><Relationship Id="rId32" Type="http://schemas.openxmlformats.org/officeDocument/2006/relationships/customXml" Target="../ink/ink707.xml"/><Relationship Id="rId37" Type="http://schemas.openxmlformats.org/officeDocument/2006/relationships/image" Target="../media/image97.png"/><Relationship Id="rId40" Type="http://schemas.openxmlformats.org/officeDocument/2006/relationships/customXml" Target="../ink/ink711.xml"/><Relationship Id="rId45" Type="http://schemas.openxmlformats.org/officeDocument/2006/relationships/image" Target="../media/image198.png"/><Relationship Id="rId53" Type="http://schemas.openxmlformats.org/officeDocument/2006/relationships/image" Target="../media/image202.png"/><Relationship Id="rId58" Type="http://schemas.openxmlformats.org/officeDocument/2006/relationships/image" Target="../media/image218.png"/><Relationship Id="rId66" Type="http://schemas.openxmlformats.org/officeDocument/2006/relationships/customXml" Target="../ink/ink723.xml"/><Relationship Id="rId5" Type="http://schemas.openxmlformats.org/officeDocument/2006/relationships/customXml" Target="../ink/ink692.xml"/><Relationship Id="rId61" Type="http://schemas.openxmlformats.org/officeDocument/2006/relationships/customXml" Target="../ink/ink720.xml"/><Relationship Id="rId19" Type="http://schemas.openxmlformats.org/officeDocument/2006/relationships/customXml" Target="../ink/ink699.xml"/><Relationship Id="rId14" Type="http://schemas.openxmlformats.org/officeDocument/2006/relationships/image" Target="../media/image168.png"/><Relationship Id="rId22" Type="http://schemas.openxmlformats.org/officeDocument/2006/relationships/image" Target="../media/image170.png"/><Relationship Id="rId27" Type="http://schemas.openxmlformats.org/officeDocument/2006/relationships/customXml" Target="../ink/ink704.xml"/><Relationship Id="rId30" Type="http://schemas.openxmlformats.org/officeDocument/2006/relationships/customXml" Target="../ink/ink706.xml"/><Relationship Id="rId35" Type="http://schemas.openxmlformats.org/officeDocument/2006/relationships/image" Target="../media/image175.png"/><Relationship Id="rId43" Type="http://schemas.openxmlformats.org/officeDocument/2006/relationships/image" Target="../media/image205.png"/><Relationship Id="rId48" Type="http://schemas.openxmlformats.org/officeDocument/2006/relationships/customXml" Target="../ink/ink714.xml"/><Relationship Id="rId56" Type="http://schemas.openxmlformats.org/officeDocument/2006/relationships/customXml" Target="../ink/ink718.xml"/><Relationship Id="rId64" Type="http://schemas.openxmlformats.org/officeDocument/2006/relationships/customXml" Target="../ink/ink722.xml"/><Relationship Id="rId8" Type="http://schemas.openxmlformats.org/officeDocument/2006/relationships/image" Target="../media/image166.png"/><Relationship Id="rId51" Type="http://schemas.openxmlformats.org/officeDocument/2006/relationships/image" Target="../media/image201.png"/><Relationship Id="rId3" Type="http://schemas.openxmlformats.org/officeDocument/2006/relationships/customXml" Target="../ink/ink691.xml"/><Relationship Id="rId12" Type="http://schemas.openxmlformats.org/officeDocument/2006/relationships/image" Target="../media/image167.png"/><Relationship Id="rId17" Type="http://schemas.openxmlformats.org/officeDocument/2006/relationships/customXml" Target="../ink/ink698.xml"/><Relationship Id="rId25" Type="http://schemas.openxmlformats.org/officeDocument/2006/relationships/customXml" Target="../ink/ink702.xml"/><Relationship Id="rId33" Type="http://schemas.openxmlformats.org/officeDocument/2006/relationships/image" Target="../media/image174.png"/><Relationship Id="rId38" Type="http://schemas.openxmlformats.org/officeDocument/2006/relationships/customXml" Target="../ink/ink710.xml"/><Relationship Id="rId46" Type="http://schemas.openxmlformats.org/officeDocument/2006/relationships/customXml" Target="../ink/ink713.xml"/><Relationship Id="rId59" Type="http://schemas.openxmlformats.org/officeDocument/2006/relationships/customXml" Target="../ink/ink719.xml"/><Relationship Id="rId67" Type="http://schemas.openxmlformats.org/officeDocument/2006/relationships/image" Target="../media/image215.png"/><Relationship Id="rId20" Type="http://schemas.openxmlformats.org/officeDocument/2006/relationships/image" Target="../media/image89.png"/><Relationship Id="rId41" Type="http://schemas.openxmlformats.org/officeDocument/2006/relationships/image" Target="../media/image177.png"/><Relationship Id="rId54" Type="http://schemas.openxmlformats.org/officeDocument/2006/relationships/customXml" Target="../ink/ink717.xml"/><Relationship Id="rId6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5" Type="http://schemas.openxmlformats.org/officeDocument/2006/relationships/customXml" Target="../ink/ink697.xml"/><Relationship Id="rId23" Type="http://schemas.openxmlformats.org/officeDocument/2006/relationships/customXml" Target="../ink/ink701.xml"/><Relationship Id="rId28" Type="http://schemas.openxmlformats.org/officeDocument/2006/relationships/customXml" Target="../ink/ink705.xml"/><Relationship Id="rId36" Type="http://schemas.openxmlformats.org/officeDocument/2006/relationships/customXml" Target="../ink/ink709.xml"/><Relationship Id="rId49" Type="http://schemas.openxmlformats.org/officeDocument/2006/relationships/image" Target="../media/image200.png"/><Relationship Id="rId57" Type="http://schemas.openxmlformats.org/officeDocument/2006/relationships/image" Target="../media/image204.png"/><Relationship Id="rId10" Type="http://schemas.openxmlformats.org/officeDocument/2006/relationships/image" Target="../media/image26.png"/><Relationship Id="rId31" Type="http://schemas.openxmlformats.org/officeDocument/2006/relationships/image" Target="../media/image173.png"/><Relationship Id="rId44" Type="http://schemas.openxmlformats.org/officeDocument/2006/relationships/customXml" Target="../ink/ink712.xml"/><Relationship Id="rId52" Type="http://schemas.openxmlformats.org/officeDocument/2006/relationships/customXml" Target="../ink/ink716.xml"/><Relationship Id="rId60" Type="http://schemas.openxmlformats.org/officeDocument/2006/relationships/image" Target="../media/image213.png"/><Relationship Id="rId65" Type="http://schemas.openxmlformats.org/officeDocument/2006/relationships/image" Target="../media/image214.png"/><Relationship Id="rId4" Type="http://schemas.openxmlformats.org/officeDocument/2006/relationships/image" Target="../media/image302.png"/><Relationship Id="rId9" Type="http://schemas.openxmlformats.org/officeDocument/2006/relationships/customXml" Target="../ink/ink694.xml"/><Relationship Id="rId13" Type="http://schemas.openxmlformats.org/officeDocument/2006/relationships/customXml" Target="../ink/ink696.xml"/><Relationship Id="rId18" Type="http://schemas.openxmlformats.org/officeDocument/2006/relationships/image" Target="../media/image420.png"/><Relationship Id="rId39" Type="http://schemas.openxmlformats.org/officeDocument/2006/relationships/image" Target="../media/image176.pn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36.xml"/><Relationship Id="rId21" Type="http://schemas.openxmlformats.org/officeDocument/2006/relationships/customXml" Target="../ink/ink733.xml"/><Relationship Id="rId34" Type="http://schemas.openxmlformats.org/officeDocument/2006/relationships/customXml" Target="../ink/ink741.xml"/><Relationship Id="rId42" Type="http://schemas.openxmlformats.org/officeDocument/2006/relationships/image" Target="../media/image225.png"/><Relationship Id="rId47" Type="http://schemas.openxmlformats.org/officeDocument/2006/relationships/image" Target="../media/image199.png"/><Relationship Id="rId50" Type="http://schemas.openxmlformats.org/officeDocument/2006/relationships/customXml" Target="../ink/ink748.xml"/><Relationship Id="rId55" Type="http://schemas.openxmlformats.org/officeDocument/2006/relationships/image" Target="../media/image203.png"/><Relationship Id="rId63" Type="http://schemas.openxmlformats.org/officeDocument/2006/relationships/customXml" Target="../ink/ink754.xml"/><Relationship Id="rId68" Type="http://schemas.openxmlformats.org/officeDocument/2006/relationships/image" Target="../media/image221.png"/><Relationship Id="rId7" Type="http://schemas.openxmlformats.org/officeDocument/2006/relationships/customXml" Target="../ink/ink726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69.png"/><Relationship Id="rId29" Type="http://schemas.openxmlformats.org/officeDocument/2006/relationships/image" Target="../media/image93.png"/><Relationship Id="rId11" Type="http://schemas.openxmlformats.org/officeDocument/2006/relationships/customXml" Target="../ink/ink728.xml"/><Relationship Id="rId24" Type="http://schemas.openxmlformats.org/officeDocument/2006/relationships/image" Target="../media/image171.png"/><Relationship Id="rId32" Type="http://schemas.openxmlformats.org/officeDocument/2006/relationships/customXml" Target="../ink/ink740.xml"/><Relationship Id="rId37" Type="http://schemas.openxmlformats.org/officeDocument/2006/relationships/image" Target="../media/image97.png"/><Relationship Id="rId40" Type="http://schemas.openxmlformats.org/officeDocument/2006/relationships/customXml" Target="../ink/ink744.xml"/><Relationship Id="rId45" Type="http://schemas.openxmlformats.org/officeDocument/2006/relationships/image" Target="../media/image198.png"/><Relationship Id="rId53" Type="http://schemas.openxmlformats.org/officeDocument/2006/relationships/image" Target="../media/image202.png"/><Relationship Id="rId58" Type="http://schemas.openxmlformats.org/officeDocument/2006/relationships/image" Target="../media/image218.png"/><Relationship Id="rId66" Type="http://schemas.openxmlformats.org/officeDocument/2006/relationships/customXml" Target="../ink/ink756.xml"/><Relationship Id="rId5" Type="http://schemas.openxmlformats.org/officeDocument/2006/relationships/customXml" Target="../ink/ink725.xml"/><Relationship Id="rId61" Type="http://schemas.openxmlformats.org/officeDocument/2006/relationships/customXml" Target="../ink/ink753.xml"/><Relationship Id="rId19" Type="http://schemas.openxmlformats.org/officeDocument/2006/relationships/customXml" Target="../ink/ink732.xml"/><Relationship Id="rId14" Type="http://schemas.openxmlformats.org/officeDocument/2006/relationships/image" Target="../media/image168.png"/><Relationship Id="rId22" Type="http://schemas.openxmlformats.org/officeDocument/2006/relationships/image" Target="../media/image170.png"/><Relationship Id="rId27" Type="http://schemas.openxmlformats.org/officeDocument/2006/relationships/customXml" Target="../ink/ink737.xml"/><Relationship Id="rId30" Type="http://schemas.openxmlformats.org/officeDocument/2006/relationships/customXml" Target="../ink/ink739.xml"/><Relationship Id="rId35" Type="http://schemas.openxmlformats.org/officeDocument/2006/relationships/image" Target="../media/image175.png"/><Relationship Id="rId43" Type="http://schemas.openxmlformats.org/officeDocument/2006/relationships/image" Target="../media/image205.png"/><Relationship Id="rId48" Type="http://schemas.openxmlformats.org/officeDocument/2006/relationships/customXml" Target="../ink/ink747.xml"/><Relationship Id="rId56" Type="http://schemas.openxmlformats.org/officeDocument/2006/relationships/customXml" Target="../ink/ink751.xml"/><Relationship Id="rId64" Type="http://schemas.openxmlformats.org/officeDocument/2006/relationships/customXml" Target="../ink/ink755.xml"/><Relationship Id="rId8" Type="http://schemas.openxmlformats.org/officeDocument/2006/relationships/image" Target="../media/image166.png"/><Relationship Id="rId51" Type="http://schemas.openxmlformats.org/officeDocument/2006/relationships/image" Target="../media/image201.png"/><Relationship Id="rId3" Type="http://schemas.openxmlformats.org/officeDocument/2006/relationships/customXml" Target="../ink/ink724.xml"/><Relationship Id="rId12" Type="http://schemas.openxmlformats.org/officeDocument/2006/relationships/image" Target="../media/image167.png"/><Relationship Id="rId17" Type="http://schemas.openxmlformats.org/officeDocument/2006/relationships/customXml" Target="../ink/ink731.xml"/><Relationship Id="rId25" Type="http://schemas.openxmlformats.org/officeDocument/2006/relationships/customXml" Target="../ink/ink735.xml"/><Relationship Id="rId33" Type="http://schemas.openxmlformats.org/officeDocument/2006/relationships/image" Target="../media/image174.png"/><Relationship Id="rId38" Type="http://schemas.openxmlformats.org/officeDocument/2006/relationships/customXml" Target="../ink/ink743.xml"/><Relationship Id="rId46" Type="http://schemas.openxmlformats.org/officeDocument/2006/relationships/customXml" Target="../ink/ink746.xml"/><Relationship Id="rId59" Type="http://schemas.openxmlformats.org/officeDocument/2006/relationships/customXml" Target="../ink/ink752.xml"/><Relationship Id="rId67" Type="http://schemas.openxmlformats.org/officeDocument/2006/relationships/image" Target="../media/image215.png"/><Relationship Id="rId20" Type="http://schemas.openxmlformats.org/officeDocument/2006/relationships/image" Target="../media/image89.png"/><Relationship Id="rId41" Type="http://schemas.openxmlformats.org/officeDocument/2006/relationships/image" Target="../media/image177.png"/><Relationship Id="rId54" Type="http://schemas.openxmlformats.org/officeDocument/2006/relationships/customXml" Target="../ink/ink750.xml"/><Relationship Id="rId6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5" Type="http://schemas.openxmlformats.org/officeDocument/2006/relationships/customXml" Target="../ink/ink730.xml"/><Relationship Id="rId23" Type="http://schemas.openxmlformats.org/officeDocument/2006/relationships/customXml" Target="../ink/ink734.xml"/><Relationship Id="rId28" Type="http://schemas.openxmlformats.org/officeDocument/2006/relationships/customXml" Target="../ink/ink738.xml"/><Relationship Id="rId36" Type="http://schemas.openxmlformats.org/officeDocument/2006/relationships/customXml" Target="../ink/ink742.xml"/><Relationship Id="rId49" Type="http://schemas.openxmlformats.org/officeDocument/2006/relationships/image" Target="../media/image200.png"/><Relationship Id="rId57" Type="http://schemas.openxmlformats.org/officeDocument/2006/relationships/image" Target="../media/image204.png"/><Relationship Id="rId10" Type="http://schemas.openxmlformats.org/officeDocument/2006/relationships/image" Target="../media/image26.png"/><Relationship Id="rId31" Type="http://schemas.openxmlformats.org/officeDocument/2006/relationships/image" Target="../media/image173.png"/><Relationship Id="rId44" Type="http://schemas.openxmlformats.org/officeDocument/2006/relationships/customXml" Target="../ink/ink745.xml"/><Relationship Id="rId52" Type="http://schemas.openxmlformats.org/officeDocument/2006/relationships/customXml" Target="../ink/ink749.xml"/><Relationship Id="rId60" Type="http://schemas.openxmlformats.org/officeDocument/2006/relationships/image" Target="../media/image213.png"/><Relationship Id="rId65" Type="http://schemas.openxmlformats.org/officeDocument/2006/relationships/image" Target="../media/image214.png"/><Relationship Id="rId4" Type="http://schemas.openxmlformats.org/officeDocument/2006/relationships/image" Target="../media/image302.png"/><Relationship Id="rId9" Type="http://schemas.openxmlformats.org/officeDocument/2006/relationships/customXml" Target="../ink/ink727.xml"/><Relationship Id="rId13" Type="http://schemas.openxmlformats.org/officeDocument/2006/relationships/customXml" Target="../ink/ink729.xml"/><Relationship Id="rId18" Type="http://schemas.openxmlformats.org/officeDocument/2006/relationships/image" Target="../media/image420.png"/><Relationship Id="rId39" Type="http://schemas.openxmlformats.org/officeDocument/2006/relationships/image" Target="../media/image1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69.xml"/><Relationship Id="rId21" Type="http://schemas.openxmlformats.org/officeDocument/2006/relationships/customXml" Target="../ink/ink766.xml"/><Relationship Id="rId42" Type="http://schemas.openxmlformats.org/officeDocument/2006/relationships/image" Target="../media/image225.png"/><Relationship Id="rId47" Type="http://schemas.openxmlformats.org/officeDocument/2006/relationships/image" Target="../media/image199.png"/><Relationship Id="rId63" Type="http://schemas.openxmlformats.org/officeDocument/2006/relationships/customXml" Target="../ink/ink787.xml"/><Relationship Id="rId68" Type="http://schemas.openxmlformats.org/officeDocument/2006/relationships/image" Target="../media/image221.png"/><Relationship Id="rId84" Type="http://schemas.openxmlformats.org/officeDocument/2006/relationships/image" Target="../media/image233.png"/><Relationship Id="rId89" Type="http://schemas.openxmlformats.org/officeDocument/2006/relationships/customXml" Target="../ink/ink800.xml"/><Relationship Id="rId16" Type="http://schemas.openxmlformats.org/officeDocument/2006/relationships/image" Target="../media/image169.png"/><Relationship Id="rId11" Type="http://schemas.openxmlformats.org/officeDocument/2006/relationships/customXml" Target="../ink/ink761.xml"/><Relationship Id="rId32" Type="http://schemas.openxmlformats.org/officeDocument/2006/relationships/customXml" Target="../ink/ink773.xml"/><Relationship Id="rId37" Type="http://schemas.openxmlformats.org/officeDocument/2006/relationships/image" Target="../media/image97.png"/><Relationship Id="rId53" Type="http://schemas.openxmlformats.org/officeDocument/2006/relationships/image" Target="../media/image202.png"/><Relationship Id="rId58" Type="http://schemas.openxmlformats.org/officeDocument/2006/relationships/image" Target="../media/image218.png"/><Relationship Id="rId74" Type="http://schemas.openxmlformats.org/officeDocument/2006/relationships/image" Target="../media/image228.png"/><Relationship Id="rId79" Type="http://schemas.openxmlformats.org/officeDocument/2006/relationships/customXml" Target="../ink/ink795.xml"/><Relationship Id="rId5" Type="http://schemas.openxmlformats.org/officeDocument/2006/relationships/customXml" Target="../ink/ink758.xml"/><Relationship Id="rId90" Type="http://schemas.openxmlformats.org/officeDocument/2006/relationships/image" Target="../media/image236.png"/><Relationship Id="rId95" Type="http://schemas.openxmlformats.org/officeDocument/2006/relationships/customXml" Target="../ink/ink803.xml"/><Relationship Id="rId22" Type="http://schemas.openxmlformats.org/officeDocument/2006/relationships/image" Target="../media/image170.png"/><Relationship Id="rId27" Type="http://schemas.openxmlformats.org/officeDocument/2006/relationships/customXml" Target="../ink/ink770.xml"/><Relationship Id="rId43" Type="http://schemas.openxmlformats.org/officeDocument/2006/relationships/image" Target="../media/image205.png"/><Relationship Id="rId48" Type="http://schemas.openxmlformats.org/officeDocument/2006/relationships/customXml" Target="../ink/ink780.xml"/><Relationship Id="rId64" Type="http://schemas.openxmlformats.org/officeDocument/2006/relationships/customXml" Target="../ink/ink788.xml"/><Relationship Id="rId69" Type="http://schemas.openxmlformats.org/officeDocument/2006/relationships/customXml" Target="../ink/ink790.xml"/><Relationship Id="rId80" Type="http://schemas.openxmlformats.org/officeDocument/2006/relationships/image" Target="../media/image231.png"/><Relationship Id="rId85" Type="http://schemas.openxmlformats.org/officeDocument/2006/relationships/customXml" Target="../ink/ink798.xml"/><Relationship Id="rId3" Type="http://schemas.openxmlformats.org/officeDocument/2006/relationships/customXml" Target="../ink/ink757.xml"/><Relationship Id="rId12" Type="http://schemas.openxmlformats.org/officeDocument/2006/relationships/image" Target="../media/image167.png"/><Relationship Id="rId17" Type="http://schemas.openxmlformats.org/officeDocument/2006/relationships/customXml" Target="../ink/ink764.xml"/><Relationship Id="rId25" Type="http://schemas.openxmlformats.org/officeDocument/2006/relationships/customXml" Target="../ink/ink768.xml"/><Relationship Id="rId33" Type="http://schemas.openxmlformats.org/officeDocument/2006/relationships/image" Target="../media/image174.png"/><Relationship Id="rId38" Type="http://schemas.openxmlformats.org/officeDocument/2006/relationships/customXml" Target="../ink/ink776.xml"/><Relationship Id="rId46" Type="http://schemas.openxmlformats.org/officeDocument/2006/relationships/customXml" Target="../ink/ink779.xml"/><Relationship Id="rId59" Type="http://schemas.openxmlformats.org/officeDocument/2006/relationships/customXml" Target="../ink/ink785.xml"/><Relationship Id="rId67" Type="http://schemas.openxmlformats.org/officeDocument/2006/relationships/image" Target="../media/image215.png"/><Relationship Id="rId20" Type="http://schemas.openxmlformats.org/officeDocument/2006/relationships/image" Target="../media/image89.png"/><Relationship Id="rId41" Type="http://schemas.openxmlformats.org/officeDocument/2006/relationships/image" Target="../media/image177.png"/><Relationship Id="rId54" Type="http://schemas.openxmlformats.org/officeDocument/2006/relationships/customXml" Target="../ink/ink783.xml"/><Relationship Id="rId62" Type="http://schemas.openxmlformats.org/officeDocument/2006/relationships/image" Target="../media/image208.png"/><Relationship Id="rId70" Type="http://schemas.openxmlformats.org/officeDocument/2006/relationships/image" Target="../media/image226.png"/><Relationship Id="rId75" Type="http://schemas.openxmlformats.org/officeDocument/2006/relationships/customXml" Target="../ink/ink793.xml"/><Relationship Id="rId83" Type="http://schemas.openxmlformats.org/officeDocument/2006/relationships/customXml" Target="../ink/ink797.xml"/><Relationship Id="rId88" Type="http://schemas.openxmlformats.org/officeDocument/2006/relationships/image" Target="../media/image235.png"/><Relationship Id="rId91" Type="http://schemas.openxmlformats.org/officeDocument/2006/relationships/customXml" Target="../ink/ink801.xml"/><Relationship Id="rId96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5" Type="http://schemas.openxmlformats.org/officeDocument/2006/relationships/customXml" Target="../ink/ink763.xml"/><Relationship Id="rId23" Type="http://schemas.openxmlformats.org/officeDocument/2006/relationships/customXml" Target="../ink/ink767.xml"/><Relationship Id="rId28" Type="http://schemas.openxmlformats.org/officeDocument/2006/relationships/customXml" Target="../ink/ink771.xml"/><Relationship Id="rId36" Type="http://schemas.openxmlformats.org/officeDocument/2006/relationships/customXml" Target="../ink/ink775.xml"/><Relationship Id="rId49" Type="http://schemas.openxmlformats.org/officeDocument/2006/relationships/image" Target="../media/image200.png"/><Relationship Id="rId57" Type="http://schemas.openxmlformats.org/officeDocument/2006/relationships/image" Target="../media/image204.png"/><Relationship Id="rId10" Type="http://schemas.openxmlformats.org/officeDocument/2006/relationships/image" Target="../media/image26.png"/><Relationship Id="rId31" Type="http://schemas.openxmlformats.org/officeDocument/2006/relationships/image" Target="../media/image173.png"/><Relationship Id="rId44" Type="http://schemas.openxmlformats.org/officeDocument/2006/relationships/customXml" Target="../ink/ink778.xml"/><Relationship Id="rId52" Type="http://schemas.openxmlformats.org/officeDocument/2006/relationships/customXml" Target="../ink/ink782.xml"/><Relationship Id="rId60" Type="http://schemas.openxmlformats.org/officeDocument/2006/relationships/image" Target="../media/image213.png"/><Relationship Id="rId65" Type="http://schemas.openxmlformats.org/officeDocument/2006/relationships/image" Target="../media/image214.png"/><Relationship Id="rId73" Type="http://schemas.openxmlformats.org/officeDocument/2006/relationships/customXml" Target="../ink/ink792.xml"/><Relationship Id="rId78" Type="http://schemas.openxmlformats.org/officeDocument/2006/relationships/image" Target="../media/image230.png"/><Relationship Id="rId81" Type="http://schemas.openxmlformats.org/officeDocument/2006/relationships/customXml" Target="../ink/ink796.xml"/><Relationship Id="rId86" Type="http://schemas.openxmlformats.org/officeDocument/2006/relationships/image" Target="../media/image234.png"/><Relationship Id="rId94" Type="http://schemas.openxmlformats.org/officeDocument/2006/relationships/image" Target="../media/image238.png"/><Relationship Id="rId4" Type="http://schemas.openxmlformats.org/officeDocument/2006/relationships/image" Target="../media/image302.png"/><Relationship Id="rId9" Type="http://schemas.openxmlformats.org/officeDocument/2006/relationships/customXml" Target="../ink/ink760.xml"/><Relationship Id="rId13" Type="http://schemas.openxmlformats.org/officeDocument/2006/relationships/customXml" Target="../ink/ink762.xml"/><Relationship Id="rId18" Type="http://schemas.openxmlformats.org/officeDocument/2006/relationships/image" Target="../media/image420.png"/><Relationship Id="rId39" Type="http://schemas.openxmlformats.org/officeDocument/2006/relationships/image" Target="../media/image176.png"/><Relationship Id="rId34" Type="http://schemas.openxmlformats.org/officeDocument/2006/relationships/customXml" Target="../ink/ink774.xml"/><Relationship Id="rId50" Type="http://schemas.openxmlformats.org/officeDocument/2006/relationships/customXml" Target="../ink/ink781.xml"/><Relationship Id="rId55" Type="http://schemas.openxmlformats.org/officeDocument/2006/relationships/image" Target="../media/image203.png"/><Relationship Id="rId76" Type="http://schemas.openxmlformats.org/officeDocument/2006/relationships/image" Target="../media/image229.png"/><Relationship Id="rId97" Type="http://schemas.openxmlformats.org/officeDocument/2006/relationships/customXml" Target="../ink/ink804.xml"/><Relationship Id="rId7" Type="http://schemas.openxmlformats.org/officeDocument/2006/relationships/customXml" Target="../ink/ink759.xml"/><Relationship Id="rId71" Type="http://schemas.openxmlformats.org/officeDocument/2006/relationships/customXml" Target="../ink/ink791.xml"/><Relationship Id="rId92" Type="http://schemas.openxmlformats.org/officeDocument/2006/relationships/image" Target="../media/image237.png"/><Relationship Id="rId2" Type="http://schemas.openxmlformats.org/officeDocument/2006/relationships/notesSlide" Target="../notesSlides/notesSlide13.xml"/><Relationship Id="rId29" Type="http://schemas.openxmlformats.org/officeDocument/2006/relationships/image" Target="../media/image93.png"/><Relationship Id="rId24" Type="http://schemas.openxmlformats.org/officeDocument/2006/relationships/image" Target="../media/image171.png"/><Relationship Id="rId40" Type="http://schemas.openxmlformats.org/officeDocument/2006/relationships/customXml" Target="../ink/ink777.xml"/><Relationship Id="rId45" Type="http://schemas.openxmlformats.org/officeDocument/2006/relationships/image" Target="../media/image198.png"/><Relationship Id="rId66" Type="http://schemas.openxmlformats.org/officeDocument/2006/relationships/customXml" Target="../ink/ink789.xml"/><Relationship Id="rId87" Type="http://schemas.openxmlformats.org/officeDocument/2006/relationships/customXml" Target="../ink/ink799.xml"/><Relationship Id="rId61" Type="http://schemas.openxmlformats.org/officeDocument/2006/relationships/customXml" Target="../ink/ink786.xml"/><Relationship Id="rId82" Type="http://schemas.openxmlformats.org/officeDocument/2006/relationships/image" Target="../media/image232.png"/><Relationship Id="rId19" Type="http://schemas.openxmlformats.org/officeDocument/2006/relationships/customXml" Target="../ink/ink765.xml"/><Relationship Id="rId14" Type="http://schemas.openxmlformats.org/officeDocument/2006/relationships/image" Target="../media/image168.png"/><Relationship Id="rId30" Type="http://schemas.openxmlformats.org/officeDocument/2006/relationships/customXml" Target="../ink/ink772.xml"/><Relationship Id="rId35" Type="http://schemas.openxmlformats.org/officeDocument/2006/relationships/image" Target="../media/image175.png"/><Relationship Id="rId56" Type="http://schemas.openxmlformats.org/officeDocument/2006/relationships/customXml" Target="../ink/ink784.xml"/><Relationship Id="rId77" Type="http://schemas.openxmlformats.org/officeDocument/2006/relationships/customXml" Target="../ink/ink794.xml"/><Relationship Id="rId8" Type="http://schemas.openxmlformats.org/officeDocument/2006/relationships/image" Target="../media/image166.png"/><Relationship Id="rId51" Type="http://schemas.openxmlformats.org/officeDocument/2006/relationships/image" Target="../media/image201.png"/><Relationship Id="rId72" Type="http://schemas.openxmlformats.org/officeDocument/2006/relationships/image" Target="../media/image227.png"/><Relationship Id="rId93" Type="http://schemas.openxmlformats.org/officeDocument/2006/relationships/customXml" Target="../ink/ink802.xml"/><Relationship Id="rId98" Type="http://schemas.openxmlformats.org/officeDocument/2006/relationships/image" Target="../media/image240.png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17.xml"/><Relationship Id="rId21" Type="http://schemas.openxmlformats.org/officeDocument/2006/relationships/customXml" Target="../ink/ink814.xml"/><Relationship Id="rId42" Type="http://schemas.openxmlformats.org/officeDocument/2006/relationships/image" Target="../media/image241.png"/><Relationship Id="rId47" Type="http://schemas.openxmlformats.org/officeDocument/2006/relationships/image" Target="../media/image199.png"/><Relationship Id="rId63" Type="http://schemas.openxmlformats.org/officeDocument/2006/relationships/customXml" Target="../ink/ink835.xml"/><Relationship Id="rId68" Type="http://schemas.openxmlformats.org/officeDocument/2006/relationships/image" Target="../media/image221.png"/><Relationship Id="rId84" Type="http://schemas.openxmlformats.org/officeDocument/2006/relationships/image" Target="../media/image249.png"/><Relationship Id="rId89" Type="http://schemas.openxmlformats.org/officeDocument/2006/relationships/customXml" Target="../ink/ink848.xml"/><Relationship Id="rId16" Type="http://schemas.openxmlformats.org/officeDocument/2006/relationships/image" Target="../media/image169.png"/><Relationship Id="rId11" Type="http://schemas.openxmlformats.org/officeDocument/2006/relationships/customXml" Target="../ink/ink809.xml"/><Relationship Id="rId32" Type="http://schemas.openxmlformats.org/officeDocument/2006/relationships/customXml" Target="../ink/ink821.xml"/><Relationship Id="rId37" Type="http://schemas.openxmlformats.org/officeDocument/2006/relationships/image" Target="../media/image97.png"/><Relationship Id="rId53" Type="http://schemas.openxmlformats.org/officeDocument/2006/relationships/image" Target="../media/image202.png"/><Relationship Id="rId58" Type="http://schemas.openxmlformats.org/officeDocument/2006/relationships/image" Target="../media/image218.png"/><Relationship Id="rId74" Type="http://schemas.openxmlformats.org/officeDocument/2006/relationships/image" Target="../media/image244.png"/><Relationship Id="rId79" Type="http://schemas.openxmlformats.org/officeDocument/2006/relationships/customXml" Target="../ink/ink843.xml"/><Relationship Id="rId5" Type="http://schemas.openxmlformats.org/officeDocument/2006/relationships/customXml" Target="../ink/ink806.xml"/><Relationship Id="rId90" Type="http://schemas.openxmlformats.org/officeDocument/2006/relationships/image" Target="../media/image252.png"/><Relationship Id="rId95" Type="http://schemas.openxmlformats.org/officeDocument/2006/relationships/customXml" Target="../ink/ink851.xml"/><Relationship Id="rId22" Type="http://schemas.openxmlformats.org/officeDocument/2006/relationships/image" Target="../media/image170.png"/><Relationship Id="rId27" Type="http://schemas.openxmlformats.org/officeDocument/2006/relationships/customXml" Target="../ink/ink818.xml"/><Relationship Id="rId43" Type="http://schemas.openxmlformats.org/officeDocument/2006/relationships/image" Target="../media/image205.png"/><Relationship Id="rId48" Type="http://schemas.openxmlformats.org/officeDocument/2006/relationships/customXml" Target="../ink/ink828.xml"/><Relationship Id="rId64" Type="http://schemas.openxmlformats.org/officeDocument/2006/relationships/customXml" Target="../ink/ink836.xml"/><Relationship Id="rId69" Type="http://schemas.openxmlformats.org/officeDocument/2006/relationships/customXml" Target="../ink/ink838.xml"/><Relationship Id="rId80" Type="http://schemas.openxmlformats.org/officeDocument/2006/relationships/image" Target="../media/image247.png"/><Relationship Id="rId85" Type="http://schemas.openxmlformats.org/officeDocument/2006/relationships/customXml" Target="../ink/ink846.xml"/><Relationship Id="rId3" Type="http://schemas.openxmlformats.org/officeDocument/2006/relationships/customXml" Target="../ink/ink805.xml"/><Relationship Id="rId12" Type="http://schemas.openxmlformats.org/officeDocument/2006/relationships/image" Target="../media/image167.png"/><Relationship Id="rId17" Type="http://schemas.openxmlformats.org/officeDocument/2006/relationships/customXml" Target="../ink/ink812.xml"/><Relationship Id="rId25" Type="http://schemas.openxmlformats.org/officeDocument/2006/relationships/customXml" Target="../ink/ink816.xml"/><Relationship Id="rId33" Type="http://schemas.openxmlformats.org/officeDocument/2006/relationships/image" Target="../media/image174.png"/><Relationship Id="rId38" Type="http://schemas.openxmlformats.org/officeDocument/2006/relationships/customXml" Target="../ink/ink824.xml"/><Relationship Id="rId46" Type="http://schemas.openxmlformats.org/officeDocument/2006/relationships/customXml" Target="../ink/ink827.xml"/><Relationship Id="rId59" Type="http://schemas.openxmlformats.org/officeDocument/2006/relationships/customXml" Target="../ink/ink833.xml"/><Relationship Id="rId67" Type="http://schemas.openxmlformats.org/officeDocument/2006/relationships/image" Target="../media/image215.png"/><Relationship Id="rId20" Type="http://schemas.openxmlformats.org/officeDocument/2006/relationships/image" Target="../media/image89.png"/><Relationship Id="rId41" Type="http://schemas.openxmlformats.org/officeDocument/2006/relationships/image" Target="../media/image177.png"/><Relationship Id="rId54" Type="http://schemas.openxmlformats.org/officeDocument/2006/relationships/customXml" Target="../ink/ink831.xml"/><Relationship Id="rId62" Type="http://schemas.openxmlformats.org/officeDocument/2006/relationships/image" Target="../media/image208.png"/><Relationship Id="rId70" Type="http://schemas.openxmlformats.org/officeDocument/2006/relationships/image" Target="../media/image242.png"/><Relationship Id="rId75" Type="http://schemas.openxmlformats.org/officeDocument/2006/relationships/customXml" Target="../ink/ink841.xml"/><Relationship Id="rId83" Type="http://schemas.openxmlformats.org/officeDocument/2006/relationships/customXml" Target="../ink/ink845.xml"/><Relationship Id="rId88" Type="http://schemas.openxmlformats.org/officeDocument/2006/relationships/image" Target="../media/image251.png"/><Relationship Id="rId91" Type="http://schemas.openxmlformats.org/officeDocument/2006/relationships/customXml" Target="../ink/ink849.xml"/><Relationship Id="rId96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5" Type="http://schemas.openxmlformats.org/officeDocument/2006/relationships/customXml" Target="../ink/ink811.xml"/><Relationship Id="rId23" Type="http://schemas.openxmlformats.org/officeDocument/2006/relationships/customXml" Target="../ink/ink815.xml"/><Relationship Id="rId28" Type="http://schemas.openxmlformats.org/officeDocument/2006/relationships/customXml" Target="../ink/ink819.xml"/><Relationship Id="rId36" Type="http://schemas.openxmlformats.org/officeDocument/2006/relationships/customXml" Target="../ink/ink823.xml"/><Relationship Id="rId49" Type="http://schemas.openxmlformats.org/officeDocument/2006/relationships/image" Target="../media/image200.png"/><Relationship Id="rId57" Type="http://schemas.openxmlformats.org/officeDocument/2006/relationships/image" Target="../media/image204.png"/><Relationship Id="rId10" Type="http://schemas.openxmlformats.org/officeDocument/2006/relationships/image" Target="../media/image26.png"/><Relationship Id="rId31" Type="http://schemas.openxmlformats.org/officeDocument/2006/relationships/image" Target="../media/image173.png"/><Relationship Id="rId44" Type="http://schemas.openxmlformats.org/officeDocument/2006/relationships/customXml" Target="../ink/ink826.xml"/><Relationship Id="rId52" Type="http://schemas.openxmlformats.org/officeDocument/2006/relationships/customXml" Target="../ink/ink830.xml"/><Relationship Id="rId60" Type="http://schemas.openxmlformats.org/officeDocument/2006/relationships/image" Target="../media/image213.png"/><Relationship Id="rId65" Type="http://schemas.openxmlformats.org/officeDocument/2006/relationships/image" Target="../media/image214.png"/><Relationship Id="rId73" Type="http://schemas.openxmlformats.org/officeDocument/2006/relationships/customXml" Target="../ink/ink840.xml"/><Relationship Id="rId78" Type="http://schemas.openxmlformats.org/officeDocument/2006/relationships/image" Target="../media/image246.png"/><Relationship Id="rId81" Type="http://schemas.openxmlformats.org/officeDocument/2006/relationships/customXml" Target="../ink/ink844.xml"/><Relationship Id="rId86" Type="http://schemas.openxmlformats.org/officeDocument/2006/relationships/image" Target="../media/image250.png"/><Relationship Id="rId94" Type="http://schemas.openxmlformats.org/officeDocument/2006/relationships/image" Target="../media/image254.png"/><Relationship Id="rId4" Type="http://schemas.openxmlformats.org/officeDocument/2006/relationships/image" Target="../media/image302.png"/><Relationship Id="rId9" Type="http://schemas.openxmlformats.org/officeDocument/2006/relationships/customXml" Target="../ink/ink808.xml"/><Relationship Id="rId13" Type="http://schemas.openxmlformats.org/officeDocument/2006/relationships/customXml" Target="../ink/ink810.xml"/><Relationship Id="rId18" Type="http://schemas.openxmlformats.org/officeDocument/2006/relationships/image" Target="../media/image420.png"/><Relationship Id="rId39" Type="http://schemas.openxmlformats.org/officeDocument/2006/relationships/image" Target="../media/image176.png"/><Relationship Id="rId34" Type="http://schemas.openxmlformats.org/officeDocument/2006/relationships/customXml" Target="../ink/ink822.xml"/><Relationship Id="rId50" Type="http://schemas.openxmlformats.org/officeDocument/2006/relationships/customXml" Target="../ink/ink829.xml"/><Relationship Id="rId55" Type="http://schemas.openxmlformats.org/officeDocument/2006/relationships/image" Target="../media/image203.png"/><Relationship Id="rId76" Type="http://schemas.openxmlformats.org/officeDocument/2006/relationships/image" Target="../media/image245.png"/><Relationship Id="rId97" Type="http://schemas.openxmlformats.org/officeDocument/2006/relationships/customXml" Target="../ink/ink852.xml"/><Relationship Id="rId7" Type="http://schemas.openxmlformats.org/officeDocument/2006/relationships/customXml" Target="../ink/ink807.xml"/><Relationship Id="rId71" Type="http://schemas.openxmlformats.org/officeDocument/2006/relationships/customXml" Target="../ink/ink839.xml"/><Relationship Id="rId92" Type="http://schemas.openxmlformats.org/officeDocument/2006/relationships/image" Target="../media/image253.png"/><Relationship Id="rId2" Type="http://schemas.openxmlformats.org/officeDocument/2006/relationships/notesSlide" Target="../notesSlides/notesSlide14.xml"/><Relationship Id="rId29" Type="http://schemas.openxmlformats.org/officeDocument/2006/relationships/image" Target="../media/image93.png"/><Relationship Id="rId24" Type="http://schemas.openxmlformats.org/officeDocument/2006/relationships/image" Target="../media/image171.png"/><Relationship Id="rId40" Type="http://schemas.openxmlformats.org/officeDocument/2006/relationships/customXml" Target="../ink/ink825.xml"/><Relationship Id="rId45" Type="http://schemas.openxmlformats.org/officeDocument/2006/relationships/image" Target="../media/image198.png"/><Relationship Id="rId66" Type="http://schemas.openxmlformats.org/officeDocument/2006/relationships/customXml" Target="../ink/ink837.xml"/><Relationship Id="rId87" Type="http://schemas.openxmlformats.org/officeDocument/2006/relationships/customXml" Target="../ink/ink847.xml"/><Relationship Id="rId61" Type="http://schemas.openxmlformats.org/officeDocument/2006/relationships/customXml" Target="../ink/ink834.xml"/><Relationship Id="rId82" Type="http://schemas.openxmlformats.org/officeDocument/2006/relationships/image" Target="../media/image248.png"/><Relationship Id="rId19" Type="http://schemas.openxmlformats.org/officeDocument/2006/relationships/customXml" Target="../ink/ink813.xml"/><Relationship Id="rId14" Type="http://schemas.openxmlformats.org/officeDocument/2006/relationships/image" Target="../media/image168.png"/><Relationship Id="rId30" Type="http://schemas.openxmlformats.org/officeDocument/2006/relationships/customXml" Target="../ink/ink820.xml"/><Relationship Id="rId35" Type="http://schemas.openxmlformats.org/officeDocument/2006/relationships/image" Target="../media/image175.png"/><Relationship Id="rId56" Type="http://schemas.openxmlformats.org/officeDocument/2006/relationships/customXml" Target="../ink/ink832.xml"/><Relationship Id="rId77" Type="http://schemas.openxmlformats.org/officeDocument/2006/relationships/customXml" Target="../ink/ink842.xml"/><Relationship Id="rId8" Type="http://schemas.openxmlformats.org/officeDocument/2006/relationships/image" Target="../media/image166.png"/><Relationship Id="rId51" Type="http://schemas.openxmlformats.org/officeDocument/2006/relationships/image" Target="../media/image201.png"/><Relationship Id="rId72" Type="http://schemas.openxmlformats.org/officeDocument/2006/relationships/image" Target="../media/image243.png"/><Relationship Id="rId93" Type="http://schemas.openxmlformats.org/officeDocument/2006/relationships/customXml" Target="../ink/ink850.xml"/><Relationship Id="rId98" Type="http://schemas.openxmlformats.org/officeDocument/2006/relationships/image" Target="../media/image256.png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65.xml"/><Relationship Id="rId21" Type="http://schemas.openxmlformats.org/officeDocument/2006/relationships/customXml" Target="../ink/ink862.xml"/><Relationship Id="rId42" Type="http://schemas.openxmlformats.org/officeDocument/2006/relationships/image" Target="../media/image257.png"/><Relationship Id="rId47" Type="http://schemas.openxmlformats.org/officeDocument/2006/relationships/image" Target="../media/image199.png"/><Relationship Id="rId63" Type="http://schemas.openxmlformats.org/officeDocument/2006/relationships/customXml" Target="../ink/ink883.xml"/><Relationship Id="rId68" Type="http://schemas.openxmlformats.org/officeDocument/2006/relationships/image" Target="../media/image221.png"/><Relationship Id="rId7" Type="http://schemas.openxmlformats.org/officeDocument/2006/relationships/customXml" Target="../ink/ink855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69.png"/><Relationship Id="rId29" Type="http://schemas.openxmlformats.org/officeDocument/2006/relationships/image" Target="../media/image93.png"/><Relationship Id="rId11" Type="http://schemas.openxmlformats.org/officeDocument/2006/relationships/customXml" Target="../ink/ink857.xml"/><Relationship Id="rId24" Type="http://schemas.openxmlformats.org/officeDocument/2006/relationships/image" Target="../media/image171.png"/><Relationship Id="rId32" Type="http://schemas.openxmlformats.org/officeDocument/2006/relationships/customXml" Target="../ink/ink869.xml"/><Relationship Id="rId37" Type="http://schemas.openxmlformats.org/officeDocument/2006/relationships/image" Target="../media/image97.png"/><Relationship Id="rId40" Type="http://schemas.openxmlformats.org/officeDocument/2006/relationships/customXml" Target="../ink/ink873.xml"/><Relationship Id="rId45" Type="http://schemas.openxmlformats.org/officeDocument/2006/relationships/image" Target="../media/image198.png"/><Relationship Id="rId53" Type="http://schemas.openxmlformats.org/officeDocument/2006/relationships/image" Target="../media/image202.png"/><Relationship Id="rId58" Type="http://schemas.openxmlformats.org/officeDocument/2006/relationships/image" Target="../media/image218.png"/><Relationship Id="rId66" Type="http://schemas.openxmlformats.org/officeDocument/2006/relationships/customXml" Target="../ink/ink885.xml"/><Relationship Id="rId5" Type="http://schemas.openxmlformats.org/officeDocument/2006/relationships/customXml" Target="../ink/ink854.xml"/><Relationship Id="rId61" Type="http://schemas.openxmlformats.org/officeDocument/2006/relationships/customXml" Target="../ink/ink882.xml"/><Relationship Id="rId19" Type="http://schemas.openxmlformats.org/officeDocument/2006/relationships/customXml" Target="../ink/ink861.xml"/><Relationship Id="rId14" Type="http://schemas.openxmlformats.org/officeDocument/2006/relationships/image" Target="../media/image168.png"/><Relationship Id="rId22" Type="http://schemas.openxmlformats.org/officeDocument/2006/relationships/image" Target="../media/image170.png"/><Relationship Id="rId27" Type="http://schemas.openxmlformats.org/officeDocument/2006/relationships/customXml" Target="../ink/ink866.xml"/><Relationship Id="rId30" Type="http://schemas.openxmlformats.org/officeDocument/2006/relationships/customXml" Target="../ink/ink868.xml"/><Relationship Id="rId35" Type="http://schemas.openxmlformats.org/officeDocument/2006/relationships/image" Target="../media/image175.png"/><Relationship Id="rId43" Type="http://schemas.openxmlformats.org/officeDocument/2006/relationships/image" Target="../media/image205.png"/><Relationship Id="rId48" Type="http://schemas.openxmlformats.org/officeDocument/2006/relationships/customXml" Target="../ink/ink876.xml"/><Relationship Id="rId56" Type="http://schemas.openxmlformats.org/officeDocument/2006/relationships/customXml" Target="../ink/ink880.xml"/><Relationship Id="rId64" Type="http://schemas.openxmlformats.org/officeDocument/2006/relationships/customXml" Target="../ink/ink884.xml"/><Relationship Id="rId69" Type="http://schemas.openxmlformats.org/officeDocument/2006/relationships/customXml" Target="../ink/ink886.xml"/><Relationship Id="rId8" Type="http://schemas.openxmlformats.org/officeDocument/2006/relationships/image" Target="../media/image166.png"/><Relationship Id="rId51" Type="http://schemas.openxmlformats.org/officeDocument/2006/relationships/image" Target="../media/image201.png"/><Relationship Id="rId3" Type="http://schemas.openxmlformats.org/officeDocument/2006/relationships/customXml" Target="../ink/ink853.xml"/><Relationship Id="rId12" Type="http://schemas.openxmlformats.org/officeDocument/2006/relationships/image" Target="../media/image167.png"/><Relationship Id="rId17" Type="http://schemas.openxmlformats.org/officeDocument/2006/relationships/customXml" Target="../ink/ink860.xml"/><Relationship Id="rId25" Type="http://schemas.openxmlformats.org/officeDocument/2006/relationships/customXml" Target="../ink/ink864.xml"/><Relationship Id="rId33" Type="http://schemas.openxmlformats.org/officeDocument/2006/relationships/image" Target="../media/image174.png"/><Relationship Id="rId38" Type="http://schemas.openxmlformats.org/officeDocument/2006/relationships/customXml" Target="../ink/ink872.xml"/><Relationship Id="rId46" Type="http://schemas.openxmlformats.org/officeDocument/2006/relationships/customXml" Target="../ink/ink875.xml"/><Relationship Id="rId59" Type="http://schemas.openxmlformats.org/officeDocument/2006/relationships/customXml" Target="../ink/ink881.xml"/><Relationship Id="rId67" Type="http://schemas.openxmlformats.org/officeDocument/2006/relationships/image" Target="../media/image215.png"/><Relationship Id="rId20" Type="http://schemas.openxmlformats.org/officeDocument/2006/relationships/image" Target="../media/image89.png"/><Relationship Id="rId41" Type="http://schemas.openxmlformats.org/officeDocument/2006/relationships/image" Target="../media/image177.png"/><Relationship Id="rId54" Type="http://schemas.openxmlformats.org/officeDocument/2006/relationships/customXml" Target="../ink/ink879.xml"/><Relationship Id="rId62" Type="http://schemas.openxmlformats.org/officeDocument/2006/relationships/image" Target="../media/image208.png"/><Relationship Id="rId70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5" Type="http://schemas.openxmlformats.org/officeDocument/2006/relationships/customXml" Target="../ink/ink859.xml"/><Relationship Id="rId23" Type="http://schemas.openxmlformats.org/officeDocument/2006/relationships/customXml" Target="../ink/ink863.xml"/><Relationship Id="rId28" Type="http://schemas.openxmlformats.org/officeDocument/2006/relationships/customXml" Target="../ink/ink867.xml"/><Relationship Id="rId36" Type="http://schemas.openxmlformats.org/officeDocument/2006/relationships/customXml" Target="../ink/ink871.xml"/><Relationship Id="rId49" Type="http://schemas.openxmlformats.org/officeDocument/2006/relationships/image" Target="../media/image200.png"/><Relationship Id="rId57" Type="http://schemas.openxmlformats.org/officeDocument/2006/relationships/image" Target="../media/image204.png"/><Relationship Id="rId10" Type="http://schemas.openxmlformats.org/officeDocument/2006/relationships/image" Target="../media/image26.png"/><Relationship Id="rId31" Type="http://schemas.openxmlformats.org/officeDocument/2006/relationships/image" Target="../media/image173.png"/><Relationship Id="rId44" Type="http://schemas.openxmlformats.org/officeDocument/2006/relationships/customXml" Target="../ink/ink874.xml"/><Relationship Id="rId52" Type="http://schemas.openxmlformats.org/officeDocument/2006/relationships/customXml" Target="../ink/ink878.xml"/><Relationship Id="rId60" Type="http://schemas.openxmlformats.org/officeDocument/2006/relationships/image" Target="../media/image213.png"/><Relationship Id="rId65" Type="http://schemas.openxmlformats.org/officeDocument/2006/relationships/image" Target="../media/image214.png"/><Relationship Id="rId4" Type="http://schemas.openxmlformats.org/officeDocument/2006/relationships/image" Target="../media/image302.png"/><Relationship Id="rId9" Type="http://schemas.openxmlformats.org/officeDocument/2006/relationships/customXml" Target="../ink/ink856.xml"/><Relationship Id="rId13" Type="http://schemas.openxmlformats.org/officeDocument/2006/relationships/customXml" Target="../ink/ink858.xml"/><Relationship Id="rId18" Type="http://schemas.openxmlformats.org/officeDocument/2006/relationships/image" Target="../media/image420.png"/><Relationship Id="rId39" Type="http://schemas.openxmlformats.org/officeDocument/2006/relationships/image" Target="../media/image176.png"/><Relationship Id="rId34" Type="http://schemas.openxmlformats.org/officeDocument/2006/relationships/customXml" Target="../ink/ink870.xml"/><Relationship Id="rId50" Type="http://schemas.openxmlformats.org/officeDocument/2006/relationships/customXml" Target="../ink/ink877.xml"/><Relationship Id="rId55" Type="http://schemas.openxmlformats.org/officeDocument/2006/relationships/image" Target="../media/image203.png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99.xml"/><Relationship Id="rId21" Type="http://schemas.openxmlformats.org/officeDocument/2006/relationships/customXml" Target="../ink/ink896.xml"/><Relationship Id="rId42" Type="http://schemas.openxmlformats.org/officeDocument/2006/relationships/image" Target="../media/image258.png"/><Relationship Id="rId47" Type="http://schemas.openxmlformats.org/officeDocument/2006/relationships/image" Target="../media/image199.png"/><Relationship Id="rId63" Type="http://schemas.openxmlformats.org/officeDocument/2006/relationships/customXml" Target="../ink/ink917.xml"/><Relationship Id="rId68" Type="http://schemas.openxmlformats.org/officeDocument/2006/relationships/image" Target="../media/image221.png"/><Relationship Id="rId7" Type="http://schemas.openxmlformats.org/officeDocument/2006/relationships/customXml" Target="../ink/ink889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69.png"/><Relationship Id="rId29" Type="http://schemas.openxmlformats.org/officeDocument/2006/relationships/image" Target="../media/image93.png"/><Relationship Id="rId11" Type="http://schemas.openxmlformats.org/officeDocument/2006/relationships/customXml" Target="../ink/ink891.xml"/><Relationship Id="rId24" Type="http://schemas.openxmlformats.org/officeDocument/2006/relationships/image" Target="../media/image171.png"/><Relationship Id="rId32" Type="http://schemas.openxmlformats.org/officeDocument/2006/relationships/customXml" Target="../ink/ink903.xml"/><Relationship Id="rId37" Type="http://schemas.openxmlformats.org/officeDocument/2006/relationships/image" Target="../media/image97.png"/><Relationship Id="rId40" Type="http://schemas.openxmlformats.org/officeDocument/2006/relationships/customXml" Target="../ink/ink907.xml"/><Relationship Id="rId45" Type="http://schemas.openxmlformats.org/officeDocument/2006/relationships/image" Target="../media/image198.png"/><Relationship Id="rId53" Type="http://schemas.openxmlformats.org/officeDocument/2006/relationships/image" Target="../media/image202.png"/><Relationship Id="rId58" Type="http://schemas.openxmlformats.org/officeDocument/2006/relationships/image" Target="../media/image218.png"/><Relationship Id="rId66" Type="http://schemas.openxmlformats.org/officeDocument/2006/relationships/customXml" Target="../ink/ink919.xml"/><Relationship Id="rId5" Type="http://schemas.openxmlformats.org/officeDocument/2006/relationships/customXml" Target="../ink/ink888.xml"/><Relationship Id="rId61" Type="http://schemas.openxmlformats.org/officeDocument/2006/relationships/customXml" Target="../ink/ink916.xml"/><Relationship Id="rId19" Type="http://schemas.openxmlformats.org/officeDocument/2006/relationships/customXml" Target="../ink/ink895.xml"/><Relationship Id="rId14" Type="http://schemas.openxmlformats.org/officeDocument/2006/relationships/image" Target="../media/image168.png"/><Relationship Id="rId22" Type="http://schemas.openxmlformats.org/officeDocument/2006/relationships/image" Target="../media/image170.png"/><Relationship Id="rId27" Type="http://schemas.openxmlformats.org/officeDocument/2006/relationships/customXml" Target="../ink/ink900.xml"/><Relationship Id="rId30" Type="http://schemas.openxmlformats.org/officeDocument/2006/relationships/customXml" Target="../ink/ink902.xml"/><Relationship Id="rId35" Type="http://schemas.openxmlformats.org/officeDocument/2006/relationships/image" Target="../media/image175.png"/><Relationship Id="rId43" Type="http://schemas.openxmlformats.org/officeDocument/2006/relationships/image" Target="../media/image205.png"/><Relationship Id="rId48" Type="http://schemas.openxmlformats.org/officeDocument/2006/relationships/customXml" Target="../ink/ink910.xml"/><Relationship Id="rId56" Type="http://schemas.openxmlformats.org/officeDocument/2006/relationships/customXml" Target="../ink/ink914.xml"/><Relationship Id="rId64" Type="http://schemas.openxmlformats.org/officeDocument/2006/relationships/customXml" Target="../ink/ink918.xml"/><Relationship Id="rId69" Type="http://schemas.openxmlformats.org/officeDocument/2006/relationships/customXml" Target="../ink/ink920.xml"/><Relationship Id="rId8" Type="http://schemas.openxmlformats.org/officeDocument/2006/relationships/image" Target="../media/image166.png"/><Relationship Id="rId51" Type="http://schemas.openxmlformats.org/officeDocument/2006/relationships/image" Target="../media/image201.png"/><Relationship Id="rId3" Type="http://schemas.openxmlformats.org/officeDocument/2006/relationships/customXml" Target="../ink/ink887.xml"/><Relationship Id="rId12" Type="http://schemas.openxmlformats.org/officeDocument/2006/relationships/image" Target="../media/image167.png"/><Relationship Id="rId17" Type="http://schemas.openxmlformats.org/officeDocument/2006/relationships/customXml" Target="../ink/ink894.xml"/><Relationship Id="rId25" Type="http://schemas.openxmlformats.org/officeDocument/2006/relationships/customXml" Target="../ink/ink898.xml"/><Relationship Id="rId33" Type="http://schemas.openxmlformats.org/officeDocument/2006/relationships/image" Target="../media/image174.png"/><Relationship Id="rId38" Type="http://schemas.openxmlformats.org/officeDocument/2006/relationships/customXml" Target="../ink/ink906.xml"/><Relationship Id="rId46" Type="http://schemas.openxmlformats.org/officeDocument/2006/relationships/customXml" Target="../ink/ink909.xml"/><Relationship Id="rId59" Type="http://schemas.openxmlformats.org/officeDocument/2006/relationships/customXml" Target="../ink/ink915.xml"/><Relationship Id="rId67" Type="http://schemas.openxmlformats.org/officeDocument/2006/relationships/image" Target="../media/image215.png"/><Relationship Id="rId20" Type="http://schemas.openxmlformats.org/officeDocument/2006/relationships/image" Target="../media/image89.png"/><Relationship Id="rId41" Type="http://schemas.openxmlformats.org/officeDocument/2006/relationships/image" Target="../media/image177.png"/><Relationship Id="rId54" Type="http://schemas.openxmlformats.org/officeDocument/2006/relationships/customXml" Target="../ink/ink913.xml"/><Relationship Id="rId62" Type="http://schemas.openxmlformats.org/officeDocument/2006/relationships/image" Target="../media/image208.png"/><Relationship Id="rId70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5" Type="http://schemas.openxmlformats.org/officeDocument/2006/relationships/customXml" Target="../ink/ink893.xml"/><Relationship Id="rId23" Type="http://schemas.openxmlformats.org/officeDocument/2006/relationships/customXml" Target="../ink/ink897.xml"/><Relationship Id="rId28" Type="http://schemas.openxmlformats.org/officeDocument/2006/relationships/customXml" Target="../ink/ink901.xml"/><Relationship Id="rId36" Type="http://schemas.openxmlformats.org/officeDocument/2006/relationships/customXml" Target="../ink/ink905.xml"/><Relationship Id="rId49" Type="http://schemas.openxmlformats.org/officeDocument/2006/relationships/image" Target="../media/image200.png"/><Relationship Id="rId57" Type="http://schemas.openxmlformats.org/officeDocument/2006/relationships/image" Target="../media/image204.png"/><Relationship Id="rId10" Type="http://schemas.openxmlformats.org/officeDocument/2006/relationships/image" Target="../media/image26.png"/><Relationship Id="rId31" Type="http://schemas.openxmlformats.org/officeDocument/2006/relationships/image" Target="../media/image173.png"/><Relationship Id="rId44" Type="http://schemas.openxmlformats.org/officeDocument/2006/relationships/customXml" Target="../ink/ink908.xml"/><Relationship Id="rId52" Type="http://schemas.openxmlformats.org/officeDocument/2006/relationships/customXml" Target="../ink/ink912.xml"/><Relationship Id="rId60" Type="http://schemas.openxmlformats.org/officeDocument/2006/relationships/image" Target="../media/image213.png"/><Relationship Id="rId65" Type="http://schemas.openxmlformats.org/officeDocument/2006/relationships/image" Target="../media/image214.png"/><Relationship Id="rId4" Type="http://schemas.openxmlformats.org/officeDocument/2006/relationships/image" Target="../media/image302.png"/><Relationship Id="rId9" Type="http://schemas.openxmlformats.org/officeDocument/2006/relationships/customXml" Target="../ink/ink890.xml"/><Relationship Id="rId13" Type="http://schemas.openxmlformats.org/officeDocument/2006/relationships/customXml" Target="../ink/ink892.xml"/><Relationship Id="rId18" Type="http://schemas.openxmlformats.org/officeDocument/2006/relationships/image" Target="../media/image420.png"/><Relationship Id="rId39" Type="http://schemas.openxmlformats.org/officeDocument/2006/relationships/image" Target="../media/image176.png"/><Relationship Id="rId34" Type="http://schemas.openxmlformats.org/officeDocument/2006/relationships/customXml" Target="../ink/ink904.xml"/><Relationship Id="rId50" Type="http://schemas.openxmlformats.org/officeDocument/2006/relationships/customXml" Target="../ink/ink911.xml"/><Relationship Id="rId55" Type="http://schemas.openxmlformats.org/officeDocument/2006/relationships/image" Target="../media/image203.png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33.xml"/><Relationship Id="rId21" Type="http://schemas.openxmlformats.org/officeDocument/2006/relationships/customXml" Target="../ink/ink930.xml"/><Relationship Id="rId42" Type="http://schemas.openxmlformats.org/officeDocument/2006/relationships/image" Target="../media/image259.png"/><Relationship Id="rId47" Type="http://schemas.openxmlformats.org/officeDocument/2006/relationships/image" Target="../media/image199.png"/><Relationship Id="rId63" Type="http://schemas.openxmlformats.org/officeDocument/2006/relationships/customXml" Target="../ink/ink951.xml"/><Relationship Id="rId68" Type="http://schemas.openxmlformats.org/officeDocument/2006/relationships/image" Target="../media/image221.png"/><Relationship Id="rId7" Type="http://schemas.openxmlformats.org/officeDocument/2006/relationships/customXml" Target="../ink/ink923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69.png"/><Relationship Id="rId29" Type="http://schemas.openxmlformats.org/officeDocument/2006/relationships/image" Target="../media/image93.png"/><Relationship Id="rId11" Type="http://schemas.openxmlformats.org/officeDocument/2006/relationships/customXml" Target="../ink/ink925.xml"/><Relationship Id="rId24" Type="http://schemas.openxmlformats.org/officeDocument/2006/relationships/image" Target="../media/image171.png"/><Relationship Id="rId32" Type="http://schemas.openxmlformats.org/officeDocument/2006/relationships/customXml" Target="../ink/ink937.xml"/><Relationship Id="rId37" Type="http://schemas.openxmlformats.org/officeDocument/2006/relationships/image" Target="../media/image97.png"/><Relationship Id="rId40" Type="http://schemas.openxmlformats.org/officeDocument/2006/relationships/customXml" Target="../ink/ink941.xml"/><Relationship Id="rId45" Type="http://schemas.openxmlformats.org/officeDocument/2006/relationships/image" Target="../media/image198.png"/><Relationship Id="rId53" Type="http://schemas.openxmlformats.org/officeDocument/2006/relationships/image" Target="../media/image202.png"/><Relationship Id="rId58" Type="http://schemas.openxmlformats.org/officeDocument/2006/relationships/image" Target="../media/image218.png"/><Relationship Id="rId66" Type="http://schemas.openxmlformats.org/officeDocument/2006/relationships/customXml" Target="../ink/ink953.xml"/><Relationship Id="rId5" Type="http://schemas.openxmlformats.org/officeDocument/2006/relationships/customXml" Target="../ink/ink922.xml"/><Relationship Id="rId61" Type="http://schemas.openxmlformats.org/officeDocument/2006/relationships/customXml" Target="../ink/ink950.xml"/><Relationship Id="rId19" Type="http://schemas.openxmlformats.org/officeDocument/2006/relationships/customXml" Target="../ink/ink929.xml"/><Relationship Id="rId14" Type="http://schemas.openxmlformats.org/officeDocument/2006/relationships/image" Target="../media/image168.png"/><Relationship Id="rId22" Type="http://schemas.openxmlformats.org/officeDocument/2006/relationships/image" Target="../media/image170.png"/><Relationship Id="rId27" Type="http://schemas.openxmlformats.org/officeDocument/2006/relationships/customXml" Target="../ink/ink934.xml"/><Relationship Id="rId30" Type="http://schemas.openxmlformats.org/officeDocument/2006/relationships/customXml" Target="../ink/ink936.xml"/><Relationship Id="rId35" Type="http://schemas.openxmlformats.org/officeDocument/2006/relationships/image" Target="../media/image175.png"/><Relationship Id="rId43" Type="http://schemas.openxmlformats.org/officeDocument/2006/relationships/image" Target="../media/image205.png"/><Relationship Id="rId48" Type="http://schemas.openxmlformats.org/officeDocument/2006/relationships/customXml" Target="../ink/ink944.xml"/><Relationship Id="rId56" Type="http://schemas.openxmlformats.org/officeDocument/2006/relationships/customXml" Target="../ink/ink948.xml"/><Relationship Id="rId64" Type="http://schemas.openxmlformats.org/officeDocument/2006/relationships/customXml" Target="../ink/ink952.xml"/><Relationship Id="rId69" Type="http://schemas.openxmlformats.org/officeDocument/2006/relationships/customXml" Target="../ink/ink954.xml"/><Relationship Id="rId8" Type="http://schemas.openxmlformats.org/officeDocument/2006/relationships/image" Target="../media/image166.png"/><Relationship Id="rId51" Type="http://schemas.openxmlformats.org/officeDocument/2006/relationships/image" Target="../media/image201.png"/><Relationship Id="rId3" Type="http://schemas.openxmlformats.org/officeDocument/2006/relationships/customXml" Target="../ink/ink921.xml"/><Relationship Id="rId12" Type="http://schemas.openxmlformats.org/officeDocument/2006/relationships/image" Target="../media/image167.png"/><Relationship Id="rId17" Type="http://schemas.openxmlformats.org/officeDocument/2006/relationships/customXml" Target="../ink/ink928.xml"/><Relationship Id="rId25" Type="http://schemas.openxmlformats.org/officeDocument/2006/relationships/customXml" Target="../ink/ink932.xml"/><Relationship Id="rId33" Type="http://schemas.openxmlformats.org/officeDocument/2006/relationships/image" Target="../media/image174.png"/><Relationship Id="rId38" Type="http://schemas.openxmlformats.org/officeDocument/2006/relationships/customXml" Target="../ink/ink940.xml"/><Relationship Id="rId46" Type="http://schemas.openxmlformats.org/officeDocument/2006/relationships/customXml" Target="../ink/ink943.xml"/><Relationship Id="rId59" Type="http://schemas.openxmlformats.org/officeDocument/2006/relationships/customXml" Target="../ink/ink949.xml"/><Relationship Id="rId67" Type="http://schemas.openxmlformats.org/officeDocument/2006/relationships/image" Target="../media/image215.png"/><Relationship Id="rId20" Type="http://schemas.openxmlformats.org/officeDocument/2006/relationships/image" Target="../media/image89.png"/><Relationship Id="rId41" Type="http://schemas.openxmlformats.org/officeDocument/2006/relationships/image" Target="../media/image177.png"/><Relationship Id="rId54" Type="http://schemas.openxmlformats.org/officeDocument/2006/relationships/customXml" Target="../ink/ink947.xml"/><Relationship Id="rId62" Type="http://schemas.openxmlformats.org/officeDocument/2006/relationships/image" Target="../media/image208.png"/><Relationship Id="rId70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5" Type="http://schemas.openxmlformats.org/officeDocument/2006/relationships/customXml" Target="../ink/ink927.xml"/><Relationship Id="rId23" Type="http://schemas.openxmlformats.org/officeDocument/2006/relationships/customXml" Target="../ink/ink931.xml"/><Relationship Id="rId28" Type="http://schemas.openxmlformats.org/officeDocument/2006/relationships/customXml" Target="../ink/ink935.xml"/><Relationship Id="rId36" Type="http://schemas.openxmlformats.org/officeDocument/2006/relationships/customXml" Target="../ink/ink939.xml"/><Relationship Id="rId49" Type="http://schemas.openxmlformats.org/officeDocument/2006/relationships/image" Target="../media/image200.png"/><Relationship Id="rId57" Type="http://schemas.openxmlformats.org/officeDocument/2006/relationships/image" Target="../media/image204.png"/><Relationship Id="rId10" Type="http://schemas.openxmlformats.org/officeDocument/2006/relationships/image" Target="../media/image26.png"/><Relationship Id="rId31" Type="http://schemas.openxmlformats.org/officeDocument/2006/relationships/image" Target="../media/image173.png"/><Relationship Id="rId44" Type="http://schemas.openxmlformats.org/officeDocument/2006/relationships/customXml" Target="../ink/ink942.xml"/><Relationship Id="rId52" Type="http://schemas.openxmlformats.org/officeDocument/2006/relationships/customXml" Target="../ink/ink946.xml"/><Relationship Id="rId60" Type="http://schemas.openxmlformats.org/officeDocument/2006/relationships/image" Target="../media/image213.png"/><Relationship Id="rId65" Type="http://schemas.openxmlformats.org/officeDocument/2006/relationships/image" Target="../media/image214.png"/><Relationship Id="rId4" Type="http://schemas.openxmlformats.org/officeDocument/2006/relationships/image" Target="../media/image302.png"/><Relationship Id="rId9" Type="http://schemas.openxmlformats.org/officeDocument/2006/relationships/customXml" Target="../ink/ink924.xml"/><Relationship Id="rId13" Type="http://schemas.openxmlformats.org/officeDocument/2006/relationships/customXml" Target="../ink/ink926.xml"/><Relationship Id="rId18" Type="http://schemas.openxmlformats.org/officeDocument/2006/relationships/image" Target="../media/image420.png"/><Relationship Id="rId39" Type="http://schemas.openxmlformats.org/officeDocument/2006/relationships/image" Target="../media/image176.png"/><Relationship Id="rId34" Type="http://schemas.openxmlformats.org/officeDocument/2006/relationships/customXml" Target="../ink/ink938.xml"/><Relationship Id="rId50" Type="http://schemas.openxmlformats.org/officeDocument/2006/relationships/customXml" Target="../ink/ink945.xml"/><Relationship Id="rId55" Type="http://schemas.openxmlformats.org/officeDocument/2006/relationships/image" Target="../media/image203.png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67.xml"/><Relationship Id="rId21" Type="http://schemas.openxmlformats.org/officeDocument/2006/relationships/customXml" Target="../ink/ink964.xml"/><Relationship Id="rId42" Type="http://schemas.openxmlformats.org/officeDocument/2006/relationships/image" Target="../media/image260.png"/><Relationship Id="rId47" Type="http://schemas.openxmlformats.org/officeDocument/2006/relationships/image" Target="../media/image199.png"/><Relationship Id="rId63" Type="http://schemas.openxmlformats.org/officeDocument/2006/relationships/customXml" Target="../ink/ink985.xml"/><Relationship Id="rId68" Type="http://schemas.openxmlformats.org/officeDocument/2006/relationships/image" Target="../media/image221.png"/><Relationship Id="rId7" Type="http://schemas.openxmlformats.org/officeDocument/2006/relationships/customXml" Target="../ink/ink957.xml"/><Relationship Id="rId71" Type="http://schemas.openxmlformats.org/officeDocument/2006/relationships/customXml" Target="../ink/ink989.xm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69.png"/><Relationship Id="rId29" Type="http://schemas.openxmlformats.org/officeDocument/2006/relationships/image" Target="../media/image93.png"/><Relationship Id="rId11" Type="http://schemas.openxmlformats.org/officeDocument/2006/relationships/customXml" Target="../ink/ink959.xml"/><Relationship Id="rId24" Type="http://schemas.openxmlformats.org/officeDocument/2006/relationships/image" Target="../media/image171.png"/><Relationship Id="rId32" Type="http://schemas.openxmlformats.org/officeDocument/2006/relationships/customXml" Target="../ink/ink971.xml"/><Relationship Id="rId37" Type="http://schemas.openxmlformats.org/officeDocument/2006/relationships/image" Target="../media/image97.png"/><Relationship Id="rId40" Type="http://schemas.openxmlformats.org/officeDocument/2006/relationships/customXml" Target="../ink/ink975.xml"/><Relationship Id="rId45" Type="http://schemas.openxmlformats.org/officeDocument/2006/relationships/image" Target="../media/image198.png"/><Relationship Id="rId53" Type="http://schemas.openxmlformats.org/officeDocument/2006/relationships/image" Target="../media/image202.png"/><Relationship Id="rId58" Type="http://schemas.openxmlformats.org/officeDocument/2006/relationships/image" Target="../media/image218.png"/><Relationship Id="rId66" Type="http://schemas.openxmlformats.org/officeDocument/2006/relationships/customXml" Target="../ink/ink987.xml"/><Relationship Id="rId5" Type="http://schemas.openxmlformats.org/officeDocument/2006/relationships/customXml" Target="../ink/ink956.xml"/><Relationship Id="rId61" Type="http://schemas.openxmlformats.org/officeDocument/2006/relationships/customXml" Target="../ink/ink984.xml"/><Relationship Id="rId19" Type="http://schemas.openxmlformats.org/officeDocument/2006/relationships/customXml" Target="../ink/ink963.xml"/><Relationship Id="rId14" Type="http://schemas.openxmlformats.org/officeDocument/2006/relationships/image" Target="../media/image168.png"/><Relationship Id="rId22" Type="http://schemas.openxmlformats.org/officeDocument/2006/relationships/image" Target="../media/image170.png"/><Relationship Id="rId27" Type="http://schemas.openxmlformats.org/officeDocument/2006/relationships/customXml" Target="../ink/ink968.xml"/><Relationship Id="rId30" Type="http://schemas.openxmlformats.org/officeDocument/2006/relationships/customXml" Target="../ink/ink970.xml"/><Relationship Id="rId35" Type="http://schemas.openxmlformats.org/officeDocument/2006/relationships/image" Target="../media/image175.png"/><Relationship Id="rId43" Type="http://schemas.openxmlformats.org/officeDocument/2006/relationships/image" Target="../media/image205.png"/><Relationship Id="rId48" Type="http://schemas.openxmlformats.org/officeDocument/2006/relationships/customXml" Target="../ink/ink978.xml"/><Relationship Id="rId56" Type="http://schemas.openxmlformats.org/officeDocument/2006/relationships/customXml" Target="../ink/ink982.xml"/><Relationship Id="rId64" Type="http://schemas.openxmlformats.org/officeDocument/2006/relationships/customXml" Target="../ink/ink986.xml"/><Relationship Id="rId69" Type="http://schemas.openxmlformats.org/officeDocument/2006/relationships/customXml" Target="../ink/ink988.xml"/><Relationship Id="rId8" Type="http://schemas.openxmlformats.org/officeDocument/2006/relationships/image" Target="../media/image166.png"/><Relationship Id="rId51" Type="http://schemas.openxmlformats.org/officeDocument/2006/relationships/image" Target="../media/image201.png"/><Relationship Id="rId72" Type="http://schemas.openxmlformats.org/officeDocument/2006/relationships/image" Target="../media/image85.png"/><Relationship Id="rId3" Type="http://schemas.openxmlformats.org/officeDocument/2006/relationships/customXml" Target="../ink/ink955.xml"/><Relationship Id="rId12" Type="http://schemas.openxmlformats.org/officeDocument/2006/relationships/image" Target="../media/image167.png"/><Relationship Id="rId17" Type="http://schemas.openxmlformats.org/officeDocument/2006/relationships/customXml" Target="../ink/ink962.xml"/><Relationship Id="rId25" Type="http://schemas.openxmlformats.org/officeDocument/2006/relationships/customXml" Target="../ink/ink966.xml"/><Relationship Id="rId33" Type="http://schemas.openxmlformats.org/officeDocument/2006/relationships/image" Target="../media/image174.png"/><Relationship Id="rId38" Type="http://schemas.openxmlformats.org/officeDocument/2006/relationships/customXml" Target="../ink/ink974.xml"/><Relationship Id="rId46" Type="http://schemas.openxmlformats.org/officeDocument/2006/relationships/customXml" Target="../ink/ink977.xml"/><Relationship Id="rId59" Type="http://schemas.openxmlformats.org/officeDocument/2006/relationships/customXml" Target="../ink/ink983.xml"/><Relationship Id="rId67" Type="http://schemas.openxmlformats.org/officeDocument/2006/relationships/image" Target="../media/image215.png"/><Relationship Id="rId20" Type="http://schemas.openxmlformats.org/officeDocument/2006/relationships/image" Target="../media/image89.png"/><Relationship Id="rId41" Type="http://schemas.openxmlformats.org/officeDocument/2006/relationships/image" Target="../media/image177.png"/><Relationship Id="rId54" Type="http://schemas.openxmlformats.org/officeDocument/2006/relationships/customXml" Target="../ink/ink981.xml"/><Relationship Id="rId62" Type="http://schemas.openxmlformats.org/officeDocument/2006/relationships/image" Target="../media/image208.png"/><Relationship Id="rId70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5" Type="http://schemas.openxmlformats.org/officeDocument/2006/relationships/customXml" Target="../ink/ink961.xml"/><Relationship Id="rId23" Type="http://schemas.openxmlformats.org/officeDocument/2006/relationships/customXml" Target="../ink/ink965.xml"/><Relationship Id="rId28" Type="http://schemas.openxmlformats.org/officeDocument/2006/relationships/customXml" Target="../ink/ink969.xml"/><Relationship Id="rId36" Type="http://schemas.openxmlformats.org/officeDocument/2006/relationships/customXml" Target="../ink/ink973.xml"/><Relationship Id="rId49" Type="http://schemas.openxmlformats.org/officeDocument/2006/relationships/image" Target="../media/image200.png"/><Relationship Id="rId57" Type="http://schemas.openxmlformats.org/officeDocument/2006/relationships/image" Target="../media/image204.png"/><Relationship Id="rId10" Type="http://schemas.openxmlformats.org/officeDocument/2006/relationships/image" Target="../media/image26.png"/><Relationship Id="rId31" Type="http://schemas.openxmlformats.org/officeDocument/2006/relationships/image" Target="../media/image173.png"/><Relationship Id="rId44" Type="http://schemas.openxmlformats.org/officeDocument/2006/relationships/customXml" Target="../ink/ink976.xml"/><Relationship Id="rId52" Type="http://schemas.openxmlformats.org/officeDocument/2006/relationships/customXml" Target="../ink/ink980.xml"/><Relationship Id="rId60" Type="http://schemas.openxmlformats.org/officeDocument/2006/relationships/image" Target="../media/image213.png"/><Relationship Id="rId65" Type="http://schemas.openxmlformats.org/officeDocument/2006/relationships/image" Target="../media/image214.png"/><Relationship Id="rId4" Type="http://schemas.openxmlformats.org/officeDocument/2006/relationships/image" Target="../media/image302.png"/><Relationship Id="rId9" Type="http://schemas.openxmlformats.org/officeDocument/2006/relationships/customXml" Target="../ink/ink958.xml"/><Relationship Id="rId13" Type="http://schemas.openxmlformats.org/officeDocument/2006/relationships/customXml" Target="../ink/ink960.xml"/><Relationship Id="rId18" Type="http://schemas.openxmlformats.org/officeDocument/2006/relationships/image" Target="../media/image420.png"/><Relationship Id="rId39" Type="http://schemas.openxmlformats.org/officeDocument/2006/relationships/image" Target="../media/image176.png"/><Relationship Id="rId34" Type="http://schemas.openxmlformats.org/officeDocument/2006/relationships/customXml" Target="../ink/ink972.xml"/><Relationship Id="rId50" Type="http://schemas.openxmlformats.org/officeDocument/2006/relationships/customXml" Target="../ink/ink979.xml"/><Relationship Id="rId55" Type="http://schemas.openxmlformats.org/officeDocument/2006/relationships/image" Target="../media/image20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411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92.xml"/><Relationship Id="rId13" Type="http://schemas.openxmlformats.org/officeDocument/2006/relationships/image" Target="../media/image272.png"/><Relationship Id="rId3" Type="http://schemas.openxmlformats.org/officeDocument/2006/relationships/image" Target="../media/image267.png"/><Relationship Id="rId7" Type="http://schemas.openxmlformats.org/officeDocument/2006/relationships/image" Target="../media/image269.png"/><Relationship Id="rId12" Type="http://schemas.openxmlformats.org/officeDocument/2006/relationships/customXml" Target="../ink/ink99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1.xml"/><Relationship Id="rId11" Type="http://schemas.openxmlformats.org/officeDocument/2006/relationships/image" Target="../media/image271.png"/><Relationship Id="rId5" Type="http://schemas.openxmlformats.org/officeDocument/2006/relationships/image" Target="../media/image268.png"/><Relationship Id="rId10" Type="http://schemas.openxmlformats.org/officeDocument/2006/relationships/customXml" Target="../ink/ink993.xml"/><Relationship Id="rId4" Type="http://schemas.openxmlformats.org/officeDocument/2006/relationships/customXml" Target="../ink/ink990.xml"/><Relationship Id="rId9" Type="http://schemas.openxmlformats.org/officeDocument/2006/relationships/image" Target="../media/image2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7" Type="http://schemas.openxmlformats.org/officeDocument/2006/relationships/image" Target="../media/image27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6.xml"/><Relationship Id="rId5" Type="http://schemas.openxmlformats.org/officeDocument/2006/relationships/image" Target="../media/image275.png"/><Relationship Id="rId4" Type="http://schemas.openxmlformats.org/officeDocument/2006/relationships/customXml" Target="../ink/ink99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99.xml"/><Relationship Id="rId3" Type="http://schemas.openxmlformats.org/officeDocument/2006/relationships/image" Target="../media/image278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8.xml"/><Relationship Id="rId5" Type="http://schemas.openxmlformats.org/officeDocument/2006/relationships/image" Target="../media/image279.png"/><Relationship Id="rId4" Type="http://schemas.openxmlformats.org/officeDocument/2006/relationships/customXml" Target="../ink/ink997.xml"/><Relationship Id="rId9" Type="http://schemas.openxmlformats.org/officeDocument/2006/relationships/image" Target="../media/image2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0.xml"/><Relationship Id="rId1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2.xml"/><Relationship Id="rId3" Type="http://schemas.openxmlformats.org/officeDocument/2006/relationships/image" Target="../media/image285.png"/><Relationship Id="rId7" Type="http://schemas.openxmlformats.org/officeDocument/2006/relationships/image" Target="../media/image28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1.xml"/><Relationship Id="rId5" Type="http://schemas.openxmlformats.org/officeDocument/2006/relationships/image" Target="../media/image286.png"/><Relationship Id="rId4" Type="http://schemas.openxmlformats.org/officeDocument/2006/relationships/customXml" Target="../ink/ink1000.xml"/><Relationship Id="rId9" Type="http://schemas.openxmlformats.org/officeDocument/2006/relationships/image" Target="../media/image28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5.xml"/><Relationship Id="rId13" Type="http://schemas.openxmlformats.org/officeDocument/2006/relationships/image" Target="../media/image295.png"/><Relationship Id="rId3" Type="http://schemas.openxmlformats.org/officeDocument/2006/relationships/image" Target="../media/image290.png"/><Relationship Id="rId7" Type="http://schemas.openxmlformats.org/officeDocument/2006/relationships/image" Target="../media/image292.png"/><Relationship Id="rId12" Type="http://schemas.openxmlformats.org/officeDocument/2006/relationships/customXml" Target="../ink/ink1007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4.xml"/><Relationship Id="rId11" Type="http://schemas.openxmlformats.org/officeDocument/2006/relationships/image" Target="../media/image294.png"/><Relationship Id="rId5" Type="http://schemas.openxmlformats.org/officeDocument/2006/relationships/image" Target="../media/image291.png"/><Relationship Id="rId15" Type="http://schemas.openxmlformats.org/officeDocument/2006/relationships/image" Target="../media/image296.png"/><Relationship Id="rId10" Type="http://schemas.openxmlformats.org/officeDocument/2006/relationships/customXml" Target="../ink/ink1006.xml"/><Relationship Id="rId4" Type="http://schemas.openxmlformats.org/officeDocument/2006/relationships/customXml" Target="../ink/ink1003.xml"/><Relationship Id="rId9" Type="http://schemas.openxmlformats.org/officeDocument/2006/relationships/image" Target="../media/image293.png"/><Relationship Id="rId14" Type="http://schemas.openxmlformats.org/officeDocument/2006/relationships/customXml" Target="../ink/ink100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1.png"/><Relationship Id="rId4" Type="http://schemas.openxmlformats.org/officeDocument/2006/relationships/customXml" Target="../ink/ink100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6.xml"/><Relationship Id="rId1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24.xml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22.xml"/><Relationship Id="rId14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25.png"/><Relationship Id="rId18" Type="http://schemas.openxmlformats.org/officeDocument/2006/relationships/customXml" Target="../ink/ink33.xml"/><Relationship Id="rId3" Type="http://schemas.openxmlformats.org/officeDocument/2006/relationships/image" Target="../media/image20.png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customXml" Target="../ink/ink30.xml"/><Relationship Id="rId17" Type="http://schemas.openxmlformats.org/officeDocument/2006/relationships/image" Target="../media/image27.png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customXml" Target="../ink/ink29.xml"/><Relationship Id="rId19" Type="http://schemas.openxmlformats.org/officeDocument/2006/relationships/image" Target="../media/image28.png"/><Relationship Id="rId4" Type="http://schemas.openxmlformats.org/officeDocument/2006/relationships/customXml" Target="../ink/ink26.xml"/><Relationship Id="rId9" Type="http://schemas.openxmlformats.org/officeDocument/2006/relationships/image" Target="../media/image23.png"/><Relationship Id="rId14" Type="http://schemas.openxmlformats.org/officeDocument/2006/relationships/customXml" Target="../ink/ink3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customXml" Target="../ink/ink43.xml"/><Relationship Id="rId26" Type="http://schemas.openxmlformats.org/officeDocument/2006/relationships/customXml" Target="../ink/ink47.xml"/><Relationship Id="rId39" Type="http://schemas.openxmlformats.org/officeDocument/2006/relationships/customXml" Target="../ink/ink55.xml"/><Relationship Id="rId21" Type="http://schemas.openxmlformats.org/officeDocument/2006/relationships/image" Target="../media/image39.png"/><Relationship Id="rId34" Type="http://schemas.openxmlformats.org/officeDocument/2006/relationships/customXml" Target="../ink/ink52.xml"/><Relationship Id="rId42" Type="http://schemas.openxmlformats.org/officeDocument/2006/relationships/image" Target="../media/image48.png"/><Relationship Id="rId47" Type="http://schemas.openxmlformats.org/officeDocument/2006/relationships/customXml" Target="../ink/ink59.xml"/><Relationship Id="rId50" Type="http://schemas.openxmlformats.org/officeDocument/2006/relationships/image" Target="../media/image52.png"/><Relationship Id="rId7" Type="http://schemas.openxmlformats.org/officeDocument/2006/relationships/image" Target="../media/image32.png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29" Type="http://schemas.openxmlformats.org/officeDocument/2006/relationships/image" Target="../media/image43.png"/><Relationship Id="rId11" Type="http://schemas.openxmlformats.org/officeDocument/2006/relationships/image" Target="../media/image34.png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37" Type="http://schemas.openxmlformats.org/officeDocument/2006/relationships/customXml" Target="../ink/ink54.xml"/><Relationship Id="rId40" Type="http://schemas.openxmlformats.org/officeDocument/2006/relationships/image" Target="../media/image47.png"/><Relationship Id="rId45" Type="http://schemas.openxmlformats.org/officeDocument/2006/relationships/customXml" Target="../ink/ink58.xml"/><Relationship Id="rId53" Type="http://schemas.openxmlformats.org/officeDocument/2006/relationships/customXml" Target="../ink/ink62.xml"/><Relationship Id="rId5" Type="http://schemas.openxmlformats.org/officeDocument/2006/relationships/image" Target="../media/image31.png"/><Relationship Id="rId10" Type="http://schemas.openxmlformats.org/officeDocument/2006/relationships/customXml" Target="../ink/ink39.xml"/><Relationship Id="rId19" Type="http://schemas.openxmlformats.org/officeDocument/2006/relationships/image" Target="../media/image38.png"/><Relationship Id="rId31" Type="http://schemas.openxmlformats.org/officeDocument/2006/relationships/image" Target="../media/image44.png"/><Relationship Id="rId44" Type="http://schemas.openxmlformats.org/officeDocument/2006/relationships/image" Target="../media/image49.png"/><Relationship Id="rId52" Type="http://schemas.openxmlformats.org/officeDocument/2006/relationships/image" Target="../media/image53.png"/><Relationship Id="rId4" Type="http://schemas.openxmlformats.org/officeDocument/2006/relationships/customXml" Target="../ink/ink36.xml"/><Relationship Id="rId9" Type="http://schemas.openxmlformats.org/officeDocument/2006/relationships/image" Target="../media/image33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42.png"/><Relationship Id="rId30" Type="http://schemas.openxmlformats.org/officeDocument/2006/relationships/customXml" Target="../ink/ink49.xml"/><Relationship Id="rId35" Type="http://schemas.openxmlformats.org/officeDocument/2006/relationships/customXml" Target="../ink/ink53.xml"/><Relationship Id="rId43" Type="http://schemas.openxmlformats.org/officeDocument/2006/relationships/customXml" Target="../ink/ink57.xml"/><Relationship Id="rId48" Type="http://schemas.openxmlformats.org/officeDocument/2006/relationships/image" Target="../media/image51.png"/><Relationship Id="rId8" Type="http://schemas.openxmlformats.org/officeDocument/2006/relationships/customXml" Target="../ink/ink38.xml"/><Relationship Id="rId51" Type="http://schemas.openxmlformats.org/officeDocument/2006/relationships/customXml" Target="../ink/ink61.xml"/><Relationship Id="rId3" Type="http://schemas.openxmlformats.org/officeDocument/2006/relationships/image" Target="../media/image30.png"/><Relationship Id="rId12" Type="http://schemas.openxmlformats.org/officeDocument/2006/relationships/customXml" Target="../ink/ink40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33" Type="http://schemas.openxmlformats.org/officeDocument/2006/relationships/customXml" Target="../ink/ink51.xml"/><Relationship Id="rId38" Type="http://schemas.openxmlformats.org/officeDocument/2006/relationships/image" Target="../media/image46.png"/><Relationship Id="rId46" Type="http://schemas.openxmlformats.org/officeDocument/2006/relationships/image" Target="../media/image50.png"/><Relationship Id="rId20" Type="http://schemas.openxmlformats.org/officeDocument/2006/relationships/customXml" Target="../ink/ink44.xml"/><Relationship Id="rId41" Type="http://schemas.openxmlformats.org/officeDocument/2006/relationships/customXml" Target="../ink/ink56.xml"/><Relationship Id="rId54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48.xml"/><Relationship Id="rId36" Type="http://schemas.openxmlformats.org/officeDocument/2006/relationships/image" Target="../media/image45.png"/><Relationship Id="rId49" Type="http://schemas.openxmlformats.org/officeDocument/2006/relationships/customXml" Target="../ink/ink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84EB-21CD-4A98-8C96-6FF61C113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Trig Derivatives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294AE-07E5-47BF-9978-6EB5A0B82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170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C9BB32B-2D18-48FD-9DF4-B4A94FFE9896}"/>
                  </a:ext>
                </a:extLst>
              </p14:cNvPr>
              <p14:cNvContentPartPr/>
              <p14:nvPr/>
            </p14:nvContentPartPr>
            <p14:xfrm>
              <a:off x="9009650" y="3553068"/>
              <a:ext cx="1734120" cy="1739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C9BB32B-2D18-48FD-9DF4-B4A94FFE98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91650" y="3445068"/>
                <a:ext cx="1769760" cy="19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DF64059-637C-4BD0-8ADD-20CC08D4D848}"/>
                  </a:ext>
                </a:extLst>
              </p14:cNvPr>
              <p14:cNvContentPartPr/>
              <p14:nvPr/>
            </p14:nvContentPartPr>
            <p14:xfrm>
              <a:off x="8800490" y="2157348"/>
              <a:ext cx="293040" cy="59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DF64059-637C-4BD0-8ADD-20CC08D4D8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82512" y="2048689"/>
                <a:ext cx="328636" cy="276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5FD4689-EBF9-4FC3-8A96-D37B9231DC7C}"/>
                  </a:ext>
                </a:extLst>
              </p14:cNvPr>
              <p14:cNvContentPartPr/>
              <p14:nvPr/>
            </p14:nvContentPartPr>
            <p14:xfrm>
              <a:off x="7631210" y="2165268"/>
              <a:ext cx="1470240" cy="1366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5FD4689-EBF9-4FC3-8A96-D37B9231DC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13210" y="2057240"/>
                <a:ext cx="1505880" cy="1582617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7589810" y="2163108"/>
            <a:ext cx="3122280" cy="3139920"/>
            <a:chOff x="7589810" y="2163108"/>
            <a:chExt cx="3122280" cy="3139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FFE1D5-339A-4170-ACE7-38A21FDADBD6}"/>
                    </a:ext>
                  </a:extLst>
                </p14:cNvPr>
                <p14:cNvContentPartPr/>
                <p14:nvPr/>
              </p14:nvContentPartPr>
              <p14:xfrm>
                <a:off x="7589810" y="3423108"/>
                <a:ext cx="1550880" cy="1879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FFE1D5-339A-4170-ACE7-38A21FDADB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71810" y="3315108"/>
                  <a:ext cx="1586520" cy="20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295490" y="3048708"/>
            <a:ext cx="437760" cy="490320"/>
            <a:chOff x="9295490" y="3048708"/>
            <a:chExt cx="437760" cy="490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14:cNvPr>
                <p14:cNvContentPartPr/>
                <p14:nvPr/>
              </p14:nvContentPartPr>
              <p14:xfrm>
                <a:off x="9295490" y="3048708"/>
                <a:ext cx="426600" cy="490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277490" y="2940708"/>
                  <a:ext cx="462240" cy="70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082370" y="2792748"/>
            <a:ext cx="231840" cy="684360"/>
            <a:chOff x="9082370" y="2792748"/>
            <a:chExt cx="231840" cy="684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2B0E661-DB42-46EB-9F7A-B640A0CE9DCF}"/>
                    </a:ext>
                  </a:extLst>
                </p14:cNvPr>
                <p14:cNvContentPartPr/>
                <p14:nvPr/>
              </p14:nvContentPartPr>
              <p14:xfrm>
                <a:off x="9246170" y="3074628"/>
                <a:ext cx="68040" cy="156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2B0E661-DB42-46EB-9F7A-B640A0CE9DC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28265" y="2966875"/>
                  <a:ext cx="103492" cy="3721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3555A87-919D-48FE-A837-ADB08B354EE7}"/>
                    </a:ext>
                  </a:extLst>
                </p14:cNvPr>
                <p14:cNvContentPartPr/>
                <p14:nvPr/>
              </p14:nvContentPartPr>
              <p14:xfrm>
                <a:off x="9082370" y="3019548"/>
                <a:ext cx="191520" cy="457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3555A87-919D-48FE-A837-ADB08B354EE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064370" y="2911548"/>
                  <a:ext cx="227160" cy="67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0AAF72C-25B0-4D83-B020-3C83C1619A9E}"/>
              </a:ext>
            </a:extLst>
          </p:cNvPr>
          <p:cNvSpPr txBox="1"/>
          <p:nvPr/>
        </p:nvSpPr>
        <p:spPr>
          <a:xfrm>
            <a:off x="1582994" y="2082108"/>
            <a:ext cx="357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Sector OAB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97A8734-A822-416B-A71D-D071EB8C6EC4}"/>
                  </a:ext>
                </a:extLst>
              </p14:cNvPr>
              <p14:cNvContentPartPr/>
              <p14:nvPr/>
            </p14:nvContentPartPr>
            <p14:xfrm>
              <a:off x="2417690" y="2239428"/>
              <a:ext cx="6840" cy="8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97A8734-A822-416B-A71D-D071EB8C6EC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363690" y="2131428"/>
                <a:ext cx="1144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811DA47-C3C4-420A-803E-A7AF72CAE687}"/>
                  </a:ext>
                </a:extLst>
              </p14:cNvPr>
              <p14:cNvContentPartPr/>
              <p14:nvPr/>
            </p14:nvContentPartPr>
            <p14:xfrm>
              <a:off x="2361530" y="2249868"/>
              <a:ext cx="8280" cy="3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811DA47-C3C4-420A-803E-A7AF72CAE68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307530" y="2141868"/>
                <a:ext cx="1159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9719EF7-3189-4415-B0BB-3E0BA4802B14}"/>
                  </a:ext>
                </a:extLst>
              </p14:cNvPr>
              <p14:cNvContentPartPr/>
              <p14:nvPr/>
            </p14:nvContentPartPr>
            <p14:xfrm>
              <a:off x="2244530" y="2234748"/>
              <a:ext cx="23760" cy="14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9719EF7-3189-4415-B0BB-3E0BA4802B1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191336" y="2126748"/>
                <a:ext cx="129793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E1E5C3A-6C6F-463D-8EAC-62D02B50FBAC}"/>
                  </a:ext>
                </a:extLst>
              </p14:cNvPr>
              <p14:cNvContentPartPr/>
              <p14:nvPr/>
            </p14:nvContentPartPr>
            <p14:xfrm>
              <a:off x="2046530" y="2238348"/>
              <a:ext cx="171000" cy="10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E1E5C3A-6C6F-463D-8EAC-62D02B50FBA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992530" y="2130348"/>
                <a:ext cx="2786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C0D0697-7BD5-43C9-A2FF-E0D54E6DA0CD}"/>
                  </a:ext>
                </a:extLst>
              </p14:cNvPr>
              <p14:cNvContentPartPr/>
              <p14:nvPr/>
            </p14:nvContentPartPr>
            <p14:xfrm>
              <a:off x="1836650" y="2236908"/>
              <a:ext cx="174960" cy="169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C0D0697-7BD5-43C9-A2FF-E0D54E6DA0C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782650" y="2128908"/>
                <a:ext cx="282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984FBC3-8126-417D-8CA4-66723F313A6E}"/>
                  </a:ext>
                </a:extLst>
              </p14:cNvPr>
              <p14:cNvContentPartPr/>
              <p14:nvPr/>
            </p14:nvContentPartPr>
            <p14:xfrm>
              <a:off x="1713890" y="2241588"/>
              <a:ext cx="61560" cy="262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984FBC3-8126-417D-8CA4-66723F313A6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659890" y="2133588"/>
                <a:ext cx="1692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BC2E39C-D4D0-49E2-BE5C-23F3D2A79455}"/>
                  </a:ext>
                </a:extLst>
              </p14:cNvPr>
              <p14:cNvContentPartPr/>
              <p14:nvPr/>
            </p14:nvContentPartPr>
            <p14:xfrm>
              <a:off x="1600130" y="2253108"/>
              <a:ext cx="88200" cy="262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BC2E39C-D4D0-49E2-BE5C-23F3D2A7945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545909" y="2145108"/>
                <a:ext cx="196281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264B47A-5296-4067-9BE9-1EA03BA0C626}"/>
                  </a:ext>
                </a:extLst>
              </p14:cNvPr>
              <p14:cNvContentPartPr/>
              <p14:nvPr/>
            </p14:nvContentPartPr>
            <p14:xfrm>
              <a:off x="1622810" y="2246268"/>
              <a:ext cx="160560" cy="21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264B47A-5296-4067-9BE9-1EA03BA0C62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568931" y="2138268"/>
                <a:ext cx="267959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5203C95-5D3D-4DF4-ABC3-09D8CB387E34}"/>
                  </a:ext>
                </a:extLst>
              </p14:cNvPr>
              <p14:cNvContentPartPr/>
              <p14:nvPr/>
            </p14:nvContentPartPr>
            <p14:xfrm>
              <a:off x="1841690" y="2182908"/>
              <a:ext cx="631080" cy="712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5203C95-5D3D-4DF4-ABC3-09D8CB387E3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787690" y="2074908"/>
                <a:ext cx="7387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8DF5F34-590F-4C0A-880D-25D72267B372}"/>
                  </a:ext>
                </a:extLst>
              </p14:cNvPr>
              <p14:cNvContentPartPr/>
              <p14:nvPr/>
            </p14:nvContentPartPr>
            <p14:xfrm>
              <a:off x="2520650" y="2218188"/>
              <a:ext cx="204840" cy="56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8DF5F34-590F-4C0A-880D-25D72267B37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466650" y="2110188"/>
                <a:ext cx="3124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6A7F27E-E8E8-42A0-A1AD-335FCEE9076C}"/>
                  </a:ext>
                </a:extLst>
              </p14:cNvPr>
              <p14:cNvContentPartPr/>
              <p14:nvPr/>
            </p14:nvContentPartPr>
            <p14:xfrm>
              <a:off x="2759330" y="2270028"/>
              <a:ext cx="22680" cy="6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6A7F27E-E8E8-42A0-A1AD-335FCEE9076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705330" y="2162028"/>
                <a:ext cx="1303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2BE3044-A830-44D3-91C5-F53D6F3ED5E6}"/>
                  </a:ext>
                </a:extLst>
              </p14:cNvPr>
              <p14:cNvContentPartPr/>
              <p14:nvPr/>
            </p14:nvContentPartPr>
            <p14:xfrm>
              <a:off x="2482490" y="2267508"/>
              <a:ext cx="280800" cy="43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2BE3044-A830-44D3-91C5-F53D6F3ED5E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428490" y="2158615"/>
                <a:ext cx="388440" cy="261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4932DC1-3515-4415-93F6-C7C6BDB261A6}"/>
                  </a:ext>
                </a:extLst>
              </p14:cNvPr>
              <p14:cNvContentPartPr/>
              <p14:nvPr/>
            </p14:nvContentPartPr>
            <p14:xfrm>
              <a:off x="1984970" y="2270028"/>
              <a:ext cx="404640" cy="669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4932DC1-3515-4415-93F6-C7C6BDB261A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930922" y="2162606"/>
                <a:ext cx="512376" cy="281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C247413-9A2A-479D-8F42-D56EDD9B39B8}"/>
                  </a:ext>
                </a:extLst>
              </p14:cNvPr>
              <p14:cNvContentPartPr/>
              <p14:nvPr/>
            </p14:nvContentPartPr>
            <p14:xfrm>
              <a:off x="1885970" y="2294508"/>
              <a:ext cx="14760" cy="55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C247413-9A2A-479D-8F42-D56EDD9B39B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831970" y="2186508"/>
                <a:ext cx="1224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F173870-627B-435F-A597-D726DEBB933B}"/>
                  </a:ext>
                </a:extLst>
              </p14:cNvPr>
              <p14:cNvContentPartPr/>
              <p14:nvPr/>
            </p14:nvContentPartPr>
            <p14:xfrm>
              <a:off x="1623170" y="2266428"/>
              <a:ext cx="552600" cy="44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F173870-627B-435F-A597-D726DEBB933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569170" y="2158428"/>
                <a:ext cx="6602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74EC0D7-6899-4AA7-842B-D95448345BDE}"/>
                  </a:ext>
                </a:extLst>
              </p14:cNvPr>
              <p14:cNvContentPartPr/>
              <p14:nvPr/>
            </p14:nvContentPartPr>
            <p14:xfrm>
              <a:off x="2282330" y="2197308"/>
              <a:ext cx="417600" cy="104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74EC0D7-6899-4AA7-842B-D95448345BD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228330" y="2089308"/>
                <a:ext cx="5252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A11ED80-67B2-426F-81C3-196C9E261DE1}"/>
                  </a:ext>
                </a:extLst>
              </p14:cNvPr>
              <p14:cNvContentPartPr/>
              <p14:nvPr/>
            </p14:nvContentPartPr>
            <p14:xfrm>
              <a:off x="2708570" y="2197308"/>
              <a:ext cx="21240" cy="15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A11ED80-67B2-426F-81C3-196C9E261DE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654570" y="2089308"/>
                <a:ext cx="1288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3EABA79-0D8B-406F-89C5-78CE9665A42C}"/>
                  </a:ext>
                </a:extLst>
              </p14:cNvPr>
              <p14:cNvContentPartPr/>
              <p14:nvPr/>
            </p14:nvContentPartPr>
            <p14:xfrm>
              <a:off x="9229250" y="3155628"/>
              <a:ext cx="99000" cy="16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3EABA79-0D8B-406F-89C5-78CE9665A42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175446" y="3047628"/>
                <a:ext cx="20625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706FCE8-C73F-4908-A2D9-29BFEDEB8A30}"/>
                  </a:ext>
                </a:extLst>
              </p14:cNvPr>
              <p14:cNvContentPartPr/>
              <p14:nvPr/>
            </p14:nvContentPartPr>
            <p14:xfrm>
              <a:off x="9234650" y="3203508"/>
              <a:ext cx="67680" cy="149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706FCE8-C73F-4908-A2D9-29BFEDEB8A3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180650" y="3095508"/>
                <a:ext cx="1753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8A8E282-F326-41BB-AEFB-DE1CF2E1FF8B}"/>
                  </a:ext>
                </a:extLst>
              </p14:cNvPr>
              <p14:cNvContentPartPr/>
              <p14:nvPr/>
            </p14:nvContentPartPr>
            <p14:xfrm>
              <a:off x="9179570" y="3327708"/>
              <a:ext cx="66600" cy="1486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8A8E282-F326-41BB-AEFB-DE1CF2E1FF8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125570" y="3219708"/>
                <a:ext cx="1742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CC1ABCD-B321-4CF7-8581-489A9642F435}"/>
                  </a:ext>
                </a:extLst>
              </p14:cNvPr>
              <p14:cNvContentPartPr/>
              <p14:nvPr/>
            </p14:nvContentPartPr>
            <p14:xfrm>
              <a:off x="9157610" y="3381708"/>
              <a:ext cx="65160" cy="104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CC1ABCD-B321-4CF7-8581-489A9642F43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103610" y="3273708"/>
                <a:ext cx="1728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8E2AC12-C5F2-4562-8F5A-AF3E724D0420}"/>
                  </a:ext>
                </a:extLst>
              </p14:cNvPr>
              <p14:cNvContentPartPr/>
              <p14:nvPr/>
            </p14:nvContentPartPr>
            <p14:xfrm>
              <a:off x="9140690" y="3383148"/>
              <a:ext cx="146880" cy="1090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8E2AC12-C5F2-4562-8F5A-AF3E724D042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086690" y="3275148"/>
                <a:ext cx="2545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FAF9B69-E04E-4A51-BB7A-FDE62D8B0702}"/>
                  </a:ext>
                </a:extLst>
              </p14:cNvPr>
              <p14:cNvContentPartPr/>
              <p14:nvPr/>
            </p14:nvContentPartPr>
            <p14:xfrm>
              <a:off x="9211970" y="3468828"/>
              <a:ext cx="346680" cy="403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FAF9B69-E04E-4A51-BB7A-FDE62D8B070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157970" y="3359855"/>
                <a:ext cx="454320" cy="257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5FAEAA4-0826-4D8C-8161-D7E766093B0E}"/>
                  </a:ext>
                </a:extLst>
              </p14:cNvPr>
              <p14:cNvContentPartPr/>
              <p14:nvPr/>
            </p14:nvContentPartPr>
            <p14:xfrm>
              <a:off x="9553610" y="3433548"/>
              <a:ext cx="60120" cy="727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5FAEAA4-0826-4D8C-8161-D7E766093B0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499610" y="3325548"/>
                <a:ext cx="1677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B2A1D67-66B5-4C09-9BEE-5595746E62B0}"/>
                  </a:ext>
                </a:extLst>
              </p14:cNvPr>
              <p14:cNvContentPartPr/>
              <p14:nvPr/>
            </p14:nvContentPartPr>
            <p14:xfrm>
              <a:off x="9465050" y="3335988"/>
              <a:ext cx="82440" cy="72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B2A1D67-66B5-4C09-9BEE-5595746E62B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411050" y="3227988"/>
                <a:ext cx="1900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2694387-4F0C-4A71-BF61-47CAF4224FE4}"/>
                  </a:ext>
                </a:extLst>
              </p14:cNvPr>
              <p14:cNvContentPartPr/>
              <p14:nvPr/>
            </p14:nvContentPartPr>
            <p14:xfrm>
              <a:off x="9412850" y="3268308"/>
              <a:ext cx="106920" cy="64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2694387-4F0C-4A71-BF61-47CAF4224FE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358850" y="3160308"/>
                <a:ext cx="2145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7A0D1CA-90F5-4DC8-BD77-B48B2028CAB3}"/>
                  </a:ext>
                </a:extLst>
              </p14:cNvPr>
              <p14:cNvContentPartPr/>
              <p14:nvPr/>
            </p14:nvContentPartPr>
            <p14:xfrm>
              <a:off x="9353450" y="3253908"/>
              <a:ext cx="106560" cy="67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7A0D1CA-90F5-4DC8-BD77-B48B2028CAB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299267" y="3145908"/>
                <a:ext cx="214565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71C686C-7153-4D68-8479-FB31700FB28C}"/>
                  </a:ext>
                </a:extLst>
              </p14:cNvPr>
              <p14:cNvContentPartPr/>
              <p14:nvPr/>
            </p14:nvContentPartPr>
            <p14:xfrm>
              <a:off x="9380450" y="3226908"/>
              <a:ext cx="158760" cy="115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71C686C-7153-4D68-8479-FB31700FB28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326572" y="3118908"/>
                <a:ext cx="266156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C5840FF-2010-44AF-AD4D-FE26F256D1FB}"/>
                  </a:ext>
                </a:extLst>
              </p14:cNvPr>
              <p14:cNvContentPartPr/>
              <p14:nvPr/>
            </p14:nvContentPartPr>
            <p14:xfrm>
              <a:off x="9126650" y="3434628"/>
              <a:ext cx="77760" cy="583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C5840FF-2010-44AF-AD4D-FE26F256D1F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072650" y="3326628"/>
                <a:ext cx="1854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4C22F2A-D60D-4439-81E7-73898FF66B90}"/>
                  </a:ext>
                </a:extLst>
              </p14:cNvPr>
              <p14:cNvContentPartPr/>
              <p14:nvPr/>
            </p14:nvContentPartPr>
            <p14:xfrm>
              <a:off x="9100730" y="3420588"/>
              <a:ext cx="90360" cy="943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4C22F2A-D60D-4439-81E7-73898FF66B9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046944" y="3312588"/>
                <a:ext cx="197573" cy="30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877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C9BB32B-2D18-48FD-9DF4-B4A94FFE9896}"/>
                  </a:ext>
                </a:extLst>
              </p14:cNvPr>
              <p14:cNvContentPartPr/>
              <p14:nvPr/>
            </p14:nvContentPartPr>
            <p14:xfrm>
              <a:off x="9009650" y="3553068"/>
              <a:ext cx="1734120" cy="1739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C9BB32B-2D18-48FD-9DF4-B4A94FFE98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91650" y="3445068"/>
                <a:ext cx="1769760" cy="19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DF64059-637C-4BD0-8ADD-20CC08D4D848}"/>
                  </a:ext>
                </a:extLst>
              </p14:cNvPr>
              <p14:cNvContentPartPr/>
              <p14:nvPr/>
            </p14:nvContentPartPr>
            <p14:xfrm>
              <a:off x="8800490" y="2157348"/>
              <a:ext cx="293040" cy="59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DF64059-637C-4BD0-8ADD-20CC08D4D8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82512" y="2048689"/>
                <a:ext cx="328636" cy="276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5FD4689-EBF9-4FC3-8A96-D37B9231DC7C}"/>
                  </a:ext>
                </a:extLst>
              </p14:cNvPr>
              <p14:cNvContentPartPr/>
              <p14:nvPr/>
            </p14:nvContentPartPr>
            <p14:xfrm>
              <a:off x="7631210" y="2165268"/>
              <a:ext cx="1470240" cy="1366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5FD4689-EBF9-4FC3-8A96-D37B9231DC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13210" y="2057240"/>
                <a:ext cx="1505880" cy="1582617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7589810" y="2163108"/>
            <a:ext cx="3122280" cy="3139920"/>
            <a:chOff x="7589810" y="2163108"/>
            <a:chExt cx="3122280" cy="3139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FFE1D5-339A-4170-ACE7-38A21FDADBD6}"/>
                    </a:ext>
                  </a:extLst>
                </p14:cNvPr>
                <p14:cNvContentPartPr/>
                <p14:nvPr/>
              </p14:nvContentPartPr>
              <p14:xfrm>
                <a:off x="7589810" y="3423108"/>
                <a:ext cx="1550880" cy="1879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FFE1D5-339A-4170-ACE7-38A21FDADB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71810" y="3315108"/>
                  <a:ext cx="1586520" cy="20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295490" y="3048708"/>
            <a:ext cx="437760" cy="490320"/>
            <a:chOff x="9295490" y="3048708"/>
            <a:chExt cx="437760" cy="490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14:cNvPr>
                <p14:cNvContentPartPr/>
                <p14:nvPr/>
              </p14:nvContentPartPr>
              <p14:xfrm>
                <a:off x="9295490" y="3048708"/>
                <a:ext cx="426600" cy="490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277490" y="2940708"/>
                  <a:ext cx="462240" cy="70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0AAF72C-25B0-4D83-B020-3C83C1619A9E}"/>
              </a:ext>
            </a:extLst>
          </p:cNvPr>
          <p:cNvSpPr txBox="1"/>
          <p:nvPr/>
        </p:nvSpPr>
        <p:spPr>
          <a:xfrm>
            <a:off x="1582994" y="2082108"/>
            <a:ext cx="357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Sector OAB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97A8734-A822-416B-A71D-D071EB8C6EC4}"/>
                  </a:ext>
                </a:extLst>
              </p14:cNvPr>
              <p14:cNvContentPartPr/>
              <p14:nvPr/>
            </p14:nvContentPartPr>
            <p14:xfrm>
              <a:off x="2417690" y="2239428"/>
              <a:ext cx="6840" cy="8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97A8734-A822-416B-A71D-D071EB8C6EC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363690" y="2131428"/>
                <a:ext cx="1144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811DA47-C3C4-420A-803E-A7AF72CAE687}"/>
                  </a:ext>
                </a:extLst>
              </p14:cNvPr>
              <p14:cNvContentPartPr/>
              <p14:nvPr/>
            </p14:nvContentPartPr>
            <p14:xfrm>
              <a:off x="2361530" y="2249868"/>
              <a:ext cx="8280" cy="3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811DA47-C3C4-420A-803E-A7AF72CAE68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307530" y="2141868"/>
                <a:ext cx="1159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9719EF7-3189-4415-B0BB-3E0BA4802B14}"/>
                  </a:ext>
                </a:extLst>
              </p14:cNvPr>
              <p14:cNvContentPartPr/>
              <p14:nvPr/>
            </p14:nvContentPartPr>
            <p14:xfrm>
              <a:off x="2244530" y="2234748"/>
              <a:ext cx="23760" cy="14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9719EF7-3189-4415-B0BB-3E0BA4802B1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191336" y="2126748"/>
                <a:ext cx="129793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E1E5C3A-6C6F-463D-8EAC-62D02B50FBAC}"/>
                  </a:ext>
                </a:extLst>
              </p14:cNvPr>
              <p14:cNvContentPartPr/>
              <p14:nvPr/>
            </p14:nvContentPartPr>
            <p14:xfrm>
              <a:off x="2046530" y="2238348"/>
              <a:ext cx="171000" cy="10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E1E5C3A-6C6F-463D-8EAC-62D02B50FBA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992530" y="2130348"/>
                <a:ext cx="2786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C0D0697-7BD5-43C9-A2FF-E0D54E6DA0CD}"/>
                  </a:ext>
                </a:extLst>
              </p14:cNvPr>
              <p14:cNvContentPartPr/>
              <p14:nvPr/>
            </p14:nvContentPartPr>
            <p14:xfrm>
              <a:off x="1836650" y="2236908"/>
              <a:ext cx="174960" cy="169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C0D0697-7BD5-43C9-A2FF-E0D54E6DA0C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782650" y="2128908"/>
                <a:ext cx="282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984FBC3-8126-417D-8CA4-66723F313A6E}"/>
                  </a:ext>
                </a:extLst>
              </p14:cNvPr>
              <p14:cNvContentPartPr/>
              <p14:nvPr/>
            </p14:nvContentPartPr>
            <p14:xfrm>
              <a:off x="1713890" y="2241588"/>
              <a:ext cx="61560" cy="262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984FBC3-8126-417D-8CA4-66723F313A6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659890" y="2133588"/>
                <a:ext cx="1692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BC2E39C-D4D0-49E2-BE5C-23F3D2A79455}"/>
                  </a:ext>
                </a:extLst>
              </p14:cNvPr>
              <p14:cNvContentPartPr/>
              <p14:nvPr/>
            </p14:nvContentPartPr>
            <p14:xfrm>
              <a:off x="1600130" y="2253108"/>
              <a:ext cx="88200" cy="262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BC2E39C-D4D0-49E2-BE5C-23F3D2A7945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545909" y="2145108"/>
                <a:ext cx="196281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264B47A-5296-4067-9BE9-1EA03BA0C626}"/>
                  </a:ext>
                </a:extLst>
              </p14:cNvPr>
              <p14:cNvContentPartPr/>
              <p14:nvPr/>
            </p14:nvContentPartPr>
            <p14:xfrm>
              <a:off x="1622810" y="2246268"/>
              <a:ext cx="160560" cy="21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264B47A-5296-4067-9BE9-1EA03BA0C62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568931" y="2138268"/>
                <a:ext cx="267959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5203C95-5D3D-4DF4-ABC3-09D8CB387E34}"/>
                  </a:ext>
                </a:extLst>
              </p14:cNvPr>
              <p14:cNvContentPartPr/>
              <p14:nvPr/>
            </p14:nvContentPartPr>
            <p14:xfrm>
              <a:off x="1841690" y="2182908"/>
              <a:ext cx="631080" cy="712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5203C95-5D3D-4DF4-ABC3-09D8CB387E3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787690" y="2074908"/>
                <a:ext cx="7387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8DF5F34-590F-4C0A-880D-25D72267B372}"/>
                  </a:ext>
                </a:extLst>
              </p14:cNvPr>
              <p14:cNvContentPartPr/>
              <p14:nvPr/>
            </p14:nvContentPartPr>
            <p14:xfrm>
              <a:off x="2520650" y="2218188"/>
              <a:ext cx="204840" cy="56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8DF5F34-590F-4C0A-880D-25D72267B37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466650" y="2110188"/>
                <a:ext cx="3124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6A7F27E-E8E8-42A0-A1AD-335FCEE9076C}"/>
                  </a:ext>
                </a:extLst>
              </p14:cNvPr>
              <p14:cNvContentPartPr/>
              <p14:nvPr/>
            </p14:nvContentPartPr>
            <p14:xfrm>
              <a:off x="2759330" y="2270028"/>
              <a:ext cx="22680" cy="6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6A7F27E-E8E8-42A0-A1AD-335FCEE9076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705330" y="2162028"/>
                <a:ext cx="1303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2BE3044-A830-44D3-91C5-F53D6F3ED5E6}"/>
                  </a:ext>
                </a:extLst>
              </p14:cNvPr>
              <p14:cNvContentPartPr/>
              <p14:nvPr/>
            </p14:nvContentPartPr>
            <p14:xfrm>
              <a:off x="2482490" y="2267508"/>
              <a:ext cx="280800" cy="43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2BE3044-A830-44D3-91C5-F53D6F3ED5E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428490" y="2158615"/>
                <a:ext cx="388440" cy="261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4932DC1-3515-4415-93F6-C7C6BDB261A6}"/>
                  </a:ext>
                </a:extLst>
              </p14:cNvPr>
              <p14:cNvContentPartPr/>
              <p14:nvPr/>
            </p14:nvContentPartPr>
            <p14:xfrm>
              <a:off x="1984970" y="2270028"/>
              <a:ext cx="404640" cy="669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4932DC1-3515-4415-93F6-C7C6BDB261A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930922" y="2162606"/>
                <a:ext cx="512376" cy="281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F173870-627B-435F-A597-D726DEBB933B}"/>
                  </a:ext>
                </a:extLst>
              </p14:cNvPr>
              <p14:cNvContentPartPr/>
              <p14:nvPr/>
            </p14:nvContentPartPr>
            <p14:xfrm>
              <a:off x="1623170" y="2266428"/>
              <a:ext cx="552600" cy="44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F173870-627B-435F-A597-D726DEBB933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569170" y="2158428"/>
                <a:ext cx="6602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74EC0D7-6899-4AA7-842B-D95448345BDE}"/>
                  </a:ext>
                </a:extLst>
              </p14:cNvPr>
              <p14:cNvContentPartPr/>
              <p14:nvPr/>
            </p14:nvContentPartPr>
            <p14:xfrm>
              <a:off x="2282330" y="2197308"/>
              <a:ext cx="417600" cy="104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74EC0D7-6899-4AA7-842B-D95448345BD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228330" y="2089308"/>
                <a:ext cx="5252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A11ED80-67B2-426F-81C3-196C9E261DE1}"/>
                  </a:ext>
                </a:extLst>
              </p14:cNvPr>
              <p14:cNvContentPartPr/>
              <p14:nvPr/>
            </p14:nvContentPartPr>
            <p14:xfrm>
              <a:off x="2708570" y="2197308"/>
              <a:ext cx="21240" cy="15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A11ED80-67B2-426F-81C3-196C9E261DE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654570" y="2089308"/>
                <a:ext cx="128880" cy="231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31AFECD-E707-493B-ACD0-52E4EAE92987}"/>
              </a:ext>
            </a:extLst>
          </p:cNvPr>
          <p:cNvSpPr txBox="1"/>
          <p:nvPr/>
        </p:nvSpPr>
        <p:spPr>
          <a:xfrm>
            <a:off x="1424110" y="2936748"/>
            <a:ext cx="162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Triangle OCB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357286-8BE8-417A-A38A-69387B9AE5BA}"/>
                  </a:ext>
                </a:extLst>
              </p14:cNvPr>
              <p14:cNvContentPartPr/>
              <p14:nvPr/>
            </p14:nvContentPartPr>
            <p14:xfrm>
              <a:off x="1809290" y="3148428"/>
              <a:ext cx="360" cy="5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357286-8BE8-417A-A38A-69387B9AE5B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755290" y="3040428"/>
                <a:ext cx="1080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F2C8B4C-F8A4-457C-B3FA-65993DFEF486}"/>
                  </a:ext>
                </a:extLst>
              </p14:cNvPr>
              <p14:cNvContentPartPr/>
              <p14:nvPr/>
            </p14:nvContentPartPr>
            <p14:xfrm>
              <a:off x="1827290" y="3142668"/>
              <a:ext cx="1800" cy="3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F2C8B4C-F8A4-457C-B3FA-65993DFEF48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773650" y="3034668"/>
                <a:ext cx="1094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B70DE7-4160-4AEF-B1D5-D6C5497171B2}"/>
                  </a:ext>
                </a:extLst>
              </p14:cNvPr>
              <p14:cNvContentPartPr/>
              <p14:nvPr/>
            </p14:nvContentPartPr>
            <p14:xfrm>
              <a:off x="1774010" y="3104868"/>
              <a:ext cx="5400" cy="7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B70DE7-4160-4AEF-B1D5-D6C5497171B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720010" y="2997228"/>
                <a:ext cx="1130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F5D530-9CEC-4576-A762-E5EA05F18C1D}"/>
                  </a:ext>
                </a:extLst>
              </p14:cNvPr>
              <p14:cNvContentPartPr/>
              <p14:nvPr/>
            </p14:nvContentPartPr>
            <p14:xfrm>
              <a:off x="1681490" y="3078228"/>
              <a:ext cx="73440" cy="23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F5D530-9CEC-4576-A762-E5EA05F18C1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627490" y="2970228"/>
                <a:ext cx="1810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382144-27E4-4254-A351-06569D12BD80}"/>
                  </a:ext>
                </a:extLst>
              </p14:cNvPr>
              <p14:cNvContentPartPr/>
              <p14:nvPr/>
            </p14:nvContentPartPr>
            <p14:xfrm>
              <a:off x="1597970" y="3048708"/>
              <a:ext cx="40680" cy="83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382144-27E4-4254-A351-06569D12BD8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544330" y="2941068"/>
                <a:ext cx="1483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DDAC9FA-B12C-425B-A2B2-5F05D1312B16}"/>
                  </a:ext>
                </a:extLst>
              </p14:cNvPr>
              <p14:cNvContentPartPr/>
              <p14:nvPr/>
            </p14:nvContentPartPr>
            <p14:xfrm>
              <a:off x="1549730" y="3065268"/>
              <a:ext cx="36720" cy="95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DDAC9FA-B12C-425B-A2B2-5F05D1312B1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496090" y="2957268"/>
                <a:ext cx="1443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B4506E4-8286-4D83-9838-5A117460D6F5}"/>
                  </a:ext>
                </a:extLst>
              </p14:cNvPr>
              <p14:cNvContentPartPr/>
              <p14:nvPr/>
            </p14:nvContentPartPr>
            <p14:xfrm>
              <a:off x="1477730" y="3085068"/>
              <a:ext cx="479160" cy="90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B4506E4-8286-4D83-9838-5A117460D6F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424090" y="2977428"/>
                <a:ext cx="5868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D18BFBE-A770-49B4-BF7C-F9059F1B1F74}"/>
                  </a:ext>
                </a:extLst>
              </p14:cNvPr>
              <p14:cNvContentPartPr/>
              <p14:nvPr/>
            </p14:nvContentPartPr>
            <p14:xfrm>
              <a:off x="1948610" y="3084708"/>
              <a:ext cx="183960" cy="25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D18BFBE-A770-49B4-BF7C-F9059F1B1F7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894970" y="2977068"/>
                <a:ext cx="2916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9E6663F-316B-4E22-AE79-DF17A847D412}"/>
                  </a:ext>
                </a:extLst>
              </p14:cNvPr>
              <p14:cNvContentPartPr/>
              <p14:nvPr/>
            </p14:nvContentPartPr>
            <p14:xfrm>
              <a:off x="2144450" y="3061668"/>
              <a:ext cx="333720" cy="58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9E6663F-316B-4E22-AE79-DF17A847D41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090450" y="2953668"/>
                <a:ext cx="4413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4482004-D0B0-47B2-9BC3-BA20A3BEB934}"/>
                  </a:ext>
                </a:extLst>
              </p14:cNvPr>
              <p14:cNvContentPartPr/>
              <p14:nvPr/>
            </p14:nvContentPartPr>
            <p14:xfrm>
              <a:off x="2540450" y="3074628"/>
              <a:ext cx="126720" cy="18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4482004-D0B0-47B2-9BC3-BA20A3BEB93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486450" y="2966628"/>
                <a:ext cx="2343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70D66D7-71DB-4066-8CCB-A077CB77E7AD}"/>
                  </a:ext>
                </a:extLst>
              </p14:cNvPr>
              <p14:cNvContentPartPr/>
              <p14:nvPr/>
            </p14:nvContentPartPr>
            <p14:xfrm>
              <a:off x="2265410" y="3128628"/>
              <a:ext cx="431640" cy="10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70D66D7-71DB-4066-8CCB-A077CB77E7A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211410" y="3020628"/>
                <a:ext cx="5392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BB20A4A-7F96-45F4-8183-097BA72AF4DD}"/>
                  </a:ext>
                </a:extLst>
              </p14:cNvPr>
              <p14:cNvContentPartPr/>
              <p14:nvPr/>
            </p14:nvContentPartPr>
            <p14:xfrm>
              <a:off x="1828730" y="3189468"/>
              <a:ext cx="343080" cy="77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BB20A4A-7F96-45F4-8183-097BA72AF4D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774730" y="3081828"/>
                <a:ext cx="4507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BE96DE1-48A9-4324-A81E-8BBDF76233E4}"/>
                  </a:ext>
                </a:extLst>
              </p14:cNvPr>
              <p14:cNvContentPartPr/>
              <p14:nvPr/>
            </p14:nvContentPartPr>
            <p14:xfrm>
              <a:off x="1717850" y="3153108"/>
              <a:ext cx="30240" cy="18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BE96DE1-48A9-4324-A81E-8BBDF76233E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664210" y="3045468"/>
                <a:ext cx="1378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D2A8CD4-849D-4E9F-8267-18EE502F97A5}"/>
                  </a:ext>
                </a:extLst>
              </p14:cNvPr>
              <p14:cNvContentPartPr/>
              <p14:nvPr/>
            </p14:nvContentPartPr>
            <p14:xfrm>
              <a:off x="1646570" y="3143388"/>
              <a:ext cx="33120" cy="37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D2A8CD4-849D-4E9F-8267-18EE502F97A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592570" y="3035388"/>
                <a:ext cx="1407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1938244-74CF-415C-8A35-2983E7240557}"/>
                  </a:ext>
                </a:extLst>
              </p14:cNvPr>
              <p14:cNvContentPartPr/>
              <p14:nvPr/>
            </p14:nvContentPartPr>
            <p14:xfrm>
              <a:off x="1609850" y="3154188"/>
              <a:ext cx="519120" cy="83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1938244-74CF-415C-8A35-2983E724055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555850" y="3046548"/>
                <a:ext cx="6267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9526314-2357-49C3-941C-57E9A8B6036B}"/>
                  </a:ext>
                </a:extLst>
              </p14:cNvPr>
              <p14:cNvContentPartPr/>
              <p14:nvPr/>
            </p14:nvContentPartPr>
            <p14:xfrm>
              <a:off x="2144090" y="3133308"/>
              <a:ext cx="176400" cy="295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9526314-2357-49C3-941C-57E9A8B6036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090450" y="3025308"/>
                <a:ext cx="2840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D1B83FC-B4AB-4C52-90AA-6D70853E29B0}"/>
                  </a:ext>
                </a:extLst>
              </p14:cNvPr>
              <p14:cNvContentPartPr/>
              <p14:nvPr/>
            </p14:nvContentPartPr>
            <p14:xfrm>
              <a:off x="2355410" y="3117828"/>
              <a:ext cx="105840" cy="309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D1B83FC-B4AB-4C52-90AA-6D70853E29B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301410" y="3010188"/>
                <a:ext cx="2134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1718E65-9565-4580-888A-22F551AFB7AF}"/>
                  </a:ext>
                </a:extLst>
              </p14:cNvPr>
              <p14:cNvContentPartPr/>
              <p14:nvPr/>
            </p14:nvContentPartPr>
            <p14:xfrm>
              <a:off x="2294930" y="3051228"/>
              <a:ext cx="327960" cy="1011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1718E65-9565-4580-888A-22F551AFB7A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241290" y="2943588"/>
                <a:ext cx="4356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BE614CB-154B-434D-A3FF-78CE7CC28890}"/>
                  </a:ext>
                </a:extLst>
              </p14:cNvPr>
              <p14:cNvContentPartPr/>
              <p14:nvPr/>
            </p14:nvContentPartPr>
            <p14:xfrm>
              <a:off x="1992530" y="3116748"/>
              <a:ext cx="232560" cy="460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BE614CB-154B-434D-A3FF-78CE7CC2889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938890" y="3009108"/>
                <a:ext cx="3402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FA8A7E3-F9A0-402A-A4AB-9E60FD7DBFC6}"/>
                  </a:ext>
                </a:extLst>
              </p14:cNvPr>
              <p14:cNvContentPartPr/>
              <p14:nvPr/>
            </p14:nvContentPartPr>
            <p14:xfrm>
              <a:off x="1878410" y="3168228"/>
              <a:ext cx="52560" cy="75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FA8A7E3-F9A0-402A-A4AB-9E60FD7DBFC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824410" y="3060588"/>
                <a:ext cx="1602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B11AE55-D802-4552-A435-30052E98E731}"/>
                  </a:ext>
                </a:extLst>
              </p14:cNvPr>
              <p14:cNvContentPartPr/>
              <p14:nvPr/>
            </p14:nvContentPartPr>
            <p14:xfrm>
              <a:off x="2103770" y="3221148"/>
              <a:ext cx="163440" cy="590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B11AE55-D802-4552-A435-30052E98E73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049770" y="3113508"/>
                <a:ext cx="2710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9718B49-3688-430D-9EAD-F888F9FE4A87}"/>
                  </a:ext>
                </a:extLst>
              </p14:cNvPr>
              <p14:cNvContentPartPr/>
              <p14:nvPr/>
            </p14:nvContentPartPr>
            <p14:xfrm>
              <a:off x="2198810" y="3213948"/>
              <a:ext cx="128160" cy="673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9718B49-3688-430D-9EAD-F888F9FE4A8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145170" y="3106308"/>
                <a:ext cx="2358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AD6456B-731C-4340-A073-9A92067CF070}"/>
                  </a:ext>
                </a:extLst>
              </p14:cNvPr>
              <p14:cNvContentPartPr/>
              <p14:nvPr/>
            </p14:nvContentPartPr>
            <p14:xfrm>
              <a:off x="2068490" y="3157788"/>
              <a:ext cx="87840" cy="169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AD6456B-731C-4340-A073-9A92067CF07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014850" y="3050148"/>
                <a:ext cx="1954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23AEAF7-20AE-4E3A-B714-C5CAB81FA938}"/>
                  </a:ext>
                </a:extLst>
              </p14:cNvPr>
              <p14:cNvContentPartPr/>
              <p14:nvPr/>
            </p14:nvContentPartPr>
            <p14:xfrm>
              <a:off x="1671050" y="3074268"/>
              <a:ext cx="174960" cy="302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23AEAF7-20AE-4E3A-B714-C5CAB81FA93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617050" y="2966268"/>
                <a:ext cx="2826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49AAB04-4538-4E3C-9679-24C9396B2149}"/>
                  </a:ext>
                </a:extLst>
              </p14:cNvPr>
              <p14:cNvContentPartPr/>
              <p14:nvPr/>
            </p14:nvContentPartPr>
            <p14:xfrm>
              <a:off x="1583570" y="3104868"/>
              <a:ext cx="19800" cy="36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49AAB04-4538-4E3C-9679-24C9396B214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529930" y="2997228"/>
                <a:ext cx="127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0F2A0B9-0E8D-4AA3-B358-91ECF644F5D7}"/>
                  </a:ext>
                </a:extLst>
              </p14:cNvPr>
              <p14:cNvContentPartPr/>
              <p14:nvPr/>
            </p14:nvContentPartPr>
            <p14:xfrm>
              <a:off x="9093890" y="2364708"/>
              <a:ext cx="556560" cy="1188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0F2A0B9-0E8D-4AA3-B358-91ECF644F5D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039890" y="2257068"/>
                <a:ext cx="664200" cy="14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123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C9BB32B-2D18-48FD-9DF4-B4A94FFE9896}"/>
                  </a:ext>
                </a:extLst>
              </p14:cNvPr>
              <p14:cNvContentPartPr/>
              <p14:nvPr/>
            </p14:nvContentPartPr>
            <p14:xfrm>
              <a:off x="9009650" y="3553068"/>
              <a:ext cx="1734120" cy="1739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C9BB32B-2D18-48FD-9DF4-B4A94FFE98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91650" y="3445068"/>
                <a:ext cx="1769760" cy="19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DF64059-637C-4BD0-8ADD-20CC08D4D848}"/>
                  </a:ext>
                </a:extLst>
              </p14:cNvPr>
              <p14:cNvContentPartPr/>
              <p14:nvPr/>
            </p14:nvContentPartPr>
            <p14:xfrm>
              <a:off x="8800490" y="2157348"/>
              <a:ext cx="293040" cy="59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DF64059-637C-4BD0-8ADD-20CC08D4D8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82512" y="2048689"/>
                <a:ext cx="328636" cy="276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5FD4689-EBF9-4FC3-8A96-D37B9231DC7C}"/>
                  </a:ext>
                </a:extLst>
              </p14:cNvPr>
              <p14:cNvContentPartPr/>
              <p14:nvPr/>
            </p14:nvContentPartPr>
            <p14:xfrm>
              <a:off x="7631210" y="2165268"/>
              <a:ext cx="1470240" cy="1366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5FD4689-EBF9-4FC3-8A96-D37B9231DC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13210" y="2057240"/>
                <a:ext cx="1505880" cy="1582617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7589810" y="2163108"/>
            <a:ext cx="3122280" cy="3139920"/>
            <a:chOff x="7589810" y="2163108"/>
            <a:chExt cx="3122280" cy="3139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FFE1D5-339A-4170-ACE7-38A21FDADBD6}"/>
                    </a:ext>
                  </a:extLst>
                </p14:cNvPr>
                <p14:cNvContentPartPr/>
                <p14:nvPr/>
              </p14:nvContentPartPr>
              <p14:xfrm>
                <a:off x="7589810" y="3423108"/>
                <a:ext cx="1550880" cy="1879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FFE1D5-339A-4170-ACE7-38A21FDADB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71810" y="3315108"/>
                  <a:ext cx="1586520" cy="20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295490" y="3048708"/>
            <a:ext cx="437760" cy="490320"/>
            <a:chOff x="9295490" y="3048708"/>
            <a:chExt cx="437760" cy="490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14:cNvPr>
                <p14:cNvContentPartPr/>
                <p14:nvPr/>
              </p14:nvContentPartPr>
              <p14:xfrm>
                <a:off x="9295490" y="3048708"/>
                <a:ext cx="426600" cy="490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277490" y="2940708"/>
                  <a:ext cx="462240" cy="70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0AAF72C-25B0-4D83-B020-3C83C1619A9E}"/>
              </a:ext>
            </a:extLst>
          </p:cNvPr>
          <p:cNvSpPr txBox="1"/>
          <p:nvPr/>
        </p:nvSpPr>
        <p:spPr>
          <a:xfrm>
            <a:off x="1582994" y="2082108"/>
            <a:ext cx="357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Sector OAB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97A8734-A822-416B-A71D-D071EB8C6EC4}"/>
                  </a:ext>
                </a:extLst>
              </p14:cNvPr>
              <p14:cNvContentPartPr/>
              <p14:nvPr/>
            </p14:nvContentPartPr>
            <p14:xfrm>
              <a:off x="2417690" y="2239428"/>
              <a:ext cx="6840" cy="8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97A8734-A822-416B-A71D-D071EB8C6EC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363690" y="2131428"/>
                <a:ext cx="1144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811DA47-C3C4-420A-803E-A7AF72CAE687}"/>
                  </a:ext>
                </a:extLst>
              </p14:cNvPr>
              <p14:cNvContentPartPr/>
              <p14:nvPr/>
            </p14:nvContentPartPr>
            <p14:xfrm>
              <a:off x="2361530" y="2249868"/>
              <a:ext cx="8280" cy="3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811DA47-C3C4-420A-803E-A7AF72CAE68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307530" y="2141868"/>
                <a:ext cx="1159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9719EF7-3189-4415-B0BB-3E0BA4802B14}"/>
                  </a:ext>
                </a:extLst>
              </p14:cNvPr>
              <p14:cNvContentPartPr/>
              <p14:nvPr/>
            </p14:nvContentPartPr>
            <p14:xfrm>
              <a:off x="2244530" y="2234748"/>
              <a:ext cx="23760" cy="14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9719EF7-3189-4415-B0BB-3E0BA4802B1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191336" y="2126748"/>
                <a:ext cx="129793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E1E5C3A-6C6F-463D-8EAC-62D02B50FBAC}"/>
                  </a:ext>
                </a:extLst>
              </p14:cNvPr>
              <p14:cNvContentPartPr/>
              <p14:nvPr/>
            </p14:nvContentPartPr>
            <p14:xfrm>
              <a:off x="2046530" y="2238348"/>
              <a:ext cx="171000" cy="10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E1E5C3A-6C6F-463D-8EAC-62D02B50FBA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992530" y="2130348"/>
                <a:ext cx="2786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C0D0697-7BD5-43C9-A2FF-E0D54E6DA0CD}"/>
                  </a:ext>
                </a:extLst>
              </p14:cNvPr>
              <p14:cNvContentPartPr/>
              <p14:nvPr/>
            </p14:nvContentPartPr>
            <p14:xfrm>
              <a:off x="1836650" y="2236908"/>
              <a:ext cx="174960" cy="169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C0D0697-7BD5-43C9-A2FF-E0D54E6DA0C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782650" y="2128908"/>
                <a:ext cx="282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984FBC3-8126-417D-8CA4-66723F313A6E}"/>
                  </a:ext>
                </a:extLst>
              </p14:cNvPr>
              <p14:cNvContentPartPr/>
              <p14:nvPr/>
            </p14:nvContentPartPr>
            <p14:xfrm>
              <a:off x="1713890" y="2241588"/>
              <a:ext cx="61560" cy="262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984FBC3-8126-417D-8CA4-66723F313A6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659890" y="2133588"/>
                <a:ext cx="1692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BC2E39C-D4D0-49E2-BE5C-23F3D2A79455}"/>
                  </a:ext>
                </a:extLst>
              </p14:cNvPr>
              <p14:cNvContentPartPr/>
              <p14:nvPr/>
            </p14:nvContentPartPr>
            <p14:xfrm>
              <a:off x="1600130" y="2253108"/>
              <a:ext cx="88200" cy="262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BC2E39C-D4D0-49E2-BE5C-23F3D2A7945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545909" y="2145108"/>
                <a:ext cx="196281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264B47A-5296-4067-9BE9-1EA03BA0C626}"/>
                  </a:ext>
                </a:extLst>
              </p14:cNvPr>
              <p14:cNvContentPartPr/>
              <p14:nvPr/>
            </p14:nvContentPartPr>
            <p14:xfrm>
              <a:off x="1622810" y="2246268"/>
              <a:ext cx="160560" cy="21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264B47A-5296-4067-9BE9-1EA03BA0C62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568931" y="2138268"/>
                <a:ext cx="267959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5203C95-5D3D-4DF4-ABC3-09D8CB387E34}"/>
                  </a:ext>
                </a:extLst>
              </p14:cNvPr>
              <p14:cNvContentPartPr/>
              <p14:nvPr/>
            </p14:nvContentPartPr>
            <p14:xfrm>
              <a:off x="1841690" y="2182908"/>
              <a:ext cx="631080" cy="712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5203C95-5D3D-4DF4-ABC3-09D8CB387E3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787690" y="2074908"/>
                <a:ext cx="7387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8DF5F34-590F-4C0A-880D-25D72267B372}"/>
                  </a:ext>
                </a:extLst>
              </p14:cNvPr>
              <p14:cNvContentPartPr/>
              <p14:nvPr/>
            </p14:nvContentPartPr>
            <p14:xfrm>
              <a:off x="2520650" y="2218188"/>
              <a:ext cx="204840" cy="56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8DF5F34-590F-4C0A-880D-25D72267B37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466650" y="2110188"/>
                <a:ext cx="3124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6A7F27E-E8E8-42A0-A1AD-335FCEE9076C}"/>
                  </a:ext>
                </a:extLst>
              </p14:cNvPr>
              <p14:cNvContentPartPr/>
              <p14:nvPr/>
            </p14:nvContentPartPr>
            <p14:xfrm>
              <a:off x="2759330" y="2270028"/>
              <a:ext cx="22680" cy="6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6A7F27E-E8E8-42A0-A1AD-335FCEE9076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705330" y="2162028"/>
                <a:ext cx="1303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2BE3044-A830-44D3-91C5-F53D6F3ED5E6}"/>
                  </a:ext>
                </a:extLst>
              </p14:cNvPr>
              <p14:cNvContentPartPr/>
              <p14:nvPr/>
            </p14:nvContentPartPr>
            <p14:xfrm>
              <a:off x="2482490" y="2267508"/>
              <a:ext cx="280800" cy="43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2BE3044-A830-44D3-91C5-F53D6F3ED5E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428490" y="2158615"/>
                <a:ext cx="388440" cy="261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4932DC1-3515-4415-93F6-C7C6BDB261A6}"/>
                  </a:ext>
                </a:extLst>
              </p14:cNvPr>
              <p14:cNvContentPartPr/>
              <p14:nvPr/>
            </p14:nvContentPartPr>
            <p14:xfrm>
              <a:off x="1984970" y="2270028"/>
              <a:ext cx="404640" cy="669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4932DC1-3515-4415-93F6-C7C6BDB261A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930922" y="2162606"/>
                <a:ext cx="512376" cy="281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F173870-627B-435F-A597-D726DEBB933B}"/>
                  </a:ext>
                </a:extLst>
              </p14:cNvPr>
              <p14:cNvContentPartPr/>
              <p14:nvPr/>
            </p14:nvContentPartPr>
            <p14:xfrm>
              <a:off x="1623170" y="2266428"/>
              <a:ext cx="552600" cy="44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F173870-627B-435F-A597-D726DEBB933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569170" y="2158428"/>
                <a:ext cx="6602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74EC0D7-6899-4AA7-842B-D95448345BDE}"/>
                  </a:ext>
                </a:extLst>
              </p14:cNvPr>
              <p14:cNvContentPartPr/>
              <p14:nvPr/>
            </p14:nvContentPartPr>
            <p14:xfrm>
              <a:off x="2282330" y="2197308"/>
              <a:ext cx="417600" cy="104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74EC0D7-6899-4AA7-842B-D95448345BD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228330" y="2089308"/>
                <a:ext cx="5252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A11ED80-67B2-426F-81C3-196C9E261DE1}"/>
                  </a:ext>
                </a:extLst>
              </p14:cNvPr>
              <p14:cNvContentPartPr/>
              <p14:nvPr/>
            </p14:nvContentPartPr>
            <p14:xfrm>
              <a:off x="2708570" y="2197308"/>
              <a:ext cx="21240" cy="15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A11ED80-67B2-426F-81C3-196C9E261DE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654570" y="2089308"/>
                <a:ext cx="128880" cy="231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31AFECD-E707-493B-ACD0-52E4EAE92987}"/>
              </a:ext>
            </a:extLst>
          </p:cNvPr>
          <p:cNvSpPr txBox="1"/>
          <p:nvPr/>
        </p:nvSpPr>
        <p:spPr>
          <a:xfrm>
            <a:off x="1424110" y="2936748"/>
            <a:ext cx="162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Triangle OCB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357286-8BE8-417A-A38A-69387B9AE5BA}"/>
                  </a:ext>
                </a:extLst>
              </p14:cNvPr>
              <p14:cNvContentPartPr/>
              <p14:nvPr/>
            </p14:nvContentPartPr>
            <p14:xfrm>
              <a:off x="1809290" y="3148428"/>
              <a:ext cx="360" cy="5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357286-8BE8-417A-A38A-69387B9AE5B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755290" y="3047628"/>
                <a:ext cx="108000" cy="206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F2C8B4C-F8A4-457C-B3FA-65993DFEF486}"/>
                  </a:ext>
                </a:extLst>
              </p14:cNvPr>
              <p14:cNvContentPartPr/>
              <p14:nvPr/>
            </p14:nvContentPartPr>
            <p14:xfrm>
              <a:off x="1827290" y="3142668"/>
              <a:ext cx="1800" cy="3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F2C8B4C-F8A4-457C-B3FA-65993DFEF48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759790" y="3034668"/>
                <a:ext cx="13635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B70DE7-4160-4AEF-B1D5-D6C5497171B2}"/>
                  </a:ext>
                </a:extLst>
              </p14:cNvPr>
              <p14:cNvContentPartPr/>
              <p14:nvPr/>
            </p14:nvContentPartPr>
            <p14:xfrm>
              <a:off x="1774010" y="3104868"/>
              <a:ext cx="5400" cy="7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B70DE7-4160-4AEF-B1D5-D6C5497171B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723385" y="2991468"/>
                <a:ext cx="106313" cy="233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F5D530-9CEC-4576-A762-E5EA05F18C1D}"/>
                  </a:ext>
                </a:extLst>
              </p14:cNvPr>
              <p14:cNvContentPartPr/>
              <p14:nvPr/>
            </p14:nvContentPartPr>
            <p14:xfrm>
              <a:off x="1681490" y="3078228"/>
              <a:ext cx="73440" cy="23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F5D530-9CEC-4576-A762-E5EA05F18C1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627490" y="2970228"/>
                <a:ext cx="1810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382144-27E4-4254-A351-06569D12BD80}"/>
                  </a:ext>
                </a:extLst>
              </p14:cNvPr>
              <p14:cNvContentPartPr/>
              <p14:nvPr/>
            </p14:nvContentPartPr>
            <p14:xfrm>
              <a:off x="1597970" y="3048708"/>
              <a:ext cx="40680" cy="83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382144-27E4-4254-A351-06569D12BD8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543970" y="2940708"/>
                <a:ext cx="1483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DDAC9FA-B12C-425B-A2B2-5F05D1312B16}"/>
                  </a:ext>
                </a:extLst>
              </p14:cNvPr>
              <p14:cNvContentPartPr/>
              <p14:nvPr/>
            </p14:nvContentPartPr>
            <p14:xfrm>
              <a:off x="1549730" y="3065268"/>
              <a:ext cx="36720" cy="95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DDAC9FA-B12C-425B-A2B2-5F05D1312B1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495730" y="2957676"/>
                <a:ext cx="144360" cy="309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B4506E4-8286-4D83-9838-5A117460D6F5}"/>
                  </a:ext>
                </a:extLst>
              </p14:cNvPr>
              <p14:cNvContentPartPr/>
              <p14:nvPr/>
            </p14:nvContentPartPr>
            <p14:xfrm>
              <a:off x="1477730" y="3085068"/>
              <a:ext cx="479160" cy="90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B4506E4-8286-4D83-9838-5A117460D6F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423689" y="2977068"/>
                <a:ext cx="586881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D18BFBE-A770-49B4-BF7C-F9059F1B1F74}"/>
                  </a:ext>
                </a:extLst>
              </p14:cNvPr>
              <p14:cNvContentPartPr/>
              <p14:nvPr/>
            </p14:nvContentPartPr>
            <p14:xfrm>
              <a:off x="1948610" y="3084708"/>
              <a:ext cx="183960" cy="25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D18BFBE-A770-49B4-BF7C-F9059F1B1F7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894610" y="2976708"/>
                <a:ext cx="2916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9E6663F-316B-4E22-AE79-DF17A847D412}"/>
                  </a:ext>
                </a:extLst>
              </p14:cNvPr>
              <p14:cNvContentPartPr/>
              <p14:nvPr/>
            </p14:nvContentPartPr>
            <p14:xfrm>
              <a:off x="2144450" y="3061668"/>
              <a:ext cx="333720" cy="58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9E6663F-316B-4E22-AE79-DF17A847D41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090450" y="2953668"/>
                <a:ext cx="4413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4482004-D0B0-47B2-9BC3-BA20A3BEB934}"/>
                  </a:ext>
                </a:extLst>
              </p14:cNvPr>
              <p14:cNvContentPartPr/>
              <p14:nvPr/>
            </p14:nvContentPartPr>
            <p14:xfrm>
              <a:off x="2540450" y="3074628"/>
              <a:ext cx="126720" cy="18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4482004-D0B0-47B2-9BC3-BA20A3BEB93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486450" y="2966628"/>
                <a:ext cx="2343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70D66D7-71DB-4066-8CCB-A077CB77E7AD}"/>
                  </a:ext>
                </a:extLst>
              </p14:cNvPr>
              <p14:cNvContentPartPr/>
              <p14:nvPr/>
            </p14:nvContentPartPr>
            <p14:xfrm>
              <a:off x="2265410" y="3128628"/>
              <a:ext cx="431640" cy="10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70D66D7-71DB-4066-8CCB-A077CB77E7A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211410" y="3020628"/>
                <a:ext cx="5392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BB20A4A-7F96-45F4-8183-097BA72AF4DD}"/>
                  </a:ext>
                </a:extLst>
              </p14:cNvPr>
              <p14:cNvContentPartPr/>
              <p14:nvPr/>
            </p14:nvContentPartPr>
            <p14:xfrm>
              <a:off x="1828730" y="3189468"/>
              <a:ext cx="343080" cy="77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BB20A4A-7F96-45F4-8183-097BA72AF4D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774787" y="3080963"/>
                <a:ext cx="450607" cy="294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BE96DE1-48A9-4324-A81E-8BBDF76233E4}"/>
                  </a:ext>
                </a:extLst>
              </p14:cNvPr>
              <p14:cNvContentPartPr/>
              <p14:nvPr/>
            </p14:nvContentPartPr>
            <p14:xfrm>
              <a:off x="1717850" y="3153108"/>
              <a:ext cx="30240" cy="18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BE96DE1-48A9-4324-A81E-8BBDF76233E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663850" y="3042904"/>
                <a:ext cx="137880" cy="238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D2A8CD4-849D-4E9F-8267-18EE502F97A5}"/>
                  </a:ext>
                </a:extLst>
              </p14:cNvPr>
              <p14:cNvContentPartPr/>
              <p14:nvPr/>
            </p14:nvContentPartPr>
            <p14:xfrm>
              <a:off x="1646570" y="3143388"/>
              <a:ext cx="33120" cy="37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D2A8CD4-849D-4E9F-8267-18EE502F97A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592570" y="3036407"/>
                <a:ext cx="140760" cy="251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1938244-74CF-415C-8A35-2983E7240557}"/>
                  </a:ext>
                </a:extLst>
              </p14:cNvPr>
              <p14:cNvContentPartPr/>
              <p14:nvPr/>
            </p14:nvContentPartPr>
            <p14:xfrm>
              <a:off x="1609850" y="3154188"/>
              <a:ext cx="519120" cy="83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1938244-74CF-415C-8A35-2983E724055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555850" y="3046188"/>
                <a:ext cx="6267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9526314-2357-49C3-941C-57E9A8B6036B}"/>
                  </a:ext>
                </a:extLst>
              </p14:cNvPr>
              <p14:cNvContentPartPr/>
              <p14:nvPr/>
            </p14:nvContentPartPr>
            <p14:xfrm>
              <a:off x="2144090" y="3133308"/>
              <a:ext cx="176400" cy="295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9526314-2357-49C3-941C-57E9A8B6036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089980" y="3026609"/>
                <a:ext cx="284260" cy="242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D1B83FC-B4AB-4C52-90AA-6D70853E29B0}"/>
                  </a:ext>
                </a:extLst>
              </p14:cNvPr>
              <p14:cNvContentPartPr/>
              <p14:nvPr/>
            </p14:nvContentPartPr>
            <p14:xfrm>
              <a:off x="2355410" y="3117828"/>
              <a:ext cx="105840" cy="309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D1B83FC-B4AB-4C52-90AA-6D70853E29B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301410" y="3008557"/>
                <a:ext cx="213480" cy="249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1718E65-9565-4580-888A-22F551AFB7AF}"/>
                  </a:ext>
                </a:extLst>
              </p14:cNvPr>
              <p14:cNvContentPartPr/>
              <p14:nvPr/>
            </p14:nvContentPartPr>
            <p14:xfrm>
              <a:off x="2294930" y="3051228"/>
              <a:ext cx="327960" cy="1011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1718E65-9565-4580-888A-22F551AFB7A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240871" y="2942842"/>
                <a:ext cx="435718" cy="317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BE614CB-154B-434D-A3FF-78CE7CC28890}"/>
                  </a:ext>
                </a:extLst>
              </p14:cNvPr>
              <p14:cNvContentPartPr/>
              <p14:nvPr/>
            </p14:nvContentPartPr>
            <p14:xfrm>
              <a:off x="1992530" y="3116748"/>
              <a:ext cx="232560" cy="460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BE614CB-154B-434D-A3FF-78CE7CC2889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938530" y="3007898"/>
                <a:ext cx="340200" cy="263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FA8A7E3-F9A0-402A-A4AB-9E60FD7DBFC6}"/>
                  </a:ext>
                </a:extLst>
              </p14:cNvPr>
              <p14:cNvContentPartPr/>
              <p14:nvPr/>
            </p14:nvContentPartPr>
            <p14:xfrm>
              <a:off x="1878410" y="3168228"/>
              <a:ext cx="52560" cy="75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FA8A7E3-F9A0-402A-A4AB-9E60FD7DBFC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824410" y="3054828"/>
                <a:ext cx="160200" cy="233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B11AE55-D802-4552-A435-30052E98E731}"/>
                  </a:ext>
                </a:extLst>
              </p14:cNvPr>
              <p14:cNvContentPartPr/>
              <p14:nvPr/>
            </p14:nvContentPartPr>
            <p14:xfrm>
              <a:off x="2103770" y="3221148"/>
              <a:ext cx="163440" cy="590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B11AE55-D802-4552-A435-30052E98E73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049770" y="3112485"/>
                <a:ext cx="271080" cy="276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9718B49-3688-430D-9EAD-F888F9FE4A87}"/>
                  </a:ext>
                </a:extLst>
              </p14:cNvPr>
              <p14:cNvContentPartPr/>
              <p14:nvPr/>
            </p14:nvContentPartPr>
            <p14:xfrm>
              <a:off x="2198810" y="3213948"/>
              <a:ext cx="128160" cy="673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9718B49-3688-430D-9EAD-F888F9FE4A8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144658" y="3105948"/>
                <a:ext cx="236103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AD6456B-731C-4340-A073-9A92067CF070}"/>
                  </a:ext>
                </a:extLst>
              </p14:cNvPr>
              <p14:cNvContentPartPr/>
              <p14:nvPr/>
            </p14:nvContentPartPr>
            <p14:xfrm>
              <a:off x="2068490" y="3157788"/>
              <a:ext cx="87840" cy="169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AD6456B-731C-4340-A073-9A92067CF07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014268" y="3047440"/>
                <a:ext cx="195923" cy="237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23AEAF7-20AE-4E3A-B714-C5CAB81FA938}"/>
                  </a:ext>
                </a:extLst>
              </p14:cNvPr>
              <p14:cNvContentPartPr/>
              <p14:nvPr/>
            </p14:nvContentPartPr>
            <p14:xfrm>
              <a:off x="1671050" y="3074268"/>
              <a:ext cx="174960" cy="302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23AEAF7-20AE-4E3A-B714-C5CAB81FA93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617161" y="2966268"/>
                <a:ext cx="282379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49AAB04-4538-4E3C-9679-24C9396B2149}"/>
                  </a:ext>
                </a:extLst>
              </p14:cNvPr>
              <p14:cNvContentPartPr/>
              <p14:nvPr/>
            </p14:nvContentPartPr>
            <p14:xfrm>
              <a:off x="1583570" y="3104868"/>
              <a:ext cx="19800" cy="36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49AAB04-4538-4E3C-9679-24C9396B214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529570" y="2996868"/>
                <a:ext cx="127440" cy="25236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2F9E34D0-9ADB-40D4-8A46-844E241A5374}"/>
              </a:ext>
            </a:extLst>
          </p:cNvPr>
          <p:cNvSpPr txBox="1"/>
          <p:nvPr/>
        </p:nvSpPr>
        <p:spPr>
          <a:xfrm>
            <a:off x="1441010" y="3766729"/>
            <a:ext cx="190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Sector OCD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A455179-BC41-43B1-9429-0810B2E2530B}"/>
                  </a:ext>
                </a:extLst>
              </p14:cNvPr>
              <p14:cNvContentPartPr/>
              <p14:nvPr/>
            </p14:nvContentPartPr>
            <p14:xfrm>
              <a:off x="1590050" y="3997668"/>
              <a:ext cx="20520" cy="60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A455179-BC41-43B1-9429-0810B2E2530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536410" y="3889668"/>
                <a:ext cx="1281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36CE84C-6583-4764-8243-1DCA0BCE7921}"/>
                  </a:ext>
                </a:extLst>
              </p14:cNvPr>
              <p14:cNvContentPartPr/>
              <p14:nvPr/>
            </p14:nvContentPartPr>
            <p14:xfrm>
              <a:off x="1541450" y="3887148"/>
              <a:ext cx="998280" cy="122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36CE84C-6583-4764-8243-1DCA0BCE792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487810" y="3779508"/>
                <a:ext cx="11059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BED6DB5-414E-4454-8E95-4C30DC9406E3}"/>
                  </a:ext>
                </a:extLst>
              </p14:cNvPr>
              <p14:cNvContentPartPr/>
              <p14:nvPr/>
            </p14:nvContentPartPr>
            <p14:xfrm>
              <a:off x="9077690" y="2411148"/>
              <a:ext cx="1472760" cy="10965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BED6DB5-414E-4454-8E95-4C30DC9406E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024050" y="2303508"/>
                <a:ext cx="1580400" cy="131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984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295490" y="3048708"/>
            <a:ext cx="437760" cy="490320"/>
            <a:chOff x="9295490" y="3048708"/>
            <a:chExt cx="437760" cy="490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14:cNvPr>
                <p14:cNvContentPartPr/>
                <p14:nvPr/>
              </p14:nvContentPartPr>
              <p14:xfrm>
                <a:off x="9295490" y="3048708"/>
                <a:ext cx="426600" cy="490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77490" y="2940708"/>
                  <a:ext cx="462240" cy="70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0AAF72C-25B0-4D83-B020-3C83C1619A9E}"/>
              </a:ext>
            </a:extLst>
          </p:cNvPr>
          <p:cNvSpPr txBox="1"/>
          <p:nvPr/>
        </p:nvSpPr>
        <p:spPr>
          <a:xfrm>
            <a:off x="1582994" y="2082108"/>
            <a:ext cx="357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Sector OAB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AFECD-E707-493B-ACD0-52E4EAE92987}"/>
              </a:ext>
            </a:extLst>
          </p:cNvPr>
          <p:cNvSpPr txBox="1"/>
          <p:nvPr/>
        </p:nvSpPr>
        <p:spPr>
          <a:xfrm>
            <a:off x="1424110" y="2936748"/>
            <a:ext cx="162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Triangle OCB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9E34D0-9ADB-40D4-8A46-844E241A5374}"/>
              </a:ext>
            </a:extLst>
          </p:cNvPr>
          <p:cNvSpPr txBox="1"/>
          <p:nvPr/>
        </p:nvSpPr>
        <p:spPr>
          <a:xfrm>
            <a:off x="1441010" y="3766729"/>
            <a:ext cx="190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Sector OCD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1448230" y="4621369"/>
                <a:ext cx="51406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Clearly, </a:t>
                </a:r>
              </a:p>
              <a:p>
                <a:endParaRPr lang="en-US" dirty="0"/>
              </a:p>
              <a:p>
                <a:r>
                  <a:rPr lang="en-US" dirty="0"/>
                  <a:t>     (Area of Sector OAB)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Triangle OCB)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Sector OCD)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230" y="4621369"/>
                <a:ext cx="5140688" cy="1477328"/>
              </a:xfrm>
              <a:prstGeom prst="rect">
                <a:avLst/>
              </a:prstGeom>
              <a:blipFill>
                <a:blip r:embed="rId43"/>
                <a:stretch>
                  <a:fillRect l="-1068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02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295490" y="3048708"/>
            <a:ext cx="437760" cy="490320"/>
            <a:chOff x="9295490" y="3048708"/>
            <a:chExt cx="437760" cy="490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14:cNvPr>
                <p14:cNvContentPartPr/>
                <p14:nvPr/>
              </p14:nvContentPartPr>
              <p14:xfrm>
                <a:off x="9295490" y="3048708"/>
                <a:ext cx="426600" cy="490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77490" y="2940708"/>
                  <a:ext cx="462240" cy="70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838200" y="1903908"/>
                <a:ext cx="51406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Clearly, </a:t>
                </a:r>
              </a:p>
              <a:p>
                <a:endParaRPr lang="en-US" dirty="0"/>
              </a:p>
              <a:p>
                <a:r>
                  <a:rPr lang="en-US" dirty="0"/>
                  <a:t>     (Area of Sector OAB)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Triangle OCB)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Sector OCD)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3908"/>
                <a:ext cx="5140688" cy="1477328"/>
              </a:xfrm>
              <a:prstGeom prst="rect">
                <a:avLst/>
              </a:prstGeom>
              <a:blipFill>
                <a:blip r:embed="rId43"/>
                <a:stretch>
                  <a:fillRect l="-1068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324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295490" y="3048708"/>
            <a:ext cx="437760" cy="490320"/>
            <a:chOff x="9295490" y="3048708"/>
            <a:chExt cx="437760" cy="490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14:cNvPr>
                <p14:cNvContentPartPr/>
                <p14:nvPr/>
              </p14:nvContentPartPr>
              <p14:xfrm>
                <a:off x="9295490" y="3048708"/>
                <a:ext cx="426600" cy="490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77490" y="2940708"/>
                  <a:ext cx="462240" cy="70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838200" y="1903908"/>
                <a:ext cx="51406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Clearly, </a:t>
                </a:r>
              </a:p>
              <a:p>
                <a:endParaRPr lang="en-US" dirty="0"/>
              </a:p>
              <a:p>
                <a:r>
                  <a:rPr lang="en-US" dirty="0"/>
                  <a:t>     (Area of Sector OAB)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Triangle OCB)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Sector OCD)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3908"/>
                <a:ext cx="5140688" cy="1477328"/>
              </a:xfrm>
              <a:prstGeom prst="rect">
                <a:avLst/>
              </a:prstGeom>
              <a:blipFill>
                <a:blip r:embed="rId43"/>
                <a:stretch>
                  <a:fillRect l="-1068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F44D52-10D4-4CF2-B8D3-84F4D1CC0759}"/>
                  </a:ext>
                </a:extLst>
              </p14:cNvPr>
              <p14:cNvContentPartPr/>
              <p14:nvPr/>
            </p14:nvContentPartPr>
            <p14:xfrm>
              <a:off x="1160210" y="2592228"/>
              <a:ext cx="1893600" cy="72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F44D52-10D4-4CF2-B8D3-84F4D1CC075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06210" y="2484228"/>
                <a:ext cx="20012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444E23-7001-41C6-9463-9EA8AF67E018}"/>
                  </a:ext>
                </a:extLst>
              </p14:cNvPr>
              <p14:cNvContentPartPr/>
              <p14:nvPr/>
            </p14:nvContentPartPr>
            <p14:xfrm>
              <a:off x="9156170" y="3137988"/>
              <a:ext cx="422640" cy="279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444E23-7001-41C6-9463-9EA8AF67E01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02170" y="3029988"/>
                <a:ext cx="530280" cy="4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6243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295490" y="3048708"/>
            <a:ext cx="437760" cy="490320"/>
            <a:chOff x="9295490" y="3048708"/>
            <a:chExt cx="437760" cy="490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14:cNvPr>
                <p14:cNvContentPartPr/>
                <p14:nvPr/>
              </p14:nvContentPartPr>
              <p14:xfrm>
                <a:off x="9295490" y="3048708"/>
                <a:ext cx="426600" cy="490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77490" y="2940708"/>
                  <a:ext cx="462240" cy="70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838200" y="1903908"/>
                <a:ext cx="51406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Clearly, </a:t>
                </a:r>
              </a:p>
              <a:p>
                <a:endParaRPr lang="en-US" dirty="0"/>
              </a:p>
              <a:p>
                <a:r>
                  <a:rPr lang="en-US" dirty="0"/>
                  <a:t>     (Area of Sector OAB)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Triangle OCB)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Sector OCD)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3908"/>
                <a:ext cx="5140688" cy="1477328"/>
              </a:xfrm>
              <a:prstGeom prst="rect">
                <a:avLst/>
              </a:prstGeom>
              <a:blipFill>
                <a:blip r:embed="rId43"/>
                <a:stretch>
                  <a:fillRect l="-1068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11E82A-6793-4CF8-B255-4C7F72909AE6}"/>
                  </a:ext>
                </a:extLst>
              </p14:cNvPr>
              <p14:cNvContentPartPr/>
              <p14:nvPr/>
            </p14:nvContentPartPr>
            <p14:xfrm>
              <a:off x="9128450" y="2420868"/>
              <a:ext cx="495720" cy="106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11E82A-6793-4CF8-B255-4C7F72909AE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74810" y="2313228"/>
                <a:ext cx="603360" cy="12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B417A45-1E84-47E9-BD76-E02D5639AA21}"/>
                  </a:ext>
                </a:extLst>
              </p14:cNvPr>
              <p14:cNvContentPartPr/>
              <p14:nvPr/>
            </p14:nvContentPartPr>
            <p14:xfrm>
              <a:off x="1019450" y="2840988"/>
              <a:ext cx="2318760" cy="57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B417A45-1E84-47E9-BD76-E02D5639AA2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5450" y="2732988"/>
                <a:ext cx="2426400" cy="2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426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295490" y="3048708"/>
            <a:ext cx="437760" cy="490320"/>
            <a:chOff x="9295490" y="3048708"/>
            <a:chExt cx="437760" cy="490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14:cNvPr>
                <p14:cNvContentPartPr/>
                <p14:nvPr/>
              </p14:nvContentPartPr>
              <p14:xfrm>
                <a:off x="9295490" y="3048708"/>
                <a:ext cx="426600" cy="490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77490" y="2940708"/>
                  <a:ext cx="462240" cy="70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838200" y="1903908"/>
                <a:ext cx="51406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Clearly, </a:t>
                </a:r>
              </a:p>
              <a:p>
                <a:endParaRPr lang="en-US" dirty="0"/>
              </a:p>
              <a:p>
                <a:r>
                  <a:rPr lang="en-US" dirty="0"/>
                  <a:t>     (Area of Sector OAB)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Triangle OCB)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Sector OCD)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3908"/>
                <a:ext cx="5140688" cy="1477328"/>
              </a:xfrm>
              <a:prstGeom prst="rect">
                <a:avLst/>
              </a:prstGeom>
              <a:blipFill>
                <a:blip r:embed="rId43"/>
                <a:stretch>
                  <a:fillRect l="-1068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772B8D-2D14-4C80-B439-7F0E8C3602BD}"/>
                  </a:ext>
                </a:extLst>
              </p14:cNvPr>
              <p14:cNvContentPartPr/>
              <p14:nvPr/>
            </p14:nvContentPartPr>
            <p14:xfrm>
              <a:off x="9128450" y="2437428"/>
              <a:ext cx="1423080" cy="105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772B8D-2D14-4C80-B439-7F0E8C3602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74810" y="2329428"/>
                <a:ext cx="1530720" cy="12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84D0277-B531-492B-B949-1647D618391A}"/>
                  </a:ext>
                </a:extLst>
              </p14:cNvPr>
              <p14:cNvContentPartPr/>
              <p14:nvPr/>
            </p14:nvContentPartPr>
            <p14:xfrm>
              <a:off x="1005050" y="3099828"/>
              <a:ext cx="2237040" cy="95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84D0277-B531-492B-B949-1647D618391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1050" y="2991828"/>
                <a:ext cx="2344680" cy="3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528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295490" y="3048708"/>
            <a:ext cx="437760" cy="490320"/>
            <a:chOff x="9295490" y="3048708"/>
            <a:chExt cx="437760" cy="490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14:cNvPr>
                <p14:cNvContentPartPr/>
                <p14:nvPr/>
              </p14:nvContentPartPr>
              <p14:xfrm>
                <a:off x="9295490" y="3048708"/>
                <a:ext cx="426600" cy="490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77490" y="2940708"/>
                  <a:ext cx="462240" cy="70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838200" y="1903908"/>
                <a:ext cx="51406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Clearly, </a:t>
                </a:r>
              </a:p>
              <a:p>
                <a:endParaRPr lang="en-US" dirty="0"/>
              </a:p>
              <a:p>
                <a:r>
                  <a:rPr lang="en-US" dirty="0"/>
                  <a:t>     (Area of Sector OAB)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Triangle OCB)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Sector OCD)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3908"/>
                <a:ext cx="5140688" cy="1477328"/>
              </a:xfrm>
              <a:prstGeom prst="rect">
                <a:avLst/>
              </a:prstGeom>
              <a:blipFill>
                <a:blip r:embed="rId44"/>
                <a:stretch>
                  <a:fillRect l="-1068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/>
              <p:nvPr/>
            </p:nvSpPr>
            <p:spPr>
              <a:xfrm>
                <a:off x="808704" y="3459519"/>
                <a:ext cx="587969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 focus on Sector OAB. </a:t>
                </a:r>
              </a:p>
              <a:p>
                <a:r>
                  <a:rPr lang="en-US" dirty="0"/>
                  <a:t>The length of OB is the radius of the little circle from which Sector OAB comes.</a:t>
                </a:r>
              </a:p>
              <a:p>
                <a:r>
                  <a:rPr lang="en-US" dirty="0"/>
                  <a:t>B and C have the same x-coordinate (because that is a vertical line from C to B)</a:t>
                </a:r>
              </a:p>
              <a:p>
                <a:r>
                  <a:rPr lang="en-US" dirty="0"/>
                  <a:t>The point C is on the outside of the unit circle, so it’s x-coordinate must be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Therefore the radius of the little circle from which Sector OAB comes is equal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04" y="3459519"/>
                <a:ext cx="5879691" cy="2585323"/>
              </a:xfrm>
              <a:prstGeom prst="rect">
                <a:avLst/>
              </a:prstGeom>
              <a:blipFill>
                <a:blip r:embed="rId45"/>
                <a:stretch>
                  <a:fillRect l="-934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81C61D-530A-4341-A289-D68F661224D7}"/>
                  </a:ext>
                </a:extLst>
              </p14:cNvPr>
              <p14:cNvContentPartPr/>
              <p14:nvPr/>
            </p14:nvContentPartPr>
            <p14:xfrm>
              <a:off x="9092810" y="3140148"/>
              <a:ext cx="582120" cy="330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81C61D-530A-4341-A289-D68F661224D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38810" y="3032148"/>
                <a:ext cx="689760" cy="5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547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295490" y="3048708"/>
            <a:ext cx="437760" cy="490320"/>
            <a:chOff x="9295490" y="3048708"/>
            <a:chExt cx="437760" cy="490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14:cNvPr>
                <p14:cNvContentPartPr/>
                <p14:nvPr/>
              </p14:nvContentPartPr>
              <p14:xfrm>
                <a:off x="9295490" y="3048708"/>
                <a:ext cx="426600" cy="490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77490" y="2940708"/>
                  <a:ext cx="462240" cy="70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808704" y="1691075"/>
                <a:ext cx="51406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Clearly, </a:t>
                </a:r>
              </a:p>
              <a:p>
                <a:endParaRPr lang="en-US" dirty="0"/>
              </a:p>
              <a:p>
                <a:r>
                  <a:rPr lang="en-US" dirty="0"/>
                  <a:t>     (Area of Sector OAB)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Triangle OCB)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Sector OCD)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04" y="1691075"/>
                <a:ext cx="5140688" cy="1477328"/>
              </a:xfrm>
              <a:prstGeom prst="rect">
                <a:avLst/>
              </a:prstGeom>
              <a:blipFill>
                <a:blip r:embed="rId44"/>
                <a:stretch>
                  <a:fillRect l="-1068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/>
              <p:nvPr/>
            </p:nvSpPr>
            <p:spPr>
              <a:xfrm>
                <a:off x="808704" y="3459519"/>
                <a:ext cx="587969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 focus on Sector OAB. </a:t>
                </a:r>
              </a:p>
              <a:p>
                <a:r>
                  <a:rPr lang="en-US" dirty="0"/>
                  <a:t>The length of OB is the radius of the little circle from which Sector OAB comes.</a:t>
                </a:r>
              </a:p>
              <a:p>
                <a:r>
                  <a:rPr lang="en-US" dirty="0"/>
                  <a:t>B and C have the same x-coordinate (because that is a vertical line from C to B)</a:t>
                </a:r>
              </a:p>
              <a:p>
                <a:r>
                  <a:rPr lang="en-US" dirty="0"/>
                  <a:t>The point C is on the outside of the unit circle, so it’s x-coordinate must be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Therefore the radius of the little circle from which Sector OAB comes is equal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04" y="3459519"/>
                <a:ext cx="5879691" cy="2585323"/>
              </a:xfrm>
              <a:prstGeom prst="rect">
                <a:avLst/>
              </a:prstGeom>
              <a:blipFill>
                <a:blip r:embed="rId45"/>
                <a:stretch>
                  <a:fillRect l="-934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81C61D-530A-4341-A289-D68F661224D7}"/>
                  </a:ext>
                </a:extLst>
              </p14:cNvPr>
              <p14:cNvContentPartPr/>
              <p14:nvPr/>
            </p14:nvContentPartPr>
            <p14:xfrm>
              <a:off x="9092810" y="3140148"/>
              <a:ext cx="582120" cy="330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81C61D-530A-4341-A289-D68F661224D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38843" y="3032148"/>
                <a:ext cx="689693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14:cNvPr>
              <p14:cNvContentPartPr/>
              <p14:nvPr/>
            </p14:nvContentPartPr>
            <p14:xfrm>
              <a:off x="9045290" y="3558468"/>
              <a:ext cx="628920" cy="150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27290" y="3450828"/>
                <a:ext cx="66456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416A03D-F09A-443A-B2FE-011D7B20613C}"/>
              </a:ext>
            </a:extLst>
          </p:cNvPr>
          <p:cNvGrpSpPr/>
          <p:nvPr/>
        </p:nvGrpSpPr>
        <p:grpSpPr>
          <a:xfrm>
            <a:off x="9092090" y="3811908"/>
            <a:ext cx="340560" cy="155160"/>
            <a:chOff x="9092090" y="3811908"/>
            <a:chExt cx="340560" cy="155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14:cNvPr>
                <p14:cNvContentPartPr/>
                <p14:nvPr/>
              </p14:nvContentPartPr>
              <p14:xfrm>
                <a:off x="9092090" y="3833148"/>
                <a:ext cx="10620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74450" y="3725148"/>
                  <a:ext cx="141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14:cNvPr>
                <p14:cNvContentPartPr/>
                <p14:nvPr/>
              </p14:nvContentPartPr>
              <p14:xfrm>
                <a:off x="9102890" y="3919908"/>
                <a:ext cx="79200" cy="2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84890" y="3812268"/>
                  <a:ext cx="114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14:cNvPr>
                <p14:cNvContentPartPr/>
                <p14:nvPr/>
              </p14:nvContentPartPr>
              <p14:xfrm>
                <a:off x="9220250" y="3851148"/>
                <a:ext cx="94680" cy="9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02610" y="3743508"/>
                  <a:ext cx="130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14:cNvPr>
                <p14:cNvContentPartPr/>
                <p14:nvPr/>
              </p14:nvContentPartPr>
              <p14:xfrm>
                <a:off x="9305930" y="3811908"/>
                <a:ext cx="126720" cy="155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88290" y="3704268"/>
                  <a:ext cx="16236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B12FE6-23D2-47A1-BA6F-15E5B7275C4A}"/>
              </a:ext>
            </a:extLst>
          </p:cNvPr>
          <p:cNvGrpSpPr/>
          <p:nvPr/>
        </p:nvGrpSpPr>
        <p:grpSpPr>
          <a:xfrm>
            <a:off x="9450290" y="3718308"/>
            <a:ext cx="225720" cy="218520"/>
            <a:chOff x="9450290" y="3718308"/>
            <a:chExt cx="225720" cy="218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14:cNvPr>
                <p14:cNvContentPartPr/>
                <p14:nvPr/>
              </p14:nvContentPartPr>
              <p14:xfrm>
                <a:off x="9461810" y="3718308"/>
                <a:ext cx="214200" cy="218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44170" y="3610308"/>
                  <a:ext cx="2498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14:cNvPr>
                <p14:cNvContentPartPr/>
                <p14:nvPr/>
              </p14:nvContentPartPr>
              <p14:xfrm>
                <a:off x="9450290" y="3815148"/>
                <a:ext cx="216000" cy="2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32290" y="3707148"/>
                  <a:ext cx="251640" cy="24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967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4513-CFE9-4EA7-AA4A-9389B868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C38765-EFCA-4D84-AFA5-E3E450233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>
                    <a:latin typeface="Cambria Math" panose="02040503050406030204" pitchFamily="18" charset="0"/>
                  </a:rPr>
                  <a:t>The two main rules to remember are the following:</a:t>
                </a:r>
              </a:p>
              <a:p>
                <a:pPr marL="0" indent="0">
                  <a:buNone/>
                </a:pPr>
                <a:endParaRPr lang="en-CA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CA" dirty="0"/>
                  <a:t>     and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C38765-EFCA-4D84-AFA5-E3E450233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23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295490" y="3048708"/>
            <a:ext cx="437760" cy="490320"/>
            <a:chOff x="9295490" y="3048708"/>
            <a:chExt cx="437760" cy="490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14:cNvPr>
                <p14:cNvContentPartPr/>
                <p14:nvPr/>
              </p14:nvContentPartPr>
              <p14:xfrm>
                <a:off x="9295490" y="3048708"/>
                <a:ext cx="426600" cy="490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77490" y="2940708"/>
                  <a:ext cx="462240" cy="70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808704" y="1691075"/>
                <a:ext cx="51406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Clearly, </a:t>
                </a:r>
              </a:p>
              <a:p>
                <a:endParaRPr lang="en-US" dirty="0"/>
              </a:p>
              <a:p>
                <a:r>
                  <a:rPr lang="en-US" dirty="0"/>
                  <a:t>     (Area of Sector OAB)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Triangle OCB)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Sector OCD)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04" y="1691075"/>
                <a:ext cx="5140688" cy="1477328"/>
              </a:xfrm>
              <a:prstGeom prst="rect">
                <a:avLst/>
              </a:prstGeom>
              <a:blipFill>
                <a:blip r:embed="rId44"/>
                <a:stretch>
                  <a:fillRect l="-1068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/>
              <p:nvPr/>
            </p:nvSpPr>
            <p:spPr>
              <a:xfrm>
                <a:off x="798872" y="3459519"/>
                <a:ext cx="5879691" cy="1475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Earlier we stated that </a:t>
                </a:r>
              </a:p>
              <a:p>
                <a:r>
                  <a:rPr lang="en-US" dirty="0"/>
                  <a:t>the area of a sector is equal to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and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, therefore the </a:t>
                </a:r>
              </a:p>
              <a:p>
                <a:r>
                  <a:rPr lang="en-US" dirty="0"/>
                  <a:t>area of Sector OAB is equal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72" y="3459519"/>
                <a:ext cx="5879691" cy="1475404"/>
              </a:xfrm>
              <a:prstGeom prst="rect">
                <a:avLst/>
              </a:prstGeom>
              <a:blipFill>
                <a:blip r:embed="rId45"/>
                <a:stretch>
                  <a:fillRect l="-829" t="-2479" b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81C61D-530A-4341-A289-D68F661224D7}"/>
                  </a:ext>
                </a:extLst>
              </p14:cNvPr>
              <p14:cNvContentPartPr/>
              <p14:nvPr/>
            </p14:nvContentPartPr>
            <p14:xfrm>
              <a:off x="9092810" y="3140148"/>
              <a:ext cx="582120" cy="330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81C61D-530A-4341-A289-D68F661224D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38843" y="3032148"/>
                <a:ext cx="689693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14:cNvPr>
              <p14:cNvContentPartPr/>
              <p14:nvPr/>
            </p14:nvContentPartPr>
            <p14:xfrm>
              <a:off x="9045290" y="3558468"/>
              <a:ext cx="628920" cy="150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27290" y="3450468"/>
                <a:ext cx="66456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416A03D-F09A-443A-B2FE-011D7B20613C}"/>
              </a:ext>
            </a:extLst>
          </p:cNvPr>
          <p:cNvGrpSpPr/>
          <p:nvPr/>
        </p:nvGrpSpPr>
        <p:grpSpPr>
          <a:xfrm>
            <a:off x="9092090" y="3811908"/>
            <a:ext cx="340560" cy="155160"/>
            <a:chOff x="9092090" y="3811908"/>
            <a:chExt cx="340560" cy="155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14:cNvPr>
                <p14:cNvContentPartPr/>
                <p14:nvPr/>
              </p14:nvContentPartPr>
              <p14:xfrm>
                <a:off x="9092090" y="3833148"/>
                <a:ext cx="10620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74090" y="3725148"/>
                  <a:ext cx="141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14:cNvPr>
                <p14:cNvContentPartPr/>
                <p14:nvPr/>
              </p14:nvContentPartPr>
              <p14:xfrm>
                <a:off x="9102890" y="3919908"/>
                <a:ext cx="79200" cy="2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84890" y="3811908"/>
                  <a:ext cx="114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14:cNvPr>
                <p14:cNvContentPartPr/>
                <p14:nvPr/>
              </p14:nvContentPartPr>
              <p14:xfrm>
                <a:off x="9220250" y="3851148"/>
                <a:ext cx="94680" cy="9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02250" y="3743148"/>
                  <a:ext cx="130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14:cNvPr>
                <p14:cNvContentPartPr/>
                <p14:nvPr/>
              </p14:nvContentPartPr>
              <p14:xfrm>
                <a:off x="9305930" y="3811908"/>
                <a:ext cx="126720" cy="155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87930" y="3703908"/>
                  <a:ext cx="16236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B12FE6-23D2-47A1-BA6F-15E5B7275C4A}"/>
              </a:ext>
            </a:extLst>
          </p:cNvPr>
          <p:cNvGrpSpPr/>
          <p:nvPr/>
        </p:nvGrpSpPr>
        <p:grpSpPr>
          <a:xfrm>
            <a:off x="9450290" y="3718308"/>
            <a:ext cx="225720" cy="218520"/>
            <a:chOff x="9450290" y="3718308"/>
            <a:chExt cx="225720" cy="218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14:cNvPr>
                <p14:cNvContentPartPr/>
                <p14:nvPr/>
              </p14:nvContentPartPr>
              <p14:xfrm>
                <a:off x="9461810" y="3718308"/>
                <a:ext cx="214200" cy="218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43780" y="3610308"/>
                  <a:ext cx="2499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14:cNvPr>
                <p14:cNvContentPartPr/>
                <p14:nvPr/>
              </p14:nvContentPartPr>
              <p14:xfrm>
                <a:off x="9450290" y="3815148"/>
                <a:ext cx="216000" cy="2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32290" y="3707148"/>
                  <a:ext cx="251640" cy="24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9957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295490" y="3048708"/>
            <a:ext cx="437760" cy="490320"/>
            <a:chOff x="9295490" y="3048708"/>
            <a:chExt cx="437760" cy="490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14:cNvPr>
                <p14:cNvContentPartPr/>
                <p14:nvPr/>
              </p14:nvContentPartPr>
              <p14:xfrm>
                <a:off x="9295490" y="3048708"/>
                <a:ext cx="426600" cy="490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77490" y="2940708"/>
                  <a:ext cx="462240" cy="70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808704" y="1691075"/>
                <a:ext cx="51406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Clearly, </a:t>
                </a:r>
              </a:p>
              <a:p>
                <a:endParaRPr lang="en-US" dirty="0"/>
              </a:p>
              <a:p>
                <a:r>
                  <a:rPr lang="en-US" dirty="0"/>
                  <a:t>     (Area of Sector OAB)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Triangle OCB)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Sector OCD)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04" y="1691075"/>
                <a:ext cx="5140688" cy="1477328"/>
              </a:xfrm>
              <a:prstGeom prst="rect">
                <a:avLst/>
              </a:prstGeom>
              <a:blipFill>
                <a:blip r:embed="rId44"/>
                <a:stretch>
                  <a:fillRect l="-1068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/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area of Sector OAB is equal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blipFill>
                <a:blip r:embed="rId45"/>
                <a:stretch>
                  <a:fillRect l="-934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81C61D-530A-4341-A289-D68F661224D7}"/>
                  </a:ext>
                </a:extLst>
              </p14:cNvPr>
              <p14:cNvContentPartPr/>
              <p14:nvPr/>
            </p14:nvContentPartPr>
            <p14:xfrm>
              <a:off x="9092810" y="3140148"/>
              <a:ext cx="582120" cy="330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81C61D-530A-4341-A289-D68F661224D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38843" y="3032148"/>
                <a:ext cx="689693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14:cNvPr>
              <p14:cNvContentPartPr/>
              <p14:nvPr/>
            </p14:nvContentPartPr>
            <p14:xfrm>
              <a:off x="9045290" y="3558468"/>
              <a:ext cx="628920" cy="150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27290" y="3450468"/>
                <a:ext cx="66456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416A03D-F09A-443A-B2FE-011D7B20613C}"/>
              </a:ext>
            </a:extLst>
          </p:cNvPr>
          <p:cNvGrpSpPr/>
          <p:nvPr/>
        </p:nvGrpSpPr>
        <p:grpSpPr>
          <a:xfrm>
            <a:off x="9092090" y="3811908"/>
            <a:ext cx="340560" cy="155160"/>
            <a:chOff x="9092090" y="3811908"/>
            <a:chExt cx="340560" cy="155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14:cNvPr>
                <p14:cNvContentPartPr/>
                <p14:nvPr/>
              </p14:nvContentPartPr>
              <p14:xfrm>
                <a:off x="9092090" y="3833148"/>
                <a:ext cx="10620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74090" y="3725148"/>
                  <a:ext cx="141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14:cNvPr>
                <p14:cNvContentPartPr/>
                <p14:nvPr/>
              </p14:nvContentPartPr>
              <p14:xfrm>
                <a:off x="9102890" y="3919908"/>
                <a:ext cx="79200" cy="2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84890" y="3811908"/>
                  <a:ext cx="114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14:cNvPr>
                <p14:cNvContentPartPr/>
                <p14:nvPr/>
              </p14:nvContentPartPr>
              <p14:xfrm>
                <a:off x="9220250" y="3851148"/>
                <a:ext cx="94680" cy="9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02250" y="3743148"/>
                  <a:ext cx="130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14:cNvPr>
                <p14:cNvContentPartPr/>
                <p14:nvPr/>
              </p14:nvContentPartPr>
              <p14:xfrm>
                <a:off x="9305930" y="3811908"/>
                <a:ext cx="126720" cy="155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87930" y="3703908"/>
                  <a:ext cx="16236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B12FE6-23D2-47A1-BA6F-15E5B7275C4A}"/>
              </a:ext>
            </a:extLst>
          </p:cNvPr>
          <p:cNvGrpSpPr/>
          <p:nvPr/>
        </p:nvGrpSpPr>
        <p:grpSpPr>
          <a:xfrm>
            <a:off x="9450290" y="3718308"/>
            <a:ext cx="225720" cy="218520"/>
            <a:chOff x="9450290" y="3718308"/>
            <a:chExt cx="225720" cy="218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14:cNvPr>
                <p14:cNvContentPartPr/>
                <p14:nvPr/>
              </p14:nvContentPartPr>
              <p14:xfrm>
                <a:off x="9461810" y="3718308"/>
                <a:ext cx="214200" cy="218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43780" y="3610308"/>
                  <a:ext cx="2499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14:cNvPr>
                <p14:cNvContentPartPr/>
                <p14:nvPr/>
              </p14:nvContentPartPr>
              <p14:xfrm>
                <a:off x="9450290" y="3815148"/>
                <a:ext cx="216000" cy="2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32290" y="3707148"/>
                  <a:ext cx="251640" cy="24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19420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703370" y="3476028"/>
            <a:ext cx="29880" cy="30600"/>
            <a:chOff x="9703370" y="3476028"/>
            <a:chExt cx="29880" cy="30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861126" y="1959340"/>
                <a:ext cx="51406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Clearly, </a:t>
                </a:r>
              </a:p>
              <a:p>
                <a:endParaRPr lang="en-US" dirty="0"/>
              </a:p>
              <a:p>
                <a:r>
                  <a:rPr lang="en-US" dirty="0"/>
                  <a:t>     (Area of Sector OAB)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Triangle OCB)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Sector OCD)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26" y="1959340"/>
                <a:ext cx="5140688" cy="1477328"/>
              </a:xfrm>
              <a:prstGeom prst="rect">
                <a:avLst/>
              </a:prstGeom>
              <a:blipFill>
                <a:blip r:embed="rId42"/>
                <a:stretch>
                  <a:fillRect l="-948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/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area of Sector OAB is equal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blipFill>
                <a:blip r:embed="rId43"/>
                <a:stretch>
                  <a:fillRect l="-934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14:cNvPr>
              <p14:cNvContentPartPr/>
              <p14:nvPr/>
            </p14:nvContentPartPr>
            <p14:xfrm>
              <a:off x="9045290" y="3558468"/>
              <a:ext cx="628920" cy="150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27290" y="3450468"/>
                <a:ext cx="66456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416A03D-F09A-443A-B2FE-011D7B20613C}"/>
              </a:ext>
            </a:extLst>
          </p:cNvPr>
          <p:cNvGrpSpPr/>
          <p:nvPr/>
        </p:nvGrpSpPr>
        <p:grpSpPr>
          <a:xfrm>
            <a:off x="9092090" y="3811908"/>
            <a:ext cx="340560" cy="155160"/>
            <a:chOff x="9092090" y="3811908"/>
            <a:chExt cx="340560" cy="155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14:cNvPr>
                <p14:cNvContentPartPr/>
                <p14:nvPr/>
              </p14:nvContentPartPr>
              <p14:xfrm>
                <a:off x="9092090" y="3833148"/>
                <a:ext cx="10620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74090" y="3725148"/>
                  <a:ext cx="141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14:cNvPr>
                <p14:cNvContentPartPr/>
                <p14:nvPr/>
              </p14:nvContentPartPr>
              <p14:xfrm>
                <a:off x="9102890" y="3919908"/>
                <a:ext cx="79200" cy="2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84890" y="3811908"/>
                  <a:ext cx="114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14:cNvPr>
                <p14:cNvContentPartPr/>
                <p14:nvPr/>
              </p14:nvContentPartPr>
              <p14:xfrm>
                <a:off x="9220250" y="3851148"/>
                <a:ext cx="94680" cy="9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02250" y="3743148"/>
                  <a:ext cx="130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14:cNvPr>
                <p14:cNvContentPartPr/>
                <p14:nvPr/>
              </p14:nvContentPartPr>
              <p14:xfrm>
                <a:off x="9305930" y="3811908"/>
                <a:ext cx="126720" cy="155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7930" y="3703908"/>
                  <a:ext cx="16236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B12FE6-23D2-47A1-BA6F-15E5B7275C4A}"/>
              </a:ext>
            </a:extLst>
          </p:cNvPr>
          <p:cNvGrpSpPr/>
          <p:nvPr/>
        </p:nvGrpSpPr>
        <p:grpSpPr>
          <a:xfrm>
            <a:off x="9450290" y="3718308"/>
            <a:ext cx="225720" cy="218520"/>
            <a:chOff x="9450290" y="3718308"/>
            <a:chExt cx="225720" cy="218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14:cNvPr>
                <p14:cNvContentPartPr/>
                <p14:nvPr/>
              </p14:nvContentPartPr>
              <p14:xfrm>
                <a:off x="9461810" y="3718308"/>
                <a:ext cx="214200" cy="218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43780" y="3610308"/>
                  <a:ext cx="2499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14:cNvPr>
                <p14:cNvContentPartPr/>
                <p14:nvPr/>
              </p14:nvContentPartPr>
              <p14:xfrm>
                <a:off x="9450290" y="3815148"/>
                <a:ext cx="216000" cy="2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32290" y="3707148"/>
                  <a:ext cx="251640" cy="241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B180BF2-375F-4B0F-AA0A-A5E170DD7F10}"/>
              </a:ext>
            </a:extLst>
          </p:cNvPr>
          <p:cNvSpPr txBox="1"/>
          <p:nvPr/>
        </p:nvSpPr>
        <p:spPr>
          <a:xfrm>
            <a:off x="812256" y="3518361"/>
            <a:ext cx="51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let’s focus on Triangle OCB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14:cNvPr>
              <p14:cNvContentPartPr/>
              <p14:nvPr/>
            </p14:nvContentPartPr>
            <p14:xfrm>
              <a:off x="9258770" y="3130428"/>
              <a:ext cx="11880" cy="16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41130" y="3022788"/>
                <a:ext cx="4752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EF6A540-032D-4D9E-B70C-5C0A3BC85610}"/>
              </a:ext>
            </a:extLst>
          </p:cNvPr>
          <p:cNvGrpSpPr/>
          <p:nvPr/>
        </p:nvGrpSpPr>
        <p:grpSpPr>
          <a:xfrm>
            <a:off x="9218450" y="3115308"/>
            <a:ext cx="481680" cy="420840"/>
            <a:chOff x="9218450" y="3115308"/>
            <a:chExt cx="481680" cy="420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14:cNvPr>
                <p14:cNvContentPartPr/>
                <p14:nvPr/>
              </p14:nvContentPartPr>
              <p14:xfrm>
                <a:off x="9476570" y="3270468"/>
                <a:ext cx="5400" cy="7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58570" y="3162828"/>
                  <a:ext cx="41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14:cNvPr>
                <p14:cNvContentPartPr/>
                <p14:nvPr/>
              </p14:nvContentPartPr>
              <p14:xfrm>
                <a:off x="9435530" y="3279828"/>
                <a:ext cx="1800" cy="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17530" y="3171828"/>
                  <a:ext cx="37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14:cNvPr>
                <p14:cNvContentPartPr/>
                <p14:nvPr/>
              </p14:nvContentPartPr>
              <p14:xfrm>
                <a:off x="9218450" y="3115308"/>
                <a:ext cx="481680" cy="420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00450" y="3007308"/>
                  <a:ext cx="517320" cy="63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14:cNvPr>
              <p14:cNvContentPartPr/>
              <p14:nvPr/>
            </p14:nvContentPartPr>
            <p14:xfrm>
              <a:off x="9128810" y="3133308"/>
              <a:ext cx="194760" cy="351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120170" y="3124308"/>
                <a:ext cx="2124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5C4526C-7298-418F-9374-8404026D197A}"/>
                  </a:ext>
                </a:extLst>
              </p14:cNvPr>
              <p14:cNvContentPartPr/>
              <p14:nvPr/>
            </p14:nvContentPartPr>
            <p14:xfrm>
              <a:off x="9110450" y="2424468"/>
              <a:ext cx="549720" cy="1072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5C4526C-7298-418F-9374-8404026D197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056450" y="2316468"/>
                <a:ext cx="657360" cy="12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481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703370" y="3476028"/>
            <a:ext cx="29880" cy="30600"/>
            <a:chOff x="9703370" y="3476028"/>
            <a:chExt cx="29880" cy="30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861126" y="1959340"/>
                <a:ext cx="51406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Clearly, </a:t>
                </a:r>
              </a:p>
              <a:p>
                <a:endParaRPr lang="en-US" dirty="0"/>
              </a:p>
              <a:p>
                <a:r>
                  <a:rPr lang="en-US" dirty="0"/>
                  <a:t>     (Area of Sector OAB)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Triangle OCB)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Sector OCD)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26" y="1959340"/>
                <a:ext cx="5140688" cy="1477328"/>
              </a:xfrm>
              <a:prstGeom prst="rect">
                <a:avLst/>
              </a:prstGeom>
              <a:blipFill>
                <a:blip r:embed="rId42"/>
                <a:stretch>
                  <a:fillRect l="-948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/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area of Sector OAB is equal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blipFill>
                <a:blip r:embed="rId43"/>
                <a:stretch>
                  <a:fillRect l="-934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14:cNvPr>
              <p14:cNvContentPartPr/>
              <p14:nvPr/>
            </p14:nvContentPartPr>
            <p14:xfrm>
              <a:off x="9045290" y="3558468"/>
              <a:ext cx="628920" cy="150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27290" y="3450468"/>
                <a:ext cx="66456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416A03D-F09A-443A-B2FE-011D7B20613C}"/>
              </a:ext>
            </a:extLst>
          </p:cNvPr>
          <p:cNvGrpSpPr/>
          <p:nvPr/>
        </p:nvGrpSpPr>
        <p:grpSpPr>
          <a:xfrm>
            <a:off x="9092090" y="3811908"/>
            <a:ext cx="340560" cy="155160"/>
            <a:chOff x="9092090" y="3811908"/>
            <a:chExt cx="340560" cy="155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14:cNvPr>
                <p14:cNvContentPartPr/>
                <p14:nvPr/>
              </p14:nvContentPartPr>
              <p14:xfrm>
                <a:off x="9092090" y="3833148"/>
                <a:ext cx="10620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74090" y="3725148"/>
                  <a:ext cx="141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14:cNvPr>
                <p14:cNvContentPartPr/>
                <p14:nvPr/>
              </p14:nvContentPartPr>
              <p14:xfrm>
                <a:off x="9102890" y="3919908"/>
                <a:ext cx="79200" cy="2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84890" y="3811908"/>
                  <a:ext cx="114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14:cNvPr>
                <p14:cNvContentPartPr/>
                <p14:nvPr/>
              </p14:nvContentPartPr>
              <p14:xfrm>
                <a:off x="9220250" y="3851148"/>
                <a:ext cx="94680" cy="9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02250" y="3743148"/>
                  <a:ext cx="130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14:cNvPr>
                <p14:cNvContentPartPr/>
                <p14:nvPr/>
              </p14:nvContentPartPr>
              <p14:xfrm>
                <a:off x="9305930" y="3811908"/>
                <a:ext cx="126720" cy="155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7930" y="3703908"/>
                  <a:ext cx="16236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B12FE6-23D2-47A1-BA6F-15E5B7275C4A}"/>
              </a:ext>
            </a:extLst>
          </p:cNvPr>
          <p:cNvGrpSpPr/>
          <p:nvPr/>
        </p:nvGrpSpPr>
        <p:grpSpPr>
          <a:xfrm>
            <a:off x="9450290" y="3718308"/>
            <a:ext cx="225720" cy="218520"/>
            <a:chOff x="9450290" y="3718308"/>
            <a:chExt cx="225720" cy="218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14:cNvPr>
                <p14:cNvContentPartPr/>
                <p14:nvPr/>
              </p14:nvContentPartPr>
              <p14:xfrm>
                <a:off x="9461810" y="3718308"/>
                <a:ext cx="214200" cy="218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43780" y="3610308"/>
                  <a:ext cx="2499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14:cNvPr>
                <p14:cNvContentPartPr/>
                <p14:nvPr/>
              </p14:nvContentPartPr>
              <p14:xfrm>
                <a:off x="9450290" y="3815148"/>
                <a:ext cx="216000" cy="2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32290" y="3707148"/>
                  <a:ext cx="25164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/>
              <p:nvPr/>
            </p:nvSpPr>
            <p:spPr>
              <a:xfrm>
                <a:off x="812256" y="3518361"/>
                <a:ext cx="5140688" cy="2536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Now, let’s focus on Triangle OCB</a:t>
                </a:r>
              </a:p>
              <a:p>
                <a:r>
                  <a:rPr lang="en-US" dirty="0"/>
                  <a:t>We know that the area of the triangle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𝑏h</m:t>
                    </m:r>
                  </m:oMath>
                </a14:m>
                <a:r>
                  <a:rPr lang="en-US" dirty="0"/>
                  <a:t>. We see that the base of that triangle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height of the triangle is equal to the y coordinate of C. Since C is a point on the outside of a unit circle, therefore the y coordinate of point C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Therefore, the height of the triangle is equal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Therefore, the area of Triangle OCB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56" y="3518361"/>
                <a:ext cx="5140688" cy="2536592"/>
              </a:xfrm>
              <a:prstGeom prst="rect">
                <a:avLst/>
              </a:prstGeom>
              <a:blipFill>
                <a:blip r:embed="rId58"/>
                <a:stretch>
                  <a:fillRect l="-948" t="-1202" r="-1659" b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14:cNvPr>
              <p14:cNvContentPartPr/>
              <p14:nvPr/>
            </p14:nvContentPartPr>
            <p14:xfrm>
              <a:off x="9258770" y="3130428"/>
              <a:ext cx="11880" cy="16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240770" y="3022428"/>
                <a:ext cx="4752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EF6A540-032D-4D9E-B70C-5C0A3BC85610}"/>
              </a:ext>
            </a:extLst>
          </p:cNvPr>
          <p:cNvGrpSpPr/>
          <p:nvPr/>
        </p:nvGrpSpPr>
        <p:grpSpPr>
          <a:xfrm>
            <a:off x="9218450" y="3115308"/>
            <a:ext cx="481680" cy="420840"/>
            <a:chOff x="9218450" y="3115308"/>
            <a:chExt cx="481680" cy="420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14:cNvPr>
                <p14:cNvContentPartPr/>
                <p14:nvPr/>
              </p14:nvContentPartPr>
              <p14:xfrm>
                <a:off x="9476570" y="3270468"/>
                <a:ext cx="5400" cy="7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58570" y="3162468"/>
                  <a:ext cx="41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14:cNvPr>
                <p14:cNvContentPartPr/>
                <p14:nvPr/>
              </p14:nvContentPartPr>
              <p14:xfrm>
                <a:off x="9435530" y="3279828"/>
                <a:ext cx="1800" cy="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17530" y="3171828"/>
                  <a:ext cx="37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14:cNvPr>
                <p14:cNvContentPartPr/>
                <p14:nvPr/>
              </p14:nvContentPartPr>
              <p14:xfrm>
                <a:off x="9218450" y="3115308"/>
                <a:ext cx="481680" cy="420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00450" y="3007308"/>
                  <a:ext cx="517320" cy="63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14:cNvPr>
              <p14:cNvContentPartPr/>
              <p14:nvPr/>
            </p14:nvContentPartPr>
            <p14:xfrm>
              <a:off x="9128810" y="3133308"/>
              <a:ext cx="194760" cy="351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19810" y="3124308"/>
                <a:ext cx="2124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5C4526C-7298-418F-9374-8404026D197A}"/>
                  </a:ext>
                </a:extLst>
              </p14:cNvPr>
              <p14:cNvContentPartPr/>
              <p14:nvPr/>
            </p14:nvContentPartPr>
            <p14:xfrm>
              <a:off x="9110450" y="2424468"/>
              <a:ext cx="549720" cy="1072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5C4526C-7298-418F-9374-8404026D197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56450" y="2316468"/>
                <a:ext cx="657360" cy="12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8973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703370" y="3476028"/>
            <a:ext cx="29880" cy="30600"/>
            <a:chOff x="9703370" y="3476028"/>
            <a:chExt cx="29880" cy="30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796830" y="1802697"/>
                <a:ext cx="51406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Clearly, </a:t>
                </a:r>
              </a:p>
              <a:p>
                <a:endParaRPr lang="en-US" dirty="0"/>
              </a:p>
              <a:p>
                <a:r>
                  <a:rPr lang="en-US" dirty="0"/>
                  <a:t>     (Area of Sector OAB)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Triangle OCB)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Sector OCD)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30" y="1802697"/>
                <a:ext cx="5140688" cy="1477328"/>
              </a:xfrm>
              <a:prstGeom prst="rect">
                <a:avLst/>
              </a:prstGeom>
              <a:blipFill>
                <a:blip r:embed="rId42"/>
                <a:stretch>
                  <a:fillRect l="-1068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/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area of Sector OAB is equal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blipFill>
                <a:blip r:embed="rId43"/>
                <a:stretch>
                  <a:fillRect l="-934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14:cNvPr>
              <p14:cNvContentPartPr/>
              <p14:nvPr/>
            </p14:nvContentPartPr>
            <p14:xfrm>
              <a:off x="9045290" y="3558468"/>
              <a:ext cx="628920" cy="150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27290" y="3450468"/>
                <a:ext cx="66456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416A03D-F09A-443A-B2FE-011D7B20613C}"/>
              </a:ext>
            </a:extLst>
          </p:cNvPr>
          <p:cNvGrpSpPr/>
          <p:nvPr/>
        </p:nvGrpSpPr>
        <p:grpSpPr>
          <a:xfrm>
            <a:off x="9092090" y="3811908"/>
            <a:ext cx="340560" cy="155160"/>
            <a:chOff x="9092090" y="3811908"/>
            <a:chExt cx="340560" cy="155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14:cNvPr>
                <p14:cNvContentPartPr/>
                <p14:nvPr/>
              </p14:nvContentPartPr>
              <p14:xfrm>
                <a:off x="9092090" y="3833148"/>
                <a:ext cx="10620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74090" y="3725148"/>
                  <a:ext cx="141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14:cNvPr>
                <p14:cNvContentPartPr/>
                <p14:nvPr/>
              </p14:nvContentPartPr>
              <p14:xfrm>
                <a:off x="9102890" y="3919908"/>
                <a:ext cx="79200" cy="2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84890" y="3811908"/>
                  <a:ext cx="114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14:cNvPr>
                <p14:cNvContentPartPr/>
                <p14:nvPr/>
              </p14:nvContentPartPr>
              <p14:xfrm>
                <a:off x="9220250" y="3851148"/>
                <a:ext cx="94680" cy="9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02250" y="3743148"/>
                  <a:ext cx="130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14:cNvPr>
                <p14:cNvContentPartPr/>
                <p14:nvPr/>
              </p14:nvContentPartPr>
              <p14:xfrm>
                <a:off x="9305930" y="3811908"/>
                <a:ext cx="126720" cy="155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7930" y="3703908"/>
                  <a:ext cx="16236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B12FE6-23D2-47A1-BA6F-15E5B7275C4A}"/>
              </a:ext>
            </a:extLst>
          </p:cNvPr>
          <p:cNvGrpSpPr/>
          <p:nvPr/>
        </p:nvGrpSpPr>
        <p:grpSpPr>
          <a:xfrm>
            <a:off x="9450290" y="3718308"/>
            <a:ext cx="225720" cy="218520"/>
            <a:chOff x="9450290" y="3718308"/>
            <a:chExt cx="225720" cy="218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14:cNvPr>
                <p14:cNvContentPartPr/>
                <p14:nvPr/>
              </p14:nvContentPartPr>
              <p14:xfrm>
                <a:off x="9461810" y="3718308"/>
                <a:ext cx="214200" cy="218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43780" y="3610308"/>
                  <a:ext cx="2499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14:cNvPr>
                <p14:cNvContentPartPr/>
                <p14:nvPr/>
              </p14:nvContentPartPr>
              <p14:xfrm>
                <a:off x="9450290" y="3815148"/>
                <a:ext cx="216000" cy="2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32290" y="3707148"/>
                  <a:ext cx="25164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/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Triangle OCB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blipFill>
                <a:blip r:embed="rId58"/>
                <a:stretch>
                  <a:fillRect l="-1068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14:cNvPr>
              <p14:cNvContentPartPr/>
              <p14:nvPr/>
            </p14:nvContentPartPr>
            <p14:xfrm>
              <a:off x="9258770" y="3130428"/>
              <a:ext cx="11880" cy="16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240770" y="3022428"/>
                <a:ext cx="4752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EF6A540-032D-4D9E-B70C-5C0A3BC85610}"/>
              </a:ext>
            </a:extLst>
          </p:cNvPr>
          <p:cNvGrpSpPr/>
          <p:nvPr/>
        </p:nvGrpSpPr>
        <p:grpSpPr>
          <a:xfrm>
            <a:off x="9218450" y="3115308"/>
            <a:ext cx="481680" cy="420840"/>
            <a:chOff x="9218450" y="3115308"/>
            <a:chExt cx="481680" cy="420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14:cNvPr>
                <p14:cNvContentPartPr/>
                <p14:nvPr/>
              </p14:nvContentPartPr>
              <p14:xfrm>
                <a:off x="9476570" y="3270468"/>
                <a:ext cx="5400" cy="7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58570" y="3162468"/>
                  <a:ext cx="41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14:cNvPr>
                <p14:cNvContentPartPr/>
                <p14:nvPr/>
              </p14:nvContentPartPr>
              <p14:xfrm>
                <a:off x="9435530" y="3279828"/>
                <a:ext cx="1800" cy="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17530" y="3171828"/>
                  <a:ext cx="37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14:cNvPr>
                <p14:cNvContentPartPr/>
                <p14:nvPr/>
              </p14:nvContentPartPr>
              <p14:xfrm>
                <a:off x="9218450" y="3115308"/>
                <a:ext cx="481680" cy="420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00450" y="3007308"/>
                  <a:ext cx="517320" cy="63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14:cNvPr>
              <p14:cNvContentPartPr/>
              <p14:nvPr/>
            </p14:nvContentPartPr>
            <p14:xfrm>
              <a:off x="9128810" y="3133308"/>
              <a:ext cx="194760" cy="351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19810" y="3124308"/>
                <a:ext cx="2124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5C4526C-7298-418F-9374-8404026D197A}"/>
                  </a:ext>
                </a:extLst>
              </p14:cNvPr>
              <p14:cNvContentPartPr/>
              <p14:nvPr/>
            </p14:nvContentPartPr>
            <p14:xfrm>
              <a:off x="9110450" y="2424468"/>
              <a:ext cx="549720" cy="1072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5C4526C-7298-418F-9374-8404026D197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56450" y="2316468"/>
                <a:ext cx="657360" cy="12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8321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703370" y="3476028"/>
            <a:ext cx="29880" cy="30600"/>
            <a:chOff x="9703370" y="3476028"/>
            <a:chExt cx="29880" cy="30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796830" y="1802697"/>
                <a:ext cx="51406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Clearly, </a:t>
                </a:r>
              </a:p>
              <a:p>
                <a:endParaRPr lang="en-US" dirty="0"/>
              </a:p>
              <a:p>
                <a:r>
                  <a:rPr lang="en-US" dirty="0"/>
                  <a:t>     (Area of Sector OAB)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Triangle OCB)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Sector OCD)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30" y="1802697"/>
                <a:ext cx="5140688" cy="1477328"/>
              </a:xfrm>
              <a:prstGeom prst="rect">
                <a:avLst/>
              </a:prstGeom>
              <a:blipFill>
                <a:blip r:embed="rId42"/>
                <a:stretch>
                  <a:fillRect l="-1068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/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area of Sector OAB is equal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blipFill>
                <a:blip r:embed="rId43"/>
                <a:stretch>
                  <a:fillRect l="-934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14:cNvPr>
              <p14:cNvContentPartPr/>
              <p14:nvPr/>
            </p14:nvContentPartPr>
            <p14:xfrm>
              <a:off x="9045290" y="3558468"/>
              <a:ext cx="628920" cy="150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27290" y="3450468"/>
                <a:ext cx="66456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416A03D-F09A-443A-B2FE-011D7B20613C}"/>
              </a:ext>
            </a:extLst>
          </p:cNvPr>
          <p:cNvGrpSpPr/>
          <p:nvPr/>
        </p:nvGrpSpPr>
        <p:grpSpPr>
          <a:xfrm>
            <a:off x="9092090" y="3811908"/>
            <a:ext cx="340560" cy="155160"/>
            <a:chOff x="9092090" y="3811908"/>
            <a:chExt cx="340560" cy="155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14:cNvPr>
                <p14:cNvContentPartPr/>
                <p14:nvPr/>
              </p14:nvContentPartPr>
              <p14:xfrm>
                <a:off x="9092090" y="3833148"/>
                <a:ext cx="10620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74090" y="3725148"/>
                  <a:ext cx="141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14:cNvPr>
                <p14:cNvContentPartPr/>
                <p14:nvPr/>
              </p14:nvContentPartPr>
              <p14:xfrm>
                <a:off x="9102890" y="3919908"/>
                <a:ext cx="79200" cy="2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84890" y="3811908"/>
                  <a:ext cx="114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14:cNvPr>
                <p14:cNvContentPartPr/>
                <p14:nvPr/>
              </p14:nvContentPartPr>
              <p14:xfrm>
                <a:off x="9220250" y="3851148"/>
                <a:ext cx="94680" cy="9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02250" y="3743148"/>
                  <a:ext cx="130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14:cNvPr>
                <p14:cNvContentPartPr/>
                <p14:nvPr/>
              </p14:nvContentPartPr>
              <p14:xfrm>
                <a:off x="9305930" y="3811908"/>
                <a:ext cx="126720" cy="155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7930" y="3703908"/>
                  <a:ext cx="16236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B12FE6-23D2-47A1-BA6F-15E5B7275C4A}"/>
              </a:ext>
            </a:extLst>
          </p:cNvPr>
          <p:cNvGrpSpPr/>
          <p:nvPr/>
        </p:nvGrpSpPr>
        <p:grpSpPr>
          <a:xfrm>
            <a:off x="9450290" y="3718308"/>
            <a:ext cx="225720" cy="218520"/>
            <a:chOff x="9450290" y="3718308"/>
            <a:chExt cx="225720" cy="218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14:cNvPr>
                <p14:cNvContentPartPr/>
                <p14:nvPr/>
              </p14:nvContentPartPr>
              <p14:xfrm>
                <a:off x="9461810" y="3718308"/>
                <a:ext cx="214200" cy="218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43780" y="3610308"/>
                  <a:ext cx="2499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14:cNvPr>
                <p14:cNvContentPartPr/>
                <p14:nvPr/>
              </p14:nvContentPartPr>
              <p14:xfrm>
                <a:off x="9450290" y="3815148"/>
                <a:ext cx="216000" cy="2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32290" y="3707148"/>
                  <a:ext cx="25164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/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Triangle OCB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blipFill>
                <a:blip r:embed="rId58"/>
                <a:stretch>
                  <a:fillRect l="-1068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14:cNvPr>
              <p14:cNvContentPartPr/>
              <p14:nvPr/>
            </p14:nvContentPartPr>
            <p14:xfrm>
              <a:off x="9258770" y="3130428"/>
              <a:ext cx="11880" cy="16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240770" y="3022428"/>
                <a:ext cx="4752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EF6A540-032D-4D9E-B70C-5C0A3BC85610}"/>
              </a:ext>
            </a:extLst>
          </p:cNvPr>
          <p:cNvGrpSpPr/>
          <p:nvPr/>
        </p:nvGrpSpPr>
        <p:grpSpPr>
          <a:xfrm>
            <a:off x="9218450" y="3115308"/>
            <a:ext cx="481680" cy="420840"/>
            <a:chOff x="9218450" y="3115308"/>
            <a:chExt cx="481680" cy="420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14:cNvPr>
                <p14:cNvContentPartPr/>
                <p14:nvPr/>
              </p14:nvContentPartPr>
              <p14:xfrm>
                <a:off x="9476570" y="3270468"/>
                <a:ext cx="5400" cy="7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58570" y="3162468"/>
                  <a:ext cx="41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14:cNvPr>
                <p14:cNvContentPartPr/>
                <p14:nvPr/>
              </p14:nvContentPartPr>
              <p14:xfrm>
                <a:off x="9435530" y="3279828"/>
                <a:ext cx="1800" cy="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17530" y="3171828"/>
                  <a:ext cx="37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14:cNvPr>
                <p14:cNvContentPartPr/>
                <p14:nvPr/>
              </p14:nvContentPartPr>
              <p14:xfrm>
                <a:off x="9218450" y="3115308"/>
                <a:ext cx="481680" cy="420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00450" y="3007308"/>
                  <a:ext cx="517320" cy="63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14:cNvPr>
              <p14:cNvContentPartPr/>
              <p14:nvPr/>
            </p14:nvContentPartPr>
            <p14:xfrm>
              <a:off x="9128810" y="3133308"/>
              <a:ext cx="194760" cy="351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19810" y="3124308"/>
                <a:ext cx="2124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0D23D61-2AEB-4CBE-B635-D1CAEF478B06}"/>
                  </a:ext>
                </a:extLst>
              </p14:cNvPr>
              <p14:cNvContentPartPr/>
              <p14:nvPr/>
            </p14:nvContentPartPr>
            <p14:xfrm>
              <a:off x="9142130" y="2355348"/>
              <a:ext cx="1429560" cy="1108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0D23D61-2AEB-4CBE-B635-D1CAEF478B0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88490" y="2247708"/>
                <a:ext cx="1537200" cy="13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/>
              <p:nvPr/>
            </p:nvSpPr>
            <p:spPr>
              <a:xfrm>
                <a:off x="796830" y="3657108"/>
                <a:ext cx="5140688" cy="2168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Now, let’s focus on Sector OCD.</a:t>
                </a:r>
              </a:p>
              <a:p>
                <a:r>
                  <a:rPr lang="en-US" dirty="0"/>
                  <a:t>As we’ve stated, we know that the area of a sector is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Since the radius of that sector is 1 (because it is a sector from a unit circle), therefore the area of Sector OCD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other words, the area of Sector OCD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30" y="3657108"/>
                <a:ext cx="5140688" cy="2168607"/>
              </a:xfrm>
              <a:prstGeom prst="rect">
                <a:avLst/>
              </a:prstGeom>
              <a:blipFill>
                <a:blip r:embed="rId70"/>
                <a:stretch>
                  <a:fillRect l="-1068" t="-1685" r="-237" b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849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703370" y="3476028"/>
            <a:ext cx="29880" cy="30600"/>
            <a:chOff x="9703370" y="3476028"/>
            <a:chExt cx="29880" cy="30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796830" y="1802697"/>
                <a:ext cx="51406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Clearly, </a:t>
                </a:r>
              </a:p>
              <a:p>
                <a:endParaRPr lang="en-US" dirty="0"/>
              </a:p>
              <a:p>
                <a:r>
                  <a:rPr lang="en-US" dirty="0"/>
                  <a:t>     (Area of Sector OAB)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Triangle OCB)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Sector OCD)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30" y="1802697"/>
                <a:ext cx="5140688" cy="1477328"/>
              </a:xfrm>
              <a:prstGeom prst="rect">
                <a:avLst/>
              </a:prstGeom>
              <a:blipFill>
                <a:blip r:embed="rId42"/>
                <a:stretch>
                  <a:fillRect l="-1068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/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area of Sector OAB is equal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blipFill>
                <a:blip r:embed="rId43"/>
                <a:stretch>
                  <a:fillRect l="-934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14:cNvPr>
              <p14:cNvContentPartPr/>
              <p14:nvPr/>
            </p14:nvContentPartPr>
            <p14:xfrm>
              <a:off x="9045290" y="3558468"/>
              <a:ext cx="628920" cy="150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27290" y="3450468"/>
                <a:ext cx="66456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416A03D-F09A-443A-B2FE-011D7B20613C}"/>
              </a:ext>
            </a:extLst>
          </p:cNvPr>
          <p:cNvGrpSpPr/>
          <p:nvPr/>
        </p:nvGrpSpPr>
        <p:grpSpPr>
          <a:xfrm>
            <a:off x="9092090" y="3811908"/>
            <a:ext cx="340560" cy="155160"/>
            <a:chOff x="9092090" y="3811908"/>
            <a:chExt cx="340560" cy="155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14:cNvPr>
                <p14:cNvContentPartPr/>
                <p14:nvPr/>
              </p14:nvContentPartPr>
              <p14:xfrm>
                <a:off x="9092090" y="3833148"/>
                <a:ext cx="10620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74090" y="3725148"/>
                  <a:ext cx="141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14:cNvPr>
                <p14:cNvContentPartPr/>
                <p14:nvPr/>
              </p14:nvContentPartPr>
              <p14:xfrm>
                <a:off x="9102890" y="3919908"/>
                <a:ext cx="79200" cy="2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84890" y="3811908"/>
                  <a:ext cx="114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14:cNvPr>
                <p14:cNvContentPartPr/>
                <p14:nvPr/>
              </p14:nvContentPartPr>
              <p14:xfrm>
                <a:off x="9220250" y="3851148"/>
                <a:ext cx="94680" cy="9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02250" y="3743148"/>
                  <a:ext cx="130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14:cNvPr>
                <p14:cNvContentPartPr/>
                <p14:nvPr/>
              </p14:nvContentPartPr>
              <p14:xfrm>
                <a:off x="9305930" y="3811908"/>
                <a:ext cx="126720" cy="155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7930" y="3703908"/>
                  <a:ext cx="16236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B12FE6-23D2-47A1-BA6F-15E5B7275C4A}"/>
              </a:ext>
            </a:extLst>
          </p:cNvPr>
          <p:cNvGrpSpPr/>
          <p:nvPr/>
        </p:nvGrpSpPr>
        <p:grpSpPr>
          <a:xfrm>
            <a:off x="9450290" y="3718308"/>
            <a:ext cx="225720" cy="218520"/>
            <a:chOff x="9450290" y="3718308"/>
            <a:chExt cx="225720" cy="218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14:cNvPr>
                <p14:cNvContentPartPr/>
                <p14:nvPr/>
              </p14:nvContentPartPr>
              <p14:xfrm>
                <a:off x="9461810" y="3718308"/>
                <a:ext cx="214200" cy="218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43780" y="3610308"/>
                  <a:ext cx="2499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14:cNvPr>
                <p14:cNvContentPartPr/>
                <p14:nvPr/>
              </p14:nvContentPartPr>
              <p14:xfrm>
                <a:off x="9450290" y="3815148"/>
                <a:ext cx="216000" cy="2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32290" y="3707148"/>
                  <a:ext cx="25164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/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Triangle OCB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blipFill>
                <a:blip r:embed="rId58"/>
                <a:stretch>
                  <a:fillRect l="-1068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14:cNvPr>
              <p14:cNvContentPartPr/>
              <p14:nvPr/>
            </p14:nvContentPartPr>
            <p14:xfrm>
              <a:off x="9258770" y="3130428"/>
              <a:ext cx="11880" cy="16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240770" y="3022428"/>
                <a:ext cx="4752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EF6A540-032D-4D9E-B70C-5C0A3BC85610}"/>
              </a:ext>
            </a:extLst>
          </p:cNvPr>
          <p:cNvGrpSpPr/>
          <p:nvPr/>
        </p:nvGrpSpPr>
        <p:grpSpPr>
          <a:xfrm>
            <a:off x="9218450" y="3115308"/>
            <a:ext cx="481680" cy="420840"/>
            <a:chOff x="9218450" y="3115308"/>
            <a:chExt cx="481680" cy="420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14:cNvPr>
                <p14:cNvContentPartPr/>
                <p14:nvPr/>
              </p14:nvContentPartPr>
              <p14:xfrm>
                <a:off x="9476570" y="3270468"/>
                <a:ext cx="5400" cy="7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58570" y="3162468"/>
                  <a:ext cx="41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14:cNvPr>
                <p14:cNvContentPartPr/>
                <p14:nvPr/>
              </p14:nvContentPartPr>
              <p14:xfrm>
                <a:off x="9435530" y="3279828"/>
                <a:ext cx="1800" cy="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17530" y="3171828"/>
                  <a:ext cx="37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14:cNvPr>
                <p14:cNvContentPartPr/>
                <p14:nvPr/>
              </p14:nvContentPartPr>
              <p14:xfrm>
                <a:off x="9218450" y="3115308"/>
                <a:ext cx="481680" cy="420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00450" y="3007308"/>
                  <a:ext cx="517320" cy="63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14:cNvPr>
              <p14:cNvContentPartPr/>
              <p14:nvPr/>
            </p14:nvContentPartPr>
            <p14:xfrm>
              <a:off x="9128810" y="3133308"/>
              <a:ext cx="194760" cy="351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19810" y="3124308"/>
                <a:ext cx="2124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/>
              <p:nvPr/>
            </p:nvSpPr>
            <p:spPr>
              <a:xfrm>
                <a:off x="6168749" y="5092872"/>
                <a:ext cx="5140688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Sector OCD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5092872"/>
                <a:ext cx="5140688" cy="508537"/>
              </a:xfrm>
              <a:prstGeom prst="rect">
                <a:avLst/>
              </a:prstGeom>
              <a:blipFill>
                <a:blip r:embed="rId68"/>
                <a:stretch>
                  <a:fillRect l="-106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9CD4FF-0B17-415F-AE35-3EC36C0DDD42}"/>
                  </a:ext>
                </a:extLst>
              </p14:cNvPr>
              <p14:cNvContentPartPr/>
              <p14:nvPr/>
            </p14:nvContentPartPr>
            <p14:xfrm>
              <a:off x="9192890" y="2463708"/>
              <a:ext cx="1383840" cy="980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9CD4FF-0B17-415F-AE35-3EC36C0DDD4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139250" y="2356068"/>
                <a:ext cx="1491480" cy="119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1284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703370" y="3476028"/>
            <a:ext cx="29880" cy="30600"/>
            <a:chOff x="9703370" y="3476028"/>
            <a:chExt cx="29880" cy="30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838200" y="1803320"/>
                <a:ext cx="5140688" cy="3286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Clearly, </a:t>
                </a:r>
              </a:p>
              <a:p>
                <a:endParaRPr lang="en-US" dirty="0"/>
              </a:p>
              <a:p>
                <a:r>
                  <a:rPr lang="en-US" dirty="0"/>
                  <a:t>     (Area of Sector OAB)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Triangle OCB)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(Area of Sector OCD)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Putting together the statement above and the statement to the right, we get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03320"/>
                <a:ext cx="5140688" cy="3286862"/>
              </a:xfrm>
              <a:prstGeom prst="rect">
                <a:avLst/>
              </a:prstGeom>
              <a:blipFill>
                <a:blip r:embed="rId42"/>
                <a:stretch>
                  <a:fillRect l="-1068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/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area of Sector OAB is equal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blipFill>
                <a:blip r:embed="rId43"/>
                <a:stretch>
                  <a:fillRect l="-934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14:cNvPr>
              <p14:cNvContentPartPr/>
              <p14:nvPr/>
            </p14:nvContentPartPr>
            <p14:xfrm>
              <a:off x="9045290" y="3558468"/>
              <a:ext cx="628920" cy="150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27290" y="3450468"/>
                <a:ext cx="66456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416A03D-F09A-443A-B2FE-011D7B20613C}"/>
              </a:ext>
            </a:extLst>
          </p:cNvPr>
          <p:cNvGrpSpPr/>
          <p:nvPr/>
        </p:nvGrpSpPr>
        <p:grpSpPr>
          <a:xfrm>
            <a:off x="9092090" y="3811908"/>
            <a:ext cx="340560" cy="155160"/>
            <a:chOff x="9092090" y="3811908"/>
            <a:chExt cx="340560" cy="155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14:cNvPr>
                <p14:cNvContentPartPr/>
                <p14:nvPr/>
              </p14:nvContentPartPr>
              <p14:xfrm>
                <a:off x="9092090" y="3833148"/>
                <a:ext cx="10620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74090" y="3725148"/>
                  <a:ext cx="141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14:cNvPr>
                <p14:cNvContentPartPr/>
                <p14:nvPr/>
              </p14:nvContentPartPr>
              <p14:xfrm>
                <a:off x="9102890" y="3919908"/>
                <a:ext cx="79200" cy="2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84890" y="3811908"/>
                  <a:ext cx="114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14:cNvPr>
                <p14:cNvContentPartPr/>
                <p14:nvPr/>
              </p14:nvContentPartPr>
              <p14:xfrm>
                <a:off x="9220250" y="3851148"/>
                <a:ext cx="94680" cy="9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02250" y="3743148"/>
                  <a:ext cx="130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14:cNvPr>
                <p14:cNvContentPartPr/>
                <p14:nvPr/>
              </p14:nvContentPartPr>
              <p14:xfrm>
                <a:off x="9305930" y="3811908"/>
                <a:ext cx="126720" cy="155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7930" y="3703908"/>
                  <a:ext cx="16236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B12FE6-23D2-47A1-BA6F-15E5B7275C4A}"/>
              </a:ext>
            </a:extLst>
          </p:cNvPr>
          <p:cNvGrpSpPr/>
          <p:nvPr/>
        </p:nvGrpSpPr>
        <p:grpSpPr>
          <a:xfrm>
            <a:off x="9450290" y="3718308"/>
            <a:ext cx="225720" cy="218520"/>
            <a:chOff x="9450290" y="3718308"/>
            <a:chExt cx="225720" cy="218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14:cNvPr>
                <p14:cNvContentPartPr/>
                <p14:nvPr/>
              </p14:nvContentPartPr>
              <p14:xfrm>
                <a:off x="9461810" y="3718308"/>
                <a:ext cx="214200" cy="218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43780" y="3610308"/>
                  <a:ext cx="2499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14:cNvPr>
                <p14:cNvContentPartPr/>
                <p14:nvPr/>
              </p14:nvContentPartPr>
              <p14:xfrm>
                <a:off x="9450290" y="3815148"/>
                <a:ext cx="216000" cy="2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32290" y="3707148"/>
                  <a:ext cx="25164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/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Triangle OCB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blipFill>
                <a:blip r:embed="rId58"/>
                <a:stretch>
                  <a:fillRect l="-1068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14:cNvPr>
              <p14:cNvContentPartPr/>
              <p14:nvPr/>
            </p14:nvContentPartPr>
            <p14:xfrm>
              <a:off x="9258770" y="3130428"/>
              <a:ext cx="11880" cy="16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240770" y="3022428"/>
                <a:ext cx="4752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EF6A540-032D-4D9E-B70C-5C0A3BC85610}"/>
              </a:ext>
            </a:extLst>
          </p:cNvPr>
          <p:cNvGrpSpPr/>
          <p:nvPr/>
        </p:nvGrpSpPr>
        <p:grpSpPr>
          <a:xfrm>
            <a:off x="9218450" y="3115308"/>
            <a:ext cx="481680" cy="420840"/>
            <a:chOff x="9218450" y="3115308"/>
            <a:chExt cx="481680" cy="420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14:cNvPr>
                <p14:cNvContentPartPr/>
                <p14:nvPr/>
              </p14:nvContentPartPr>
              <p14:xfrm>
                <a:off x="9476570" y="3270468"/>
                <a:ext cx="5400" cy="7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58570" y="3162468"/>
                  <a:ext cx="41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14:cNvPr>
                <p14:cNvContentPartPr/>
                <p14:nvPr/>
              </p14:nvContentPartPr>
              <p14:xfrm>
                <a:off x="9435530" y="3279828"/>
                <a:ext cx="1800" cy="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17530" y="3171828"/>
                  <a:ext cx="37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14:cNvPr>
                <p14:cNvContentPartPr/>
                <p14:nvPr/>
              </p14:nvContentPartPr>
              <p14:xfrm>
                <a:off x="9218450" y="3115308"/>
                <a:ext cx="481680" cy="420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00450" y="3007308"/>
                  <a:ext cx="517320" cy="63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14:cNvPr>
              <p14:cNvContentPartPr/>
              <p14:nvPr/>
            </p14:nvContentPartPr>
            <p14:xfrm>
              <a:off x="9128810" y="3133308"/>
              <a:ext cx="194760" cy="351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19810" y="3124308"/>
                <a:ext cx="2124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/>
              <p:nvPr/>
            </p:nvSpPr>
            <p:spPr>
              <a:xfrm>
                <a:off x="6168749" y="5092872"/>
                <a:ext cx="5140688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Sector OCD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5092872"/>
                <a:ext cx="5140688" cy="508537"/>
              </a:xfrm>
              <a:prstGeom prst="rect">
                <a:avLst/>
              </a:prstGeom>
              <a:blipFill>
                <a:blip r:embed="rId68"/>
                <a:stretch>
                  <a:fillRect l="-106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786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703370" y="3476028"/>
            <a:ext cx="29880" cy="30600"/>
            <a:chOff x="9703370" y="3476028"/>
            <a:chExt cx="29880" cy="30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838200" y="1926233"/>
                <a:ext cx="5140688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6233"/>
                <a:ext cx="5140688" cy="50687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/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area of Sector OAB is equal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blipFill>
                <a:blip r:embed="rId43"/>
                <a:stretch>
                  <a:fillRect l="-934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14:cNvPr>
              <p14:cNvContentPartPr/>
              <p14:nvPr/>
            </p14:nvContentPartPr>
            <p14:xfrm>
              <a:off x="9045290" y="3558468"/>
              <a:ext cx="628920" cy="150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27290" y="3450468"/>
                <a:ext cx="66456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416A03D-F09A-443A-B2FE-011D7B20613C}"/>
              </a:ext>
            </a:extLst>
          </p:cNvPr>
          <p:cNvGrpSpPr/>
          <p:nvPr/>
        </p:nvGrpSpPr>
        <p:grpSpPr>
          <a:xfrm>
            <a:off x="9092090" y="3811908"/>
            <a:ext cx="340560" cy="155160"/>
            <a:chOff x="9092090" y="3811908"/>
            <a:chExt cx="340560" cy="155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14:cNvPr>
                <p14:cNvContentPartPr/>
                <p14:nvPr/>
              </p14:nvContentPartPr>
              <p14:xfrm>
                <a:off x="9092090" y="3833148"/>
                <a:ext cx="10620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74090" y="3725148"/>
                  <a:ext cx="141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14:cNvPr>
                <p14:cNvContentPartPr/>
                <p14:nvPr/>
              </p14:nvContentPartPr>
              <p14:xfrm>
                <a:off x="9102890" y="3919908"/>
                <a:ext cx="79200" cy="2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84890" y="3811908"/>
                  <a:ext cx="114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14:cNvPr>
                <p14:cNvContentPartPr/>
                <p14:nvPr/>
              </p14:nvContentPartPr>
              <p14:xfrm>
                <a:off x="9220250" y="3851148"/>
                <a:ext cx="94680" cy="9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02250" y="3743148"/>
                  <a:ext cx="130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14:cNvPr>
                <p14:cNvContentPartPr/>
                <p14:nvPr/>
              </p14:nvContentPartPr>
              <p14:xfrm>
                <a:off x="9305930" y="3811908"/>
                <a:ext cx="126720" cy="155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7930" y="3703908"/>
                  <a:ext cx="16236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B12FE6-23D2-47A1-BA6F-15E5B7275C4A}"/>
              </a:ext>
            </a:extLst>
          </p:cNvPr>
          <p:cNvGrpSpPr/>
          <p:nvPr/>
        </p:nvGrpSpPr>
        <p:grpSpPr>
          <a:xfrm>
            <a:off x="9450290" y="3718308"/>
            <a:ext cx="225720" cy="218520"/>
            <a:chOff x="9450290" y="3718308"/>
            <a:chExt cx="225720" cy="218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14:cNvPr>
                <p14:cNvContentPartPr/>
                <p14:nvPr/>
              </p14:nvContentPartPr>
              <p14:xfrm>
                <a:off x="9461810" y="3718308"/>
                <a:ext cx="214200" cy="218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43780" y="3610308"/>
                  <a:ext cx="2499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14:cNvPr>
                <p14:cNvContentPartPr/>
                <p14:nvPr/>
              </p14:nvContentPartPr>
              <p14:xfrm>
                <a:off x="9450290" y="3815148"/>
                <a:ext cx="216000" cy="2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32290" y="3707148"/>
                  <a:ext cx="25164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/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Triangle OCB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blipFill>
                <a:blip r:embed="rId58"/>
                <a:stretch>
                  <a:fillRect l="-1068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14:cNvPr>
              <p14:cNvContentPartPr/>
              <p14:nvPr/>
            </p14:nvContentPartPr>
            <p14:xfrm>
              <a:off x="9258770" y="3130428"/>
              <a:ext cx="11880" cy="16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240770" y="3022428"/>
                <a:ext cx="4752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EF6A540-032D-4D9E-B70C-5C0A3BC85610}"/>
              </a:ext>
            </a:extLst>
          </p:cNvPr>
          <p:cNvGrpSpPr/>
          <p:nvPr/>
        </p:nvGrpSpPr>
        <p:grpSpPr>
          <a:xfrm>
            <a:off x="9218450" y="3115308"/>
            <a:ext cx="481680" cy="420840"/>
            <a:chOff x="9218450" y="3115308"/>
            <a:chExt cx="481680" cy="420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14:cNvPr>
                <p14:cNvContentPartPr/>
                <p14:nvPr/>
              </p14:nvContentPartPr>
              <p14:xfrm>
                <a:off x="9476570" y="3270468"/>
                <a:ext cx="5400" cy="7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58570" y="3162468"/>
                  <a:ext cx="41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14:cNvPr>
                <p14:cNvContentPartPr/>
                <p14:nvPr/>
              </p14:nvContentPartPr>
              <p14:xfrm>
                <a:off x="9435530" y="3279828"/>
                <a:ext cx="1800" cy="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17530" y="3171828"/>
                  <a:ext cx="37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14:cNvPr>
                <p14:cNvContentPartPr/>
                <p14:nvPr/>
              </p14:nvContentPartPr>
              <p14:xfrm>
                <a:off x="9218450" y="3115308"/>
                <a:ext cx="481680" cy="420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00450" y="3007308"/>
                  <a:ext cx="517320" cy="63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14:cNvPr>
              <p14:cNvContentPartPr/>
              <p14:nvPr/>
            </p14:nvContentPartPr>
            <p14:xfrm>
              <a:off x="9128810" y="3133308"/>
              <a:ext cx="194760" cy="351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19810" y="3124308"/>
                <a:ext cx="2124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/>
              <p:nvPr/>
            </p:nvSpPr>
            <p:spPr>
              <a:xfrm>
                <a:off x="6168749" y="5092872"/>
                <a:ext cx="5140688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Sector OCD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5092872"/>
                <a:ext cx="5140688" cy="508537"/>
              </a:xfrm>
              <a:prstGeom prst="rect">
                <a:avLst/>
              </a:prstGeom>
              <a:blipFill>
                <a:blip r:embed="rId68"/>
                <a:stretch>
                  <a:fillRect l="-106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1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703370" y="3476028"/>
            <a:ext cx="29880" cy="30600"/>
            <a:chOff x="9703370" y="3476028"/>
            <a:chExt cx="29880" cy="30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838200" y="1926233"/>
                <a:ext cx="5140688" cy="2975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Multiplying the left middle and right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/>
                  <a:t> gives us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func>
                                        <m:func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≤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func>
                                        <m:func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6233"/>
                <a:ext cx="5140688" cy="2975815"/>
              </a:xfrm>
              <a:prstGeom prst="rect">
                <a:avLst/>
              </a:prstGeom>
              <a:blipFill>
                <a:blip r:embed="rId42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/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area of Sector OAB is equal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blipFill>
                <a:blip r:embed="rId43"/>
                <a:stretch>
                  <a:fillRect l="-934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14:cNvPr>
              <p14:cNvContentPartPr/>
              <p14:nvPr/>
            </p14:nvContentPartPr>
            <p14:xfrm>
              <a:off x="9045290" y="3558468"/>
              <a:ext cx="628920" cy="150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27290" y="3450468"/>
                <a:ext cx="66456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416A03D-F09A-443A-B2FE-011D7B20613C}"/>
              </a:ext>
            </a:extLst>
          </p:cNvPr>
          <p:cNvGrpSpPr/>
          <p:nvPr/>
        </p:nvGrpSpPr>
        <p:grpSpPr>
          <a:xfrm>
            <a:off x="9092090" y="3811908"/>
            <a:ext cx="340560" cy="155160"/>
            <a:chOff x="9092090" y="3811908"/>
            <a:chExt cx="340560" cy="155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14:cNvPr>
                <p14:cNvContentPartPr/>
                <p14:nvPr/>
              </p14:nvContentPartPr>
              <p14:xfrm>
                <a:off x="9092090" y="3833148"/>
                <a:ext cx="10620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74090" y="3725148"/>
                  <a:ext cx="141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14:cNvPr>
                <p14:cNvContentPartPr/>
                <p14:nvPr/>
              </p14:nvContentPartPr>
              <p14:xfrm>
                <a:off x="9102890" y="3919908"/>
                <a:ext cx="79200" cy="2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84890" y="3811908"/>
                  <a:ext cx="114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14:cNvPr>
                <p14:cNvContentPartPr/>
                <p14:nvPr/>
              </p14:nvContentPartPr>
              <p14:xfrm>
                <a:off x="9220250" y="3851148"/>
                <a:ext cx="94680" cy="9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02250" y="3743148"/>
                  <a:ext cx="130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14:cNvPr>
                <p14:cNvContentPartPr/>
                <p14:nvPr/>
              </p14:nvContentPartPr>
              <p14:xfrm>
                <a:off x="9305930" y="3811908"/>
                <a:ext cx="126720" cy="155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7930" y="3703908"/>
                  <a:ext cx="16236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B12FE6-23D2-47A1-BA6F-15E5B7275C4A}"/>
              </a:ext>
            </a:extLst>
          </p:cNvPr>
          <p:cNvGrpSpPr/>
          <p:nvPr/>
        </p:nvGrpSpPr>
        <p:grpSpPr>
          <a:xfrm>
            <a:off x="9450290" y="3718308"/>
            <a:ext cx="225720" cy="218520"/>
            <a:chOff x="9450290" y="3718308"/>
            <a:chExt cx="225720" cy="218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14:cNvPr>
                <p14:cNvContentPartPr/>
                <p14:nvPr/>
              </p14:nvContentPartPr>
              <p14:xfrm>
                <a:off x="9461810" y="3718308"/>
                <a:ext cx="214200" cy="218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43780" y="3610308"/>
                  <a:ext cx="2499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14:cNvPr>
                <p14:cNvContentPartPr/>
                <p14:nvPr/>
              </p14:nvContentPartPr>
              <p14:xfrm>
                <a:off x="9450290" y="3815148"/>
                <a:ext cx="216000" cy="2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32290" y="3707148"/>
                  <a:ext cx="25164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/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Triangle OCB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blipFill>
                <a:blip r:embed="rId58"/>
                <a:stretch>
                  <a:fillRect l="-1068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14:cNvPr>
              <p14:cNvContentPartPr/>
              <p14:nvPr/>
            </p14:nvContentPartPr>
            <p14:xfrm>
              <a:off x="9258770" y="3130428"/>
              <a:ext cx="11880" cy="16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240770" y="3022428"/>
                <a:ext cx="4752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EF6A540-032D-4D9E-B70C-5C0A3BC85610}"/>
              </a:ext>
            </a:extLst>
          </p:cNvPr>
          <p:cNvGrpSpPr/>
          <p:nvPr/>
        </p:nvGrpSpPr>
        <p:grpSpPr>
          <a:xfrm>
            <a:off x="9218450" y="3115308"/>
            <a:ext cx="481680" cy="420840"/>
            <a:chOff x="9218450" y="3115308"/>
            <a:chExt cx="481680" cy="420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14:cNvPr>
                <p14:cNvContentPartPr/>
                <p14:nvPr/>
              </p14:nvContentPartPr>
              <p14:xfrm>
                <a:off x="9476570" y="3270468"/>
                <a:ext cx="5400" cy="7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58570" y="3162468"/>
                  <a:ext cx="41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14:cNvPr>
                <p14:cNvContentPartPr/>
                <p14:nvPr/>
              </p14:nvContentPartPr>
              <p14:xfrm>
                <a:off x="9435530" y="3279828"/>
                <a:ext cx="1800" cy="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17530" y="3171828"/>
                  <a:ext cx="37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14:cNvPr>
                <p14:cNvContentPartPr/>
                <p14:nvPr/>
              </p14:nvContentPartPr>
              <p14:xfrm>
                <a:off x="9218450" y="3115308"/>
                <a:ext cx="481680" cy="420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00450" y="3007308"/>
                  <a:ext cx="517320" cy="63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14:cNvPr>
              <p14:cNvContentPartPr/>
              <p14:nvPr/>
            </p14:nvContentPartPr>
            <p14:xfrm>
              <a:off x="9128810" y="3133308"/>
              <a:ext cx="194760" cy="351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19810" y="3124308"/>
                <a:ext cx="2124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/>
              <p:nvPr/>
            </p:nvSpPr>
            <p:spPr>
              <a:xfrm>
                <a:off x="6168749" y="5092872"/>
                <a:ext cx="5140688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Sector OCD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5092872"/>
                <a:ext cx="5140688" cy="508537"/>
              </a:xfrm>
              <a:prstGeom prst="rect">
                <a:avLst/>
              </a:prstGeom>
              <a:blipFill>
                <a:blip r:embed="rId68"/>
                <a:stretch>
                  <a:fillRect l="-106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1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18BB4F-5E55-4EBD-999D-85A216B20F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18BB4F-5E55-4EBD-999D-85A216B20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E27EC-BF09-4F36-B136-9A1B22D88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will do this proof in two parts.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the first part, we will prove that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need to prove this because it comes up within the main proof, which we will then do in part 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E27EC-BF09-4F36-B136-9A1B22D88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331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703370" y="3476028"/>
            <a:ext cx="29880" cy="30600"/>
            <a:chOff x="9703370" y="3476028"/>
            <a:chExt cx="29880" cy="30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838200" y="1926233"/>
                <a:ext cx="5140688" cy="2975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Multiplying the left middle and right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/>
                  <a:t> gives us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func>
                                        <m:func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≤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func>
                                        <m:func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6233"/>
                <a:ext cx="5140688" cy="2975815"/>
              </a:xfrm>
              <a:prstGeom prst="rect">
                <a:avLst/>
              </a:prstGeom>
              <a:blipFill>
                <a:blip r:embed="rId42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/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area of Sector OAB is equal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blipFill>
                <a:blip r:embed="rId43"/>
                <a:stretch>
                  <a:fillRect l="-934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14:cNvPr>
              <p14:cNvContentPartPr/>
              <p14:nvPr/>
            </p14:nvContentPartPr>
            <p14:xfrm>
              <a:off x="9045290" y="3558468"/>
              <a:ext cx="628920" cy="150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27290" y="3450468"/>
                <a:ext cx="66456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416A03D-F09A-443A-B2FE-011D7B20613C}"/>
              </a:ext>
            </a:extLst>
          </p:cNvPr>
          <p:cNvGrpSpPr/>
          <p:nvPr/>
        </p:nvGrpSpPr>
        <p:grpSpPr>
          <a:xfrm>
            <a:off x="9092090" y="3811908"/>
            <a:ext cx="340560" cy="155160"/>
            <a:chOff x="9092090" y="3811908"/>
            <a:chExt cx="340560" cy="155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14:cNvPr>
                <p14:cNvContentPartPr/>
                <p14:nvPr/>
              </p14:nvContentPartPr>
              <p14:xfrm>
                <a:off x="9092090" y="3833148"/>
                <a:ext cx="10620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74090" y="3725148"/>
                  <a:ext cx="141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14:cNvPr>
                <p14:cNvContentPartPr/>
                <p14:nvPr/>
              </p14:nvContentPartPr>
              <p14:xfrm>
                <a:off x="9102890" y="3919908"/>
                <a:ext cx="79200" cy="2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84890" y="3811908"/>
                  <a:ext cx="114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14:cNvPr>
                <p14:cNvContentPartPr/>
                <p14:nvPr/>
              </p14:nvContentPartPr>
              <p14:xfrm>
                <a:off x="9220250" y="3851148"/>
                <a:ext cx="94680" cy="9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02250" y="3743148"/>
                  <a:ext cx="130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14:cNvPr>
                <p14:cNvContentPartPr/>
                <p14:nvPr/>
              </p14:nvContentPartPr>
              <p14:xfrm>
                <a:off x="9305930" y="3811908"/>
                <a:ext cx="126720" cy="155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7930" y="3703908"/>
                  <a:ext cx="16236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B12FE6-23D2-47A1-BA6F-15E5B7275C4A}"/>
              </a:ext>
            </a:extLst>
          </p:cNvPr>
          <p:cNvGrpSpPr/>
          <p:nvPr/>
        </p:nvGrpSpPr>
        <p:grpSpPr>
          <a:xfrm>
            <a:off x="9450290" y="3718308"/>
            <a:ext cx="225720" cy="218520"/>
            <a:chOff x="9450290" y="3718308"/>
            <a:chExt cx="225720" cy="218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14:cNvPr>
                <p14:cNvContentPartPr/>
                <p14:nvPr/>
              </p14:nvContentPartPr>
              <p14:xfrm>
                <a:off x="9461810" y="3718308"/>
                <a:ext cx="214200" cy="218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43780" y="3610308"/>
                  <a:ext cx="2499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14:cNvPr>
                <p14:cNvContentPartPr/>
                <p14:nvPr/>
              </p14:nvContentPartPr>
              <p14:xfrm>
                <a:off x="9450290" y="3815148"/>
                <a:ext cx="216000" cy="2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32290" y="3707148"/>
                  <a:ext cx="25164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/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Triangle OCB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blipFill>
                <a:blip r:embed="rId58"/>
                <a:stretch>
                  <a:fillRect l="-1068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14:cNvPr>
              <p14:cNvContentPartPr/>
              <p14:nvPr/>
            </p14:nvContentPartPr>
            <p14:xfrm>
              <a:off x="9258770" y="3130428"/>
              <a:ext cx="11880" cy="16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240770" y="3022428"/>
                <a:ext cx="4752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EF6A540-032D-4D9E-B70C-5C0A3BC85610}"/>
              </a:ext>
            </a:extLst>
          </p:cNvPr>
          <p:cNvGrpSpPr/>
          <p:nvPr/>
        </p:nvGrpSpPr>
        <p:grpSpPr>
          <a:xfrm>
            <a:off x="9218450" y="3115308"/>
            <a:ext cx="481680" cy="420840"/>
            <a:chOff x="9218450" y="3115308"/>
            <a:chExt cx="481680" cy="420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14:cNvPr>
                <p14:cNvContentPartPr/>
                <p14:nvPr/>
              </p14:nvContentPartPr>
              <p14:xfrm>
                <a:off x="9476570" y="3270468"/>
                <a:ext cx="5400" cy="7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58570" y="3162468"/>
                  <a:ext cx="41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14:cNvPr>
                <p14:cNvContentPartPr/>
                <p14:nvPr/>
              </p14:nvContentPartPr>
              <p14:xfrm>
                <a:off x="9435530" y="3279828"/>
                <a:ext cx="1800" cy="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17530" y="3171828"/>
                  <a:ext cx="37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14:cNvPr>
                <p14:cNvContentPartPr/>
                <p14:nvPr/>
              </p14:nvContentPartPr>
              <p14:xfrm>
                <a:off x="9218450" y="3115308"/>
                <a:ext cx="481680" cy="420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00450" y="3007308"/>
                  <a:ext cx="517320" cy="63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14:cNvPr>
              <p14:cNvContentPartPr/>
              <p14:nvPr/>
            </p14:nvContentPartPr>
            <p14:xfrm>
              <a:off x="9128810" y="3133308"/>
              <a:ext cx="194760" cy="351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19810" y="3124308"/>
                <a:ext cx="2124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/>
              <p:nvPr/>
            </p:nvSpPr>
            <p:spPr>
              <a:xfrm>
                <a:off x="6168749" y="5092872"/>
                <a:ext cx="5140688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Sector OCD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5092872"/>
                <a:ext cx="5140688" cy="508537"/>
              </a:xfrm>
              <a:prstGeom prst="rect">
                <a:avLst/>
              </a:prstGeom>
              <a:blipFill>
                <a:blip r:embed="rId68"/>
                <a:stretch>
                  <a:fillRect l="-106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AF2547-4727-4FF3-939A-6B57F9FE92D8}"/>
                  </a:ext>
                </a:extLst>
              </p14:cNvPr>
              <p14:cNvContentPartPr/>
              <p14:nvPr/>
            </p14:nvContentPartPr>
            <p14:xfrm>
              <a:off x="1533890" y="3612828"/>
              <a:ext cx="312120" cy="206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AF2547-4727-4FF3-939A-6B57F9FE92D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515890" y="3595188"/>
                <a:ext cx="3477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34DBAD3-C225-4BE3-A9CC-790222FCE57B}"/>
                  </a:ext>
                </a:extLst>
              </p14:cNvPr>
              <p14:cNvContentPartPr/>
              <p14:nvPr/>
            </p14:nvContentPartPr>
            <p14:xfrm>
              <a:off x="1543250" y="4029348"/>
              <a:ext cx="195840" cy="131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34DBAD3-C225-4BE3-A9CC-790222FCE57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525610" y="4011708"/>
                <a:ext cx="2314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D307EF5-22DB-4A8A-9DA1-3928A0158608}"/>
                  </a:ext>
                </a:extLst>
              </p14:cNvPr>
              <p14:cNvContentPartPr/>
              <p14:nvPr/>
            </p14:nvContentPartPr>
            <p14:xfrm>
              <a:off x="3215450" y="4283868"/>
              <a:ext cx="267480" cy="143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D307EF5-22DB-4A8A-9DA1-3928A015860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197450" y="4266228"/>
                <a:ext cx="3031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B4F7FA7-A810-468B-8F1A-4B55F0F40D03}"/>
                  </a:ext>
                </a:extLst>
              </p14:cNvPr>
              <p14:cNvContentPartPr/>
              <p14:nvPr/>
            </p14:nvContentPartPr>
            <p14:xfrm>
              <a:off x="1658090" y="4634868"/>
              <a:ext cx="157320" cy="92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B4F7FA7-A810-468B-8F1A-4B55F0F40D0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640450" y="4616868"/>
                <a:ext cx="1929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8229333-E384-4EA6-A6E1-BEF6C7105299}"/>
                  </a:ext>
                </a:extLst>
              </p14:cNvPr>
              <p14:cNvContentPartPr/>
              <p14:nvPr/>
            </p14:nvContentPartPr>
            <p14:xfrm>
              <a:off x="3230930" y="4611108"/>
              <a:ext cx="411120" cy="162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8229333-E384-4EA6-A6E1-BEF6C710529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213290" y="4593108"/>
                <a:ext cx="4467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4CD1995-54CA-4C0A-A4F5-5FE8EF160162}"/>
                  </a:ext>
                </a:extLst>
              </p14:cNvPr>
              <p14:cNvContentPartPr/>
              <p14:nvPr/>
            </p14:nvContentPartPr>
            <p14:xfrm>
              <a:off x="1955090" y="4464228"/>
              <a:ext cx="358560" cy="1566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4CD1995-54CA-4C0A-A4F5-5FE8EF16016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937090" y="4446588"/>
                <a:ext cx="3942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77CAA82-719F-419A-847C-64162C4A75DF}"/>
                  </a:ext>
                </a:extLst>
              </p14:cNvPr>
              <p14:cNvContentPartPr/>
              <p14:nvPr/>
            </p14:nvContentPartPr>
            <p14:xfrm>
              <a:off x="4201130" y="4300788"/>
              <a:ext cx="170640" cy="1335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77CAA82-719F-419A-847C-64162C4A75D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183130" y="4283148"/>
                <a:ext cx="20628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98288AC-13F2-4124-81FA-9768F1568336}"/>
              </a:ext>
            </a:extLst>
          </p:cNvPr>
          <p:cNvGrpSpPr/>
          <p:nvPr/>
        </p:nvGrpSpPr>
        <p:grpSpPr>
          <a:xfrm>
            <a:off x="4159010" y="4595988"/>
            <a:ext cx="597240" cy="189000"/>
            <a:chOff x="4159010" y="4595988"/>
            <a:chExt cx="59724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2476B41-E7C8-4072-9ABC-46CD4F572577}"/>
                    </a:ext>
                  </a:extLst>
                </p14:cNvPr>
                <p14:cNvContentPartPr/>
                <p14:nvPr/>
              </p14:nvContentPartPr>
              <p14:xfrm>
                <a:off x="4565810" y="4595988"/>
                <a:ext cx="190440" cy="133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2476B41-E7C8-4072-9ABC-46CD4F57257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547810" y="4577988"/>
                  <a:ext cx="226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4295896-DCE9-4DB7-93F1-7C78871482A7}"/>
                    </a:ext>
                  </a:extLst>
                </p14:cNvPr>
                <p14:cNvContentPartPr/>
                <p14:nvPr/>
              </p14:nvContentPartPr>
              <p14:xfrm>
                <a:off x="4159010" y="4634508"/>
                <a:ext cx="207360" cy="150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4295896-DCE9-4DB7-93F1-7C78871482A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141370" y="4616868"/>
                  <a:ext cx="24300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E0C7493-8C7B-44D2-BA0E-06ABCAB6C7D4}"/>
                  </a:ext>
                </a:extLst>
              </p14:cNvPr>
              <p14:cNvContentPartPr/>
              <p14:nvPr/>
            </p14:nvContentPartPr>
            <p14:xfrm>
              <a:off x="4763810" y="4311948"/>
              <a:ext cx="273960" cy="127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E0C7493-8C7B-44D2-BA0E-06ABCAB6C7D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745810" y="4294308"/>
                <a:ext cx="3096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6B475B7-B9B1-476C-9EF8-4F6A339F9DC9}"/>
                  </a:ext>
                </a:extLst>
              </p14:cNvPr>
              <p14:cNvContentPartPr/>
              <p14:nvPr/>
            </p14:nvContentPartPr>
            <p14:xfrm>
              <a:off x="1893890" y="4029348"/>
              <a:ext cx="9360" cy="1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6B475B7-B9B1-476C-9EF8-4F6A339F9DC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875890" y="4011348"/>
                <a:ext cx="45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66EC486F-4398-47ED-83A8-012668F874FA}"/>
              </a:ext>
            </a:extLst>
          </p:cNvPr>
          <p:cNvGrpSpPr/>
          <p:nvPr/>
        </p:nvGrpSpPr>
        <p:grpSpPr>
          <a:xfrm>
            <a:off x="2585090" y="3631188"/>
            <a:ext cx="897840" cy="523800"/>
            <a:chOff x="2585090" y="3631188"/>
            <a:chExt cx="89784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34E14F-B8F6-4DA7-90F7-809FFA55B3A1}"/>
                    </a:ext>
                  </a:extLst>
                </p14:cNvPr>
                <p14:cNvContentPartPr/>
                <p14:nvPr/>
              </p14:nvContentPartPr>
              <p14:xfrm>
                <a:off x="2585090" y="4010628"/>
                <a:ext cx="176760" cy="144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34E14F-B8F6-4DA7-90F7-809FFA55B3A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567450" y="3992988"/>
                  <a:ext cx="212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3172E88-1FA8-4EA3-BADD-457F65C6DD7E}"/>
                    </a:ext>
                  </a:extLst>
                </p14:cNvPr>
                <p14:cNvContentPartPr/>
                <p14:nvPr/>
              </p14:nvContentPartPr>
              <p14:xfrm>
                <a:off x="2817650" y="3631188"/>
                <a:ext cx="304200" cy="153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3172E88-1FA8-4EA3-BADD-457F65C6DD7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00010" y="3613548"/>
                  <a:ext cx="3398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1A1ABDC-1A92-41B3-8011-D3AC846BF63F}"/>
                    </a:ext>
                  </a:extLst>
                </p14:cNvPr>
                <p14:cNvContentPartPr/>
                <p14:nvPr/>
              </p14:nvContentPartPr>
              <p14:xfrm>
                <a:off x="2851850" y="3838188"/>
                <a:ext cx="631080" cy="290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1A1ABDC-1A92-41B3-8011-D3AC846BF63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833850" y="3820188"/>
                  <a:ext cx="666720" cy="32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5C8F16C-77C7-4BA8-B6E8-A603B7CB862C}"/>
                  </a:ext>
                </a:extLst>
              </p14:cNvPr>
              <p14:cNvContentPartPr/>
              <p14:nvPr/>
            </p14:nvContentPartPr>
            <p14:xfrm>
              <a:off x="2262170" y="3725508"/>
              <a:ext cx="103680" cy="187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5C8F16C-77C7-4BA8-B6E8-A603B7CB862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244530" y="3707868"/>
                <a:ext cx="139320" cy="2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851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703370" y="3476028"/>
            <a:ext cx="29880" cy="30600"/>
            <a:chOff x="9703370" y="3476028"/>
            <a:chExt cx="29880" cy="30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838200" y="1926233"/>
                <a:ext cx="5140688" cy="3795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Multiplying the left middle and right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/>
                  <a:t> gives us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func>
                                        <m:func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≤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func>
                                        <m:func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6233"/>
                <a:ext cx="5140688" cy="3795270"/>
              </a:xfrm>
              <a:prstGeom prst="rect">
                <a:avLst/>
              </a:prstGeom>
              <a:blipFill>
                <a:blip r:embed="rId42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/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area of Sector OAB is equal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blipFill>
                <a:blip r:embed="rId43"/>
                <a:stretch>
                  <a:fillRect l="-934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14:cNvPr>
              <p14:cNvContentPartPr/>
              <p14:nvPr/>
            </p14:nvContentPartPr>
            <p14:xfrm>
              <a:off x="9045290" y="3558468"/>
              <a:ext cx="628920" cy="150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27290" y="3450468"/>
                <a:ext cx="66456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416A03D-F09A-443A-B2FE-011D7B20613C}"/>
              </a:ext>
            </a:extLst>
          </p:cNvPr>
          <p:cNvGrpSpPr/>
          <p:nvPr/>
        </p:nvGrpSpPr>
        <p:grpSpPr>
          <a:xfrm>
            <a:off x="9092090" y="3811908"/>
            <a:ext cx="340560" cy="155160"/>
            <a:chOff x="9092090" y="3811908"/>
            <a:chExt cx="340560" cy="155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14:cNvPr>
                <p14:cNvContentPartPr/>
                <p14:nvPr/>
              </p14:nvContentPartPr>
              <p14:xfrm>
                <a:off x="9092090" y="3833148"/>
                <a:ext cx="10620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74090" y="3725148"/>
                  <a:ext cx="141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14:cNvPr>
                <p14:cNvContentPartPr/>
                <p14:nvPr/>
              </p14:nvContentPartPr>
              <p14:xfrm>
                <a:off x="9102890" y="3919908"/>
                <a:ext cx="79200" cy="2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84890" y="3811908"/>
                  <a:ext cx="114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14:cNvPr>
                <p14:cNvContentPartPr/>
                <p14:nvPr/>
              </p14:nvContentPartPr>
              <p14:xfrm>
                <a:off x="9220250" y="3851148"/>
                <a:ext cx="94680" cy="9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02250" y="3743148"/>
                  <a:ext cx="130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14:cNvPr>
                <p14:cNvContentPartPr/>
                <p14:nvPr/>
              </p14:nvContentPartPr>
              <p14:xfrm>
                <a:off x="9305930" y="3811908"/>
                <a:ext cx="126720" cy="155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7930" y="3703908"/>
                  <a:ext cx="16236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B12FE6-23D2-47A1-BA6F-15E5B7275C4A}"/>
              </a:ext>
            </a:extLst>
          </p:cNvPr>
          <p:cNvGrpSpPr/>
          <p:nvPr/>
        </p:nvGrpSpPr>
        <p:grpSpPr>
          <a:xfrm>
            <a:off x="9450290" y="3718308"/>
            <a:ext cx="225720" cy="218520"/>
            <a:chOff x="9450290" y="3718308"/>
            <a:chExt cx="225720" cy="218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14:cNvPr>
                <p14:cNvContentPartPr/>
                <p14:nvPr/>
              </p14:nvContentPartPr>
              <p14:xfrm>
                <a:off x="9461810" y="3718308"/>
                <a:ext cx="214200" cy="218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43780" y="3610308"/>
                  <a:ext cx="2499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14:cNvPr>
                <p14:cNvContentPartPr/>
                <p14:nvPr/>
              </p14:nvContentPartPr>
              <p14:xfrm>
                <a:off x="9450290" y="3815148"/>
                <a:ext cx="216000" cy="2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32290" y="3707148"/>
                  <a:ext cx="25164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/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Triangle OCB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blipFill>
                <a:blip r:embed="rId58"/>
                <a:stretch>
                  <a:fillRect l="-1068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14:cNvPr>
              <p14:cNvContentPartPr/>
              <p14:nvPr/>
            </p14:nvContentPartPr>
            <p14:xfrm>
              <a:off x="9258770" y="3130428"/>
              <a:ext cx="11880" cy="16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240770" y="3022428"/>
                <a:ext cx="4752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EF6A540-032D-4D9E-B70C-5C0A3BC85610}"/>
              </a:ext>
            </a:extLst>
          </p:cNvPr>
          <p:cNvGrpSpPr/>
          <p:nvPr/>
        </p:nvGrpSpPr>
        <p:grpSpPr>
          <a:xfrm>
            <a:off x="9218450" y="3115308"/>
            <a:ext cx="481680" cy="420840"/>
            <a:chOff x="9218450" y="3115308"/>
            <a:chExt cx="481680" cy="420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14:cNvPr>
                <p14:cNvContentPartPr/>
                <p14:nvPr/>
              </p14:nvContentPartPr>
              <p14:xfrm>
                <a:off x="9476570" y="3270468"/>
                <a:ext cx="5400" cy="7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58570" y="3162468"/>
                  <a:ext cx="41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14:cNvPr>
                <p14:cNvContentPartPr/>
                <p14:nvPr/>
              </p14:nvContentPartPr>
              <p14:xfrm>
                <a:off x="9435530" y="3279828"/>
                <a:ext cx="1800" cy="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17530" y="3171828"/>
                  <a:ext cx="37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14:cNvPr>
                <p14:cNvContentPartPr/>
                <p14:nvPr/>
              </p14:nvContentPartPr>
              <p14:xfrm>
                <a:off x="9218450" y="3115308"/>
                <a:ext cx="481680" cy="420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00450" y="3007308"/>
                  <a:ext cx="517320" cy="63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14:cNvPr>
              <p14:cNvContentPartPr/>
              <p14:nvPr/>
            </p14:nvContentPartPr>
            <p14:xfrm>
              <a:off x="9128810" y="3133308"/>
              <a:ext cx="194760" cy="351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19810" y="3124308"/>
                <a:ext cx="2124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/>
              <p:nvPr/>
            </p:nvSpPr>
            <p:spPr>
              <a:xfrm>
                <a:off x="6168749" y="5092872"/>
                <a:ext cx="5140688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Sector OCD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5092872"/>
                <a:ext cx="5140688" cy="508537"/>
              </a:xfrm>
              <a:prstGeom prst="rect">
                <a:avLst/>
              </a:prstGeom>
              <a:blipFill>
                <a:blip r:embed="rId68"/>
                <a:stretch>
                  <a:fillRect l="-106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AF2547-4727-4FF3-939A-6B57F9FE92D8}"/>
                  </a:ext>
                </a:extLst>
              </p14:cNvPr>
              <p14:cNvContentPartPr/>
              <p14:nvPr/>
            </p14:nvContentPartPr>
            <p14:xfrm>
              <a:off x="1533890" y="3612828"/>
              <a:ext cx="312120" cy="206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AF2547-4727-4FF3-939A-6B57F9FE92D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515890" y="3594828"/>
                <a:ext cx="3477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34DBAD3-C225-4BE3-A9CC-790222FCE57B}"/>
                  </a:ext>
                </a:extLst>
              </p14:cNvPr>
              <p14:cNvContentPartPr/>
              <p14:nvPr/>
            </p14:nvContentPartPr>
            <p14:xfrm>
              <a:off x="1543250" y="4029348"/>
              <a:ext cx="195840" cy="131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34DBAD3-C225-4BE3-A9CC-790222FCE57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525250" y="4011348"/>
                <a:ext cx="2314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D307EF5-22DB-4A8A-9DA1-3928A0158608}"/>
                  </a:ext>
                </a:extLst>
              </p14:cNvPr>
              <p14:cNvContentPartPr/>
              <p14:nvPr/>
            </p14:nvContentPartPr>
            <p14:xfrm>
              <a:off x="3215450" y="4283868"/>
              <a:ext cx="267480" cy="143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D307EF5-22DB-4A8A-9DA1-3928A015860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197474" y="4265868"/>
                <a:ext cx="303072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B4F7FA7-A810-468B-8F1A-4B55F0F40D03}"/>
                  </a:ext>
                </a:extLst>
              </p14:cNvPr>
              <p14:cNvContentPartPr/>
              <p14:nvPr/>
            </p14:nvContentPartPr>
            <p14:xfrm>
              <a:off x="1658090" y="4634868"/>
              <a:ext cx="157320" cy="92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B4F7FA7-A810-468B-8F1A-4B55F0F40D0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640090" y="4616868"/>
                <a:ext cx="1929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8229333-E384-4EA6-A6E1-BEF6C7105299}"/>
                  </a:ext>
                </a:extLst>
              </p14:cNvPr>
              <p14:cNvContentPartPr/>
              <p14:nvPr/>
            </p14:nvContentPartPr>
            <p14:xfrm>
              <a:off x="3230930" y="4611108"/>
              <a:ext cx="411120" cy="162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8229333-E384-4EA6-A6E1-BEF6C710529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212930" y="4593108"/>
                <a:ext cx="4467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4CD1995-54CA-4C0A-A4F5-5FE8EF160162}"/>
                  </a:ext>
                </a:extLst>
              </p14:cNvPr>
              <p14:cNvContentPartPr/>
              <p14:nvPr/>
            </p14:nvContentPartPr>
            <p14:xfrm>
              <a:off x="1955090" y="4464228"/>
              <a:ext cx="358560" cy="1566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4CD1995-54CA-4C0A-A4F5-5FE8EF16016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937090" y="4446187"/>
                <a:ext cx="394200" cy="192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77CAA82-719F-419A-847C-64162C4A75DF}"/>
                  </a:ext>
                </a:extLst>
              </p14:cNvPr>
              <p14:cNvContentPartPr/>
              <p14:nvPr/>
            </p14:nvContentPartPr>
            <p14:xfrm>
              <a:off x="4201130" y="4300788"/>
              <a:ext cx="170640" cy="1335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77CAA82-719F-419A-847C-64162C4A75D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183130" y="4282739"/>
                <a:ext cx="206280" cy="169296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98288AC-13F2-4124-81FA-9768F1568336}"/>
              </a:ext>
            </a:extLst>
          </p:cNvPr>
          <p:cNvGrpSpPr/>
          <p:nvPr/>
        </p:nvGrpSpPr>
        <p:grpSpPr>
          <a:xfrm>
            <a:off x="4159010" y="4595988"/>
            <a:ext cx="597240" cy="189000"/>
            <a:chOff x="4159010" y="4595988"/>
            <a:chExt cx="59724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2476B41-E7C8-4072-9ABC-46CD4F572577}"/>
                    </a:ext>
                  </a:extLst>
                </p14:cNvPr>
                <p14:cNvContentPartPr/>
                <p14:nvPr/>
              </p14:nvContentPartPr>
              <p14:xfrm>
                <a:off x="4565810" y="4595988"/>
                <a:ext cx="190440" cy="133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2476B41-E7C8-4072-9ABC-46CD4F57257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547810" y="4577988"/>
                  <a:ext cx="226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4295896-DCE9-4DB7-93F1-7C78871482A7}"/>
                    </a:ext>
                  </a:extLst>
                </p14:cNvPr>
                <p14:cNvContentPartPr/>
                <p14:nvPr/>
              </p14:nvContentPartPr>
              <p14:xfrm>
                <a:off x="4159010" y="4634508"/>
                <a:ext cx="207360" cy="150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4295896-DCE9-4DB7-93F1-7C78871482A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141010" y="4616508"/>
                  <a:ext cx="24300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E0C7493-8C7B-44D2-BA0E-06ABCAB6C7D4}"/>
                  </a:ext>
                </a:extLst>
              </p14:cNvPr>
              <p14:cNvContentPartPr/>
              <p14:nvPr/>
            </p14:nvContentPartPr>
            <p14:xfrm>
              <a:off x="4763810" y="4311948"/>
              <a:ext cx="273960" cy="127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E0C7493-8C7B-44D2-BA0E-06ABCAB6C7D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745834" y="4293897"/>
                <a:ext cx="309553" cy="162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6B475B7-B9B1-476C-9EF8-4F6A339F9DC9}"/>
                  </a:ext>
                </a:extLst>
              </p14:cNvPr>
              <p14:cNvContentPartPr/>
              <p14:nvPr/>
            </p14:nvContentPartPr>
            <p14:xfrm>
              <a:off x="1893890" y="4029348"/>
              <a:ext cx="9360" cy="1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6B475B7-B9B1-476C-9EF8-4F6A339F9DC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876557" y="4014948"/>
                <a:ext cx="43680" cy="29952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66EC486F-4398-47ED-83A8-012668F874FA}"/>
              </a:ext>
            </a:extLst>
          </p:cNvPr>
          <p:cNvGrpSpPr/>
          <p:nvPr/>
        </p:nvGrpSpPr>
        <p:grpSpPr>
          <a:xfrm>
            <a:off x="2585090" y="3631188"/>
            <a:ext cx="897840" cy="523800"/>
            <a:chOff x="2585090" y="3631188"/>
            <a:chExt cx="89784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34E14F-B8F6-4DA7-90F7-809FFA55B3A1}"/>
                    </a:ext>
                  </a:extLst>
                </p14:cNvPr>
                <p14:cNvContentPartPr/>
                <p14:nvPr/>
              </p14:nvContentPartPr>
              <p14:xfrm>
                <a:off x="2585090" y="4010628"/>
                <a:ext cx="176760" cy="144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34E14F-B8F6-4DA7-90F7-809FFA55B3A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567090" y="3992628"/>
                  <a:ext cx="212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3172E88-1FA8-4EA3-BADD-457F65C6DD7E}"/>
                    </a:ext>
                  </a:extLst>
                </p14:cNvPr>
                <p14:cNvContentPartPr/>
                <p14:nvPr/>
              </p14:nvContentPartPr>
              <p14:xfrm>
                <a:off x="2817650" y="3631188"/>
                <a:ext cx="304200" cy="153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3172E88-1FA8-4EA3-BADD-457F65C6DD7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799650" y="3613146"/>
                  <a:ext cx="339840" cy="1890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1A1ABDC-1A92-41B3-8011-D3AC846BF63F}"/>
                    </a:ext>
                  </a:extLst>
                </p14:cNvPr>
                <p14:cNvContentPartPr/>
                <p14:nvPr/>
              </p14:nvContentPartPr>
              <p14:xfrm>
                <a:off x="2851850" y="3838188"/>
                <a:ext cx="631080" cy="290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1A1ABDC-1A92-41B3-8011-D3AC846BF63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833850" y="3820188"/>
                  <a:ext cx="666720" cy="32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5C8F16C-77C7-4BA8-B6E8-A603B7CB862C}"/>
                  </a:ext>
                </a:extLst>
              </p14:cNvPr>
              <p14:cNvContentPartPr/>
              <p14:nvPr/>
            </p14:nvContentPartPr>
            <p14:xfrm>
              <a:off x="2262170" y="3725508"/>
              <a:ext cx="103680" cy="187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5C8F16C-77C7-4BA8-B6E8-A603B7CB862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244170" y="3707508"/>
                <a:ext cx="139320" cy="2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805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703370" y="3476028"/>
            <a:ext cx="29880" cy="30600"/>
            <a:chOff x="9703370" y="3476028"/>
            <a:chExt cx="29880" cy="30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838200" y="1926233"/>
                <a:ext cx="5140688" cy="498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6233"/>
                <a:ext cx="5140688" cy="498534"/>
              </a:xfrm>
              <a:prstGeom prst="rect">
                <a:avLst/>
              </a:prstGeom>
              <a:blipFill>
                <a:blip r:embed="rId4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/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area of Sector OAB is equal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blipFill>
                <a:blip r:embed="rId43"/>
                <a:stretch>
                  <a:fillRect l="-934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14:cNvPr>
              <p14:cNvContentPartPr/>
              <p14:nvPr/>
            </p14:nvContentPartPr>
            <p14:xfrm>
              <a:off x="9045290" y="3558468"/>
              <a:ext cx="628920" cy="150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27290" y="3450468"/>
                <a:ext cx="66456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416A03D-F09A-443A-B2FE-011D7B20613C}"/>
              </a:ext>
            </a:extLst>
          </p:cNvPr>
          <p:cNvGrpSpPr/>
          <p:nvPr/>
        </p:nvGrpSpPr>
        <p:grpSpPr>
          <a:xfrm>
            <a:off x="9092090" y="3811908"/>
            <a:ext cx="340560" cy="155160"/>
            <a:chOff x="9092090" y="3811908"/>
            <a:chExt cx="340560" cy="155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14:cNvPr>
                <p14:cNvContentPartPr/>
                <p14:nvPr/>
              </p14:nvContentPartPr>
              <p14:xfrm>
                <a:off x="9092090" y="3833148"/>
                <a:ext cx="10620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74090" y="3725148"/>
                  <a:ext cx="141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14:cNvPr>
                <p14:cNvContentPartPr/>
                <p14:nvPr/>
              </p14:nvContentPartPr>
              <p14:xfrm>
                <a:off x="9102890" y="3919908"/>
                <a:ext cx="79200" cy="2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84890" y="3811908"/>
                  <a:ext cx="114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14:cNvPr>
                <p14:cNvContentPartPr/>
                <p14:nvPr/>
              </p14:nvContentPartPr>
              <p14:xfrm>
                <a:off x="9220250" y="3851148"/>
                <a:ext cx="94680" cy="9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02250" y="3743148"/>
                  <a:ext cx="130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14:cNvPr>
                <p14:cNvContentPartPr/>
                <p14:nvPr/>
              </p14:nvContentPartPr>
              <p14:xfrm>
                <a:off x="9305930" y="3811908"/>
                <a:ext cx="126720" cy="155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7930" y="3703908"/>
                  <a:ext cx="16236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B12FE6-23D2-47A1-BA6F-15E5B7275C4A}"/>
              </a:ext>
            </a:extLst>
          </p:cNvPr>
          <p:cNvGrpSpPr/>
          <p:nvPr/>
        </p:nvGrpSpPr>
        <p:grpSpPr>
          <a:xfrm>
            <a:off x="9450290" y="3718308"/>
            <a:ext cx="225720" cy="218520"/>
            <a:chOff x="9450290" y="3718308"/>
            <a:chExt cx="225720" cy="218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14:cNvPr>
                <p14:cNvContentPartPr/>
                <p14:nvPr/>
              </p14:nvContentPartPr>
              <p14:xfrm>
                <a:off x="9461810" y="3718308"/>
                <a:ext cx="214200" cy="218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43780" y="3610308"/>
                  <a:ext cx="2499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14:cNvPr>
                <p14:cNvContentPartPr/>
                <p14:nvPr/>
              </p14:nvContentPartPr>
              <p14:xfrm>
                <a:off x="9450290" y="3815148"/>
                <a:ext cx="216000" cy="2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32290" y="3707148"/>
                  <a:ext cx="25164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/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Triangle OCB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blipFill>
                <a:blip r:embed="rId58"/>
                <a:stretch>
                  <a:fillRect l="-1068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14:cNvPr>
              <p14:cNvContentPartPr/>
              <p14:nvPr/>
            </p14:nvContentPartPr>
            <p14:xfrm>
              <a:off x="9258770" y="3130428"/>
              <a:ext cx="11880" cy="16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240770" y="3022428"/>
                <a:ext cx="4752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EF6A540-032D-4D9E-B70C-5C0A3BC85610}"/>
              </a:ext>
            </a:extLst>
          </p:cNvPr>
          <p:cNvGrpSpPr/>
          <p:nvPr/>
        </p:nvGrpSpPr>
        <p:grpSpPr>
          <a:xfrm>
            <a:off x="9218450" y="3115308"/>
            <a:ext cx="481680" cy="420840"/>
            <a:chOff x="9218450" y="3115308"/>
            <a:chExt cx="481680" cy="420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14:cNvPr>
                <p14:cNvContentPartPr/>
                <p14:nvPr/>
              </p14:nvContentPartPr>
              <p14:xfrm>
                <a:off x="9476570" y="3270468"/>
                <a:ext cx="5400" cy="7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58570" y="3162468"/>
                  <a:ext cx="41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14:cNvPr>
                <p14:cNvContentPartPr/>
                <p14:nvPr/>
              </p14:nvContentPartPr>
              <p14:xfrm>
                <a:off x="9435530" y="3279828"/>
                <a:ext cx="1800" cy="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17530" y="3171828"/>
                  <a:ext cx="37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14:cNvPr>
                <p14:cNvContentPartPr/>
                <p14:nvPr/>
              </p14:nvContentPartPr>
              <p14:xfrm>
                <a:off x="9218450" y="3115308"/>
                <a:ext cx="481680" cy="420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00450" y="3007308"/>
                  <a:ext cx="517320" cy="63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14:cNvPr>
              <p14:cNvContentPartPr/>
              <p14:nvPr/>
            </p14:nvContentPartPr>
            <p14:xfrm>
              <a:off x="9128810" y="3133308"/>
              <a:ext cx="194760" cy="351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19810" y="3124308"/>
                <a:ext cx="2124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/>
              <p:nvPr/>
            </p:nvSpPr>
            <p:spPr>
              <a:xfrm>
                <a:off x="6168749" y="5092872"/>
                <a:ext cx="5140688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Sector OCD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5092872"/>
                <a:ext cx="5140688" cy="508537"/>
              </a:xfrm>
              <a:prstGeom prst="rect">
                <a:avLst/>
              </a:prstGeom>
              <a:blipFill>
                <a:blip r:embed="rId68"/>
                <a:stretch>
                  <a:fillRect l="-106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6B475B7-B9B1-476C-9EF8-4F6A339F9DC9}"/>
                  </a:ext>
                </a:extLst>
              </p14:cNvPr>
              <p14:cNvContentPartPr/>
              <p14:nvPr/>
            </p14:nvContentPartPr>
            <p14:xfrm>
              <a:off x="1893890" y="4029348"/>
              <a:ext cx="9360" cy="1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6B475B7-B9B1-476C-9EF8-4F6A339F9DC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876557" y="4014948"/>
                <a:ext cx="43680" cy="299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1546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703370" y="3476028"/>
            <a:ext cx="29880" cy="30600"/>
            <a:chOff x="9703370" y="3476028"/>
            <a:chExt cx="29880" cy="30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838200" y="1926233"/>
                <a:ext cx="5140688" cy="4185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Determine the limit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of the left, middle and right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den>
                                </m:f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We can evaluate the left and the right be simply subbing in a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because those functions are continuous in the </a:t>
                </a:r>
                <a:r>
                  <a:rPr lang="en-US" dirty="0" err="1"/>
                  <a:t>neighbourhood</a:t>
                </a:r>
                <a:r>
                  <a:rPr lang="en-US" dirty="0"/>
                  <a:t> around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endParaRPr lang="en-US" sz="4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6233"/>
                <a:ext cx="5140688" cy="4185633"/>
              </a:xfrm>
              <a:prstGeom prst="rect">
                <a:avLst/>
              </a:prstGeom>
              <a:blipFill>
                <a:blip r:embed="rId42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/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area of Sector OAB is equal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blipFill>
                <a:blip r:embed="rId43"/>
                <a:stretch>
                  <a:fillRect l="-934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14:cNvPr>
              <p14:cNvContentPartPr/>
              <p14:nvPr/>
            </p14:nvContentPartPr>
            <p14:xfrm>
              <a:off x="9045290" y="3558468"/>
              <a:ext cx="628920" cy="150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27290" y="3450468"/>
                <a:ext cx="66456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416A03D-F09A-443A-B2FE-011D7B20613C}"/>
              </a:ext>
            </a:extLst>
          </p:cNvPr>
          <p:cNvGrpSpPr/>
          <p:nvPr/>
        </p:nvGrpSpPr>
        <p:grpSpPr>
          <a:xfrm>
            <a:off x="9092090" y="3811908"/>
            <a:ext cx="340560" cy="155160"/>
            <a:chOff x="9092090" y="3811908"/>
            <a:chExt cx="340560" cy="155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14:cNvPr>
                <p14:cNvContentPartPr/>
                <p14:nvPr/>
              </p14:nvContentPartPr>
              <p14:xfrm>
                <a:off x="9092090" y="3833148"/>
                <a:ext cx="10620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74090" y="3725148"/>
                  <a:ext cx="141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14:cNvPr>
                <p14:cNvContentPartPr/>
                <p14:nvPr/>
              </p14:nvContentPartPr>
              <p14:xfrm>
                <a:off x="9102890" y="3919908"/>
                <a:ext cx="79200" cy="2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84890" y="3811908"/>
                  <a:ext cx="114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14:cNvPr>
                <p14:cNvContentPartPr/>
                <p14:nvPr/>
              </p14:nvContentPartPr>
              <p14:xfrm>
                <a:off x="9220250" y="3851148"/>
                <a:ext cx="94680" cy="9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02250" y="3743148"/>
                  <a:ext cx="130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14:cNvPr>
                <p14:cNvContentPartPr/>
                <p14:nvPr/>
              </p14:nvContentPartPr>
              <p14:xfrm>
                <a:off x="9305930" y="3811908"/>
                <a:ext cx="126720" cy="155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7930" y="3703908"/>
                  <a:ext cx="16236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B12FE6-23D2-47A1-BA6F-15E5B7275C4A}"/>
              </a:ext>
            </a:extLst>
          </p:cNvPr>
          <p:cNvGrpSpPr/>
          <p:nvPr/>
        </p:nvGrpSpPr>
        <p:grpSpPr>
          <a:xfrm>
            <a:off x="9450290" y="3718308"/>
            <a:ext cx="225720" cy="218520"/>
            <a:chOff x="9450290" y="3718308"/>
            <a:chExt cx="225720" cy="218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14:cNvPr>
                <p14:cNvContentPartPr/>
                <p14:nvPr/>
              </p14:nvContentPartPr>
              <p14:xfrm>
                <a:off x="9461810" y="3718308"/>
                <a:ext cx="214200" cy="218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43780" y="3610308"/>
                  <a:ext cx="2499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14:cNvPr>
                <p14:cNvContentPartPr/>
                <p14:nvPr/>
              </p14:nvContentPartPr>
              <p14:xfrm>
                <a:off x="9450290" y="3815148"/>
                <a:ext cx="216000" cy="2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32290" y="3707148"/>
                  <a:ext cx="25164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/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Triangle OCB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blipFill>
                <a:blip r:embed="rId58"/>
                <a:stretch>
                  <a:fillRect l="-1068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14:cNvPr>
              <p14:cNvContentPartPr/>
              <p14:nvPr/>
            </p14:nvContentPartPr>
            <p14:xfrm>
              <a:off x="9258770" y="3130428"/>
              <a:ext cx="11880" cy="16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240770" y="3022428"/>
                <a:ext cx="4752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EF6A540-032D-4D9E-B70C-5C0A3BC85610}"/>
              </a:ext>
            </a:extLst>
          </p:cNvPr>
          <p:cNvGrpSpPr/>
          <p:nvPr/>
        </p:nvGrpSpPr>
        <p:grpSpPr>
          <a:xfrm>
            <a:off x="9218450" y="3115308"/>
            <a:ext cx="481680" cy="420840"/>
            <a:chOff x="9218450" y="3115308"/>
            <a:chExt cx="481680" cy="420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14:cNvPr>
                <p14:cNvContentPartPr/>
                <p14:nvPr/>
              </p14:nvContentPartPr>
              <p14:xfrm>
                <a:off x="9476570" y="3270468"/>
                <a:ext cx="5400" cy="7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58570" y="3162468"/>
                  <a:ext cx="41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14:cNvPr>
                <p14:cNvContentPartPr/>
                <p14:nvPr/>
              </p14:nvContentPartPr>
              <p14:xfrm>
                <a:off x="9435530" y="3279828"/>
                <a:ext cx="1800" cy="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17530" y="3171828"/>
                  <a:ext cx="37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14:cNvPr>
                <p14:cNvContentPartPr/>
                <p14:nvPr/>
              </p14:nvContentPartPr>
              <p14:xfrm>
                <a:off x="9218450" y="3115308"/>
                <a:ext cx="481680" cy="420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00450" y="3007308"/>
                  <a:ext cx="517320" cy="63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14:cNvPr>
              <p14:cNvContentPartPr/>
              <p14:nvPr/>
            </p14:nvContentPartPr>
            <p14:xfrm>
              <a:off x="9128810" y="3133308"/>
              <a:ext cx="194760" cy="351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19810" y="3124308"/>
                <a:ext cx="2124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/>
              <p:nvPr/>
            </p:nvSpPr>
            <p:spPr>
              <a:xfrm>
                <a:off x="6168749" y="5092872"/>
                <a:ext cx="5140688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Sector OCD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5092872"/>
                <a:ext cx="5140688" cy="508537"/>
              </a:xfrm>
              <a:prstGeom prst="rect">
                <a:avLst/>
              </a:prstGeom>
              <a:blipFill>
                <a:blip r:embed="rId68"/>
                <a:stretch>
                  <a:fillRect l="-106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6B475B7-B9B1-476C-9EF8-4F6A339F9DC9}"/>
                  </a:ext>
                </a:extLst>
              </p14:cNvPr>
              <p14:cNvContentPartPr/>
              <p14:nvPr/>
            </p14:nvContentPartPr>
            <p14:xfrm>
              <a:off x="1893890" y="4029348"/>
              <a:ext cx="9360" cy="1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6B475B7-B9B1-476C-9EF8-4F6A339F9DC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876557" y="4014948"/>
                <a:ext cx="43680" cy="299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5203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703370" y="3476028"/>
            <a:ext cx="29880" cy="30600"/>
            <a:chOff x="9703370" y="3476028"/>
            <a:chExt cx="29880" cy="30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838200" y="1926233"/>
                <a:ext cx="5140688" cy="583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6233"/>
                <a:ext cx="5140688" cy="583942"/>
              </a:xfrm>
              <a:prstGeom prst="rect">
                <a:avLst/>
              </a:prstGeom>
              <a:blipFill>
                <a:blip r:embed="rId42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/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area of Sector OAB is equal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blipFill>
                <a:blip r:embed="rId43"/>
                <a:stretch>
                  <a:fillRect l="-934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14:cNvPr>
              <p14:cNvContentPartPr/>
              <p14:nvPr/>
            </p14:nvContentPartPr>
            <p14:xfrm>
              <a:off x="9045290" y="3558468"/>
              <a:ext cx="628920" cy="150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27290" y="3450468"/>
                <a:ext cx="66456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416A03D-F09A-443A-B2FE-011D7B20613C}"/>
              </a:ext>
            </a:extLst>
          </p:cNvPr>
          <p:cNvGrpSpPr/>
          <p:nvPr/>
        </p:nvGrpSpPr>
        <p:grpSpPr>
          <a:xfrm>
            <a:off x="9092090" y="3811908"/>
            <a:ext cx="340560" cy="155160"/>
            <a:chOff x="9092090" y="3811908"/>
            <a:chExt cx="340560" cy="155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14:cNvPr>
                <p14:cNvContentPartPr/>
                <p14:nvPr/>
              </p14:nvContentPartPr>
              <p14:xfrm>
                <a:off x="9092090" y="3833148"/>
                <a:ext cx="10620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74090" y="3725148"/>
                  <a:ext cx="141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14:cNvPr>
                <p14:cNvContentPartPr/>
                <p14:nvPr/>
              </p14:nvContentPartPr>
              <p14:xfrm>
                <a:off x="9102890" y="3919908"/>
                <a:ext cx="79200" cy="2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84890" y="3811908"/>
                  <a:ext cx="114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14:cNvPr>
                <p14:cNvContentPartPr/>
                <p14:nvPr/>
              </p14:nvContentPartPr>
              <p14:xfrm>
                <a:off x="9220250" y="3851148"/>
                <a:ext cx="94680" cy="9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02250" y="3743148"/>
                  <a:ext cx="130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14:cNvPr>
                <p14:cNvContentPartPr/>
                <p14:nvPr/>
              </p14:nvContentPartPr>
              <p14:xfrm>
                <a:off x="9305930" y="3811908"/>
                <a:ext cx="126720" cy="155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7930" y="3703908"/>
                  <a:ext cx="16236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B12FE6-23D2-47A1-BA6F-15E5B7275C4A}"/>
              </a:ext>
            </a:extLst>
          </p:cNvPr>
          <p:cNvGrpSpPr/>
          <p:nvPr/>
        </p:nvGrpSpPr>
        <p:grpSpPr>
          <a:xfrm>
            <a:off x="9450290" y="3718308"/>
            <a:ext cx="225720" cy="218520"/>
            <a:chOff x="9450290" y="3718308"/>
            <a:chExt cx="225720" cy="218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14:cNvPr>
                <p14:cNvContentPartPr/>
                <p14:nvPr/>
              </p14:nvContentPartPr>
              <p14:xfrm>
                <a:off x="9461810" y="3718308"/>
                <a:ext cx="214200" cy="218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43780" y="3610308"/>
                  <a:ext cx="2499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14:cNvPr>
                <p14:cNvContentPartPr/>
                <p14:nvPr/>
              </p14:nvContentPartPr>
              <p14:xfrm>
                <a:off x="9450290" y="3815148"/>
                <a:ext cx="216000" cy="2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32290" y="3707148"/>
                  <a:ext cx="25164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/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Triangle OCB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blipFill>
                <a:blip r:embed="rId58"/>
                <a:stretch>
                  <a:fillRect l="-1068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14:cNvPr>
              <p14:cNvContentPartPr/>
              <p14:nvPr/>
            </p14:nvContentPartPr>
            <p14:xfrm>
              <a:off x="9258770" y="3130428"/>
              <a:ext cx="11880" cy="16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240770" y="3022428"/>
                <a:ext cx="4752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EF6A540-032D-4D9E-B70C-5C0A3BC85610}"/>
              </a:ext>
            </a:extLst>
          </p:cNvPr>
          <p:cNvGrpSpPr/>
          <p:nvPr/>
        </p:nvGrpSpPr>
        <p:grpSpPr>
          <a:xfrm>
            <a:off x="9218450" y="3115308"/>
            <a:ext cx="481680" cy="420840"/>
            <a:chOff x="9218450" y="3115308"/>
            <a:chExt cx="481680" cy="420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14:cNvPr>
                <p14:cNvContentPartPr/>
                <p14:nvPr/>
              </p14:nvContentPartPr>
              <p14:xfrm>
                <a:off x="9476570" y="3270468"/>
                <a:ext cx="5400" cy="7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58570" y="3162468"/>
                  <a:ext cx="41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14:cNvPr>
                <p14:cNvContentPartPr/>
                <p14:nvPr/>
              </p14:nvContentPartPr>
              <p14:xfrm>
                <a:off x="9435530" y="3279828"/>
                <a:ext cx="1800" cy="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17530" y="3171828"/>
                  <a:ext cx="37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14:cNvPr>
                <p14:cNvContentPartPr/>
                <p14:nvPr/>
              </p14:nvContentPartPr>
              <p14:xfrm>
                <a:off x="9218450" y="3115308"/>
                <a:ext cx="481680" cy="420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00450" y="3007308"/>
                  <a:ext cx="517320" cy="63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14:cNvPr>
              <p14:cNvContentPartPr/>
              <p14:nvPr/>
            </p14:nvContentPartPr>
            <p14:xfrm>
              <a:off x="9128810" y="3133308"/>
              <a:ext cx="194760" cy="351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19810" y="3124308"/>
                <a:ext cx="2124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/>
              <p:nvPr/>
            </p:nvSpPr>
            <p:spPr>
              <a:xfrm>
                <a:off x="6168749" y="5092872"/>
                <a:ext cx="5140688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Sector OCD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5092872"/>
                <a:ext cx="5140688" cy="508537"/>
              </a:xfrm>
              <a:prstGeom prst="rect">
                <a:avLst/>
              </a:prstGeom>
              <a:blipFill>
                <a:blip r:embed="rId68"/>
                <a:stretch>
                  <a:fillRect l="-106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6B475B7-B9B1-476C-9EF8-4F6A339F9DC9}"/>
                  </a:ext>
                </a:extLst>
              </p14:cNvPr>
              <p14:cNvContentPartPr/>
              <p14:nvPr/>
            </p14:nvContentPartPr>
            <p14:xfrm>
              <a:off x="1893890" y="4029348"/>
              <a:ext cx="9360" cy="1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6B475B7-B9B1-476C-9EF8-4F6A339F9DC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876557" y="4014948"/>
                <a:ext cx="43680" cy="299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968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9052490" y="2163108"/>
            <a:ext cx="1659600" cy="1407960"/>
            <a:chOff x="9052490" y="2163108"/>
            <a:chExt cx="1659600" cy="140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703370" y="3476028"/>
            <a:ext cx="29880" cy="30600"/>
            <a:chOff x="9703370" y="3476028"/>
            <a:chExt cx="29880" cy="30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102170" y="2792748"/>
            <a:ext cx="210600" cy="590040"/>
            <a:chOff x="9102170" y="2792748"/>
            <a:chExt cx="210600" cy="59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/>
              <p:nvPr/>
            </p:nvSpPr>
            <p:spPr>
              <a:xfrm>
                <a:off x="838200" y="1926233"/>
                <a:ext cx="5140688" cy="3770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This next part is really cool.</a:t>
                </a:r>
              </a:p>
              <a:p>
                <a:endParaRPr lang="en-US" dirty="0"/>
              </a:p>
              <a:p>
                <a:r>
                  <a:rPr lang="en-US" dirty="0"/>
                  <a:t>The only way that 1 can be both less than or equal to a particular quantity and that the same quantity is less than or equal to 1 is if that quantity is equal to 1.</a:t>
                </a:r>
              </a:p>
              <a:p>
                <a:endParaRPr lang="en-US" dirty="0"/>
              </a:p>
              <a:p>
                <a:r>
                  <a:rPr lang="en-US" dirty="0"/>
                  <a:t>In other words, that quantity is being squeezed so that it’s only possible value is 1</a:t>
                </a:r>
              </a:p>
              <a:p>
                <a:endParaRPr lang="en-US" dirty="0"/>
              </a:p>
              <a:p>
                <a:r>
                  <a:rPr lang="en-US" dirty="0"/>
                  <a:t>Therefore,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B4561-384F-42EC-801A-AA598FD3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6233"/>
                <a:ext cx="5140688" cy="3770135"/>
              </a:xfrm>
              <a:prstGeom prst="rect">
                <a:avLst/>
              </a:prstGeom>
              <a:blipFill>
                <a:blip r:embed="rId42"/>
                <a:stretch>
                  <a:fillRect l="-1068" r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/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area of Sector OAB is equal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C3B8A-A257-4A8C-8AE3-40ABE31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04" y="3920406"/>
                <a:ext cx="5879691" cy="783869"/>
              </a:xfrm>
              <a:prstGeom prst="rect">
                <a:avLst/>
              </a:prstGeom>
              <a:blipFill>
                <a:blip r:embed="rId43"/>
                <a:stretch>
                  <a:fillRect l="-934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14:cNvPr>
              <p14:cNvContentPartPr/>
              <p14:nvPr/>
            </p14:nvContentPartPr>
            <p14:xfrm>
              <a:off x="9045290" y="3558468"/>
              <a:ext cx="628920" cy="150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C52332-5333-449D-B260-7A77EB9312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27290" y="3450468"/>
                <a:ext cx="66456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416A03D-F09A-443A-B2FE-011D7B20613C}"/>
              </a:ext>
            </a:extLst>
          </p:cNvPr>
          <p:cNvGrpSpPr/>
          <p:nvPr/>
        </p:nvGrpSpPr>
        <p:grpSpPr>
          <a:xfrm>
            <a:off x="9092090" y="3811908"/>
            <a:ext cx="340560" cy="155160"/>
            <a:chOff x="9092090" y="3811908"/>
            <a:chExt cx="340560" cy="155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14:cNvPr>
                <p14:cNvContentPartPr/>
                <p14:nvPr/>
              </p14:nvContentPartPr>
              <p14:xfrm>
                <a:off x="9092090" y="3833148"/>
                <a:ext cx="10620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9DA6B8-EE47-4DEA-8F7A-F738D34A67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74090" y="3725148"/>
                  <a:ext cx="141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14:cNvPr>
                <p14:cNvContentPartPr/>
                <p14:nvPr/>
              </p14:nvContentPartPr>
              <p14:xfrm>
                <a:off x="9102890" y="3919908"/>
                <a:ext cx="79200" cy="2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41F770-7C0C-4BF6-B320-B606A6208C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84890" y="3811908"/>
                  <a:ext cx="114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14:cNvPr>
                <p14:cNvContentPartPr/>
                <p14:nvPr/>
              </p14:nvContentPartPr>
              <p14:xfrm>
                <a:off x="9220250" y="3851148"/>
                <a:ext cx="94680" cy="9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0543FF-03A9-4E67-8658-3B5325BEEA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02250" y="3743148"/>
                  <a:ext cx="130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14:cNvPr>
                <p14:cNvContentPartPr/>
                <p14:nvPr/>
              </p14:nvContentPartPr>
              <p14:xfrm>
                <a:off x="9305930" y="3811908"/>
                <a:ext cx="126720" cy="155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AA2032-5420-4787-B632-7E269E0B75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7930" y="3703908"/>
                  <a:ext cx="16236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B12FE6-23D2-47A1-BA6F-15E5B7275C4A}"/>
              </a:ext>
            </a:extLst>
          </p:cNvPr>
          <p:cNvGrpSpPr/>
          <p:nvPr/>
        </p:nvGrpSpPr>
        <p:grpSpPr>
          <a:xfrm>
            <a:off x="9450290" y="3718308"/>
            <a:ext cx="225720" cy="218520"/>
            <a:chOff x="9450290" y="3718308"/>
            <a:chExt cx="225720" cy="218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14:cNvPr>
                <p14:cNvContentPartPr/>
                <p14:nvPr/>
              </p14:nvContentPartPr>
              <p14:xfrm>
                <a:off x="9461810" y="3718308"/>
                <a:ext cx="214200" cy="218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EFCFE8-D96D-4DA1-872D-C278C628FF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43780" y="3610308"/>
                  <a:ext cx="2499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14:cNvPr>
                <p14:cNvContentPartPr/>
                <p14:nvPr/>
              </p14:nvContentPartPr>
              <p14:xfrm>
                <a:off x="9450290" y="3815148"/>
                <a:ext cx="216000" cy="2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C5DFA9-3FC7-40D7-8F5A-3B195FC026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32290" y="3707148"/>
                  <a:ext cx="25164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/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Triangle OCB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80BF2-375F-4B0F-AA0A-A5E170DD7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4648983"/>
                <a:ext cx="5140688" cy="483466"/>
              </a:xfrm>
              <a:prstGeom prst="rect">
                <a:avLst/>
              </a:prstGeom>
              <a:blipFill>
                <a:blip r:embed="rId58"/>
                <a:stretch>
                  <a:fillRect l="-1068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14:cNvPr>
              <p14:cNvContentPartPr/>
              <p14:nvPr/>
            </p14:nvContentPartPr>
            <p14:xfrm>
              <a:off x="9258770" y="3130428"/>
              <a:ext cx="11880" cy="16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7C0C4D-D836-4F6F-AA5A-F6D61BD1618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240770" y="3022428"/>
                <a:ext cx="4752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EF6A540-032D-4D9E-B70C-5C0A3BC85610}"/>
              </a:ext>
            </a:extLst>
          </p:cNvPr>
          <p:cNvGrpSpPr/>
          <p:nvPr/>
        </p:nvGrpSpPr>
        <p:grpSpPr>
          <a:xfrm>
            <a:off x="9218450" y="3115308"/>
            <a:ext cx="481680" cy="420840"/>
            <a:chOff x="9218450" y="3115308"/>
            <a:chExt cx="481680" cy="420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14:cNvPr>
                <p14:cNvContentPartPr/>
                <p14:nvPr/>
              </p14:nvContentPartPr>
              <p14:xfrm>
                <a:off x="9476570" y="3270468"/>
                <a:ext cx="5400" cy="7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F33BE6-6218-4398-983A-CD0587765AD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58570" y="3162468"/>
                  <a:ext cx="41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14:cNvPr>
                <p14:cNvContentPartPr/>
                <p14:nvPr/>
              </p14:nvContentPartPr>
              <p14:xfrm>
                <a:off x="9435530" y="3279828"/>
                <a:ext cx="1800" cy="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EAE027-3C80-4AFC-A58D-5F92864E3D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17530" y="3171828"/>
                  <a:ext cx="37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14:cNvPr>
                <p14:cNvContentPartPr/>
                <p14:nvPr/>
              </p14:nvContentPartPr>
              <p14:xfrm>
                <a:off x="9218450" y="3115308"/>
                <a:ext cx="481680" cy="420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CA2203-1AA6-4762-8A07-F2B726FCA3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00450" y="3007308"/>
                  <a:ext cx="517320" cy="63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14:cNvPr>
              <p14:cNvContentPartPr/>
              <p14:nvPr/>
            </p14:nvContentPartPr>
            <p14:xfrm>
              <a:off x="9128810" y="3133308"/>
              <a:ext cx="194760" cy="351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B3FE22D-4AE0-436D-BB4C-AB964E2213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19810" y="3124308"/>
                <a:ext cx="2124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/>
              <p:nvPr/>
            </p:nvSpPr>
            <p:spPr>
              <a:xfrm>
                <a:off x="6168749" y="5092872"/>
                <a:ext cx="5140688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of Sector OCD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CBBD-24C6-429E-8AFA-E44FBA6FC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49" y="5092872"/>
                <a:ext cx="5140688" cy="508537"/>
              </a:xfrm>
              <a:prstGeom prst="rect">
                <a:avLst/>
              </a:prstGeom>
              <a:blipFill>
                <a:blip r:embed="rId68"/>
                <a:stretch>
                  <a:fillRect l="-106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6B475B7-B9B1-476C-9EF8-4F6A339F9DC9}"/>
                  </a:ext>
                </a:extLst>
              </p14:cNvPr>
              <p14:cNvContentPartPr/>
              <p14:nvPr/>
            </p14:nvContentPartPr>
            <p14:xfrm>
              <a:off x="1893890" y="4029348"/>
              <a:ext cx="9360" cy="1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6B475B7-B9B1-476C-9EF8-4F6A339F9DC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876557" y="4014948"/>
                <a:ext cx="43680" cy="29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6AA283-347E-478A-BA80-07FDA482EEEF}"/>
                  </a:ext>
                </a:extLst>
              </p14:cNvPr>
              <p14:cNvContentPartPr/>
              <p14:nvPr/>
            </p14:nvContentPartPr>
            <p14:xfrm>
              <a:off x="2016290" y="5141748"/>
              <a:ext cx="1277280" cy="477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6AA283-347E-478A-BA80-07FDA482EEE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962290" y="5033748"/>
                <a:ext cx="1384920" cy="6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84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4F1-1C93-4ED9-8F89-391B2AB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Part 2:  We needed that result because there will be a moment in our proof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1800" dirty="0"/>
                  <a:t> where that value comes up.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213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4F1-1C93-4ED9-8F89-391B2AB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Part 2:  We needed that result because there will be a moment in our proof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1800" dirty="0"/>
                  <a:t> where that value comes up.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use compound angle formula)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800" b="0" i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func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rearrange the numerator)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split into two fractions)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factor each numerator)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6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87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4F1-1C93-4ED9-8F89-391B2AB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factor each numerator)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413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4F1-1C93-4ED9-8F89-391B2AB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factor each numerator)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−1]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evaluate the sum of the limits rather than the limit of the sum)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800" b="0" i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func>
                                          </m:num>
                                          <m:den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we can pull sin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 in front of the first limit since it’s independent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of h and we can pull cos 𝜃 in front of second limit since it’s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also independent of h)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3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AB655A-6F18-4C54-B708-940037B1BC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Part 1: Proving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lim</m:t>
                            </m:r>
                          </m:e>
                          <m:lim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2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AB655A-6F18-4C54-B708-940037B1B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17EF4-87CB-47D0-BE36-DA10C4A6BD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Part 1: Proving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lim</m:t>
                            </m:r>
                          </m:e>
                          <m:lim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2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Recall that the area of a circle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will think of our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in radians</a:t>
                </a:r>
              </a:p>
              <a:p>
                <a:pPr marL="0" indent="0">
                  <a:buNone/>
                </a:pPr>
                <a:r>
                  <a:rPr lang="en-US" dirty="0"/>
                  <a:t>The area of the sector of a circle created by a central angle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radians will represent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of the area of the circle as a whole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17EF4-87CB-47D0-BE36-DA10C4A6BD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A6A345-A17C-42FC-8D7D-23FA2AEAAEA1}"/>
                  </a:ext>
                </a:extLst>
              </p14:cNvPr>
              <p14:cNvContentPartPr/>
              <p14:nvPr/>
            </p14:nvContentPartPr>
            <p14:xfrm>
              <a:off x="2301770" y="4976981"/>
              <a:ext cx="1426320" cy="136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A6A345-A17C-42FC-8D7D-23FA2AEAAE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4130" y="4868981"/>
                <a:ext cx="1461960" cy="157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684572E-4B11-4C1A-B8F9-B0D84689CD11}"/>
              </a:ext>
            </a:extLst>
          </p:cNvPr>
          <p:cNvGrpSpPr/>
          <p:nvPr/>
        </p:nvGrpSpPr>
        <p:grpSpPr>
          <a:xfrm>
            <a:off x="2944010" y="5061221"/>
            <a:ext cx="795600" cy="611640"/>
            <a:chOff x="2944010" y="5061221"/>
            <a:chExt cx="795600" cy="611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30D2D4A-2337-4DD3-9CBD-99800AB2669E}"/>
                    </a:ext>
                  </a:extLst>
                </p14:cNvPr>
                <p14:cNvContentPartPr/>
                <p14:nvPr/>
              </p14:nvContentPartPr>
              <p14:xfrm>
                <a:off x="2944010" y="5061221"/>
                <a:ext cx="304920" cy="601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30D2D4A-2337-4DD3-9CBD-99800AB266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26010" y="4953221"/>
                  <a:ext cx="340560" cy="81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EAC58E7-E929-4C52-A4D5-9A00A7803614}"/>
                    </a:ext>
                  </a:extLst>
                </p14:cNvPr>
                <p14:cNvContentPartPr/>
                <p14:nvPr/>
              </p14:nvContentPartPr>
              <p14:xfrm>
                <a:off x="2969210" y="5614901"/>
                <a:ext cx="770400" cy="57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EAC58E7-E929-4C52-A4D5-9A00A78036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51570" y="5507261"/>
                  <a:ext cx="806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ABD1DA6-013F-4BBF-BD89-81D65800830E}"/>
                    </a:ext>
                  </a:extLst>
                </p14:cNvPr>
                <p14:cNvContentPartPr/>
                <p14:nvPr/>
              </p14:nvContentPartPr>
              <p14:xfrm>
                <a:off x="3172970" y="5285501"/>
                <a:ext cx="231480" cy="362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ABD1DA6-013F-4BBF-BD89-81D6580083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54970" y="5177501"/>
                  <a:ext cx="26712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1FF751-9D36-4EE6-83C1-B3CCE55BB110}"/>
                    </a:ext>
                  </a:extLst>
                </p14:cNvPr>
                <p14:cNvContentPartPr/>
                <p14:nvPr/>
              </p14:nvContentPartPr>
              <p14:xfrm>
                <a:off x="3110690" y="5429861"/>
                <a:ext cx="187200" cy="15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1FF751-9D36-4EE6-83C1-B3CCE55BB11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92690" y="5322221"/>
                  <a:ext cx="222840" cy="37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88C204C-9710-4DAD-A548-A633E186CB88}"/>
                  </a:ext>
                </a:extLst>
              </p14:cNvPr>
              <p14:cNvContentPartPr/>
              <p14:nvPr/>
            </p14:nvContentPartPr>
            <p14:xfrm>
              <a:off x="2994770" y="5151941"/>
              <a:ext cx="678240" cy="478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88C204C-9710-4DAD-A548-A633E186CB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1130" y="5044301"/>
                <a:ext cx="785880" cy="6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6247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4F1-1C93-4ED9-8F89-391B2AB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800" b="0" i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func>
                                          </m:num>
                                          <m:den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we can pull sin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 in front of the first limit since it’s independent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of h and we can pull cos 𝜃 in front of second limit since it’s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also independent of h)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331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4F1-1C93-4ED9-8F89-391B2AB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800" b="0" i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func>
                                          </m:num>
                                          <m:den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we can pull sin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 in front of the first limit since it’s independent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of h and we can pull cos 𝜃 in front of second limit since it’s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also independent of 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018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4F1-1C93-4ED9-8F89-391B2AB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800" b="0" i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func>
                                          </m:num>
                                          <m:den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we can pull sin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 in front of the first limit since it’s independent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of h and we can pull cos 𝜃 in front of second limit since it’s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also independent of 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                                      we just proved that this equals 1 in Part 1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	we’re going to multiply numerator and denominator by cos (h) + 1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59C7BD-FBDA-4ED3-832C-98C821B15B93}"/>
                  </a:ext>
                </a:extLst>
              </p14:cNvPr>
              <p14:cNvContentPartPr/>
              <p14:nvPr/>
            </p14:nvContentPartPr>
            <p14:xfrm>
              <a:off x="3505970" y="3381348"/>
              <a:ext cx="1102680" cy="685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59C7BD-FBDA-4ED3-832C-98C821B15B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8330" y="3363348"/>
                <a:ext cx="1138320" cy="72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66B9632-95B3-488D-9538-D39086B182AC}"/>
              </a:ext>
            </a:extLst>
          </p:cNvPr>
          <p:cNvGrpSpPr/>
          <p:nvPr/>
        </p:nvGrpSpPr>
        <p:grpSpPr>
          <a:xfrm>
            <a:off x="4694690" y="3560268"/>
            <a:ext cx="1632600" cy="274680"/>
            <a:chOff x="4694690" y="3560268"/>
            <a:chExt cx="163260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C36EFDE-69AB-4E7B-AC88-7DFE250B6861}"/>
                    </a:ext>
                  </a:extLst>
                </p14:cNvPr>
                <p14:cNvContentPartPr/>
                <p14:nvPr/>
              </p14:nvContentPartPr>
              <p14:xfrm>
                <a:off x="4694690" y="3650988"/>
                <a:ext cx="1491120" cy="99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C36EFDE-69AB-4E7B-AC88-7DFE250B68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77050" y="3633348"/>
                  <a:ext cx="1526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18A7C53-3883-44E8-BC64-2C2FD39E88EC}"/>
                    </a:ext>
                  </a:extLst>
                </p14:cNvPr>
                <p14:cNvContentPartPr/>
                <p14:nvPr/>
              </p14:nvContentPartPr>
              <p14:xfrm>
                <a:off x="6118490" y="3560268"/>
                <a:ext cx="208800" cy="274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18A7C53-3883-44E8-BC64-2C2FD39E8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00490" y="3542268"/>
                  <a:ext cx="24444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510D3D-409C-4FB4-A7A5-3B56C7CD0415}"/>
              </a:ext>
            </a:extLst>
          </p:cNvPr>
          <p:cNvGrpSpPr/>
          <p:nvPr/>
        </p:nvGrpSpPr>
        <p:grpSpPr>
          <a:xfrm>
            <a:off x="2800370" y="3813348"/>
            <a:ext cx="1640520" cy="1275840"/>
            <a:chOff x="2800370" y="3813348"/>
            <a:chExt cx="1640520" cy="12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337D9C-646D-48F9-98B2-68200DDA9349}"/>
                    </a:ext>
                  </a:extLst>
                </p14:cNvPr>
                <p14:cNvContentPartPr/>
                <p14:nvPr/>
              </p14:nvContentPartPr>
              <p14:xfrm>
                <a:off x="2800370" y="3813348"/>
                <a:ext cx="1543680" cy="1103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337D9C-646D-48F9-98B2-68200DDA93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82730" y="3795708"/>
                  <a:ext cx="1579320" cy="11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9295F6-F908-4D04-8A6E-05752DE3F057}"/>
                    </a:ext>
                  </a:extLst>
                </p14:cNvPr>
                <p14:cNvContentPartPr/>
                <p14:nvPr/>
              </p14:nvContentPartPr>
              <p14:xfrm>
                <a:off x="4170890" y="4692108"/>
                <a:ext cx="270000" cy="397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9295F6-F908-4D04-8A6E-05752DE3F05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52890" y="4674108"/>
                  <a:ext cx="305640" cy="43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1120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4F1-1C93-4ED9-8F89-391B2AB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800" b="0" i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func>
                                          </m:num>
                                          <m:den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we can pull sin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 in front of the first limit since it’s independent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of h and we can pull cos 𝜃 in front of second limit since it’s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also independent of 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(1)</m:t>
                        </m:r>
                      </m:e>
                    </m:func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156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4F1-1C93-4ED9-8F89-391B2AB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800" b="0" i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func>
                                          </m:num>
                                          <m:den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we can pull sin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 in front of the first limit since it’s independent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of h and we can pull cos 𝜃 in front of second limit since it’s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also independent of 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(1)</m:t>
                        </m:r>
                      </m:e>
                    </m:func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            next, multiply numerators and denominators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F9D706-68EF-4472-93BD-11A4CC6B7994}"/>
                  </a:ext>
                </a:extLst>
              </p14:cNvPr>
              <p14:cNvContentPartPr/>
              <p14:nvPr/>
            </p14:nvContentPartPr>
            <p14:xfrm>
              <a:off x="2126810" y="3865188"/>
              <a:ext cx="1934280" cy="63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F9D706-68EF-4472-93BD-11A4CC6B79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9170" y="3847188"/>
                <a:ext cx="196992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884499-F0B5-487E-B308-56D49DE7A615}"/>
                  </a:ext>
                </a:extLst>
              </p14:cNvPr>
              <p14:cNvContentPartPr/>
              <p14:nvPr/>
            </p14:nvContentPartPr>
            <p14:xfrm>
              <a:off x="3295370" y="4635228"/>
              <a:ext cx="1219680" cy="706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884499-F0B5-487E-B308-56D49DE7A6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7730" y="4617588"/>
                <a:ext cx="1255320" cy="7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2693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4F1-1C93-4ED9-8F89-391B2AB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800" b="0" i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func>
                                          </m:num>
                                          <m:den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we can pull sin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 in front of the first limit since it’s independent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of h and we can pull cos 𝜃 in front of second limit since it’s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also independent of 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(1)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func>
                                      </m:e>
                                    </m:d>
                                  </m:den>
                                </m:f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760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4F1-1C93-4ED9-8F89-391B2AB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800" b="0" i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func>
                                          </m:num>
                                          <m:den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we can pull sin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 in front of the first limit since it’s independent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of h and we can pull cos 𝜃 in front of second limit since it’s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also independent of 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(1)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func>
                                      </m:e>
                                    </m:d>
                                  </m:den>
                                </m:f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         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dirty="0"/>
                  <a:t>, 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−1=1−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				 	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9C5960-9B64-404D-91D4-255ABB4B9F45}"/>
                  </a:ext>
                </a:extLst>
              </p14:cNvPr>
              <p14:cNvContentPartPr/>
              <p14:nvPr/>
            </p14:nvContentPartPr>
            <p14:xfrm>
              <a:off x="2230130" y="4432908"/>
              <a:ext cx="816840" cy="339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9C5960-9B64-404D-91D4-255ABB4B9F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2490" y="4414908"/>
                <a:ext cx="852480" cy="37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97605BC-08AD-4F5A-B303-C1EA09098A49}"/>
              </a:ext>
            </a:extLst>
          </p:cNvPr>
          <p:cNvGrpSpPr/>
          <p:nvPr/>
        </p:nvGrpSpPr>
        <p:grpSpPr>
          <a:xfrm>
            <a:off x="3045890" y="4506708"/>
            <a:ext cx="1851480" cy="523440"/>
            <a:chOff x="3045890" y="4506708"/>
            <a:chExt cx="1851480" cy="5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2E42CAF-BD33-40F5-B6FD-BC69F694014C}"/>
                    </a:ext>
                  </a:extLst>
                </p14:cNvPr>
                <p14:cNvContentPartPr/>
                <p14:nvPr/>
              </p14:nvContentPartPr>
              <p14:xfrm>
                <a:off x="3045890" y="4506708"/>
                <a:ext cx="1767600" cy="442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2E42CAF-BD33-40F5-B6FD-BC69F69401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28250" y="4489068"/>
                  <a:ext cx="180324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EAAD7EA-20B7-4EE1-9406-06656B5AA65C}"/>
                    </a:ext>
                  </a:extLst>
                </p14:cNvPr>
                <p14:cNvContentPartPr/>
                <p14:nvPr/>
              </p14:nvContentPartPr>
              <p14:xfrm>
                <a:off x="4726370" y="4776348"/>
                <a:ext cx="171000" cy="25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EAAD7EA-20B7-4EE1-9406-06656B5AA6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08370" y="4758348"/>
                  <a:ext cx="206640" cy="28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26662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4F1-1C93-4ED9-8F89-391B2AB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800" b="0" i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func>
                                          </m:num>
                                          <m:den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we can pull sin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 in front of the first limit since it’s independent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of h and we can pull cos 𝜃 in front of second limit since it’s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also independent of 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(1)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func>
                                      </m:e>
                                    </m:d>
                                  </m:den>
                                </m:f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𝑠𝑖𝑛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func>
                                  </m:e>
                                </m:d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we’ll break apart the fraction of which we are taking the limit)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511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4F1-1C93-4ED9-8F89-391B2AB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95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𝑠𝑖𝑛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func>
                                  </m:e>
                                </m:d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we’ll break apart the fraction of which we are taking the limit)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954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2264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4F1-1C93-4ED9-8F89-391B2AB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95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𝑠𝑖𝑛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func>
                                  </m:e>
                                </m:d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we’ll break apart the fraction of which we are taking the limit)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(next, we’ll consider the product of the limits rather than the limit of the product)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func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954"/>
                <a:ext cx="10515600" cy="4351338"/>
              </a:xfrm>
              <a:blipFill>
                <a:blip r:embed="rId3"/>
                <a:stretch>
                  <a:fillRect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08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655A-6F18-4C54-B708-940037B1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17EF4-87CB-47D0-BE36-DA10C4A6BD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Part 1: Proving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lim</m:t>
                            </m:r>
                          </m:e>
                          <m:lim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2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Recall that the area of a circle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will think of our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in radians</a:t>
                </a:r>
              </a:p>
              <a:p>
                <a:pPr marL="0" indent="0">
                  <a:buNone/>
                </a:pPr>
                <a:r>
                  <a:rPr lang="en-US" dirty="0"/>
                  <a:t>The area of the sector of a circle created by a central angle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radians will represent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of the area of the circle as a whole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17EF4-87CB-47D0-BE36-DA10C4A6BD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A6A345-A17C-42FC-8D7D-23FA2AEAAEA1}"/>
                  </a:ext>
                </a:extLst>
              </p14:cNvPr>
              <p14:cNvContentPartPr/>
              <p14:nvPr/>
            </p14:nvContentPartPr>
            <p14:xfrm>
              <a:off x="2301770" y="4976981"/>
              <a:ext cx="1426320" cy="136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A6A345-A17C-42FC-8D7D-23FA2AEAAE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3770" y="4869010"/>
                <a:ext cx="1461960" cy="1578903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684572E-4B11-4C1A-B8F9-B0D84689CD11}"/>
              </a:ext>
            </a:extLst>
          </p:cNvPr>
          <p:cNvGrpSpPr/>
          <p:nvPr/>
        </p:nvGrpSpPr>
        <p:grpSpPr>
          <a:xfrm>
            <a:off x="2944010" y="5061221"/>
            <a:ext cx="795600" cy="611640"/>
            <a:chOff x="2944010" y="5061221"/>
            <a:chExt cx="795600" cy="611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30D2D4A-2337-4DD3-9CBD-99800AB2669E}"/>
                    </a:ext>
                  </a:extLst>
                </p14:cNvPr>
                <p14:cNvContentPartPr/>
                <p14:nvPr/>
              </p14:nvContentPartPr>
              <p14:xfrm>
                <a:off x="2944010" y="5061221"/>
                <a:ext cx="304920" cy="601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30D2D4A-2337-4DD3-9CBD-99800AB266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26031" y="4953221"/>
                  <a:ext cx="340518" cy="81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EAC58E7-E929-4C52-A4D5-9A00A7803614}"/>
                    </a:ext>
                  </a:extLst>
                </p14:cNvPr>
                <p14:cNvContentPartPr/>
                <p14:nvPr/>
              </p14:nvContentPartPr>
              <p14:xfrm>
                <a:off x="2969210" y="5614901"/>
                <a:ext cx="770400" cy="57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EAC58E7-E929-4C52-A4D5-9A00A780361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51210" y="5506901"/>
                  <a:ext cx="806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ABD1DA6-013F-4BBF-BD89-81D65800830E}"/>
                    </a:ext>
                  </a:extLst>
                </p14:cNvPr>
                <p14:cNvContentPartPr/>
                <p14:nvPr/>
              </p14:nvContentPartPr>
              <p14:xfrm>
                <a:off x="3172970" y="5285501"/>
                <a:ext cx="231480" cy="362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ABD1DA6-013F-4BBF-BD89-81D6580083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54970" y="5177501"/>
                  <a:ext cx="26712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1FF751-9D36-4EE6-83C1-B3CCE55BB110}"/>
                    </a:ext>
                  </a:extLst>
                </p14:cNvPr>
                <p14:cNvContentPartPr/>
                <p14:nvPr/>
              </p14:nvContentPartPr>
              <p14:xfrm>
                <a:off x="3110690" y="5429861"/>
                <a:ext cx="187200" cy="15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1FF751-9D36-4EE6-83C1-B3CCE55BB1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92690" y="5321861"/>
                  <a:ext cx="222840" cy="37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88C204C-9710-4DAD-A548-A633E186CB88}"/>
                  </a:ext>
                </a:extLst>
              </p14:cNvPr>
              <p14:cNvContentPartPr/>
              <p14:nvPr/>
            </p14:nvContentPartPr>
            <p14:xfrm>
              <a:off x="2994770" y="5151941"/>
              <a:ext cx="678240" cy="478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88C204C-9710-4DAD-A548-A633E186CB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40770" y="5043941"/>
                <a:ext cx="78588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46B58D-E64B-4380-A256-E49F90108DCD}"/>
                  </a:ext>
                </a:extLst>
              </p:cNvPr>
              <p:cNvSpPr txBox="1"/>
              <p:nvPr/>
            </p:nvSpPr>
            <p:spPr>
              <a:xfrm>
                <a:off x="4370329" y="4933961"/>
                <a:ext cx="7389051" cy="1360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example, if the angle shown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radians, then the area of the highlighted sector will represent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of the area of the circle as a whole.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46B58D-E64B-4380-A256-E49F90108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29" y="4933961"/>
                <a:ext cx="7389051" cy="1360501"/>
              </a:xfrm>
              <a:prstGeom prst="rect">
                <a:avLst/>
              </a:prstGeom>
              <a:blipFill>
                <a:blip r:embed="rId15"/>
                <a:stretch>
                  <a:fillRect l="-743" b="-5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7093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4F1-1C93-4ED9-8F89-391B2AB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95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𝑠𝑖𝑛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func>
                                  </m:e>
                                </m:d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we’ll break apart the fraction of which we are taking the limit)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(next, we’ll consider the product of the limits rather than the limit of the product)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func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bring this factor of -1 in front of the limit because it is independent of h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954"/>
                <a:ext cx="10515600" cy="4351338"/>
              </a:xfrm>
              <a:blipFill>
                <a:blip r:embed="rId3"/>
                <a:stretch>
                  <a:fillRect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E93BA23-8A9B-4893-B1B0-E0D43863C7C9}"/>
              </a:ext>
            </a:extLst>
          </p:cNvPr>
          <p:cNvGrpSpPr/>
          <p:nvPr/>
        </p:nvGrpSpPr>
        <p:grpSpPr>
          <a:xfrm>
            <a:off x="2051210" y="3620028"/>
            <a:ext cx="2389680" cy="958680"/>
            <a:chOff x="2051210" y="3620028"/>
            <a:chExt cx="2389680" cy="95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551E929-16D2-455F-8267-F813B7869F77}"/>
                    </a:ext>
                  </a:extLst>
                </p14:cNvPr>
                <p14:cNvContentPartPr/>
                <p14:nvPr/>
              </p14:nvContentPartPr>
              <p14:xfrm>
                <a:off x="2051210" y="3620028"/>
                <a:ext cx="307080" cy="285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551E929-16D2-455F-8267-F813B7869F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33210" y="3602028"/>
                  <a:ext cx="3427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F8E4FE5-7EA4-4B28-AAF9-1BB1D4EDC823}"/>
                    </a:ext>
                  </a:extLst>
                </p14:cNvPr>
                <p14:cNvContentPartPr/>
                <p14:nvPr/>
              </p14:nvContentPartPr>
              <p14:xfrm>
                <a:off x="2204570" y="3942588"/>
                <a:ext cx="2133360" cy="464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F8E4FE5-7EA4-4B28-AAF9-1BB1D4EDC8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6930" y="3924588"/>
                  <a:ext cx="21690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C76FA0-AF35-4383-AA98-7B1819993FE2}"/>
                    </a:ext>
                  </a:extLst>
                </p14:cNvPr>
                <p14:cNvContentPartPr/>
                <p14:nvPr/>
              </p14:nvContentPartPr>
              <p14:xfrm>
                <a:off x="4212650" y="4232388"/>
                <a:ext cx="228240" cy="346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C76FA0-AF35-4383-AA98-7B1819993F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94650" y="4214388"/>
                  <a:ext cx="263880" cy="38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44347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4F1-1C93-4ED9-8F89-391B2AB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95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𝑠𝑖𝑛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func>
                                  </m:e>
                                </m:d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we’ll break apart the fraction of which we are taking the limit)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(next, we’ll consider the product of the limits rather than the limit of the product)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func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func>
                              </m:e>
                            </m:func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954"/>
                <a:ext cx="10515600" cy="4351338"/>
              </a:xfrm>
              <a:blipFill>
                <a:blip r:embed="rId3"/>
                <a:stretch>
                  <a:fillRect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5102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4F1-1C93-4ED9-8F89-391B2AB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95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𝑠𝑖𝑛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func>
                                  </m:e>
                                </m:d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we’ll break apart the fraction of which we are taking the limit)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(next, we’ll consider the product of the limits rather than the limit of the product)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func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func>
                              </m:e>
                            </m:func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	      we can evaluate this limit directly because the functions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	      are all continuous in the </a:t>
                </a:r>
                <a:r>
                  <a:rPr lang="en-US" sz="1800" dirty="0" err="1"/>
                  <a:t>neighbourhood</a:t>
                </a:r>
                <a:r>
                  <a:rPr lang="en-US" sz="1800" dirty="0"/>
                  <a:t> of h = 0, so we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	      just sub in h = 0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      Part 1 of this proof established that this limit is equal to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954"/>
                <a:ext cx="10515600" cy="4351338"/>
              </a:xfrm>
              <a:blipFill>
                <a:blip r:embed="rId3"/>
                <a:stretch>
                  <a:fillRect r="-406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4E42EB-E4A4-49EC-924B-32626A04AD36}"/>
                  </a:ext>
                </a:extLst>
              </p14:cNvPr>
              <p14:cNvContentPartPr/>
              <p14:nvPr/>
            </p14:nvContentPartPr>
            <p14:xfrm>
              <a:off x="1909010" y="4107828"/>
              <a:ext cx="1002960" cy="65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4E42EB-E4A4-49EC-924B-32626A04AD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1370" y="4090188"/>
                <a:ext cx="1038600" cy="68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80DEB9F-B7BD-4EF7-BCC2-39E027CCCAD7}"/>
              </a:ext>
            </a:extLst>
          </p:cNvPr>
          <p:cNvGrpSpPr/>
          <p:nvPr/>
        </p:nvGrpSpPr>
        <p:grpSpPr>
          <a:xfrm>
            <a:off x="2371970" y="4813068"/>
            <a:ext cx="516600" cy="1159560"/>
            <a:chOff x="2371970" y="4813068"/>
            <a:chExt cx="516600" cy="11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4FC20A3-5E67-47CA-A7D5-431AE21DF001}"/>
                    </a:ext>
                  </a:extLst>
                </p14:cNvPr>
                <p14:cNvContentPartPr/>
                <p14:nvPr/>
              </p14:nvContentPartPr>
              <p14:xfrm>
                <a:off x="2371970" y="4813068"/>
                <a:ext cx="404280" cy="1015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4FC20A3-5E67-47CA-A7D5-431AE21DF0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4330" y="4795068"/>
                  <a:ext cx="439920" cy="10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CF8DC7A-542F-4DF5-A82C-B54246952D58}"/>
                    </a:ext>
                  </a:extLst>
                </p14:cNvPr>
                <p14:cNvContentPartPr/>
                <p14:nvPr/>
              </p14:nvContentPartPr>
              <p14:xfrm>
                <a:off x="2735570" y="5616228"/>
                <a:ext cx="153000" cy="356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CF8DC7A-542F-4DF5-A82C-B54246952D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7570" y="5598588"/>
                  <a:ext cx="188640" cy="39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3FDA7B-32C3-472D-9F6A-486689B8CA4E}"/>
              </a:ext>
            </a:extLst>
          </p:cNvPr>
          <p:cNvGrpSpPr/>
          <p:nvPr/>
        </p:nvGrpSpPr>
        <p:grpSpPr>
          <a:xfrm>
            <a:off x="3032930" y="4111788"/>
            <a:ext cx="2617560" cy="749520"/>
            <a:chOff x="3032930" y="4111788"/>
            <a:chExt cx="2617560" cy="74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58F8B9-828D-4823-BC31-E4E8D6510358}"/>
                    </a:ext>
                  </a:extLst>
                </p14:cNvPr>
                <p14:cNvContentPartPr/>
                <p14:nvPr/>
              </p14:nvContentPartPr>
              <p14:xfrm>
                <a:off x="3032930" y="4111788"/>
                <a:ext cx="1206720" cy="700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58F8B9-828D-4823-BC31-E4E8D65103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14930" y="4093788"/>
                  <a:ext cx="124236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7619D9-33C5-4BE9-9F61-9B221D5C1682}"/>
                    </a:ext>
                  </a:extLst>
                </p14:cNvPr>
                <p14:cNvContentPartPr/>
                <p14:nvPr/>
              </p14:nvContentPartPr>
              <p14:xfrm>
                <a:off x="4084850" y="4608588"/>
                <a:ext cx="1475640" cy="225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7619D9-33C5-4BE9-9F61-9B221D5C16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6850" y="4590948"/>
                  <a:ext cx="15112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911BCC8-ACBD-4991-87AB-FB0998A96ED6}"/>
                    </a:ext>
                  </a:extLst>
                </p14:cNvPr>
                <p14:cNvContentPartPr/>
                <p14:nvPr/>
              </p14:nvContentPartPr>
              <p14:xfrm>
                <a:off x="5423330" y="4537308"/>
                <a:ext cx="227160" cy="324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911BCC8-ACBD-4991-87AB-FB0998A96E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05330" y="4519308"/>
                  <a:ext cx="262800" cy="359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8619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4F1-1C93-4ED9-8F89-391B2AB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95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𝑠𝑖𝑛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func>
                                  </m:e>
                                </m:d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	(next, we’ll break apart the fraction of which we are taking the limit)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(next, we’ll consider the product of the limits rather than the limit of the product)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func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func>
                              </m:e>
                            </m:func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−(1)×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0+1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−1×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1+1</m:t>
                                </m:r>
                              </m:den>
                            </m:f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−1×0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954"/>
                <a:ext cx="10515600" cy="4351338"/>
              </a:xfrm>
              <a:blipFill>
                <a:blip r:embed="rId3"/>
                <a:stretch>
                  <a:fillRect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53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4F1-1C93-4ED9-8F89-391B2AB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95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−1×0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954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6297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4F1-1C93-4ED9-8F89-391B2AB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95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−1×0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954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1348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4F1-1C93-4ED9-8F89-391B2AB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95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−1×0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Therefore,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291E-60B1-4DDB-ABAF-68D92EF71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954"/>
                <a:ext cx="10515600" cy="435133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A760F2-EDC8-475F-9761-ADB10E88CEC6}"/>
                  </a:ext>
                </a:extLst>
              </p14:cNvPr>
              <p14:cNvContentPartPr/>
              <p14:nvPr/>
            </p14:nvContentPartPr>
            <p14:xfrm>
              <a:off x="2022770" y="3708228"/>
              <a:ext cx="1445760" cy="439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A760F2-EDC8-475F-9761-ADB10E88CE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8770" y="3600228"/>
                <a:ext cx="1553400" cy="6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7020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4513-CFE9-4EA7-AA4A-9389B868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 to Some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C38765-EFCA-4D84-AFA5-E3E450233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>
                    <a:latin typeface="Cambria Math" panose="02040503050406030204" pitchFamily="18" charset="0"/>
                  </a:rPr>
                  <a:t>Recall that the two main rules to remember are the following:</a:t>
                </a:r>
              </a:p>
              <a:p>
                <a:pPr marL="0" indent="0">
                  <a:buNone/>
                </a:pPr>
                <a:endParaRPr lang="en-CA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CA" dirty="0"/>
                  <a:t>     and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Determine the derivatives of each of the following with respect to x:</a:t>
                </a:r>
              </a:p>
              <a:p>
                <a:pPr marL="0" indent="0">
                  <a:buNone/>
                </a:pPr>
                <a:r>
                  <a:rPr lang="en-CA" b="0" dirty="0"/>
                  <a:t>a)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CA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C38765-EFCA-4D84-AFA5-E3E450233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3656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4513-CFE9-4EA7-AA4A-9389B868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C38765-EFCA-4D84-AFA5-E3E450233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dirty="0">
                    <a:latin typeface="Cambria Math" panose="02040503050406030204" pitchFamily="18" charset="0"/>
                  </a:rPr>
                  <a:t>Recall that the two main rules to remember are the following:</a:t>
                </a:r>
              </a:p>
              <a:p>
                <a:pPr marL="0" indent="0">
                  <a:buNone/>
                </a:pPr>
                <a:endParaRPr lang="en-CA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CA" dirty="0"/>
                  <a:t>     and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Determine the derivatives of each of the following with respect to x:</a:t>
                </a:r>
              </a:p>
              <a:p>
                <a:pPr marL="0" indent="0">
                  <a:buNone/>
                </a:pPr>
                <a:r>
                  <a:rPr lang="en-CA" b="0" dirty="0"/>
                  <a:t>a)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Solution:	This is just a straightforward application of the second main rule above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C38765-EFCA-4D84-AFA5-E3E450233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4092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7F82-463F-447A-86F0-8C3E72F8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C5AB9-1B7D-4B75-98A4-FD62F7CAE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lphaLcParenR" startAt="2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C5AB9-1B7D-4B75-98A4-FD62F7CAE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80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655A-6F18-4C54-B708-940037B1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17EF4-87CB-47D0-BE36-DA10C4A6BD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Therefore, for a circle with a radius of r, the area of a sector of that circle created by a central angle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radians is given by the formula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𝑐𝑖𝑟𝑐𝑙𝑒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b="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17EF4-87CB-47D0-BE36-DA10C4A6BD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A6A345-A17C-42FC-8D7D-23FA2AEAAEA1}"/>
                  </a:ext>
                </a:extLst>
              </p14:cNvPr>
              <p14:cNvContentPartPr/>
              <p14:nvPr/>
            </p14:nvContentPartPr>
            <p14:xfrm>
              <a:off x="2301770" y="4976981"/>
              <a:ext cx="1426320" cy="136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A6A345-A17C-42FC-8D7D-23FA2AEAAE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3770" y="4869010"/>
                <a:ext cx="1461960" cy="1578903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684572E-4B11-4C1A-B8F9-B0D84689CD11}"/>
              </a:ext>
            </a:extLst>
          </p:cNvPr>
          <p:cNvGrpSpPr/>
          <p:nvPr/>
        </p:nvGrpSpPr>
        <p:grpSpPr>
          <a:xfrm>
            <a:off x="2944010" y="5061221"/>
            <a:ext cx="795600" cy="611640"/>
            <a:chOff x="2944010" y="5061221"/>
            <a:chExt cx="795600" cy="611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30D2D4A-2337-4DD3-9CBD-99800AB2669E}"/>
                    </a:ext>
                  </a:extLst>
                </p14:cNvPr>
                <p14:cNvContentPartPr/>
                <p14:nvPr/>
              </p14:nvContentPartPr>
              <p14:xfrm>
                <a:off x="2944010" y="5061221"/>
                <a:ext cx="304920" cy="601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30D2D4A-2337-4DD3-9CBD-99800AB266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26031" y="4953221"/>
                  <a:ext cx="340518" cy="81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EAC58E7-E929-4C52-A4D5-9A00A7803614}"/>
                    </a:ext>
                  </a:extLst>
                </p14:cNvPr>
                <p14:cNvContentPartPr/>
                <p14:nvPr/>
              </p14:nvContentPartPr>
              <p14:xfrm>
                <a:off x="2969210" y="5614901"/>
                <a:ext cx="770400" cy="57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EAC58E7-E929-4C52-A4D5-9A00A780361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51210" y="5506901"/>
                  <a:ext cx="806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ABD1DA6-013F-4BBF-BD89-81D65800830E}"/>
                    </a:ext>
                  </a:extLst>
                </p14:cNvPr>
                <p14:cNvContentPartPr/>
                <p14:nvPr/>
              </p14:nvContentPartPr>
              <p14:xfrm>
                <a:off x="3172970" y="5285501"/>
                <a:ext cx="231480" cy="362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ABD1DA6-013F-4BBF-BD89-81D6580083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54970" y="5177501"/>
                  <a:ext cx="26712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1FF751-9D36-4EE6-83C1-B3CCE55BB110}"/>
                    </a:ext>
                  </a:extLst>
                </p14:cNvPr>
                <p14:cNvContentPartPr/>
                <p14:nvPr/>
              </p14:nvContentPartPr>
              <p14:xfrm>
                <a:off x="3110690" y="5429861"/>
                <a:ext cx="187200" cy="15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1FF751-9D36-4EE6-83C1-B3CCE55BB1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92690" y="5321861"/>
                  <a:ext cx="222840" cy="37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88C204C-9710-4DAD-A548-A633E186CB88}"/>
                  </a:ext>
                </a:extLst>
              </p14:cNvPr>
              <p14:cNvContentPartPr/>
              <p14:nvPr/>
            </p14:nvContentPartPr>
            <p14:xfrm>
              <a:off x="2994770" y="5151941"/>
              <a:ext cx="678240" cy="478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88C204C-9710-4DAD-A548-A633E186CB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40770" y="5043941"/>
                <a:ext cx="785880" cy="6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7579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7F82-463F-447A-86F0-8C3E72F8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C5AB9-1B7D-4B75-98A4-FD62F7CAE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lphaLcParenR" startAt="2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Solution:  This is a product rule situation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C5AB9-1B7D-4B75-98A4-FD62F7CAE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8825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9CE3-8903-4168-9F17-2D09925B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492EC-9F44-4933-B96C-DF0C2C43B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CA" dirty="0"/>
              </a:p>
              <a:p>
                <a:pPr marL="514350" indent="-514350">
                  <a:buAutoNum type="alphaLcParenR" startAt="3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492EC-9F44-4933-B96C-DF0C2C43B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638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9CE3-8903-4168-9F17-2D09925B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492EC-9F44-4933-B96C-DF0C2C43B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CA" dirty="0"/>
              </a:p>
              <a:p>
                <a:pPr marL="514350" indent="-514350">
                  <a:buAutoNum type="alphaLcParenR" startAt="3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Solution: In this case, the exponent of 2 is operating only on x, not sin x</a:t>
                </a:r>
              </a:p>
              <a:p>
                <a:pPr marL="0" indent="0">
                  <a:buNone/>
                </a:pPr>
                <a:r>
                  <a:rPr lang="en-CA" dirty="0"/>
                  <a:t>This is a chain rule situation; the derivative of sin block is cos block times the derivative of the block </a:t>
                </a:r>
              </a:p>
              <a:p>
                <a:pPr marL="0" indent="0">
                  <a:buNone/>
                </a:pPr>
                <a:r>
                  <a:rPr lang="en-CA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Now, it is important to know that the 2x does not multiply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, but rather it multiplies the whole quantity (i.e., the 2x multiplies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492EC-9F44-4933-B96C-DF0C2C43B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406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2812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39AF-FF5D-4C47-88B3-7383BA93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EE6B2-2D5B-4C06-BD4D-A14F7FD58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EE6B2-2D5B-4C06-BD4D-A14F7FD58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9858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39AF-FF5D-4C47-88B3-7383BA93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EE6B2-2D5B-4C06-BD4D-A14F7FD58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Solution: In this case, the exponent of 2 operates 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Now, we need to use the chain rule; the derivative of block squared is 2 times block times the derivative of the block</a:t>
                </a:r>
              </a:p>
              <a:p>
                <a:pPr marL="0" indent="0">
                  <a:buNone/>
                </a:pPr>
                <a:r>
                  <a:rPr lang="en-CA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=2(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 (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EE6B2-2D5B-4C06-BD4D-A14F7FD58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8980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CCD4-85FF-45C3-97E2-988F55A3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C14A6-D6C6-4F7D-8DD8-A673A1029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e)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(1+</m:t>
                        </m:r>
                      </m:e>
                    </m:func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C14A6-D6C6-4F7D-8DD8-A673A1029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0563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CCD4-85FF-45C3-97E2-988F55A3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C14A6-D6C6-4F7D-8DD8-A673A1029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e)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(1+</m:t>
                        </m:r>
                      </m:e>
                    </m:func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Solution: The derivative of cos block is –sin block  times the derivative of the block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It is important to note that the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 does not multiply the angle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dirty="0"/>
                  <a:t> but rather it multiplies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=−3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C14A6-D6C6-4F7D-8DD8-A673A1029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9559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784C-EC41-4135-B243-E65F8973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EBBAF-7003-4E78-BF9F-04299D8FD1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f)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EBBAF-7003-4E78-BF9F-04299D8FD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3299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784C-EC41-4135-B243-E65F8973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EBBAF-7003-4E78-BF9F-04299D8FD1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f)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Solution: Think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CA" dirty="0"/>
                  <a:t>  as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CA" dirty="0"/>
                  <a:t>  and then use the quotient rule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func>
                              <m:funcPr>
                                <m:ctrlP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b="0" i="0" dirty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func>
                                      <m:funcPr>
                                        <m:ctrlPr>
                                          <a:rPr lang="en-CA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CA" b="0" i="0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CA" b="0" i="0" dirty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CA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CA" b="0" i="1" dirty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EBBAF-7003-4E78-BF9F-04299D8FD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1255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1D5C-4A3F-4D71-8D7E-AB5B9B31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70A5-7974-4713-83E3-5DCFC8A08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g)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70A5-7974-4713-83E3-5DCFC8A08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15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655A-6F18-4C54-B708-940037B1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17EF4-87CB-47D0-BE36-DA10C4A6BD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Therefore, for a circle with a radius of r, the area of a sector of that circle created by a central angle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radians is given by the formula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𝑐𝑖𝑟𝑐𝑙𝑒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b="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17EF4-87CB-47D0-BE36-DA10C4A6BD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A6A345-A17C-42FC-8D7D-23FA2AEAAEA1}"/>
                  </a:ext>
                </a:extLst>
              </p14:cNvPr>
              <p14:cNvContentPartPr/>
              <p14:nvPr/>
            </p14:nvContentPartPr>
            <p14:xfrm>
              <a:off x="2301770" y="4976981"/>
              <a:ext cx="1426320" cy="136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A6A345-A17C-42FC-8D7D-23FA2AEAAE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3770" y="4869010"/>
                <a:ext cx="1461960" cy="1578903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684572E-4B11-4C1A-B8F9-B0D84689CD11}"/>
              </a:ext>
            </a:extLst>
          </p:cNvPr>
          <p:cNvGrpSpPr/>
          <p:nvPr/>
        </p:nvGrpSpPr>
        <p:grpSpPr>
          <a:xfrm>
            <a:off x="2944010" y="5061221"/>
            <a:ext cx="795600" cy="611640"/>
            <a:chOff x="2944010" y="5061221"/>
            <a:chExt cx="795600" cy="611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30D2D4A-2337-4DD3-9CBD-99800AB2669E}"/>
                    </a:ext>
                  </a:extLst>
                </p14:cNvPr>
                <p14:cNvContentPartPr/>
                <p14:nvPr/>
              </p14:nvContentPartPr>
              <p14:xfrm>
                <a:off x="2944010" y="5061221"/>
                <a:ext cx="304920" cy="601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30D2D4A-2337-4DD3-9CBD-99800AB266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26031" y="4953221"/>
                  <a:ext cx="340518" cy="81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EAC58E7-E929-4C52-A4D5-9A00A7803614}"/>
                    </a:ext>
                  </a:extLst>
                </p14:cNvPr>
                <p14:cNvContentPartPr/>
                <p14:nvPr/>
              </p14:nvContentPartPr>
              <p14:xfrm>
                <a:off x="2969210" y="5614901"/>
                <a:ext cx="770400" cy="57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EAC58E7-E929-4C52-A4D5-9A00A780361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51210" y="5506901"/>
                  <a:ext cx="806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ABD1DA6-013F-4BBF-BD89-81D65800830E}"/>
                    </a:ext>
                  </a:extLst>
                </p14:cNvPr>
                <p14:cNvContentPartPr/>
                <p14:nvPr/>
              </p14:nvContentPartPr>
              <p14:xfrm>
                <a:off x="3172970" y="5285501"/>
                <a:ext cx="231480" cy="362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ABD1DA6-013F-4BBF-BD89-81D6580083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54970" y="5177501"/>
                  <a:ext cx="26712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1FF751-9D36-4EE6-83C1-B3CCE55BB110}"/>
                    </a:ext>
                  </a:extLst>
                </p14:cNvPr>
                <p14:cNvContentPartPr/>
                <p14:nvPr/>
              </p14:nvContentPartPr>
              <p14:xfrm>
                <a:off x="3110690" y="5429861"/>
                <a:ext cx="187200" cy="15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1FF751-9D36-4EE6-83C1-B3CCE55BB1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92690" y="5321861"/>
                  <a:ext cx="222840" cy="37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88C204C-9710-4DAD-A548-A633E186CB88}"/>
                  </a:ext>
                </a:extLst>
              </p14:cNvPr>
              <p14:cNvContentPartPr/>
              <p14:nvPr/>
            </p14:nvContentPartPr>
            <p14:xfrm>
              <a:off x="2994770" y="5151941"/>
              <a:ext cx="678240" cy="478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88C204C-9710-4DAD-A548-A633E186CB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40770" y="5043941"/>
                <a:ext cx="785880" cy="694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6BEF4C9-95E8-4F81-A855-A3AF202D0F7E}"/>
              </a:ext>
            </a:extLst>
          </p:cNvPr>
          <p:cNvSpPr txBox="1"/>
          <p:nvPr/>
        </p:nvSpPr>
        <p:spPr>
          <a:xfrm>
            <a:off x="4734459" y="5131061"/>
            <a:ext cx="557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let’s assume that we are talking about a circle with a radius of 1, and let’s redraw </a:t>
            </a:r>
            <a:r>
              <a:rPr lang="en-US"/>
              <a:t>this circle.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748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1D5C-4A3F-4D71-8D7E-AB5B9B31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70A5-7974-4713-83E3-5DCFC8A08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g)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Solution: Think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CA" dirty="0"/>
                  <a:t>  as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CA" dirty="0"/>
                  <a:t>  and then use the quotient rule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dirty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 (−</m:t>
                            </m:r>
                            <m:func>
                              <m:funcPr>
                                <m:ctrlP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b="0" i="0" dirty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unc>
                                      <m:funcPr>
                                        <m:ctrlPr>
                                          <a:rPr lang="en-CA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CA" b="0" i="0" dirty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CA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CA" b="0" i="1" dirty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b="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𝑐𝑠𝑐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70A5-7974-4713-83E3-5DCFC8A08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8001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527F-1155-4C2F-8DAC-868310C7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6E7FA-F906-43EC-A7B7-8EA57DB0D6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h)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6E7FA-F906-43EC-A7B7-8EA57DB0D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4758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527F-1155-4C2F-8DAC-868310C7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6E7FA-F906-43EC-A7B7-8EA57DB0D6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h)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Solution: We can think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CA" dirty="0"/>
                  <a:t>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CA" dirty="0"/>
                  <a:t>, or in other words,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Now, we’ll use the chain rule. The derivative of block to the -1 is equal to -1 times block to the -2, times the derivative of the block.</a:t>
                </a:r>
              </a:p>
              <a:p>
                <a:pPr marL="0" indent="0">
                  <a:buNone/>
                </a:pPr>
                <a:r>
                  <a:rPr lang="en-CA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=−1(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d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6E7FA-F906-43EC-A7B7-8EA57DB0D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5895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23A3-3E09-427E-8B13-11357299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C6C73-B086-4738-984C-B776555F8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i)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C6C73-B086-4738-984C-B776555F8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6852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23A3-3E09-427E-8B13-11357299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C6C73-B086-4738-984C-B776555F8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i)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Solution: We can think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CA" dirty="0"/>
                  <a:t>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CA" dirty="0"/>
                  <a:t>, or in other words,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Now, we’ll use the chain rule. The derivative of block to the -1 is equal to -1 times block to the -2, times the derivative of the block.</a:t>
                </a:r>
              </a:p>
              <a:p>
                <a:pPr marL="0" indent="0">
                  <a:buNone/>
                </a:pPr>
                <a:r>
                  <a:rPr lang="en-CA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=−1(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d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C6C73-B086-4738-984C-B776555F8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60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DDB8-53AB-48E2-995A-972EAA38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of derivatives of the 6 trig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9AC637-0216-40E7-9FB6-C4C620282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′=</m:t>
                          </m:r>
                          <m:func>
                            <m:func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func>
                            <m:func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𝑠𝑐</m:t>
                              </m:r>
                            </m:fNam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′=</m:t>
                          </m:r>
                          <m:func>
                            <m:func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𝑐𝑠𝑐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9AC637-0216-40E7-9FB6-C4C620282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0679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657D-F3EF-42B4-A580-400C3312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A886E-20C8-4FA4-81ED-62E0FAC25B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Determine the derivatives of each of the following:</a:t>
                </a:r>
              </a:p>
              <a:p>
                <a:pPr marL="0" indent="0">
                  <a:buNone/>
                </a:pPr>
                <a:r>
                  <a:rPr lang="en-CA" dirty="0"/>
                  <a:t>j)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A886E-20C8-4FA4-81ED-62E0FAC25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1032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657D-F3EF-42B4-A580-400C3312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A886E-20C8-4FA4-81ED-62E0FAC25B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Determine the derivatives of each of the following:</a:t>
                </a:r>
              </a:p>
              <a:p>
                <a:pPr marL="0" indent="0">
                  <a:buNone/>
                </a:pPr>
                <a:r>
                  <a:rPr lang="en-CA" dirty="0"/>
                  <a:t>j)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Solution: This is a product rule situation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func>
                            <m:func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)+(</m:t>
                              </m:r>
                              <m:func>
                                <m:func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)(−</m:t>
                                  </m:r>
                                  <m:func>
                                    <m:func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CA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sz="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A886E-20C8-4FA4-81ED-62E0FAC25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4115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3EF9-45BC-4721-999C-FB3FCDF9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62984-FFDB-4FFD-AE6C-2E042E644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lphaLcParenR" startAt="11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62984-FFDB-4FFD-AE6C-2E042E644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5671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3EF9-45BC-4721-999C-FB3FCDF9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62984-FFDB-4FFD-AE6C-2E042E644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lphaLcParenR" startAt="11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Solution: We need to use the product rule here. Within the product rule, we’ll need to determine 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which will require the chain rule. Let’s determine 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below, in red.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C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𝑜𝑠</m:t>
                        </m:r>
                      </m:e>
                      <m:sup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→  </m:t>
                    </m:r>
                  </m:oMath>
                </a14:m>
                <a:r>
                  <a:rPr lang="en-CA" dirty="0">
                    <a:solidFill>
                      <a:srgbClr val="FF0000"/>
                    </a:solidFill>
                  </a:rPr>
                  <a:t> 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>
                    <a:solidFill>
                      <a:srgbClr val="FF0000"/>
                    </a:solidFill>
                  </a:rPr>
                  <a:t>  is 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2(</m:t>
                    </m:r>
                    <m:func>
                      <m:func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)(−</m:t>
                        </m:r>
                        <m:func>
                          <m:func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CA" dirty="0">
                    <a:solidFill>
                      <a:srgbClr val="FF0000"/>
                    </a:solidFill>
                  </a:rPr>
                  <a:t> which equals 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func>
                      <m:func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endParaRPr lang="en-CA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CA" dirty="0"/>
                  <a:t>Therefore, back to the original question; 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(−2</m:t>
                          </m:r>
                          <m:func>
                            <m:func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62984-FFDB-4FFD-AE6C-2E042E644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51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C9BB32B-2D18-48FD-9DF4-B4A94FFE9896}"/>
                  </a:ext>
                </a:extLst>
              </p14:cNvPr>
              <p14:cNvContentPartPr/>
              <p14:nvPr/>
            </p14:nvContentPartPr>
            <p14:xfrm>
              <a:off x="9009650" y="3553068"/>
              <a:ext cx="1734120" cy="1739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C9BB32B-2D18-48FD-9DF4-B4A94FFE98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91650" y="3445068"/>
                <a:ext cx="1769760" cy="19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DF64059-637C-4BD0-8ADD-20CC08D4D848}"/>
                  </a:ext>
                </a:extLst>
              </p14:cNvPr>
              <p14:cNvContentPartPr/>
              <p14:nvPr/>
            </p14:nvContentPartPr>
            <p14:xfrm>
              <a:off x="8800490" y="2157348"/>
              <a:ext cx="293040" cy="59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DF64059-637C-4BD0-8ADD-20CC08D4D8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82490" y="2049708"/>
                <a:ext cx="3286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5FD4689-EBF9-4FC3-8A96-D37B9231DC7C}"/>
                  </a:ext>
                </a:extLst>
              </p14:cNvPr>
              <p14:cNvContentPartPr/>
              <p14:nvPr/>
            </p14:nvContentPartPr>
            <p14:xfrm>
              <a:off x="7631210" y="2165268"/>
              <a:ext cx="1470240" cy="1366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5FD4689-EBF9-4FC3-8A96-D37B9231DC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13570" y="2057628"/>
                <a:ext cx="1505880" cy="158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7589810" y="2163108"/>
            <a:ext cx="3122280" cy="3139920"/>
            <a:chOff x="7589810" y="2163108"/>
            <a:chExt cx="3122280" cy="3139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34490" y="2055468"/>
                  <a:ext cx="1686240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84010" y="3455868"/>
                  <a:ext cx="460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F581695-A8E4-4AEF-AABD-500593B8D544}"/>
                    </a:ext>
                  </a:extLst>
                </p14:cNvPr>
                <p14:cNvContentPartPr/>
                <p14:nvPr/>
              </p14:nvContentPartPr>
              <p14:xfrm>
                <a:off x="9298010" y="3008388"/>
                <a:ext cx="482400" cy="549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F581695-A8E4-4AEF-AABD-500593B8D5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80010" y="2900388"/>
                  <a:ext cx="51804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8C090C2-E584-42EF-8BD2-74EAFEE043F5}"/>
                    </a:ext>
                  </a:extLst>
                </p14:cNvPr>
                <p14:cNvContentPartPr/>
                <p14:nvPr/>
              </p14:nvContentPartPr>
              <p14:xfrm>
                <a:off x="9206930" y="3241668"/>
                <a:ext cx="346680" cy="283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8C090C2-E584-42EF-8BD2-74EAFEE043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88930" y="3133668"/>
                  <a:ext cx="38232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FFE1D5-339A-4170-ACE7-38A21FDADBD6}"/>
                    </a:ext>
                  </a:extLst>
                </p14:cNvPr>
                <p14:cNvContentPartPr/>
                <p14:nvPr/>
              </p14:nvContentPartPr>
              <p14:xfrm>
                <a:off x="7589810" y="3423108"/>
                <a:ext cx="1550880" cy="1879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FFE1D5-339A-4170-ACE7-38A21FDADB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71810" y="3315108"/>
                  <a:ext cx="1586520" cy="209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84949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0527-8A8D-45D7-A70E-E019231B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8B323-2BC1-4AB1-8DC4-088E6A833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8B323-2BC1-4AB1-8DC4-088E6A833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9143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0527-8A8D-45D7-A70E-E019231B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8B323-2BC1-4AB1-8DC4-088E6A833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l)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Solution: This is a chain rule situation.</a:t>
                </a:r>
              </a:p>
              <a:p>
                <a:pPr marL="0" indent="0">
                  <a:buNone/>
                </a:pPr>
                <a:r>
                  <a:rPr lang="en-CA" dirty="0">
                    <a:solidFill>
                      <a:srgbClr val="FF0000"/>
                    </a:solidFill>
                  </a:rPr>
                  <a:t>Often in trig derivative questions, the chain rule can be thought of conveniently like this: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CA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CA" dirty="0"/>
                  <a:t>Therefore,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) (−</m:t>
                              </m:r>
                              <m:func>
                                <m:func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Now, keep in mind that the –sin x is not multiplying the cos x, it’s multiplying cos(cos x)</a:t>
                </a:r>
              </a:p>
              <a:p>
                <a:pPr marL="0" indent="0">
                  <a:buNone/>
                </a:pPr>
                <a:r>
                  <a:rPr lang="en-CA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8B323-2BC1-4AB1-8DC4-088E6A833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1376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E7E7-578E-4A23-AA4E-D234B469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EE9C9-832C-4C05-86D1-E9182E7E4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m)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EE9C9-832C-4C05-86D1-E9182E7E4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0536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E7E7-578E-4A23-AA4E-D234B469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EE9C9-832C-4C05-86D1-E9182E7E4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m)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Solution: In order to determine this derivative, we will need to use the product rule. Within that, we will need to determine 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CA" dirty="0"/>
                  <a:t>. The expression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 is best thought of as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This can be thought of as block squared. The derivative of block squared is 2 times block times the derivative of the block.</a:t>
                </a:r>
              </a:p>
              <a:p>
                <a:pPr marL="0" indent="0">
                  <a:buNone/>
                </a:pPr>
                <a:r>
                  <a:rPr lang="en-CA" dirty="0"/>
                  <a:t>This leads us to determining the derivative of sin (cos 2x). To do this, you can conveniently think of the chain rule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CA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CA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CA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EE9C9-832C-4C05-86D1-E9182E7E4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7572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F99B-3D5F-43C1-B81C-BFA73F37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3AD24-6541-4873-B8AF-BBEF87D7B8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CA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CA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Time for some slang: If f(g(h(x))) = sin(cos(2x))), then f’ can be thought of as cos, g’ can be thought of as –sin, and h’(x) can be thought of as 2.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Now, back to the question: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unc>
                                      <m:funcPr>
                                        <m:ctrlPr>
                                          <a:rPr lang="en-CA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CA" b="0" i="0" dirty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CA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CA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CA" b="0" i="1" dirty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CA" dirty="0"/>
                  <a:t> so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func>
                            <m:func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CA" sz="2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))(−</m:t>
                                      </m:r>
                                      <m:func>
                                        <m:func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CA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)(2)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func>
                        <m:func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en-CA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CA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3AD24-6541-4873-B8AF-BBEF87D7B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4868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8A7F-3896-4DC7-B5F9-4F28ECC8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D18936-4AD1-4367-B5AB-51A4F711E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lphaLcParenR" startAt="14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D18936-4AD1-4367-B5AB-51A4F711E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494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8A7F-3896-4DC7-B5F9-4F28ECC8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D18936-4AD1-4367-B5AB-51A4F711E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lphaLcParenR" startAt="14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Solution:  We know that the derivative of csc x is –cot x csc x</a:t>
                </a:r>
              </a:p>
              <a:p>
                <a:pPr marL="0" indent="0">
                  <a:buNone/>
                </a:pPr>
                <a:r>
                  <a:rPr lang="en-CA" dirty="0"/>
                  <a:t>This means that the derivative of csc block is –cot block csc block times the derivative of the block.</a:t>
                </a:r>
              </a:p>
              <a:p>
                <a:pPr marL="0" indent="0">
                  <a:buNone/>
                </a:pPr>
                <a:r>
                  <a:rPr lang="en-CA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(8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−5)</m:t>
                        </m:r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=−(8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−5)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D18936-4AD1-4367-B5AB-51A4F711E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82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36D3-BB93-464C-B39E-EA928E5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E2BC-E210-40CC-AF18-ACE1D947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14:cNvPr>
              <p14:cNvContentPartPr/>
              <p14:nvPr/>
            </p14:nvContentPartPr>
            <p14:xfrm>
              <a:off x="434450" y="6603708"/>
              <a:ext cx="11520" cy="2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2DCC9-344D-4F37-84C7-94114D7C5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450" y="6495708"/>
                <a:ext cx="119160" cy="238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75B52-90A1-4A42-B891-3172F162C47E}"/>
              </a:ext>
            </a:extLst>
          </p:cNvPr>
          <p:cNvCxnSpPr/>
          <p:nvPr/>
        </p:nvCxnSpPr>
        <p:spPr>
          <a:xfrm>
            <a:off x="9035845" y="1825625"/>
            <a:ext cx="0" cy="3385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CBB79-CEA0-4319-9084-2435AFE7C98A}"/>
              </a:ext>
            </a:extLst>
          </p:cNvPr>
          <p:cNvCxnSpPr/>
          <p:nvPr/>
        </p:nvCxnSpPr>
        <p:spPr>
          <a:xfrm>
            <a:off x="7059561" y="3519948"/>
            <a:ext cx="417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C9BB32B-2D18-48FD-9DF4-B4A94FFE9896}"/>
                  </a:ext>
                </a:extLst>
              </p14:cNvPr>
              <p14:cNvContentPartPr/>
              <p14:nvPr/>
            </p14:nvContentPartPr>
            <p14:xfrm>
              <a:off x="9009650" y="3553068"/>
              <a:ext cx="1734120" cy="1739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C9BB32B-2D18-48FD-9DF4-B4A94FFE98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91650" y="3445068"/>
                <a:ext cx="1769760" cy="19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14:cNvPr>
              <p14:cNvContentPartPr/>
              <p14:nvPr/>
            </p14:nvContentPartPr>
            <p14:xfrm>
              <a:off x="9056450" y="2207748"/>
              <a:ext cx="638280" cy="13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170CF-66AE-4404-B0C3-EBC8E8EA77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38450" y="2099748"/>
                <a:ext cx="673920" cy="15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DF64059-637C-4BD0-8ADD-20CC08D4D848}"/>
                  </a:ext>
                </a:extLst>
              </p14:cNvPr>
              <p14:cNvContentPartPr/>
              <p14:nvPr/>
            </p14:nvContentPartPr>
            <p14:xfrm>
              <a:off x="8800490" y="2157348"/>
              <a:ext cx="293040" cy="59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DF64059-637C-4BD0-8ADD-20CC08D4D8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82512" y="2048689"/>
                <a:ext cx="328636" cy="276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5FD4689-EBF9-4FC3-8A96-D37B9231DC7C}"/>
                  </a:ext>
                </a:extLst>
              </p14:cNvPr>
              <p14:cNvContentPartPr/>
              <p14:nvPr/>
            </p14:nvContentPartPr>
            <p14:xfrm>
              <a:off x="7631210" y="2165268"/>
              <a:ext cx="1470240" cy="1366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5FD4689-EBF9-4FC3-8A96-D37B9231DC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13210" y="2057240"/>
                <a:ext cx="1505880" cy="1582617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E9374-EF93-47E9-A57D-336E1BBC04C7}"/>
              </a:ext>
            </a:extLst>
          </p:cNvPr>
          <p:cNvGrpSpPr/>
          <p:nvPr/>
        </p:nvGrpSpPr>
        <p:grpSpPr>
          <a:xfrm>
            <a:off x="7589810" y="2163108"/>
            <a:ext cx="3122280" cy="3139920"/>
            <a:chOff x="7589810" y="2163108"/>
            <a:chExt cx="3122280" cy="3139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14:cNvPr>
                <p14:cNvContentPartPr/>
                <p14:nvPr/>
              </p14:nvContentPartPr>
              <p14:xfrm>
                <a:off x="9052490" y="2163108"/>
                <a:ext cx="1650600" cy="139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C444F-C4FB-4848-B584-7151502FAF4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34494" y="2055108"/>
                  <a:ext cx="1686232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14:cNvPr>
                <p14:cNvContentPartPr/>
                <p14:nvPr/>
              </p14:nvContentPartPr>
              <p14:xfrm>
                <a:off x="10701650" y="3563508"/>
                <a:ext cx="1044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9ACCA-B36D-4B4A-AFFF-9B082F3288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83650" y="3450108"/>
                  <a:ext cx="46080" cy="233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FFE1D5-339A-4170-ACE7-38A21FDADBD6}"/>
                    </a:ext>
                  </a:extLst>
                </p14:cNvPr>
                <p14:cNvContentPartPr/>
                <p14:nvPr/>
              </p14:nvContentPartPr>
              <p14:xfrm>
                <a:off x="7589810" y="3423108"/>
                <a:ext cx="1550880" cy="1879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FFE1D5-339A-4170-ACE7-38A21FDADB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71810" y="3315108"/>
                  <a:ext cx="1586520" cy="20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14:cNvPr>
              <p14:cNvContentPartPr/>
              <p14:nvPr/>
            </p14:nvContentPartPr>
            <p14:xfrm>
              <a:off x="9178850" y="3315828"/>
              <a:ext cx="22896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944C2-FDC4-4862-9FCF-3B6FC9F4D6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60850" y="3207828"/>
                <a:ext cx="264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14:cNvPr>
              <p14:cNvContentPartPr/>
              <p14:nvPr/>
            </p14:nvContentPartPr>
            <p14:xfrm>
              <a:off x="9178130" y="3307188"/>
              <a:ext cx="31860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4E12E-B774-4DAF-A416-ADFE32683C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60130" y="3199188"/>
                <a:ext cx="354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14:cNvPr>
              <p14:cNvContentPartPr/>
              <p14:nvPr/>
            </p14:nvContentPartPr>
            <p14:xfrm>
              <a:off x="8760530" y="3537228"/>
              <a:ext cx="158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81C24-36E2-414A-95E2-719284222E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42530" y="3429228"/>
                <a:ext cx="19440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4E7E4-4B93-4F15-8F56-B3F353E36734}"/>
              </a:ext>
            </a:extLst>
          </p:cNvPr>
          <p:cNvGrpSpPr/>
          <p:nvPr/>
        </p:nvGrpSpPr>
        <p:grpSpPr>
          <a:xfrm>
            <a:off x="9673850" y="2287308"/>
            <a:ext cx="105120" cy="1233000"/>
            <a:chOff x="9673850" y="2287308"/>
            <a:chExt cx="105120" cy="123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14:cNvPr>
                <p14:cNvContentPartPr/>
                <p14:nvPr/>
              </p14:nvContentPartPr>
              <p14:xfrm>
                <a:off x="9718850" y="2287308"/>
                <a:ext cx="4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0F2135-7AD9-4148-99D0-61946521AE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00850" y="2179308"/>
                  <a:ext cx="3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14:cNvPr>
                <p14:cNvContentPartPr/>
                <p14:nvPr/>
              </p14:nvContentPartPr>
              <p14:xfrm>
                <a:off x="9776450" y="2994708"/>
                <a:ext cx="2520" cy="4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72FEBB-D047-4816-BCD3-DA8DE6A210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58450" y="2886708"/>
                  <a:ext cx="3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14:cNvPr>
                <p14:cNvContentPartPr/>
                <p14:nvPr/>
              </p14:nvContentPartPr>
              <p14:xfrm>
                <a:off x="9673850" y="2294508"/>
                <a:ext cx="39960" cy="12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E259C-6179-41C9-BB93-F9EFD8BFE4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55850" y="2186508"/>
                  <a:ext cx="75600" cy="144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14:cNvPr>
              <p14:cNvContentPartPr/>
              <p14:nvPr/>
            </p14:nvContentPartPr>
            <p14:xfrm>
              <a:off x="9676010" y="3631548"/>
              <a:ext cx="134640" cy="270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337838-1E9F-477B-9E25-5E726D7D14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58010" y="3523692"/>
                <a:ext cx="170280" cy="4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645B16-08A7-49B0-88CA-C51FC01C79AC}"/>
              </a:ext>
            </a:extLst>
          </p:cNvPr>
          <p:cNvGrpSpPr/>
          <p:nvPr/>
        </p:nvGrpSpPr>
        <p:grpSpPr>
          <a:xfrm>
            <a:off x="9295490" y="3048708"/>
            <a:ext cx="437760" cy="490320"/>
            <a:chOff x="9295490" y="3048708"/>
            <a:chExt cx="437760" cy="490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14:cNvPr>
                <p14:cNvContentPartPr/>
                <p14:nvPr/>
              </p14:nvContentPartPr>
              <p14:xfrm>
                <a:off x="9729290" y="3476028"/>
                <a:ext cx="396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4817DB-E51F-4E03-8BB1-3996464B8E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09490" y="3368028"/>
                  <a:ext cx="43164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14:cNvPr>
                <p14:cNvContentPartPr/>
                <p14:nvPr/>
              </p14:nvContentPartPr>
              <p14:xfrm>
                <a:off x="9721730" y="3476388"/>
                <a:ext cx="540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0F941B-6189-4683-9F6F-42516414CF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03730" y="3368388"/>
                  <a:ext cx="4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14:cNvPr>
                <p14:cNvContentPartPr/>
                <p14:nvPr/>
              </p14:nvContentPartPr>
              <p14:xfrm>
                <a:off x="9703370" y="3504828"/>
                <a:ext cx="288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E6A9D-0544-4CDB-B323-9B5B833C70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87370" y="3396828"/>
                  <a:ext cx="34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14:cNvPr>
                <p14:cNvContentPartPr/>
                <p14:nvPr/>
              </p14:nvContentPartPr>
              <p14:xfrm>
                <a:off x="9295490" y="3048708"/>
                <a:ext cx="426600" cy="490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28D97B-D535-4DC7-81F1-2F91F372357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277490" y="2940708"/>
                  <a:ext cx="462240" cy="70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14:cNvPr>
              <p14:cNvContentPartPr/>
              <p14:nvPr/>
            </p14:nvContentPartPr>
            <p14:xfrm>
              <a:off x="9664850" y="1903908"/>
              <a:ext cx="160560" cy="17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1BF6A-F278-449C-9AAE-659C95F3B13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646850" y="1796126"/>
                <a:ext cx="196200" cy="39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0E020-BD88-408D-A4E7-7790927BB549}"/>
              </a:ext>
            </a:extLst>
          </p:cNvPr>
          <p:cNvGrpSpPr/>
          <p:nvPr/>
        </p:nvGrpSpPr>
        <p:grpSpPr>
          <a:xfrm>
            <a:off x="10627850" y="3442908"/>
            <a:ext cx="390600" cy="325080"/>
            <a:chOff x="10627850" y="3442908"/>
            <a:chExt cx="39060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14:cNvPr>
                <p14:cNvContentPartPr/>
                <p14:nvPr/>
              </p14:nvContentPartPr>
              <p14:xfrm>
                <a:off x="10864370" y="3546228"/>
                <a:ext cx="15408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5BE498-B1BC-4F68-9A57-BBF8E94623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846370" y="3438228"/>
                  <a:ext cx="18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14:cNvPr>
                <p14:cNvContentPartPr/>
                <p14:nvPr/>
              </p14:nvContentPartPr>
              <p14:xfrm>
                <a:off x="10627850" y="3442908"/>
                <a:ext cx="14004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DBB526-8C55-43AD-856C-FB9565954E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609850" y="3334908"/>
                  <a:ext cx="1756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14:cNvPr>
              <p14:cNvContentPartPr/>
              <p14:nvPr/>
            </p14:nvContentPartPr>
            <p14:xfrm>
              <a:off x="9588890" y="2179668"/>
              <a:ext cx="136080" cy="14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12C647-CCAF-4832-AA05-85A8FA03A7C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570890" y="2071668"/>
                <a:ext cx="1717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423849F-1E37-40BD-9654-711FAF544C8A}"/>
              </a:ext>
            </a:extLst>
          </p:cNvPr>
          <p:cNvGrpSpPr/>
          <p:nvPr/>
        </p:nvGrpSpPr>
        <p:grpSpPr>
          <a:xfrm>
            <a:off x="9082370" y="2792748"/>
            <a:ext cx="231840" cy="684360"/>
            <a:chOff x="9082370" y="2792748"/>
            <a:chExt cx="231840" cy="684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14:cNvPr>
                <p14:cNvContentPartPr/>
                <p14:nvPr/>
              </p14:nvContentPartPr>
              <p14:xfrm>
                <a:off x="9102170" y="2792748"/>
                <a:ext cx="131760" cy="23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1ED8F4-4BC8-4938-AB51-AA5B75413C2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84170" y="2684748"/>
                  <a:ext cx="167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14:cNvPr>
                <p14:cNvContentPartPr/>
                <p14:nvPr/>
              </p14:nvContentPartPr>
              <p14:xfrm>
                <a:off x="9108650" y="2915148"/>
                <a:ext cx="133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30ED3-0468-4257-848A-ED4FFE369E0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90650" y="2807148"/>
                  <a:ext cx="16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2B0E661-DB42-46EB-9F7A-B640A0CE9DCF}"/>
                    </a:ext>
                  </a:extLst>
                </p14:cNvPr>
                <p14:cNvContentPartPr/>
                <p14:nvPr/>
              </p14:nvContentPartPr>
              <p14:xfrm>
                <a:off x="9246170" y="3074628"/>
                <a:ext cx="68040" cy="156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2B0E661-DB42-46EB-9F7A-B640A0CE9DC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28265" y="2966875"/>
                  <a:ext cx="103492" cy="3721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14:cNvPr>
                <p14:cNvContentPartPr/>
                <p14:nvPr/>
              </p14:nvContentPartPr>
              <p14:xfrm>
                <a:off x="9159050" y="3029268"/>
                <a:ext cx="153720" cy="35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133E8F-1FE9-443E-B8DD-29C0E8C4304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41050" y="2921158"/>
                  <a:ext cx="189360" cy="5693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3555A87-919D-48FE-A837-ADB08B354EE7}"/>
                    </a:ext>
                  </a:extLst>
                </p14:cNvPr>
                <p14:cNvContentPartPr/>
                <p14:nvPr/>
              </p14:nvContentPartPr>
              <p14:xfrm>
                <a:off x="9082370" y="3019548"/>
                <a:ext cx="191520" cy="457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3555A87-919D-48FE-A837-ADB08B354EE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064370" y="2911548"/>
                  <a:ext cx="227160" cy="67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131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3924</Words>
  <Application>Microsoft Office PowerPoint</Application>
  <PresentationFormat>Widescreen</PresentationFormat>
  <Paragraphs>592</Paragraphs>
  <Slides>86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Office Theme</vt:lpstr>
      <vt:lpstr>Trig Derivatives</vt:lpstr>
      <vt:lpstr>PowerPoint Presentation</vt:lpstr>
      <vt:lpstr>Proof that (d(sin⁡〖θ)〗)/dθ=cos⁡θ</vt:lpstr>
      <vt:lpstr>Part 1: Proving that lim┬(θ→0)⁡〖(sin⁡θ/θ)=1〗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to Some Examples</vt:lpstr>
      <vt:lpstr>PowerPoint Presentation</vt:lpstr>
      <vt:lpstr>Example</vt:lpstr>
      <vt:lpstr>PowerPoint Presentation</vt:lpstr>
      <vt:lpstr>Example</vt:lpstr>
      <vt:lpstr>PowerPoint Presentation</vt:lpstr>
      <vt:lpstr>Example</vt:lpstr>
      <vt:lpstr>PowerPoint Presentation</vt:lpstr>
      <vt:lpstr>Example</vt:lpstr>
      <vt:lpstr>PowerPoint Presentation</vt:lpstr>
      <vt:lpstr>Example</vt:lpstr>
      <vt:lpstr>PowerPoint Presentation</vt:lpstr>
      <vt:lpstr>Example</vt:lpstr>
      <vt:lpstr>PowerPoint Presentation</vt:lpstr>
      <vt:lpstr>Example</vt:lpstr>
      <vt:lpstr>PowerPoint Presentation</vt:lpstr>
      <vt:lpstr>Example</vt:lpstr>
      <vt:lpstr>PowerPoint Presentation</vt:lpstr>
      <vt:lpstr>Summary of derivatives of the 6 trig functions</vt:lpstr>
      <vt:lpstr>Part 2</vt:lpstr>
      <vt:lpstr>PowerPoint Presentation</vt:lpstr>
      <vt:lpstr>Example</vt:lpstr>
      <vt:lpstr>PowerPoint Presentation</vt:lpstr>
      <vt:lpstr>Example</vt:lpstr>
      <vt:lpstr>PowerPoint Presentation</vt:lpstr>
      <vt:lpstr>Example</vt:lpstr>
      <vt:lpstr>PowerPoint Presentation</vt:lpstr>
      <vt:lpstr>PowerPoint Presentation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 Derivatives</dc:title>
  <dc:creator>James Beland</dc:creator>
  <cp:lastModifiedBy>Jim</cp:lastModifiedBy>
  <cp:revision>2</cp:revision>
  <dcterms:created xsi:type="dcterms:W3CDTF">2020-04-11T03:37:20Z</dcterms:created>
  <dcterms:modified xsi:type="dcterms:W3CDTF">2022-03-28T22:47:50Z</dcterms:modified>
</cp:coreProperties>
</file>