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5C17C-368F-49B9-86B0-E2C7D7EBC2EE}" v="5" dt="2022-03-28T23:51:1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C45EF34E-7F03-481A-B602-8EF92959C557}"/>
    <pc:docChg chg="undo custSel addSld delSld modSld sldOrd">
      <pc:chgData name="Jim Beland" userId="d41a4da1a37fb713" providerId="LiveId" clId="{C45EF34E-7F03-481A-B602-8EF92959C557}" dt="2020-04-11T19:33:18.696" v="1960" actId="20577"/>
      <pc:docMkLst>
        <pc:docMk/>
      </pc:docMkLst>
      <pc:sldChg chg="modSp">
        <pc:chgData name="Jim Beland" userId="d41a4da1a37fb713" providerId="LiveId" clId="{C45EF34E-7F03-481A-B602-8EF92959C557}" dt="2020-04-11T18:18:30.156" v="1" actId="1076"/>
        <pc:sldMkLst>
          <pc:docMk/>
          <pc:sldMk cId="1452907222" sldId="257"/>
        </pc:sldMkLst>
        <pc:cxnChg chg="mod">
          <ac:chgData name="Jim Beland" userId="d41a4da1a37fb713" providerId="LiveId" clId="{C45EF34E-7F03-481A-B602-8EF92959C557}" dt="2020-04-11T18:18:30.156" v="1" actId="1076"/>
          <ac:cxnSpMkLst>
            <pc:docMk/>
            <pc:sldMk cId="1452907222" sldId="257"/>
            <ac:cxnSpMk id="5" creationId="{10D8A393-A3CC-4D04-A1A8-41A08D2F7D94}"/>
          </ac:cxnSpMkLst>
        </pc:cxnChg>
      </pc:sldChg>
      <pc:sldChg chg="addSp delSp modSp add">
        <pc:chgData name="Jim Beland" userId="d41a4da1a37fb713" providerId="LiveId" clId="{C45EF34E-7F03-481A-B602-8EF92959C557}" dt="2020-04-11T18:21:48.858" v="207" actId="9405"/>
        <pc:sldMkLst>
          <pc:docMk/>
          <pc:sldMk cId="970335332" sldId="258"/>
        </pc:sldMkLst>
        <pc:spChg chg="mod">
          <ac:chgData name="Jim Beland" userId="d41a4da1a37fb713" providerId="LiveId" clId="{C45EF34E-7F03-481A-B602-8EF92959C557}" dt="2020-04-11T18:20:16.474" v="187" actId="20577"/>
          <ac:spMkLst>
            <pc:docMk/>
            <pc:sldMk cId="970335332" sldId="258"/>
            <ac:spMk id="3" creationId="{E54285E7-7F50-47B6-AD1B-E8B5E84FA927}"/>
          </ac:spMkLst>
        </pc:spChg>
        <pc:grpChg chg="mod">
          <ac:chgData name="Jim Beland" userId="d41a4da1a37fb713" providerId="LiveId" clId="{C45EF34E-7F03-481A-B602-8EF92959C557}" dt="2020-04-11T18:21:07.175" v="191"/>
          <ac:grpSpMkLst>
            <pc:docMk/>
            <pc:sldMk cId="970335332" sldId="258"/>
            <ac:grpSpMk id="9" creationId="{9B7B4D7B-1052-4475-9AFB-43A2BE7E2D4F}"/>
          </ac:grpSpMkLst>
        </pc:grpChg>
        <pc:grpChg chg="mod">
          <ac:chgData name="Jim Beland" userId="d41a4da1a37fb713" providerId="LiveId" clId="{C45EF34E-7F03-481A-B602-8EF92959C557}" dt="2020-04-11T18:21:10.705" v="194"/>
          <ac:grpSpMkLst>
            <pc:docMk/>
            <pc:sldMk cId="970335332" sldId="258"/>
            <ac:grpSpMk id="12" creationId="{64529A20-978C-444B-9AA4-104A97280382}"/>
          </ac:grpSpMkLst>
        </pc:grpChg>
        <pc:inkChg chg="add mod">
          <ac:chgData name="Jim Beland" userId="d41a4da1a37fb713" providerId="LiveId" clId="{C45EF34E-7F03-481A-B602-8EF92959C557}" dt="2020-04-11T18:21:07.175" v="191"/>
          <ac:inkMkLst>
            <pc:docMk/>
            <pc:sldMk cId="970335332" sldId="258"/>
            <ac:inkMk id="4" creationId="{F759A4E8-CEEF-4890-8FA4-5A7B351F49AE}"/>
          </ac:inkMkLst>
        </pc:inkChg>
        <pc:inkChg chg="add mod">
          <ac:chgData name="Jim Beland" userId="d41a4da1a37fb713" providerId="LiveId" clId="{C45EF34E-7F03-481A-B602-8EF92959C557}" dt="2020-04-11T18:21:07.175" v="191"/>
          <ac:inkMkLst>
            <pc:docMk/>
            <pc:sldMk cId="970335332" sldId="258"/>
            <ac:inkMk id="6" creationId="{9C6EF579-C969-4FA7-B364-705DBE6B0094}"/>
          </ac:inkMkLst>
        </pc:inkChg>
        <pc:inkChg chg="add mod">
          <ac:chgData name="Jim Beland" userId="d41a4da1a37fb713" providerId="LiveId" clId="{C45EF34E-7F03-481A-B602-8EF92959C557}" dt="2020-04-11T18:21:07.175" v="191"/>
          <ac:inkMkLst>
            <pc:docMk/>
            <pc:sldMk cId="970335332" sldId="258"/>
            <ac:inkMk id="8" creationId="{C372B786-308E-443A-9A6D-04AB37C147C3}"/>
          </ac:inkMkLst>
        </pc:inkChg>
        <pc:inkChg chg="add mod">
          <ac:chgData name="Jim Beland" userId="d41a4da1a37fb713" providerId="LiveId" clId="{C45EF34E-7F03-481A-B602-8EF92959C557}" dt="2020-04-11T18:21:10.705" v="194"/>
          <ac:inkMkLst>
            <pc:docMk/>
            <pc:sldMk cId="970335332" sldId="258"/>
            <ac:inkMk id="10" creationId="{2CAA11A1-B389-4315-BF84-E4A89481F95A}"/>
          </ac:inkMkLst>
        </pc:inkChg>
        <pc:inkChg chg="add mod">
          <ac:chgData name="Jim Beland" userId="d41a4da1a37fb713" providerId="LiveId" clId="{C45EF34E-7F03-481A-B602-8EF92959C557}" dt="2020-04-11T18:21:10.705" v="194"/>
          <ac:inkMkLst>
            <pc:docMk/>
            <pc:sldMk cId="970335332" sldId="258"/>
            <ac:inkMk id="11" creationId="{AD3E2667-7FC2-4A1E-9AB6-349E93885B0F}"/>
          </ac:inkMkLst>
        </pc:inkChg>
        <pc:inkChg chg="add">
          <ac:chgData name="Jim Beland" userId="d41a4da1a37fb713" providerId="LiveId" clId="{C45EF34E-7F03-481A-B602-8EF92959C557}" dt="2020-04-11T18:21:12.230" v="195" actId="9405"/>
          <ac:inkMkLst>
            <pc:docMk/>
            <pc:sldMk cId="970335332" sldId="258"/>
            <ac:inkMk id="14" creationId="{2265801A-4B7F-4501-88F1-0E9B4FA09BF6}"/>
          </ac:inkMkLst>
        </pc:inkChg>
        <pc:inkChg chg="add">
          <ac:chgData name="Jim Beland" userId="d41a4da1a37fb713" providerId="LiveId" clId="{C45EF34E-7F03-481A-B602-8EF92959C557}" dt="2020-04-11T18:21:14.071" v="196" actId="9405"/>
          <ac:inkMkLst>
            <pc:docMk/>
            <pc:sldMk cId="970335332" sldId="258"/>
            <ac:inkMk id="16" creationId="{429FB83E-ED33-4064-B687-7D4EA89488B6}"/>
          </ac:inkMkLst>
        </pc:inkChg>
        <pc:inkChg chg="add">
          <ac:chgData name="Jim Beland" userId="d41a4da1a37fb713" providerId="LiveId" clId="{C45EF34E-7F03-481A-B602-8EF92959C557}" dt="2020-04-11T18:21:14.698" v="197" actId="9405"/>
          <ac:inkMkLst>
            <pc:docMk/>
            <pc:sldMk cId="970335332" sldId="258"/>
            <ac:inkMk id="17" creationId="{364D1CA2-F0B8-43F7-A3E5-B3E0BD1CF386}"/>
          </ac:inkMkLst>
        </pc:inkChg>
        <pc:inkChg chg="add">
          <ac:chgData name="Jim Beland" userId="d41a4da1a37fb713" providerId="LiveId" clId="{C45EF34E-7F03-481A-B602-8EF92959C557}" dt="2020-04-11T18:21:16.170" v="198" actId="9405"/>
          <ac:inkMkLst>
            <pc:docMk/>
            <pc:sldMk cId="970335332" sldId="258"/>
            <ac:inkMk id="18" creationId="{7E4D6E86-E502-4DF8-9ED1-6501CFA8597B}"/>
          </ac:inkMkLst>
        </pc:inkChg>
        <pc:inkChg chg="add del">
          <ac:chgData name="Jim Beland" userId="d41a4da1a37fb713" providerId="LiveId" clId="{C45EF34E-7F03-481A-B602-8EF92959C557}" dt="2020-04-11T18:21:31.895" v="200" actId="9405"/>
          <ac:inkMkLst>
            <pc:docMk/>
            <pc:sldMk cId="970335332" sldId="258"/>
            <ac:inkMk id="20" creationId="{1F991712-5E10-4DB2-AF8C-9F075E3AC810}"/>
          </ac:inkMkLst>
        </pc:inkChg>
        <pc:inkChg chg="add del">
          <ac:chgData name="Jim Beland" userId="d41a4da1a37fb713" providerId="LiveId" clId="{C45EF34E-7F03-481A-B602-8EF92959C557}" dt="2020-04-11T18:21:38.106" v="202" actId="9405"/>
          <ac:inkMkLst>
            <pc:docMk/>
            <pc:sldMk cId="970335332" sldId="258"/>
            <ac:inkMk id="21" creationId="{86BA1A0E-AEA1-46D9-9FED-97424511B2CA}"/>
          </ac:inkMkLst>
        </pc:inkChg>
        <pc:inkChg chg="add del">
          <ac:chgData name="Jim Beland" userId="d41a4da1a37fb713" providerId="LiveId" clId="{C45EF34E-7F03-481A-B602-8EF92959C557}" dt="2020-04-11T18:21:42.162" v="204" actId="9405"/>
          <ac:inkMkLst>
            <pc:docMk/>
            <pc:sldMk cId="970335332" sldId="258"/>
            <ac:inkMk id="22" creationId="{3160446E-2B9A-4FCA-9DB0-DD9177067B3E}"/>
          </ac:inkMkLst>
        </pc:inkChg>
        <pc:inkChg chg="add del">
          <ac:chgData name="Jim Beland" userId="d41a4da1a37fb713" providerId="LiveId" clId="{C45EF34E-7F03-481A-B602-8EF92959C557}" dt="2020-04-11T18:21:46.452" v="206" actId="9405"/>
          <ac:inkMkLst>
            <pc:docMk/>
            <pc:sldMk cId="970335332" sldId="258"/>
            <ac:inkMk id="24" creationId="{D0D5748D-2CB5-4141-B9BA-7FAE3CED006D}"/>
          </ac:inkMkLst>
        </pc:inkChg>
        <pc:inkChg chg="add">
          <ac:chgData name="Jim Beland" userId="d41a4da1a37fb713" providerId="LiveId" clId="{C45EF34E-7F03-481A-B602-8EF92959C557}" dt="2020-04-11T18:21:48.858" v="207" actId="9405"/>
          <ac:inkMkLst>
            <pc:docMk/>
            <pc:sldMk cId="970335332" sldId="258"/>
            <ac:inkMk id="25" creationId="{EDCB97FD-4A65-4890-A2F5-ACEED9D795AA}"/>
          </ac:inkMkLst>
        </pc:inkChg>
      </pc:sldChg>
      <pc:sldChg chg="addSp delSp modSp add">
        <pc:chgData name="Jim Beland" userId="d41a4da1a37fb713" providerId="LiveId" clId="{C45EF34E-7F03-481A-B602-8EF92959C557}" dt="2020-04-11T18:24:35.773" v="283" actId="9405"/>
        <pc:sldMkLst>
          <pc:docMk/>
          <pc:sldMk cId="2897514099" sldId="259"/>
        </pc:sldMkLst>
        <pc:grpChg chg="del mod">
          <ac:chgData name="Jim Beland" userId="d41a4da1a37fb713" providerId="LiveId" clId="{C45EF34E-7F03-481A-B602-8EF92959C557}" dt="2020-04-11T18:23:20.968" v="213"/>
          <ac:grpSpMkLst>
            <pc:docMk/>
            <pc:sldMk cId="2897514099" sldId="259"/>
            <ac:grpSpMk id="22" creationId="{E1A479FE-F8D1-4A9D-ABE0-F81F03E43EB9}"/>
          </ac:grpSpMkLst>
        </pc:grpChg>
        <pc:grpChg chg="mod">
          <ac:chgData name="Jim Beland" userId="d41a4da1a37fb713" providerId="LiveId" clId="{C45EF34E-7F03-481A-B602-8EF92959C557}" dt="2020-04-11T18:23:20.968" v="213"/>
          <ac:grpSpMkLst>
            <pc:docMk/>
            <pc:sldMk cId="2897514099" sldId="259"/>
            <ac:grpSpMk id="26" creationId="{7C448A5C-E2ED-4387-B9B9-FAE38A68391B}"/>
          </ac:grpSpMkLst>
        </pc:grpChg>
        <pc:grpChg chg="del mod">
          <ac:chgData name="Jim Beland" userId="d41a4da1a37fb713" providerId="LiveId" clId="{C45EF34E-7F03-481A-B602-8EF92959C557}" dt="2020-04-11T18:23:37.094" v="228"/>
          <ac:grpSpMkLst>
            <pc:docMk/>
            <pc:sldMk cId="2897514099" sldId="259"/>
            <ac:grpSpMk id="41" creationId="{DA8BBB3D-425E-447E-8C9A-443C82C65291}"/>
          </ac:grpSpMkLst>
        </pc:grpChg>
        <pc:grpChg chg="mod">
          <ac:chgData name="Jim Beland" userId="d41a4da1a37fb713" providerId="LiveId" clId="{C45EF34E-7F03-481A-B602-8EF92959C557}" dt="2020-04-11T18:23:37.094" v="228"/>
          <ac:grpSpMkLst>
            <pc:docMk/>
            <pc:sldMk cId="2897514099" sldId="259"/>
            <ac:grpSpMk id="50" creationId="{1BDA14AB-A445-48FD-8798-01809E5EA3BA}"/>
          </ac:grpSpMkLst>
        </pc:grpChg>
        <pc:grpChg chg="mod">
          <ac:chgData name="Jim Beland" userId="d41a4da1a37fb713" providerId="LiveId" clId="{C45EF34E-7F03-481A-B602-8EF92959C557}" dt="2020-04-11T18:23:37.094" v="228"/>
          <ac:grpSpMkLst>
            <pc:docMk/>
            <pc:sldMk cId="2897514099" sldId="259"/>
            <ac:grpSpMk id="51" creationId="{8DE99EB1-0503-42FD-AB66-8EF43E4F0E4D}"/>
          </ac:grpSpMkLst>
        </pc:grpChg>
        <pc:grpChg chg="mod">
          <ac:chgData name="Jim Beland" userId="d41a4da1a37fb713" providerId="LiveId" clId="{C45EF34E-7F03-481A-B602-8EF92959C557}" dt="2020-04-11T18:23:51.257" v="245"/>
          <ac:grpSpMkLst>
            <pc:docMk/>
            <pc:sldMk cId="2897514099" sldId="259"/>
            <ac:grpSpMk id="68" creationId="{3E8BF839-401B-4A17-B364-9FBA2C843289}"/>
          </ac:grpSpMkLst>
        </pc:grpChg>
        <pc:grpChg chg="del mod">
          <ac:chgData name="Jim Beland" userId="d41a4da1a37fb713" providerId="LiveId" clId="{C45EF34E-7F03-481A-B602-8EF92959C557}" dt="2020-04-11T18:24:00.803" v="254"/>
          <ac:grpSpMkLst>
            <pc:docMk/>
            <pc:sldMk cId="2897514099" sldId="259"/>
            <ac:grpSpMk id="72" creationId="{2DB89758-3E0E-498F-943E-C026E44FACCB}"/>
          </ac:grpSpMkLst>
        </pc:grpChg>
        <pc:grpChg chg="del mod">
          <ac:chgData name="Jim Beland" userId="d41a4da1a37fb713" providerId="LiveId" clId="{C45EF34E-7F03-481A-B602-8EF92959C557}" dt="2020-04-11T18:24:02.229" v="257"/>
          <ac:grpSpMkLst>
            <pc:docMk/>
            <pc:sldMk cId="2897514099" sldId="259"/>
            <ac:grpSpMk id="77" creationId="{96EC8B64-82A5-417A-84D2-69BDAD82CAD5}"/>
          </ac:grpSpMkLst>
        </pc:grpChg>
        <pc:grpChg chg="del mod">
          <ac:chgData name="Jim Beland" userId="d41a4da1a37fb713" providerId="LiveId" clId="{C45EF34E-7F03-481A-B602-8EF92959C557}" dt="2020-04-11T18:24:09.942" v="264"/>
          <ac:grpSpMkLst>
            <pc:docMk/>
            <pc:sldMk cId="2897514099" sldId="259"/>
            <ac:grpSpMk id="80" creationId="{D089E50F-94BE-4F73-99E4-C39FE0DF07C6}"/>
          </ac:grpSpMkLst>
        </pc:grpChg>
        <pc:grpChg chg="mod">
          <ac:chgData name="Jim Beland" userId="d41a4da1a37fb713" providerId="LiveId" clId="{C45EF34E-7F03-481A-B602-8EF92959C557}" dt="2020-04-11T18:24:09.942" v="264"/>
          <ac:grpSpMkLst>
            <pc:docMk/>
            <pc:sldMk cId="2897514099" sldId="259"/>
            <ac:grpSpMk id="87" creationId="{107A4F8B-6B63-4640-99B7-02E23815DC29}"/>
          </ac:grpSpMkLst>
        </pc:grpChg>
        <pc:grpChg chg="del mod">
          <ac:chgData name="Jim Beland" userId="d41a4da1a37fb713" providerId="LiveId" clId="{C45EF34E-7F03-481A-B602-8EF92959C557}" dt="2020-04-11T18:24:20.302" v="281"/>
          <ac:grpSpMkLst>
            <pc:docMk/>
            <pc:sldMk cId="2897514099" sldId="259"/>
            <ac:grpSpMk id="91" creationId="{9F8337FA-C1D4-4033-AB05-246217035218}"/>
          </ac:grpSpMkLst>
        </pc:grpChg>
        <pc:grpChg chg="mod">
          <ac:chgData name="Jim Beland" userId="d41a4da1a37fb713" providerId="LiveId" clId="{C45EF34E-7F03-481A-B602-8EF92959C557}" dt="2020-04-11T18:24:20.302" v="281"/>
          <ac:grpSpMkLst>
            <pc:docMk/>
            <pc:sldMk cId="2897514099" sldId="259"/>
            <ac:grpSpMk id="104" creationId="{93DDE5CE-E617-44FD-BBDC-F89CF1C821B1}"/>
          </ac:grpSpMkLst>
        </pc:grpChg>
        <pc:grpChg chg="mod">
          <ac:chgData name="Jim Beland" userId="d41a4da1a37fb713" providerId="LiveId" clId="{C45EF34E-7F03-481A-B602-8EF92959C557}" dt="2020-04-11T18:24:20.302" v="281"/>
          <ac:grpSpMkLst>
            <pc:docMk/>
            <pc:sldMk cId="2897514099" sldId="259"/>
            <ac:grpSpMk id="105" creationId="{D0081BF6-4550-49B6-90FC-2E86BCBE5BD6}"/>
          </ac:grpSpMkLst>
        </pc:grpChg>
        <pc:inkChg chg="add mod">
          <ac:chgData name="Jim Beland" userId="d41a4da1a37fb713" providerId="LiveId" clId="{C45EF34E-7F03-481A-B602-8EF92959C557}" dt="2020-04-11T18:23:20.968" v="213"/>
          <ac:inkMkLst>
            <pc:docMk/>
            <pc:sldMk cId="2897514099" sldId="259"/>
            <ac:inkMk id="20" creationId="{6B071E39-8844-47AE-A59F-CF710B647459}"/>
          </ac:inkMkLst>
        </pc:inkChg>
        <pc:inkChg chg="add mod">
          <ac:chgData name="Jim Beland" userId="d41a4da1a37fb713" providerId="LiveId" clId="{C45EF34E-7F03-481A-B602-8EF92959C557}" dt="2020-04-11T18:23:20.968" v="213"/>
          <ac:inkMkLst>
            <pc:docMk/>
            <pc:sldMk cId="2897514099" sldId="259"/>
            <ac:inkMk id="21" creationId="{4EDD4844-BD27-4707-BA90-1C961780A486}"/>
          </ac:inkMkLst>
        </pc:inkChg>
        <pc:inkChg chg="add mod">
          <ac:chgData name="Jim Beland" userId="d41a4da1a37fb713" providerId="LiveId" clId="{C45EF34E-7F03-481A-B602-8EF92959C557}" dt="2020-04-11T18:23:20.968" v="213"/>
          <ac:inkMkLst>
            <pc:docMk/>
            <pc:sldMk cId="2897514099" sldId="259"/>
            <ac:inkMk id="24" creationId="{4CE25389-E6E4-44A2-9857-A2CB311C0697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27" creationId="{272BC7F0-4772-4DFA-8F59-2D49473BF421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28" creationId="{F7869B2D-5550-459D-ABC6-26E7E51F16C5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29" creationId="{C57B0A85-CEB6-4A94-8552-E9AD24959ADD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39" creationId="{C65F3C61-4231-4A9D-B9E1-08721DA63F7A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0" creationId="{2EFDD590-FA60-4006-9060-50D7BD50BF50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2" creationId="{2640CB9D-49ED-4C4E-80D6-FDB5A2DED43B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3" creationId="{B8CF25A5-E4E8-4FDB-BEC3-0A84DA329717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4" creationId="{5159FE32-693F-4101-8219-CCD7F2075062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5" creationId="{682E1AFD-07AA-4CEC-BCDA-14C6E478E1A4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6" creationId="{E3B72C95-28A2-4155-BCCE-7C495EE1E069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7" creationId="{F6842EFC-FE4A-4EC3-91E2-42CD8EFDB13F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8" creationId="{D860FDED-A2E4-47AC-8D9E-0B5A85EDA3DE}"/>
          </ac:inkMkLst>
        </pc:inkChg>
        <pc:inkChg chg="add mod">
          <ac:chgData name="Jim Beland" userId="d41a4da1a37fb713" providerId="LiveId" clId="{C45EF34E-7F03-481A-B602-8EF92959C557}" dt="2020-04-11T18:23:37.094" v="228"/>
          <ac:inkMkLst>
            <pc:docMk/>
            <pc:sldMk cId="2897514099" sldId="259"/>
            <ac:inkMk id="49" creationId="{9470AAAD-A071-4F0B-9048-D8E88049C06D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2" creationId="{6CC6B504-0643-4B0F-A7C8-8913A3506602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3" creationId="{17518CE7-38FC-413E-A340-5B334E0E6EC2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4" creationId="{2876596C-A123-415C-8F31-E52814CD058C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5" creationId="{8F02B011-843C-45D7-81E1-B6F716114147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6" creationId="{ECCD24A8-47DE-41A6-BA72-6491764677F4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7" creationId="{C3426A2E-32C8-4F50-8F6C-AC642BA9A527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8" creationId="{D7E70846-0222-405D-BB65-03B4D9CA7643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59" creationId="{3705DD04-68A3-4CB1-B0EC-7E3C82F2D44C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0" creationId="{A0DCA083-59E2-4D7C-B306-3C3A024FE9B4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1" creationId="{C791F63F-4E43-439F-8CEE-095364B65DE1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2" creationId="{B0C86B64-B427-46B3-9032-89F8D0F44F89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3" creationId="{0F117003-43B6-481E-A1F6-F3287D15B103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4" creationId="{C0D01BCC-25C2-47DD-97A9-E5598450A9AF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5" creationId="{8AB78437-2413-4C60-A31B-119830383BA4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6" creationId="{7306BAF5-7C8B-44A3-8323-B6F1B57DE625}"/>
          </ac:inkMkLst>
        </pc:inkChg>
        <pc:inkChg chg="add mod">
          <ac:chgData name="Jim Beland" userId="d41a4da1a37fb713" providerId="LiveId" clId="{C45EF34E-7F03-481A-B602-8EF92959C557}" dt="2020-04-11T18:23:51.257" v="245"/>
          <ac:inkMkLst>
            <pc:docMk/>
            <pc:sldMk cId="2897514099" sldId="259"/>
            <ac:inkMk id="67" creationId="{2F121E5E-E663-457A-A3EC-84829A745DCA}"/>
          </ac:inkMkLst>
        </pc:inkChg>
        <pc:inkChg chg="add">
          <ac:chgData name="Jim Beland" userId="d41a4da1a37fb713" providerId="LiveId" clId="{C45EF34E-7F03-481A-B602-8EF92959C557}" dt="2020-04-11T18:23:52.562" v="246" actId="9405"/>
          <ac:inkMkLst>
            <pc:docMk/>
            <pc:sldMk cId="2897514099" sldId="259"/>
            <ac:inkMk id="69" creationId="{80E7D7B8-B7D2-481C-BF72-FCCEB02499FD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0" creationId="{606B4E2E-2E95-48F3-A989-248F88014292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1" creationId="{8F0BADBF-CD31-4ABC-89B2-B177AED76CAD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3" creationId="{5FA7C434-7155-45EE-8850-8149F8CDFD51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4" creationId="{1941EC79-F4C4-4D60-ADC8-03AF2A164F3F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5" creationId="{F085DB28-F007-45B3-AA82-E29D570A4B57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6" creationId="{97660C68-C782-4D07-8F56-5030BE6E5C74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8" creationId="{714743FC-55EB-4AF1-B24B-63DE0FC9023E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79" creationId="{07CA1691-C1FF-425F-8109-EC16F34E2111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81" creationId="{188BB814-65B7-46FA-82B7-530ABC2CAA7B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82" creationId="{8C9F4330-5978-4CE4-94EF-50D988993D0B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83" creationId="{10983F8F-80FB-407B-B518-1D78CBC21E31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84" creationId="{4661748E-FB54-4CAF-A037-EC6DFF59DC89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85" creationId="{49672D87-1F6E-4D9A-8534-0B292290A5F2}"/>
          </ac:inkMkLst>
        </pc:inkChg>
        <pc:inkChg chg="add mod">
          <ac:chgData name="Jim Beland" userId="d41a4da1a37fb713" providerId="LiveId" clId="{C45EF34E-7F03-481A-B602-8EF92959C557}" dt="2020-04-11T18:24:09.942" v="264"/>
          <ac:inkMkLst>
            <pc:docMk/>
            <pc:sldMk cId="2897514099" sldId="259"/>
            <ac:inkMk id="86" creationId="{21D2A875-871D-4B03-A89E-8262F644C90E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88" creationId="{BEDE83B5-7450-42C2-B34E-94CB70E6E4A4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89" creationId="{9A726943-8E26-480B-BFC7-78581F6ECABE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0" creationId="{84977D08-015A-492C-A6C4-21072549707F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2" creationId="{A59888EB-D60B-4AFF-A220-2DD8527815C2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3" creationId="{362232E3-E68A-4C09-8C88-195E007CC396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4" creationId="{1162F2EA-DF52-4E28-B8E6-0FB91FB1CB51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5" creationId="{8A51A77E-8E40-40CA-91CE-59AAA676FC52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6" creationId="{99B4E1C6-249C-4723-B8FF-9A8C4F9284C7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7" creationId="{022E4563-214B-4BA4-9918-55D902CD8E9C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8" creationId="{DC913D00-F9B2-42EF-B87E-6FA4C8EAA74E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99" creationId="{2103DF18-6008-4CCC-B8D6-2336BCB0534B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100" creationId="{CDD2B1AD-37E8-48BF-9EB5-BAD9EAA4DB18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101" creationId="{8C69F54B-8040-4920-86CD-AE92DD0438E3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102" creationId="{313F4902-5484-419B-9518-44E3FD554488}"/>
          </ac:inkMkLst>
        </pc:inkChg>
        <pc:inkChg chg="add mod">
          <ac:chgData name="Jim Beland" userId="d41a4da1a37fb713" providerId="LiveId" clId="{C45EF34E-7F03-481A-B602-8EF92959C557}" dt="2020-04-11T18:24:20.302" v="281"/>
          <ac:inkMkLst>
            <pc:docMk/>
            <pc:sldMk cId="2897514099" sldId="259"/>
            <ac:inkMk id="103" creationId="{053A00DA-9367-4BB2-92AF-93F809DC5338}"/>
          </ac:inkMkLst>
        </pc:inkChg>
        <pc:inkChg chg="add">
          <ac:chgData name="Jim Beland" userId="d41a4da1a37fb713" providerId="LiveId" clId="{C45EF34E-7F03-481A-B602-8EF92959C557}" dt="2020-04-11T18:24:33.283" v="282" actId="9405"/>
          <ac:inkMkLst>
            <pc:docMk/>
            <pc:sldMk cId="2897514099" sldId="259"/>
            <ac:inkMk id="106" creationId="{F8F9A1B5-EB3C-48D5-808A-FD18C8C36468}"/>
          </ac:inkMkLst>
        </pc:inkChg>
        <pc:inkChg chg="add">
          <ac:chgData name="Jim Beland" userId="d41a4da1a37fb713" providerId="LiveId" clId="{C45EF34E-7F03-481A-B602-8EF92959C557}" dt="2020-04-11T18:24:35.773" v="283" actId="9405"/>
          <ac:inkMkLst>
            <pc:docMk/>
            <pc:sldMk cId="2897514099" sldId="259"/>
            <ac:inkMk id="107" creationId="{42CAB4CB-FB14-4A25-8AFB-30D5E81F8FDA}"/>
          </ac:inkMkLst>
        </pc:inkChg>
      </pc:sldChg>
      <pc:sldChg chg="new del">
        <pc:chgData name="Jim Beland" userId="d41a4da1a37fb713" providerId="LiveId" clId="{C45EF34E-7F03-481A-B602-8EF92959C557}" dt="2020-04-11T18:25:21.364" v="285" actId="680"/>
        <pc:sldMkLst>
          <pc:docMk/>
          <pc:sldMk cId="1999180705" sldId="260"/>
        </pc:sldMkLst>
      </pc:sldChg>
      <pc:sldChg chg="modSp new">
        <pc:chgData name="Jim Beland" userId="d41a4da1a37fb713" providerId="LiveId" clId="{C45EF34E-7F03-481A-B602-8EF92959C557}" dt="2020-04-11T18:36:24.331" v="545" actId="27636"/>
        <pc:sldMkLst>
          <pc:docMk/>
          <pc:sldMk cId="2736837192" sldId="260"/>
        </pc:sldMkLst>
        <pc:spChg chg="mod">
          <ac:chgData name="Jim Beland" userId="d41a4da1a37fb713" providerId="LiveId" clId="{C45EF34E-7F03-481A-B602-8EF92959C557}" dt="2020-04-11T18:36:24.331" v="545" actId="27636"/>
          <ac:spMkLst>
            <pc:docMk/>
            <pc:sldMk cId="2736837192" sldId="260"/>
            <ac:spMk id="3" creationId="{71DF8065-2CAC-4D97-B348-520F2ED49877}"/>
          </ac:spMkLst>
        </pc:spChg>
      </pc:sldChg>
      <pc:sldChg chg="modSp new ord">
        <pc:chgData name="Jim Beland" userId="d41a4da1a37fb713" providerId="LiveId" clId="{C45EF34E-7F03-481A-B602-8EF92959C557}" dt="2020-04-11T19:33:18.696" v="1960" actId="20577"/>
        <pc:sldMkLst>
          <pc:docMk/>
          <pc:sldMk cId="1991273973" sldId="261"/>
        </pc:sldMkLst>
        <pc:spChg chg="mod">
          <ac:chgData name="Jim Beland" userId="d41a4da1a37fb713" providerId="LiveId" clId="{C45EF34E-7F03-481A-B602-8EF92959C557}" dt="2020-04-11T19:33:18.696" v="1960" actId="20577"/>
          <ac:spMkLst>
            <pc:docMk/>
            <pc:sldMk cId="1991273973" sldId="261"/>
            <ac:spMk id="3" creationId="{2EAA561F-38E4-4459-AD6B-28968934A4FD}"/>
          </ac:spMkLst>
        </pc:spChg>
      </pc:sldChg>
      <pc:sldChg chg="modSp new">
        <pc:chgData name="Jim Beland" userId="d41a4da1a37fb713" providerId="LiveId" clId="{C45EF34E-7F03-481A-B602-8EF92959C557}" dt="2020-04-11T19:28:31.596" v="1851" actId="20577"/>
        <pc:sldMkLst>
          <pc:docMk/>
          <pc:sldMk cId="2783530707" sldId="262"/>
        </pc:sldMkLst>
        <pc:spChg chg="mod">
          <ac:chgData name="Jim Beland" userId="d41a4da1a37fb713" providerId="LiveId" clId="{C45EF34E-7F03-481A-B602-8EF92959C557}" dt="2020-04-11T18:51:56.910" v="826" actId="20577"/>
          <ac:spMkLst>
            <pc:docMk/>
            <pc:sldMk cId="2783530707" sldId="262"/>
            <ac:spMk id="2" creationId="{66CA83BE-BBCB-4F4E-80E8-D8E2F636153A}"/>
          </ac:spMkLst>
        </pc:spChg>
        <pc:spChg chg="mod">
          <ac:chgData name="Jim Beland" userId="d41a4da1a37fb713" providerId="LiveId" clId="{C45EF34E-7F03-481A-B602-8EF92959C557}" dt="2020-04-11T19:28:31.596" v="1851" actId="20577"/>
          <ac:spMkLst>
            <pc:docMk/>
            <pc:sldMk cId="2783530707" sldId="262"/>
            <ac:spMk id="3" creationId="{6FE76352-CE1E-4A1D-BD56-70D18FF1B725}"/>
          </ac:spMkLst>
        </pc:spChg>
      </pc:sldChg>
      <pc:sldChg chg="addSp delSp modSp new">
        <pc:chgData name="Jim Beland" userId="d41a4da1a37fb713" providerId="LiveId" clId="{C45EF34E-7F03-481A-B602-8EF92959C557}" dt="2020-04-11T19:29:13.915" v="1854" actId="9405"/>
        <pc:sldMkLst>
          <pc:docMk/>
          <pc:sldMk cId="1523209773" sldId="263"/>
        </pc:sldMkLst>
        <pc:spChg chg="mod">
          <ac:chgData name="Jim Beland" userId="d41a4da1a37fb713" providerId="LiveId" clId="{C45EF34E-7F03-481A-B602-8EF92959C557}" dt="2020-04-11T18:56:34.501" v="1265" actId="5793"/>
          <ac:spMkLst>
            <pc:docMk/>
            <pc:sldMk cId="1523209773" sldId="263"/>
            <ac:spMk id="3" creationId="{1B46883F-90C0-4CF2-934B-A6AA704C40FE}"/>
          </ac:spMkLst>
        </pc:spChg>
        <pc:inkChg chg="add">
          <ac:chgData name="Jim Beland" userId="d41a4da1a37fb713" providerId="LiveId" clId="{C45EF34E-7F03-481A-B602-8EF92959C557}" dt="2020-04-11T19:29:13.915" v="1854" actId="9405"/>
          <ac:inkMkLst>
            <pc:docMk/>
            <pc:sldMk cId="1523209773" sldId="263"/>
            <ac:inkMk id="4" creationId="{11E4785A-E088-4E37-A58B-F4953E78F06F}"/>
          </ac:inkMkLst>
        </pc:inkChg>
        <pc:inkChg chg="add del">
          <ac:chgData name="Jim Beland" userId="d41a4da1a37fb713" providerId="LiveId" clId="{C45EF34E-7F03-481A-B602-8EF92959C557}" dt="2020-04-11T19:02:10.584" v="1282" actId="9405"/>
          <ac:inkMkLst>
            <pc:docMk/>
            <pc:sldMk cId="1523209773" sldId="263"/>
            <ac:inkMk id="14" creationId="{4A5D307C-2BE8-45AB-8A77-68447BD53FA5}"/>
          </ac:inkMkLst>
        </pc:inkChg>
        <pc:inkChg chg="add del">
          <ac:chgData name="Jim Beland" userId="d41a4da1a37fb713" providerId="LiveId" clId="{C45EF34E-7F03-481A-B602-8EF92959C557}" dt="2020-04-11T19:02:09.770" v="1281" actId="9405"/>
          <ac:inkMkLst>
            <pc:docMk/>
            <pc:sldMk cId="1523209773" sldId="263"/>
            <ac:inkMk id="15" creationId="{880EE4BA-27DF-42B2-B7F2-C8F17A4647FB}"/>
          </ac:inkMkLst>
        </pc:inkChg>
        <pc:inkChg chg="add del mod">
          <ac:chgData name="Jim Beland" userId="d41a4da1a37fb713" providerId="LiveId" clId="{C45EF34E-7F03-481A-B602-8EF92959C557}" dt="2020-04-11T19:29:07.260" v="1853" actId="478"/>
          <ac:inkMkLst>
            <pc:docMk/>
            <pc:sldMk cId="1523209773" sldId="263"/>
            <ac:inkMk id="16" creationId="{FAEEDA75-A44C-4862-AABA-61A09253E61C}"/>
          </ac:inkMkLst>
        </pc:inkChg>
        <pc:inkChg chg="add">
          <ac:chgData name="Jim Beland" userId="d41a4da1a37fb713" providerId="LiveId" clId="{C45EF34E-7F03-481A-B602-8EF92959C557}" dt="2020-04-11T19:02:17.101" v="1284" actId="9405"/>
          <ac:inkMkLst>
            <pc:docMk/>
            <pc:sldMk cId="1523209773" sldId="263"/>
            <ac:inkMk id="17" creationId="{415F0F45-D905-4D79-B742-4105550A25C8}"/>
          </ac:inkMkLst>
        </pc:inkChg>
        <pc:cxnChg chg="add del mod">
          <ac:chgData name="Jim Beland" userId="d41a4da1a37fb713" providerId="LiveId" clId="{C45EF34E-7F03-481A-B602-8EF92959C557}" dt="2020-04-11T18:57:12.990" v="1267" actId="11529"/>
          <ac:cxnSpMkLst>
            <pc:docMk/>
            <pc:sldMk cId="1523209773" sldId="263"/>
            <ac:cxnSpMk id="5" creationId="{419E5AE3-B82B-426B-8E2B-DD42B2DA6972}"/>
          </ac:cxnSpMkLst>
        </pc:cxnChg>
        <pc:cxnChg chg="add mod">
          <ac:chgData name="Jim Beland" userId="d41a4da1a37fb713" providerId="LiveId" clId="{C45EF34E-7F03-481A-B602-8EF92959C557}" dt="2020-04-11T18:59:40.956" v="1275" actId="1076"/>
          <ac:cxnSpMkLst>
            <pc:docMk/>
            <pc:sldMk cId="1523209773" sldId="263"/>
            <ac:cxnSpMk id="5" creationId="{53E8D4DB-16B2-4FF5-A2D9-8164B8BBF3E6}"/>
          </ac:cxnSpMkLst>
        </pc:cxnChg>
        <pc:cxnChg chg="add mod">
          <ac:chgData name="Jim Beland" userId="d41a4da1a37fb713" providerId="LiveId" clId="{C45EF34E-7F03-481A-B602-8EF92959C557}" dt="2020-04-11T18:59:02.642" v="1272" actId="1076"/>
          <ac:cxnSpMkLst>
            <pc:docMk/>
            <pc:sldMk cId="1523209773" sldId="263"/>
            <ac:cxnSpMk id="7" creationId="{F4638936-44B1-493E-85F4-B2DBE0960BB9}"/>
          </ac:cxnSpMkLst>
        </pc:cxnChg>
        <pc:cxnChg chg="add mod">
          <ac:chgData name="Jim Beland" userId="d41a4da1a37fb713" providerId="LiveId" clId="{C45EF34E-7F03-481A-B602-8EF92959C557}" dt="2020-04-11T18:59:21.586" v="1273" actId="11529"/>
          <ac:cxnSpMkLst>
            <pc:docMk/>
            <pc:sldMk cId="1523209773" sldId="263"/>
            <ac:cxnSpMk id="9" creationId="{13381A79-B044-4DDD-A247-0E9A7B196157}"/>
          </ac:cxnSpMkLst>
        </pc:cxnChg>
        <pc:cxnChg chg="add del mod">
          <ac:chgData name="Jim Beland" userId="d41a4da1a37fb713" providerId="LiveId" clId="{C45EF34E-7F03-481A-B602-8EF92959C557}" dt="2020-04-11T19:00:24.294" v="1277" actId="11529"/>
          <ac:cxnSpMkLst>
            <pc:docMk/>
            <pc:sldMk cId="1523209773" sldId="263"/>
            <ac:cxnSpMk id="11" creationId="{C969675C-59A5-40B4-87DD-C98F6F69F1FC}"/>
          </ac:cxnSpMkLst>
        </pc:cxnChg>
        <pc:cxnChg chg="add mod">
          <ac:chgData name="Jim Beland" userId="d41a4da1a37fb713" providerId="LiveId" clId="{C45EF34E-7F03-481A-B602-8EF92959C557}" dt="2020-04-11T19:00:56.407" v="1278" actId="11529"/>
          <ac:cxnSpMkLst>
            <pc:docMk/>
            <pc:sldMk cId="1523209773" sldId="263"/>
            <ac:cxnSpMk id="13" creationId="{99315EE1-2FA3-403F-8A43-4493401A030B}"/>
          </ac:cxnSpMkLst>
        </pc:cxnChg>
      </pc:sldChg>
      <pc:sldChg chg="addSp delSp modSp add">
        <pc:chgData name="Jim Beland" userId="d41a4da1a37fb713" providerId="LiveId" clId="{C45EF34E-7F03-481A-B602-8EF92959C557}" dt="2020-04-11T19:29:43.004" v="1860" actId="9405"/>
        <pc:sldMkLst>
          <pc:docMk/>
          <pc:sldMk cId="2371935999" sldId="264"/>
        </pc:sldMkLst>
        <pc:grpChg chg="mod">
          <ac:chgData name="Jim Beland" userId="d41a4da1a37fb713" providerId="LiveId" clId="{C45EF34E-7F03-481A-B602-8EF92959C557}" dt="2020-04-11T19:04:17.018" v="1291"/>
          <ac:grpSpMkLst>
            <pc:docMk/>
            <pc:sldMk cId="2371935999" sldId="264"/>
            <ac:grpSpMk id="11" creationId="{23ECF272-6B5E-4CB2-9585-A72D9239700A}"/>
          </ac:grpSpMkLst>
        </pc:grpChg>
        <pc:grpChg chg="mod">
          <ac:chgData name="Jim Beland" userId="d41a4da1a37fb713" providerId="LiveId" clId="{C45EF34E-7F03-481A-B602-8EF92959C557}" dt="2020-04-11T19:04:20.327" v="1294"/>
          <ac:grpSpMkLst>
            <pc:docMk/>
            <pc:sldMk cId="2371935999" sldId="264"/>
            <ac:grpSpMk id="15" creationId="{4714945C-D97B-4FC3-9C10-E025A670A907}"/>
          </ac:grpSpMkLst>
        </pc:grpChg>
        <pc:grpChg chg="del mod">
          <ac:chgData name="Jim Beland" userId="d41a4da1a37fb713" providerId="LiveId" clId="{C45EF34E-7F03-481A-B602-8EF92959C557}" dt="2020-04-11T19:05:36.140" v="1333"/>
          <ac:grpSpMkLst>
            <pc:docMk/>
            <pc:sldMk cId="2371935999" sldId="264"/>
            <ac:grpSpMk id="22" creationId="{8904418A-35C9-4968-8861-79091B72861C}"/>
          </ac:grpSpMkLst>
        </pc:grpChg>
        <pc:grpChg chg="del mod">
          <ac:chgData name="Jim Beland" userId="d41a4da1a37fb713" providerId="LiveId" clId="{C45EF34E-7F03-481A-B602-8EF92959C557}" dt="2020-04-11T19:05:48.061" v="1350"/>
          <ac:grpSpMkLst>
            <pc:docMk/>
            <pc:sldMk cId="2371935999" sldId="264"/>
            <ac:grpSpMk id="25" creationId="{3DC75D9B-52B7-4000-B998-AA4F5832A9B3}"/>
          </ac:grpSpMkLst>
        </pc:grpChg>
        <pc:grpChg chg="del mod">
          <ac:chgData name="Jim Beland" userId="d41a4da1a37fb713" providerId="LiveId" clId="{C45EF34E-7F03-481A-B602-8EF92959C557}" dt="2020-04-11T19:05:21.846" v="1310"/>
          <ac:grpSpMkLst>
            <pc:docMk/>
            <pc:sldMk cId="2371935999" sldId="264"/>
            <ac:grpSpMk id="28" creationId="{BDE1065E-924B-4C92-98A9-D0ED15C903C9}"/>
          </ac:grpSpMkLst>
        </pc:grpChg>
        <pc:grpChg chg="del mod">
          <ac:chgData name="Jim Beland" userId="d41a4da1a37fb713" providerId="LiveId" clId="{C45EF34E-7F03-481A-B602-8EF92959C557}" dt="2020-04-11T19:05:27.723" v="1318"/>
          <ac:grpSpMkLst>
            <pc:docMk/>
            <pc:sldMk cId="2371935999" sldId="264"/>
            <ac:grpSpMk id="32" creationId="{8C1FA603-0ADA-46FA-8FD7-1877E7D66A44}"/>
          </ac:grpSpMkLst>
        </pc:grpChg>
        <pc:grpChg chg="del mod">
          <ac:chgData name="Jim Beland" userId="d41a4da1a37fb713" providerId="LiveId" clId="{C45EF34E-7F03-481A-B602-8EF92959C557}" dt="2020-04-11T19:05:36.140" v="1333"/>
          <ac:grpSpMkLst>
            <pc:docMk/>
            <pc:sldMk cId="2371935999" sldId="264"/>
            <ac:grpSpMk id="40" creationId="{6C004B57-49F5-41F7-9860-202C188F5D4E}"/>
          </ac:grpSpMkLst>
        </pc:grpChg>
        <pc:grpChg chg="del mod">
          <ac:chgData name="Jim Beland" userId="d41a4da1a37fb713" providerId="LiveId" clId="{C45EF34E-7F03-481A-B602-8EF92959C557}" dt="2020-04-11T19:05:36.140" v="1333"/>
          <ac:grpSpMkLst>
            <pc:docMk/>
            <pc:sldMk cId="2371935999" sldId="264"/>
            <ac:grpSpMk id="44" creationId="{E0421292-7771-4460-A94E-402AFAEF4431}"/>
          </ac:grpSpMkLst>
        </pc:grpChg>
        <pc:grpChg chg="mod">
          <ac:chgData name="Jim Beland" userId="d41a4da1a37fb713" providerId="LiveId" clId="{C45EF34E-7F03-481A-B602-8EF92959C557}" dt="2020-04-11T19:29:36.723" v="1858"/>
          <ac:grpSpMkLst>
            <pc:docMk/>
            <pc:sldMk cId="2371935999" sldId="264"/>
            <ac:grpSpMk id="55" creationId="{FA9D5BB9-609E-47E1-AC3B-6B3E032B8B83}"/>
          </ac:grpSpMkLst>
        </pc:grpChg>
        <pc:grpChg chg="del mod">
          <ac:chgData name="Jim Beland" userId="d41a4da1a37fb713" providerId="LiveId" clId="{C45EF34E-7F03-481A-B602-8EF92959C557}" dt="2020-04-11T19:05:42.384" v="1342"/>
          <ac:grpSpMkLst>
            <pc:docMk/>
            <pc:sldMk cId="2371935999" sldId="264"/>
            <ac:grpSpMk id="58" creationId="{F0CDFE38-AF5B-4D53-845E-D92C13776F9F}"/>
          </ac:grpSpMkLst>
        </pc:grpChg>
        <pc:grpChg chg="del mod">
          <ac:chgData name="Jim Beland" userId="d41a4da1a37fb713" providerId="LiveId" clId="{C45EF34E-7F03-481A-B602-8EF92959C557}" dt="2020-04-11T19:05:48.061" v="1350"/>
          <ac:grpSpMkLst>
            <pc:docMk/>
            <pc:sldMk cId="2371935999" sldId="264"/>
            <ac:grpSpMk id="64" creationId="{1079DB7E-769A-4B99-87C8-D5030A51F36E}"/>
          </ac:grpSpMkLst>
        </pc:grpChg>
        <pc:grpChg chg="del mod">
          <ac:chgData name="Jim Beland" userId="d41a4da1a37fb713" providerId="LiveId" clId="{C45EF34E-7F03-481A-B602-8EF92959C557}" dt="2020-04-11T19:05:57.393" v="1366"/>
          <ac:grpSpMkLst>
            <pc:docMk/>
            <pc:sldMk cId="2371935999" sldId="264"/>
            <ac:grpSpMk id="72" creationId="{2E5A4BA2-F82D-40FE-8F13-323D9661B0FC}"/>
          </ac:grpSpMkLst>
        </pc:grpChg>
        <pc:grpChg chg="mod">
          <ac:chgData name="Jim Beland" userId="d41a4da1a37fb713" providerId="LiveId" clId="{C45EF34E-7F03-481A-B602-8EF92959C557}" dt="2020-04-11T19:05:57.393" v="1366"/>
          <ac:grpSpMkLst>
            <pc:docMk/>
            <pc:sldMk cId="2371935999" sldId="264"/>
            <ac:grpSpMk id="88" creationId="{B45CD4AC-E8D9-482E-B7C9-25A1B1326DF3}"/>
          </ac:grpSpMkLst>
        </pc:grpChg>
        <pc:inkChg chg="add">
          <ac:chgData name="Jim Beland" userId="d41a4da1a37fb713" providerId="LiveId" clId="{C45EF34E-7F03-481A-B602-8EF92959C557}" dt="2020-04-11T19:29:28.751" v="1856" actId="9405"/>
          <ac:inkMkLst>
            <pc:docMk/>
            <pc:sldMk cId="2371935999" sldId="264"/>
            <ac:inkMk id="4" creationId="{B9343E19-1873-4841-9C99-BF1E5205F8EF}"/>
          </ac:inkMkLst>
        </pc:inkChg>
        <pc:inkChg chg="add del">
          <ac:chgData name="Jim Beland" userId="d41a4da1a37fb713" providerId="LiveId" clId="{C45EF34E-7F03-481A-B602-8EF92959C557}" dt="2020-04-11T19:03:59.221" v="1287" actId="9405"/>
          <ac:inkMkLst>
            <pc:docMk/>
            <pc:sldMk cId="2371935999" sldId="264"/>
            <ac:inkMk id="4" creationId="{E338579F-EFCF-4A19-940A-F64399BCED28}"/>
          </ac:inkMkLst>
        </pc:inkChg>
        <pc:inkChg chg="add mod">
          <ac:chgData name="Jim Beland" userId="d41a4da1a37fb713" providerId="LiveId" clId="{C45EF34E-7F03-481A-B602-8EF92959C557}" dt="2020-04-11T19:04:17.018" v="1291"/>
          <ac:inkMkLst>
            <pc:docMk/>
            <pc:sldMk cId="2371935999" sldId="264"/>
            <ac:inkMk id="6" creationId="{7234EA02-8D7E-4508-9B7C-DB67383CBE96}"/>
          </ac:inkMkLst>
        </pc:inkChg>
        <pc:inkChg chg="add mod">
          <ac:chgData name="Jim Beland" userId="d41a4da1a37fb713" providerId="LiveId" clId="{C45EF34E-7F03-481A-B602-8EF92959C557}" dt="2020-04-11T19:04:17.018" v="1291"/>
          <ac:inkMkLst>
            <pc:docMk/>
            <pc:sldMk cId="2371935999" sldId="264"/>
            <ac:inkMk id="8" creationId="{EFDE08F1-AE17-4D20-911D-D688FC3E0C7E}"/>
          </ac:inkMkLst>
        </pc:inkChg>
        <pc:inkChg chg="add mod">
          <ac:chgData name="Jim Beland" userId="d41a4da1a37fb713" providerId="LiveId" clId="{C45EF34E-7F03-481A-B602-8EF92959C557}" dt="2020-04-11T19:04:17.018" v="1291"/>
          <ac:inkMkLst>
            <pc:docMk/>
            <pc:sldMk cId="2371935999" sldId="264"/>
            <ac:inkMk id="10" creationId="{CA5351EF-02BA-422A-AD22-25ED83284952}"/>
          </ac:inkMkLst>
        </pc:inkChg>
        <pc:inkChg chg="add mod">
          <ac:chgData name="Jim Beland" userId="d41a4da1a37fb713" providerId="LiveId" clId="{C45EF34E-7F03-481A-B602-8EF92959C557}" dt="2020-04-11T19:04:20.327" v="1294"/>
          <ac:inkMkLst>
            <pc:docMk/>
            <pc:sldMk cId="2371935999" sldId="264"/>
            <ac:inkMk id="12" creationId="{CBB12E24-7BDF-482E-9C7B-14158DD4075B}"/>
          </ac:inkMkLst>
        </pc:inkChg>
        <pc:inkChg chg="add mod">
          <ac:chgData name="Jim Beland" userId="d41a4da1a37fb713" providerId="LiveId" clId="{C45EF34E-7F03-481A-B602-8EF92959C557}" dt="2020-04-11T19:04:20.327" v="1294"/>
          <ac:inkMkLst>
            <pc:docMk/>
            <pc:sldMk cId="2371935999" sldId="264"/>
            <ac:inkMk id="14" creationId="{A272898E-401C-4932-B295-ED782C2772D4}"/>
          </ac:inkMkLst>
        </pc:inkChg>
        <pc:inkChg chg="add">
          <ac:chgData name="Jim Beland" userId="d41a4da1a37fb713" providerId="LiveId" clId="{C45EF34E-7F03-481A-B602-8EF92959C557}" dt="2020-04-11T19:29:41.523" v="1859" actId="9405"/>
          <ac:inkMkLst>
            <pc:docMk/>
            <pc:sldMk cId="2371935999" sldId="264"/>
            <ac:inkMk id="16" creationId="{A9E1B052-E9BD-4CBC-8046-92D20855F75F}"/>
          </ac:inkMkLst>
        </pc:inkChg>
        <pc:inkChg chg="del">
          <ac:chgData name="Jim Beland" userId="d41a4da1a37fb713" providerId="LiveId" clId="{C45EF34E-7F03-481A-B602-8EF92959C557}" dt="2020-04-11T19:04:46.851" v="1295"/>
          <ac:inkMkLst>
            <pc:docMk/>
            <pc:sldMk cId="2371935999" sldId="264"/>
            <ac:inkMk id="16" creationId="{FAEEDA75-A44C-4862-AABA-61A09253E61C}"/>
          </ac:inkMkLst>
        </pc:inkChg>
        <pc:inkChg chg="add del">
          <ac:chgData name="Jim Beland" userId="d41a4da1a37fb713" providerId="LiveId" clId="{C45EF34E-7F03-481A-B602-8EF92959C557}" dt="2020-04-11T19:29:23.818" v="1855"/>
          <ac:inkMkLst>
            <pc:docMk/>
            <pc:sldMk cId="2371935999" sldId="264"/>
            <ac:inkMk id="18" creationId="{5222506C-4B38-46F5-902A-9D8EF512A7E7}"/>
          </ac:inkMkLst>
        </pc:inkChg>
        <pc:inkChg chg="add">
          <ac:chgData name="Jim Beland" userId="d41a4da1a37fb713" providerId="LiveId" clId="{C45EF34E-7F03-481A-B602-8EF92959C557}" dt="2020-04-11T19:05:04.590" v="1297" actId="9405"/>
          <ac:inkMkLst>
            <pc:docMk/>
            <pc:sldMk cId="2371935999" sldId="264"/>
            <ac:inkMk id="19" creationId="{81370687-290F-492C-AA98-E0464F89ED30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20" creationId="{55A40B65-9BA7-4615-B5CC-62DFE73E77B2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21" creationId="{54472368-3502-41A3-8441-03E6B66287C4}"/>
          </ac:inkMkLst>
        </pc:inkChg>
        <pc:inkChg chg="add">
          <ac:chgData name="Jim Beland" userId="d41a4da1a37fb713" providerId="LiveId" clId="{C45EF34E-7F03-481A-B602-8EF92959C557}" dt="2020-04-11T19:29:43.004" v="1860" actId="9405"/>
          <ac:inkMkLst>
            <pc:docMk/>
            <pc:sldMk cId="2371935999" sldId="264"/>
            <ac:inkMk id="22" creationId="{4F7047A8-9356-42FC-BF04-CAF89381C510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23" creationId="{0D356E89-B1B5-46A4-9A9C-4590C45AB3C8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24" creationId="{671576B0-DFBB-4870-BE16-528BA2DFABCF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26" creationId="{17B67ECB-A9F6-4792-85D1-8A755192194C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27" creationId="{0A630825-E7E0-48BF-8DDB-D3D71E02FDFF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29" creationId="{8A2C1F74-BC9C-46F3-A793-05FED90CB4C4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0" creationId="{4CA3C7EB-AC84-4FA3-ACB4-66AF93021162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1" creationId="{966BDF17-6A9E-496A-8C05-FAA6E2B42DDA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3" creationId="{3CDDCDE2-B1F9-40F7-9644-BE6739AC4030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4" creationId="{1CE53B22-4919-4F02-B748-328504B96EB5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5" creationId="{E948EE45-AEA8-45A3-95DB-00C39ED8C1C2}"/>
          </ac:inkMkLst>
        </pc:inkChg>
        <pc:inkChg chg="add del mod">
          <ac:chgData name="Jim Beland" userId="d41a4da1a37fb713" providerId="LiveId" clId="{C45EF34E-7F03-481A-B602-8EF92959C557}" dt="2020-04-11T19:29:34.351" v="1857"/>
          <ac:inkMkLst>
            <pc:docMk/>
            <pc:sldMk cId="2371935999" sldId="264"/>
            <ac:inkMk id="36" creationId="{AC6CE489-2800-4C06-A423-E1122FE4C1D0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7" creationId="{07A183D4-F855-4E07-91CC-720DF09026E6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8" creationId="{68D76529-F86A-4001-A094-87CB8387E137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39" creationId="{E809B7E9-180D-4429-BC1E-45A439DC5B4B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1" creationId="{037ECC65-405D-4C9F-8B32-6661EEC85419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2" creationId="{D4B76853-B01E-4353-AB2D-FFF4EDFE29A5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3" creationId="{3F02804D-9BA2-449B-BBC5-75BFFD9635B3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5" creationId="{7A566103-1490-4C75-9779-535CC48A2946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6" creationId="{C8B514D5-C382-417A-8ED0-7F8E78075EB2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7" creationId="{A5B5133F-5ECF-4805-AC9A-8303397E497A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48" creationId="{5740802B-EA53-45F9-A10D-4105523C1E58}"/>
          </ac:inkMkLst>
        </pc:inkChg>
        <pc:inkChg chg="add del mod">
          <ac:chgData name="Jim Beland" userId="d41a4da1a37fb713" providerId="LiveId" clId="{C45EF34E-7F03-481A-B602-8EF92959C557}" dt="2020-04-11T19:29:36.723" v="1858"/>
          <ac:inkMkLst>
            <pc:docMk/>
            <pc:sldMk cId="2371935999" sldId="264"/>
            <ac:inkMk id="49" creationId="{F7BEDE30-C748-411D-80C4-648786314827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50" creationId="{A05F08A2-8D7A-42A3-9CB9-1F6471274332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51" creationId="{97025B07-4566-46F6-94A7-D980C432029E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52" creationId="{C8DC5C0C-6D32-46A5-84C0-6309CC64951A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53" creationId="{DDFE7663-5269-422D-8067-870F9F0BDCC2}"/>
          </ac:inkMkLst>
        </pc:inkChg>
        <pc:inkChg chg="add mod">
          <ac:chgData name="Jim Beland" userId="d41a4da1a37fb713" providerId="LiveId" clId="{C45EF34E-7F03-481A-B602-8EF92959C557}" dt="2020-04-11T19:05:36.140" v="1333"/>
          <ac:inkMkLst>
            <pc:docMk/>
            <pc:sldMk cId="2371935999" sldId="264"/>
            <ac:inkMk id="54" creationId="{3E2E7388-3EFA-4C96-945C-3C35499B9E56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56" creationId="{041AFF62-A997-48B7-B245-A5944418995C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57" creationId="{FABC1598-C08B-494E-9A82-7876B3ADCB9D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59" creationId="{00EB2588-D1D7-4D64-BCD7-171B74D225A6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0" creationId="{B0ED1586-A384-4751-9F21-C5BD8A3AF1D1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1" creationId="{00F08E46-1583-4496-9662-2130D42250DB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2" creationId="{BC61FE73-58BA-43D7-8FA5-26ED65B509A2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3" creationId="{BCC18788-02EE-40BA-8595-56981EF9E4E5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5" creationId="{D8BA386F-8911-45C3-9594-0DB7C2390ED5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6" creationId="{4333DDA6-9F3A-4B93-9DC0-04F3EC02BE02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7" creationId="{D0E41CC6-FAEE-4712-848B-20345F38C130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8" creationId="{47D03EC2-3584-4A2E-B40D-87D0E01B3F71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69" creationId="{50309366-FED2-45B8-8AF4-3A22FBE28454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0" creationId="{51300A65-1705-4056-A39E-527A8688CD3D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1" creationId="{A0D40605-78A9-40EC-B1F8-9EB66D7FB266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3" creationId="{AA975132-5907-4FB1-8414-24701FBE3073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4" creationId="{72985382-1FA0-4D1D-8938-6AB6898F6A08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5" creationId="{C6D242F9-E3D0-47F0-A765-359D15691898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6" creationId="{3554C4C8-68B4-4095-BC84-16439B98641D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7" creationId="{B8AC8C9A-2E1A-433F-B390-E2F7076A8D16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8" creationId="{416F93A9-4964-4EA6-9199-EB8361C5523B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79" creationId="{645B61EB-304C-4AC5-8AFE-CDF686D8CEB6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0" creationId="{4E06EC4A-6CD6-4D16-A16D-DCBB8CB08595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1" creationId="{6969F58F-EA3B-4FD1-9583-9FFAA2C735C1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2" creationId="{88F18B88-D405-47DF-B5D0-2FF6D881D6AB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3" creationId="{5168C39A-739A-4682-B246-BC49543528B7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4" creationId="{1EFA00B2-2A66-47AF-A82E-8413CAF60B63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5" creationId="{0A998BF5-750F-49AF-8717-9D601C829466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6" creationId="{27E92CD6-BAF8-4EF2-95F7-9234E36E12F7}"/>
          </ac:inkMkLst>
        </pc:inkChg>
        <pc:inkChg chg="add mod">
          <ac:chgData name="Jim Beland" userId="d41a4da1a37fb713" providerId="LiveId" clId="{C45EF34E-7F03-481A-B602-8EF92959C557}" dt="2020-04-11T19:05:57.393" v="1366"/>
          <ac:inkMkLst>
            <pc:docMk/>
            <pc:sldMk cId="2371935999" sldId="264"/>
            <ac:inkMk id="87" creationId="{517718FF-4815-4DFB-B169-25162296B9A4}"/>
          </ac:inkMkLst>
        </pc:inkChg>
        <pc:inkChg chg="add">
          <ac:chgData name="Jim Beland" userId="d41a4da1a37fb713" providerId="LiveId" clId="{C45EF34E-7F03-481A-B602-8EF92959C557}" dt="2020-04-11T19:06:15.388" v="1367" actId="9405"/>
          <ac:inkMkLst>
            <pc:docMk/>
            <pc:sldMk cId="2371935999" sldId="264"/>
            <ac:inkMk id="89" creationId="{CBB24572-7611-40D1-853C-826FA4F252A5}"/>
          </ac:inkMkLst>
        </pc:inkChg>
        <pc:inkChg chg="add">
          <ac:chgData name="Jim Beland" userId="d41a4da1a37fb713" providerId="LiveId" clId="{C45EF34E-7F03-481A-B602-8EF92959C557}" dt="2020-04-11T19:06:17.424" v="1368" actId="9405"/>
          <ac:inkMkLst>
            <pc:docMk/>
            <pc:sldMk cId="2371935999" sldId="264"/>
            <ac:inkMk id="90" creationId="{0DAE2D74-AABC-49D0-85A6-D687351E8194}"/>
          </ac:inkMkLst>
        </pc:inkChg>
      </pc:sldChg>
      <pc:sldChg chg="addSp modSp add ord">
        <pc:chgData name="Jim Beland" userId="d41a4da1a37fb713" providerId="LiveId" clId="{C45EF34E-7F03-481A-B602-8EF92959C557}" dt="2020-04-11T19:31:02.549" v="1877" actId="20577"/>
        <pc:sldMkLst>
          <pc:docMk/>
          <pc:sldMk cId="2398144282" sldId="265"/>
        </pc:sldMkLst>
        <pc:spChg chg="mod">
          <ac:chgData name="Jim Beland" userId="d41a4da1a37fb713" providerId="LiveId" clId="{C45EF34E-7F03-481A-B602-8EF92959C557}" dt="2020-04-11T19:31:02.549" v="1877" actId="20577"/>
          <ac:spMkLst>
            <pc:docMk/>
            <pc:sldMk cId="2398144282" sldId="265"/>
            <ac:spMk id="3" creationId="{71DF8065-2CAC-4D97-B348-520F2ED49877}"/>
          </ac:spMkLst>
        </pc:spChg>
        <pc:inkChg chg="add">
          <ac:chgData name="Jim Beland" userId="d41a4da1a37fb713" providerId="LiveId" clId="{C45EF34E-7F03-481A-B602-8EF92959C557}" dt="2020-04-11T19:29:51.749" v="1861" actId="9405"/>
          <ac:inkMkLst>
            <pc:docMk/>
            <pc:sldMk cId="2398144282" sldId="265"/>
            <ac:inkMk id="4" creationId="{52BF0B21-5140-41F8-83B2-DE7E2ECD768B}"/>
          </ac:inkMkLst>
        </pc:inkChg>
        <pc:inkChg chg="add">
          <ac:chgData name="Jim Beland" userId="d41a4da1a37fb713" providerId="LiveId" clId="{C45EF34E-7F03-481A-B602-8EF92959C557}" dt="2020-04-11T19:29:53.846" v="1862" actId="9405"/>
          <ac:inkMkLst>
            <pc:docMk/>
            <pc:sldMk cId="2398144282" sldId="265"/>
            <ac:inkMk id="5" creationId="{F72E7F38-EFCF-479A-8FF1-BEA402A3B85A}"/>
          </ac:inkMkLst>
        </pc:inkChg>
      </pc:sldChg>
      <pc:sldChg chg="modSp add ord">
        <pc:chgData name="Jim Beland" userId="d41a4da1a37fb713" providerId="LiveId" clId="{C45EF34E-7F03-481A-B602-8EF92959C557}" dt="2020-04-11T19:27:49.260" v="1730" actId="20577"/>
        <pc:sldMkLst>
          <pc:docMk/>
          <pc:sldMk cId="2373943138" sldId="266"/>
        </pc:sldMkLst>
        <pc:spChg chg="mod">
          <ac:chgData name="Jim Beland" userId="d41a4da1a37fb713" providerId="LiveId" clId="{C45EF34E-7F03-481A-B602-8EF92959C557}" dt="2020-04-11T19:27:49.260" v="1730" actId="20577"/>
          <ac:spMkLst>
            <pc:docMk/>
            <pc:sldMk cId="2373943138" sldId="266"/>
            <ac:spMk id="3" creationId="{2EAA561F-38E4-4459-AD6B-28968934A4FD}"/>
          </ac:spMkLst>
        </pc:spChg>
      </pc:sldChg>
    </pc:docChg>
  </pc:docChgLst>
  <pc:docChgLst>
    <pc:chgData name="Jim" userId="d41a4da1a37fb713" providerId="LiveId" clId="{CC661BE8-FDEE-4FEA-A8AE-695D16E14E32}"/>
    <pc:docChg chg="modSld">
      <pc:chgData name="Jim" userId="d41a4da1a37fb713" providerId="LiveId" clId="{CC661BE8-FDEE-4FEA-A8AE-695D16E14E32}" dt="2022-01-28T15:00:27.802" v="23" actId="20577"/>
      <pc:docMkLst>
        <pc:docMk/>
      </pc:docMkLst>
      <pc:sldChg chg="modSp mod">
        <pc:chgData name="Jim" userId="d41a4da1a37fb713" providerId="LiveId" clId="{CC661BE8-FDEE-4FEA-A8AE-695D16E14E32}" dt="2022-01-28T15:00:27.802" v="23" actId="20577"/>
        <pc:sldMkLst>
          <pc:docMk/>
          <pc:sldMk cId="2940055089" sldId="256"/>
        </pc:sldMkLst>
        <pc:spChg chg="mod">
          <ac:chgData name="Jim" userId="d41a4da1a37fb713" providerId="LiveId" clId="{CC661BE8-FDEE-4FEA-A8AE-695D16E14E32}" dt="2022-01-28T15:00:27.802" v="23" actId="20577"/>
          <ac:spMkLst>
            <pc:docMk/>
            <pc:sldMk cId="2940055089" sldId="256"/>
            <ac:spMk id="3" creationId="{65127D52-27EF-4F19-AE41-9F2922B1155E}"/>
          </ac:spMkLst>
        </pc:spChg>
      </pc:sldChg>
      <pc:sldChg chg="modSp mod">
        <pc:chgData name="Jim" userId="d41a4da1a37fb713" providerId="LiveId" clId="{CC661BE8-FDEE-4FEA-A8AE-695D16E14E32}" dt="2022-01-27T15:09:13.893" v="8" actId="6549"/>
        <pc:sldMkLst>
          <pc:docMk/>
          <pc:sldMk cId="970335332" sldId="258"/>
        </pc:sldMkLst>
        <pc:spChg chg="mod">
          <ac:chgData name="Jim" userId="d41a4da1a37fb713" providerId="LiveId" clId="{CC661BE8-FDEE-4FEA-A8AE-695D16E14E32}" dt="2022-01-27T15:09:13.893" v="8" actId="6549"/>
          <ac:spMkLst>
            <pc:docMk/>
            <pc:sldMk cId="970335332" sldId="258"/>
            <ac:spMk id="2" creationId="{967E6652-6D0D-42B2-928D-B9BDB52457AD}"/>
          </ac:spMkLst>
        </pc:spChg>
      </pc:sldChg>
      <pc:sldChg chg="modSp mod">
        <pc:chgData name="Jim" userId="d41a4da1a37fb713" providerId="LiveId" clId="{CC661BE8-FDEE-4FEA-A8AE-695D16E14E32}" dt="2022-01-27T15:09:19.266" v="17" actId="6549"/>
        <pc:sldMkLst>
          <pc:docMk/>
          <pc:sldMk cId="2897514099" sldId="259"/>
        </pc:sldMkLst>
        <pc:spChg chg="mod">
          <ac:chgData name="Jim" userId="d41a4da1a37fb713" providerId="LiveId" clId="{CC661BE8-FDEE-4FEA-A8AE-695D16E14E32}" dt="2022-01-27T15:09:19.266" v="17" actId="6549"/>
          <ac:spMkLst>
            <pc:docMk/>
            <pc:sldMk cId="2897514099" sldId="259"/>
            <ac:spMk id="2" creationId="{967E6652-6D0D-42B2-928D-B9BDB52457AD}"/>
          </ac:spMkLst>
        </pc:spChg>
      </pc:sldChg>
    </pc:docChg>
  </pc:docChgLst>
  <pc:docChgLst>
    <pc:chgData name="Jim" userId="d41a4da1a37fb713" providerId="LiveId" clId="{4535C17C-368F-49B9-86B0-E2C7D7EBC2EE}"/>
    <pc:docChg chg="modSld">
      <pc:chgData name="Jim" userId="d41a4da1a37fb713" providerId="LiveId" clId="{4535C17C-368F-49B9-86B0-E2C7D7EBC2EE}" dt="2022-03-28T23:51:39.815" v="35" actId="20577"/>
      <pc:docMkLst>
        <pc:docMk/>
      </pc:docMkLst>
      <pc:sldChg chg="modSp mod">
        <pc:chgData name="Jim" userId="d41a4da1a37fb713" providerId="LiveId" clId="{4535C17C-368F-49B9-86B0-E2C7D7EBC2EE}" dt="2022-03-28T23:51:39.815" v="35" actId="20577"/>
        <pc:sldMkLst>
          <pc:docMk/>
          <pc:sldMk cId="1991273973" sldId="261"/>
        </pc:sldMkLst>
        <pc:spChg chg="mod">
          <ac:chgData name="Jim" userId="d41a4da1a37fb713" providerId="LiveId" clId="{4535C17C-368F-49B9-86B0-E2C7D7EBC2EE}" dt="2022-03-28T23:51:39.815" v="35" actId="20577"/>
          <ac:spMkLst>
            <pc:docMk/>
            <pc:sldMk cId="1991273973" sldId="261"/>
            <ac:spMk id="3" creationId="{2EAA561F-38E4-4459-AD6B-28968934A4FD}"/>
          </ac:spMkLst>
        </pc:spChg>
      </pc:sldChg>
      <pc:sldChg chg="modSp">
        <pc:chgData name="Jim" userId="d41a4da1a37fb713" providerId="LiveId" clId="{4535C17C-368F-49B9-86B0-E2C7D7EBC2EE}" dt="2022-03-28T23:51:06.291" v="3" actId="20577"/>
        <pc:sldMkLst>
          <pc:docMk/>
          <pc:sldMk cId="2398144282" sldId="265"/>
        </pc:sldMkLst>
        <pc:spChg chg="mod">
          <ac:chgData name="Jim" userId="d41a4da1a37fb713" providerId="LiveId" clId="{4535C17C-368F-49B9-86B0-E2C7D7EBC2EE}" dt="2022-03-28T23:51:06.291" v="3" actId="20577"/>
          <ac:spMkLst>
            <pc:docMk/>
            <pc:sldMk cId="2398144282" sldId="265"/>
            <ac:spMk id="3" creationId="{71DF8065-2CAC-4D97-B348-520F2ED49877}"/>
          </ac:spMkLst>
        </pc:spChg>
      </pc:sldChg>
    </pc:docChg>
  </pc:docChgLst>
  <pc:docChgLst>
    <pc:chgData name="Jim Beland" userId="d41a4da1a37fb713" providerId="LiveId" clId="{E85621AB-E02C-4668-8E82-8DA205B0E092}"/>
    <pc:docChg chg="undo custSel modSld">
      <pc:chgData name="Jim Beland" userId="d41a4da1a37fb713" providerId="LiveId" clId="{E85621AB-E02C-4668-8E82-8DA205B0E092}" dt="2020-04-11T18:16:34.430" v="86"/>
      <pc:docMkLst>
        <pc:docMk/>
      </pc:docMkLst>
      <pc:sldChg chg="addSp delSp modSp">
        <pc:chgData name="Jim Beland" userId="d41a4da1a37fb713" providerId="LiveId" clId="{E85621AB-E02C-4668-8E82-8DA205B0E092}" dt="2020-04-11T18:16:34.430" v="86"/>
        <pc:sldMkLst>
          <pc:docMk/>
          <pc:sldMk cId="1452907222" sldId="257"/>
        </pc:sldMkLst>
        <pc:spChg chg="mod">
          <ac:chgData name="Jim Beland" userId="d41a4da1a37fb713" providerId="LiveId" clId="{E85621AB-E02C-4668-8E82-8DA205B0E092}" dt="2020-04-11T18:05:43.239" v="15" actId="1076"/>
          <ac:spMkLst>
            <pc:docMk/>
            <pc:sldMk cId="1452907222" sldId="257"/>
            <ac:spMk id="3" creationId="{E54285E7-7F50-47B6-AD1B-E8B5E84FA927}"/>
          </ac:spMkLst>
        </pc:spChg>
        <pc:spChg chg="add del mod">
          <ac:chgData name="Jim Beland" userId="d41a4da1a37fb713" providerId="LiveId" clId="{E85621AB-E02C-4668-8E82-8DA205B0E092}" dt="2020-04-11T18:07:46.523" v="19" actId="11529"/>
          <ac:spMkLst>
            <pc:docMk/>
            <pc:sldMk cId="1452907222" sldId="257"/>
            <ac:spMk id="20" creationId="{8C10E3D8-26FC-4279-9879-A938DF3D84CC}"/>
          </ac:spMkLst>
        </pc:spChg>
        <pc:spChg chg="add del mod">
          <ac:chgData name="Jim Beland" userId="d41a4da1a37fb713" providerId="LiveId" clId="{E85621AB-E02C-4668-8E82-8DA205B0E092}" dt="2020-04-11T18:16:34.430" v="86"/>
          <ac:spMkLst>
            <pc:docMk/>
            <pc:sldMk cId="1452907222" sldId="257"/>
            <ac:spMk id="57" creationId="{F8FF82D7-8F8F-4FB9-9D15-3B7FE82FC340}"/>
          </ac:spMkLst>
        </pc:spChg>
        <pc:grpChg chg="add del mod">
          <ac:chgData name="Jim Beland" userId="d41a4da1a37fb713" providerId="LiveId" clId="{E85621AB-E02C-4668-8E82-8DA205B0E092}" dt="2020-04-11T18:11:42.618" v="34"/>
          <ac:grpSpMkLst>
            <pc:docMk/>
            <pc:sldMk cId="1452907222" sldId="257"/>
            <ac:grpSpMk id="27" creationId="{70AB298E-2B3F-4849-87E5-29C289A69E81}"/>
          </ac:grpSpMkLst>
        </pc:grpChg>
        <pc:grpChg chg="mod">
          <ac:chgData name="Jim Beland" userId="d41a4da1a37fb713" providerId="LiveId" clId="{E85621AB-E02C-4668-8E82-8DA205B0E092}" dt="2020-04-11T18:11:42.306" v="32"/>
          <ac:grpSpMkLst>
            <pc:docMk/>
            <pc:sldMk cId="1452907222" sldId="257"/>
            <ac:grpSpMk id="29" creationId="{F94AE701-3681-4AF7-8C91-637B7A28DBC0}"/>
          </ac:grpSpMkLst>
        </pc:grpChg>
        <pc:grpChg chg="mod">
          <ac:chgData name="Jim Beland" userId="d41a4da1a37fb713" providerId="LiveId" clId="{E85621AB-E02C-4668-8E82-8DA205B0E092}" dt="2020-04-11T18:11:51.738" v="40"/>
          <ac:grpSpMkLst>
            <pc:docMk/>
            <pc:sldMk cId="1452907222" sldId="257"/>
            <ac:grpSpMk id="33" creationId="{A359DF6E-B70A-4F19-A758-05B6082A541C}"/>
          </ac:grpSpMkLst>
        </pc:grpChg>
        <pc:grpChg chg="add del mod">
          <ac:chgData name="Jim Beland" userId="d41a4da1a37fb713" providerId="LiveId" clId="{E85621AB-E02C-4668-8E82-8DA205B0E092}" dt="2020-04-11T18:14:09.588" v="74"/>
          <ac:grpSpMkLst>
            <pc:docMk/>
            <pc:sldMk cId="1452907222" sldId="257"/>
            <ac:grpSpMk id="38" creationId="{2C83F39F-1C3C-4BE9-B4A6-E1B76689B52E}"/>
          </ac:grpSpMkLst>
        </pc:grpChg>
        <pc:grpChg chg="add del mod">
          <ac:chgData name="Jim Beland" userId="d41a4da1a37fb713" providerId="LiveId" clId="{E85621AB-E02C-4668-8E82-8DA205B0E092}" dt="2020-04-11T18:14:11.365" v="76"/>
          <ac:grpSpMkLst>
            <pc:docMk/>
            <pc:sldMk cId="1452907222" sldId="257"/>
            <ac:grpSpMk id="42" creationId="{8A19E594-FDE1-4B61-B26F-C520C8CBC5B1}"/>
          </ac:grpSpMkLst>
        </pc:grpChg>
        <pc:grpChg chg="add del mod">
          <ac:chgData name="Jim Beland" userId="d41a4da1a37fb713" providerId="LiveId" clId="{E85621AB-E02C-4668-8E82-8DA205B0E092}" dt="2020-04-11T18:14:09.588" v="74"/>
          <ac:grpSpMkLst>
            <pc:docMk/>
            <pc:sldMk cId="1452907222" sldId="257"/>
            <ac:grpSpMk id="44" creationId="{B993EAA0-5E6A-414A-B5BC-4E0705F96D9E}"/>
          </ac:grpSpMkLst>
        </pc:grpChg>
        <pc:grpChg chg="mod">
          <ac:chgData name="Jim Beland" userId="d41a4da1a37fb713" providerId="LiveId" clId="{E85621AB-E02C-4668-8E82-8DA205B0E092}" dt="2020-04-11T18:14:08.369" v="72"/>
          <ac:grpSpMkLst>
            <pc:docMk/>
            <pc:sldMk cId="1452907222" sldId="257"/>
            <ac:grpSpMk id="46" creationId="{73A510DC-C875-47F9-8C9D-635A00C2ECFA}"/>
          </ac:grpSpMkLst>
        </pc:grpChg>
        <pc:grpChg chg="mod">
          <ac:chgData name="Jim Beland" userId="d41a4da1a37fb713" providerId="LiveId" clId="{E85621AB-E02C-4668-8E82-8DA205B0E092}" dt="2020-04-11T18:14:06.808" v="70"/>
          <ac:grpSpMkLst>
            <pc:docMk/>
            <pc:sldMk cId="1452907222" sldId="257"/>
            <ac:grpSpMk id="48" creationId="{042D219C-DF93-44BC-8009-A05538485868}"/>
          </ac:grpSpMkLst>
        </pc:grpChg>
        <pc:grpChg chg="mod">
          <ac:chgData name="Jim Beland" userId="d41a4da1a37fb713" providerId="LiveId" clId="{E85621AB-E02C-4668-8E82-8DA205B0E092}" dt="2020-04-11T18:14:02.722" v="67"/>
          <ac:grpSpMkLst>
            <pc:docMk/>
            <pc:sldMk cId="1452907222" sldId="257"/>
            <ac:grpSpMk id="51" creationId="{E2954E0C-5626-4483-AF32-27147B2F66CC}"/>
          </ac:grpSpMkLst>
        </pc:grpChg>
        <pc:grpChg chg="mod">
          <ac:chgData name="Jim Beland" userId="d41a4da1a37fb713" providerId="LiveId" clId="{E85621AB-E02C-4668-8E82-8DA205B0E092}" dt="2020-04-11T18:13:54.610" v="64"/>
          <ac:grpSpMkLst>
            <pc:docMk/>
            <pc:sldMk cId="1452907222" sldId="257"/>
            <ac:grpSpMk id="54" creationId="{FC7A9DD6-7B56-4E31-A352-A57739629882}"/>
          </ac:grpSpMkLst>
        </pc:grpChg>
        <pc:inkChg chg="add del">
          <ac:chgData name="Jim Beland" userId="d41a4da1a37fb713" providerId="LiveId" clId="{E85621AB-E02C-4668-8E82-8DA205B0E092}" dt="2020-04-11T18:11:17.887" v="21" actId="9405"/>
          <ac:inkMkLst>
            <pc:docMk/>
            <pc:sldMk cId="1452907222" sldId="257"/>
            <ac:inkMk id="21" creationId="{762353F8-B7FC-49F2-91A3-9C54B7D415A2}"/>
          </ac:inkMkLst>
        </pc:inkChg>
        <pc:inkChg chg="add del">
          <ac:chgData name="Jim Beland" userId="d41a4da1a37fb713" providerId="LiveId" clId="{E85621AB-E02C-4668-8E82-8DA205B0E092}" dt="2020-04-11T18:11:28.736" v="23" actId="9405"/>
          <ac:inkMkLst>
            <pc:docMk/>
            <pc:sldMk cId="1452907222" sldId="257"/>
            <ac:inkMk id="22" creationId="{9F881548-7E36-4986-8F6E-AC489657D1B0}"/>
          </ac:inkMkLst>
        </pc:inkChg>
        <pc:inkChg chg="add">
          <ac:chgData name="Jim Beland" userId="d41a4da1a37fb713" providerId="LiveId" clId="{E85621AB-E02C-4668-8E82-8DA205B0E092}" dt="2020-04-11T18:11:31.655" v="24" actId="9405"/>
          <ac:inkMkLst>
            <pc:docMk/>
            <pc:sldMk cId="1452907222" sldId="257"/>
            <ac:inkMk id="23" creationId="{40E4A47F-F359-446B-872E-4801651B96F9}"/>
          </ac:inkMkLst>
        </pc:inkChg>
        <pc:inkChg chg="add del mod">
          <ac:chgData name="Jim Beland" userId="d41a4da1a37fb713" providerId="LiveId" clId="{E85621AB-E02C-4668-8E82-8DA205B0E092}" dt="2020-04-11T18:11:45.138" v="36" actId="9405"/>
          <ac:inkMkLst>
            <pc:docMk/>
            <pc:sldMk cId="1452907222" sldId="257"/>
            <ac:inkMk id="24" creationId="{2FDEB1F4-8D6F-4F3E-8CCB-266E96673ACA}"/>
          </ac:inkMkLst>
        </pc:inkChg>
        <pc:inkChg chg="add del mod">
          <ac:chgData name="Jim Beland" userId="d41a4da1a37fb713" providerId="LiveId" clId="{E85621AB-E02C-4668-8E82-8DA205B0E092}" dt="2020-04-11T18:11:44.494" v="35" actId="9405"/>
          <ac:inkMkLst>
            <pc:docMk/>
            <pc:sldMk cId="1452907222" sldId="257"/>
            <ac:inkMk id="25" creationId="{D19A0915-55C5-45A7-90A9-7C3424BE9205}"/>
          </ac:inkMkLst>
        </pc:inkChg>
        <pc:inkChg chg="add del mod">
          <ac:chgData name="Jim Beland" userId="d41a4da1a37fb713" providerId="LiveId" clId="{E85621AB-E02C-4668-8E82-8DA205B0E092}" dt="2020-04-11T18:11:42.618" v="34"/>
          <ac:inkMkLst>
            <pc:docMk/>
            <pc:sldMk cId="1452907222" sldId="257"/>
            <ac:inkMk id="26" creationId="{77DEA2DE-D3F4-41EE-BD27-D9147AAA9881}"/>
          </ac:inkMkLst>
        </pc:inkChg>
        <pc:inkChg chg="add del mod">
          <ac:chgData name="Jim Beland" userId="d41a4da1a37fb713" providerId="LiveId" clId="{E85621AB-E02C-4668-8E82-8DA205B0E092}" dt="2020-04-11T18:11:42.306" v="32"/>
          <ac:inkMkLst>
            <pc:docMk/>
            <pc:sldMk cId="1452907222" sldId="257"/>
            <ac:inkMk id="28" creationId="{4543C67A-A0B5-4749-830F-E4A95F9C0D22}"/>
          </ac:inkMkLst>
        </pc:inkChg>
        <pc:inkChg chg="add mod">
          <ac:chgData name="Jim Beland" userId="d41a4da1a37fb713" providerId="LiveId" clId="{E85621AB-E02C-4668-8E82-8DA205B0E092}" dt="2020-04-11T18:11:51.738" v="40"/>
          <ac:inkMkLst>
            <pc:docMk/>
            <pc:sldMk cId="1452907222" sldId="257"/>
            <ac:inkMk id="30" creationId="{C8D704BF-BF22-40AE-9DA0-154484652C16}"/>
          </ac:inkMkLst>
        </pc:inkChg>
        <pc:inkChg chg="add mod">
          <ac:chgData name="Jim Beland" userId="d41a4da1a37fb713" providerId="LiveId" clId="{E85621AB-E02C-4668-8E82-8DA205B0E092}" dt="2020-04-11T18:11:51.738" v="40"/>
          <ac:inkMkLst>
            <pc:docMk/>
            <pc:sldMk cId="1452907222" sldId="257"/>
            <ac:inkMk id="31" creationId="{2F35A006-C0FE-40BC-B841-7A68FBF6261C}"/>
          </ac:inkMkLst>
        </pc:inkChg>
        <pc:inkChg chg="add mod">
          <ac:chgData name="Jim Beland" userId="d41a4da1a37fb713" providerId="LiveId" clId="{E85621AB-E02C-4668-8E82-8DA205B0E092}" dt="2020-04-11T18:11:51.738" v="40"/>
          <ac:inkMkLst>
            <pc:docMk/>
            <pc:sldMk cId="1452907222" sldId="257"/>
            <ac:inkMk id="32" creationId="{60AE789E-0A95-4667-BA34-B4A6DF468BCB}"/>
          </ac:inkMkLst>
        </pc:inkChg>
        <pc:inkChg chg="add mod">
          <ac:chgData name="Jim Beland" userId="d41a4da1a37fb713" providerId="LiveId" clId="{E85621AB-E02C-4668-8E82-8DA205B0E092}" dt="2020-04-11T18:14:09.588" v="74"/>
          <ac:inkMkLst>
            <pc:docMk/>
            <pc:sldMk cId="1452907222" sldId="257"/>
            <ac:inkMk id="34" creationId="{14CEA853-8ECE-4E8A-BB53-F940C40775E8}"/>
          </ac:inkMkLst>
        </pc:inkChg>
        <pc:inkChg chg="add mod">
          <ac:chgData name="Jim Beland" userId="d41a4da1a37fb713" providerId="LiveId" clId="{E85621AB-E02C-4668-8E82-8DA205B0E092}" dt="2020-04-11T18:14:09.588" v="74"/>
          <ac:inkMkLst>
            <pc:docMk/>
            <pc:sldMk cId="1452907222" sldId="257"/>
            <ac:inkMk id="35" creationId="{09CB262B-2878-422C-A116-A3400416E9C7}"/>
          </ac:inkMkLst>
        </pc:inkChg>
        <pc:inkChg chg="add mod">
          <ac:chgData name="Jim Beland" userId="d41a4da1a37fb713" providerId="LiveId" clId="{E85621AB-E02C-4668-8E82-8DA205B0E092}" dt="2020-04-11T18:14:09.588" v="74"/>
          <ac:inkMkLst>
            <pc:docMk/>
            <pc:sldMk cId="1452907222" sldId="257"/>
            <ac:inkMk id="36" creationId="{F93F935F-13BE-41A7-B305-1566CD361F6E}"/>
          </ac:inkMkLst>
        </pc:inkChg>
        <pc:inkChg chg="add mod">
          <ac:chgData name="Jim Beland" userId="d41a4da1a37fb713" providerId="LiveId" clId="{E85621AB-E02C-4668-8E82-8DA205B0E092}" dt="2020-04-11T18:14:09.588" v="74"/>
          <ac:inkMkLst>
            <pc:docMk/>
            <pc:sldMk cId="1452907222" sldId="257"/>
            <ac:inkMk id="37" creationId="{FB49AD2B-3BC1-4B20-9401-ADB9E8954927}"/>
          </ac:inkMkLst>
        </pc:inkChg>
        <pc:inkChg chg="add del">
          <ac:chgData name="Jim Beland" userId="d41a4da1a37fb713" providerId="LiveId" clId="{E85621AB-E02C-4668-8E82-8DA205B0E092}" dt="2020-04-11T18:12:58.300" v="47" actId="9405"/>
          <ac:inkMkLst>
            <pc:docMk/>
            <pc:sldMk cId="1452907222" sldId="257"/>
            <ac:inkMk id="39" creationId="{7BB9DF37-4A5D-4D44-BD86-41D5E62501F4}"/>
          </ac:inkMkLst>
        </pc:inkChg>
        <pc:inkChg chg="add del mod">
          <ac:chgData name="Jim Beland" userId="d41a4da1a37fb713" providerId="LiveId" clId="{E85621AB-E02C-4668-8E82-8DA205B0E092}" dt="2020-04-11T18:14:12.374" v="77" actId="9405"/>
          <ac:inkMkLst>
            <pc:docMk/>
            <pc:sldMk cId="1452907222" sldId="257"/>
            <ac:inkMk id="40" creationId="{9EFFFA8D-E0BA-4BC8-8534-08F678AB805F}"/>
          </ac:inkMkLst>
        </pc:inkChg>
        <pc:inkChg chg="add del mod">
          <ac:chgData name="Jim Beland" userId="d41a4da1a37fb713" providerId="LiveId" clId="{E85621AB-E02C-4668-8E82-8DA205B0E092}" dt="2020-04-11T18:14:11.365" v="76"/>
          <ac:inkMkLst>
            <pc:docMk/>
            <pc:sldMk cId="1452907222" sldId="257"/>
            <ac:inkMk id="41" creationId="{AB21A97A-1E32-4174-9590-84650EF59C7A}"/>
          </ac:inkMkLst>
        </pc:inkChg>
        <pc:inkChg chg="add del mod">
          <ac:chgData name="Jim Beland" userId="d41a4da1a37fb713" providerId="LiveId" clId="{E85621AB-E02C-4668-8E82-8DA205B0E092}" dt="2020-04-11T18:14:09.588" v="74"/>
          <ac:inkMkLst>
            <pc:docMk/>
            <pc:sldMk cId="1452907222" sldId="257"/>
            <ac:inkMk id="43" creationId="{5B3126B6-7871-44E2-AAF3-9A0870C0695C}"/>
          </ac:inkMkLst>
        </pc:inkChg>
        <pc:inkChg chg="add del mod">
          <ac:chgData name="Jim Beland" userId="d41a4da1a37fb713" providerId="LiveId" clId="{E85621AB-E02C-4668-8E82-8DA205B0E092}" dt="2020-04-11T18:14:08.369" v="72"/>
          <ac:inkMkLst>
            <pc:docMk/>
            <pc:sldMk cId="1452907222" sldId="257"/>
            <ac:inkMk id="45" creationId="{291F7C0C-E877-4397-A022-FB76A5318496}"/>
          </ac:inkMkLst>
        </pc:inkChg>
        <pc:inkChg chg="add del mod">
          <ac:chgData name="Jim Beland" userId="d41a4da1a37fb713" providerId="LiveId" clId="{E85621AB-E02C-4668-8E82-8DA205B0E092}" dt="2020-04-11T18:14:06.808" v="70"/>
          <ac:inkMkLst>
            <pc:docMk/>
            <pc:sldMk cId="1452907222" sldId="257"/>
            <ac:inkMk id="47" creationId="{354DF6F5-D60F-481C-B00D-F1C6CABB9D83}"/>
          </ac:inkMkLst>
        </pc:inkChg>
        <pc:inkChg chg="add del mod">
          <ac:chgData name="Jim Beland" userId="d41a4da1a37fb713" providerId="LiveId" clId="{E85621AB-E02C-4668-8E82-8DA205B0E092}" dt="2020-04-11T18:14:04.977" v="68" actId="9405"/>
          <ac:inkMkLst>
            <pc:docMk/>
            <pc:sldMk cId="1452907222" sldId="257"/>
            <ac:inkMk id="49" creationId="{5E056D57-7952-49ED-BB65-5CD00D79CCD7}"/>
          </ac:inkMkLst>
        </pc:inkChg>
        <pc:inkChg chg="add del mod">
          <ac:chgData name="Jim Beland" userId="d41a4da1a37fb713" providerId="LiveId" clId="{E85621AB-E02C-4668-8E82-8DA205B0E092}" dt="2020-04-11T18:14:02.722" v="67"/>
          <ac:inkMkLst>
            <pc:docMk/>
            <pc:sldMk cId="1452907222" sldId="257"/>
            <ac:inkMk id="50" creationId="{B52FA71A-328B-4969-A1CE-4EF7B093DEBC}"/>
          </ac:inkMkLst>
        </pc:inkChg>
        <pc:inkChg chg="add del mod">
          <ac:chgData name="Jim Beland" userId="d41a4da1a37fb713" providerId="LiveId" clId="{E85621AB-E02C-4668-8E82-8DA205B0E092}" dt="2020-04-11T18:14:00.113" v="65" actId="9405"/>
          <ac:inkMkLst>
            <pc:docMk/>
            <pc:sldMk cId="1452907222" sldId="257"/>
            <ac:inkMk id="52" creationId="{ECA256ED-5EF2-4773-8541-19DAB20D28A0}"/>
          </ac:inkMkLst>
        </pc:inkChg>
        <pc:inkChg chg="add del mod">
          <ac:chgData name="Jim Beland" userId="d41a4da1a37fb713" providerId="LiveId" clId="{E85621AB-E02C-4668-8E82-8DA205B0E092}" dt="2020-04-11T18:13:54.610" v="64"/>
          <ac:inkMkLst>
            <pc:docMk/>
            <pc:sldMk cId="1452907222" sldId="257"/>
            <ac:inkMk id="53" creationId="{E68CAA58-43EF-4F26-BF06-AA97936F6B56}"/>
          </ac:inkMkLst>
        </pc:inkChg>
        <pc:inkChg chg="add del">
          <ac:chgData name="Jim Beland" userId="d41a4da1a37fb713" providerId="LiveId" clId="{E85621AB-E02C-4668-8E82-8DA205B0E092}" dt="2020-04-11T18:14:40.747" v="79" actId="9405"/>
          <ac:inkMkLst>
            <pc:docMk/>
            <pc:sldMk cId="1452907222" sldId="257"/>
            <ac:inkMk id="55" creationId="{C365D2B4-CC5C-400F-86A8-60A8C85C3BE6}"/>
          </ac:inkMkLst>
        </pc:inkChg>
        <pc:inkChg chg="add del">
          <ac:chgData name="Jim Beland" userId="d41a4da1a37fb713" providerId="LiveId" clId="{E85621AB-E02C-4668-8E82-8DA205B0E092}" dt="2020-04-11T18:14:53.484" v="81" actId="9405"/>
          <ac:inkMkLst>
            <pc:docMk/>
            <pc:sldMk cId="1452907222" sldId="257"/>
            <ac:inkMk id="56" creationId="{AEB67987-2F07-4F76-AF10-5EF2CB78873D}"/>
          </ac:inkMkLst>
        </pc:inkChg>
        <pc:inkChg chg="add del">
          <ac:chgData name="Jim Beland" userId="d41a4da1a37fb713" providerId="LiveId" clId="{E85621AB-E02C-4668-8E82-8DA205B0E092}" dt="2020-04-11T18:15:30.433" v="84" actId="9405"/>
          <ac:inkMkLst>
            <pc:docMk/>
            <pc:sldMk cId="1452907222" sldId="257"/>
            <ac:inkMk id="58" creationId="{E34AA47E-69CB-4A38-B80B-1BB4148CA784}"/>
          </ac:inkMkLst>
        </pc:inkChg>
        <pc:cxnChg chg="add mod">
          <ac:chgData name="Jim Beland" userId="d41a4da1a37fb713" providerId="LiveId" clId="{E85621AB-E02C-4668-8E82-8DA205B0E092}" dt="2020-04-11T18:05:31.481" v="13" actId="1076"/>
          <ac:cxnSpMkLst>
            <pc:docMk/>
            <pc:sldMk cId="1452907222" sldId="257"/>
            <ac:cxnSpMk id="5" creationId="{10D8A393-A3CC-4D04-A1A8-41A08D2F7D94}"/>
          </ac:cxnSpMkLst>
        </pc:cxnChg>
        <pc:cxnChg chg="add mod">
          <ac:chgData name="Jim Beland" userId="d41a4da1a37fb713" providerId="LiveId" clId="{E85621AB-E02C-4668-8E82-8DA205B0E092}" dt="2020-04-11T18:03:49.544" v="1" actId="11529"/>
          <ac:cxnSpMkLst>
            <pc:docMk/>
            <pc:sldMk cId="1452907222" sldId="257"/>
            <ac:cxnSpMk id="7" creationId="{7FEE13E7-E95E-497B-9B17-98431D53037F}"/>
          </ac:cxnSpMkLst>
        </pc:cxnChg>
        <pc:cxnChg chg="add del mod">
          <ac:chgData name="Jim Beland" userId="d41a4da1a37fb713" providerId="LiveId" clId="{E85621AB-E02C-4668-8E82-8DA205B0E092}" dt="2020-04-11T18:04:17.700" v="5" actId="11529"/>
          <ac:cxnSpMkLst>
            <pc:docMk/>
            <pc:sldMk cId="1452907222" sldId="257"/>
            <ac:cxnSpMk id="9" creationId="{BAFB6E57-8B5E-46B2-A8A4-8BD20C118612}"/>
          </ac:cxnSpMkLst>
        </pc:cxnChg>
        <pc:cxnChg chg="add del mod">
          <ac:chgData name="Jim Beland" userId="d41a4da1a37fb713" providerId="LiveId" clId="{E85621AB-E02C-4668-8E82-8DA205B0E092}" dt="2020-04-11T18:04:16.842" v="4" actId="11529"/>
          <ac:cxnSpMkLst>
            <pc:docMk/>
            <pc:sldMk cId="1452907222" sldId="257"/>
            <ac:cxnSpMk id="11" creationId="{1F81A20B-B0AC-43A4-A603-55BBE9CF4D8B}"/>
          </ac:cxnSpMkLst>
        </pc:cxnChg>
        <pc:cxnChg chg="add mod">
          <ac:chgData name="Jim Beland" userId="d41a4da1a37fb713" providerId="LiveId" clId="{E85621AB-E02C-4668-8E82-8DA205B0E092}" dt="2020-04-11T18:04:29.096" v="6" actId="11529"/>
          <ac:cxnSpMkLst>
            <pc:docMk/>
            <pc:sldMk cId="1452907222" sldId="257"/>
            <ac:cxnSpMk id="13" creationId="{74858B69-5F7F-44FE-B32C-424A7D6D42CE}"/>
          </ac:cxnSpMkLst>
        </pc:cxnChg>
        <pc:cxnChg chg="add del mod">
          <ac:chgData name="Jim Beland" userId="d41a4da1a37fb713" providerId="LiveId" clId="{E85621AB-E02C-4668-8E82-8DA205B0E092}" dt="2020-04-11T18:05:13.446" v="11" actId="11529"/>
          <ac:cxnSpMkLst>
            <pc:docMk/>
            <pc:sldMk cId="1452907222" sldId="257"/>
            <ac:cxnSpMk id="15" creationId="{131747AC-6E33-44CD-89CC-5BA57798CC31}"/>
          </ac:cxnSpMkLst>
        </pc:cxnChg>
        <pc:cxnChg chg="add del mod">
          <ac:chgData name="Jim Beland" userId="d41a4da1a37fb713" providerId="LiveId" clId="{E85621AB-E02C-4668-8E82-8DA205B0E092}" dt="2020-04-11T18:05:52.768" v="16" actId="478"/>
          <ac:cxnSpMkLst>
            <pc:docMk/>
            <pc:sldMk cId="1452907222" sldId="257"/>
            <ac:cxnSpMk id="17" creationId="{3B6495A8-F348-465F-8EBF-C633AD89FE08}"/>
          </ac:cxnSpMkLst>
        </pc:cxnChg>
        <pc:cxnChg chg="add mod">
          <ac:chgData name="Jim Beland" userId="d41a4da1a37fb713" providerId="LiveId" clId="{E85621AB-E02C-4668-8E82-8DA205B0E092}" dt="2020-04-11T18:06:12.902" v="17" actId="11529"/>
          <ac:cxnSpMkLst>
            <pc:docMk/>
            <pc:sldMk cId="1452907222" sldId="257"/>
            <ac:cxnSpMk id="19" creationId="{E7716431-60A8-4F43-B5E8-ABD72C9F3B8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3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17,'3'-2,"0"0,0 0,0 1,1-1,-1 1,1-1,0 1,-1 0,1 0,0 1,0-1,-1 1,1 0,0 0,3 0,-5 1,0 0,0 1,-1-1,1 1,0-1,-1 1,0-1,1 1,-1 0,0-1,0 1,0 0,0 0,0 0,0 0,-1 0,1 0,0 0,-1 0,0 0,0 0,1 0,3 53,-4-48,-2 61,-3 0,-4 1,-7 23,-9 82,19-69,7 98,1-65,-2-101,0 26,3 14,-1-55,1-1,1 0,1 0,1-1,5 12,37 111,-5 1,-6 8,-29-122,-2 5,-5-31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48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0,'-2'17,"0"0,-1 0,0 0,-1-1,-1 1,-2 2,-14 57,18-61,1 0,0 1,1-1,1 0,1 0,0 1,1-1,0 0,2 0,-1 0,2-1,0 1,1-1,2 4,1 1,-1 1,-1 0,0 0,-2 1,-1 0,0 0,-1 8,-1-8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5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324 1,'0'0,"-17"0,-7 0,-49 2,68-2,0 1,0 0,1 0,-1 0,1 1,-1-1,1 1,-1 0,1 0,0 1,0 0,0-1,-1 2,17-3,-7-5,-13-5,4 7,0 0,1 0,-1 1,0 0,0-1,0 2,0-1,0 0,0 1,0-1,0 1,0 1,0-1,0 0,0 1,0 0,0 0,-1 0,-6 2,-1 1,0 0,1 1,0 0,-5 4,10-5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6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519 1,'-26'13,"14"-5,-9 2,-45 23,1 2,2 4,-20 18,63-41,1 0,0 2,2 0,0 1,-4 7,11-13,2 0,0 1,0 0,1 0,1 1,1 0,0 0,-3 14,6-21,1-1,0 1,1-1,-1 1,1-1,1 1,-1-1,1 1,1-1,-1 1,1-1,1 0,-1 0,1 0,1 0,-1 0,1-1,0 1,2 1,0-1,1 1,0-2,0 1,1-1,0 0,0-1,0 1,1-2,0 1,0-1,0-1,0 0,0 0,9 1,8 1,1-2,0-1,0-1,0-1,1-2,-2 0,1-2,0-1,-1-1,0-1,0-2,-1 0,0-2,18-10,-41 20,0 0,-1 0,1 0,0 0,-1 0,1 0,0 0,-1-1,0 1,1-1,-1 1,0-1,0 1,0-1,0 0,0 0,0 1,0-1,0 0,0-1,-2 2,1-1,0 1,0-1,0 1,-1-1,1 1,-1 0,1-1,-1 1,0 0,1-1,-1 1,0 0,0 0,0 0,0 0,0-1,0 1,0 1,0-1,0 0,-9-6,0 1,0 0,0 1,-1 0,0 1,0 0,7 2,-27-9,0 0,-16-1,39 10,1 0,-1 1,0 0,0 1,0-1,0 2,0-1,0 1,0 0,0 1,0-1,0 2,0-1,5 0,0 0,0 0,0 0,0 0,1 0,-1 0,1 1,-1-1,1 1,0 0,0 0,0 0,0 0,1 0,-1 0,1 0,0 1,0-1,0 0,0 2,-3 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7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24 163,'24'-2,"-21"3,-17 0,-12-1,16 0,13 0,1092-43,-781 25,785-71,-998 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7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693 1,'-7'0,"-32"5,1 2,0 2,0 1,1 2,0 2,1 1,1 1,1 2,0 2,1 1,2 2,0 0,1 3,1 0,2 2,-12 15,26-26,1 0,1 1,0 0,2 0,0 1,1 0,0 1,-2 15,8-26,0 0,0 1,1 0,0-1,1 1,0 0,1-1,-1 1,2 0,0-1,0 1,0-1,1 0,1 0,0 0,0 0,0-1,1 1,5 5,-1-3,1-1,0 0,1 0,-1-1,2-1,-1 0,1 0,1-1,-1-1,10 4,14 3,0-1,0-1,13 0,45 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8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72,'-2'1,"-1"0,1 0,-1 0,1 1,-1 0,1-1,0 1,0 0,-2 1,4-2,-2 0,0 0,1 1,-1-1,1 0,0 1,-1-1,1 1,0-1,0 1,0 0,0 0,0-1,0 1,1 0,-1 0,1 0,-1 0,1 0,-1 0,1 0,0 0,0 0,0 0,0 0,1 0,-1 0,0 0,1 0,-1-1,1 1,0 0,0 0,0 0,0-1,0 1,0 0,0-1,0 1,1-1,-1 1,0-1,1 0,0 1,5 4,1 1,1-1,-1 0,1-1,0 0,0-1,10 4,-3-2,1-1,1 0,-1-1,0-1,12 0,-22-2,-1-1,1 0,-1 0,1 0,-1-1,0 0,1 0,-1-1,0 1,0-1,0-1,0 1,0-1,0 0,-1-1,6-3,-9 5,1 0,-1-1,0 1,0-1,0 0,-1 0,1 1,-1-1,1 0,-1 0,0-1,0 1,0 0,-1 0,1 0,-1-1,1 1,-1 0,0 0,-1-1,1 1,0 0,-1 0,0-1,0 1,0 0,0 0,0 0,-1 0,1 0,-3-2,0-3,-1 1,0 0,-1 0,0 0,0 0,0 1,-1 0,1 1,-2-1,1 1,-3-1,-2 0,0 1,0 1,0 0,-1 0,0 1,1 1,-1 0,0 1,0 0,0 1,-2 0,4 1,0 0,0 0,0 1,0 1,1-1,-1 2,1 0,-1 0,1 1,0 0,1 0,0 1,-3 2,-4 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8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4,'-1'-1,"1"1,-1 0,0-1,0 1,0-1,1 1,-1 0,0 0,0 0,0-1,0 1,0 0,0 0,1 0,-1 0,0 0,0 0,0 1,0-1,0 0,0 0,1 1,-1-1,0 0,0 1,0-1,1 1,-1-1,0 1,1 0,-1-1,0 1,1-1,-1 1,1 0,-1 0,1-1,-1 1,0 1,1 0,-1-1,0 1,1 0,0-1,-1 1,1 0,0-1,0 1,0 0,0 0,0-1,0 1,1 0,-1 0,0-1,1 1,-1 0,1 0,11 18,1 0,1 0,0-2,1 1,2-2,-1 0,2-1,1 0,14 14,16 20,-48-48,1-1,-1 1,1-1,-1 1,0-1,0 1,1 0,-1 0,-1 0,1-1,0 1,0 0,-1 0,1 0,-1 0,1 0,-1 0,0 0,0 1,0-1,0 0,0 0,-1 0,1 0,-1 0,1 0,-1 0,0 0,1 0,-1-1,0 1,0 0,-1 0,1-1,0 1,0 0,-1-1,1 0,-1 1,-6 5,0-1,-1 0,0-1,0 0,0 0,-1-1,-3 1,-101 34,67-25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9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367 2,'-4'0,"0"-1,-1 1,1 0,0 1,-1-1,1 1,0 0,0 0,-1 0,1 0,0 1,0 0,0 0,-1-1,-6 4,0-1,0 2,1-1,-1 1,1 1,0 0,1 0,0 1,0 0,0 1,1 0,1 0,0 1,0 0,0 0,1 1,1-1,0 1,1 0,0 1,0-1,1 1,1 0,0 0,0 0,1 0,1 0,0 0,1 0,0 0,0 0,2-1,1 8,-1-6,1 0,0-1,1 1,0-1,1 0,1 0,-1-1,2 0,0 0,2 2,-3-5,1-1,-1 0,1-1,0 1,0-2,1 1,0-1,0 0,0-1,0 0,1 0,0-1,7 1,3-1,1 0,0-2,-1 0,1-2,-1 0,1-1,-1-1,1-1,-1-1,16-6,-13 3,1-1,-2-1,1-1,-1-1,-1-1,-1-1,1-1,14-14,-26 20,0 0,-1 0,0-1,-1 0,0 0,0-1,-1 0,0 0,-1 0,0-1,0-1,-4 6,1 0,-1 0,0 0,0 0,-1 0,0 0,0 0,0 0,-1 0,0 0,-1 1,0-1,0 0,0 1,-1-1,1 1,-2-1,1 1,-1 0,-2-2,-4-5,-1 1,-1 1,0 0,0 1,-1 0,0 1,-1 0,0 1,-1 0,1 2,-1-1,-1 2,1 0,-1 1,-10-1,-5-1,-1 1,0 2,-1 1,1 2,0 1,-1 2,-13 3,20-1,0 1,1 1,-1 1,2 1,-1 1,-1 3,13-6,0 0,1 0,0 1,1 1,0 0,0 1,1 0,0 0,1 1,0 1,-7 10,14-18,0-1,0 1,0 0,1-1,-1 1,1 0,0 0,0 0,0 0,1 0,-1 1,1-1,0 0,0 0,0 0,1 4,1-5,-1 1,0-1,1 1,0-1,-1 0,1 0,0 0,1 0,-1 0,1 0,-1-1,1 1,0-1,0 0,2 2,8 3,-1-1,1 0,0-1,1 0,-1-1,1 0,0-2,0 1,6-1,30 1,0-1,0-3,1-2,34-7,53-14,3-7,71-22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33.2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9100 1095,'-2'-1,"1"0,-1 0,1 0,-1 0,1 0,-1 0,0 0,1 1,-1-1,0 1,-1-1,-2-1,-372-144,-26-10,-621-174,586 215,-175-12,-48 31,-554-3,853 86,0 16,1 16,-1 15,-108 37,-375 109,681-137,2 8,2 7,-85 47,170-69,1 4,2 3,2 3,3 4,1 2,3 3,2 2,-9 16,43-41,1 1,1 1,2 1,2 2,1 0,2 1,1 0,-4 19,13-28,0 0,2 1,1 0,2 0,0 0,2 0,2 0,1 0,1 1,1-1,2-1,1 2,9 22,3 0,2-2,3 0,1-1,3-2,2 0,1-3,3 0,21 19,23 20,4-3,4-4,3-4,14 4,32 17,3-7,5-6,41 13,18-4,4-9,36 2,83 11,28-8,332 45,111-7,-419-82,51-14,125-23,266-42,545-102,-391-5,-766 101,-1-9,-4-9,119-55,-212 70,-3-5,-2-5,-3-4,-2-4,4-10,-52 34,-2-2,-2-2,-2-2,-2-2,-2-1,-3-3,-1-1,-3-1,-2-2,-1-6,-16 28,-2 0,-1-1,-2 0,-1-1,-2 0,-1-1,-2 1,-1-18,-3 27,-1 1,-1-1,-2 0,0 1,-2 0,-1 0,-1 0,-1 1,-1 0,-1 1,-15-22,4 12,-2 1,-2 2,-1 1,-1 0,-2 2,0 2,-2 1,-1 1,-31-17,-24-8,-2 4,-2 4,-39-10,-6 4,-1 5,-68-8,101 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35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7174 307,'78'-18,"1"2,1 4,0 4,0 3,-190-2,10-1,-1165 2,-87-3,178-94,735 58,382 39,-384-35,-63 18,366 25,-1 6,1 5,-90 23,130-14,2 3,1 5,2 3,1 5,-43 26,73-29,1 3,2 2,2 3,2 3,-20 22,8 0,4 2,2 2,-41 69,72-96,2 1,3 2,1 1,3 1,2 0,2 2,2 0,3 0,1 8,5-14,2 0,2 0,1 1,3-1,2 0,2 0,2 0,2-1,2 0,15 36,-10-39,2 1,2-2,2-1,2-1,1-1,2-1,22 21,-6-12,2-2,2-2,2-3,1-1,16 5,24 11,2-5,85 32,5-11,11-6,124 26,90 4,333 42,612 39,11-89,-475-78,-627-20,0-11,94-28,-220 25,0-7,-2-6,-2-5,62-33,-98 32,-1-4,-3-4,-2-3,-3-5,-3-4,11-15,-38 29,-3-2,-2-2,45-62,-79 91,0 0,-2-1,-1-1,-1-1,-2 0,-1 0,-1-1,-1-1,-2 1,4-31,-8 15,-2 0,-2-1,-2 1,-2 0,-2 0,-2 1,-5-12,-9-20,-3 1,-4 1,-30-55,28 67,-4 2,-2 2,-2 1,-3 2,-3 2,-1 2,-3 3,-3 1,-1 3,-2 2,-51-29,9 16,-2 5,-2 5,-2 4,-28-4,-35-4,-3 8,-59-3,116 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2:1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726 30,'0'0,"0"0,0 0,0 0,-18 0,-16-1,0-3,-31-6,38 5,0 0,0 2,0 2,-1 0,-7 2,8 31,10-6,1 0,-8 20,14-26,-1 0,0-1,-2 0,0-1,0-1,-3 1,20-18,-1-1,0 1,1 1,-1-1,0 0,0 1,1 0,-1-1,0 1,0 1,0-1,1 1,50 18,-33-11,0 2,0 0,-2 1,1 1,-1 0,7 9,-13-11,-1 1,-1 0,0 1,-1 0,0 0,0 1,-2 1,0-1,2 7,-8-18,-1 1,0-1,0 1,0-1,0 1,-1 0,1-1,-1 1,0 0,0-1,-1 1,1 0,-1-1,1 1,-1-1,0 1,0-1,-1 1,-1 2,0-1,0 0,0 0,-1 0,0 0,0-1,0 0,-1 0,1 0,-4 2,-13 8,0-2,-1 0,-1-1,1-1,-2-1,14-6,-35 16,-1-3,0-2,-2-1,1-3,-2-2,1-2,-5-2,42-4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49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42,'-5'4,"1"-1,-1 1,1 0,0 1,1-1,-1 1,1 0,-1 0,2 0,-1 0,-1 4,4-10,1 0,-1 0,0 0,1 0,-1 0,0-1,0 1,1 0,-1 0,0 0,0-1,0 1,-1 0,1 0,0 0,0-1,-1 1,1 0,-1 0,1 0,-1 0,1 0,-1 0,1 0,-1 0,0 0,0 0,0 0,0 0,1 0,-1 1,0-1,0 0,0 0,-1 1,1-1,0 1,-1-1,-1 1,0-1,0 1,0 0,0 0,1 1,-1-1,0 0,0 1,0 0,0 0,0 0,1 0,-1 0,0 0,-1 2,-26 18,28-18,3-4,17-10,-8 4,-1 0,0-1,0 0,-1-1,0 0,0 0,-1 0,3-7,-21 24,5-2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29:13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0 278,'0'0,"0"0,0 0,12-4,236-112,-141 73,2 5,11 2,-74 24,1 2,-1 3,2 1,-1 3,0 1,25 4,-10 6,-58-7,1 0,-1 0,0 0,0 1,0 0,0 0,0 0,0 0,-1 0,1 1,-1 0,3 2,-5-4,0 1,0 0,0 0,-1-1,1 1,0 0,-1 0,1 0,-1 0,0 0,0 0,0 0,0 0,0 0,0 0,0 0,-1 0,1 0,-1 0,1 0,-1 0,0 0,0-1,0 1,0 0,0 0,0-1,-1 2,-5 7,0 0,-1-1,0 0,-3 1,-18 16,-1-2,-1-1,-1-2,-1-1,-1-1,-1-2,0-2,-1-1,-14 3,60-18,0 2,1-1,-1 1,0 1,0 0,7 2,84 24,-55-13,0 2,-1 3,-28-12,0 1,-1 0,-1 1,1 1,-2 1,12 11,-23-21,0 2,0-1,0 0,0 0,-1 1,1 0,-1-1,0 1,0 0,-1 0,1 0,-1 0,0 1,0-1,0 0,0 0,-1 1,0-1,0 0,0 1,-1 2,0-2,-1 1,0 0,0-1,-1 0,1 1,-1-1,0 0,-1 0,1-1,-1 1,0-1,0 1,0-1,-1-1,-3 4,-16 10,-2-1,0-1,0-1,-1-1,-1-1,-23 5,-19 4,-1-4,-17 1,38-9,0-2,-1-3,0-1,-42-4,60-3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2:1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726 30,'0'0,"0"0,0 0,0 0,-18 0,-16-1,0-3,-31-6,38 5,0 0,0 2,0 2,-1 0,-7 2,8 31,10-6,1 0,-8 20,14-26,-1 0,0-1,-2 0,0-1,0-1,-3 1,20-18,-1-1,0 1,1 1,-1-1,0 0,0 1,1 0,-1-1,0 1,0 1,0-1,1 1,50 18,-33-11,0 2,0 0,-2 1,1 1,-1 0,7 9,-13-11,-1 1,-1 0,0 1,-1 0,0 0,0 1,-2 1,0-1,2 7,-8-18,-1 1,0-1,0 1,0-1,0 1,-1 0,1-1,-1 1,0 0,0-1,-1 1,1 0,-1-1,1 1,-1-1,0 1,0-1,-1 1,-1 2,0-1,0 0,0 0,-1 0,0 0,0-1,0 0,-1 0,1 0,-4 2,-13 8,0-2,-1 0,-1-1,1-1,-2-1,14-6,-35 16,-1-3,0-2,-2-1,1-3,-2-2,1-2,-5-2,42-4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4:1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3889 130,'0'0,"0"0,0 0,0 0,0 0,0 0,0 0,0 0,-17 17,12-14,0 0,0 0,0 0,0-1,-1 0,1 0,-1 0,1-1,-1 0,1 0,-3 0,-67 2,52-2,-291-4,-94-22,-30-4,-125-11,-560-32,981 67,-85 10,151 1,1 3,0 3,-62 20,17 2,111-32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4:13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281 4,'0'0,"0"0,0 0,-20 8,2 2,0 1,0 0,2 1,-1 1,1 0,1 1,1 1,0 1,0 0,1 1,8-10,0 1,0 0,1 1,0-1,0 1,1-1,0 1,0 0,1 0,0 0,1 1,0-1,0 0,1 1,1-1,-1 0,1 1,1-1,0 0,0 0,1 0,0 0,2 4,0-3,0-1,0 0,1 1,0-1,1-1,0 0,0 0,1 0,0-1,1 0,-1 0,1-1,3 1,1 0,0 0,1-1,0-1,1 0,-1-1,1-1,-1 0,1-1,2 0,11-1,-1-1,1-1,-1-1,0-2,1 0,-2-2,1-1,-1-2,0 0,7-5,-18 8,-1-2,0 0,0 0,-1-1,0-1,0 0,-1-1,-1 0,0-1,1-2,-7 8,-1-1,1 0,-1 0,0 0,-1 0,0 0,0-1,-1 0,0 1,0-1,-1 0,1 0,-2 0,1 0,-1 0,-1 0,1-1,-2 1,1 1,-1-1,0 0,-1-5,-1 1,-1 0,0 0,-1 1,0-1,0 1,-1 1,-1-1,0 1,0 0,-1 1,-3-3,3 5,1 1,-1 0,0 0,0 1,0 0,-1 1,0 0,0 0,0 1,0 0,0 1,-1 0,1 1,-1 0,0 1,-16 0,-1 2,1 1,0 1,0 1,0 2,1 0,-5 4,-6 2,2 3,0 0,0 3,-23 17,38-23,2 1,0 0,-5 7,18-17,1 0,0 0,0 1,1-1,0 1,-1 0,1 0,1 0,-1 0,1 1,0-1,0 1,1-1,-1 1,1 4,1-9,0 0,0 0,1 0,-1-1,0 1,1 0,-1 0,1-1,-1 1,1 0,-1-1,1 1,0 0,-1-1,1 1,0-1,-1 1,1-1,0 1,0-1,-1 0,1 1,0-1,0 0,27 10,-20-8,34 11,1-3,1-1,-1-3,37 1,178-4,-30-2,-74 9,-103-6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4:16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594 1,'-2'0,"0"0,-1 1,1-1,0 1,0 0,-1 0,1 0,0 0,0 0,0 0,-1 1,0 0,-47 29,2 3,1 1,2 3,1 1,2 3,3 1,-29 40,44-52,1 1,2 2,1 0,1 1,3 1,0 1,-2 15,12-31,1-1,0 1,2 0,0 0,2 1,0-1,1 0,2 1,0-1,1 0,1 0,1 0,1-1,4 11,23 40,3-1,2-1,6 0,-16-24,-1-1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4:17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390 0,'0'0,"0"0,-18 18,0-1,-46 46,3 3,-31 44,75-87,1 1,1 1,1 0,1 1,2 1,0 0,2 1,1-1,1 2,1 1,1 1,2 0,2 0,0 0,2 0,2 0,1 0,1 0,7 23,-5-29,2-1,0-1,1 1,2-2,0 1,1-2,1 1,1-2,1 0,18 17,135 121,-138-127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4:1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60,'0'0,"0"0,0 0,0 18,0 6,1 1,1-1,1 0,1 0,2 0,0 0,6 13,-7-24,1 0,1-1,0 0,0 0,1 0,0-1,1 0,1-1,0 0,0 0,1-1,0-1,0 1,1-2,9 5,1-2,-1-1,1-1,1-1,0 0,0-2,0-1,0-1,1 0,-1-2,1-1,-1-1,1-1,-1-1,1-1,-1 0,-1-2,1-1,-1-1,12-6,-26 9,-1 1,0-1,0-1,0 1,-1-1,1 0,-1-1,-1 1,1-1,-1-1,-1 1,1 0,-1-1,0 0,-1 0,0 0,0-1,-1 1,0-1,-1 1,1-1,-1-3,0-2,-1 0,-1 1,0-1,0 1,-1-1,-1 1,0-1,-1 1,-1 0,0 1,0-1,-1 1,-1 0,-1-2,1 6,0 0,0 0,0 1,-1 0,0 0,-1 1,0 0,1 0,-2 1,1 0,-1 1,1 0,-1 0,0 1,-1 1,1 0,0 0,-1 1,-3 0,-19-1,0 1,0 2,0 1,0 2,-17 5,11-1,1 1,0 3,1 1,-26 13,40-15,0 0,1 2,1 1,0 1,1 0,1 2,-17 17,36-34,0 1,-1-1,1 0,0 1,0-1,-1 0,1 1,0-1,0 1,0-1,0 1,-1-1,1 1,0-1,0 1,0-1,0 0,0 1,0-1,0 1,0-1,0 1,1-1,-1 1,0-1,0 1,0-1,0 0,1 1,-1-1,0 1,16 13,22 6,-15-11,0-1,1-2,0 0,0-1,1-2,123 9,-115-10,588 8,-597-11,39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04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267 237,'-4'2,"-1"0,1 0,0 1,0 0,0 0,1 0,-1 0,-2 4,3-4,-13 15,1 0,1 1,1 1,1 0,1 1,0 0,2 1,0 0,-1 10,10-32,0 0,0 0,-1 0,1 0,0 0,0 1,0-1,0 0,0 0,0 0,0 0,0 0,0 0,0 1,0-1,0 0,0 0,0 0,0 0,0 0,0 0,0 1,0-1,0 0,0 0,0 0,0 0,0 0,0 0,0 1,1-1,-1 0,0 0,0 0,0 0,0 0,0 0,0 0,0 0,0 0,1 1,-1-1,0 0,0 0,0 0,0 0,0 0,0 0,1 0,-1 0,0 0,0 0,0 0,0 0,0 0,0 0,1 0,-1 0,12-5,11-10,-16 7,0 0,-1-1,0 0,0 0,0 0,-1 0,-1-1,0 0,0 0,2-10,-5 16,0 0,0 0,0 0,0 0,-1 0,1 0,-1-1,0 1,-1 0,1 0,-1 0,0 0,0 0,0 0,0 0,-1 0,1 0,-1 0,0 0,0 1,0-1,-1 1,0 0,1 0,-1 0,0 0,0 0,-1 0,1 0,1 2,0 0,0 0,1 0,-1 0,0 0,0 0,0 0,0 0,0 1,0-1,0 1,0 0,-1-1,1 1,0 0,0 0,0 0,0 1,0-1,0 0,-1 1,1-1,0 1,0 0,0 0,1 0,-1 0,0 0,0 0,0 0,1 1,-1-1,1 1,-1-1,1 1,-1-1,1 1,0 0,-2 2,1 0,0 0,0 0,1 1,0-1,-1 0,1 0,0 1,1-1,-1 1,1-1,0 1,0-1,0 0,1 1,0-1,0 1,0 0,0-2,0 1,0 0,1-1,-1 1,1-1,0 1,0-1,0 0,1 0,-1 1,1-2,-1 1,1 0,0-1,0 1,1-1,-1 0,0 0,1 0,1 0,-1 0,1-1,0 0,0 0,-1-1,1 1,0-1,0 0,0 0,0 0,-1-1,1 0,4-1,2-1,0 0,-1-1,1-1,-1 0,0 0,0-1,-1 0,0-1,0 0,0 0,-1-1,6-6,-9 8,0-1,-1 0,1 0,-1 0,-1 0,1-1,-1 1,0-1,-1 0,0 0,0 0,0-4,-2 8,0 1,0 0,0 0,-1 0,1 0,-1 0,0 0,0 0,0 0,0 0,0 0,0 0,-1 0,0 1,1-1,-1 1,0-1,0 1,0 0,-1-1,1 1,-1 0,1 1,-1-1,1 0,-1 1,0-1,0 1,0 0,0 0,0 0,0 0,0 1,0-1,-7 0,0-1,0 1,0 1,0 0,-1 0,1 1,0 1,0-1,1 1,-1 1,0 0,1 1,-1-1,-7 6,1-1,0 1,1 1,0 0,0 1,1 1,1 0,-11 12,21-19,-1-1,1 1,0-1,0 1,0 0,1 0,0 0,0 0,0 0,0 5,1-9,1 0,0 0,0 0,0 0,0 0,0 0,0 1,0-1,0 0,1 0,-1 0,0 0,1 0,-1 0,1 0,-1 0,1 0,-1 0,1 0,0 0,-1-1,1 1,1 0,-1 0,1 0,0 0,-1 0,1-1,0 1,0-1,-1 1,1-1,0 0,0 0,0 1,0-1,-1 0,1-1,0 1,0 0,0-1,13-2,-1 0,1-1,-1-1,0-1,0 0,-1 0,0-1,0-1,0-1,1-1,14-11,-2-2,0 0,19-24,-40 41,0 0,0 0,-1 0,0-1,0 1,0-1,-1 0,2-4,-5 9,1 0,-1 0,1 0,-1 0,0 0,0 0,0 0,0 0,0 0,0 0,0 0,-1 0,1 0,-1 1,1-1,-1 0,0 0,0 0,1 0,-2 1,1-1,0 0,0 1,0-1,-1 1,1-1,-1 1,1 0,-1 0,1-1,-1 1,0 0,0 1,-1-2,-4-1,1 1,-1 0,0 0,0 1,0 0,0 0,0 0,0 1,0 0,-1 0,1 1,0 0,0 0,0 1,0 0,1 0,-1 0,0 1,1 0,-6 4,3-2,0 0,0 1,0 0,1 1,0 0,0 0,1 1,0 0,0 0,0 1,1-1,1 2,-4 5,8-13,0 1,0-1,0 0,0 1,0-1,0 0,1 1,-1-1,1 1,0-1,0 1,0-1,0 1,0-1,0 1,1-1,-1 1,1-1,-1 0,1 1,0-1,0 0,0 1,1-1,-1 0,0 0,1 0,1 1,-1-1,1 0,0 0,0-1,0 1,0-1,0 0,0 0,0 0,0 0,0-1,1 1,-1-1,0 0,0 0,1 0,-1 0,0 0,0-1,0 0,1 1,1-2,9-2,0-1,-1-1,0 0,0 0,0-1,10-8,-17 10,1 0,-1 0,0-1,0 1,0-1,-1-1,0 1,0-1,0 0,-1 0,0 0,2-7,-5 13,-1-1,1 1,-1-1,1 1,-1-1,0 1,0-1,1 1,-1-1,0 1,0-1,-1 1,1-1,0 1,0-1,-1 1,1-1,-1 1,1-1,-1 1,0-1,1 1,-1 0,0 0,-1-2,0 2,0-1,-1 1,1-1,0 1,-1 0,1 0,-1 0,1 0,-1 0,1 0,-1 1,0-1,1 1,-1 0,-8-1,0 1,0 0,1 1,-1 0,0 1,1 0,-1 1,-3 2,1 0,0 1,0 1,0 0,1 0,0 1,0 1,-4 5,9-9,0 1,1 1,0-1,1 1,0 0,0 0,0 1,1-1,0 1,0 0,1 0,0 1,0-1,0 5,2-11,1-1,-1 1,1 0,0-1,-1 1,1-1,0 1,0-1,0 1,0 0,0-1,1 1,-1-1,0 1,1-1,-1 1,1-1,-1 1,1-1,0 1,0-1,0 0,0 1,0-1,0 0,0 0,0 0,0 0,0 0,1 0,-1 0,0 0,1 0,-1-1,1 1,-1 0,1-1,-1 1,1-1,-1 0,1 1,-1-1,1 0,0 0,0 0,6-1,-1 1,0-2,1 1,-1-1,0 0,0 0,0-1,0 0,2-1,9-6,-1 0,0-2,-1 1,0-2,0 0,-2-1,0-1,0 0,-2-1,0 0,0-1,-2 0,0-1,6-15,-15 30,0 1,0-1,-1 1,1-1,0 1,-1-1,0 0,1 1,-1-1,0 0,-1 0,1 0,0 2,-1 0,1 0,-1 0,0 0,1 0,-1 1,1-1,-1 0,0 1,0-1,0 0,1 1,-1-1,0 1,0-1,0 1,0-1,0 1,0 0,0-1,0 1,0 0,0 0,0 0,0 0,0 0,0 0,0 0,0 0,0 0,0 0,0 1,0-1,0 0,-18 4,1 0,-1 2,1 0,1 1,-1 0,-3 3,-100 58,119-67,-29 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06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1688,'0'0,"0"0,9-8,32-30,-3-1,0-1,3-10,9-9,67-76,-5-5,16-38,-93 124,-3-1,-2-1,-2-1,-3-2,-3-1,-2-1,-3 0,-2-3,-4 2,3-59,-13 98,-1 0,0 1,-2-1,-1 1,0-1,-2 1,-2-4,5 20,0-1,-1 1,0 0,0 0,-1 0,0 0,0 0,0 1,-1 0,0 0,0 0,0 0,0 1,-1 0,1 0,-1 1,0-1,-1 1,-3-1,6 2,0 1,0 0,0 0,-1 1,1-1,0 1,-1 0,1 0,0 0,-1 0,1 1,0 0,0 0,0 0,-1 0,1 1,0 0,0 0,1 0,-1 0,0 0,1 1,-1-1,1 1,0 0,0 0,0 1,0-1,1 0,-1 1,0 1,-6 11,1-1,0 1,1 0,1 1,1-1,0 1,-1 14,-4 28,0 38,4 4,4 1,5-1,4 1,4-1,14 44,-13-94,3-1,2 0,2-1,2-2,2 0,2-1,2-1,28 33,-28-42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07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67,'0'-29,"-1"6,0 8,6 35,19 77,7 12,-3-14,0 23,-24-98,-3-7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0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43,'27'-2,"0"-1,0-1,0-2,3-1,5-1,0 1,1 2,-29 5,1-1,0 1,0 1,0-1,0 1,0 1,-1-1,1 1,-1 1,1-1,-1 1,0 1,0-1,2 2,-1 1,0 0,0 1,0-1,-1 2,0-1,0 1,-1 0,0 0,-1 1,5 7,-6-7,0-1,0 1,-1-1,-1 1,1 0,-1 0,0 1,-1-1,0 0,-1 0,0 1,-1-1,0 4,-1 0,0-1,-2 1,1-1,-2 1,1-1,-2 0,0-1,0 1,-3 2,-1 1,-2 1,0-1,-1-1,0 0,-1-1,-1 0,0-1,0-1,-2-1,1 0,-1-1,0 0,-1-1,9-6,1 1,0-1,-1-1,1 1,-1-2,1 1,-4-1,10 0,0 0,0 0,0-1,0 1,-1-1,1 1,0-1,0 0,0 1,0-1,0 0,0-1,1 1,-2 0,2 0,1 0,-1-1,0 1,0 0,0 0,1 0,-1-1,1 1,-1 0,1 0,0-1,-1 1,1 0,0-1,0 1,0-1,0 1,0 0,0-1,0 1,0 0,1-1,-1 1,0-1,3-3,-1-1,0 1,1-1,0 1,0 0,1 0,-1 1,1-1,0 1,1-1,-1 1,5-3,-3 2,1 0,0 0,0 0,1 1,0 0,-1 0,1 1,7-2,-8 4,0 0,0 1,0 0,1 0,-1 0,0 1,0 0,0 0,0 1,0 0,0 0,0 1,3 1,17 9,-1 1,18 14,-9-6,175 91,-156-87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16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2824,'13'-21,"-6"7,21-21,1 0,1 3,22-19,108-85,-147 125,265-205,9 11,9 13,8 14,93-30,537-209,24 51,-576 234,7 17,106-5,706-86,-1016 179,-2-8,91-33,-263 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17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4,'115'-1,"-24"-2,0 5,1 3,77 16,-152-18,0 1,-1 1,1 1,-1 0,-1 1,1 1,-1 0,9 7,-17-9,1 0,-1 0,0 0,-1 1,1 0,-1 0,-1 1,1 0,-2 0,1 0,-1 0,0 1,0 0,-1 0,-1 0,2 4,-2 3,0 0,-2 0,1 0,-2 0,0 0,-1 0,0 0,-2-1,0 1,0-1,-1 0,-5 9,-7 11,0 0,-3-1,-1-1,-14 17,-2-3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19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545 118,'0'-5,"-1"1,0 0,0 0,0 0,0 0,-1 0,1 0,-1 0,0 0,-1 1,1-1,0 1,-1 0,0-1,0 1,0 0,0 1,-2-2,-2-2,0 1,0 0,-1 0,0 1,0 0,0 0,0 1,-3-1,-2 1,-1 1,1 1,0 0,-1 0,1 2,0-1,-1 2,1 0,0 0,0 1,0 1,0 0,1 1,-1 1,1-1,1 2,-1 0,-9 7,6-3,-1 1,2 0,-1 1,2 0,0 1,1 0,0 2,1-1,1 1,0 1,1-1,1 2,0 0,5-9,0 1,1-1,0 1,0 0,1 0,0 0,1 0,0 0,1 3,-1-7,1 0,1 0,-1 0,1-1,0 1,0 0,0-1,1 0,0 1,0-1,1 0,-1 0,1-1,0 1,0-1,2 1,2 2,2-1,-1 0,0 0,1-1,0-1,0 1,1-2,-1 1,1-1,8 0,12 2,0-1,1-2,4-1,39-2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0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1,'-23'22,"15"-16,1 1,-1 1,2-1,-1 1,1 0,0 1,-1 3,1-1,0 0,1 0,1 1,0-1,1 1,0 0,0 0,1 0,1 1,0-1,1 0,0 0,1 2,0-5,1 0,0 0,1-1,0 1,0-1,0 0,1 0,1 0,-1 0,1-1,1 1,-1-1,1 0,0-1,1 0,0 0,0 0,3 1,5 3,1-2,0 0,0 0,0-2,1 0,0-1,1 0,-1-2,1 0,-1-1,1 0,0-2,0 0,0-1,0-1,-6 1,-1-1,0-1,1 0,-1 0,0-1,0 0,-1-1,1 0,-1-1,0 0,-1-1,-2 2,-1 0,0-1,-1 0,1 0,-1 0,0-1,-1 0,1 0,-1 0,-1 0,1-1,-1 1,-1-1,1 0,-1 0,0-2,-1 1,0 1,0-1,-1 0,0 1,-1-1,0 1,0-1,-1 1,0-1,0 1,-1 0,0 0,-1 0,0 0,0 1,0-1,-1 1,0 0,-1 1,1-1,-1 1,0 0,-1 0,0 1,0 0,0 0,0 1,-1-1,1 2,-1-1,0 1,0 0,-1 1,1 0,0 0,-1 1,0 0,-1 0,-11 2,-1 1,1 1,-1 1,1 1,0 1,1 0,-1 2,1 0,1 2,0 0,-9 6,-6 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1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711 1,'-56'15,"0"3,0 2,2 2,1 3,-44 28,93-50,0-1,0 1,0 0,0 0,0 0,1 1,-1 0,1-1,0 1,0 0,0 0,-1 4,3-6,0 1,1 0,-1 0,1-1,-1 1,1 0,0 0,0-1,0 1,0 0,0 0,1 0,0-1,-1 1,1 0,0-1,0 1,0-1,1 1,-1-1,0 1,1-1,0 1,15 18,1-1,0-1,2-1,0 0,1-2,18 12,-12-9,-1 1,-1 2,0 0,-1 3,-22-23,0 0,1 1,-1 0,0-1,-1 1,1 0,0 0,-1 0,0 0,1 0,-1 1,-1-1,1 0,0 0,-1 1,1-1,-1 0,0 1,0-1,-1 0,1 1,-1-1,1 0,-1 0,0 1,0-1,-1 0,1 0,-1 0,1 0,-1 0,0-1,0 1,0 0,0-1,-2 1,-8 9,-1-1,0 0,0-1,-2 0,1-1,-15 6,-32 13,-1-2,-1-4,-2-1,-55 8,19-8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3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309 106,'1'108,"9"45,-4-104,1-1,3 0,2-1,6 13,-13-47,0-1,0 1,1-1,1-1,0 1,1-1,0 0,0-1,1 0,1 0,0-1,0 0,4 2,-6-6,1 0,-1 0,1-1,0 0,0 0,0-1,0-1,1 1,-1-1,1-1,0 0,0 0,-1-1,1 0,0-1,-1 0,1-1,7-2,-2 0,0-2,-1 1,0-2,0 0,-1-1,0 0,0-1,-1-1,0 0,0 0,-1-1,-1-1,0 0,0 0,-2-1,7-11,3-6,-3-1,0 0,-2-1,-1 0,-2-1,-1-1,-1-4,-3 15,-2 0,0-1,-2 1,0-1,-2 0,0 1,-5-23,5 37,-1 1,0 1,-1-1,1 0,-2 1,1-1,-1 1,0 0,0 0,-1 0,0 1,0-1,0 1,-1 0,0 1,0 0,-1 0,0 0,1 0,-1 1,-1 1,1-1,-1 1,-6-2,-4 0,-1 2,0 0,1 1,-1 1,0 1,0 1,0 0,1 1,-1 1,-6 3,-20 5,1 2,1 2,-30 15,21-6,2 2,0 3,-9 9,30-17,0 1,1 2,1 0,2 2,-14 17,32-34,0 1,0-1,0 1,2 1,-5 8,9-18,1 1,-1-1,0 1,1-1,-1 1,1 0,-1-1,1 1,0 0,0-1,0 1,0 0,0-1,0 1,0 0,1-1,-1 1,0 0,1-1,0 1,-1-1,1 1,0-1,0 1,0-1,0 1,0-1,0 0,0 1,0-1,0 0,1 0,-1 0,0 0,1 0,-1 0,1-1,-1 1,1 0,0-1,-1 1,1-1,1 1,17 2,1 0,-1-1,1 0,0-2,0-1,19-3,-35 4,571-76,-247 27,-248 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4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28,'0'0,"5"0,11 0,21 0,26 0,33-2,26-2,18-1,0-1,-15 1,-27 2,-32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4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62,'0'0,"5"0,12 0,15 0,19 0,24 0,34-3,39-5,26-8,-17-3,-36 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6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33 307,'-3'0,"0"1,0-1,0 0,0 1,0 0,0 0,0 0,-1 0,4-1,0 0,-1 0,1 0,0 0,0 0,0 0,0 0,0 0,0 0,-1 0,1 0,0 0,0 0,0 0,0 0,0 0,0 0,-1 0,1 0,0 0,0 0,0 0,0 0,0 0,0 0,0 0,-1 1,1-1,0 0,0 0,0 0,0 0,0 0,0 0,0 0,0 0,0 1,0-1,0 0,0 0,0 0,0 0,-1 0,1 0,0 1,0-1,0 0,0 0,0 0,0 0,0 0,1 0,-1 1,0-1,0 0,0 0,0 0,0 0,0 0,0 0,0 1,0-1,0 0,0 0,0 0,0 0,14 2,26-4,444-64,-255 31,1671-175,-1791 203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6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1146,'16'-8,"-10"4,17-13,0-1,-1-1,-1-1,-1 0,0-2,5-9,30-45,12-26,-63 96,66-108,30-69,-66 111,-3-1,-3-2,3-23,-26 79,14-60,-18 73,0 1,-1-1,0 1,0-1,0 1,0-1,-1 0,0 1,0-1,-1 1,1 0,-2-2,2 6,1 0,-1 0,1 0,-1 0,0 0,1 0,-1 0,0 0,0 0,0 1,0-1,0 0,0 1,0-1,0 0,0 1,0 0,0-1,0 1,0-1,0 1,0 0,0 0,-1 0,1 0,0 0,0 0,0 0,0 0,-1 0,1 0,0 1,0-1,0 0,0 1,0-1,0 1,0-1,0 1,0 0,0-1,0 1,-5 3,0 0,1 1,-1-1,1 1,0 0,-3 5,-3 6,0 0,1 1,1 0,1 0,0 1,2 0,0 1,1-1,0 1,2 0,0 0,1 1,1-1,1 2,0 8,2-1,1 1,1-1,1 1,2-1,0-1,2 0,1 0,5 8,-1-9,1-1,1 0,1-1,2-1,0-1,1 0,1-2,1 0,1-1,0-1,1-2,22 11,14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5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65,'2'-2,"-1"1,0 0,1 0,-1 0,1 0,-1 0,1 1,0-1,-1 0,1 1,0-1,0 1,-1 0,1-1,0 1,1 0,0-1,61-13,-21 4,1 1,0 3,26 0,190 5,83-3,-223 2,0 6,95 16,99 5,-75-12,-122-3,0-6,0-6,31-6,-1-9,118 3,-242 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7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0,'0'0,"0"3,0 5,0 9,0 14,-2 12,-4 12,0 13,-3 9,2 4,-2-3,1-13,2-19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8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20,'33'6,"4"-2,1-2,0-2,27-3,2-1,180-4,306-5,-370 16,475-5,-568-3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8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61,'7'1,"-1"-1,1 2,-1-1,0 0,0 1,1 1,22 5,48 3,0-2,1-4,23-4,234-17,13-15,500-26,-803 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29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1,'18'9,"40"18,2-4,53 14,-45-16,-1 3,19 12,-66-26,-1 0,0 1,-1 1,0 1,-1 0,0 1,-2 1,1 1,7 10,-17-18,-1 0,1 0,-1 1,-1-1,0 1,0 0,0 1,-1-1,-1 1,0-1,0 1,-1 0,1 6,-2-1,-1-1,-1 0,1 0,-2 0,0 0,-1 0,0-1,-7 13,-6 10,-2-2,-2 0,-1-1,-1-1,-2-1,-11 9,-22 21,-56 45,50-53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0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1060,'32'-10,"6"-4,-1-1,-1-3,0-1,-1-1,5-6,8-8,-2-2,-1-2,10-13,-18 12,-1-2,-2-1,-1-2,-3-1,11-22,-24 35,-1 0,-2-2,-1 1,-1-1,-2-1,-2 0,-1-1,2-24,-8 45,-1 0,0 0,-1-1,0 1,-3-6,4 17,-1 1,0-1,1 0,-2 1,1-1,0 1,-1-1,1 1,-1 0,0 0,0 0,0 0,-1 0,1 0,-1 1,0-1,1 1,-1-1,0 1,0 0,-1 0,1 1,-4-2,5 2,0 1,0-1,0 1,0 0,-1 0,1 0,0 0,0 0,0 0,-1 0,1 1,0-1,0 1,0 0,0 0,0 0,0 0,0 0,0 0,0 0,1 0,-1 1,0-1,1 1,-1 0,-3 4,0 0,0 1,1-1,0 1,1-1,-1 1,1 2,-8 19,2 2,0-1,3 1,0 0,2 0,0 23,1 16,4 1,6 31,0-35,4-1,2 0,3-1,3-1,2 0,4-2,15 26,-1-12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0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0,0 0,0 0,2 5,4 12,3 12,2 12,3 10,0 5,1 3,-3-3,-2-4,-4-12,-3-13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1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1 103,'0'0,"0"0,0 0,3 0,7 0,16 0,20-3,24 0,28-2,20-3,6-6,-2-4,-12-2,-26 2,-26 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1 182,'0'0,"10"-3,18-2,19-7,34-9,33-8,26 0,13 1,4 4,-24 6,-35 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2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1 260,'9'0,"139"-6,45-12,-110 10,665-71,393-35,-768 87,-261 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3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686 3,'-3'-1,"1"1,-1-1,1 1,-1 0,0 0,1 0,-1 0,0 0,-1 1,-7 0,-19 2,0 1,1 1,0 1,0 2,0 1,-6 4,-8 4,1 3,1 1,-27 19,41-22,1 1,0 1,1 1,2 1,0 2,-4 6,19-20,0 1,0 1,1-1,1 1,0 1,1-1,-3 9,6-13,0 0,0 0,1 0,0 0,1 1,0-1,0 0,0 0,1 0,0 0,1 0,0 0,1 1,0-1,1 1,0-1,0 1,1-1,0-1,1 1,0-1,0 0,1 0,-1 0,1-1,1 0,-1-1,1 1,4 1,12 6,1-1,1-1,0-1,14 3,77 18,-15-11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6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1,'-3'6,"-1"0,1 0,1 0,-1 1,1-1,0 1,1-1,-1 1,1 0,1 0,-1 4,1 29,1 1,2-1,3 12,3 24,12 353,-21-410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3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1 272,'0'21,"0"-14,0 1,0-1,1 0,1 0,-1 1,1-1,0 0,1-1,-1 1,1 0,1-1,-1 1,1-1,0 0,1 0,-1-1,1 1,0-1,1 0,-1-1,1 1,0-1,6 4,-3-4,-1 0,1 0,1-1,-1 0,0-1,1 0,-1 0,1-1,0 0,-1 0,1-2,0 1,-1-1,1 0,0-1,-1 0,8-3,-6 1,0-1,0 0,0-1,-1 0,0-1,0 0,-1 0,0-1,0 0,-1-1,0 0,0 0,-1-1,0 1,-1-2,0 1,1-4,-2 4,0-1,-1 0,-1 0,1 0,-2-1,1 1,-2-1,0 0,0 1,-1-1,0 0,-1 1,0-1,-1 1,-1-1,1 1,-5-10,4 15,1 0,-1 0,-1 0,1 0,-1 1,0-1,0 1,-1 0,1 0,-1 0,0 1,-1 0,1 0,-1 0,1 1,-1-1,0 1,-1 1,1-1,0 1,-1 0,1 1,-1-1,0 1,1 1,-1-1,0 1,0 0,-10 1,-1 1,1 0,0 1,0 1,0 1,0 0,0 1,1 1,0 0,-4 4,-6 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4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469 0,'-7'1,"-1"0,1 1,-1-1,1 1,0 1,-1-1,1 2,-2 0,-14 6,-1-1,-56 21,1 4,-66 39,141-71,1 0,-1 0,1 0,0 1,-1-1,1 1,0 0,1 0,-1 0,0 0,1 0,0 1,0-1,0 1,0 0,0-1,0 2,2-1,0 0,0 0,0-1,0 1,0 0,1 0,-1 0,1-1,0 1,1 0,-1-1,0 1,1-1,0 0,0 1,0-1,0 0,2 2,20 25,2 0,18 15,-25-27,-1 1,0 0,-2 1,0 1,-1 1,-1 0,1 6,-14-26,0 0,0 1,0-1,0 1,0-1,-1 1,0-1,1 1,-1-1,0 1,0 0,0-1,-1 1,1-1,0 1,-1-1,0 1,0-1,0 0,0 1,0-1,0 0,0 1,-1-1,1 0,-1 0,0 0,1 0,-1-1,0 1,0 0,0-1,0 1,-1-1,0 0,-8 6,-1-1,-1-1,1 0,-1-1,0 0,-1-1,-13 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5.1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731 99,'-4'2,"0"-1,1 1,-1 0,0 1,1-1,0 0,0 1,-1 0,0 1,-7 6,-15 12,2 1,1 1,0 2,2 0,1 0,1 2,2 1,1 0,1 1,1 1,2 0,1 0,1 1,2 1,1 0,-2 33,8-50,1 0,1-1,0 1,1 0,0 0,2 0,0-1,0 0,2 0,3 8,-4-13,1 0,0 0,0 0,1-1,0 0,1 0,0-1,0 0,1 0,0-1,0 0,1-1,-1 0,10 4,-4-3,1-1,0 0,0-1,0-1,1-1,-1 0,1-1,0-1,-1-1,1 0,16-3,-10 0,-1-1,0-2,0 0,0-1,-1-2,0 0,-1-1,12-7,-7 1,0-1,-1-1,-1-2,-1 0,0-1,-2-1,0 0,-2-2,0-1,-2 0,-1-1,-1 0,6-18,-11 21,-2 0,-1 0,0-1,-2 1,-1-1,-1 0,0 0,-2-1,-1 1,-1 0,-2 0,0 1,-5-18,5 27,0 1,-1 0,-1 0,0 0,-1 1,0-1,-1 2,0-1,-1 1,0 0,-1 1,0 0,-1 1,1 0,-2 0,1 1,-2 1,1 0,0 1,-1 0,-1 0,1 2,-13-3,-1 2,1 1,-1 2,0 0,0 2,0 1,0 1,0 2,0 0,1 2,0 1,-3 2,-37 14,1 3,1 2,-41 27,44-23,2 3,2 3,1 2,2 2,-22 25,69-61,0 1,1 0,0 0,1 1,-1-1,1 1,1 1,-1-1,0 3,5-9,-1 0,1 0,-1 0,1 0,0 0,0 0,0 0,0 0,0 0,0 0,0 0,1-1,-1 1,1 0,-1 0,1 0,0 0,1 1,0 0,0-1,0 1,1-1,-1 0,1 0,-1 0,1 0,0 0,0 0,0-1,0 1,0-1,0 0,0 0,1 0,18 4,-1 0,1-1,0-2,1 0,6-1,130-8,147-27,210-56,-243 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08.8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1143,'0'0,"10"-9,65-70,-4-3,-3-3,-4-2,-4-4,-4-2,-5-2,23-61,-72 153,16-37,-2-1,7-29,-20 60,0 0,-1-1,0 0,-1 1,0-1,-1 0,0 0,-1 1,0-1,0 0,-1 0,-1 1,-1-7,2 14,1-1,-1 1,1 0,-1-1,0 1,0 0,0 0,-1 0,1 1,-1-1,1 0,-1 1,0 0,0-1,0 1,-1 0,1 1,0-1,-3 0,2 1,-1 0,1 0,-1 1,1-1,-1 1,1 0,-1 1,1-1,-1 1,1 0,-1 0,1 0,0 1,-2 0,-7 4,0 0,1 1,0 1,0 0,0 1,1 0,1 0,-1 1,-4 7,-5 9,1 0,1 1,1 0,1 2,2 0,1 0,1 1,2 1,1 0,1 0,2 1,1 0,1 0,2 0,1 1,2-1,1 0,2 0,5 25,9 12,2 0,3-1,4-2,2-1,3-1,2-1,11 10,-4-12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09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0 244,'31'-30,"8"-10,2 1,26-17,-54 47,0-1,1 2,0 0,1 0,-1 1,2 1,-1 1,1 0,-1 1,16-2,-27 5,-1 0,0 1,0 0,1 0,-1 0,0 0,0 0,1 1,-1-1,0 1,0 0,0 0,0 0,0 0,0 1,0-1,0 1,0 0,-1-1,1 1,-1 1,1-1,-1 0,0 1,1 0,-1 1,0 0,0 0,-1 0,1 1,-1-1,0 0,0 1,-1-1,1 1,-1-1,0 1,0-1,-1 1,1-1,-1 1,0-1,0 0,-1 1,-5 17,-1-1,-1 0,0-1,-2 0,-1 0,0-1,-1-1,-7 6,-12 14,-3-1,0-2,-12 7,10-13,37-29,0 0,0 0,-1 0,1 1,0-1,0 0,0 0,0 0,0 0,0 0,0 0,0 1,0-1,-1 0,1 0,0 0,0 0,0 0,0 0,0 1,0-1,0 0,0 0,0 0,0 0,0 0,0 1,0-1,0 0,0 0,0 0,0 0,1 0,-1 1,0-1,0 0,0 0,0 0,0 0,0 0,0 0,0 1,0-1,1 0,-1 0,0 0,0 0,0 0,0 0,0 0,0 0,1 0,-1 0,0 0,0 0,0 0,0 0,0 0,1 0,-1 0,0 0,0 0,0 0,0 0,0 0,1 0,-1 0,16 2,-15-2,77 1,-1-4,1-3,16-6,-53 7,54-7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6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1444,'22'-21,"29"-22,3 2,1 2,2 3,36-16,43-15,73-22,886-286,-1059 363,932-267,210-1,-1100 264,-29 8,0-3,0-1,-1-3,-1-2,6-5,-37 13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1,'1'1,"1"1,-1-1,0 1,1-1,-1 0,1 0,-1 1,1-1,-1 0,1 0,0-1,1 2,0-1,47 25,35 13,-44-22,0 2,-1 2,12 10,-40-23,-1 0,0 1,-1 0,0 1,0 0,-1 0,0 1,-1 0,0 1,-1 0,0 0,4 12,-7-13,-1-1,0 1,-1 0,0 0,-1 1,0-1,0 0,-1 1,-1-1,0 0,-1 5,-3 9,-1-1,-1 0,-1 0,-7 12,-19 37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9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234 12,'26'-12,"-76"14,-32 5,69-5,-6 0,0 2,1 0,-1 1,-13 6,31-11,1 0,-1 0,1 1,0-1,-1 0,1 0,-1 1,1-1,0 0,-1 1,1-1,0 0,0 1,-1-1,1 0,0 1,0-1,-1 0,1 1,0-1,0 1,0-1,0 1,0-1,0 1,0-1,0 0,0 1,0-1,0 1,0-1,0 1,0-1,0 1,0-1,0 0,0 1,1-1,-1 1,0-1,0 0,0 1,1-1,-1 0,0 1,16 16,-15-17,28 24,1-2,1-1,28 14,-33-22,0 2,-2 1,0 1,-1 1,0 1,16 19,-36-35,0 1,-1-1,0 0,1 1,-1-1,-1 1,1-1,0 1,-1 0,0 0,0 0,0 0,0 0,-1 0,1 0,-1 0,0 0,0 0,-1 0,1 0,-1 0,0 0,0 0,0 0,-1 0,1 0,-1 0,0-1,0 1,0-1,0 0,-1 1,0-1,-2 2,-6 7,-1-1,0 0,0-1,-2-1,1 0,-1 0,0-1,-5 1,3-2,0 0,0-1,-1 0,0-2,0 0,-1 0,-11-1,16-3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0,'0'0,"0"0,0 0,0 0,0 0,-3 3,-5 8,-7 12,-3 12,0 12,-1 9,3-2,5-6,4-12,3-12,3-10,0-7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0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0,2 3,7 3,5 0,9-1,0 0,-4-3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7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1,'0'0,"0"0,0 28,0-20,0 0,1-1,0 1,1-1,-1 1,1-1,1 0,-1 1,3 3,-2-6,-1-1,0 0,1-1,0 1,0 0,0-1,0 0,1 0,-1 0,1 0,0 0,0-1,0 1,0-1,0 0,0-1,5 2,-16-3,0 0,1 1,-1 0,1 0,-1 0,1 1,0 0,-1 0,1 0,0 1,0 0,1 0,-1 1,-2 1,8-4,0-1,-1 0,1 0,0 0,0 0,0 0,0 0,-1 1,1-1,0 0,0 0,0 0,0 0,0 1,0-1,0 0,-1 0,1 0,0 1,0-1,0 0,0 0,0 0,0 1,0-1,0 0,0 0,0 0,0 1,0-1,0 0,0 0,1 0,-1 1,0-1,0 0,0 0,0 0,0 0,0 1,0-1,0 0,1 0,-1 0,0 0,0 1,13 2,16-5,-26 0,1 1,-1-1,0 0,0 0,0 0,0 0,0-1,-1 1,1-1,1-2,-3 4,0 1,0-1,0 0,0 0,-1 0,1 0,0 0,-1-1,1 1,-1 0,0 0,1 0,-1 0,0 0,1-1,-1 1,0 0,0 0,0-1,0 1,0 0,0 0,-1 0,1-1,0 1,-1 0,1 0,-1 0,1 0,-1 0,1 0,-1-1,0 1,0 0,0 1,1 0,-1 0,0-1,1 1,-1 0,0 0,0 0,1 0,-1 0,0 0,1 0,-1 0,0 0,0 1,1-1,-1 0,0 0,1 1,-1-1,1 0,-1 1,0-1,1 0,-1 1,1-1,-1 1,1-1,-1 1,-19 16,18-15,-4 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0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1,'-3'35,"-5"32,-3 19,1 75,29-212,-10 24,1 0,1 1,2 1,0 0,2 0,3-2,-12 18,1 0,1 1,0 0,0 0,1 0,0 1,9-5,-12 8,0 1,0 0,0 1,0-1,1 1,-1 1,1-1,-1 1,1 0,-1 0,1 1,0 0,5 1,-3 0,0 1,-1 0,1 1,-1 0,0 0,1 1,-1 0,-1 1,1-1,-1 1,1 1,-2 0,1 0,3 3,14 17,-1 1,-1 1,0 3,-5-7,54 74,-48-65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133 175,'-1'12,"0"-1,0 1,-1-1,-1 1,-4 29,1 13,3 1,4 52,0-87,1 1,1 0,1-1,1 1,0-1,2 0,0-1,1 1,5 7,-8-20,0 1,0-1,1 0,0 0,0-1,1 1,0-1,0-1,0 0,1 0,-1 0,1-1,0 0,1 0,-1-1,1 0,-1 0,1-1,0 0,0-1,0 0,0-1,0 1,9-2,-4 0,0-1,1-1,-1 0,0-1,-1 0,1-1,-1 0,0-1,0-1,0 0,-1-1,0 0,-1-1,0 0,4-5,-1-1,-1 0,-1-1,-1 0,0-1,-1-1,0 0,-2 0,0 0,-1-1,-1-1,-1 1,0-1,-2 1,0-1,-1 0,-1-18,-1 22,-1 1,-1-1,0 0,0 1,-2 0,0-1,-1 1,0 1,-1-1,-1 1,0 0,-1 0,-1 1,0 0,-1 1,0 0,0 0,-2 1,1 1,-1-1,-11-5,5 5,0 1,-1 1,1 1,-2 0,1 2,-1 0,0 1,0 1,-1 1,-11 0,15 2,0 1,-1 0,1 1,0 1,-1 1,1 0,0 1,1 1,-1 1,1 0,0 1,-10 6,19-8,0-1,1 1,0 0,-1 1,2 0,-1 0,1 0,0 0,0 1,0 0,1 0,0 0,1 0,0 1,0 0,-2 7,4-9,0-1,0 1,0-1,1 1,0 0,0-1,1 1,-1 0,1-1,0 1,1-1,-1 1,1-1,0 1,1-1,-1 0,1 0,0 0,0-1,0 1,1-1,0 1,0-1,3 3,2-1,0 1,0-1,0-1,1 0,-1 0,1-1,1 0,-1 0,0-1,1-1,3 1,17 1,0-1,1-1,12-2,26-3,0-3,-1-3,4-3,202-53,-174 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3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1 108,'0'0,"0"0,0 0,2 0,9-2,10-2,13 1,14-2,15-3,13-2,5-2,-1-1,-7-1,-10-1,-17 2,-15 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3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88,'0'0,"0"0,0 0,5 0,9 0,12-3,16-3,17-3,19-2,25-2,17-4,-12 1,-25 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4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262 0,'-13'12,"-59"62,3 3,-35 53,104-129,0-1,-1 0,1 1,0-1,-1 1,1-1,0 0,0 1,0-1,-1 1,1-1,0 0,0 1,0-1,0 1,0-1,0 1,0-1,0 1,0-1,0 1,0-1,0 0,0 1,0-1,0 1,1-1,-1 1,0-1,0 0,0 1,1-1,-1 1,0-1,1 0,-1 1,0-1,1 0,-1 0,0 1,1-1,-1 0,0 0,1 1,-1-1,1 0,-1 0,1 0,-1 0,1 0,-1 1,0-1,1 0,-1 0,1 0,-1 0,1 0,-1-1,1 1,-1 0,43 1,-23-1,37 3,1 3,-1 2,0 3,0 2,-1 3,-1 2,28 14,-69-25,0 0,0 1,-1 0,0 1,-1 1,0 0,0 0,-1 1,0 1,-1 0,-7-7,0-1,0 0,0 1,-1-1,1 1,-1 0,0 0,-1 0,1 0,-1 0,0 0,0 1,-1-1,0 0,0 0,0 1,0-1,-1 0,0 0,0 0,0 1,-1-1,1 0,-1-1,-1 1,1 0,-1 0,1-1,-1 0,-1 1,1-1,-8 8,0 0,-1-1,0 0,-1-1,0 0,-1-1,0 0,0-1,-1-1,0-1,0 0,-1 0,-4-1,-3 2,0-2,0-1,0-1,-1 0,0-2,1-1,-1-1,-22-3,14-3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5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0,2 3,9 3,16 3,32 2,33 0,25-2,20-3,10-2,1-2,-24-2,-33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6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0 439,'5'-3,"0"-1,0 2,0-1,0 0,0 1,1 0,-1 1,1-1,0 1,-1 0,1 0,0 1,13-4,156-25,118-3,-86 11,1094-170,-474 62,-776 122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6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0 903,'4'1,"1"-1,-1 0,0 0,0 0,1 0,-1-1,0 1,0-1,0 0,0 0,0-1,0 1,3-3,0 2,24-11,0 0,-2-2,0-1,0-2,-2-1,0-1,-1-1,-2-1,8-9,6-10,-1-1,-3-2,-1-2,-3 0,4-12,-11 16,-2-1,14-43,-27 65,-2 0,-1 0,0 0,-2 0,0-1,-2 0,0-11,-1 29,0 0,0 0,-1 0,0 0,0 0,0 0,0 1,0-1,-1 0,1 1,-1-1,0 1,0-1,-3-2,4 5,-1-1,0 1,0 0,0 0,1-1,-1 1,0 1,0-1,-1 0,1 0,0 1,0-1,0 1,0 0,0-1,-1 1,1 0,0 0,0 1,0-1,-1 0,1 1,0-1,0 1,0 0,0 0,-1 0,-8 3,1 2,-1-1,1 1,0 1,0 0,1 0,0 1,0 0,1 1,-3 4,-14 17,2 2,-11 18,16-20,0 0,2 0,1 2,2 0,1 0,1 2,-3 23,11-43,1 0,0 0,1 0,1 0,0 1,1-1,0 0,1 0,1 0,0 0,1-1,1 1,0-1,1 0,0 0,1-1,0 0,1 0,0 0,2 0,10 9,2 0,0-2,1-1,0 0,2-2,0-1,6 2,19 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7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5,'17'0,"32"-2,-32 1,0 0,1 1,-1 1,0 0,0 1,0 1,9 3,-25-5,0-1,0 0,0 1,0-1,0 0,0 1,0-1,0 1,-1 0,1-1,0 1,0 0,-1-1,1 1,0 0,-1 0,1 0,-1 0,1-1,-1 1,1 0,-1 0,0 0,1 0,-1 0,0 0,0 0,0 0,0 0,1 0,-2 0,1 0,0 0,0 0,0 0,0 0,-1 0,1 0,0 0,-1 0,1 0,-3 5,0 0,0-1,-1 1,0-1,0 1,-1 0,-46 50,-51 43,-18 19,118-116,-1 1,1-1,0 1,0 0,-1 0,2-1,-1 1,0 1,1-1,-1 0,1 0,0 1,0-1,0 2,1-3,1 0,-1 0,1 0,0 0,-1 0,1 0,0 0,0-1,0 1,0 0,1-1,-1 1,0-1,1 1,-1-1,1 0,0 0,-1 1,1-1,0 0,-1 0,1-1,0 1,0 0,0-1,1 1,26 11,1-2,1-1,-1-1,14 1,131 14,-116-16,36 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82,'0'0,"177"-7,-30-1,1170-46,-1230 47,-28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9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1,'-26'0,"-1"0,0 2,0 1,-25 6,44-7,0 1,0 0,1 0,-1 0,1 1,0 0,0 0,0 1,0 0,1 0,0 1,0 0,0 0,1 0,0 0,0 1,1 0,-2 2,-1 7,0-1,1 1,1 0,1 1,0-1,1 1,1 0,-1 8,1 24,3-1,2 17,-2-44,1-1,2 1,0 0,3 10,-4-22,1-1,-1 1,1 0,1-1,0 0,0 0,1 0,-1-1,2 0,-1 0,2 1,13 10,0 0,2-2,0 0,11 4,-22-13,1 0,0-1,0-1,1 0,-1-1,1 0,0-1,0-1,9 0,-20-2,0 0,1-1,-1 0,0 0,0 0,1 0,-1 0,0-1,0 1,0-1,-1 0,1 0,0 0,-1 0,1 0,-1-1,0 1,1-1,-1 1,-1-1,1 0,0 0,-1 0,1 0,0-3,4-7,-1 0,-1-1,0 1,-1-1,1-7,-3 15,0-1,0 1,-1-1,0 1,0-1,0 1,-1 0,0-1,-1 1,1-1,-1 1,0 0,-1 0,1 0,-2 0,1 1,0 1,0 0,-1 0,0 0,0 0,0 0,0 1,0 0,-1 0,0 0,1 0,-1 1,0 0,0 0,-1 0,1 1,0-1,-3 1,-1 0,-1 0,0 1,0 0,1 1,-1 0,0 0,1 1,-1 0,1 1,0 0,0 0,0 1,0 0,0 1,1 0,0 0,-1 2,-2 0,1 1,0 0,1 1,0 0,0 0,1 1,0 0,1 0,0 1,1 0,0 0,-4 11,5-4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8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97,'0'0,"2"0,9 0,15 0,20 0,24 0,33 0,33-2,29-4,30-3,18-5,6 0,-7 0,-16 3,-30 0,-43 2,-42 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49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0,'10'4,"37"7,0-2,1-2,7-2,27 4,-24-1,64 7,-1 6,71 23,-185-42,8 2,0 1,0 0,-1 1,14 8,-25-12,0-1,0 1,0 0,-1 0,1 0,-1 1,1-1,-1 0,0 1,0 0,0-1,0 1,-1 0,1 0,-1 0,1 0,-1 1,0-1,0 0,-1 0,1 1,-1-1,1 0,-1 1,0 1,-1 3,-1 0,0 0,0 0,0 0,-1-1,0 1,-1-1,0 0,0 1,-47 64,2-13,-3-3,-2-2,-3-2,-2-3,-15 7,11-11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0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1507,'34'-10,"7"-6,0-2,-1-1,-1-3,-1-1,-1-2,8-8,18-18,-3-3,-2-2,-1-3,7-14,-3-3,-3-2,-4-3,23-49,-44 67,-2-1,-3-2,-3-1,-3-1,-3-1,4-39,-20 94,1-10,-1 0,0-11,-3 30,0 1,0-1,0 0,0 0,-1 0,0 0,0 1,0-1,-1 0,0 1,1-1,-2 1,1 0,-2-3,4 6,-1 1,1-1,-1 0,0 1,1-1,-1 1,0-1,1 1,-1-1,0 1,0-1,1 1,-1 0,0-1,0 1,0 0,1 0,-1 0,0 0,0-1,0 1,0 0,0 0,1 1,-1-1,0 0,0 0,0 0,0 0,0 1,-1 0,-1 1,1-1,-1 1,1-1,0 1,-1 0,1 0,0 0,-1 1,-6 9,1-1,0 1,0 1,1-1,1 1,0 1,-3 8,-5 25,-6 31,5-6,4 1,2-1,4 2,3-1,3 0,4 0,2 0,4 0,3-1,3-1,21 52,-12-57,-4-22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1 183,'2'-18,"2"9,0 0,0 0,1 0,0 0,0 1,1 0,0 0,0 0,1 1,0 0,1 0,-1 1,1 0,0 0,1 1,4-2,-3 1,-1 1,1 1,0-1,0 2,1-1,-1 2,1-1,-1 1,1 1,0 0,0 1,0 0,0 0,-1 1,2 1,-7-2,-1 1,1 1,-1-1,0 1,0-1,0 1,0 1,0-1,0 0,0 1,-1 0,0 0,1 0,-1 0,0 0,0 1,-1 0,1-1,-1 1,1 0,-1 0,-1 0,1 0,0 1,-1-1,0 0,0 1,0-1,-1 1,1-1,-1 1,0 1,-1 10,0 0,-1 0,-1 1,0-1,-1-1,-1 1,0 0,-4 4,-9 20,-22 32,-3 8,42-79,0 1,1-1,-1 1,0-1,0 1,1 0,-1 0,1-1,-1 1,1 0,0 0,0-1,0 1,0 0,0 0,0 0,0-1,0 1,1 0,-1 0,1-1,0 1,-1 0,1-1,0 1,0 0,0-1,0 0,0 1,0-1,0 1,1-1,-1 0,0 0,1 0,-1 0,1 0,-1 0,1 0,0 0,-1-1,1 1,0 0,-1-1,2 0,11 4,1-1,0 0,-1-2,1 1,8-2,-9 1,175-1,-108-3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0,3 0,5 0,10 0,13 0,16 0,18 3,16 0,2 0,-1-3,-16-2,-18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1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76,'0'0,"8"0,17-2,24-1,26-5,28-3,23-3,15-1,-16 2,-29 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2.2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 0,'0'0,"-7"6,-12 13,1 1,1 1,1 0,1 1,1 0,0 2,2-1,-3 10,14-31,0 1,0-1,0 1,0-1,1 1,-1 0,1-1,-1 1,1 0,0-1,0 1,0 0,1 0,-1-1,1 1,-1 0,1-1,0 1,0 0,1 0,0 0,1-1,-1 1,0-1,1 0,-1 0,1 0,0 0,0 0,0-1,0 1,0-1,0 0,0 1,0-2,1 1,38 10,1-2,0-1,16-2,-18-1,0 1,-1 1,37 14,-74-21,-1 1,0-1,0 1,0 0,0 0,0 0,0 1,0-1,0 0,0 1,-1-1,1 1,0-1,-1 1,0 0,1 0,-1 0,0 0,1 0,-2 0,0 0,1 0,-1 0,0-1,0 1,0 0,0 0,0 0,0 0,-1 0,1 0,0 0,-1-1,0 1,1 0,-1 0,0-1,0 1,-5 8,-1-1,0 0,0-1,-1 1,0-1,0-1,-1 0,-48 37,-1-2,-2-3,-35 15,51-30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2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0 306,'0'0,"0"0,0 0,3-3,5-5,14-7,28-8,33-12,24-10,19-5,8-1,-19 7,-29 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3.5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0 530,'25'-8,"722"-157,-616 140,1642-287,-1653 293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4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888 1,'-54'23,"-2"-1,0-4,-26 5,-25 8,-119 45,225-75,0-1,0 0,-1 1,1-1,0 1,0 0,0-1,0 1,0 0,0-1,0 1,0 0,0 0,0 0,0 0,0 0,1 0,0-1,0 1,0-1,0 1,0-1,0 0,0 1,1-1,-1 1,0-1,0 1,0-1,0 0,1 1,-1-1,0 0,0 1,0-1,1 0,-1 1,0-1,1 0,-1 1,0-1,1 0,-1 0,0 1,1-1,-1 0,1 0,44 17,-26-10,-7-3,4 2,0 0,-1 2,0-1,0 2,7 5,-19-11,0-1,0 1,0-1,0 1,-1 0,1 0,-1 0,1 1,-1-1,0 1,-1-1,1 1,0-1,-1 1,0 0,0 0,0 0,0 0,-1 0,0 0,0 0,0 0,0 0,0 0,-1-1,0 2,-2 7,-1 0,-1 0,0-1,0 1,-1-1,-1-1,0 1,0-1,-1 0,-1-1,1 0,-7 5,-12 10,0-2,-2 0,-26 14,23-17,-1-2,-1-1,-1-1,0-2,-28 6,14-7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2.9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0,'0'0,"0"0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4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1,'0'0,"0"0,0 5,0 6,0 7,0 7,0 5,-2-1,-2-3,1-5,0-7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9,'0'0,"0"0,0 0,3 0,5-3,2 0,-1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5.8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0,'-1'17,"-1"-1,-1 0,0 0,-1 0,-5 12,-7 28,8-20,2 0,-1 21,37-96,-21 26,6-10,1 2,1 0,1 1,0 1,12-9,-25 24,0 0,1 0,0 1,0 0,0 0,0 0,0 0,1 1,-1 0,7 0,-8 1,0 1,0 0,0 0,0 0,0 1,0 0,0 0,0 0,-1 0,1 1,0 0,-1 0,1 0,-1 1,0-1,1 2,11 8,-1 2,-1 0,0 0,-1 2,-1-1,0 2,5 9,10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5:56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534 322,'-28'27,"13"-13,0 1,1 0,-4 7,-1 4,1 1,0 1,2 0,2 1,0 1,-8 30,18-47,0 1,1 0,1 0,0 0,1 0,0 1,1-1,1 0,0 0,1 1,1-1,0 0,1-1,0 1,1-1,0 0,3 3,-2-5,1 1,0-1,0-1,2 1,-1-1,1-1,1 0,-1 0,2-1,-1 0,1 0,0-2,1 1,6 2,-9-5,0-1,0 0,1-1,-1 0,1 0,-1-1,1 0,-1-1,1 0,-1-1,1 0,-1 0,1-1,-1 0,0 0,1-1,-1-1,-1 0,1 0,3-2,7-6,-2-1,1-1,-1 0,-1-1,-1-1,0 0,-1-1,-1-1,0 0,-2-1,0 0,2-6,9-21,-3-2,-1 0,-2-1,6-38,-10 31,-3-1,2-38,-10 69,0 1,-2 0,-1 0,-1-1,-1 2,-1-1,-3-6,7 25,-1 0,0 0,-1 0,1 0,-1 1,-1-1,1 1,-1-1,0 1,0 0,0 1,-1-1,1 1,-1 0,0 0,0 0,-1 1,1 0,-6-3,1 3,0 0,1 1,-1 0,-1 1,1 0,0 0,0 1,0 0,0 1,0 0,0 1,-4 1,-34 9,1 1,0 3,1 2,1 1,1 3,-15 11,-12 9,3 4,1 3,-24 26,64-52,1 1,1 2,-16 21,39-45,0 0,1 0,-1 0,1 1,-1-1,1 0,0 1,0-1,0 1,1-1,-1 1,0-1,1 1,0 0,0-2,1 0,-1 1,1-1,-1 0,1 0,0 0,-1 1,1-1,0 0,0 0,0 0,0 0,0 0,0 0,0-1,0 1,0 0,1 0,-1-1,0 1,0-1,1 1,-1-1,0 0,1 1,-1-1,0 0,1 0,-1 0,14 3,0-1,1-1,-1 0,0-1,0 0,2-2,103-15,-112 16,263-57,113-45,-373 100,219-63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6:15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8557 760,'-12'-12,"-32"-22,-1 2,-1 2,-2 2,-10-3,57 31,-123-62,-4 5,-1 6,-3 5,-104-19,-85-5,-151-6,-337-14,-761 18,1367 69,-826 3,599 17,-166 37,254-8,-219 64,434-78,2 6,1 5,2 6,3 4,-107 67,185-95,2 1,0 3,2 1,1 1,-5 9,26-24,0 1,2 1,-1 0,2 1,1 0,0 1,2 0,0 0,1 1,1 1,1-1,0 2,3-1,0 0,1 0,2 0,0 0,1 0,1 0,1 0,2 1,2 8,2-1,1 0,1 0,2-1,4 7,24 35,3-3,3-2,53 57,-13-24,5-4,4-4,24 13,-49-49,3-2,3-4,63 30,50 19,3-8,5-8,3-9,3-9,51 2,361 60,45-21,630 22,-884-109,0-18,191-33,-259-3,-2-15,-3-15,38-25,99-59,-25-22,-440 169,102-40,-2-5,44-31,-110 56,-1-2,-2-2,0-2,-2-1,-1-2,-2-1,17-23,-18 16,-2-3,-1 0,-2-2,-3 0,-1-2,-2 0,-3-2,3-14,-12 30,-1 0,-1-1,-2 1,-1-1,-2 0,-1 0,-2 0,-1 0,-1 1,-3-1,0 1,-2 1,-2-3,-2 3,-2 0,-1 1,-1 0,-2 2,-1 0,-1 1,-1 1,-1 1,-2 1,-1 1,0 2,-2 0,-15-8,-5 0,-1 3,-2 1,0 3,-1 2,-1 3,-1 1,-53-8,8 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06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6913 493,'-26'-2,"1"0,0-1,-21-6,-6-1,-977-125,-11 45,719 66,-643-58,669 45,-491-46,420 67,-90 19,-100 36,437-23,1 4,1 6,-73 26,157-41,1 1,0 2,1 1,0 1,2 2,-18 13,35-22,0 1,1 0,0 1,1 1,0-1,0 1,1 1,1 0,0 0,1 1,1 0,0 0,1 1,0-1,-2 14,2 4,2 0,1 0,2 0,1 1,1-1,2 0,1 0,10 29,15 46,42 93,-68-189,28 66,3-1,4-1,3-2,3-2,45 54,-22-43,4-2,3-4,3-3,30 17,15 3,3-6,104 53,-29-33,114 37,-95-58,3-9,4-11,3-9,78 2,101-1,2-18,26-18,-411-21,1441 34,-1158-38,99-22,-284 11,-2-5,0-6,-1-4,84-35,-128 34,0-4,-2-3,-2-3,-2-3,27-23,-55 34,-1-3,-1-1,-2-2,-2-1,-2-2,-1-2,-2-1,20-38,-41 62,0-2,-1 1,-1-1,-1-1,-1 1,-1-2,-1 1,-1 0,-1-1,-2 0,0 1,-1-1,-1 0,-2 0,0 1,-1-1,-6-14,-4-5,-2 0,-3 0,-1 2,-1 1,-7-6,-34-48,-40-42,16 32,-4 3,-5 5,-4 4,-14-4,51 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29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0 206,'0'0,"0"0,21-21,2 3,1 1,1 1,0 1,1 1,0 1,17-4,2 0,1 3,0 2,33-4,-36 9,1 2,0 2,19 3,-39 0,-1 2,0 1,0 0,0 2,0 1,-1 1,7 3,-29-10,1 0,-1 0,1 0,-1 0,1 1,-1-1,1 0,-1 0,1 1,-1-1,1 0,-1 1,1-1,-1 0,0 1,1-1,-1 1,0-1,1 0,-1 1,0-1,0 1,1-1,-1 1,0-1,0 1,0-1,0 1,1 0,-1-1,0 1,0-1,0 1,0-1,0 1,-1-1,1 1,0-1,0 1,0-1,0 1,-1-1,1 1,0-1,0 1,-1-1,1 1,0-1,-1 1,1-1,-1 1,-24 20,21-18,-21 14,-2-1,0-1,0-2,-25 9,-13 1,-41 7,96-24,18 0,25 3,-29-8,159 27,-92-17,0 2,60 21,-123-31,1 0,-1 0,0 1,0 0,-1 0,1 1,-1 0,0 0,0 1,0 0,-6-4,1 0,0 0,-1 0,0 0,1 1,-1-1,0 1,0-1,0 0,-1 1,1 0,0-1,-1 1,0-1,0 1,1 0,-2-1,1 1,0 0,0-1,-1 1,0-1,1 1,-1-1,0 1,0-1,0 1,-1-1,1 0,0 0,-1 0,0 0,1 0,-1 0,0 0,-9 10,0-1,-1 0,0-1,0 0,-1-1,-1-1,1 0,-1 0,-1-2,1 0,-8 2,-17 5,-1-2,-1-1,-32 2,20-6,0-2,0-2,-18-4,28-1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29:41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0 237,'3'0,"-1"0,1 0,-1-1,1 1,-1-1,1 1,-1-1,0 0,1 0,-1 0,0 0,1-1,10-3,60-18,41-14,-107 34,134-52,20 1,-114 41,0 1,1 3,0 2,0 2,32 1,-76 4,3-1,0 1,0 0,0 1,-1 0,1 0,0 0,-1 1,1 0,5 2,-12-3,1-1,0 1,-1-1,1 1,-1 0,1-1,-1 1,0 0,1 0,-1-1,0 1,1 0,-1 0,0-1,0 1,0 0,1 0,-1 0,0 0,0-1,0 1,0 0,-1 0,1 0,0-1,0 1,0 0,-1 0,1 0,0-1,-1 1,1 0,-1-1,1 1,-1 0,1-1,-1 1,-21 30,17-25,-12 15,-15 23,32-44,0 1,0 0,-1-1,1 1,0 0,0-1,0 1,1 0,-1 0,0-1,0 1,0 0,0-1,1 1,-1 0,0-1,1 1,-1-1,0 1,1 0,-1-1,1 1,-1-1,1 1,-1-1,1 1,-1-1,1 0,-1 1,1-1,0 0,-1 1,2-1,26 14,-23-12,125 49,-63-26,-2 2,20 15,-84-42,0 1,1-1,-1 1,0 0,0-1,0 1,0 0,0 0,0 0,0 0,0 0,0 0,0 0,-1 0,1 0,0 0,-1 0,1 1,0 0,-1-1,0-1,-1 1,1 0,0 0,0-1,0 1,-1 0,1 0,0-1,-1 1,1 0,-1-1,1 1,-1 0,1-1,-1 1,1-1,-1 1,1-1,-1 1,0-1,1 1,-1-1,0 0,-7 5,-1-1,0-1,0 0,0 0,-2 0,5-2,-451 110,386-97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29:43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1 133,'18'-9,"26"-9,1 2,0 3,0 1,2 2,4 1,-21 4,70-12,59-2,-105 16,-1 2,0 2,49 8,-102-9,1 0,-1 0,1 0,-1 0,1 0,-1 0,1 0,-1 0,0 0,1 0,-1 0,1 1,-1-1,1 0,-1 0,0 0,1 1,-1-1,1 0,-1 0,0 1,1-1,-1 0,0 1,0-1,1 0,-1 1,0-1,0 0,1 1,-1-1,0 1,0-1,0 0,0 1,0-1,1 1,-14 15,-37 16,40-26,-25 15,11-7,-1 2,-4 5,28-21,1 0,0 1,0-1,0 0,0 0,0 0,0 1,0-1,0 0,0 0,0 0,0 1,0-1,0 0,0 0,0 1,0-1,0 0,0 0,0 0,0 1,0-1,0 0,0 0,1 0,-1 1,0-1,0 0,0 0,0 0,0 0,1 0,-1 1,0-1,0 0,0 0,0 0,1 0,-1 0,0 0,0 0,0 0,1 1,-1-1,0 0,0 0,1 0,-1 0,0 0,0 0,0 0,1 0,-1 0,19 5,-13-3,57 19,-1 2,-2 3,0 3,53 36,-107-62,2 2,-1-1,1 2,-1-1,6 7,-12-11,0 0,0 0,0 0,0 0,0 0,0 0,0 1,-1-1,1 0,0 0,-1 1,1-1,-1 1,1-1,-1 0,0 1,0-1,0 1,1-1,-1 1,-1-1,1 1,0-1,0 0,0 1,-1-1,1 1,-1-1,1 0,-1 1,1-1,-2 1,-4 5,0-1,-1 0,0-1,0 0,0 0,-1 0,1-1,-1 0,0 0,0-1,-4 1,-1 1,-99 37,-1-5,-2-5,-14-2,36-10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29:51.7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4.7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643 1,'0'0,"0"0,-8 0,-1 0,-2 0,-2 0,-5 2,1 4,-4 3,0 2,-2 1,-4 6,-2-1,-2 1,3 0,3-2,4 0,2 0,2-1,2 2,1 1,0 2,-3 6,-3 2,-3 1,0 2,-1-1,1 0,2 3,2 3,2-1,1 2,4 2,0-1,4-2,-1-2,2-2,2-4,2-2,1 0,2 1,-1 0,5 3,-1 4,4 3,1 3,0-7,-1-7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9:29:53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6.5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606.43976"/>
      <inkml:brushProperty name="anchorY" value="-1057.33337"/>
      <inkml:brushProperty name="scaleFactor" value="0.5"/>
    </inkml:brush>
  </inkml:definitions>
  <inkml:trace contextRef="#ctx0" brushRef="#br0">266 100,'0'0,"0"0,-11 0,-1 0,-5 0,-5 3,0 3,1 3,1 2,2 5,1 1,1 3,1 1,3 2,4 4,3 5,2 4,1 1,2-1,4-1,2-5,1-8,2-3,-2-7,2-5,2-3,3-3,5-1,3-1,4 0,1-2,-1-4,-2-2,0-6,-2-1,1-4,0 0,0 0,0 1,-1 2,-2 1,-1 1,-5 0,-4-3,-4 1,-3-3,-2-3,-1-1,-4-6,-2-1,-4-1,-5 1,-2 3,-3 3,-3 4,-3 5,-2 6,-4 7,-3 9,-1 5,-2 4,1 4,2 4,4-1,5 0,5-2,2 1,6-1,4-2,4-1,3 2,1 0,2-4,-1-4,1-4,0-3,0-2,-1 1,0 0,0-1,0-1,6 3,6 2,9 1,7-2,16-1,11-1,11-4,10-1,-12-1,-13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48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0,'-2'17,"0"0,-1 0,0 0,-1-1,-1 1,-2 2,-14 57,18-61,1 0,0 1,1-1,1 0,1 0,0 1,1-1,0 0,2 0,-1 0,2-1,0 1,1-1,2 4,1 1,-1 1,-1 0,0 0,-2 1,-1 0,0 0,-1 8,-1-8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8.2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71.05432"/>
      <inkml:brushProperty name="anchorY" value="-2294.5603"/>
      <inkml:brushProperty name="scaleFactor" value="0.5"/>
    </inkml:brush>
  </inkml:definitions>
  <inkml:trace contextRef="#ctx0" brushRef="#br0">575 1,'0'0,"0"0,-18 8,0 1,-11 2,-6 5,-6 4,-5 1,-2 2,-4 5,2 5,2 3,6 4,4 6,4 3,5 6,9 4,6 1,6-2,4-1,6-3,4-6,4 1,9-1,7 6,4-1,2-1,-5-10,-6-12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9.9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845.82306"/>
      <inkml:brushProperty name="anchorY" value="-2338.02661"/>
      <inkml:brushProperty name="scaleFactor" value="0.5"/>
    </inkml:brush>
  </inkml:definitions>
  <inkml:trace contextRef="#ctx0" brushRef="#br0">369 0,'0'0,"0"0,-15 9,0-1,-5 4,-4 3,0 5,-2 4,2 2,3 3,1 5,3 5,4 2,1 3,4 0,2 4,2 2,3 0,3 0,4-2,3-4,6-5,5-4,3-5,4-6,1-7,1-6,4-5,0-6,3-5,-1-4,0-4,-2-4,-2-4,-3-3,-4-6,-4-4,-5-4,-5-3,-7-2,-7 2,-4 3,-4 2,-2 3,-4 2,-3 5,-4 0,-2 3,-1 3,-4 2,-4 5,-3 4,1 4,-2 2,2 5,3 4,1 3,2 3,4 2,5 0,3 2,2-1,3 0,3-3,4-3,3-3,3-3,1-1,1-2,1-1,2 4,3 2,4 3,1 3,6 2,9 1,7 1,14 0,15 0,15 0,11 0,5 0,-15-4,-18-2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2.2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14.40753"/>
      <inkml:brushProperty name="anchorY" value="-3851.53638"/>
      <inkml:brushProperty name="scaleFactor" value="0.5"/>
    </inkml:brush>
  </inkml:definitions>
  <inkml:trace contextRef="#ctx0" brushRef="#br0">255 1,'0'0,"0"0,-9 3,1 3,-7 3,-1 2,-1 2,0 1,0 4,1 0,3 0,4 0,3 1,2-3,3-4,1-3,3-4,4-3,5-4,3-4,2-3,-1-3,1-2,-3-1,-5 0,-2 3,-7-1,-7 1,-4 3,-7 2,-4 5,-1 5,1 8,2 5,1 4,5 0,4 2,7 0,5-2,6-2,7-3,4-5,5-4,3-5,2-9,1-4,-2-6,-4-1,-6-1,-8 1,-8 1,-8 2,-10 3,-9 6,-11 10,-5 9,-5 7,5 5,6 4,9-4,12-3,9-5,12-5,6-5,7-5,4-6,0-7,0-6,-6-5,-5 0,-4 3,-8 5,-2 15,1-1,0 1,-1-1,1 1,0 0,0-1,-1 1,1-1,0 1,-1 0,1-1,-1 1,1 0,0-1,-1 1,1 0,-1 0,1-1,-1 1,1 0,-1 0,1 0,-1 0,-20 3,-14 11,0 3,6-2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4.0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833.80316"/>
      <inkml:brushProperty name="anchorY" value="-3024.15405"/>
      <inkml:brushProperty name="scaleFactor" value="0.5"/>
    </inkml:brush>
  </inkml:definitions>
  <inkml:trace contextRef="#ctx0" brushRef="#br0">0 1583,'0'0,"0"0,9-3,2-3,4-3,0-2,5-5,3-7,2-4,2-8,-2-7,1-6,1-9,-3-11,-1-14,-4-17,-2-14,-1-1,-1-2,0 4,-4 4,-3 8,-6 9,-4 13,-9 11,-6 13,-6 13,-6 11,-5 11,-2 8,0 8,2 11,29-5,1 0,-1 0,1 0,0 0,0 0,-4 3,3 1,0-1,0 0,0 1,-4 7,-15 45,3 21,9 15,5 10,7 3,12 8,9 4,10-4,9 0,8-10,6-9,2-12,6-10,-11-19,-12-18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4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20.35236"/>
      <inkml:brushProperty name="anchorY" value="-3901.64185"/>
      <inkml:brushProperty name="scaleFactor" value="0.5"/>
    </inkml:brush>
  </inkml:definitions>
  <inkml:trace contextRef="#ctx0" brushRef="#br0">0 0,'0'0,"0"0,0 9,0 6,0 8,0 13,0 16,0 12,0 8,0-10,0-14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6.1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36.35242"/>
      <inkml:brushProperty name="anchorY" value="-5298.15039"/>
      <inkml:brushProperty name="scaleFactor" value="0.5"/>
    </inkml:brush>
  </inkml:definitions>
  <inkml:trace contextRef="#ctx0" brushRef="#br0">1 1043,'0'0,"0"0,12-6,2-6,9-11,8-14,11-16,7-9,6-11,4-7,-2-4,-5 0,-7 1,-8 0,-11 6,-12 7,-11 9,-11 9,-8 9,-7 12,19 28,0 0,1 1,-1-1,0 1,0 0,0 0,-3-1,-31-6,-5 10,-5 10,2 10,3 12,37-26,0 0,0 0,1 1,-5 8,4-5,1 0,1 0,0 1,-1 4,1 3,0 0,2-1,0 5,3 72,13 18,15 10,9 4,9-5,-27-79,15 23,24 28,-8-25,-13-22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48.8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63.27246"/>
      <inkml:brushProperty name="anchorY" value="-12265.71582"/>
      <inkml:brushProperty name="scaleFactor" value="0.5"/>
    </inkml:brush>
  </inkml:definitions>
  <inkml:trace contextRef="#ctx0" brushRef="#br0">148 31,'0'0,"0"0,-8 9,-1 0,-2 2,-2 2,-1 1,-1 1,0-3,0-3,-1-3,4-2,3-3,4 0,1-2,3 1,3-3,5-4,8-5,8-5,9-2,5-1,5 1,2 4,1 4,-3 4,-2 3,-4 6,-1 6,2 7,-1 6,-5 4,-7 6,-7 4,-7 4,-8 6,-9 1,-8 1,-9-3,-11-1,-8-3,-5-4,-4-5,0-6,1-4,8-7,4-4,8-5,8-2,9-3,6-1,4-3,4 0,3-2,5-3,2-3,6 0,4-2,7 0,8-1,6 3,5 6,9 6,2 8,6 10,4 9,3 8,5 5,-2 0,-14-7,-15-9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3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17,'3'-2,"0"0,0 0,0 1,1-1,-1 1,1-1,0 1,-1 0,1 0,0 1,0-1,-1 1,1 0,0 0,3 0,-5 1,0 0,0 1,-1-1,1 1,0-1,-1 1,0-1,1 1,-1 0,0-1,0 1,0 0,0 0,0 0,0 0,-1 0,1 0,0 0,-1 0,0 0,0 0,1 0,3 53,-4-48,-2 61,-3 0,-4 1,-7 23,-9 82,19-69,7 98,1-65,-2-101,0 26,3 14,-1-55,1-1,1 0,1 0,1-1,5 12,37 111,-5 1,-6 8,-29-122,-2 5,-5-31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48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0,'-2'17,"0"0,-1 0,0 0,-1-1,-1 1,-2 2,-14 57,18-61,1 0,0 1,1-1,1 0,1 0,0 1,1-1,0 0,2 0,-1 0,2-1,0 1,1-1,2 4,1 1,-1 1,-1 0,0 0,-2 1,-1 0,0 0,-1 8,-1-8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49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42,'-5'4,"1"-1,-1 1,1 0,0 1,1-1,-1 1,1 0,-1 0,2 0,-1 0,-1 4,4-10,1 0,-1 0,0 0,1 0,-1 0,0-1,0 1,1 0,-1 0,0 0,0-1,0 1,-1 0,1 0,0 0,0-1,-1 1,1 0,-1 0,1 0,-1 0,1 0,-1 0,1 0,-1 0,0 0,0 0,0 0,0 0,1 0,-1 1,0-1,0 0,0 0,-1 1,1-1,0 1,-1-1,-1 1,0-1,0 1,0 0,0 0,1 1,-1-1,0 0,0 1,0 0,0 0,0 0,1 0,-1 0,0 0,-1 2,-26 18,28-18,3-4,17-10,-8 4,-1 0,0-1,0 0,-1-1,0 0,0 0,-1 0,3-7,-21 24,5-2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49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42,'-5'4,"1"-1,-1 1,1 0,0 1,1-1,-1 1,1 0,-1 0,2 0,-1 0,-1 4,4-10,1 0,-1 0,0 0,1 0,-1 0,0-1,0 1,1 0,-1 0,0 0,0-1,0 1,-1 0,1 0,0 0,0-1,-1 1,1 0,-1 0,1 0,-1 0,1 0,-1 0,1 0,-1 0,0 0,0 0,0 0,0 0,1 0,-1 1,0-1,0 0,0 0,-1 1,1-1,0 1,-1-1,-1 1,0-1,0 1,0 0,0 0,1 1,-1-1,0 0,0 1,0 0,0 0,0 0,1 0,-1 0,0 0,-1 2,-26 18,28-18,3-4,17-10,-8 4,-1 0,0-1,0 0,-1-1,0 0,0 0,-1 0,3-7,-21 24,5-2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0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43,'27'-2,"0"-1,0-1,0-2,3-1,5-1,0 1,1 2,-29 5,1-1,0 1,0 1,0-1,0 1,0 1,-1-1,1 1,-1 1,1-1,-1 1,0 1,0-1,2 2,-1 1,0 0,0 1,0-1,-1 2,0-1,0 1,-1 0,0 0,-1 1,5 7,-6-7,0-1,0 1,-1-1,-1 1,1 0,-1 0,0 1,-1-1,0 0,-1 0,0 1,-1-1,0 4,-1 0,0-1,-2 1,1-1,-2 1,1-1,-2 0,0-1,0 1,-3 2,-1 1,-2 1,0-1,-1-1,0 0,-1-1,-1 0,0-1,0-1,-2-1,1 0,-1-1,0 0,-1-1,9-6,1 1,0-1,-1-1,1 1,-1-2,1 1,-4-1,10 0,0 0,0 0,0-1,0 1,-1-1,1 1,0-1,0 0,0 1,0-1,0 0,0-1,1 1,-2 0,2 0,1 0,-1-1,0 1,0 0,0 0,1 0,-1-1,1 1,-1 0,1 0,0-1,-1 1,1 0,0-1,0 1,0-1,0 1,0 0,0-1,0 1,0 0,1-1,-1 1,0-1,3-3,-1-1,0 1,1-1,0 1,0 0,1 0,-1 1,1-1,0 1,1-1,-1 1,5-3,-3 2,1 0,0 0,0 0,1 1,0 0,-1 0,1 1,7-2,-8 4,0 0,0 1,0 0,1 0,-1 0,0 1,0 0,0 0,0 1,0 0,0 0,0 1,3 1,17 9,-1 1,18 14,-9-6,175 91,-156-87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5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65,'2'-2,"-1"1,0 0,1 0,-1 0,1 0,-1 0,1 1,0-1,-1 0,1 1,0-1,0 1,-1 0,1-1,0 1,1 0,0-1,61-13,-21 4,1 1,0 3,26 0,190 5,83-3,-223 2,0 6,95 16,99 5,-75-12,-122-3,0-6,0-6,31-6,-1-9,118 3,-242 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6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1,'-3'6,"-1"0,1 0,1 0,-1 1,1-1,0 1,1-1,-1 1,1 0,1 0,-1 4,1 29,1 1,2-1,3 12,3 24,12 353,-21-410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7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1,'0'0,"0"0,0 28,0-20,0 0,1-1,0 1,1-1,-1 1,1-1,1 0,-1 1,3 3,-2-6,-1-1,0 0,1-1,0 1,0 0,0-1,0 0,1 0,-1 0,1 0,0 0,0-1,0 1,0-1,0 0,0-1,5 2,-16-3,0 0,1 1,-1 0,1 0,-1 0,1 1,0 0,-1 0,1 0,0 1,0 0,1 0,-1 1,-2 1,8-4,0-1,-1 0,1 0,0 0,0 0,0 0,0 0,-1 1,1-1,0 0,0 0,0 0,0 0,0 1,0-1,0 0,-1 0,1 0,0 1,0-1,0 0,0 0,0 0,0 1,0-1,0 0,0 0,0 0,0 1,0-1,0 0,0 0,1 0,-1 1,0-1,0 0,0 0,0 0,0 0,0 1,0-1,0 0,1 0,-1 0,0 0,0 1,13 2,16-5,-26 0,1 1,-1-1,0 0,0 0,0 0,0 0,0-1,-1 1,1-1,1-2,-3 4,0 1,0-1,0 0,0 0,-1 0,1 0,0 0,-1-1,1 1,-1 0,0 0,1 0,-1 0,0 0,1-1,-1 1,0 0,0 0,0-1,0 1,0 0,0 0,-1 0,1-1,0 1,-1 0,1 0,-1 0,1 0,-1 0,1 0,-1-1,0 1,0 0,0 1,1 0,-1 0,0-1,1 1,-1 0,0 0,0 0,1 0,-1 0,0 0,1 0,-1 0,0 0,0 1,1-1,-1 0,0 0,1 1,-1-1,1 0,-1 1,0-1,1 0,-1 1,1-1,-1 1,1-1,-1 1,-19 16,18-15,-4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9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1,'-26'0,"-1"0,0 2,0 1,-25 6,44-7,0 1,0 0,1 0,-1 0,1 1,0 0,0 0,0 1,0 0,1 0,0 1,0 0,0 0,1 0,0 0,0 1,1 0,-2 2,-1 7,0-1,1 1,1 0,1 1,0-1,1 1,1 0,-1 8,1 24,3-1,2 17,-2-44,1-1,2 1,0 0,3 10,-4-22,1-1,-1 1,1 0,1-1,0 0,0 0,1 0,-1-1,2 0,-1 0,2 1,13 10,0 0,2-2,0 0,11 4,-22-13,1 0,0-1,0-1,1 0,-1-1,1 0,0-1,0-1,9 0,-20-2,0 0,1-1,-1 0,0 0,0 0,1 0,-1 0,0-1,0 1,0-1,-1 0,1 0,0 0,-1 0,1 0,-1-1,0 1,1-1,-1 1,-1-1,1 0,0 0,-1 0,1 0,0-3,4-7,-1 0,-1-1,0 1,-1-1,1-7,-3 15,0-1,0 1,-1-1,0 1,0-1,0 1,-1 0,0-1,-1 1,1-1,-1 1,0 0,-1 0,1 0,-2 0,1 1,0 1,0 0,-1 0,0 0,0 0,0 0,0 1,0 0,-1 0,0 0,1 0,-1 1,0 0,0 0,-1 0,1 1,0-1,-3 1,-1 0,-1 0,0 1,0 0,1 1,-1 0,0 0,1 1,-1 0,1 1,0 0,0 0,0 1,0 0,0 1,1 0,0 0,-1 2,-2 0,1 1,0 0,1 1,0 0,0 0,1 1,0 0,1 0,0 1,1 0,0 0,-4 11,5-4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2.9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0,'0'0,"0"0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4.7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643 1,'0'0,"0"0,-8 0,-1 0,-2 0,-2 0,-5 2,1 4,-4 3,0 2,-2 1,-4 6,-2-1,-2 1,3 0,3-2,4 0,2 0,2-1,2 2,1 1,0 2,-3 6,-3 2,-3 1,0 2,-1-1,1 0,2 3,2 3,2-1,1 2,4 2,0-1,4-2,-1-2,2-2,2-4,2-2,1 0,2 1,-1 0,5 3,-1 4,4 3,1 3,0-7,-1-7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6.5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606.43976"/>
      <inkml:brushProperty name="anchorY" value="-1057.33337"/>
      <inkml:brushProperty name="scaleFactor" value="0.5"/>
    </inkml:brush>
  </inkml:definitions>
  <inkml:trace contextRef="#ctx0" brushRef="#br0">266 100,'0'0,"0"0,-11 0,-1 0,-5 0,-5 3,0 3,1 3,1 2,2 5,1 1,1 3,1 1,3 2,4 4,3 5,2 4,1 1,2-1,4-1,2-5,1-8,2-3,-2-7,2-5,2-3,3-3,5-1,3-1,4 0,1-2,-1-4,-2-2,0-6,-2-1,1-4,0 0,0 0,0 1,-1 2,-2 1,-1 1,-5 0,-4-3,-4 1,-3-3,-2-3,-1-1,-4-6,-2-1,-4-1,-5 1,-2 3,-3 3,-3 4,-3 5,-2 6,-4 7,-3 9,-1 5,-2 4,1 4,2 4,4-1,5 0,5-2,2 1,6-1,4-2,4-1,3 2,1 0,2-4,-1-4,1-4,0-3,0-2,-1 1,0 0,0-1,0-1,6 3,6 2,9 1,7-2,16-1,11-1,11-4,10-1,-12-1,-13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8.2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71.05432"/>
      <inkml:brushProperty name="anchorY" value="-2294.5603"/>
      <inkml:brushProperty name="scaleFactor" value="0.5"/>
    </inkml:brush>
  </inkml:definitions>
  <inkml:trace contextRef="#ctx0" brushRef="#br0">575 1,'0'0,"0"0,-18 8,0 1,-11 2,-6 5,-6 4,-5 1,-2 2,-4 5,2 5,2 3,6 4,4 6,4 3,5 6,9 4,6 1,6-2,4-1,6-3,4-6,4 1,9-1,7 6,4-1,2-1,-5-10,-6-12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09.9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845.82306"/>
      <inkml:brushProperty name="anchorY" value="-2338.02661"/>
      <inkml:brushProperty name="scaleFactor" value="0.5"/>
    </inkml:brush>
  </inkml:definitions>
  <inkml:trace contextRef="#ctx0" brushRef="#br0">369 0,'0'0,"0"0,-15 9,0-1,-5 4,-4 3,0 5,-2 4,2 2,3 3,1 5,3 5,4 2,1 3,4 0,2 4,2 2,3 0,3 0,4-2,3-4,6-5,5-4,3-5,4-6,1-7,1-6,4-5,0-6,3-5,-1-4,0-4,-2-4,-2-4,-3-3,-4-6,-4-4,-5-4,-5-3,-7-2,-7 2,-4 3,-4 2,-2 3,-4 2,-3 5,-4 0,-2 3,-1 3,-4 2,-4 5,-3 4,1 4,-2 2,2 5,3 4,1 3,2 3,4 2,5 0,3 2,2-1,3 0,3-3,4-3,3-3,3-3,1-1,1-2,1-1,2 4,3 2,4 3,1 3,6 2,9 1,7 1,14 0,15 0,15 0,11 0,5 0,-15-4,-18-2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0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43,'27'-2,"0"-1,0-1,0-2,3-1,5-1,0 1,1 2,-29 5,1-1,0 1,0 1,0-1,0 1,0 1,-1-1,1 1,-1 1,1-1,-1 1,0 1,0-1,2 2,-1 1,0 0,0 1,0-1,-1 2,0-1,0 1,-1 0,0 0,-1 1,5 7,-6-7,0-1,0 1,-1-1,-1 1,1 0,-1 0,0 1,-1-1,0 0,-1 0,0 1,-1-1,0 4,-1 0,0-1,-2 1,1-1,-2 1,1-1,-2 0,0-1,0 1,-3 2,-1 1,-2 1,0-1,-1-1,0 0,-1-1,-1 0,0-1,0-1,-2-1,1 0,-1-1,0 0,-1-1,9-6,1 1,0-1,-1-1,1 1,-1-2,1 1,-4-1,10 0,0 0,0 0,0-1,0 1,-1-1,1 1,0-1,0 0,0 1,0-1,0 0,0-1,1 1,-2 0,2 0,1 0,-1-1,0 1,0 0,0 0,1 0,-1-1,1 1,-1 0,1 0,0-1,-1 1,1 0,0-1,0 1,0-1,0 1,0 0,0-1,0 1,0 0,1-1,-1 1,0-1,3-3,-1-1,0 1,1-1,0 1,0 0,1 0,-1 1,1-1,0 1,1-1,-1 1,5-3,-3 2,1 0,0 0,0 0,1 1,0 0,-1 0,1 1,7-2,-8 4,0 0,0 1,0 0,1 0,-1 0,0 1,0 0,0 0,0 1,0 0,0 0,0 1,3 1,17 9,-1 1,18 14,-9-6,175 91,-156-87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2.2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14.40753"/>
      <inkml:brushProperty name="anchorY" value="-3851.53638"/>
      <inkml:brushProperty name="scaleFactor" value="0.5"/>
    </inkml:brush>
  </inkml:definitions>
  <inkml:trace contextRef="#ctx0" brushRef="#br0">255 1,'0'0,"0"0,-9 3,1 3,-7 3,-1 2,-1 2,0 1,0 4,1 0,3 0,4 0,3 1,2-3,3-4,1-3,3-4,4-3,5-4,3-4,2-3,-1-3,1-2,-3-1,-5 0,-2 3,-7-1,-7 1,-4 3,-7 2,-4 5,-1 5,1 8,2 5,1 4,5 0,4 2,7 0,5-2,6-2,7-3,4-5,5-4,3-5,2-9,1-4,-2-6,-4-1,-6-1,-8 1,-8 1,-8 2,-10 3,-9 6,-11 10,-5 9,-5 7,5 5,6 4,9-4,12-3,9-5,12-5,6-5,7-5,4-6,0-7,0-6,-6-5,-5 0,-4 3,-8 5,-2 15,1-1,0 1,-1-1,1 1,0 0,0-1,-1 1,1-1,0 1,-1 0,1-1,-1 1,1 0,0-1,-1 1,1 0,-1 0,1-1,-1 1,1 0,-1 0,1 0,-1 0,-20 3,-14 11,0 3,6-2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4.0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833.80316"/>
      <inkml:brushProperty name="anchorY" value="-3024.15405"/>
      <inkml:brushProperty name="scaleFactor" value="0.5"/>
    </inkml:brush>
  </inkml:definitions>
  <inkml:trace contextRef="#ctx0" brushRef="#br0">0 1583,'0'0,"0"0,9-3,2-3,4-3,0-2,5-5,3-7,2-4,2-8,-2-7,1-6,1-9,-3-11,-1-14,-4-17,-2-14,-1-1,-1-2,0 4,-4 4,-3 8,-6 9,-4 13,-9 11,-6 13,-6 13,-6 11,-5 11,-2 8,0 8,2 11,29-5,1 0,-1 0,1 0,0 0,0 0,-4 3,3 1,0-1,0 0,0 1,-4 7,-15 45,3 21,9 15,5 10,7 3,12 8,9 4,10-4,9 0,8-10,6-9,2-12,6-10,-11-19,-12-18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4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20.35236"/>
      <inkml:brushProperty name="anchorY" value="-3901.64185"/>
      <inkml:brushProperty name="scaleFactor" value="0.5"/>
    </inkml:brush>
  </inkml:definitions>
  <inkml:trace contextRef="#ctx0" brushRef="#br0">0 0,'0'0,"0"0,0 9,0 6,0 8,0 13,0 16,0 12,0 8,0-10,0-14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16.1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36.35242"/>
      <inkml:brushProperty name="anchorY" value="-5298.15039"/>
      <inkml:brushProperty name="scaleFactor" value="0.5"/>
    </inkml:brush>
  </inkml:definitions>
  <inkml:trace contextRef="#ctx0" brushRef="#br0">1 1043,'0'0,"0"0,12-6,2-6,9-11,8-14,11-16,7-9,6-11,4-7,-2-4,-5 0,-7 1,-8 0,-11 6,-12 7,-11 9,-11 9,-8 9,-7 12,19 28,0 0,1 1,-1-1,0 1,0 0,0 0,-3-1,-31-6,-5 10,-5 10,2 10,3 12,37-26,0 0,0 0,1 1,-5 8,4-5,1 0,1 0,0 1,-1 4,1 3,0 0,2-1,0 5,3 72,13 18,15 10,9 4,9-5,-27-79,15 23,24 28,-8-25,-13-22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1:48.8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63.27246"/>
      <inkml:brushProperty name="anchorY" value="-12265.71582"/>
      <inkml:brushProperty name="scaleFactor" value="0.5"/>
    </inkml:brush>
  </inkml:definitions>
  <inkml:trace contextRef="#ctx0" brushRef="#br0">148 31,'0'0,"0"0,-8 9,-1 0,-2 2,-2 2,-1 1,-1 1,0-3,0-3,-1-3,4-2,3-3,4 0,1-2,3 1,3-3,5-4,8-5,8-5,9-2,5-1,5 1,2 4,1 4,-3 4,-2 3,-4 6,-1 6,2 7,-1 6,-5 4,-7 6,-7 4,-7 4,-8 6,-9 1,-8 1,-9-3,-11-1,-8-3,-5-4,-4-5,0-6,1-4,8-7,4-4,8-5,8-2,9-3,6-1,4-3,4 0,3-2,5-3,2-3,6 0,4-2,7 0,8-1,6 3,5 6,9 6,2 8,6 10,4 9,3 8,5 5,-2 0,-14-7,-15-9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17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8,'0'0,"0"0,0 0,0 0,0 0,0 0,2-2,2-1,-1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17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2243,'9'-5,"-1"0,1-1,-1-1,0 1,0-2,18-13,700-519,-343 280,407-204,-424 280,7 16,350-104,-659 251,321-104,138-15,-476 130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20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4,'120'-2,"-3"0,17 7,-99-3,0 2,0 2,0 1,-1 2,30 11,-55-16,0 0,0 0,0 1,0 0,-1 1,0 0,0 0,5 5,-9-6,-1-1,1 0,-1 1,0-1,0 1,0 0,-1 0,0 0,0 0,0 1,0-1,-1 0,0 1,0-1,0 1,-1 2,0 7,-1 0,-1 0,0 0,-1 0,0 0,-1-1,-1 1,-2 3,-14 28,-21 36,40-79,-41 71,-3-2,-49 58,-3-13,-22 14,63-72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27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350 1,'-21'0,"-9"0,1 2,-26 4,42-4,1 1,0 0,-1 1,1 0,0 1,1 0,-11 7,20-11,1 0,0 0,-1 0,1 0,0 0,0 0,-1 0,1 1,0-1,0 0,0 1,1-1,-1 0,0 1,0-1,1 1,-1-1,1 1,0 0,-1-1,1 1,0 1,0-1,0 1,1 0,-1 0,1 0,0-1,0 1,0 0,0-1,0 1,1-1,-1 1,2 1,7 8,0 0,1 0,0-2,10 9,-11-11,69 58,-49-44,-2 2,0 1,-2 0,-1 2,9 14,-32-38,1 0,-1 1,0-1,0 1,0 0,-1 0,1-1,-1 1,0 0,0 0,0 1,0-1,-1 0,0 0,0 0,0 0,0 0,-1 4,-1-2,0 0,0-1,-1 1,0-1,0 0,0 0,-1 0,1 0,-1 0,0-1,-1 0,-3 3,-22 18,-1-2,-1-2,-1-1,-1-1,-1-2,0-1,-1-2,-1-1,-29 5,37-11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28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1,'7'175,"0"9,-7-171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5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65,'2'-2,"-1"1,0 0,1 0,-1 0,1 0,-1 0,1 1,0-1,-1 0,1 1,0-1,0 1,-1 0,1-1,0 1,1 0,0-1,61-13,-21 4,1 1,0 3,26 0,190 5,83-3,-223 2,0 6,95 16,99 5,-75-12,-122-3,0-6,0-6,31-6,-1-9,118 3,-242 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28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29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0,'-3'5,"0"1,0-1,1 1,0-1,0 1,0 0,1-1,-1 1,1 3,-2 6,-9 42,2-1,3 1,3 1,2 48,41-173,-23 44,0 0,2 1,0 1,2 1,16-13,-24 23,0 0,1 1,0 1,0 0,1 0,0 2,0 0,1 0,0 1,0 1,2 0,-10 3,0 1,1 0,-1 0,1 0,-1 1,0 0,1 1,-1 0,0 0,0 0,0 1,0 0,-1 0,1 0,-1 1,0 0,0 1,0-1,0 1,-1 1,0-1,4 5,10 14,0 2,-1 0,-2 0,9 22,-21-41,21 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48 326,'-2'2,"1"-1,-1 1,1-1,0 1,0-1,-1 1,1 0,0 0,0 0,0-1,1 1,-1 1,-1 1,-4 10,1 0,0 0,1 1,1 0,0 0,1 0,0 0,1 0,1 0,1 0,0 0,2 6,2 12,2 0,1-1,1 0,2 0,3 3,0-2,2-1,1 0,1-1,20 24,-28-41,1-1,1 0,0-1,0 0,1-1,1 0,0-1,1-1,-1 0,2-1,1 1,-10-7,0 1,0-1,0 0,0 0,1-1,-1 0,0 0,1-1,-1 0,1 0,-1-1,1 0,-1 0,0-1,0 0,4-1,-1-2,0 0,0 0,-1-1,0 0,0 0,0-1,-1 0,0-1,-1 0,0 0,1-1,16-23,-2-1,-1-1,-1-1,-2 0,-2-2,0-5,10-31,-3-1,7-54,-22 95,-3 0,0 0,-2-1,-2 1,-1-1,-2-19,1 44,0 0,-1-1,0 1,-1 0,1 0,-2 0,1 1,-1-1,-1 1,1-1,-2 2,1-1,-1 0,0 1,0 0,-1 1,0-1,0 1,0 0,-1 1,0 0,0 0,-1 1,1 0,-4-1,-2 0,-1 1,0 0,1 1,-1 0,-1 2,1-1,0 2,0 0,0 1,-1 1,-7 1,2 2,1 0,0 2,0 0,0 1,1 1,1 1,-1 1,1 1,-11 8,1 2,2 1,0 1,1 1,2 1,0 1,2 2,1 0,-15 29,31-50,0-1,0-1,1 1,0 0,0 0,0 4,2-10,1 1,0-1,-1 0,1 0,0 1,0-1,0 0,0 1,0-1,0 0,0 0,1 1,-1-1,0 0,1 0,-1 0,1 1,-1-1,1 0,0 0,-1 0,1 0,0 0,0 0,0 0,0 0,0 0,0-1,0 1,0 0,0-1,0 1,0 0,1-1,12 5,0-1,1-1,0-1,0 0,0-1,0 0,0-1,0-1,2-1,10 1,173-10,10-10,200-36,-214 28,-101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1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1,'0'0,"3"2,5 4,7 3,13 2,14 0,18-1,15 0,13-3,6-3,-1-1,-8-5,-15-1,-18 0,-18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1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1 150,'0'0,"3"0,10 0,21-3,24-3,24-3,32-4,17-6,17-4,2-6,-23 2,-34 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2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0,'0'0,"0"0,0 0,0 0,0 8,0 16,3 25,-2 25,-1 25,-1 21,-2 9,-1 0,0-7,1-17,1-19,0-22,2-21,-1-19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3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90,'-17'26,"-1"-2,12-17,11-19,5-4,-2-1,0 0,0-1,-2 0,0 0,-1-3,-32 64,21-33,3-6,1 0,-1 0,1 0,0 0,0 1,0-1,1 0,-1 1,1-1,0 1,0 0,2-5,-1 0,0 1,0-1,1 0,-1 0,0 0,0 0,1 0,-1 0,0 1,0-1,1 0,-1 0,0 0,1 0,-1 0,0 0,1 0,-1 0,0 0,0 0,1 0,-1-1,0 1,0 0,1 0,-1 0,0 0,1 0,-1 0,0-1,0 1,0 0,1 0,-1 0,0-1,0 1,0 0,1 0,-1-1,0 1,0 0,0 0,0-1,0 1,0 0,0-1,12-12,-8 6,0 0,-1 0,0 0,0-1,-1 1,2-8,-4 13,1 0,-1 0,0 0,0 0,0 0,0 0,0 1,0-1,0 0,-1 0,1 0,-1 0,0 1,0-2,1 2,-1 0,0 0,1 1,-1-1,0 0,0 0,0 1,0-1,0 1,0-1,0 1,0-1,0 1,0-1,0 1,0 0,0 0,0-1,0 1,0 0,0 0,0 0,-1 0,1 0,0 1,0-1,-10 2,1 0,0 1,0 1,0 0,0 0,1 1,-7 3,-3 2,1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4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0 158,'0'0,"7"-3,34-21,2 2,0 2,2 2,0 1,1 3,0 2,1 2,37-3,-54 10,-1 2,1 1,-1 1,1 2,-1 1,5 2,-23-4,-1 1,1-1,-1 2,0 0,0 0,0 1,0 0,-1 1,0 0,0 0,0 1,-1 0,0 0,0 1,-1 0,0 1,-1-1,1 2,-4-4,0 0,0 0,0 0,-1 0,0 0,-1 0,1 1,-1-1,0 1,-1-1,0 1,0-1,0 1,-1-1,0 2,-1 1,0 0,-1 0,0-1,-1 1,0-1,0 0,0 0,-1 0,-1-1,0 1,-10 11,-2-1,0 0,-1-1,-1-2,0 0,-1-1,-8 4,-23 10,-2-2,0-2,-1-2,-1-3,-1-3,-1-2,0-2,-51 3,99-15,4 1,0 0,0-1,0 0,0 0,0 0,-2-1,8 0,0 1,0 0,0 0,0 0,0-1,0 1,0 0,0 0,0 0,0-1,0 1,0 0,0 0,1 0,-1-1,0 1,0 0,0 0,0 0,0 0,0-1,0 1,1 0,-1 0,0 0,0 0,0 0,0-1,1 1,-1 0,0 0,0 0,0 0,0 0,1 0,-1 0,0 0,0 0,0 0,1 0,-1 0,0 0,0 0,0 0,1 0,-1 0,0 0,0 0,0 0,1 0,20-6,51-4,0 4,28 2,151 6,257 26,-398-18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4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0 282,'4'0,"-1"0,1 0,-1 0,1 0,-1-1,0 1,1-1,-1 0,3-1,11-2,760-114,454 2,-87 78,-1041 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5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1120,'0'0,"4"-4,60-83,14-30,-5 7,-60 90,164-248,-142 208,-2-2,-3 0,12-40,-35 82,-1-1,0 0,-2 0,0-3,-3 19,0 0,-1-1,1 1,-1-1,0 1,-1 0,0-1,0 1,0 0,0 0,-1 0,0 0,0 0,0 0,0 0,-1 0,0 1,-2-4,3 6,0 0,0 1,0-1,0 0,0 1,0-1,-1 1,1 0,0 0,-1 0,1 0,-1 0,1 0,-1 1,0-1,1 1,-1 0,-1 0,0 0,-1 0,0 1,0 0,1 0,-1 0,1 1,-1-1,1 1,0 0,-1 1,-8 5,1 0,0 1,0 0,1 1,0 0,-3 5,-4 6,1 1,1 1,0 0,2 1,1 1,1 0,1 1,1 0,1 0,-1 9,6-19,1 1,0-1,1 1,1-1,0 1,1 0,1-1,1 1,0-1,1 1,1-1,0 0,2 0,-1 0,2-1,0 0,9 14,1-5,2-1,0-1,1-1,1 0,1-2,4 3,18 10,1-2,42 22,-22-19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6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1,'-3'6,"-1"0,1 0,1 0,-1 1,1-1,0 1,1-1,-1 1,1 0,1 0,-1 4,1 29,1 1,2-1,3 12,3 24,12 353,-21-410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36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0,'0'0,"0"0,0 0,0 2,0 6,-3 9,0 16,2 23,7 23,4 16,6 14,0-2,-2-19,-5-25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74,'5'1,"1"-1,0 1,-1-1,1 0,-1-1,1 1,-1-1,4-1,16-2,1186-64,-918 68,-243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1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96,'12'-1,"0"0,0-1,-1 0,11-3,18-4,226-27,2 12,45 11,250 14,17-1,-512-3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1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0,'42'3,"1"1,-1 2,9 3,2 1,88 15,3 7,-100-20,0 2,-1 1,0 3,-1 1,11 9,-42-21,0 0,0 0,-1 1,0 1,-1-1,1 2,-2-1,1 1,-2 1,1-1,-1 1,3 9,-5-10,-1 0,-1 1,0-1,0 1,-1 0,-1 0,1 0,-2 0,0 0,0 0,-1 0,0-1,-1 1,0 0,-1 1,-3 8,-1 1,-1-1,-1 0,-1 0,0-1,-2 0,0-1,-9 10,-8 5,0 0,-2-3,-28 22,0-6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2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1564,'5'-1,"0"-1,0 0,0 0,0 0,0 0,0-1,-1 0,1 0,-1 0,0 0,0-1,3-4,8-4,79-65,-4-5,-3-3,-5-4,-3-3,-4-3,-5-4,17-39,-53 79,-2-2,-4-2,12-40,-28 69,-2-1,-2 0,-1-1,-1 1,-2-1,-2 0,-2-26,-1 46,-1 0,0 1,-1-1,-2-3,4 13,-1 0,0 0,-1 1,0-1,1 1,-2 0,1-1,-1 2,1-1,-1 0,0 1,-1-1,4 4,-1 0,1 0,-1 0,0 0,1 0,-1 0,0 0,1 0,-1 1,0-1,0 1,1-1,-1 1,0 0,0 0,0 0,0 0,0 0,1 0,-1 0,0 1,0-1,0 1,1-1,-1 1,0 0,0-1,1 1,-1 0,0 1,-4 2,0 1,1-1,0 1,0 0,0 1,0-1,-2 5,-6 10,2 0,0 1,1 0,1 1,1 0,1 1,0-1,-1 17,-1 16,3 0,2 0,2 11,2-19,3 0,2-1,2 1,2-1,1 0,3-1,2 0,11 22,1-10,1-1,3-2,3-1,2-1,2-3,7 6,-5-11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3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3,0 8,3 14,0 18,3 18,-3 17,-1 10,-1-1,-1-5,-1-9,-2-10,-1-15,1-16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3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1 173,'0'0,"0"0,2 0,7 0,15-2,27-7,27-3,27-5,20-4,15-4,5 0,-10 2,-20 5,-30 5,-29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3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1 124,'0'0,"2"0,9 0,17-3,21-2,27-7,25-5,21-3,14-4,-17 0,-27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4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2,0 6,0 12,3 16,3 25,3 24,0 20,-2 19,-2 15,-1 2,-2-9,-1-19,-1-26,-1-29,1-23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5.2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84,'0'0,"0"0,0 0,0 0,0 0,0 0,15 0,-12-1,0 0,0 0,0 0,0 0,0 0,0-1,-1 1,1-1,0 0,-1 0,0 0,1 0,-1 0,0-1,0 1,0-1,0 1,0-1,0-1,-1 3,-1 0,1-1,-1 1,1 0,-1 0,1 0,-1-1,0 1,0 0,1 0,-1-1,0 1,0 0,0 0,-1-1,1 1,0 0,0 0,-1-1,1 1,-1 0,1 0,-1 0,1-1,-1 1,0 0,1 0,-1 0,0 0,0 0,0 0,0 1,0-1,0 0,0 0,0 1,0-1,0 1,0-1,0 1,-1-1,1 1,0-1,0 1,-1 0,1 0,-1 0,-1-1,1 1,0 0,-1 0,1 0,0 0,0 1,-1-1,1 1,0-1,0 1,0 0,-1-1,1 1,0 0,0 1,0-1,1 0,-1 1,0-1,0 1,1-2,1 1,-1 0,0-1,1 1,-1 0,1 0,-1 0,1 0,-1-1,1 1,-1 0,1 0,0 0,0 0,-1 0,1 0,0 0,0 0,0 0,0 0,0 0,0 0,0 0,1 0,-1 0,0-1,0 1,1 0,-1 0,0 0,1 0,-1 0,1 0,0-1,-1 1,1 0,-1 0,1-1,0 1,0-1,-1 1,1 0,0-1,0 1,0-1,0 0,0 1,2 1,0 0,0-1,1 1,-1-1,0 1,1-1,0 0,-1-1,1 1,-1 0,1-1,0 0,0 0,-1 0,1 0,0-1,-1 1,1-1,-1 0,1 0,-1-1,1 1,-1-1,0 1,1-1,-1 0,0 0,0 0,0-1,-1 1,1-1,-1 0,1 1,0-2,-3 0,-5 6,-5 6,8-7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7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1,'0'0,"0"0,0 28,0-20,0 0,1-1,0 1,1-1,-1 1,1-1,1 0,-1 1,3 3,-2-6,-1-1,0 0,1-1,0 1,0 0,0-1,0 0,1 0,-1 0,1 0,0 0,0-1,0 1,0-1,0 0,0-1,5 2,-16-3,0 0,1 1,-1 0,1 0,-1 0,1 1,0 0,-1 0,1 0,0 1,0 0,1 0,-1 1,-2 1,8-4,0-1,-1 0,1 0,0 0,0 0,0 0,0 0,-1 1,1-1,0 0,0 0,0 0,0 0,0 1,0-1,0 0,-1 0,1 0,0 1,0-1,0 0,0 0,0 0,0 1,0-1,0 0,0 0,0 0,0 1,0-1,0 0,0 0,1 0,-1 1,0-1,0 0,0 0,0 0,0 0,0 1,0-1,0 0,1 0,-1 0,0 0,0 1,13 2,16-5,-26 0,1 1,-1-1,0 0,0 0,0 0,0 0,0-1,-1 1,1-1,1-2,-3 4,0 1,0-1,0 0,0 0,-1 0,1 0,0 0,-1-1,1 1,-1 0,0 0,1 0,-1 0,0 0,1-1,-1 1,0 0,0 0,0-1,0 1,0 0,0 0,-1 0,1-1,0 1,-1 0,1 0,-1 0,1 0,-1 0,1 0,-1-1,0 1,0 0,0 1,1 0,-1 0,0-1,1 1,-1 0,0 0,0 0,1 0,-1 0,0 0,1 0,-1 0,0 0,0 1,1-1,-1 0,0 0,1 1,-1-1,1 0,-1 1,0-1,1 0,-1 1,1-1,-1 1,1-1,-1 1,-19 16,18-15,-4 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6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1 258,'9'-21,"0"6,0 0,1 0,0 1,1 0,1 0,0 2,1-1,0 2,1-1,0 2,1 0,0 1,1 0,-1 1,16-4,-9 3,1 1,0 1,1 1,-1 2,1 0,0 1,0 2,0 0,1 1,-1 2,11 2,-20-1,0 1,1 0,-1 1,-1 1,1 0,-1 1,0 1,-1 0,1 1,-2 0,1 1,8 10,-14-13,0 0,-1 0,1 1,-2 0,1 0,-1 0,-1 1,1 0,-1 0,-1 0,0 0,0 1,-1-1,0 1,0 0,-1-1,-1 1,0 0,0 0,-1 0,0 1,-3 5,0-1,-1 1,-1-1,-1 0,0 0,0-1,-2 1,0-2,0 0,-1 0,-1 0,-8 6,-3 3,-1-1,-2-1,0-1,-1-1,0-2,-6 2,6-5,-1-1,0-1,-1-1,-27 5,39-11,0-1,0-1,0 0,-1-1,1-1,-1-1,1 0,0-1,-10-3,26 5,-1 0,0 0,0 0,0 0,1-1,-1 1,0 0,0 0,0-1,1 1,-1-1,0 1,1 0,-1-1,0 1,1-1,-1 0,0 1,1-1,-1 0,1 1,-1-1,1 0,0 1,-1-2,1 1,0 1,0-1,1 0,-1 0,0 0,1 0,-1 1,0-1,1 0,-1 0,1 1,-1-1,1 0,-1 0,1 1,0-1,-1 1,1-1,0 0,42-25,-12 13,1 0,-1 2,2 2,0 1,0 1,0 2,1 1,-1 2,1 1,24 3,-14 2,0 2,0 1,-1 3,0 2,-1 1,0 3,33 16,8 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7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1 328,'24'-1,"58"-9,1-3,23-10,27-4,305-41,50 15,443-11,-895 62,209-11,387-32,-572 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7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624 0,'-19'1,"0"1,0 0,-13 5,-17 2,-46 3,-26 4,-98 27,213-41,1-1,0 1,0-1,-1 1,2 1,-1-1,-4 3,8-4,1-1,-1 0,1 1,0-1,-1 1,1-1,0 1,-1-1,1 1,0-1,-1 1,1-1,0 1,0-1,0 1,0-1,-1 1,1-1,0 1,0-1,0 1,0 0,0-1,0 1,0-1,0 1,1 0,-1 0,1 1,0-1,0 1,0-1,1 1,-1-1,0 0,0 0,1 0,-1 1,1-1,-1 0,1-1,-1 1,42 22,1-3,1-1,0-3,1-1,1-2,9 3,-18-5,-23-7,0 0,0 1,0 0,-1 1,1 1,-2 0,1 1,-13-7,0 0,0-1,0 1,0 0,0 0,0-1,0 1,-1 0,1 0,0 0,0 0,-1 0,1 0,-1 0,1 0,-1 0,1 1,-1-1,0 0,1 0,-1 0,0 1,0-1,0 0,0 0,0 0,0 1,0-1,-1 0,1 0,0 0,-1 0,1 1,-1-1,1 0,-1 0,1 0,-1 0,0 1,-3 3,-1 0,1-1,-1 1,0-1,0 0,0 0,-2 0,-36 23,-2-3,-1-1,-1-2,-1-3,0-2,-1-1,-42 5,53-13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8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0,'0'0,"0"0,0 2,0 6,0 7,0 7,-3 8,0 4,0 3,1-2,0-6,1-9,1-8,0-6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8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0,0 0,2 0,2 0,-1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49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18,0 141,1-164,1 1,1 0,-1 0,1 0,-1 0,1 0,0 0,2-1,0-1,6-7,-1 1,2 0,0 1,0 0,1 1,0 1,0 0,1 0,1 2,-1-1,7 0,-13 5,0 0,1 1,0-1,0 2,-1 0,1 0,0 0,0 1,0 0,0 1,0 0,0 1,0-1,-1 2,1-1,-1 1,1 1,-1-1,0 1,0 1,2 1,2 3,-1 0,-1 0,1 1,-1 1,-1-1,0 2,-1-1,1 2,8 15,-2 1,12 27,-12-18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0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374 63,'-18'20,"3"0,1 1,1 0,2 1,0 0,1 0,1 1,1 1,1-1,-2 15,4-17,2 0,1 1,0-1,2 0,0 1,1-1,2 1,0-1,1 0,1 0,1 2,-2-13,0 0,0-1,1 1,0-1,1 0,0 0,1 0,-1-1,1 0,1-1,0 1,0-1,0-1,1 0,0 0,0 0,1-1,-1-1,10 4,-5-3,1-2,-1 1,1-2,0 0,0 0,0-2,0 0,-1 0,1-2,0 0,0 0,-1-2,1 1,-1-2,7-2,-1-2,0 0,-1-1,0-1,0-1,-1 0,-1-2,0 0,-1 0,-1-2,0 0,-1-1,3-4,-6 5,0 0,-1-1,-1 0,-1-1,0 1,-1-2,-1 1,-1-1,0 0,-2 0,0 0,-1 0,-1 0,0-1,-2 1,0 8,0 0,-1 1,0-1,-1 1,0 0,0 0,-1 0,-1 0,0 1,0-1,-1 1,0 0,0 1,-1 0,0 0,-1 0,1 1,-2 0,-1-1,-4-2,-1 1,0 1,0 1,-1 0,1 0,-2 2,1 0,-1 1,1 1,-1 0,-14 0,-18 2,0 2,-1 2,1 3,0 1,1 3,0 2,1 2,0 2,1 2,-16 9,46-20,1 1,0 0,1 1,-1 0,2 1,-3 2,15-11,0 0,0-1,0 1,0 0,0 0,0 0,1 0,-1 0,0 0,0 0,1 1,-1-1,1 0,-1 0,1 0,-1 1,1-1,0 0,0 1,-1-1,1 0,0 0,0 1,0-1,0 0,1 1,-1-1,0 0,1 1,-1-1,0 0,1 0,-1 0,1 1,0-1,0 0,-1 0,1 0,0 0,0 0,0 0,0 0,1 0,4 3,0 1,0-2,1 1,-1-1,1 0,0 0,5 0,19 6,1-1,0-2,0-1,0-2,5-1,168-4,-189 1,257-19,126-31,-227 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77,'0'0,"0"0,12-2,41-13,0 3,0 2,42-1,166-2,-200 11,961-4,-632 3,-251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5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1 177,'10'-7,"0"0,0 0,1 1,0 1,1-1,-1 2,1 0,0 0,0 1,4-1,16-5,82-20,2 4,0 5,1 5,18 5,476-1,-276 18,0 16,-3 14,0 14,219 68,-349-60,-3 8,-3 8,-3 10,53 37,326 188,-493-268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6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1,'40'18,"1"-2,3-1,40 16,-78-29,154 67,-127-52,0 1,-1 2,18 14,-44-29,1 0,-1 0,0 1,-1 0,1 0,-1 0,0 1,-1 0,1 0,1 5,-4-7,-1-1,1 1,-1 0,0 0,0-1,-1 1,1 0,-1 0,0 0,-1 0,1 0,-1 0,0-1,0 1,-1 0,1-1,-1 1,-1 2,-4 8,-2-1,1 0,-2 0,0-1,0-1,-1 1,-1-2,0 1,-1-1,-32 25,-48 28,-15 4,-4-6,-10 0,42-24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59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325 1,'-26'0,"-1"0,0 2,0 1,-25 6,44-7,0 1,0 0,1 0,-1 0,1 1,0 0,0 0,0 1,0 0,1 0,0 1,0 0,0 0,1 0,0 0,0 1,1 0,-2 2,-1 7,0-1,1 1,1 0,1 1,0-1,1 1,1 0,-1 8,1 24,3-1,2 17,-2-44,1-1,2 1,0 0,3 10,-4-22,1-1,-1 1,1 0,1-1,0 0,0 0,1 0,-1-1,2 0,-1 0,2 1,13 10,0 0,2-2,0 0,11 4,-22-13,1 0,0-1,0-1,1 0,-1-1,1 0,0-1,0-1,9 0,-20-2,0 0,1-1,-1 0,0 0,0 0,1 0,-1 0,0-1,0 1,0-1,-1 0,1 0,0 0,-1 0,1 0,-1-1,0 1,1-1,-1 1,-1-1,1 0,0 0,-1 0,1 0,0-3,4-7,-1 0,-1-1,0 1,-1-1,1-7,-3 15,0-1,0 1,-1-1,0 1,0-1,0 1,-1 0,0-1,-1 1,1-1,-1 1,0 0,-1 0,1 0,-2 0,1 1,0 1,0 0,-1 0,0 0,0 0,0 0,0 1,0 0,-1 0,0 0,1 0,-1 1,0 0,0 0,-1 0,1 1,0-1,-3 1,-1 0,-1 0,0 1,0 0,1 1,-1 0,0 0,1 1,-1 0,1 1,0 0,0 0,0 1,0 0,0 1,1 0,0 0,-1 2,-2 0,1 1,0 0,1 1,0 0,0 0,1 1,0 0,1 0,0 1,1 0,0 0,-4 11,5-4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8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542 31,'-32'-16,"18"12,1 0,-2 2,1 0,0 0,0 2,-1-1,1 2,0 0,-1 1,1 0,-3 2,-13 3,0 2,1 0,0 2,-19 11,32-14,0 1,0 1,1 0,0 0,1 2,0 0,1 0,-4 6,14-14,-1 0,1 0,0 1,0-1,0 1,1 0,-1 0,1-1,0 1,1 1,-1-1,1 0,0 0,0 0,1 1,0-1,0 0,0 1,0-1,1 0,0 1,0-1,0 0,1 0,0 0,0 0,0 0,0 0,1 0,1 0,4 7,2-1,0 0,0-1,0 0,2-1,-1 0,1-1,0 0,1-1,0 0,0-1,0-1,6 2,34 10,1-2,42 6,-4-4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8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316 1,'-3'0,"1"1,-1 0,0 0,1 1,-1-1,1 0,-1 1,1 0,0-1,-1 1,0 2,-4 1,-10 8,1 0,0 1,1 1,1 1,0 0,1 1,0 0,2 1,4-7,2 0,-1 0,2 0,-1 1,2 0,-1-1,2 1,-1 1,2-1,0 0,0 0,1 1,0-1,2 8,1-5,0 1,1-1,0 0,2 0,-1 0,2-1,0 0,1 0,0 0,1-1,0-1,9 9,-12-13,2-1,-1-1,0 1,1-1,1 0,-1-1,1 0,-1 0,2-1,-1 0,0-1,1 1,-1-2,1 0,0 0,0-1,0 0,0 0,0-1,5-1,-2-1,-1 0,0-2,0 1,0-1,-1-1,1 0,-1-1,0 0,-1 0,1-1,-1-1,-1 0,1 0,-1-1,-1 0,0 0,4-7,-7 10,0-1,0 0,-1 0,0-1,0 1,-1-1,0 0,0 0,-1 0,0-1,0 1,-1 0,0-1,-1 1,0 0,0-1,0 1,-1-1,-1 1,0 0,0-1,0 1,-1 0,0 1,0-1,-3-2,1 1,-1 0,-1 0,1 1,-1 0,-1 0,0 1,0 0,0 0,-1 1,0 0,-5-2,-1 0,0 1,-1 1,0 0,0 2,0-1,-1 2,-2 0,-16 0,0 1,0 1,0 2,0 2,0 1,-27 7,-1 4,18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3:59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 1,'-45'19,"-19"11,60-27,-16 9,0 1,1 1,1 0,-7 8,21-17,-1-1,1 1,0 0,0 1,1-1,0 1,0-1,-2 6,4-8,0 0,0 0,1 0,-1 0,1 0,-1 1,1-1,0 0,1 0,-1 0,0 1,1-1,0 0,-1 0,1 0,1 0,-1 1,4 4,0 1,0-2,0 1,1-1,0 0,0 0,1 0,7 4,65 46,-48-36,-13-9,-2-1,0 0,-1 0,0 1,-1 1,5 7,-16-16,0 0,0 0,0 0,0 1,-1-1,0 1,0 0,0-1,0 1,-1 0,0 0,0 0,0 0,0 1,-1-1,0 0,0 0,-1 0,1 0,-1 0,0 0,-1 2,-2 6,-1 0,-1-1,0 0,-1 0,0-1,0 0,-2 0,1 0,-1-1,-1-1,-4 5,-12 8,-1-1,0-1,-1-2,-2 0,-10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262 172,'-12'15,"-3"5,0 1,2 1,0 0,2 1,0 0,2 1,0 0,2 1,0-1,0 12,5-22,1 0,0 0,0 0,1 0,1 0,1 0,0 0,1 0,0 0,1-1,0 1,1-1,1 0,0 0,1-1,0 0,1 0,1-1,4 6,2-1,1-2,1 0,0-1,0 0,2-2,-1 0,1-1,1-1,0 0,0-2,1 0,-1-2,1 0,17 1,-8-2,0-1,1-2,-1-1,0-1,0-2,0 0,0-3,0 0,-1-2,8-4,-21 6,0 0,-1-2,1 0,-1-1,-1 0,0-1,0 0,-1-2,0 1,-1-2,9-11,-12 13,-2-1,1 0,-1 0,-1-1,0 0,-1 0,-1 0,0 0,0-1,-2 0,1 0,-2 0,0 0,-1-10,0 3,-2 0,-1 0,0 1,-2-1,0 1,-2 0,0 0,-1 1,0 0,-2 0,0 1,-2 1,0-1,0 2,-2 0,0 0,-1 1,-15-12,8 10,0 1,-1 1,0 1,-1 1,-1 1,0 1,-1 2,0 0,0 2,-1 0,0 2,0 1,0 1,-9 1,5 2,1 1,0 1,-1 2,1 1,0 1,1 2,0 1,0 1,1 1,0 2,1 1,0 1,1 1,-17 14,34-22,0-1,1 1,0 1,0 0,1 0,0 1,-1 1,6-8,1 0,-1 0,0 1,1-1,0 0,0 0,0 1,0-1,1 0,-1 1,1-1,0 1,0-1,0 1,0-1,1 1,-1-1,1 0,0 1,0-1,0 0,1 1,-1-1,1 0,1 2,1 0,0 0,0 0,1 0,0-1,0 0,0 0,0 0,1 0,-1-1,1 0,1 0,11 5,1-1,0-1,7 1,37 7,1-3,1-3,60 0,193-10,-311 2,152-7,-33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1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69,'0'0,"0"0,0 0,2 0,7 0,11 0,14 0,20-2,17-4,14-3,10-2,1 0,-6 2,-13 0,-19 3,-21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98,'0'0,"0"0,0 0,3 0,7 0,15 0,21-2,22-4,22-2,25-6,20-3,23 0,1 2,-27 4,-35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4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0,'0'0,"0"0,1 14,0 1,1-1,2 9,4 21,8 145,8 64,-16-200,2-1,3 0,14 36,-18-63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5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1,'-22'31,"22"-30,-1 1,0 0,1-1,-1 1,1 0,0 0,0 0,0-1,0 1,0 0,0 0,0 0,0-1,1 1,-1 0,1 0,-1-1,1 1,0 0,-1-1,1 1,0 0,1 0,0 1,1-1,0 1,-1-1,1 0,0 0,0 0,1 0,-1 0,0-1,0 1,4 0,2 1,1-1,0 0,-1 0,1-1,0 0,0-1,-1 0,9-1,-13 0,1 0,-1-1,1 0,-1 0,0 0,0-1,0 1,3-3,-8 4,1 1,0-1,0 1,0-1,-1 1,1-1,0 0,0 1,-1-1,1 0,-1 0,1 0,-1 1,1-1,-1 0,1 0,-1 0,0 0,1 0,-1 0,0 0,0 0,0 0,0 1,0-1,0 0,0 0,0 0,0 0,0 0,-1 0,1 0,0 0,0 0,-1 0,1 0,-1 0,1 1,-1-1,1 0,-1 0,0 1,1-1,-1 0,0 1,0-1,1 0,-1 1,0-1,0 1,0 0,0-1,0 1,-5-4,0 1,-1 0,0 0,0 1,1 0,-1 0,-1 0,1 1,0 0,0 1,0-1,-1 1,1 1,-1-1,-11 2,1 1,-1 0,1 2,-16 5,24-7,1 1,-1 0,1 1,0 1,-5 3,13-8,-1 0,1 0,-1 0,1 1,0-1,-1 1,1-1,0 1,0-1,0 1,0-1,0 1,1 0,-1 0,0 0,1-1,0 0,0 0,0 0,1 0,-1 0,0 0,0 0,1 0,-1 0,0 0,1 0,-1 0,1 0,0 0,-1 0,1 0,0-1,-1 1,1 0,0 0,0-1,0 1,-1 0,1-1,0 1,0-1,0 1,1-1,5 3,1 0,1 0,-1-1,0 0,1 0,-1-1,1-1,-1 1,1-1,-1 0,1-1,-1 0,0-1,1 0,-1 0,2-1,-8 2,-1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6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618 0,'-2'1,"1"-1,0 0,0 0,0 1,0-1,0 1,0-1,0 1,1-1,-1 1,0 0,0 0,0-1,1 1,-2 0,-4 5,-64 46,-41 40,80-63,2 1,1 2,1 0,-11 22,4 0,2 2,3 1,2 1,3 1,3 2,2 0,3 1,3 0,2 1,1 24,8-63,2 1,0-1,1 0,2 1,0-1,7 20,-8-36,0 0,1 0,0 0,0-1,1 0,0 1,1-1,-1 0,1-1,0 1,1-1,0 0,0-1,0 1,0-1,1 0,0-1,0 0,0 0,1 0,6 2,0-3,0 0,1 0,-1-1,0-1,1 0,-1-1,1-1,-1 0,1-1,-1-1,0 0,0-1,0 0,-1-1,1-1,-1 0,6-4,-4 2,0-1,0-1,-1 0,0-1,-1 0,0-1,0-1,-2 0,0-1,0 0,-1 0,-1-1,0-1,1-4,-7 13,0 0,-1 0,0 0,0 0,-1-1,0 1,0-1,0 1,-1 0,0-1,-1 1,0-1,0 1,0-1,-1 1,-1-2,1 3,-1 1,0-1,0 1,0 0,-1-1,0 1,0 1,0-1,0 1,-1-1,0 1,0 1,0-1,0 1,-1 0,1 0,-1 0,0 1,-2-1,-9-2,1 0,-1 2,0 0,0 1,0 1,0 0,0 1,0 1,0 1,0 0,1 1,-1 1,1 1,-7 2,-3 3,1 0,0 2,1 1,0 1,1 0,1 2,0 1,-11 12,-5 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7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1 348,'0'0,"15"0,90-4,66-13,-36 3,780-62,842-89,-1386 112,-260 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11:3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17,'3'-2,"0"0,0 0,0 1,1-1,-1 1,1-1,0 1,-1 0,1 0,0 1,0-1,-1 1,1 0,0 0,3 0,-5 1,0 0,0 1,-1-1,1 1,0-1,-1 1,0-1,1 1,-1 0,0-1,0 1,0 0,0 0,0 0,0 0,-1 0,1 0,0 0,-1 0,0 0,0 0,1 0,3 53,-4-48,-2 61,-3 0,-4 1,-7 23,-9 82,19-69,7 98,1-65,-2-101,0 26,3 14,-1-55,1-1,1 0,1 0,1-1,5 12,37 111,-5 1,-6 8,-29-122,-2 5,-5-31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8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1239,'30'-16,"-4"-6,-1-2,-1-1,-1-1,-1-1,17-30,14-27,16-43,-9 8,25-76,-63 137,-2-1,-3-2,-3 1,2-34,-14 81,-1-1,0-1,-2 1,1 0,-2 0,1 1,-2-1,-1-4,3 16,1-1,-1 0,0 0,0 0,-1 1,1-1,0 0,-1 1,0-1,1 1,-1 0,0-1,0 1,0 0,-1 0,1 1,0-1,-1 0,1 1,-1-1,0 1,1 0,-1 0,0 0,0 0,0 0,0 1,0-1,0 1,0 0,0 0,0 0,1 0,-1 1,0-1,0 1,0-1,0 1,0 0,-2 1,-2 1,0 0,1 0,-1 1,1 0,-1 0,1 0,0 1,1 0,-1 0,1 1,0-1,0 1,1 0,-1 2,-7 10,2 1,0 1,1-1,-3 11,-3 15,2 1,1 0,3 1,2 0,0 19,4 3,2 0,3 0,7 28,-7-70,2-1,0 1,2-1,1-1,1 1,2-1,0 0,1-1,2 0,0-1,9 10,18 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09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1 154,'12'-12,"5"-2,1 1,0 1,1 1,0 0,1 1,0 1,7-1,15-5,0 3,0 2,8 0,-42 8,-1 1,0 0,1 1,-1-1,0 1,1 1,-1 0,4 0,-10 0,1-1,-1 0,0 1,0-1,1 1,-1 0,0-1,0 1,0 0,0 0,0-1,0 1,0 0,0 0,-1 0,1 0,0 0,0 0,-1 1,1-1,0 1,-1 0,0 0,1 1,-1-1,0 0,0 0,0 0,0 1,-1-1,1 0,-1 0,1 0,-1 0,0 0,0 0,0 1,-8 16,0-1,-1 0,-1-1,-1 0,-9 9,-76 80,55-62,8-8,19-22,0 1,2 0,-1 1,2 1,1 0,-4 7,14-23,0 1,1 0,-1 0,0-1,1 1,-1 0,1 0,0 0,-1-1,1 1,0 0,0 0,0 0,1 0,-1 0,0 0,1-1,-1 1,1 0,-1 0,1-1,0 1,0 0,0-1,0 1,0-1,0 1,0-1,1 1,-1-1,0 0,1 0,1 1,5 4,0-1,1 0,0-1,0 0,10 3,56 17,52 8,-32-11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0 191,'5'0,"19"0,33-2,41-4,41-3,30-2,12-2,6-4,-7-3,-11-4,-16-3,-18 1,-32 6,-34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0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0 308,'0'0,"3"0,10-2,21-6,31-7,35-5,35-7,36-4,34-3,25 0,14 5,4 4,-9 4,-17 3,-25 0,-45 3,-49 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1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0,'15'4,"126"24,-77-17,-1 3,36 14,-81-22,0 1,0 1,0 1,-1 0,0 1,-1 1,0 1,-1 0,0 1,8 10,-16-16,-1 2,1-1,-1 1,-1 0,0 0,0 1,0-1,-2 1,1 0,-1 1,0-1,0 9,-1-5,-2 0,1 0,-2 1,0-1,-1 0,0-1,-1 1,0 0,-1 0,-9 19,-1 0,-1-1,-2 0,-1-2,-2 0,0-1,-5 2,-23 28,-4-3,-27 23,9-16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2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1284,'2'-1,"0"1,1-1,-1 0,0 0,1 0,-1 0,0 0,0 0,0 0,0-1,2-1,3-1,42-27,-1-2,-2-2,-1-2,-2-2,-2-1,4-9,9-14,-2-3,-3-3,36-69,-56 88,-3-2,-2 0,-2-2,-3-1,-2 0,-3-1,-2-1,-1-5,-10 47,1-1,-2 0,0 0,-1 1,-1-1,-2-9,3 22,0 0,0-1,0 1,0 0,0 0,-1 0,0 0,1 0,-1 0,0 0,-1 1,1-1,0 1,-2-1,2 1,0 1,-1 0,1 0,0 0,-1 0,1 0,0 1,-1-1,1 1,-1 0,1-1,-1 1,1 0,-1 0,1 1,-1-1,1 1,-1-1,1 1,0 0,-3 0,-4 3,-1 1,1 0,-1 0,1 1,1 0,-1 1,1 0,0 0,1 1,0-1,0 2,-3 4,-12 18,2 1,-15 32,13-19,1 1,3 1,1 1,3 0,2 1,2 1,3 0,1 0,2 25,3-37,2 0,2 0,2 0,1 0,2-1,1 0,2-1,2 0,1-1,1 0,3-1,18 28,1-11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3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20,'0'0,"56"-2,30-6,-51 4,0 1,0 1,1 2,30 4,-59-3,0 0,1 1,-1 0,0 0,0 0,-1 1,4 2,-8-5,0 2,0-1,-1 0,1 0,-1 0,1 1,-1-1,0 1,1-1,-1 1,0 0,0-1,0 1,0 0,0 0,-1 0,1-1,0 1,-1 0,0 0,1 0,-1 0,0 0,0 0,0 0,0 0,0 0,-1 0,1 1,-4 9,0-1,-1 1,0-1,-1 0,0 0,-1-1,0 0,-1 0,0 0,0-1,7-9,-82 93,-5-3,-32 21,61-57,49-45,2-2,0 0,1 1,0 0,-2 3,8-10,0 0,0 1,0-1,0 0,0 1,0-1,1 1,-1-1,0 1,1-1,0 1,-1 0,1-1,0 1,0 0,0-1,0 1,0 0,0-1,0 1,0 0,1-1,-1 1,1-1,-1 1,1-1,0 1,0 1,4 1,0 0,0 0,0 0,1 0,0-1,0 0,-1 0,1-1,1 1,-1-1,0-1,1 1,4 0,-6-1,61 12,-6-3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3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0,3 2,5 4,12 3,14 2,22 0,23-2,16-5,7-4,-3-4,-12-1,-21 0,-22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4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0 153,'0'0,"8"0,14 0,19-2,27-6,30-6,24-9,15-5,6-2,-22 3,-31 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1T18:24:14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 0,'-18'22,"1"6,0 1,2 1,2 0,0 1,2 0,1 1,2 0,1 1,2-1,1 1,1 1,2 4,3-9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0031-C3FB-4689-A983-E8FE9A1DF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D5E8-BBF7-4934-845F-775B0217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06F4-F6A7-4F17-B012-EC92DC7C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551C-84DB-46A5-BD6D-F303E432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9B22-64EC-4519-9815-E9C5DD1D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7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309A-A156-4DB5-95D8-88C1296C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4DF96-AC8E-430C-A99D-8BAF9D7F5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99E2-2152-4433-8041-DA4283C9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6F4B-33C7-49E8-97BA-7416ACB5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2ACA-2DC6-42EB-8037-321B561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92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23A80-FFE7-4262-811A-06133729B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5A68-9497-4CE1-B227-B1C51B09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694F-A0C3-4AD3-B6BD-8FE77A7F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A8C3-CBA0-4D30-A3DC-38EA085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ECCD-C8A5-4C5A-B3E8-FA21AD9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4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DC9-D39D-4EAB-A31D-81C33680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C02D-E93A-42E5-A721-2B276DFE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4813-CC74-4D38-96A3-5B3E2A9C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B9EC-8EF9-4416-A20C-F9AE450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7E0B-710E-4471-AC93-72EACA2F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53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C217-6175-4C3B-9331-AD2E7A5B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53780-152E-4FD0-B72B-FC544D89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13F2-0449-41CE-B598-00FA5817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3076-999F-4C5A-9F1B-8560F7D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E840-F01F-4D74-B258-F09DC0B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98-3087-4141-8C02-5671A561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AE90-85D4-44A9-A7C8-4B998A44F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8751-3429-4E1B-8005-A370AB54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FA2A1-F2E2-4B54-BDE4-CB50505C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12AD-9BB3-4598-B449-FE3B2C22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1D6B-6613-4AEB-829F-E29902CB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6AFE-BC71-447A-95F0-C6173FC1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3052-F380-4D89-AE35-EFFC1194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95128-93CF-42B0-9DC9-73AB95C6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8D34D-6DC2-49A8-B0C5-D78AE9309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F2047-99E4-42B6-BF67-3878EBE82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D41A-6A91-492B-8539-31C2845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6E86F-F6E9-4645-B5D7-19173061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F34E2-3797-47D1-B6EE-0D0194C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255-5431-4434-8BDF-240DE084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17C-A0CD-43E1-93A5-8E0637F9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22028-E632-4B38-9F4C-A8E66E4A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D75A-9ACB-4D8D-9011-44A37E1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5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77F8D-F0C5-4C86-B51B-4724F610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EA502-D15E-4169-9C0B-0B96AA63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D11A6-C71B-4778-9651-8F2E8278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44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E7B8-7AC1-46CD-9475-05EA026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779E-721D-4821-AAF9-856F4BE7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783B-46C3-4453-96B4-13D0DF5D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1AB2-B6C7-44DD-98AE-8ED18897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4E10-AF79-4EE3-9E3B-90D92AF3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58016-3880-4FD1-8F5A-6EC5606F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78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7EDE-D541-4086-B887-A4FA1C00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9B291-DD7B-4BD0-8C3C-08D68090C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8B679-0910-47A5-A7C9-7864AD61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ABD21-F41F-402A-A5C8-DBB9D9FD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79EE-223A-4E61-B640-B686E21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3A75-579E-4EA4-868A-720ACB27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1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003C3-0C3E-4E9E-9E4D-9ABA6539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0459-51E7-406F-88B1-B574C3A7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C635-3B9A-4C39-A7C6-F5D4ED0C6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0636-DF32-4F71-B6C2-F514E297EBAE}" type="datetimeFigureOut">
              <a:rPr lang="en-CA" smtClean="0"/>
              <a:t>2022-03-28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7D9C-26A6-4BEA-9E85-3CDC1ACF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ABB8-8727-4110-9CEA-C3660AC6E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FE37-1C76-4F7E-85D2-609D8EBA3A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0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9.xml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0.xml"/><Relationship Id="rId4" Type="http://schemas.openxmlformats.org/officeDocument/2006/relationships/image" Target="../media/image15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21" Type="http://schemas.openxmlformats.org/officeDocument/2006/relationships/image" Target="../media/image10.png"/><Relationship Id="rId34" Type="http://schemas.openxmlformats.org/officeDocument/2006/relationships/customXml" Target="../ink/ink25.xml"/><Relationship Id="rId7" Type="http://schemas.openxmlformats.org/officeDocument/2006/relationships/image" Target="../media/image3.png"/><Relationship Id="rId12" Type="http://schemas.openxmlformats.org/officeDocument/2006/relationships/customXml" Target="../ink/ink1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5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0.xml"/><Relationship Id="rId9" Type="http://schemas.openxmlformats.org/officeDocument/2006/relationships/image" Target="../media/image4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13.png"/><Relationship Id="rId30" Type="http://schemas.openxmlformats.org/officeDocument/2006/relationships/customXml" Target="../ink/ink23.xml"/><Relationship Id="rId35" Type="http://schemas.openxmlformats.org/officeDocument/2006/relationships/image" Target="../media/image17.png"/><Relationship Id="rId8" Type="http://schemas.openxmlformats.org/officeDocument/2006/relationships/customXml" Target="../ink/ink1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47.xml"/><Relationship Id="rId63" Type="http://schemas.openxmlformats.org/officeDocument/2006/relationships/customXml" Target="../ink/ink58.xml"/><Relationship Id="rId84" Type="http://schemas.openxmlformats.org/officeDocument/2006/relationships/image" Target="../media/image41.png"/><Relationship Id="rId138" Type="http://schemas.openxmlformats.org/officeDocument/2006/relationships/customXml" Target="../ink/ink96.xml"/><Relationship Id="rId159" Type="http://schemas.openxmlformats.org/officeDocument/2006/relationships/image" Target="../media/image78.png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42.xml"/><Relationship Id="rId53" Type="http://schemas.openxmlformats.org/officeDocument/2006/relationships/customXml" Target="../ink/ink53.xml"/><Relationship Id="rId74" Type="http://schemas.openxmlformats.org/officeDocument/2006/relationships/image" Target="../media/image36.png"/><Relationship Id="rId128" Type="http://schemas.openxmlformats.org/officeDocument/2006/relationships/customXml" Target="../ink/ink91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customXml" Target="../ink/ink74.xml"/><Relationship Id="rId160" Type="http://schemas.openxmlformats.org/officeDocument/2006/relationships/customXml" Target="../ink/ink107.xml"/><Relationship Id="rId22" Type="http://schemas.openxmlformats.org/officeDocument/2006/relationships/customXml" Target="../ink/ink37.xml"/><Relationship Id="rId43" Type="http://schemas.openxmlformats.org/officeDocument/2006/relationships/image" Target="../media/image21.png"/><Relationship Id="rId64" Type="http://schemas.openxmlformats.org/officeDocument/2006/relationships/image" Target="../media/image31.png"/><Relationship Id="rId118" Type="http://schemas.openxmlformats.org/officeDocument/2006/relationships/customXml" Target="../ink/ink86.xml"/><Relationship Id="rId139" Type="http://schemas.openxmlformats.org/officeDocument/2006/relationships/image" Target="../media/image68.png"/><Relationship Id="rId85" Type="http://schemas.openxmlformats.org/officeDocument/2006/relationships/customXml" Target="../ink/ink69.xml"/><Relationship Id="rId150" Type="http://schemas.openxmlformats.org/officeDocument/2006/relationships/customXml" Target="../ink/ink102.xml"/><Relationship Id="rId12" Type="http://schemas.openxmlformats.org/officeDocument/2006/relationships/customXml" Target="../ink/ink3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45.xml"/><Relationship Id="rId59" Type="http://schemas.openxmlformats.org/officeDocument/2006/relationships/customXml" Target="../ink/ink56.xml"/><Relationship Id="rId103" Type="http://schemas.openxmlformats.org/officeDocument/2006/relationships/image" Target="../media/image50.png"/><Relationship Id="rId108" Type="http://schemas.openxmlformats.org/officeDocument/2006/relationships/customXml" Target="../ink/ink81.xml"/><Relationship Id="rId124" Type="http://schemas.openxmlformats.org/officeDocument/2006/relationships/customXml" Target="../ink/ink89.xml"/><Relationship Id="rId129" Type="http://schemas.openxmlformats.org/officeDocument/2006/relationships/image" Target="../media/image6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64.xml"/><Relationship Id="rId91" Type="http://schemas.openxmlformats.org/officeDocument/2006/relationships/customXml" Target="../ink/ink72.xml"/><Relationship Id="rId96" Type="http://schemas.openxmlformats.org/officeDocument/2006/relationships/customXml" Target="../ink/ink75.xml"/><Relationship Id="rId140" Type="http://schemas.openxmlformats.org/officeDocument/2006/relationships/customXml" Target="../ink/ink97.xml"/><Relationship Id="rId145" Type="http://schemas.openxmlformats.org/officeDocument/2006/relationships/image" Target="../media/image71.png"/><Relationship Id="rId16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23" Type="http://schemas.openxmlformats.org/officeDocument/2006/relationships/image" Target="../media/image11.png"/><Relationship Id="rId28" Type="http://schemas.openxmlformats.org/officeDocument/2006/relationships/customXml" Target="../ink/ink40.xml"/><Relationship Id="rId49" Type="http://schemas.openxmlformats.org/officeDocument/2006/relationships/customXml" Target="../ink/ink51.xml"/><Relationship Id="rId114" Type="http://schemas.openxmlformats.org/officeDocument/2006/relationships/customXml" Target="../ink/ink84.xml"/><Relationship Id="rId119" Type="http://schemas.openxmlformats.org/officeDocument/2006/relationships/image" Target="../media/image58.png"/><Relationship Id="rId44" Type="http://schemas.openxmlformats.org/officeDocument/2006/relationships/customXml" Target="../ink/ink48.xml"/><Relationship Id="rId60" Type="http://schemas.openxmlformats.org/officeDocument/2006/relationships/image" Target="../media/image29.png"/><Relationship Id="rId65" Type="http://schemas.openxmlformats.org/officeDocument/2006/relationships/customXml" Target="../ink/ink59.xml"/><Relationship Id="rId81" Type="http://schemas.openxmlformats.org/officeDocument/2006/relationships/customXml" Target="../ink/ink67.xml"/><Relationship Id="rId86" Type="http://schemas.openxmlformats.org/officeDocument/2006/relationships/image" Target="../media/image42.png"/><Relationship Id="rId130" Type="http://schemas.openxmlformats.org/officeDocument/2006/relationships/customXml" Target="../ink/ink92.xml"/><Relationship Id="rId135" Type="http://schemas.openxmlformats.org/officeDocument/2006/relationships/image" Target="../media/image66.png"/><Relationship Id="rId151" Type="http://schemas.openxmlformats.org/officeDocument/2006/relationships/image" Target="../media/image74.png"/><Relationship Id="rId156" Type="http://schemas.openxmlformats.org/officeDocument/2006/relationships/customXml" Target="../ink/ink105.xml"/><Relationship Id="rId13" Type="http://schemas.openxmlformats.org/officeDocument/2006/relationships/image" Target="../media/image6.png"/><Relationship Id="rId18" Type="http://schemas.openxmlformats.org/officeDocument/2006/relationships/customXml" Target="../ink/ink35.xml"/><Relationship Id="rId39" Type="http://schemas.openxmlformats.org/officeDocument/2006/relationships/image" Target="../media/image19.png"/><Relationship Id="rId109" Type="http://schemas.openxmlformats.org/officeDocument/2006/relationships/image" Target="../media/image53.png"/><Relationship Id="rId34" Type="http://schemas.openxmlformats.org/officeDocument/2006/relationships/customXml" Target="../ink/ink43.xml"/><Relationship Id="rId50" Type="http://schemas.openxmlformats.org/officeDocument/2006/relationships/image" Target="../media/image24.png"/><Relationship Id="rId55" Type="http://schemas.openxmlformats.org/officeDocument/2006/relationships/customXml" Target="../ink/ink54.xml"/><Relationship Id="rId76" Type="http://schemas.openxmlformats.org/officeDocument/2006/relationships/image" Target="../media/image37.png"/><Relationship Id="rId97" Type="http://schemas.openxmlformats.org/officeDocument/2006/relationships/image" Target="../media/image47.png"/><Relationship Id="rId104" Type="http://schemas.openxmlformats.org/officeDocument/2006/relationships/customXml" Target="../ink/ink79.xml"/><Relationship Id="rId120" Type="http://schemas.openxmlformats.org/officeDocument/2006/relationships/customXml" Target="../ink/ink87.xml"/><Relationship Id="rId125" Type="http://schemas.openxmlformats.org/officeDocument/2006/relationships/image" Target="../media/image61.png"/><Relationship Id="rId141" Type="http://schemas.openxmlformats.org/officeDocument/2006/relationships/image" Target="../media/image69.png"/><Relationship Id="rId146" Type="http://schemas.openxmlformats.org/officeDocument/2006/relationships/customXml" Target="../ink/ink100.xml"/><Relationship Id="rId7" Type="http://schemas.openxmlformats.org/officeDocument/2006/relationships/image" Target="../media/image3.png"/><Relationship Id="rId71" Type="http://schemas.openxmlformats.org/officeDocument/2006/relationships/customXml" Target="../ink/ink62.xml"/><Relationship Id="rId92" Type="http://schemas.openxmlformats.org/officeDocument/2006/relationships/image" Target="../media/image45.png"/><Relationship Id="rId162" Type="http://schemas.openxmlformats.org/officeDocument/2006/relationships/customXml" Target="../ink/ink108.xml"/><Relationship Id="rId2" Type="http://schemas.openxmlformats.org/officeDocument/2006/relationships/customXml" Target="../ink/ink27.xml"/><Relationship Id="rId29" Type="http://schemas.openxmlformats.org/officeDocument/2006/relationships/image" Target="../media/image14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70.xml"/><Relationship Id="rId110" Type="http://schemas.openxmlformats.org/officeDocument/2006/relationships/customXml" Target="../ink/ink82.xml"/><Relationship Id="rId115" Type="http://schemas.openxmlformats.org/officeDocument/2006/relationships/image" Target="../media/image56.png"/><Relationship Id="rId131" Type="http://schemas.openxmlformats.org/officeDocument/2006/relationships/image" Target="../media/image64.png"/><Relationship Id="rId136" Type="http://schemas.openxmlformats.org/officeDocument/2006/relationships/customXml" Target="../ink/ink95.xml"/><Relationship Id="rId157" Type="http://schemas.openxmlformats.org/officeDocument/2006/relationships/image" Target="../media/image77.png"/><Relationship Id="rId61" Type="http://schemas.openxmlformats.org/officeDocument/2006/relationships/customXml" Target="../ink/ink57.xml"/><Relationship Id="rId82" Type="http://schemas.openxmlformats.org/officeDocument/2006/relationships/image" Target="../media/image40.png"/><Relationship Id="rId152" Type="http://schemas.openxmlformats.org/officeDocument/2006/relationships/customXml" Target="../ink/ink103.xml"/><Relationship Id="rId19" Type="http://schemas.openxmlformats.org/officeDocument/2006/relationships/image" Target="../media/image9.png"/><Relationship Id="rId14" Type="http://schemas.openxmlformats.org/officeDocument/2006/relationships/customXml" Target="../ink/ink33.xml"/><Relationship Id="rId30" Type="http://schemas.openxmlformats.org/officeDocument/2006/relationships/customXml" Target="../ink/ink41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65.xml"/><Relationship Id="rId100" Type="http://schemas.openxmlformats.org/officeDocument/2006/relationships/customXml" Target="../ink/ink77.xml"/><Relationship Id="rId105" Type="http://schemas.openxmlformats.org/officeDocument/2006/relationships/image" Target="../media/image51.png"/><Relationship Id="rId126" Type="http://schemas.openxmlformats.org/officeDocument/2006/relationships/customXml" Target="../ink/ink90.xml"/><Relationship Id="rId147" Type="http://schemas.openxmlformats.org/officeDocument/2006/relationships/image" Target="../media/image72.png"/><Relationship Id="rId8" Type="http://schemas.openxmlformats.org/officeDocument/2006/relationships/customXml" Target="../ink/ink30.xml"/><Relationship Id="rId51" Type="http://schemas.openxmlformats.org/officeDocument/2006/relationships/customXml" Target="../ink/ink52.xml"/><Relationship Id="rId72" Type="http://schemas.openxmlformats.org/officeDocument/2006/relationships/image" Target="../media/image35.png"/><Relationship Id="rId93" Type="http://schemas.openxmlformats.org/officeDocument/2006/relationships/customXml" Target="../ink/ink73.xml"/><Relationship Id="rId98" Type="http://schemas.openxmlformats.org/officeDocument/2006/relationships/customXml" Target="../ink/ink76.xml"/><Relationship Id="rId121" Type="http://schemas.openxmlformats.org/officeDocument/2006/relationships/image" Target="../media/image59.png"/><Relationship Id="rId142" Type="http://schemas.openxmlformats.org/officeDocument/2006/relationships/customXml" Target="../ink/ink98.xml"/><Relationship Id="rId163" Type="http://schemas.openxmlformats.org/officeDocument/2006/relationships/image" Target="../media/image8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49.xml"/><Relationship Id="rId67" Type="http://schemas.openxmlformats.org/officeDocument/2006/relationships/customXml" Target="../ink/ink60.xml"/><Relationship Id="rId116" Type="http://schemas.openxmlformats.org/officeDocument/2006/relationships/customXml" Target="../ink/ink85.xml"/><Relationship Id="rId137" Type="http://schemas.openxmlformats.org/officeDocument/2006/relationships/image" Target="../media/image67.png"/><Relationship Id="rId158" Type="http://schemas.openxmlformats.org/officeDocument/2006/relationships/customXml" Target="../ink/ink106.xml"/><Relationship Id="rId20" Type="http://schemas.openxmlformats.org/officeDocument/2006/relationships/customXml" Target="../ink/ink36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68.xml"/><Relationship Id="rId88" Type="http://schemas.openxmlformats.org/officeDocument/2006/relationships/image" Target="../media/image43.png"/><Relationship Id="rId111" Type="http://schemas.openxmlformats.org/officeDocument/2006/relationships/image" Target="../media/image54.png"/><Relationship Id="rId132" Type="http://schemas.openxmlformats.org/officeDocument/2006/relationships/customXml" Target="../ink/ink93.xml"/><Relationship Id="rId153" Type="http://schemas.openxmlformats.org/officeDocument/2006/relationships/image" Target="../media/image75.png"/><Relationship Id="rId15" Type="http://schemas.openxmlformats.org/officeDocument/2006/relationships/image" Target="../media/image7.png"/><Relationship Id="rId36" Type="http://schemas.openxmlformats.org/officeDocument/2006/relationships/customXml" Target="../ink/ink44.xml"/><Relationship Id="rId57" Type="http://schemas.openxmlformats.org/officeDocument/2006/relationships/customXml" Target="../ink/ink55.xml"/><Relationship Id="rId106" Type="http://schemas.openxmlformats.org/officeDocument/2006/relationships/customXml" Target="../ink/ink80.xml"/><Relationship Id="rId127" Type="http://schemas.openxmlformats.org/officeDocument/2006/relationships/image" Target="../media/image62.png"/><Relationship Id="rId10" Type="http://schemas.openxmlformats.org/officeDocument/2006/relationships/customXml" Target="../ink/ink31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63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88.xml"/><Relationship Id="rId143" Type="http://schemas.openxmlformats.org/officeDocument/2006/relationships/image" Target="../media/image70.png"/><Relationship Id="rId148" Type="http://schemas.openxmlformats.org/officeDocument/2006/relationships/customXml" Target="../ink/ink101.xml"/><Relationship Id="rId4" Type="http://schemas.openxmlformats.org/officeDocument/2006/relationships/customXml" Target="../ink/ink28.xml"/><Relationship Id="rId9" Type="http://schemas.openxmlformats.org/officeDocument/2006/relationships/image" Target="../media/image4.png"/><Relationship Id="rId26" Type="http://schemas.openxmlformats.org/officeDocument/2006/relationships/customXml" Target="../ink/ink39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71.xml"/><Relationship Id="rId112" Type="http://schemas.openxmlformats.org/officeDocument/2006/relationships/customXml" Target="../ink/ink83.xml"/><Relationship Id="rId133" Type="http://schemas.openxmlformats.org/officeDocument/2006/relationships/image" Target="../media/image65.png"/><Relationship Id="rId154" Type="http://schemas.openxmlformats.org/officeDocument/2006/relationships/customXml" Target="../ink/ink104.xml"/><Relationship Id="rId16" Type="http://schemas.openxmlformats.org/officeDocument/2006/relationships/customXml" Target="../ink/ink34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66.xml"/><Relationship Id="rId102" Type="http://schemas.openxmlformats.org/officeDocument/2006/relationships/customXml" Target="../ink/ink78.xml"/><Relationship Id="rId123" Type="http://schemas.openxmlformats.org/officeDocument/2006/relationships/image" Target="../media/image60.png"/><Relationship Id="rId144" Type="http://schemas.openxmlformats.org/officeDocument/2006/relationships/customXml" Target="../ink/ink99.xml"/><Relationship Id="rId90" Type="http://schemas.openxmlformats.org/officeDocument/2006/relationships/image" Target="../media/image44.png"/><Relationship Id="rId27" Type="http://schemas.openxmlformats.org/officeDocument/2006/relationships/image" Target="../media/image13.png"/><Relationship Id="rId48" Type="http://schemas.openxmlformats.org/officeDocument/2006/relationships/customXml" Target="../ink/ink50.xml"/><Relationship Id="rId69" Type="http://schemas.openxmlformats.org/officeDocument/2006/relationships/customXml" Target="../ink/ink61.xml"/><Relationship Id="rId113" Type="http://schemas.openxmlformats.org/officeDocument/2006/relationships/image" Target="../media/image55.png"/><Relationship Id="rId134" Type="http://schemas.openxmlformats.org/officeDocument/2006/relationships/customXml" Target="../ink/ink94.xml"/><Relationship Id="rId80" Type="http://schemas.openxmlformats.org/officeDocument/2006/relationships/image" Target="../media/image39.png"/><Relationship Id="rId155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83.png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5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.png"/><Relationship Id="rId21" Type="http://schemas.openxmlformats.org/officeDocument/2006/relationships/image" Target="../media/image92.png"/><Relationship Id="rId84" Type="http://schemas.openxmlformats.org/officeDocument/2006/relationships/customXml" Target="../ink/ink148.xml"/><Relationship Id="rId138" Type="http://schemas.openxmlformats.org/officeDocument/2006/relationships/customXml" Target="../ink/ink175.xml"/><Relationship Id="rId16" Type="http://schemas.openxmlformats.org/officeDocument/2006/relationships/customXml" Target="../ink/ink117.xml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32" Type="http://schemas.openxmlformats.org/officeDocument/2006/relationships/customXml" Target="../ink/ink124.xml"/><Relationship Id="rId37" Type="http://schemas.openxmlformats.org/officeDocument/2006/relationships/image" Target="../media/image100.png"/><Relationship Id="rId53" Type="http://schemas.openxmlformats.org/officeDocument/2006/relationships/image" Target="../media/image108.png"/><Relationship Id="rId58" Type="http://schemas.openxmlformats.org/officeDocument/2006/relationships/customXml" Target="../ink/ink136.xml"/><Relationship Id="rId74" Type="http://schemas.openxmlformats.org/officeDocument/2006/relationships/customXml" Target="../ink/ink143.xml"/><Relationship Id="rId79" Type="http://schemas.openxmlformats.org/officeDocument/2006/relationships/image" Target="../media/image121.png"/><Relationship Id="rId102" Type="http://schemas.openxmlformats.org/officeDocument/2006/relationships/customXml" Target="../ink/ink157.xml"/><Relationship Id="rId123" Type="http://schemas.openxmlformats.org/officeDocument/2006/relationships/image" Target="../media/image143.png"/><Relationship Id="rId128" Type="http://schemas.openxmlformats.org/officeDocument/2006/relationships/customXml" Target="../ink/ink170.xml"/><Relationship Id="rId144" Type="http://schemas.openxmlformats.org/officeDocument/2006/relationships/customXml" Target="../ink/ink178.xml"/><Relationship Id="rId5" Type="http://schemas.openxmlformats.org/officeDocument/2006/relationships/image" Target="../media/image84.png"/><Relationship Id="rId90" Type="http://schemas.openxmlformats.org/officeDocument/2006/relationships/customXml" Target="../ink/ink151.xml"/><Relationship Id="rId95" Type="http://schemas.openxmlformats.org/officeDocument/2006/relationships/image" Target="../media/image129.png"/><Relationship Id="rId22" Type="http://schemas.openxmlformats.org/officeDocument/2006/relationships/customXml" Target="../ink/ink119.xml"/><Relationship Id="rId27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customXml" Target="../ink/ink131.xml"/><Relationship Id="rId69" Type="http://schemas.openxmlformats.org/officeDocument/2006/relationships/image" Target="../media/image116.png"/><Relationship Id="rId113" Type="http://schemas.openxmlformats.org/officeDocument/2006/relationships/image" Target="../media/image138.png"/><Relationship Id="rId118" Type="http://schemas.openxmlformats.org/officeDocument/2006/relationships/customXml" Target="../ink/ink165.xml"/><Relationship Id="rId134" Type="http://schemas.openxmlformats.org/officeDocument/2006/relationships/customXml" Target="../ink/ink173.xml"/><Relationship Id="rId139" Type="http://schemas.openxmlformats.org/officeDocument/2006/relationships/image" Target="../media/image151.png"/><Relationship Id="rId80" Type="http://schemas.openxmlformats.org/officeDocument/2006/relationships/customXml" Target="../ink/ink146.xml"/><Relationship Id="rId85" Type="http://schemas.openxmlformats.org/officeDocument/2006/relationships/image" Target="../media/image124.png"/><Relationship Id="rId12" Type="http://schemas.openxmlformats.org/officeDocument/2006/relationships/customXml" Target="../ink/ink115.xml"/><Relationship Id="rId33" Type="http://schemas.openxmlformats.org/officeDocument/2006/relationships/image" Target="../media/image98.png"/><Relationship Id="rId38" Type="http://schemas.openxmlformats.org/officeDocument/2006/relationships/customXml" Target="../ink/ink127.xml"/><Relationship Id="rId59" Type="http://schemas.openxmlformats.org/officeDocument/2006/relationships/image" Target="../media/image111.png"/><Relationship Id="rId103" Type="http://schemas.openxmlformats.org/officeDocument/2006/relationships/image" Target="../media/image133.png"/><Relationship Id="rId108" Type="http://schemas.openxmlformats.org/officeDocument/2006/relationships/customXml" Target="../ink/ink160.xml"/><Relationship Id="rId124" Type="http://schemas.openxmlformats.org/officeDocument/2006/relationships/customXml" Target="../ink/ink168.xml"/><Relationship Id="rId129" Type="http://schemas.openxmlformats.org/officeDocument/2006/relationships/image" Target="../media/image146.png"/><Relationship Id="rId54" Type="http://schemas.openxmlformats.org/officeDocument/2006/relationships/customXml" Target="../ink/ink134.xml"/><Relationship Id="rId70" Type="http://schemas.openxmlformats.org/officeDocument/2006/relationships/customXml" Target="../ink/ink141.xml"/><Relationship Id="rId75" Type="http://schemas.openxmlformats.org/officeDocument/2006/relationships/image" Target="../media/image119.png"/><Relationship Id="rId91" Type="http://schemas.openxmlformats.org/officeDocument/2006/relationships/image" Target="../media/image127.png"/><Relationship Id="rId96" Type="http://schemas.openxmlformats.org/officeDocument/2006/relationships/customXml" Target="../ink/ink154.xml"/><Relationship Id="rId140" Type="http://schemas.openxmlformats.org/officeDocument/2006/relationships/customXml" Target="../ink/ink176.xml"/><Relationship Id="rId145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23" Type="http://schemas.openxmlformats.org/officeDocument/2006/relationships/image" Target="../media/image93.png"/><Relationship Id="rId28" Type="http://schemas.openxmlformats.org/officeDocument/2006/relationships/customXml" Target="../ink/ink122.xml"/><Relationship Id="rId49" Type="http://schemas.openxmlformats.org/officeDocument/2006/relationships/image" Target="../media/image106.png"/><Relationship Id="rId114" Type="http://schemas.openxmlformats.org/officeDocument/2006/relationships/customXml" Target="../ink/ink163.xml"/><Relationship Id="rId119" Type="http://schemas.openxmlformats.org/officeDocument/2006/relationships/image" Target="../media/image141.png"/><Relationship Id="rId44" Type="http://schemas.openxmlformats.org/officeDocument/2006/relationships/customXml" Target="../ink/ink129.xml"/><Relationship Id="rId60" Type="http://schemas.openxmlformats.org/officeDocument/2006/relationships/customXml" Target="../ink/ink137.xml"/><Relationship Id="rId65" Type="http://schemas.openxmlformats.org/officeDocument/2006/relationships/image" Target="../media/image114.png"/><Relationship Id="rId81" Type="http://schemas.openxmlformats.org/officeDocument/2006/relationships/image" Target="../media/image122.png"/><Relationship Id="rId86" Type="http://schemas.openxmlformats.org/officeDocument/2006/relationships/customXml" Target="../ink/ink149.xml"/><Relationship Id="rId130" Type="http://schemas.openxmlformats.org/officeDocument/2006/relationships/customXml" Target="../ink/ink171.xml"/><Relationship Id="rId135" Type="http://schemas.openxmlformats.org/officeDocument/2006/relationships/image" Target="../media/image149.png"/><Relationship Id="rId13" Type="http://schemas.openxmlformats.org/officeDocument/2006/relationships/image" Target="../media/image88.png"/><Relationship Id="rId39" Type="http://schemas.openxmlformats.org/officeDocument/2006/relationships/image" Target="../media/image101.png"/><Relationship Id="rId109" Type="http://schemas.openxmlformats.org/officeDocument/2006/relationships/image" Target="../media/image136.png"/><Relationship Id="rId34" Type="http://schemas.openxmlformats.org/officeDocument/2006/relationships/customXml" Target="../ink/ink125.xml"/><Relationship Id="rId50" Type="http://schemas.openxmlformats.org/officeDocument/2006/relationships/customXml" Target="../ink/ink132.xml"/><Relationship Id="rId55" Type="http://schemas.openxmlformats.org/officeDocument/2006/relationships/image" Target="../media/image109.png"/><Relationship Id="rId76" Type="http://schemas.openxmlformats.org/officeDocument/2006/relationships/customXml" Target="../ink/ink144.xml"/><Relationship Id="rId97" Type="http://schemas.openxmlformats.org/officeDocument/2006/relationships/image" Target="../media/image130.png"/><Relationship Id="rId104" Type="http://schemas.openxmlformats.org/officeDocument/2006/relationships/customXml" Target="../ink/ink158.xml"/><Relationship Id="rId120" Type="http://schemas.openxmlformats.org/officeDocument/2006/relationships/customXml" Target="../ink/ink166.xml"/><Relationship Id="rId125" Type="http://schemas.openxmlformats.org/officeDocument/2006/relationships/image" Target="../media/image144.png"/><Relationship Id="rId141" Type="http://schemas.openxmlformats.org/officeDocument/2006/relationships/image" Target="../media/image90.png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52.xml"/><Relationship Id="rId2" Type="http://schemas.openxmlformats.org/officeDocument/2006/relationships/customXml" Target="../ink/ink111.xml"/><Relationship Id="rId29" Type="http://schemas.openxmlformats.org/officeDocument/2006/relationships/image" Target="../media/image96.png"/><Relationship Id="rId24" Type="http://schemas.openxmlformats.org/officeDocument/2006/relationships/customXml" Target="../ink/ink120.xml"/><Relationship Id="rId40" Type="http://schemas.openxmlformats.org/officeDocument/2006/relationships/customXml" Target="../ink/ink128.xml"/><Relationship Id="rId45" Type="http://schemas.openxmlformats.org/officeDocument/2006/relationships/image" Target="../media/image104.png"/><Relationship Id="rId66" Type="http://schemas.openxmlformats.org/officeDocument/2006/relationships/customXml" Target="../ink/ink139.xml"/><Relationship Id="rId87" Type="http://schemas.openxmlformats.org/officeDocument/2006/relationships/image" Target="../media/image125.png"/><Relationship Id="rId110" Type="http://schemas.openxmlformats.org/officeDocument/2006/relationships/customXml" Target="../ink/ink161.xml"/><Relationship Id="rId115" Type="http://schemas.openxmlformats.org/officeDocument/2006/relationships/image" Target="../media/image139.png"/><Relationship Id="rId131" Type="http://schemas.openxmlformats.org/officeDocument/2006/relationships/image" Target="../media/image147.png"/><Relationship Id="rId136" Type="http://schemas.openxmlformats.org/officeDocument/2006/relationships/customXml" Target="../ink/ink174.xml"/><Relationship Id="rId61" Type="http://schemas.openxmlformats.org/officeDocument/2006/relationships/image" Target="../media/image112.png"/><Relationship Id="rId82" Type="http://schemas.openxmlformats.org/officeDocument/2006/relationships/customXml" Target="../ink/ink147.xml"/><Relationship Id="rId19" Type="http://schemas.openxmlformats.org/officeDocument/2006/relationships/image" Target="../media/image91.png"/><Relationship Id="rId14" Type="http://schemas.openxmlformats.org/officeDocument/2006/relationships/customXml" Target="../ink/ink116.xml"/><Relationship Id="rId30" Type="http://schemas.openxmlformats.org/officeDocument/2006/relationships/customXml" Target="../ink/ink123.xml"/><Relationship Id="rId35" Type="http://schemas.openxmlformats.org/officeDocument/2006/relationships/image" Target="../media/image99.png"/><Relationship Id="rId56" Type="http://schemas.openxmlformats.org/officeDocument/2006/relationships/customXml" Target="../ink/ink135.xml"/><Relationship Id="rId77" Type="http://schemas.openxmlformats.org/officeDocument/2006/relationships/image" Target="../media/image120.png"/><Relationship Id="rId100" Type="http://schemas.openxmlformats.org/officeDocument/2006/relationships/customXml" Target="../ink/ink156.xml"/><Relationship Id="rId105" Type="http://schemas.openxmlformats.org/officeDocument/2006/relationships/image" Target="../media/image134.png"/><Relationship Id="rId126" Type="http://schemas.openxmlformats.org/officeDocument/2006/relationships/customXml" Target="../ink/ink169.xml"/><Relationship Id="rId8" Type="http://schemas.openxmlformats.org/officeDocument/2006/relationships/customXml" Target="../ink/ink113.xml"/><Relationship Id="rId51" Type="http://schemas.openxmlformats.org/officeDocument/2006/relationships/image" Target="../media/image107.png"/><Relationship Id="rId72" Type="http://schemas.openxmlformats.org/officeDocument/2006/relationships/customXml" Target="../ink/ink142.xml"/><Relationship Id="rId93" Type="http://schemas.openxmlformats.org/officeDocument/2006/relationships/image" Target="../media/image128.png"/><Relationship Id="rId98" Type="http://schemas.openxmlformats.org/officeDocument/2006/relationships/customXml" Target="../ink/ink155.xml"/><Relationship Id="rId121" Type="http://schemas.openxmlformats.org/officeDocument/2006/relationships/image" Target="../media/image142.png"/><Relationship Id="rId142" Type="http://schemas.openxmlformats.org/officeDocument/2006/relationships/customXml" Target="../ink/ink177.xml"/><Relationship Id="rId25" Type="http://schemas.openxmlformats.org/officeDocument/2006/relationships/image" Target="../media/image94.png"/><Relationship Id="rId46" Type="http://schemas.openxmlformats.org/officeDocument/2006/relationships/customXml" Target="../ink/ink130.xml"/><Relationship Id="rId67" Type="http://schemas.openxmlformats.org/officeDocument/2006/relationships/image" Target="../media/image115.png"/><Relationship Id="rId116" Type="http://schemas.openxmlformats.org/officeDocument/2006/relationships/customXml" Target="../ink/ink164.xml"/><Relationship Id="rId137" Type="http://schemas.openxmlformats.org/officeDocument/2006/relationships/image" Target="../media/image150.png"/><Relationship Id="rId20" Type="http://schemas.openxmlformats.org/officeDocument/2006/relationships/customXml" Target="../ink/ink118.xml"/><Relationship Id="rId62" Type="http://schemas.openxmlformats.org/officeDocument/2006/relationships/customXml" Target="../ink/ink138.xml"/><Relationship Id="rId83" Type="http://schemas.openxmlformats.org/officeDocument/2006/relationships/image" Target="../media/image123.png"/><Relationship Id="rId88" Type="http://schemas.openxmlformats.org/officeDocument/2006/relationships/customXml" Target="../ink/ink150.xml"/><Relationship Id="rId111" Type="http://schemas.openxmlformats.org/officeDocument/2006/relationships/image" Target="../media/image137.png"/><Relationship Id="rId132" Type="http://schemas.openxmlformats.org/officeDocument/2006/relationships/customXml" Target="../ink/ink172.xml"/><Relationship Id="rId15" Type="http://schemas.openxmlformats.org/officeDocument/2006/relationships/image" Target="../media/image89.png"/><Relationship Id="rId36" Type="http://schemas.openxmlformats.org/officeDocument/2006/relationships/customXml" Target="../ink/ink126.xml"/><Relationship Id="rId57" Type="http://schemas.openxmlformats.org/officeDocument/2006/relationships/image" Target="../media/image110.png"/><Relationship Id="rId106" Type="http://schemas.openxmlformats.org/officeDocument/2006/relationships/customXml" Target="../ink/ink159.xml"/><Relationship Id="rId127" Type="http://schemas.openxmlformats.org/officeDocument/2006/relationships/image" Target="../media/image145.png"/><Relationship Id="rId10" Type="http://schemas.openxmlformats.org/officeDocument/2006/relationships/customXml" Target="../ink/ink114.xml"/><Relationship Id="rId31" Type="http://schemas.openxmlformats.org/officeDocument/2006/relationships/image" Target="../media/image97.png"/><Relationship Id="rId52" Type="http://schemas.openxmlformats.org/officeDocument/2006/relationships/customXml" Target="../ink/ink133.xml"/><Relationship Id="rId73" Type="http://schemas.openxmlformats.org/officeDocument/2006/relationships/image" Target="../media/image118.png"/><Relationship Id="rId78" Type="http://schemas.openxmlformats.org/officeDocument/2006/relationships/customXml" Target="../ink/ink145.xml"/><Relationship Id="rId94" Type="http://schemas.openxmlformats.org/officeDocument/2006/relationships/customXml" Target="../ink/ink153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167.xml"/><Relationship Id="rId143" Type="http://schemas.openxmlformats.org/officeDocument/2006/relationships/image" Target="../media/image102.png"/><Relationship Id="rId9" Type="http://schemas.openxmlformats.org/officeDocument/2006/relationships/image" Target="../media/image86.png"/><Relationship Id="rId26" Type="http://schemas.openxmlformats.org/officeDocument/2006/relationships/customXml" Target="../ink/ink121.xml"/><Relationship Id="rId47" Type="http://schemas.openxmlformats.org/officeDocument/2006/relationships/image" Target="../media/image105.png"/><Relationship Id="rId68" Type="http://schemas.openxmlformats.org/officeDocument/2006/relationships/customXml" Target="../ink/ink140.xml"/><Relationship Id="rId89" Type="http://schemas.openxmlformats.org/officeDocument/2006/relationships/image" Target="../media/image126.png"/><Relationship Id="rId112" Type="http://schemas.openxmlformats.org/officeDocument/2006/relationships/customXml" Target="../ink/ink162.xml"/><Relationship Id="rId133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646A-05B2-4BB8-980C-C7CF22FC3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 Optimization Word Problems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27D52-27EF-4F19-AE41-9F2922B11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4005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E522-B7BC-46AD-96A4-ADBF204F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F8065-2CAC-4D97-B348-520F2ED49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Length of pole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F8065-2CAC-4D97-B348-520F2ED49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BF0B21-5140-41F8-83B2-DE7E2ECD768B}"/>
                  </a:ext>
                </a:extLst>
              </p14:cNvPr>
              <p14:cNvContentPartPr/>
              <p14:nvPr/>
            </p14:nvContentPartPr>
            <p14:xfrm>
              <a:off x="7336714" y="23288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BF0B21-5140-41F8-83B2-DE7E2ECD76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7714" y="23202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2E7F38-EFCF-479A-8FF1-BEA402A3B85A}"/>
                  </a:ext>
                </a:extLst>
              </p14:cNvPr>
              <p14:cNvContentPartPr/>
              <p14:nvPr/>
            </p14:nvContentPartPr>
            <p14:xfrm>
              <a:off x="7238434" y="306977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2E7F38-EFCF-479A-8FF1-BEA402A3B8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9434" y="30607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14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DE9A-C16D-46FA-896A-00519016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A561F-38E4-4459-AD6B-28968934A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5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5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.6667≈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1.6667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1.6667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≅49.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5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49.85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49.85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11.2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the </a:t>
                </a:r>
                <a:r>
                  <a:rPr lang="en-CA"/>
                  <a:t>minimum length </a:t>
                </a:r>
                <a:r>
                  <a:rPr lang="en-CA" dirty="0"/>
                  <a:t>is </a:t>
                </a:r>
                <a:r>
                  <a:rPr lang="en-CA"/>
                  <a:t>approximately 11.2 </a:t>
                </a:r>
                <a:r>
                  <a:rPr lang="en-CA" dirty="0"/>
                  <a:t>metres long.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A561F-38E4-4459-AD6B-28968934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2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652-6D0D-42B2-928D-B9BDB52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85E7-7F50-47B6-AD1B-E8B5E84F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62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thin rigid pole is carried around a 90 degree angle. The hallways are 1.2 </a:t>
            </a:r>
            <a:r>
              <a:rPr lang="en-US" dirty="0" err="1"/>
              <a:t>metres</a:t>
            </a:r>
            <a:r>
              <a:rPr lang="en-US" dirty="0"/>
              <a:t> wide and 1.6 </a:t>
            </a:r>
            <a:r>
              <a:rPr lang="en-US" dirty="0" err="1"/>
              <a:t>metres</a:t>
            </a:r>
            <a:r>
              <a:rPr lang="en-US" dirty="0"/>
              <a:t> wide. What is the longest possible pole? No domain analysis is necessary.</a:t>
            </a:r>
          </a:p>
          <a:p>
            <a:pPr marL="0" indent="0">
              <a:buNone/>
            </a:pPr>
            <a:r>
              <a:rPr lang="en-US" dirty="0"/>
              <a:t>Solution: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D8A393-A3CC-4D04-A1A8-41A08D2F7D94}"/>
              </a:ext>
            </a:extLst>
          </p:cNvPr>
          <p:cNvCxnSpPr/>
          <p:nvPr/>
        </p:nvCxnSpPr>
        <p:spPr>
          <a:xfrm>
            <a:off x="2471057" y="3429000"/>
            <a:ext cx="302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E13E7-E95E-497B-9B17-98431D53037F}"/>
              </a:ext>
            </a:extLst>
          </p:cNvPr>
          <p:cNvCxnSpPr/>
          <p:nvPr/>
        </p:nvCxnSpPr>
        <p:spPr>
          <a:xfrm>
            <a:off x="5475514" y="3429000"/>
            <a:ext cx="0" cy="237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58B69-5F7F-44FE-B32C-424A7D6D42CE}"/>
              </a:ext>
            </a:extLst>
          </p:cNvPr>
          <p:cNvCxnSpPr/>
          <p:nvPr/>
        </p:nvCxnSpPr>
        <p:spPr>
          <a:xfrm>
            <a:off x="2471057" y="4180114"/>
            <a:ext cx="199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747AC-6E33-44CD-89CC-5BA57798CC31}"/>
              </a:ext>
            </a:extLst>
          </p:cNvPr>
          <p:cNvCxnSpPr/>
          <p:nvPr/>
        </p:nvCxnSpPr>
        <p:spPr>
          <a:xfrm>
            <a:off x="4463143" y="4223657"/>
            <a:ext cx="0" cy="1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716431-60A8-4F43-B5E8-ABD72C9F3B80}"/>
              </a:ext>
            </a:extLst>
          </p:cNvPr>
          <p:cNvCxnSpPr/>
          <p:nvPr/>
        </p:nvCxnSpPr>
        <p:spPr>
          <a:xfrm>
            <a:off x="3690257" y="3429000"/>
            <a:ext cx="1796143" cy="170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E4A47F-F359-446B-872E-4801651B96F9}"/>
                  </a:ext>
                </a:extLst>
              </p14:cNvPr>
              <p14:cNvContentPartPr/>
              <p14:nvPr/>
            </p14:nvContentPartPr>
            <p14:xfrm>
              <a:off x="3659674" y="3507171"/>
              <a:ext cx="74520" cy="663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E4A47F-F359-446B-872E-4801651B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0674" y="3498531"/>
                <a:ext cx="92160" cy="6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DF6E-B70A-4F19-A758-05B6082A541C}"/>
              </a:ext>
            </a:extLst>
          </p:cNvPr>
          <p:cNvGrpSpPr/>
          <p:nvPr/>
        </p:nvGrpSpPr>
        <p:grpSpPr>
          <a:xfrm>
            <a:off x="2937154" y="3690051"/>
            <a:ext cx="521280" cy="337320"/>
            <a:chOff x="2937154" y="3690051"/>
            <a:chExt cx="5212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D704BF-BF22-40AE-9DA0-154484652C16}"/>
                    </a:ext>
                  </a:extLst>
                </p14:cNvPr>
                <p14:cNvContentPartPr/>
                <p14:nvPr/>
              </p14:nvContentPartPr>
              <p14:xfrm>
                <a:off x="2937154" y="3690051"/>
                <a:ext cx="30960" cy="22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D704BF-BF22-40AE-9DA0-154484652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8154" y="3681051"/>
                  <a:ext cx="4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35A006-C0FE-40BC-B841-7A68FBF6261C}"/>
                    </a:ext>
                  </a:extLst>
                </p14:cNvPr>
                <p14:cNvContentPartPr/>
                <p14:nvPr/>
              </p14:nvContentPartPr>
              <p14:xfrm>
                <a:off x="3052714" y="3940971"/>
                <a:ext cx="51120" cy="3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35A006-C0FE-40BC-B841-7A68FBF626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4074" y="3932331"/>
                  <a:ext cx="68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AE789E-0A95-4667-BA34-B4A6DF468BCB}"/>
                    </a:ext>
                  </a:extLst>
                </p14:cNvPr>
                <p14:cNvContentPartPr/>
                <p14:nvPr/>
              </p14:nvContentPartPr>
              <p14:xfrm>
                <a:off x="3197794" y="3800211"/>
                <a:ext cx="260640" cy="22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AE789E-0A95-4667-BA34-B4A6DF468B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9154" y="3791211"/>
                  <a:ext cx="27828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CEA853-8ECE-4E8A-BB53-F940C40775E8}"/>
                  </a:ext>
                </a:extLst>
              </p14:cNvPr>
              <p14:cNvContentPartPr/>
              <p14:nvPr/>
            </p14:nvContentPartPr>
            <p14:xfrm>
              <a:off x="4404514" y="5255691"/>
              <a:ext cx="1023480" cy="27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CEA853-8ECE-4E8A-BB53-F940C4077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5514" y="5246691"/>
                <a:ext cx="10411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3F39F-1C3C-4BE9-B4A6-E1B76689B52E}"/>
              </a:ext>
            </a:extLst>
          </p:cNvPr>
          <p:cNvGrpSpPr/>
          <p:nvPr/>
        </p:nvGrpSpPr>
        <p:grpSpPr>
          <a:xfrm>
            <a:off x="4720594" y="5429571"/>
            <a:ext cx="502920" cy="318600"/>
            <a:chOff x="4720594" y="5429571"/>
            <a:chExt cx="5029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CB262B-2878-422C-A116-A3400416E9C7}"/>
                    </a:ext>
                  </a:extLst>
                </p14:cNvPr>
                <p14:cNvContentPartPr/>
                <p14:nvPr/>
              </p14:nvContentPartPr>
              <p14:xfrm>
                <a:off x="4720594" y="5429571"/>
                <a:ext cx="15120" cy="28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CB262B-2878-422C-A116-A3400416E9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1954" y="5420931"/>
                  <a:ext cx="32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3F935F-13BE-41A7-B305-1566CD361F6E}"/>
                    </a:ext>
                  </a:extLst>
                </p14:cNvPr>
                <p14:cNvContentPartPr/>
                <p14:nvPr/>
              </p14:nvContentPartPr>
              <p14:xfrm>
                <a:off x="4844794" y="5674371"/>
                <a:ext cx="35640" cy="7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3F935F-13BE-41A7-B305-1566CD361F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5794" y="5665731"/>
                  <a:ext cx="5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49AD2B-3BC1-4B20-9401-ADB9E8954927}"/>
                    </a:ext>
                  </a:extLst>
                </p14:cNvPr>
                <p14:cNvContentPartPr/>
                <p14:nvPr/>
              </p14:nvContentPartPr>
              <p14:xfrm>
                <a:off x="5063314" y="5460891"/>
                <a:ext cx="160200" cy="27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49AD2B-3BC1-4B20-9401-ADB9E89549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314" y="5452251"/>
                  <a:ext cx="177840" cy="29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90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652-6D0D-42B2-928D-B9BDB52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85E7-7F50-47B6-AD1B-E8B5E84F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629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D8A393-A3CC-4D04-A1A8-41A08D2F7D94}"/>
              </a:ext>
            </a:extLst>
          </p:cNvPr>
          <p:cNvCxnSpPr/>
          <p:nvPr/>
        </p:nvCxnSpPr>
        <p:spPr>
          <a:xfrm>
            <a:off x="2471057" y="3429000"/>
            <a:ext cx="302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E13E7-E95E-497B-9B17-98431D53037F}"/>
              </a:ext>
            </a:extLst>
          </p:cNvPr>
          <p:cNvCxnSpPr/>
          <p:nvPr/>
        </p:nvCxnSpPr>
        <p:spPr>
          <a:xfrm>
            <a:off x="5475514" y="3429000"/>
            <a:ext cx="0" cy="237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58B69-5F7F-44FE-B32C-424A7D6D42CE}"/>
              </a:ext>
            </a:extLst>
          </p:cNvPr>
          <p:cNvCxnSpPr/>
          <p:nvPr/>
        </p:nvCxnSpPr>
        <p:spPr>
          <a:xfrm>
            <a:off x="2471057" y="4180114"/>
            <a:ext cx="199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747AC-6E33-44CD-89CC-5BA57798CC31}"/>
              </a:ext>
            </a:extLst>
          </p:cNvPr>
          <p:cNvCxnSpPr/>
          <p:nvPr/>
        </p:nvCxnSpPr>
        <p:spPr>
          <a:xfrm>
            <a:off x="4463143" y="4223657"/>
            <a:ext cx="0" cy="1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716431-60A8-4F43-B5E8-ABD72C9F3B80}"/>
              </a:ext>
            </a:extLst>
          </p:cNvPr>
          <p:cNvCxnSpPr/>
          <p:nvPr/>
        </p:nvCxnSpPr>
        <p:spPr>
          <a:xfrm>
            <a:off x="3690257" y="3429000"/>
            <a:ext cx="1796143" cy="170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E4A47F-F359-446B-872E-4801651B96F9}"/>
                  </a:ext>
                </a:extLst>
              </p14:cNvPr>
              <p14:cNvContentPartPr/>
              <p14:nvPr/>
            </p14:nvContentPartPr>
            <p14:xfrm>
              <a:off x="3659674" y="3507171"/>
              <a:ext cx="74520" cy="663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E4A47F-F359-446B-872E-4801651B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0674" y="3498531"/>
                <a:ext cx="92160" cy="6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DF6E-B70A-4F19-A758-05B6082A541C}"/>
              </a:ext>
            </a:extLst>
          </p:cNvPr>
          <p:cNvGrpSpPr/>
          <p:nvPr/>
        </p:nvGrpSpPr>
        <p:grpSpPr>
          <a:xfrm>
            <a:off x="2937154" y="3690051"/>
            <a:ext cx="521280" cy="337320"/>
            <a:chOff x="2937154" y="3690051"/>
            <a:chExt cx="5212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D704BF-BF22-40AE-9DA0-154484652C16}"/>
                    </a:ext>
                  </a:extLst>
                </p14:cNvPr>
                <p14:cNvContentPartPr/>
                <p14:nvPr/>
              </p14:nvContentPartPr>
              <p14:xfrm>
                <a:off x="2937154" y="3690051"/>
                <a:ext cx="30960" cy="22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D704BF-BF22-40AE-9DA0-154484652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8154" y="3681051"/>
                  <a:ext cx="4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35A006-C0FE-40BC-B841-7A68FBF6261C}"/>
                    </a:ext>
                  </a:extLst>
                </p14:cNvPr>
                <p14:cNvContentPartPr/>
                <p14:nvPr/>
              </p14:nvContentPartPr>
              <p14:xfrm>
                <a:off x="3052714" y="3940971"/>
                <a:ext cx="51120" cy="3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35A006-C0FE-40BC-B841-7A68FBF626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4074" y="3932331"/>
                  <a:ext cx="68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AE789E-0A95-4667-BA34-B4A6DF468BCB}"/>
                    </a:ext>
                  </a:extLst>
                </p14:cNvPr>
                <p14:cNvContentPartPr/>
                <p14:nvPr/>
              </p14:nvContentPartPr>
              <p14:xfrm>
                <a:off x="3197794" y="3800211"/>
                <a:ext cx="260640" cy="22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AE789E-0A95-4667-BA34-B4A6DF468B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9154" y="3791211"/>
                  <a:ext cx="27828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CEA853-8ECE-4E8A-BB53-F940C40775E8}"/>
                  </a:ext>
                </a:extLst>
              </p14:cNvPr>
              <p14:cNvContentPartPr/>
              <p14:nvPr/>
            </p14:nvContentPartPr>
            <p14:xfrm>
              <a:off x="4404514" y="5255691"/>
              <a:ext cx="1023480" cy="27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CEA853-8ECE-4E8A-BB53-F940C4077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5514" y="5246691"/>
                <a:ext cx="10411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3F39F-1C3C-4BE9-B4A6-E1B76689B52E}"/>
              </a:ext>
            </a:extLst>
          </p:cNvPr>
          <p:cNvGrpSpPr/>
          <p:nvPr/>
        </p:nvGrpSpPr>
        <p:grpSpPr>
          <a:xfrm>
            <a:off x="4720594" y="5429571"/>
            <a:ext cx="502920" cy="318600"/>
            <a:chOff x="4720594" y="5429571"/>
            <a:chExt cx="5029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CB262B-2878-422C-A116-A3400416E9C7}"/>
                    </a:ext>
                  </a:extLst>
                </p14:cNvPr>
                <p14:cNvContentPartPr/>
                <p14:nvPr/>
              </p14:nvContentPartPr>
              <p14:xfrm>
                <a:off x="4720594" y="5429571"/>
                <a:ext cx="15120" cy="28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CB262B-2878-422C-A116-A3400416E9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1954" y="5420931"/>
                  <a:ext cx="32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3F935F-13BE-41A7-B305-1566CD361F6E}"/>
                    </a:ext>
                  </a:extLst>
                </p14:cNvPr>
                <p14:cNvContentPartPr/>
                <p14:nvPr/>
              </p14:nvContentPartPr>
              <p14:xfrm>
                <a:off x="4844794" y="5674371"/>
                <a:ext cx="35640" cy="7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3F935F-13BE-41A7-B305-1566CD361F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5794" y="5665731"/>
                  <a:ext cx="5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49AD2B-3BC1-4B20-9401-ADB9E8954927}"/>
                    </a:ext>
                  </a:extLst>
                </p14:cNvPr>
                <p14:cNvContentPartPr/>
                <p14:nvPr/>
              </p14:nvContentPartPr>
              <p14:xfrm>
                <a:off x="5063314" y="5460891"/>
                <a:ext cx="160200" cy="27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49AD2B-3BC1-4B20-9401-ADB9E89549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314" y="5452251"/>
                  <a:ext cx="1778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7B4D7B-1052-4475-9AFB-43A2BE7E2D4F}"/>
              </a:ext>
            </a:extLst>
          </p:cNvPr>
          <p:cNvGrpSpPr/>
          <p:nvPr/>
        </p:nvGrpSpPr>
        <p:grpSpPr>
          <a:xfrm>
            <a:off x="3894754" y="3815331"/>
            <a:ext cx="338400" cy="392040"/>
            <a:chOff x="3894754" y="3815331"/>
            <a:chExt cx="338400" cy="392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59A4E8-CEEF-4890-8FA4-5A7B351F49AE}"/>
                    </a:ext>
                  </a:extLst>
                </p14:cNvPr>
                <p14:cNvContentPartPr/>
                <p14:nvPr/>
              </p14:nvContentPartPr>
              <p14:xfrm>
                <a:off x="4000234" y="3862131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59A4E8-CEEF-4890-8FA4-5A7B351F49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2594" y="3844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6EF579-C969-4FA7-B364-705DBE6B0094}"/>
                    </a:ext>
                  </a:extLst>
                </p14:cNvPr>
                <p14:cNvContentPartPr/>
                <p14:nvPr/>
              </p14:nvContentPartPr>
              <p14:xfrm>
                <a:off x="3894754" y="3815331"/>
                <a:ext cx="231840" cy="380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6EF579-C969-4FA7-B364-705DBE6B00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6754" y="3797691"/>
                  <a:ext cx="2674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72B786-308E-443A-9A6D-04AB37C147C3}"/>
                    </a:ext>
                  </a:extLst>
                </p14:cNvPr>
                <p14:cNvContentPartPr/>
                <p14:nvPr/>
              </p14:nvContentPartPr>
              <p14:xfrm>
                <a:off x="4056754" y="4018731"/>
                <a:ext cx="176400" cy="18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72B786-308E-443A-9A6D-04AB37C14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38754" y="4001091"/>
                  <a:ext cx="2120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29A20-978C-444B-9AA4-104A97280382}"/>
              </a:ext>
            </a:extLst>
          </p:cNvPr>
          <p:cNvGrpSpPr/>
          <p:nvPr/>
        </p:nvGrpSpPr>
        <p:grpSpPr>
          <a:xfrm>
            <a:off x="4900594" y="4867251"/>
            <a:ext cx="394920" cy="433440"/>
            <a:chOff x="4900594" y="4867251"/>
            <a:chExt cx="3949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AA11A1-B389-4315-BF84-E4A89481F95A}"/>
                    </a:ext>
                  </a:extLst>
                </p14:cNvPr>
                <p14:cNvContentPartPr/>
                <p14:nvPr/>
              </p14:nvContentPartPr>
              <p14:xfrm>
                <a:off x="4900594" y="4867251"/>
                <a:ext cx="207000" cy="38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AA11A1-B389-4315-BF84-E4A89481F9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2954" y="4849611"/>
                  <a:ext cx="242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3E2667-7FC2-4A1E-9AB6-349E93885B0F}"/>
                    </a:ext>
                  </a:extLst>
                </p14:cNvPr>
                <p14:cNvContentPartPr/>
                <p14:nvPr/>
              </p14:nvContentPartPr>
              <p14:xfrm>
                <a:off x="5074474" y="5013411"/>
                <a:ext cx="221040" cy="28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3E2667-7FC2-4A1E-9AB6-349E93885B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6834" y="4995411"/>
                  <a:ext cx="25668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65801A-4B7F-4501-88F1-0E9B4FA09BF6}"/>
                  </a:ext>
                </a:extLst>
              </p14:cNvPr>
              <p14:cNvContentPartPr/>
              <p14:nvPr/>
            </p14:nvContentPartPr>
            <p14:xfrm>
              <a:off x="4391194" y="4189731"/>
              <a:ext cx="104760" cy="9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65801A-4B7F-4501-88F1-0E9B4FA09B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3194" y="4172091"/>
                <a:ext cx="140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9FB83E-ED33-4064-B687-7D4EA89488B6}"/>
                  </a:ext>
                </a:extLst>
              </p14:cNvPr>
              <p14:cNvContentPartPr/>
              <p14:nvPr/>
            </p14:nvContentPartPr>
            <p14:xfrm>
              <a:off x="4352314" y="3188211"/>
              <a:ext cx="158040" cy="56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9FB83E-ED33-4064-B687-7D4EA89488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4314" y="3170211"/>
                <a:ext cx="1936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4D1CA2-F0B8-43F7-A3E5-B3E0BD1CF386}"/>
                  </a:ext>
                </a:extLst>
              </p14:cNvPr>
              <p14:cNvContentPartPr/>
              <p14:nvPr/>
            </p14:nvContentPartPr>
            <p14:xfrm>
              <a:off x="4729594" y="3715971"/>
              <a:ext cx="360" cy="13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4D1CA2-F0B8-43F7-A3E5-B3E0BD1CF3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11594" y="3697971"/>
                <a:ext cx="36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4D6E86-E502-4DF8-9ED1-6501CFA8597B}"/>
                  </a:ext>
                </a:extLst>
              </p14:cNvPr>
              <p14:cNvContentPartPr/>
              <p14:nvPr/>
            </p14:nvContentPartPr>
            <p14:xfrm>
              <a:off x="5101834" y="4153371"/>
              <a:ext cx="18756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4D6E86-E502-4DF8-9ED1-6501CFA859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4194" y="4135371"/>
                <a:ext cx="223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CB97FD-4A65-4890-A2F5-ACEED9D795AA}"/>
                  </a:ext>
                </a:extLst>
              </p14:cNvPr>
              <p14:cNvContentPartPr/>
              <p14:nvPr/>
            </p14:nvContentPartPr>
            <p14:xfrm>
              <a:off x="5300194" y="4595811"/>
              <a:ext cx="301680" cy="253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CB97FD-4A65-4890-A2F5-ACEED9D795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2554" y="4577811"/>
                <a:ext cx="337320" cy="2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33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652-6D0D-42B2-928D-B9BDB52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85E7-7F50-47B6-AD1B-E8B5E84F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8629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D8A393-A3CC-4D04-A1A8-41A08D2F7D94}"/>
              </a:ext>
            </a:extLst>
          </p:cNvPr>
          <p:cNvCxnSpPr/>
          <p:nvPr/>
        </p:nvCxnSpPr>
        <p:spPr>
          <a:xfrm>
            <a:off x="2471057" y="3429000"/>
            <a:ext cx="302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E13E7-E95E-497B-9B17-98431D53037F}"/>
              </a:ext>
            </a:extLst>
          </p:cNvPr>
          <p:cNvCxnSpPr/>
          <p:nvPr/>
        </p:nvCxnSpPr>
        <p:spPr>
          <a:xfrm>
            <a:off x="5475514" y="3429000"/>
            <a:ext cx="0" cy="237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58B69-5F7F-44FE-B32C-424A7D6D42CE}"/>
              </a:ext>
            </a:extLst>
          </p:cNvPr>
          <p:cNvCxnSpPr/>
          <p:nvPr/>
        </p:nvCxnSpPr>
        <p:spPr>
          <a:xfrm>
            <a:off x="2471057" y="4180114"/>
            <a:ext cx="199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747AC-6E33-44CD-89CC-5BA57798CC31}"/>
              </a:ext>
            </a:extLst>
          </p:cNvPr>
          <p:cNvCxnSpPr/>
          <p:nvPr/>
        </p:nvCxnSpPr>
        <p:spPr>
          <a:xfrm>
            <a:off x="4463143" y="4223657"/>
            <a:ext cx="0" cy="15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716431-60A8-4F43-B5E8-ABD72C9F3B80}"/>
              </a:ext>
            </a:extLst>
          </p:cNvPr>
          <p:cNvCxnSpPr/>
          <p:nvPr/>
        </p:nvCxnSpPr>
        <p:spPr>
          <a:xfrm>
            <a:off x="3690257" y="3429000"/>
            <a:ext cx="1796143" cy="170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E4A47F-F359-446B-872E-4801651B96F9}"/>
                  </a:ext>
                </a:extLst>
              </p14:cNvPr>
              <p14:cNvContentPartPr/>
              <p14:nvPr/>
            </p14:nvContentPartPr>
            <p14:xfrm>
              <a:off x="3659674" y="3507171"/>
              <a:ext cx="74520" cy="663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E4A47F-F359-446B-872E-4801651B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0674" y="3498531"/>
                <a:ext cx="92160" cy="68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DF6E-B70A-4F19-A758-05B6082A541C}"/>
              </a:ext>
            </a:extLst>
          </p:cNvPr>
          <p:cNvGrpSpPr/>
          <p:nvPr/>
        </p:nvGrpSpPr>
        <p:grpSpPr>
          <a:xfrm>
            <a:off x="2937154" y="3690051"/>
            <a:ext cx="521280" cy="337320"/>
            <a:chOff x="2937154" y="3690051"/>
            <a:chExt cx="5212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D704BF-BF22-40AE-9DA0-154484652C16}"/>
                    </a:ext>
                  </a:extLst>
                </p14:cNvPr>
                <p14:cNvContentPartPr/>
                <p14:nvPr/>
              </p14:nvContentPartPr>
              <p14:xfrm>
                <a:off x="2937154" y="3690051"/>
                <a:ext cx="30960" cy="22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D704BF-BF22-40AE-9DA0-154484652C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8154" y="3681051"/>
                  <a:ext cx="4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35A006-C0FE-40BC-B841-7A68FBF6261C}"/>
                    </a:ext>
                  </a:extLst>
                </p14:cNvPr>
                <p14:cNvContentPartPr/>
                <p14:nvPr/>
              </p14:nvContentPartPr>
              <p14:xfrm>
                <a:off x="3052714" y="3940971"/>
                <a:ext cx="51120" cy="3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35A006-C0FE-40BC-B841-7A68FBF626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4074" y="3932331"/>
                  <a:ext cx="68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AE789E-0A95-4667-BA34-B4A6DF468BCB}"/>
                    </a:ext>
                  </a:extLst>
                </p14:cNvPr>
                <p14:cNvContentPartPr/>
                <p14:nvPr/>
              </p14:nvContentPartPr>
              <p14:xfrm>
                <a:off x="3197794" y="3800211"/>
                <a:ext cx="260640" cy="22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AE789E-0A95-4667-BA34-B4A6DF468B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9154" y="3791211"/>
                  <a:ext cx="27828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CEA853-8ECE-4E8A-BB53-F940C40775E8}"/>
                  </a:ext>
                </a:extLst>
              </p14:cNvPr>
              <p14:cNvContentPartPr/>
              <p14:nvPr/>
            </p14:nvContentPartPr>
            <p14:xfrm>
              <a:off x="4404514" y="5255691"/>
              <a:ext cx="1023480" cy="27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CEA853-8ECE-4E8A-BB53-F940C4077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5514" y="5246691"/>
                <a:ext cx="10411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3F39F-1C3C-4BE9-B4A6-E1B76689B52E}"/>
              </a:ext>
            </a:extLst>
          </p:cNvPr>
          <p:cNvGrpSpPr/>
          <p:nvPr/>
        </p:nvGrpSpPr>
        <p:grpSpPr>
          <a:xfrm>
            <a:off x="4720594" y="5429571"/>
            <a:ext cx="502920" cy="318600"/>
            <a:chOff x="4720594" y="5429571"/>
            <a:chExt cx="5029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CB262B-2878-422C-A116-A3400416E9C7}"/>
                    </a:ext>
                  </a:extLst>
                </p14:cNvPr>
                <p14:cNvContentPartPr/>
                <p14:nvPr/>
              </p14:nvContentPartPr>
              <p14:xfrm>
                <a:off x="4720594" y="5429571"/>
                <a:ext cx="15120" cy="28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CB262B-2878-422C-A116-A3400416E9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1954" y="5420931"/>
                  <a:ext cx="32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3F935F-13BE-41A7-B305-1566CD361F6E}"/>
                    </a:ext>
                  </a:extLst>
                </p14:cNvPr>
                <p14:cNvContentPartPr/>
                <p14:nvPr/>
              </p14:nvContentPartPr>
              <p14:xfrm>
                <a:off x="4844794" y="5674371"/>
                <a:ext cx="35640" cy="7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3F935F-13BE-41A7-B305-1566CD361F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5794" y="5665731"/>
                  <a:ext cx="53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49AD2B-3BC1-4B20-9401-ADB9E8954927}"/>
                    </a:ext>
                  </a:extLst>
                </p14:cNvPr>
                <p14:cNvContentPartPr/>
                <p14:nvPr/>
              </p14:nvContentPartPr>
              <p14:xfrm>
                <a:off x="5063314" y="5460891"/>
                <a:ext cx="160200" cy="27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49AD2B-3BC1-4B20-9401-ADB9E89549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4314" y="5452251"/>
                  <a:ext cx="1778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7B4D7B-1052-4475-9AFB-43A2BE7E2D4F}"/>
              </a:ext>
            </a:extLst>
          </p:cNvPr>
          <p:cNvGrpSpPr/>
          <p:nvPr/>
        </p:nvGrpSpPr>
        <p:grpSpPr>
          <a:xfrm>
            <a:off x="3894754" y="3815331"/>
            <a:ext cx="338400" cy="392040"/>
            <a:chOff x="3894754" y="3815331"/>
            <a:chExt cx="338400" cy="392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59A4E8-CEEF-4890-8FA4-5A7B351F49AE}"/>
                    </a:ext>
                  </a:extLst>
                </p14:cNvPr>
                <p14:cNvContentPartPr/>
                <p14:nvPr/>
              </p14:nvContentPartPr>
              <p14:xfrm>
                <a:off x="4000234" y="3862131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59A4E8-CEEF-4890-8FA4-5A7B351F49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2594" y="3844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6EF579-C969-4FA7-B364-705DBE6B0094}"/>
                    </a:ext>
                  </a:extLst>
                </p14:cNvPr>
                <p14:cNvContentPartPr/>
                <p14:nvPr/>
              </p14:nvContentPartPr>
              <p14:xfrm>
                <a:off x="3894754" y="3815331"/>
                <a:ext cx="231840" cy="380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6EF579-C969-4FA7-B364-705DBE6B00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6754" y="3797691"/>
                  <a:ext cx="2674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72B786-308E-443A-9A6D-04AB37C147C3}"/>
                    </a:ext>
                  </a:extLst>
                </p14:cNvPr>
                <p14:cNvContentPartPr/>
                <p14:nvPr/>
              </p14:nvContentPartPr>
              <p14:xfrm>
                <a:off x="4056754" y="4018731"/>
                <a:ext cx="176400" cy="18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72B786-308E-443A-9A6D-04AB37C14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38754" y="4001091"/>
                  <a:ext cx="2120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529A20-978C-444B-9AA4-104A97280382}"/>
              </a:ext>
            </a:extLst>
          </p:cNvPr>
          <p:cNvGrpSpPr/>
          <p:nvPr/>
        </p:nvGrpSpPr>
        <p:grpSpPr>
          <a:xfrm>
            <a:off x="4900594" y="4867251"/>
            <a:ext cx="394920" cy="433440"/>
            <a:chOff x="4900594" y="4867251"/>
            <a:chExt cx="3949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AA11A1-B389-4315-BF84-E4A89481F95A}"/>
                    </a:ext>
                  </a:extLst>
                </p14:cNvPr>
                <p14:cNvContentPartPr/>
                <p14:nvPr/>
              </p14:nvContentPartPr>
              <p14:xfrm>
                <a:off x="4900594" y="4867251"/>
                <a:ext cx="207000" cy="38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AA11A1-B389-4315-BF84-E4A89481F9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2954" y="4849611"/>
                  <a:ext cx="242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3E2667-7FC2-4A1E-9AB6-349E93885B0F}"/>
                    </a:ext>
                  </a:extLst>
                </p14:cNvPr>
                <p14:cNvContentPartPr/>
                <p14:nvPr/>
              </p14:nvContentPartPr>
              <p14:xfrm>
                <a:off x="5074474" y="5013411"/>
                <a:ext cx="221040" cy="28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3E2667-7FC2-4A1E-9AB6-349E93885B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6834" y="4995411"/>
                  <a:ext cx="25668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65801A-4B7F-4501-88F1-0E9B4FA09BF6}"/>
                  </a:ext>
                </a:extLst>
              </p14:cNvPr>
              <p14:cNvContentPartPr/>
              <p14:nvPr/>
            </p14:nvContentPartPr>
            <p14:xfrm>
              <a:off x="4391194" y="4189731"/>
              <a:ext cx="104760" cy="9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65801A-4B7F-4501-88F1-0E9B4FA09B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3194" y="4172091"/>
                <a:ext cx="140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9FB83E-ED33-4064-B687-7D4EA89488B6}"/>
                  </a:ext>
                </a:extLst>
              </p14:cNvPr>
              <p14:cNvContentPartPr/>
              <p14:nvPr/>
            </p14:nvContentPartPr>
            <p14:xfrm>
              <a:off x="4352314" y="3188211"/>
              <a:ext cx="158040" cy="56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9FB83E-ED33-4064-B687-7D4EA89488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4314" y="3170211"/>
                <a:ext cx="1936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4D1CA2-F0B8-43F7-A3E5-B3E0BD1CF386}"/>
                  </a:ext>
                </a:extLst>
              </p14:cNvPr>
              <p14:cNvContentPartPr/>
              <p14:nvPr/>
            </p14:nvContentPartPr>
            <p14:xfrm>
              <a:off x="4729594" y="3715971"/>
              <a:ext cx="360" cy="13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4D1CA2-F0B8-43F7-A3E5-B3E0BD1CF3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11594" y="3697971"/>
                <a:ext cx="36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4D6E86-E502-4DF8-9ED1-6501CFA8597B}"/>
                  </a:ext>
                </a:extLst>
              </p14:cNvPr>
              <p14:cNvContentPartPr/>
              <p14:nvPr/>
            </p14:nvContentPartPr>
            <p14:xfrm>
              <a:off x="5101834" y="4153371"/>
              <a:ext cx="18756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4D6E86-E502-4DF8-9ED1-6501CFA859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4194" y="4135371"/>
                <a:ext cx="223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CB97FD-4A65-4890-A2F5-ACEED9D795AA}"/>
                  </a:ext>
                </a:extLst>
              </p14:cNvPr>
              <p14:cNvContentPartPr/>
              <p14:nvPr/>
            </p14:nvContentPartPr>
            <p14:xfrm>
              <a:off x="5300194" y="4595811"/>
              <a:ext cx="301680" cy="253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CB97FD-4A65-4890-A2F5-ACEED9D795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2554" y="4577811"/>
                <a:ext cx="33732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48A5C-E2ED-4387-B9B9-FAE38A68391B}"/>
              </a:ext>
            </a:extLst>
          </p:cNvPr>
          <p:cNvGrpSpPr/>
          <p:nvPr/>
        </p:nvGrpSpPr>
        <p:grpSpPr>
          <a:xfrm>
            <a:off x="4912834" y="2318451"/>
            <a:ext cx="2030040" cy="1153080"/>
            <a:chOff x="4912834" y="2318451"/>
            <a:chExt cx="203004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071E39-8844-47AE-A59F-CF710B647459}"/>
                    </a:ext>
                  </a:extLst>
                </p14:cNvPr>
                <p14:cNvContentPartPr/>
                <p14:nvPr/>
              </p14:nvContentPartPr>
              <p14:xfrm>
                <a:off x="4912834" y="3468291"/>
                <a:ext cx="3600" cy="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071E39-8844-47AE-A59F-CF710B6474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04194" y="3459291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DD4844-BD27-4707-BA90-1C961780A486}"/>
                    </a:ext>
                  </a:extLst>
                </p14:cNvPr>
                <p14:cNvContentPartPr/>
                <p14:nvPr/>
              </p14:nvContentPartPr>
              <p14:xfrm>
                <a:off x="5017954" y="2554611"/>
                <a:ext cx="1604520" cy="807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DD4844-BD27-4707-BA90-1C961780A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9314" y="2545971"/>
                  <a:ext cx="162216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E25389-E6E4-44A2-9857-A2CB311C0697}"/>
                    </a:ext>
                  </a:extLst>
                </p14:cNvPr>
                <p14:cNvContentPartPr/>
                <p14:nvPr/>
              </p14:nvContentPartPr>
              <p14:xfrm>
                <a:off x="6680434" y="2318451"/>
                <a:ext cx="262440" cy="37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E25389-E6E4-44A2-9857-A2CB311C06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1434" y="2309451"/>
                  <a:ext cx="28008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E99EB1-0503-42FD-AB66-8EF43E4F0E4D}"/>
              </a:ext>
            </a:extLst>
          </p:cNvPr>
          <p:cNvGrpSpPr/>
          <p:nvPr/>
        </p:nvGrpSpPr>
        <p:grpSpPr>
          <a:xfrm>
            <a:off x="7273354" y="1721211"/>
            <a:ext cx="3210120" cy="635760"/>
            <a:chOff x="7273354" y="1721211"/>
            <a:chExt cx="321012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2BC7F0-4772-4DFA-8F59-2D49473BF421}"/>
                    </a:ext>
                  </a:extLst>
                </p14:cNvPr>
                <p14:cNvContentPartPr/>
                <p14:nvPr/>
              </p14:nvContentPartPr>
              <p14:xfrm>
                <a:off x="7273354" y="2070051"/>
                <a:ext cx="160560" cy="27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2BC7F0-4772-4DFA-8F59-2D49473BF4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64354" y="2061411"/>
                  <a:ext cx="17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869B2D-5550-459D-ABC6-26E7E51F16C5}"/>
                    </a:ext>
                  </a:extLst>
                </p14:cNvPr>
                <p14:cNvContentPartPr/>
                <p14:nvPr/>
              </p14:nvContentPartPr>
              <p14:xfrm>
                <a:off x="7677274" y="2148171"/>
                <a:ext cx="5400" cy="13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869B2D-5550-459D-ABC6-26E7E51F16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68634" y="2139531"/>
                  <a:ext cx="23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7B0A85-CEB6-4A94-8552-E9AD24959ADD}"/>
                    </a:ext>
                  </a:extLst>
                </p14:cNvPr>
                <p14:cNvContentPartPr/>
                <p14:nvPr/>
              </p14:nvContentPartPr>
              <p14:xfrm>
                <a:off x="7556314" y="198149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7B0A85-CEB6-4A94-8552-E9AD24959A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7674" y="1972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5F3C61-4231-4A9D-B9E1-08721DA63F7A}"/>
                    </a:ext>
                  </a:extLst>
                </p14:cNvPr>
                <p14:cNvContentPartPr/>
                <p14:nvPr/>
              </p14:nvContentPartPr>
              <p14:xfrm>
                <a:off x="7844674" y="2153211"/>
                <a:ext cx="220680" cy="14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5F3C61-4231-4A9D-B9E1-08721DA63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5674" y="2144211"/>
                  <a:ext cx="238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FDD590-FA60-4006-9060-50D7BD50BF50}"/>
                    </a:ext>
                  </a:extLst>
                </p14:cNvPr>
                <p14:cNvContentPartPr/>
                <p14:nvPr/>
              </p14:nvContentPartPr>
              <p14:xfrm>
                <a:off x="8247154" y="1854051"/>
                <a:ext cx="471960" cy="38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FDD590-FA60-4006-9060-50D7BD50BF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38154" y="1845051"/>
                  <a:ext cx="489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640CB9D-49ED-4C4E-80D6-FDB5A2DED43B}"/>
                    </a:ext>
                  </a:extLst>
                </p14:cNvPr>
                <p14:cNvContentPartPr/>
                <p14:nvPr/>
              </p14:nvContentPartPr>
              <p14:xfrm>
                <a:off x="8877874" y="1991931"/>
                <a:ext cx="268920" cy="2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640CB9D-49ED-4C4E-80D6-FDB5A2DED4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68874" y="1983291"/>
                  <a:ext cx="286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CF25A5-E4E8-4FDB-BEC3-0A84DA329717}"/>
                    </a:ext>
                  </a:extLst>
                </p14:cNvPr>
                <p14:cNvContentPartPr/>
                <p14:nvPr/>
              </p14:nvContentPartPr>
              <p14:xfrm>
                <a:off x="8767714" y="2146731"/>
                <a:ext cx="343440" cy="5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CF25A5-E4E8-4FDB-BEC3-0A84DA3297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59074" y="2137731"/>
                  <a:ext cx="361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59FE32-693F-4101-8219-CCD7F2075062}"/>
                    </a:ext>
                  </a:extLst>
                </p14:cNvPr>
                <p14:cNvContentPartPr/>
                <p14:nvPr/>
              </p14:nvContentPartPr>
              <p14:xfrm>
                <a:off x="9564754" y="1721211"/>
                <a:ext cx="7200" cy="387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59FE32-693F-4101-8219-CCD7F2075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55754" y="1712211"/>
                  <a:ext cx="248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2E1AFD-07AA-4CEC-BCDA-14C6E478E1A4}"/>
                    </a:ext>
                  </a:extLst>
                </p14:cNvPr>
                <p14:cNvContentPartPr/>
                <p14:nvPr/>
              </p14:nvContentPartPr>
              <p14:xfrm>
                <a:off x="9769234" y="2068971"/>
                <a:ext cx="58320" cy="53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2E1AFD-07AA-4CEC-BCDA-14C6E478E1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60594" y="2059971"/>
                  <a:ext cx="75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B72C95-28A2-4155-BCCE-7C495EE1E069}"/>
                    </a:ext>
                  </a:extLst>
                </p14:cNvPr>
                <p14:cNvContentPartPr/>
                <p14:nvPr/>
              </p14:nvContentPartPr>
              <p14:xfrm>
                <a:off x="10016554" y="1737051"/>
                <a:ext cx="423720" cy="229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B72C95-28A2-4155-BCCE-7C495EE1E0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07554" y="1728411"/>
                  <a:ext cx="441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842EFC-FE4A-4EC3-91E2-42CD8EFDB13F}"/>
                    </a:ext>
                  </a:extLst>
                </p14:cNvPr>
                <p14:cNvContentPartPr/>
                <p14:nvPr/>
              </p14:nvContentPartPr>
              <p14:xfrm>
                <a:off x="9292234" y="2255451"/>
                <a:ext cx="1191240" cy="10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842EFC-FE4A-4EC3-91E2-42CD8EFDB1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83234" y="2246811"/>
                  <a:ext cx="12088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DA14AB-A445-48FD-8798-01809E5EA3BA}"/>
              </a:ext>
            </a:extLst>
          </p:cNvPr>
          <p:cNvGrpSpPr/>
          <p:nvPr/>
        </p:nvGrpSpPr>
        <p:grpSpPr>
          <a:xfrm>
            <a:off x="9502474" y="2490171"/>
            <a:ext cx="448200" cy="426600"/>
            <a:chOff x="9502474" y="2490171"/>
            <a:chExt cx="44820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60FDED-A2E4-47AC-8D9E-0B5A85EDA3DE}"/>
                    </a:ext>
                  </a:extLst>
                </p14:cNvPr>
                <p14:cNvContentPartPr/>
                <p14:nvPr/>
              </p14:nvContentPartPr>
              <p14:xfrm>
                <a:off x="9502474" y="2490171"/>
                <a:ext cx="235440" cy="40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60FDED-A2E4-47AC-8D9E-0B5A85EDA3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93474" y="2481531"/>
                  <a:ext cx="2530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70AAAD-A071-4F0B-9048-D8E88049C06D}"/>
                    </a:ext>
                  </a:extLst>
                </p14:cNvPr>
                <p14:cNvContentPartPr/>
                <p14:nvPr/>
              </p14:nvContentPartPr>
              <p14:xfrm>
                <a:off x="9924754" y="2679891"/>
                <a:ext cx="25920" cy="236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70AAAD-A071-4F0B-9048-D8E88049C0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15754" y="2670891"/>
                  <a:ext cx="4356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E8BF839-401B-4A17-B364-9FBA2C843289}"/>
              </a:ext>
            </a:extLst>
          </p:cNvPr>
          <p:cNvGrpSpPr/>
          <p:nvPr/>
        </p:nvGrpSpPr>
        <p:grpSpPr>
          <a:xfrm>
            <a:off x="6748834" y="3017931"/>
            <a:ext cx="4142160" cy="1081080"/>
            <a:chOff x="6748834" y="3017931"/>
            <a:chExt cx="4142160" cy="10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6B504-0643-4B0F-A7C8-8913A3506602}"/>
                    </a:ext>
                  </a:extLst>
                </p14:cNvPr>
                <p14:cNvContentPartPr/>
                <p14:nvPr/>
              </p14:nvContentPartPr>
              <p14:xfrm>
                <a:off x="6748834" y="3195051"/>
                <a:ext cx="587880" cy="2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6B504-0643-4B0F-A7C8-8913A35066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40194" y="3186051"/>
                  <a:ext cx="605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518CE7-38FC-413E-A340-5B334E0E6EC2}"/>
                    </a:ext>
                  </a:extLst>
                </p14:cNvPr>
                <p14:cNvContentPartPr/>
                <p14:nvPr/>
              </p14:nvContentPartPr>
              <p14:xfrm>
                <a:off x="6775114" y="3275691"/>
                <a:ext cx="780120" cy="3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518CE7-38FC-413E-A340-5B334E0E6E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66114" y="3267051"/>
                  <a:ext cx="797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76596C-A123-415C-8F31-E52814CD058C}"/>
                    </a:ext>
                  </a:extLst>
                </p14:cNvPr>
                <p14:cNvContentPartPr/>
                <p14:nvPr/>
              </p14:nvContentPartPr>
              <p14:xfrm>
                <a:off x="7209994" y="3075531"/>
                <a:ext cx="335160" cy="31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76596C-A123-415C-8F31-E52814CD05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01354" y="3066531"/>
                  <a:ext cx="352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02B011-843C-45D7-81E1-B6F716114147}"/>
                    </a:ext>
                  </a:extLst>
                </p14:cNvPr>
                <p14:cNvContentPartPr/>
                <p14:nvPr/>
              </p14:nvContentPartPr>
              <p14:xfrm>
                <a:off x="7829194" y="3017931"/>
                <a:ext cx="373320" cy="56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02B011-843C-45D7-81E1-B6F7161141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20554" y="3009291"/>
                  <a:ext cx="3909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CD24A8-47DE-41A6-BA72-6491764677F4}"/>
                    </a:ext>
                  </a:extLst>
                </p14:cNvPr>
                <p14:cNvContentPartPr/>
                <p14:nvPr/>
              </p14:nvContentPartPr>
              <p14:xfrm>
                <a:off x="8411314" y="3434811"/>
                <a:ext cx="6480" cy="250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CD24A8-47DE-41A6-BA72-6491764677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02314" y="3425811"/>
                  <a:ext cx="24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426A2E-32C8-4F50-8F6C-AC642BA9A527}"/>
                    </a:ext>
                  </a:extLst>
                </p14:cNvPr>
                <p14:cNvContentPartPr/>
                <p14:nvPr/>
              </p14:nvContentPartPr>
              <p14:xfrm>
                <a:off x="8542354" y="3258051"/>
                <a:ext cx="385560" cy="62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426A2E-32C8-4F50-8F6C-AC642BA9A52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33714" y="3249051"/>
                  <a:ext cx="403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E70846-0222-405D-BB65-03B4D9CA7643}"/>
                    </a:ext>
                  </a:extLst>
                </p14:cNvPr>
                <p14:cNvContentPartPr/>
                <p14:nvPr/>
              </p14:nvContentPartPr>
              <p14:xfrm>
                <a:off x="8642074" y="3380091"/>
                <a:ext cx="265320" cy="44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E70846-0222-405D-BB65-03B4D9CA764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3434" y="3371451"/>
                  <a:ext cx="282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05DD04-68A3-4CB1-B0EC-7E3C82F2D44C}"/>
                    </a:ext>
                  </a:extLst>
                </p14:cNvPr>
                <p14:cNvContentPartPr/>
                <p14:nvPr/>
              </p14:nvContentPartPr>
              <p14:xfrm>
                <a:off x="9250114" y="3169491"/>
                <a:ext cx="16920" cy="41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05DD04-68A3-4CB1-B0EC-7E3C82F2D44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41474" y="3160491"/>
                  <a:ext cx="345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DCA083-59E2-4D7C-B306-3C3A024FE9B4}"/>
                    </a:ext>
                  </a:extLst>
                </p14:cNvPr>
                <p14:cNvContentPartPr/>
                <p14:nvPr/>
              </p14:nvContentPartPr>
              <p14:xfrm>
                <a:off x="9513994" y="3498531"/>
                <a:ext cx="47520" cy="3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DCA083-59E2-4D7C-B306-3C3A024FE9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04994" y="3489531"/>
                  <a:ext cx="65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91F63F-4E43-439F-8CEE-095364B65DE1}"/>
                    </a:ext>
                  </a:extLst>
                </p14:cNvPr>
                <p14:cNvContentPartPr/>
                <p14:nvPr/>
              </p14:nvContentPartPr>
              <p14:xfrm>
                <a:off x="9764194" y="3217371"/>
                <a:ext cx="375840" cy="256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91F63F-4E43-439F-8CEE-095364B65DE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55554" y="3208731"/>
                  <a:ext cx="393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C86B64-B427-46B3-9032-89F8D0F44F89}"/>
                    </a:ext>
                  </a:extLst>
                </p14:cNvPr>
                <p14:cNvContentPartPr/>
                <p14:nvPr/>
              </p14:nvContentPartPr>
              <p14:xfrm>
                <a:off x="9182074" y="3603651"/>
                <a:ext cx="1173240" cy="118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C86B64-B427-46B3-9032-89F8D0F44F8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73434" y="3595011"/>
                  <a:ext cx="119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117003-43B6-481E-A1F6-F3287D15B103}"/>
                    </a:ext>
                  </a:extLst>
                </p14:cNvPr>
                <p14:cNvContentPartPr/>
                <p14:nvPr/>
              </p14:nvContentPartPr>
              <p14:xfrm>
                <a:off x="9304114" y="3893091"/>
                <a:ext cx="225000" cy="20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117003-43B6-481E-A1F6-F3287D15B10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95114" y="3884091"/>
                  <a:ext cx="242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D01BCC-25C2-47DD-97A9-E5598450A9AF}"/>
                    </a:ext>
                  </a:extLst>
                </p14:cNvPr>
                <p14:cNvContentPartPr/>
                <p14:nvPr/>
              </p14:nvContentPartPr>
              <p14:xfrm>
                <a:off x="9774994" y="3956091"/>
                <a:ext cx="5400" cy="9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D01BCC-25C2-47DD-97A9-E5598450A9A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66354" y="3947091"/>
                  <a:ext cx="23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B78437-2413-4C60-A31B-119830383BA4}"/>
                    </a:ext>
                  </a:extLst>
                </p14:cNvPr>
                <p14:cNvContentPartPr/>
                <p14:nvPr/>
              </p14:nvContentPartPr>
              <p14:xfrm>
                <a:off x="9764194" y="3882651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B78437-2413-4C60-A31B-119830383B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55554" y="3873651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06BAF5-7C8B-44A3-8323-B6F1B57DE625}"/>
                    </a:ext>
                  </a:extLst>
                </p14:cNvPr>
                <p14:cNvContentPartPr/>
                <p14:nvPr/>
              </p14:nvContentPartPr>
              <p14:xfrm>
                <a:off x="10021234" y="3913971"/>
                <a:ext cx="196200" cy="101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06BAF5-7C8B-44A3-8323-B6F1B57DE6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12594" y="3904971"/>
                  <a:ext cx="213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121E5E-E663-457A-A3EC-84829A745DCA}"/>
                    </a:ext>
                  </a:extLst>
                </p14:cNvPr>
                <p14:cNvContentPartPr/>
                <p14:nvPr/>
              </p14:nvContentPartPr>
              <p14:xfrm>
                <a:off x="10411834" y="3766731"/>
                <a:ext cx="479160" cy="269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121E5E-E663-457A-A3EC-84829A745D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02834" y="3758091"/>
                  <a:ext cx="49680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0E7D7B8-B7D2-481C-BF72-FCCEB02499FD}"/>
                  </a:ext>
                </a:extLst>
              </p14:cNvPr>
              <p14:cNvContentPartPr/>
              <p14:nvPr/>
            </p14:nvContentPartPr>
            <p14:xfrm>
              <a:off x="10074154" y="3610131"/>
              <a:ext cx="770040" cy="28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0E7D7B8-B7D2-481C-BF72-FCCEB02499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65154" y="3601131"/>
                <a:ext cx="78768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107A4F8B-6B63-4640-99B7-02E23815DC29}"/>
              </a:ext>
            </a:extLst>
          </p:cNvPr>
          <p:cNvGrpSpPr/>
          <p:nvPr/>
        </p:nvGrpSpPr>
        <p:grpSpPr>
          <a:xfrm>
            <a:off x="5432314" y="4257771"/>
            <a:ext cx="5653080" cy="1239840"/>
            <a:chOff x="5432314" y="4257771"/>
            <a:chExt cx="565308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6B4E2E-2E95-48F3-A989-248F88014292}"/>
                    </a:ext>
                  </a:extLst>
                </p14:cNvPr>
                <p14:cNvContentPartPr/>
                <p14:nvPr/>
              </p14:nvContentPartPr>
              <p14:xfrm>
                <a:off x="5432314" y="4272171"/>
                <a:ext cx="1778760" cy="35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6B4E2E-2E95-48F3-A989-248F880142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23674" y="4263531"/>
                  <a:ext cx="1796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0BADBF-CD31-4ABC-89B2-B177AED76CAD}"/>
                    </a:ext>
                  </a:extLst>
                </p14:cNvPr>
                <p14:cNvContentPartPr/>
                <p14:nvPr/>
              </p14:nvContentPartPr>
              <p14:xfrm>
                <a:off x="7238794" y="4439931"/>
                <a:ext cx="242640" cy="31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0BADBF-CD31-4ABC-89B2-B177AED76C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29794" y="4431291"/>
                  <a:ext cx="260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A7C434-7155-45EE-8850-8149F8CDFD51}"/>
                    </a:ext>
                  </a:extLst>
                </p14:cNvPr>
                <p14:cNvContentPartPr/>
                <p14:nvPr/>
              </p14:nvContentPartPr>
              <p14:xfrm>
                <a:off x="7733794" y="4579971"/>
                <a:ext cx="195480" cy="184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A7C434-7155-45EE-8850-8149F8CDFD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25154" y="4570971"/>
                  <a:ext cx="213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41EC79-F4C4-4D60-ADC8-03AF2A164F3F}"/>
                    </a:ext>
                  </a:extLst>
                </p14:cNvPr>
                <p14:cNvContentPartPr/>
                <p14:nvPr/>
              </p14:nvContentPartPr>
              <p14:xfrm>
                <a:off x="8050954" y="4549731"/>
                <a:ext cx="226800" cy="223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41EC79-F4C4-4D60-ADC8-03AF2A164F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41954" y="4541091"/>
                  <a:ext cx="244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85DB28-F007-45B3-AA82-E29D570A4B57}"/>
                    </a:ext>
                  </a:extLst>
                </p14:cNvPr>
                <p14:cNvContentPartPr/>
                <p14:nvPr/>
              </p14:nvContentPartPr>
              <p14:xfrm>
                <a:off x="8482594" y="4476291"/>
                <a:ext cx="115200" cy="305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85DB28-F007-45B3-AA82-E29D570A4B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73594" y="4467651"/>
                  <a:ext cx="132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660C68-C782-4D07-8F56-5030BE6E5C74}"/>
                    </a:ext>
                  </a:extLst>
                </p14:cNvPr>
                <p14:cNvContentPartPr/>
                <p14:nvPr/>
              </p14:nvContentPartPr>
              <p14:xfrm>
                <a:off x="8768434" y="4420131"/>
                <a:ext cx="392400" cy="316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660C68-C782-4D07-8F56-5030BE6E5C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59794" y="4411131"/>
                  <a:ext cx="410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4743FC-55EB-4AF1-B24B-63DE0FC9023E}"/>
                    </a:ext>
                  </a:extLst>
                </p14:cNvPr>
                <p14:cNvContentPartPr/>
                <p14:nvPr/>
              </p14:nvContentPartPr>
              <p14:xfrm>
                <a:off x="9333994" y="4535331"/>
                <a:ext cx="262800" cy="2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4743FC-55EB-4AF1-B24B-63DE0FC902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25354" y="4526691"/>
                  <a:ext cx="280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CA1691-C1FF-425F-8109-EC16F34E2111}"/>
                    </a:ext>
                  </a:extLst>
                </p14:cNvPr>
                <p14:cNvContentPartPr/>
                <p14:nvPr/>
              </p14:nvContentPartPr>
              <p14:xfrm>
                <a:off x="9277114" y="4722531"/>
                <a:ext cx="374040" cy="35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CA1691-C1FF-425F-8109-EC16F34E21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68114" y="4713531"/>
                  <a:ext cx="391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8BB814-65B7-46FA-82B7-530ABC2CAA7B}"/>
                    </a:ext>
                  </a:extLst>
                </p14:cNvPr>
                <p14:cNvContentPartPr/>
                <p14:nvPr/>
              </p14:nvContentPartPr>
              <p14:xfrm>
                <a:off x="10078834" y="4367571"/>
                <a:ext cx="44640" cy="29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8BB814-65B7-46FA-82B7-530ABC2CAA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70194" y="4358571"/>
                  <a:ext cx="62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9F4330-5978-4CE4-94EF-50D988993D0B}"/>
                    </a:ext>
                  </a:extLst>
                </p14:cNvPr>
                <p14:cNvContentPartPr/>
                <p14:nvPr/>
              </p14:nvContentPartPr>
              <p14:xfrm>
                <a:off x="10305994" y="4606611"/>
                <a:ext cx="110880" cy="51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9F4330-5978-4CE4-94EF-50D988993D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96994" y="4597971"/>
                  <a:ext cx="128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983F8F-80FB-407B-B518-1D78CBC21E31}"/>
                    </a:ext>
                  </a:extLst>
                </p14:cNvPr>
                <p14:cNvContentPartPr/>
                <p14:nvPr/>
              </p14:nvContentPartPr>
              <p14:xfrm>
                <a:off x="10596874" y="4257771"/>
                <a:ext cx="223200" cy="48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983F8F-80FB-407B-B518-1D78CBC21E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87874" y="4248771"/>
                  <a:ext cx="240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61748E-FB54-4CAF-A037-EC6DFF59DC89}"/>
                    </a:ext>
                  </a:extLst>
                </p14:cNvPr>
                <p14:cNvContentPartPr/>
                <p14:nvPr/>
              </p14:nvContentPartPr>
              <p14:xfrm>
                <a:off x="9795874" y="4810011"/>
                <a:ext cx="1289520" cy="12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61748E-FB54-4CAF-A037-EC6DFF59DC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87234" y="4801371"/>
                  <a:ext cx="1307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672D87-1F6E-4D9A-8534-0B292290A5F2}"/>
                    </a:ext>
                  </a:extLst>
                </p14:cNvPr>
                <p14:cNvContentPartPr/>
                <p14:nvPr/>
              </p14:nvContentPartPr>
              <p14:xfrm>
                <a:off x="10032394" y="5051571"/>
                <a:ext cx="198000" cy="446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672D87-1F6E-4D9A-8534-0B292290A5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23394" y="5042931"/>
                  <a:ext cx="215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D2A875-871D-4B03-A89E-8262F644C90E}"/>
                    </a:ext>
                  </a:extLst>
                </p14:cNvPr>
                <p14:cNvContentPartPr/>
                <p14:nvPr/>
              </p14:nvContentPartPr>
              <p14:xfrm>
                <a:off x="10456834" y="5254971"/>
                <a:ext cx="168120" cy="231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D2A875-871D-4B03-A89E-8262F644C90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48194" y="5245971"/>
                  <a:ext cx="18576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0081BF6-4550-49B6-90FC-2E86BCBE5BD6}"/>
              </a:ext>
            </a:extLst>
          </p:cNvPr>
          <p:cNvGrpSpPr/>
          <p:nvPr/>
        </p:nvGrpSpPr>
        <p:grpSpPr>
          <a:xfrm>
            <a:off x="7283794" y="5545851"/>
            <a:ext cx="2216160" cy="628560"/>
            <a:chOff x="7283794" y="5545851"/>
            <a:chExt cx="221616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DE83B5-7450-42C2-B34E-94CB70E6E4A4}"/>
                    </a:ext>
                  </a:extLst>
                </p14:cNvPr>
                <p14:cNvContentPartPr/>
                <p14:nvPr/>
              </p14:nvContentPartPr>
              <p14:xfrm>
                <a:off x="7341394" y="5762211"/>
                <a:ext cx="601200" cy="6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DE83B5-7450-42C2-B34E-94CB70E6E4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32394" y="5753571"/>
                  <a:ext cx="618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726943-8E26-480B-BFC7-78581F6ECABE}"/>
                    </a:ext>
                  </a:extLst>
                </p14:cNvPr>
                <p14:cNvContentPartPr/>
                <p14:nvPr/>
              </p14:nvContentPartPr>
              <p14:xfrm>
                <a:off x="7283794" y="5839971"/>
                <a:ext cx="850320" cy="111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726943-8E26-480B-BFC7-78581F6ECA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74794" y="5830971"/>
                  <a:ext cx="86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4977D08-015A-492C-A6C4-21072549707F}"/>
                    </a:ext>
                  </a:extLst>
                </p14:cNvPr>
                <p14:cNvContentPartPr/>
                <p14:nvPr/>
              </p14:nvContentPartPr>
              <p14:xfrm>
                <a:off x="7860874" y="5648451"/>
                <a:ext cx="229680" cy="353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977D08-015A-492C-A6C4-2107254970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51874" y="5639451"/>
                  <a:ext cx="247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9888EB-D60B-4AFF-A220-2DD8527815C2}"/>
                    </a:ext>
                  </a:extLst>
                </p14:cNvPr>
                <p14:cNvContentPartPr/>
                <p14:nvPr/>
              </p14:nvContentPartPr>
              <p14:xfrm>
                <a:off x="8348674" y="5545851"/>
                <a:ext cx="277200" cy="46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9888EB-D60B-4AFF-A220-2DD8527815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40034" y="5536851"/>
                  <a:ext cx="2948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2232E3-E68A-4C09-8C88-195E007CC396}"/>
                    </a:ext>
                  </a:extLst>
                </p14:cNvPr>
                <p14:cNvContentPartPr/>
                <p14:nvPr/>
              </p14:nvContentPartPr>
              <p14:xfrm>
                <a:off x="8751154" y="5922411"/>
                <a:ext cx="173160" cy="252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2232E3-E68A-4C09-8C88-195E007CC3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42514" y="5913771"/>
                  <a:ext cx="190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162F2EA-DF52-4E28-B8E6-0FB91FB1CB51}"/>
                    </a:ext>
                  </a:extLst>
                </p14:cNvPr>
                <p14:cNvContentPartPr/>
                <p14:nvPr/>
              </p14:nvContentPartPr>
              <p14:xfrm>
                <a:off x="9250114" y="5726571"/>
                <a:ext cx="249840" cy="19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162F2EA-DF52-4E28-B8E6-0FB91FB1CB5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41474" y="5717931"/>
                  <a:ext cx="267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51A77E-8E40-40CA-91CE-59AAA676FC52}"/>
                    </a:ext>
                  </a:extLst>
                </p14:cNvPr>
                <p14:cNvContentPartPr/>
                <p14:nvPr/>
              </p14:nvContentPartPr>
              <p14:xfrm>
                <a:off x="9134914" y="5874531"/>
                <a:ext cx="306360" cy="55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51A77E-8E40-40CA-91CE-59AAA676FC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25914" y="5865891"/>
                  <a:ext cx="32400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DDE5CE-E617-44FD-BBDC-F89CF1C821B1}"/>
              </a:ext>
            </a:extLst>
          </p:cNvPr>
          <p:cNvGrpSpPr/>
          <p:nvPr/>
        </p:nvGrpSpPr>
        <p:grpSpPr>
          <a:xfrm>
            <a:off x="9897394" y="5638011"/>
            <a:ext cx="1196280" cy="848520"/>
            <a:chOff x="9897394" y="5638011"/>
            <a:chExt cx="119628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B4E1C6-249C-4723-B8FF-9A8C4F9284C7}"/>
                    </a:ext>
                  </a:extLst>
                </p14:cNvPr>
                <p14:cNvContentPartPr/>
                <p14:nvPr/>
              </p14:nvContentPartPr>
              <p14:xfrm>
                <a:off x="9954634" y="5684811"/>
                <a:ext cx="51120" cy="167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B4E1C6-249C-4723-B8FF-9A8C4F9284C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45634" y="5675811"/>
                  <a:ext cx="68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2E4563-214B-4BA4-9918-55D902CD8E9C}"/>
                    </a:ext>
                  </a:extLst>
                </p14:cNvPr>
                <p14:cNvContentPartPr/>
                <p14:nvPr/>
              </p14:nvContentPartPr>
              <p14:xfrm>
                <a:off x="10119874" y="5914131"/>
                <a:ext cx="116640" cy="15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2E4563-214B-4BA4-9918-55D902CD8E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11234" y="5905491"/>
                  <a:ext cx="134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913D00-F9B2-42EF-B87E-6FA4C8EAA74E}"/>
                    </a:ext>
                  </a:extLst>
                </p14:cNvPr>
                <p14:cNvContentPartPr/>
                <p14:nvPr/>
              </p14:nvContentPartPr>
              <p14:xfrm>
                <a:off x="10369714" y="5638011"/>
                <a:ext cx="218880" cy="246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913D00-F9B2-42EF-B87E-6FA4C8EAA7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60714" y="5629371"/>
                  <a:ext cx="236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03DF18-6008-4CCC-B8D6-2336BCB0534B}"/>
                    </a:ext>
                  </a:extLst>
                </p14:cNvPr>
                <p14:cNvContentPartPr/>
                <p14:nvPr/>
              </p14:nvContentPartPr>
              <p14:xfrm>
                <a:off x="9897394" y="6032931"/>
                <a:ext cx="940680" cy="59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03DF18-6008-4CCC-B8D6-2336BCB0534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8754" y="6023931"/>
                  <a:ext cx="958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DD2B1AD-37E8-48BF-9EB5-BAD9EAA4DB18}"/>
                    </a:ext>
                  </a:extLst>
                </p14:cNvPr>
                <p14:cNvContentPartPr/>
                <p14:nvPr/>
              </p14:nvContentPartPr>
              <p14:xfrm>
                <a:off x="9929434" y="6179811"/>
                <a:ext cx="249480" cy="306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DD2B1AD-37E8-48BF-9EB5-BAD9EAA4DB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20794" y="6171171"/>
                  <a:ext cx="267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69F54B-8040-4920-86CD-AE92DD0438E3}"/>
                    </a:ext>
                  </a:extLst>
                </p14:cNvPr>
                <p14:cNvContentPartPr/>
                <p14:nvPr/>
              </p14:nvContentPartPr>
              <p14:xfrm>
                <a:off x="10255954" y="6326331"/>
                <a:ext cx="146160" cy="86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69F54B-8040-4920-86CD-AE92DD0438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46954" y="6317691"/>
                  <a:ext cx="163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3F4902-5484-419B-9518-44E3FD554488}"/>
                    </a:ext>
                  </a:extLst>
                </p14:cNvPr>
                <p14:cNvContentPartPr/>
                <p14:nvPr/>
              </p14:nvContentPartPr>
              <p14:xfrm>
                <a:off x="10549714" y="6298611"/>
                <a:ext cx="91440" cy="164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3F4902-5484-419B-9518-44E3FD5544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41074" y="6289611"/>
                  <a:ext cx="109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53A00DA-9367-4BB2-92AF-93F809DC5338}"/>
                    </a:ext>
                  </a:extLst>
                </p14:cNvPr>
                <p14:cNvContentPartPr/>
                <p14:nvPr/>
              </p14:nvContentPartPr>
              <p14:xfrm>
                <a:off x="10749514" y="6169011"/>
                <a:ext cx="344160" cy="203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53A00DA-9367-4BB2-92AF-93F809DC53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40874" y="6160011"/>
                  <a:ext cx="3618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F9A1B5-EB3C-48D5-808A-FD18C8C36468}"/>
                  </a:ext>
                </a:extLst>
              </p14:cNvPr>
              <p14:cNvContentPartPr/>
              <p14:nvPr/>
            </p14:nvContentPartPr>
            <p14:xfrm>
              <a:off x="7370194" y="2806251"/>
              <a:ext cx="3871080" cy="1356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F9A1B5-EB3C-48D5-808A-FD18C8C3646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61194" y="2797611"/>
                <a:ext cx="3888720" cy="13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2CAB4CB-FB14-4A25-8AFB-30D5E81F8FDA}"/>
                  </a:ext>
                </a:extLst>
              </p14:cNvPr>
              <p14:cNvContentPartPr/>
              <p14:nvPr/>
            </p14:nvContentPartPr>
            <p14:xfrm>
              <a:off x="8136994" y="5423451"/>
              <a:ext cx="3259080" cy="1236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2CAB4CB-FB14-4A25-8AFB-30D5E81F8FD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27994" y="5414451"/>
                <a:ext cx="3276720" cy="12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1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E522-B7BC-46AD-96A4-ADBF204F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F8065-2CAC-4D97-B348-520F2ED49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Length of pole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=−1.2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3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F8065-2CAC-4D97-B348-520F2ED49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83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DE9A-C16D-46FA-896A-00519016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A561F-38E4-4459-AD6B-28968934A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5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5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0.75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≅42.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sz="5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42.26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1.6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42.26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the longest pole is approximately 3.9 metres long.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A561F-38E4-4459-AD6B-28968934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9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3BE-BBCB-4F4E-80E8-D8E2F636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Prison Break!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6352-CE1E-4A1D-BD56-70D18FF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Joey needs a ladder to break out of prison. He will lean the ladder against a tall fence, over the top of a 5 m high wall that is 3 m from the tall fence. He hopes to climb diagonally along the ladder, over the wall, to the fence. Then he climbs up and over the fence and escapes.</a:t>
            </a:r>
          </a:p>
          <a:p>
            <a:pPr marL="0" indent="0">
              <a:buNone/>
            </a:pPr>
            <a:r>
              <a:rPr lang="en-US" sz="400" dirty="0"/>
              <a:t> </a:t>
            </a:r>
          </a:p>
          <a:p>
            <a:pPr marL="0" indent="0">
              <a:buNone/>
            </a:pPr>
            <a:r>
              <a:rPr lang="en-US" dirty="0"/>
              <a:t>What is the minimum length of ladder necessary? No domain analysis is necessary</a:t>
            </a:r>
          </a:p>
        </p:txBody>
      </p:sp>
    </p:spTree>
    <p:extLst>
      <p:ext uri="{BB962C8B-B14F-4D97-AF65-F5344CB8AC3E}">
        <p14:creationId xmlns:p14="http://schemas.microsoft.com/office/powerpoint/2010/main" val="2783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DFCE-D221-4CD0-85EC-3EE27934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883F-90C0-4CF2-934B-A6AA704C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E8D4DB-16B2-4FF5-A2D9-8164B8BBF3E6}"/>
              </a:ext>
            </a:extLst>
          </p:cNvPr>
          <p:cNvCxnSpPr/>
          <p:nvPr/>
        </p:nvCxnSpPr>
        <p:spPr>
          <a:xfrm>
            <a:off x="3516086" y="2438400"/>
            <a:ext cx="0" cy="305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38936-44B1-493E-85F4-B2DBE0960BB9}"/>
              </a:ext>
            </a:extLst>
          </p:cNvPr>
          <p:cNvCxnSpPr/>
          <p:nvPr/>
        </p:nvCxnSpPr>
        <p:spPr>
          <a:xfrm>
            <a:off x="2416629" y="5497286"/>
            <a:ext cx="7456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81A79-B044-4DDD-A247-0E9A7B196157}"/>
              </a:ext>
            </a:extLst>
          </p:cNvPr>
          <p:cNvCxnSpPr/>
          <p:nvPr/>
        </p:nvCxnSpPr>
        <p:spPr>
          <a:xfrm flipV="1">
            <a:off x="4898571" y="4474029"/>
            <a:ext cx="0" cy="94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315EE1-2FA3-403F-8A43-4493401A030B}"/>
              </a:ext>
            </a:extLst>
          </p:cNvPr>
          <p:cNvCxnSpPr/>
          <p:nvPr/>
        </p:nvCxnSpPr>
        <p:spPr>
          <a:xfrm>
            <a:off x="3614057" y="3690257"/>
            <a:ext cx="3069772" cy="180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5F0F45-D905-4D79-B742-4105550A25C8}"/>
                  </a:ext>
                </a:extLst>
              </p14:cNvPr>
              <p14:cNvContentPartPr/>
              <p14:nvPr/>
            </p14:nvContentPartPr>
            <p14:xfrm>
              <a:off x="4976914" y="5075331"/>
              <a:ext cx="261720" cy="288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5F0F45-D905-4D79-B742-4105550A25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914" y="5066331"/>
                <a:ext cx="279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4785A-E088-4E37-A58B-F4953E78F06F}"/>
                  </a:ext>
                </a:extLst>
              </p14:cNvPr>
              <p14:cNvContentPartPr/>
              <p14:nvPr/>
            </p14:nvContentPartPr>
            <p14:xfrm>
              <a:off x="3984754" y="5616411"/>
              <a:ext cx="412560" cy="30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4785A-E088-4E37-A58B-F4953E78F0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5754" y="5607771"/>
                <a:ext cx="43020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2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DFCE-D221-4CD0-85EC-3EE27934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883F-90C0-4CF2-934B-A6AA704C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E8D4DB-16B2-4FF5-A2D9-8164B8BBF3E6}"/>
              </a:ext>
            </a:extLst>
          </p:cNvPr>
          <p:cNvCxnSpPr/>
          <p:nvPr/>
        </p:nvCxnSpPr>
        <p:spPr>
          <a:xfrm>
            <a:off x="3516086" y="2438400"/>
            <a:ext cx="0" cy="305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38936-44B1-493E-85F4-B2DBE0960BB9}"/>
              </a:ext>
            </a:extLst>
          </p:cNvPr>
          <p:cNvCxnSpPr/>
          <p:nvPr/>
        </p:nvCxnSpPr>
        <p:spPr>
          <a:xfrm>
            <a:off x="2416629" y="5497286"/>
            <a:ext cx="7456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81A79-B044-4DDD-A247-0E9A7B196157}"/>
              </a:ext>
            </a:extLst>
          </p:cNvPr>
          <p:cNvCxnSpPr/>
          <p:nvPr/>
        </p:nvCxnSpPr>
        <p:spPr>
          <a:xfrm flipV="1">
            <a:off x="4898571" y="4474029"/>
            <a:ext cx="0" cy="94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315EE1-2FA3-403F-8A43-4493401A030B}"/>
              </a:ext>
            </a:extLst>
          </p:cNvPr>
          <p:cNvCxnSpPr/>
          <p:nvPr/>
        </p:nvCxnSpPr>
        <p:spPr>
          <a:xfrm>
            <a:off x="3614057" y="3690257"/>
            <a:ext cx="3069772" cy="1807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5F0F45-D905-4D79-B742-4105550A25C8}"/>
                  </a:ext>
                </a:extLst>
              </p14:cNvPr>
              <p14:cNvContentPartPr/>
              <p14:nvPr/>
            </p14:nvContentPartPr>
            <p14:xfrm>
              <a:off x="4976914" y="5075331"/>
              <a:ext cx="261720" cy="288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5F0F45-D905-4D79-B742-4105550A25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914" y="5066331"/>
                <a:ext cx="2793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3ECF272-6B5E-4CB2-9585-A72D9239700A}"/>
              </a:ext>
            </a:extLst>
          </p:cNvPr>
          <p:cNvGrpSpPr/>
          <p:nvPr/>
        </p:nvGrpSpPr>
        <p:grpSpPr>
          <a:xfrm>
            <a:off x="3550234" y="3960771"/>
            <a:ext cx="1400040" cy="594360"/>
            <a:chOff x="3550234" y="3960771"/>
            <a:chExt cx="140004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34EA02-8D7E-4508-9B7C-DB67383CBE96}"/>
                    </a:ext>
                  </a:extLst>
                </p14:cNvPr>
                <p14:cNvContentPartPr/>
                <p14:nvPr/>
              </p14:nvContentPartPr>
              <p14:xfrm>
                <a:off x="3550234" y="4492131"/>
                <a:ext cx="1400040" cy="6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34EA02-8D7E-4508-9B7C-DB67383CBE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1594" y="4483491"/>
                  <a:ext cx="1417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E08F1-AE17-4D20-911D-D688FC3E0C7E}"/>
                    </a:ext>
                  </a:extLst>
                </p14:cNvPr>
                <p14:cNvContentPartPr/>
                <p14:nvPr/>
              </p14:nvContentPartPr>
              <p14:xfrm>
                <a:off x="4025074" y="4168131"/>
                <a:ext cx="358200" cy="19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E08F1-AE17-4D20-911D-D688FC3E0C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6434" y="4159491"/>
                  <a:ext cx="375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5351EF-02BA-422A-AD22-25ED83284952}"/>
                    </a:ext>
                  </a:extLst>
                </p14:cNvPr>
                <p14:cNvContentPartPr/>
                <p14:nvPr/>
              </p14:nvContentPartPr>
              <p14:xfrm>
                <a:off x="3844354" y="3960771"/>
                <a:ext cx="214200" cy="48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5351EF-02BA-422A-AD22-25ED832849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5354" y="3952131"/>
                  <a:ext cx="23184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14945C-D97B-4FC3-9C10-E025A670A907}"/>
              </a:ext>
            </a:extLst>
          </p:cNvPr>
          <p:cNvGrpSpPr/>
          <p:nvPr/>
        </p:nvGrpSpPr>
        <p:grpSpPr>
          <a:xfrm>
            <a:off x="5638594" y="5044371"/>
            <a:ext cx="693360" cy="474480"/>
            <a:chOff x="5638594" y="5044371"/>
            <a:chExt cx="69336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B12E24-7BDF-482E-9C7B-14158DD4075B}"/>
                    </a:ext>
                  </a:extLst>
                </p14:cNvPr>
                <p14:cNvContentPartPr/>
                <p14:nvPr/>
              </p14:nvContentPartPr>
              <p14:xfrm>
                <a:off x="5638594" y="5044371"/>
                <a:ext cx="140400" cy="47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B12E24-7BDF-482E-9C7B-14158DD407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9594" y="5035371"/>
                  <a:ext cx="158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72898E-401C-4932-B295-ED782C2772D4}"/>
                    </a:ext>
                  </a:extLst>
                </p14:cNvPr>
                <p14:cNvContentPartPr/>
                <p14:nvPr/>
              </p14:nvContentPartPr>
              <p14:xfrm>
                <a:off x="5939914" y="5241651"/>
                <a:ext cx="392040" cy="18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72898E-401C-4932-B295-ED782C2772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0914" y="5232651"/>
                  <a:ext cx="40968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370687-290F-492C-AA98-E0464F89ED30}"/>
                  </a:ext>
                </a:extLst>
              </p14:cNvPr>
              <p14:cNvContentPartPr/>
              <p14:nvPr/>
            </p14:nvContentPartPr>
            <p14:xfrm>
              <a:off x="4858834" y="4365411"/>
              <a:ext cx="136080" cy="174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370687-290F-492C-AA98-E0464F89E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0194" y="4356771"/>
                <a:ext cx="15372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A9D5BB9-609E-47E1-AC3B-6B3E032B8B83}"/>
              </a:ext>
            </a:extLst>
          </p:cNvPr>
          <p:cNvGrpSpPr/>
          <p:nvPr/>
        </p:nvGrpSpPr>
        <p:grpSpPr>
          <a:xfrm>
            <a:off x="4115794" y="2099931"/>
            <a:ext cx="6844680" cy="1783080"/>
            <a:chOff x="4115794" y="2099931"/>
            <a:chExt cx="6844680" cy="17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A40B65-9BA7-4615-B5CC-62DFE73E77B2}"/>
                    </a:ext>
                  </a:extLst>
                </p14:cNvPr>
                <p14:cNvContentPartPr/>
                <p14:nvPr/>
              </p14:nvContentPartPr>
              <p14:xfrm>
                <a:off x="4115794" y="3196851"/>
                <a:ext cx="297360" cy="60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A40B65-9BA7-4615-B5CC-62DFE73E77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7154" y="3188211"/>
                  <a:ext cx="3150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472368-3502-41A3-8441-03E6B66287C4}"/>
                    </a:ext>
                  </a:extLst>
                </p14:cNvPr>
                <p14:cNvContentPartPr/>
                <p14:nvPr/>
              </p14:nvContentPartPr>
              <p14:xfrm>
                <a:off x="4581994" y="3713091"/>
                <a:ext cx="43920" cy="16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472368-3502-41A3-8441-03E6B66287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2994" y="3704091"/>
                  <a:ext cx="61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B67ECB-A9F6-4792-85D1-8A755192194C}"/>
                    </a:ext>
                  </a:extLst>
                </p14:cNvPr>
                <p14:cNvContentPartPr/>
                <p14:nvPr/>
              </p14:nvContentPartPr>
              <p14:xfrm>
                <a:off x="4703314" y="2303691"/>
                <a:ext cx="2486520" cy="101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B67ECB-A9F6-4792-85D1-8A75519219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94674" y="2294691"/>
                  <a:ext cx="250416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630825-E7E0-48BF-8DDB-D3D71E02FDFF}"/>
                    </a:ext>
                  </a:extLst>
                </p14:cNvPr>
                <p14:cNvContentPartPr/>
                <p14:nvPr/>
              </p14:nvContentPartPr>
              <p14:xfrm>
                <a:off x="6979234" y="2183451"/>
                <a:ext cx="290160" cy="24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630825-E7E0-48BF-8DDB-D3D71E02FD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70594" y="2174451"/>
                  <a:ext cx="307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2C1F74-BC9C-46F3-A793-05FED90CB4C4}"/>
                    </a:ext>
                  </a:extLst>
                </p14:cNvPr>
                <p14:cNvContentPartPr/>
                <p14:nvPr/>
              </p14:nvContentPartPr>
              <p14:xfrm>
                <a:off x="7475674" y="2303691"/>
                <a:ext cx="196560" cy="18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2C1F74-BC9C-46F3-A793-05FED90CB4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67034" y="2294691"/>
                  <a:ext cx="214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A3C7EB-AC84-4FA3-ACB4-66AF93021162}"/>
                    </a:ext>
                  </a:extLst>
                </p14:cNvPr>
                <p14:cNvContentPartPr/>
                <p14:nvPr/>
              </p14:nvContentPartPr>
              <p14:xfrm>
                <a:off x="7755754" y="2278491"/>
                <a:ext cx="204480" cy="16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A3C7EB-AC84-4FA3-ACB4-66AF930211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47114" y="2269851"/>
                  <a:ext cx="22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6BDF17-6A9E-496A-8C05-FAA6E2B42DDA}"/>
                    </a:ext>
                  </a:extLst>
                </p14:cNvPr>
                <p14:cNvContentPartPr/>
                <p14:nvPr/>
              </p14:nvContentPartPr>
              <p14:xfrm>
                <a:off x="7966354" y="2242131"/>
                <a:ext cx="256320" cy="306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6BDF17-6A9E-496A-8C05-FAA6E2B42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57354" y="2233491"/>
                  <a:ext cx="273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DDCDE2-B1F9-40F7-9644-BE6739AC4030}"/>
                    </a:ext>
                  </a:extLst>
                </p14:cNvPr>
                <p14:cNvContentPartPr/>
                <p14:nvPr/>
              </p14:nvContentPartPr>
              <p14:xfrm>
                <a:off x="8305834" y="2099931"/>
                <a:ext cx="428040" cy="293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DDCDE2-B1F9-40F7-9644-BE6739AC40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7194" y="2090931"/>
                  <a:ext cx="445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E53B22-4919-4F02-B748-328504B96EB5}"/>
                    </a:ext>
                  </a:extLst>
                </p14:cNvPr>
                <p14:cNvContentPartPr/>
                <p14:nvPr/>
              </p14:nvContentPartPr>
              <p14:xfrm>
                <a:off x="8925394" y="2200731"/>
                <a:ext cx="327240" cy="1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E53B22-4919-4F02-B748-328504B96E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16394" y="2191731"/>
                  <a:ext cx="344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48EE45-AEA8-45A3-95DB-00C39ED8C1C2}"/>
                    </a:ext>
                  </a:extLst>
                </p14:cNvPr>
                <p14:cNvContentPartPr/>
                <p14:nvPr/>
              </p14:nvContentPartPr>
              <p14:xfrm>
                <a:off x="8909554" y="2323851"/>
                <a:ext cx="32040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48EE45-AEA8-45A3-95DB-00C39ED8C1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00554" y="2314851"/>
                  <a:ext cx="338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A183D4-F855-4E07-91CC-720DF09026E6}"/>
                    </a:ext>
                  </a:extLst>
                </p14:cNvPr>
                <p14:cNvContentPartPr/>
                <p14:nvPr/>
              </p14:nvContentPartPr>
              <p14:xfrm>
                <a:off x="9364954" y="2345091"/>
                <a:ext cx="999720" cy="115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A183D4-F855-4E07-91CC-720DF09026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55954" y="2336091"/>
                  <a:ext cx="1017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D76529-F86A-4001-A094-87CB8387E137}"/>
                    </a:ext>
                  </a:extLst>
                </p14:cNvPr>
                <p14:cNvContentPartPr/>
                <p14:nvPr/>
              </p14:nvContentPartPr>
              <p14:xfrm>
                <a:off x="9434434" y="2543091"/>
                <a:ext cx="303480" cy="41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D76529-F86A-4001-A094-87CB8387E1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25434" y="2534451"/>
                  <a:ext cx="321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09B7E9-180D-4429-BC1E-45A439DC5B4B}"/>
                    </a:ext>
                  </a:extLst>
                </p14:cNvPr>
                <p14:cNvContentPartPr/>
                <p14:nvPr/>
              </p14:nvContentPartPr>
              <p14:xfrm>
                <a:off x="9981634" y="2773131"/>
                <a:ext cx="19440" cy="205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09B7E9-180D-4429-BC1E-45A439DC5B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2634" y="2764131"/>
                  <a:ext cx="37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7ECC65-405D-4C9F-8B32-6661EEC85419}"/>
                    </a:ext>
                  </a:extLst>
                </p14:cNvPr>
                <p14:cNvContentPartPr/>
                <p14:nvPr/>
              </p14:nvContentPartPr>
              <p14:xfrm>
                <a:off x="7215754" y="3307731"/>
                <a:ext cx="72360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7ECC65-405D-4C9F-8B32-6661EEC854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06754" y="3298731"/>
                  <a:ext cx="74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B76853-B01E-4353-AB2D-FFF4EDFE29A5}"/>
                    </a:ext>
                  </a:extLst>
                </p14:cNvPr>
                <p14:cNvContentPartPr/>
                <p14:nvPr/>
              </p14:nvContentPartPr>
              <p14:xfrm>
                <a:off x="7325554" y="3334731"/>
                <a:ext cx="713880" cy="3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B76853-B01E-4353-AB2D-FFF4EDFE29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16554" y="3326091"/>
                  <a:ext cx="731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02804D-9BA2-449B-BBC5-75BFFD9635B3}"/>
                    </a:ext>
                  </a:extLst>
                </p14:cNvPr>
                <p14:cNvContentPartPr/>
                <p14:nvPr/>
              </p14:nvContentPartPr>
              <p14:xfrm>
                <a:off x="7729474" y="3158331"/>
                <a:ext cx="253080" cy="377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02804D-9BA2-449B-BBC5-75BFFD9635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20834" y="3149691"/>
                  <a:ext cx="2707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566103-1490-4C75-9779-535CC48A2946}"/>
                    </a:ext>
                  </a:extLst>
                </p14:cNvPr>
                <p14:cNvContentPartPr/>
                <p14:nvPr/>
              </p14:nvContentPartPr>
              <p14:xfrm>
                <a:off x="8416714" y="3131691"/>
                <a:ext cx="277200" cy="414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566103-1490-4C75-9779-535CC48A29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08074" y="3123051"/>
                  <a:ext cx="294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B514D5-C382-417A-8ED0-7F8E78075EB2}"/>
                    </a:ext>
                  </a:extLst>
                </p14:cNvPr>
                <p14:cNvContentPartPr/>
                <p14:nvPr/>
              </p14:nvContentPartPr>
              <p14:xfrm>
                <a:off x="8946634" y="3429411"/>
                <a:ext cx="37080" cy="15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B514D5-C382-417A-8ED0-7F8E78075E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7634" y="3420411"/>
                  <a:ext cx="54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B5133F-5ECF-4805-AC9A-8303397E497A}"/>
                    </a:ext>
                  </a:extLst>
                </p14:cNvPr>
                <p14:cNvContentPartPr/>
                <p14:nvPr/>
              </p14:nvContentPartPr>
              <p14:xfrm>
                <a:off x="9182074" y="3215571"/>
                <a:ext cx="313200" cy="37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B5133F-5ECF-4805-AC9A-8303397E49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73434" y="3206571"/>
                  <a:ext cx="330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40802B-EA53-45F9-A10D-4105523C1E58}"/>
                    </a:ext>
                  </a:extLst>
                </p14:cNvPr>
                <p14:cNvContentPartPr/>
                <p14:nvPr/>
              </p14:nvContentPartPr>
              <p14:xfrm>
                <a:off x="9182074" y="3275691"/>
                <a:ext cx="346320" cy="65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40802B-EA53-45F9-A10D-4105523C1E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73434" y="3267051"/>
                  <a:ext cx="363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5F08A2-8D7A-42A3-9CB9-1F6471274332}"/>
                    </a:ext>
                  </a:extLst>
                </p14:cNvPr>
                <p14:cNvContentPartPr/>
                <p14:nvPr/>
              </p14:nvContentPartPr>
              <p14:xfrm>
                <a:off x="9622714" y="3362091"/>
                <a:ext cx="1010880" cy="9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5F08A2-8D7A-42A3-9CB9-1F64712743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4074" y="3353451"/>
                  <a:ext cx="1028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025B07-4566-46F6-94A7-D980C432029E}"/>
                    </a:ext>
                  </a:extLst>
                </p14:cNvPr>
                <p14:cNvContentPartPr/>
                <p14:nvPr/>
              </p14:nvContentPartPr>
              <p14:xfrm>
                <a:off x="9680314" y="3590331"/>
                <a:ext cx="24732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025B07-4566-46F6-94A7-D980C43202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1674" y="3581691"/>
                  <a:ext cx="264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DC5C0C-6D32-46A5-84C0-6309CC64951A}"/>
                    </a:ext>
                  </a:extLst>
                </p14:cNvPr>
                <p14:cNvContentPartPr/>
                <p14:nvPr/>
              </p14:nvContentPartPr>
              <p14:xfrm>
                <a:off x="10021234" y="3628491"/>
                <a:ext cx="162360" cy="16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DC5C0C-6D32-46A5-84C0-6309CC6495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12594" y="3619491"/>
                  <a:ext cx="180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FE7663-5269-422D-8067-870F9F0BDCC2}"/>
                    </a:ext>
                  </a:extLst>
                </p14:cNvPr>
                <p14:cNvContentPartPr/>
                <p14:nvPr/>
              </p14:nvContentPartPr>
              <p14:xfrm>
                <a:off x="10230394" y="3523371"/>
                <a:ext cx="169200" cy="250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FE7663-5269-422D-8067-870F9F0BDC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21754" y="3514371"/>
                  <a:ext cx="186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2E7388-3EFA-4C96-945C-3C35499B9E56}"/>
                    </a:ext>
                  </a:extLst>
                </p14:cNvPr>
                <p14:cNvContentPartPr/>
                <p14:nvPr/>
              </p14:nvContentPartPr>
              <p14:xfrm>
                <a:off x="10440634" y="3467211"/>
                <a:ext cx="519840" cy="35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2E7388-3EFA-4C96-945C-3C35499B9E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31994" y="3458211"/>
                  <a:ext cx="53748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45CD4AC-E8D9-482E-B7C9-25A1B1326DF3}"/>
              </a:ext>
            </a:extLst>
          </p:cNvPr>
          <p:cNvGrpSpPr/>
          <p:nvPr/>
        </p:nvGrpSpPr>
        <p:grpSpPr>
          <a:xfrm>
            <a:off x="6182194" y="4012971"/>
            <a:ext cx="5565600" cy="1951920"/>
            <a:chOff x="6182194" y="4012971"/>
            <a:chExt cx="5565600" cy="19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356E89-B1B5-46A4-9A9C-4590C45AB3C8}"/>
                    </a:ext>
                  </a:extLst>
                </p14:cNvPr>
                <p14:cNvContentPartPr/>
                <p14:nvPr/>
              </p14:nvContentPartPr>
              <p14:xfrm>
                <a:off x="6182194" y="4612371"/>
                <a:ext cx="216360" cy="47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356E89-B1B5-46A4-9A9C-4590C45AB3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73194" y="4603371"/>
                  <a:ext cx="2340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1576B0-DFBB-4870-BE16-528BA2DFABCF}"/>
                    </a:ext>
                  </a:extLst>
                </p14:cNvPr>
                <p14:cNvContentPartPr/>
                <p14:nvPr/>
              </p14:nvContentPartPr>
              <p14:xfrm>
                <a:off x="6580714" y="4961931"/>
                <a:ext cx="228240" cy="175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1576B0-DFBB-4870-BE16-528BA2DFAB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71714" y="4953291"/>
                  <a:ext cx="245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1AFF62-A997-48B7-B245-A5944418995C}"/>
                    </a:ext>
                  </a:extLst>
                </p14:cNvPr>
                <p14:cNvContentPartPr/>
                <p14:nvPr/>
              </p14:nvContentPartPr>
              <p14:xfrm>
                <a:off x="6696274" y="4217451"/>
                <a:ext cx="1563840" cy="520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1AFF62-A997-48B7-B245-A594441899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7274" y="4208451"/>
                  <a:ext cx="15814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BC1598-C08B-494E-9A82-7876B3ADCB9D}"/>
                    </a:ext>
                  </a:extLst>
                </p14:cNvPr>
                <p14:cNvContentPartPr/>
                <p14:nvPr/>
              </p14:nvContentPartPr>
              <p14:xfrm>
                <a:off x="8102074" y="4080651"/>
                <a:ext cx="1702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BC1598-C08B-494E-9A82-7876B3ADCB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93074" y="4072011"/>
                  <a:ext cx="187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EB2588-D1D7-4D64-BCD7-171B74D225A6}"/>
                    </a:ext>
                  </a:extLst>
                </p14:cNvPr>
                <p14:cNvContentPartPr/>
                <p14:nvPr/>
              </p14:nvContentPartPr>
              <p14:xfrm>
                <a:off x="8599954" y="4102611"/>
                <a:ext cx="136800" cy="20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EB2588-D1D7-4D64-BCD7-171B74D225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91314" y="4093611"/>
                  <a:ext cx="15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ED1586-A384-4751-9F21-C5BD8A3AF1D1}"/>
                    </a:ext>
                  </a:extLst>
                </p14:cNvPr>
                <p14:cNvContentPartPr/>
                <p14:nvPr/>
              </p14:nvContentPartPr>
              <p14:xfrm>
                <a:off x="8923954" y="4163811"/>
                <a:ext cx="43560" cy="128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ED1586-A384-4751-9F21-C5BD8A3AF1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14954" y="4154811"/>
                  <a:ext cx="61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F08E46-1583-4496-9662-2130D42250DB}"/>
                    </a:ext>
                  </a:extLst>
                </p14:cNvPr>
                <p14:cNvContentPartPr/>
                <p14:nvPr/>
              </p14:nvContentPartPr>
              <p14:xfrm>
                <a:off x="8883274" y="4012971"/>
                <a:ext cx="32760" cy="1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F08E46-1583-4496-9662-2130D42250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74634" y="4003971"/>
                  <a:ext cx="50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61FE73-58BA-43D7-8FA5-26ED65B509A2}"/>
                    </a:ext>
                  </a:extLst>
                </p14:cNvPr>
                <p14:cNvContentPartPr/>
                <p14:nvPr/>
              </p14:nvContentPartPr>
              <p14:xfrm>
                <a:off x="9150394" y="4195131"/>
                <a:ext cx="216000" cy="12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61FE73-58BA-43D7-8FA5-26ED65B509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41394" y="4186491"/>
                  <a:ext cx="233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C18788-02EE-40BA-8595-56981EF9E4E5}"/>
                    </a:ext>
                  </a:extLst>
                </p14:cNvPr>
                <p14:cNvContentPartPr/>
                <p14:nvPr/>
              </p14:nvContentPartPr>
              <p14:xfrm>
                <a:off x="9585994" y="4085691"/>
                <a:ext cx="347040" cy="28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C18788-02EE-40BA-8595-56981EF9E4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76994" y="4077051"/>
                  <a:ext cx="364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8BA386F-8911-45C3-9594-0DB7C2390ED5}"/>
                    </a:ext>
                  </a:extLst>
                </p14:cNvPr>
                <p14:cNvContentPartPr/>
                <p14:nvPr/>
              </p14:nvContentPartPr>
              <p14:xfrm>
                <a:off x="10194394" y="4109811"/>
                <a:ext cx="226800" cy="39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8BA386F-8911-45C3-9594-0DB7C2390E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85754" y="4100811"/>
                  <a:ext cx="244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33DDA6-9F3A-4B93-9DC0-04F3EC02BE02}"/>
                    </a:ext>
                  </a:extLst>
                </p14:cNvPr>
                <p14:cNvContentPartPr/>
                <p14:nvPr/>
              </p14:nvContentPartPr>
              <p14:xfrm>
                <a:off x="10183954" y="4221411"/>
                <a:ext cx="23004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33DDA6-9F3A-4B93-9DC0-04F3EC02BE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75314" y="4212411"/>
                  <a:ext cx="247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0E41CC6-FAEE-4712-848B-20345F38C130}"/>
                    </a:ext>
                  </a:extLst>
                </p14:cNvPr>
                <p14:cNvContentPartPr/>
                <p14:nvPr/>
              </p14:nvContentPartPr>
              <p14:xfrm>
                <a:off x="10777234" y="4034211"/>
                <a:ext cx="259560" cy="29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0E41CC6-FAEE-4712-848B-20345F38C1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68594" y="4025211"/>
                  <a:ext cx="277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7D03EC2-3584-4A2E-B40D-87D0E01B3F71}"/>
                    </a:ext>
                  </a:extLst>
                </p14:cNvPr>
                <p14:cNvContentPartPr/>
                <p14:nvPr/>
              </p14:nvContentPartPr>
              <p14:xfrm>
                <a:off x="10787314" y="4049331"/>
                <a:ext cx="344520" cy="22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7D03EC2-3584-4A2E-B40D-87D0E01B3F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8674" y="4040331"/>
                  <a:ext cx="362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309366-FED2-45B8-8AF4-3A22FBE28454}"/>
                    </a:ext>
                  </a:extLst>
                </p14:cNvPr>
                <p14:cNvContentPartPr/>
                <p14:nvPr/>
              </p14:nvContentPartPr>
              <p14:xfrm>
                <a:off x="10393834" y="4412571"/>
                <a:ext cx="1059840" cy="158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309366-FED2-45B8-8AF4-3A22FBE284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4834" y="4403931"/>
                  <a:ext cx="1077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300A65-1705-4056-A39E-527A8688CD3D}"/>
                    </a:ext>
                  </a:extLst>
                </p14:cNvPr>
                <p14:cNvContentPartPr/>
                <p14:nvPr/>
              </p14:nvContentPartPr>
              <p14:xfrm>
                <a:off x="10551154" y="4599411"/>
                <a:ext cx="241560" cy="333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300A65-1705-4056-A39E-527A8688CD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42154" y="4590411"/>
                  <a:ext cx="259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D40605-78A9-40EC-B1F8-9EB66D7FB266}"/>
                    </a:ext>
                  </a:extLst>
                </p14:cNvPr>
                <p14:cNvContentPartPr/>
                <p14:nvPr/>
              </p14:nvContentPartPr>
              <p14:xfrm>
                <a:off x="10993594" y="4808211"/>
                <a:ext cx="190800" cy="192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D40605-78A9-40EC-B1F8-9EB66D7FB2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84954" y="4799571"/>
                  <a:ext cx="208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975132-5907-4FB1-8414-24701FBE3073}"/>
                    </a:ext>
                  </a:extLst>
                </p14:cNvPr>
                <p14:cNvContentPartPr/>
                <p14:nvPr/>
              </p14:nvContentPartPr>
              <p14:xfrm>
                <a:off x="8002354" y="5228691"/>
                <a:ext cx="643680" cy="2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975132-5907-4FB1-8414-24701FBE30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3714" y="5219691"/>
                  <a:ext cx="661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985382-1FA0-4D1D-8938-6AB6898F6A08}"/>
                    </a:ext>
                  </a:extLst>
                </p14:cNvPr>
                <p14:cNvContentPartPr/>
                <p14:nvPr/>
              </p14:nvContentPartPr>
              <p14:xfrm>
                <a:off x="7965274" y="5342811"/>
                <a:ext cx="707400" cy="3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985382-1FA0-4D1D-8938-6AB6898F6A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56634" y="5334171"/>
                  <a:ext cx="725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D242F9-E3D0-47F0-A765-359D15691898}"/>
                    </a:ext>
                  </a:extLst>
                </p14:cNvPr>
                <p14:cNvContentPartPr/>
                <p14:nvPr/>
              </p14:nvContentPartPr>
              <p14:xfrm>
                <a:off x="8427154" y="5195211"/>
                <a:ext cx="331200" cy="27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D242F9-E3D0-47F0-A765-359D156918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8154" y="5186211"/>
                  <a:ext cx="3488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54C4C8-68B4-4095-BC84-16439B98641D}"/>
                    </a:ext>
                  </a:extLst>
                </p14:cNvPr>
                <p14:cNvContentPartPr/>
                <p14:nvPr/>
              </p14:nvContentPartPr>
              <p14:xfrm>
                <a:off x="8998834" y="5054091"/>
                <a:ext cx="382320" cy="542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54C4C8-68B4-4095-BC84-16439B9864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89834" y="5045091"/>
                  <a:ext cx="3999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AC8C9A-2E1A-433F-B390-E2F7076A8D16}"/>
                    </a:ext>
                  </a:extLst>
                </p14:cNvPr>
                <p14:cNvContentPartPr/>
                <p14:nvPr/>
              </p14:nvContentPartPr>
              <p14:xfrm>
                <a:off x="9575914" y="5416251"/>
                <a:ext cx="231840" cy="19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AC8C9A-2E1A-433F-B390-E2F7076A8D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67274" y="5407611"/>
                  <a:ext cx="249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16F93A9-4964-4EA6-9199-EB8361C5523B}"/>
                    </a:ext>
                  </a:extLst>
                </p14:cNvPr>
                <p14:cNvContentPartPr/>
                <p14:nvPr/>
              </p14:nvContentPartPr>
              <p14:xfrm>
                <a:off x="10210234" y="5294571"/>
                <a:ext cx="191880" cy="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16F93A9-4964-4EA6-9199-EB8361C552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01234" y="5285571"/>
                  <a:ext cx="209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5B61EB-304C-4AC5-8AFE-CDF686D8CEB6}"/>
                    </a:ext>
                  </a:extLst>
                </p14:cNvPr>
                <p14:cNvContentPartPr/>
                <p14:nvPr/>
              </p14:nvContentPartPr>
              <p14:xfrm>
                <a:off x="10136794" y="5412651"/>
                <a:ext cx="269280" cy="2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5B61EB-304C-4AC5-8AFE-CDF686D8CE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27794" y="5403651"/>
                  <a:ext cx="286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06EC4A-6CD6-4D16-A16D-DCBB8CB08595}"/>
                    </a:ext>
                  </a:extLst>
                </p14:cNvPr>
                <p14:cNvContentPartPr/>
                <p14:nvPr/>
              </p14:nvContentPartPr>
              <p14:xfrm>
                <a:off x="10831954" y="5122491"/>
                <a:ext cx="171360" cy="25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06EC4A-6CD6-4D16-A16D-DCBB8CB085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22954" y="5113491"/>
                  <a:ext cx="189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969F58F-EA3B-4FD1-9583-9FFAA2C735C1}"/>
                    </a:ext>
                  </a:extLst>
                </p14:cNvPr>
                <p14:cNvContentPartPr/>
                <p14:nvPr/>
              </p14:nvContentPartPr>
              <p14:xfrm>
                <a:off x="10797754" y="5090811"/>
                <a:ext cx="264240" cy="110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969F58F-EA3B-4FD1-9583-9FFAA2C735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88754" y="5082171"/>
                  <a:ext cx="281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F18B88-D405-47DF-B5D0-2FF6D881D6AB}"/>
                    </a:ext>
                  </a:extLst>
                </p14:cNvPr>
                <p14:cNvContentPartPr/>
                <p14:nvPr/>
              </p14:nvContentPartPr>
              <p14:xfrm>
                <a:off x="10477714" y="5379531"/>
                <a:ext cx="1006920" cy="19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F18B88-D405-47DF-B5D0-2FF6D881D6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68714" y="5370891"/>
                  <a:ext cx="102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68C39A-739A-4682-B246-BC49543528B7}"/>
                    </a:ext>
                  </a:extLst>
                </p14:cNvPr>
                <p14:cNvContentPartPr/>
                <p14:nvPr/>
              </p14:nvContentPartPr>
              <p14:xfrm>
                <a:off x="10478074" y="5695611"/>
                <a:ext cx="320040" cy="269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68C39A-739A-4682-B246-BC49543528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69074" y="5686971"/>
                  <a:ext cx="337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FA00B2-2A66-47AF-A82E-8413CAF60B63}"/>
                    </a:ext>
                  </a:extLst>
                </p14:cNvPr>
                <p14:cNvContentPartPr/>
                <p14:nvPr/>
              </p14:nvContentPartPr>
              <p14:xfrm>
                <a:off x="10893154" y="5768331"/>
                <a:ext cx="4680" cy="6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FA00B2-2A66-47AF-A82E-8413CAF60B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84154" y="5759691"/>
                  <a:ext cx="22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998BF5-750F-49AF-8717-9D601C829466}"/>
                    </a:ext>
                  </a:extLst>
                </p14:cNvPr>
                <p14:cNvContentPartPr/>
                <p14:nvPr/>
              </p14:nvContentPartPr>
              <p14:xfrm>
                <a:off x="10892074" y="5557011"/>
                <a:ext cx="10800" cy="3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998BF5-750F-49AF-8717-9D601C8294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83074" y="5548011"/>
                  <a:ext cx="28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E92CD6-BAF8-4EF2-95F7-9234E36E12F7}"/>
                    </a:ext>
                  </a:extLst>
                </p14:cNvPr>
                <p14:cNvContentPartPr/>
                <p14:nvPr/>
              </p14:nvContentPartPr>
              <p14:xfrm>
                <a:off x="11101234" y="5700651"/>
                <a:ext cx="160920" cy="105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E92CD6-BAF8-4EF2-95F7-9234E36E12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2594" y="5691651"/>
                  <a:ext cx="178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7718FF-4815-4DFB-B169-25162296B9A4}"/>
                    </a:ext>
                  </a:extLst>
                </p14:cNvPr>
                <p14:cNvContentPartPr/>
                <p14:nvPr/>
              </p14:nvContentPartPr>
              <p14:xfrm>
                <a:off x="11329114" y="5501931"/>
                <a:ext cx="418680" cy="37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7718FF-4815-4DFB-B169-25162296B9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20474" y="5492931"/>
                  <a:ext cx="436320" cy="39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B24572-7611-40D1-853C-826FA4F252A5}"/>
                  </a:ext>
                </a:extLst>
              </p14:cNvPr>
              <p14:cNvContentPartPr/>
              <p14:nvPr/>
            </p14:nvContentPartPr>
            <p14:xfrm>
              <a:off x="7958434" y="2974011"/>
              <a:ext cx="3422520" cy="1146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B24572-7611-40D1-853C-826FA4F252A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49794" y="2965371"/>
                <a:ext cx="3440160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DAE2D74-AABC-49D0-85A6-D687351E8194}"/>
                  </a:ext>
                </a:extLst>
              </p14:cNvPr>
              <p14:cNvContentPartPr/>
              <p14:nvPr/>
            </p14:nvContentPartPr>
            <p14:xfrm>
              <a:off x="8901634" y="4929531"/>
              <a:ext cx="2910240" cy="1113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DAE2D74-AABC-49D0-85A6-D687351E819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92634" y="4920531"/>
                <a:ext cx="2927880" cy="11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43E19-1873-4841-9C99-BF1E5205F8EF}"/>
                  </a:ext>
                </a:extLst>
              </p14:cNvPr>
              <p14:cNvContentPartPr/>
              <p14:nvPr/>
            </p14:nvContentPartPr>
            <p14:xfrm>
              <a:off x="4005994" y="4652691"/>
              <a:ext cx="371520" cy="22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43E19-1873-4841-9C99-BF1E5205F8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96994" y="4644051"/>
                <a:ext cx="389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1B052-E9BD-4CBC-8046-92D20855F75F}"/>
                  </a:ext>
                </a:extLst>
              </p14:cNvPr>
              <p14:cNvContentPartPr/>
              <p14:nvPr/>
            </p14:nvContentPartPr>
            <p14:xfrm>
              <a:off x="9497074" y="1989771"/>
              <a:ext cx="457560" cy="181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1B052-E9BD-4CBC-8046-92D20855F75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488074" y="1980771"/>
                <a:ext cx="475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7047A8-9356-42FC-BF04-CAF89381C510}"/>
                  </a:ext>
                </a:extLst>
              </p14:cNvPr>
              <p14:cNvContentPartPr/>
              <p14:nvPr/>
            </p14:nvContentPartPr>
            <p14:xfrm>
              <a:off x="9837634" y="3038091"/>
              <a:ext cx="404640" cy="226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7047A8-9356-42FC-BF04-CAF89381C51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28994" y="3029451"/>
                <a:ext cx="42228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9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Trig Optimization Word Problems</vt:lpstr>
      <vt:lpstr>Example 1</vt:lpstr>
      <vt:lpstr>PowerPoint Presentation</vt:lpstr>
      <vt:lpstr>PowerPoint Presentation</vt:lpstr>
      <vt:lpstr>PowerPoint Presentation</vt:lpstr>
      <vt:lpstr>PowerPoint Presentation</vt:lpstr>
      <vt:lpstr>Example 2: Prison Break!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 Optimization Word Problems</dc:title>
  <dc:creator>James Beland</dc:creator>
  <cp:lastModifiedBy>Jim</cp:lastModifiedBy>
  <cp:revision>1</cp:revision>
  <dcterms:created xsi:type="dcterms:W3CDTF">2020-04-11T17:59:05Z</dcterms:created>
  <dcterms:modified xsi:type="dcterms:W3CDTF">2022-03-28T23:51:42Z</dcterms:modified>
</cp:coreProperties>
</file>