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1A24CC-99FF-4C5F-85AA-F4D70D81501E}" v="1" dt="2022-01-27T15:10:18.3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77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" userId="d41a4da1a37fb713" providerId="LiveId" clId="{881A24CC-99FF-4C5F-85AA-F4D70D81501E}"/>
    <pc:docChg chg="modSld">
      <pc:chgData name="Jim" userId="d41a4da1a37fb713" providerId="LiveId" clId="{881A24CC-99FF-4C5F-85AA-F4D70D81501E}" dt="2022-01-28T15:02:01.856" v="53" actId="20577"/>
      <pc:docMkLst>
        <pc:docMk/>
      </pc:docMkLst>
      <pc:sldChg chg="modSp mod">
        <pc:chgData name="Jim" userId="d41a4da1a37fb713" providerId="LiveId" clId="{881A24CC-99FF-4C5F-85AA-F4D70D81501E}" dt="2022-01-28T15:02:01.856" v="53" actId="20577"/>
        <pc:sldMkLst>
          <pc:docMk/>
          <pc:sldMk cId="33841142" sldId="256"/>
        </pc:sldMkLst>
        <pc:spChg chg="mod">
          <ac:chgData name="Jim" userId="d41a4da1a37fb713" providerId="LiveId" clId="{881A24CC-99FF-4C5F-85AA-F4D70D81501E}" dt="2022-01-28T15:01:57.037" v="47" actId="6549"/>
          <ac:spMkLst>
            <pc:docMk/>
            <pc:sldMk cId="33841142" sldId="256"/>
            <ac:spMk id="2" creationId="{5DB7A57A-2871-4D4E-B46A-176FCA7ECF55}"/>
          </ac:spMkLst>
        </pc:spChg>
        <pc:spChg chg="mod">
          <ac:chgData name="Jim" userId="d41a4da1a37fb713" providerId="LiveId" clId="{881A24CC-99FF-4C5F-85AA-F4D70D81501E}" dt="2022-01-28T15:02:01.856" v="53" actId="20577"/>
          <ac:spMkLst>
            <pc:docMk/>
            <pc:sldMk cId="33841142" sldId="256"/>
            <ac:spMk id="3" creationId="{332C2056-4D37-4BAD-A34D-B86FEED132AB}"/>
          </ac:spMkLst>
        </pc:spChg>
      </pc:sldChg>
      <pc:sldChg chg="modSp mod">
        <pc:chgData name="Jim" userId="d41a4da1a37fb713" providerId="LiveId" clId="{881A24CC-99FF-4C5F-85AA-F4D70D81501E}" dt="2022-01-27T15:10:14.264" v="6" actId="6549"/>
        <pc:sldMkLst>
          <pc:docMk/>
          <pc:sldMk cId="986453194" sldId="258"/>
        </pc:sldMkLst>
        <pc:spChg chg="mod">
          <ac:chgData name="Jim" userId="d41a4da1a37fb713" providerId="LiveId" clId="{881A24CC-99FF-4C5F-85AA-F4D70D81501E}" dt="2022-01-27T15:10:14.264" v="6" actId="6549"/>
          <ac:spMkLst>
            <pc:docMk/>
            <pc:sldMk cId="986453194" sldId="258"/>
            <ac:spMk id="2" creationId="{65561F3D-D4BB-42F4-B8B7-EE1247FF3BDA}"/>
          </ac:spMkLst>
        </pc:spChg>
      </pc:sldChg>
      <pc:sldChg chg="modSp">
        <pc:chgData name="Jim" userId="d41a4da1a37fb713" providerId="LiveId" clId="{881A24CC-99FF-4C5F-85AA-F4D70D81501E}" dt="2022-01-27T15:10:18.359" v="7" actId="20577"/>
        <pc:sldMkLst>
          <pc:docMk/>
          <pc:sldMk cId="2866116863" sldId="260"/>
        </pc:sldMkLst>
        <pc:spChg chg="mod">
          <ac:chgData name="Jim" userId="d41a4da1a37fb713" providerId="LiveId" clId="{881A24CC-99FF-4C5F-85AA-F4D70D81501E}" dt="2022-01-27T15:10:18.359" v="7" actId="20577"/>
          <ac:spMkLst>
            <pc:docMk/>
            <pc:sldMk cId="2866116863" sldId="260"/>
            <ac:spMk id="2" creationId="{7C0F8599-0578-4A41-B067-F118CE86AE70}"/>
          </ac:spMkLst>
        </pc:spChg>
      </pc:sldChg>
    </pc:docChg>
  </pc:docChgLst>
  <pc:docChgLst>
    <pc:chgData name="Jim Beland" userId="d41a4da1a37fb713" providerId="LiveId" clId="{FB6D3651-DFB4-4EC4-9E04-0A80FA4E5140}"/>
    <pc:docChg chg="undo custSel addSld modSld">
      <pc:chgData name="Jim Beland" userId="d41a4da1a37fb713" providerId="LiveId" clId="{FB6D3651-DFB4-4EC4-9E04-0A80FA4E5140}" dt="2020-04-12T00:21:52.074" v="1187" actId="20577"/>
      <pc:docMkLst>
        <pc:docMk/>
      </pc:docMkLst>
      <pc:sldChg chg="addSp delSp">
        <pc:chgData name="Jim Beland" userId="d41a4da1a37fb713" providerId="LiveId" clId="{FB6D3651-DFB4-4EC4-9E04-0A80FA4E5140}" dt="2020-04-11T23:43:10.872" v="159" actId="9405"/>
        <pc:sldMkLst>
          <pc:docMk/>
          <pc:sldMk cId="1037742063" sldId="257"/>
        </pc:sldMkLst>
        <pc:inkChg chg="add del">
          <ac:chgData name="Jim Beland" userId="d41a4da1a37fb713" providerId="LiveId" clId="{FB6D3651-DFB4-4EC4-9E04-0A80FA4E5140}" dt="2020-04-11T23:42:57.833" v="154" actId="9405"/>
          <ac:inkMkLst>
            <pc:docMk/>
            <pc:sldMk cId="1037742063" sldId="257"/>
            <ac:inkMk id="4" creationId="{82DD4D98-BB70-473A-869A-36927E8DBA13}"/>
          </ac:inkMkLst>
        </pc:inkChg>
        <pc:inkChg chg="add del">
          <ac:chgData name="Jim Beland" userId="d41a4da1a37fb713" providerId="LiveId" clId="{FB6D3651-DFB4-4EC4-9E04-0A80FA4E5140}" dt="2020-04-11T23:43:05.607" v="156" actId="9405"/>
          <ac:inkMkLst>
            <pc:docMk/>
            <pc:sldMk cId="1037742063" sldId="257"/>
            <ac:inkMk id="6" creationId="{792ABD31-27DD-444A-9CF4-13C311F8AE76}"/>
          </ac:inkMkLst>
        </pc:inkChg>
        <pc:inkChg chg="add">
          <ac:chgData name="Jim Beland" userId="d41a4da1a37fb713" providerId="LiveId" clId="{FB6D3651-DFB4-4EC4-9E04-0A80FA4E5140}" dt="2020-04-11T23:43:07.963" v="157" actId="9405"/>
          <ac:inkMkLst>
            <pc:docMk/>
            <pc:sldMk cId="1037742063" sldId="257"/>
            <ac:inkMk id="8" creationId="{B39146FA-F055-49B1-8377-C97BE07F33D7}"/>
          </ac:inkMkLst>
        </pc:inkChg>
        <pc:inkChg chg="add">
          <ac:chgData name="Jim Beland" userId="d41a4da1a37fb713" providerId="LiveId" clId="{FB6D3651-DFB4-4EC4-9E04-0A80FA4E5140}" dt="2020-04-11T23:43:09.311" v="158" actId="9405"/>
          <ac:inkMkLst>
            <pc:docMk/>
            <pc:sldMk cId="1037742063" sldId="257"/>
            <ac:inkMk id="10" creationId="{2734C5C9-B5D0-40EC-B0DA-9D9D5B21CE80}"/>
          </ac:inkMkLst>
        </pc:inkChg>
        <pc:inkChg chg="add">
          <ac:chgData name="Jim Beland" userId="d41a4da1a37fb713" providerId="LiveId" clId="{FB6D3651-DFB4-4EC4-9E04-0A80FA4E5140}" dt="2020-04-11T23:43:10.872" v="159" actId="9405"/>
          <ac:inkMkLst>
            <pc:docMk/>
            <pc:sldMk cId="1037742063" sldId="257"/>
            <ac:inkMk id="12" creationId="{A26A6B49-A1A7-415A-B580-62E4CD7A2DAB}"/>
          </ac:inkMkLst>
        </pc:inkChg>
      </pc:sldChg>
      <pc:sldChg chg="addSp delSp modSp">
        <pc:chgData name="Jim Beland" userId="d41a4da1a37fb713" providerId="LiveId" clId="{FB6D3651-DFB4-4EC4-9E04-0A80FA4E5140}" dt="2020-04-11T23:47:25.243" v="240" actId="9405"/>
        <pc:sldMkLst>
          <pc:docMk/>
          <pc:sldMk cId="986453194" sldId="258"/>
        </pc:sldMkLst>
        <pc:spChg chg="mod">
          <ac:chgData name="Jim Beland" userId="d41a4da1a37fb713" providerId="LiveId" clId="{FB6D3651-DFB4-4EC4-9E04-0A80FA4E5140}" dt="2020-04-11T23:42:07.675" v="148" actId="20577"/>
          <ac:spMkLst>
            <pc:docMk/>
            <pc:sldMk cId="986453194" sldId="258"/>
            <ac:spMk id="3" creationId="{86A86990-CAE3-4C5D-832E-35B0E7CAE0A6}"/>
          </ac:spMkLst>
        </pc:spChg>
        <pc:grpChg chg="del mod">
          <ac:chgData name="Jim Beland" userId="d41a4da1a37fb713" providerId="LiveId" clId="{FB6D3651-DFB4-4EC4-9E04-0A80FA4E5140}" dt="2020-04-11T23:47:13.331" v="238"/>
          <ac:grpSpMkLst>
            <pc:docMk/>
            <pc:sldMk cId="986453194" sldId="258"/>
            <ac:grpSpMk id="26" creationId="{281E9C86-653F-4042-A855-52D15FAC5BF2}"/>
          </ac:grpSpMkLst>
        </pc:grpChg>
        <pc:grpChg chg="del mod">
          <ac:chgData name="Jim Beland" userId="d41a4da1a37fb713" providerId="LiveId" clId="{FB6D3651-DFB4-4EC4-9E04-0A80FA4E5140}" dt="2020-04-11T23:46:03.582" v="188"/>
          <ac:grpSpMkLst>
            <pc:docMk/>
            <pc:sldMk cId="986453194" sldId="258"/>
            <ac:grpSpMk id="36" creationId="{1D837F8A-6AD6-40D0-A016-97B0965D4205}"/>
          </ac:grpSpMkLst>
        </pc:grpChg>
        <pc:grpChg chg="del mod">
          <ac:chgData name="Jim Beland" userId="d41a4da1a37fb713" providerId="LiveId" clId="{FB6D3651-DFB4-4EC4-9E04-0A80FA4E5140}" dt="2020-04-11T23:46:07.061" v="192"/>
          <ac:grpSpMkLst>
            <pc:docMk/>
            <pc:sldMk cId="986453194" sldId="258"/>
            <ac:grpSpMk id="44" creationId="{60428D20-F6B1-46FE-A73A-B50406C4D109}"/>
          </ac:grpSpMkLst>
        </pc:grpChg>
        <pc:grpChg chg="add del mod">
          <ac:chgData name="Jim Beland" userId="d41a4da1a37fb713" providerId="LiveId" clId="{FB6D3651-DFB4-4EC4-9E04-0A80FA4E5140}" dt="2020-04-11T23:46:58.432" v="235"/>
          <ac:grpSpMkLst>
            <pc:docMk/>
            <pc:sldMk cId="986453194" sldId="258"/>
            <ac:grpSpMk id="48" creationId="{570FCD32-9BC5-431C-8627-8C5A57E33A39}"/>
          </ac:grpSpMkLst>
        </pc:grpChg>
        <pc:grpChg chg="add del mod">
          <ac:chgData name="Jim Beland" userId="d41a4da1a37fb713" providerId="LiveId" clId="{FB6D3651-DFB4-4EC4-9E04-0A80FA4E5140}" dt="2020-04-11T23:46:58.432" v="235"/>
          <ac:grpSpMkLst>
            <pc:docMk/>
            <pc:sldMk cId="986453194" sldId="258"/>
            <ac:grpSpMk id="58" creationId="{6801B051-0BEC-4E71-894E-F48103E0DEA1}"/>
          </ac:grpSpMkLst>
        </pc:grpChg>
        <pc:grpChg chg="mod">
          <ac:chgData name="Jim Beland" userId="d41a4da1a37fb713" providerId="LiveId" clId="{FB6D3651-DFB4-4EC4-9E04-0A80FA4E5140}" dt="2020-04-11T23:46:20.332" v="209"/>
          <ac:grpSpMkLst>
            <pc:docMk/>
            <pc:sldMk cId="986453194" sldId="258"/>
            <ac:grpSpMk id="65" creationId="{3979F8C7-5E2D-42A1-9CA0-64EB2A6D30C8}"/>
          </ac:grpSpMkLst>
        </pc:grpChg>
        <pc:grpChg chg="mod">
          <ac:chgData name="Jim Beland" userId="d41a4da1a37fb713" providerId="LiveId" clId="{FB6D3651-DFB4-4EC4-9E04-0A80FA4E5140}" dt="2020-04-11T23:46:20.332" v="209"/>
          <ac:grpSpMkLst>
            <pc:docMk/>
            <pc:sldMk cId="986453194" sldId="258"/>
            <ac:grpSpMk id="66" creationId="{7CEC779B-0D8E-425C-91D7-BE6196846998}"/>
          </ac:grpSpMkLst>
        </pc:grpChg>
        <pc:grpChg chg="del mod">
          <ac:chgData name="Jim Beland" userId="d41a4da1a37fb713" providerId="LiveId" clId="{FB6D3651-DFB4-4EC4-9E04-0A80FA4E5140}" dt="2020-04-11T23:46:31.138" v="221"/>
          <ac:grpSpMkLst>
            <pc:docMk/>
            <pc:sldMk cId="986453194" sldId="258"/>
            <ac:grpSpMk id="78" creationId="{ED8AF5DB-A73A-4FC7-8888-821EAFE2B7D0}"/>
          </ac:grpSpMkLst>
        </pc:grpChg>
        <pc:grpChg chg="mod">
          <ac:chgData name="Jim Beland" userId="d41a4da1a37fb713" providerId="LiveId" clId="{FB6D3651-DFB4-4EC4-9E04-0A80FA4E5140}" dt="2020-04-11T23:46:31.138" v="221"/>
          <ac:grpSpMkLst>
            <pc:docMk/>
            <pc:sldMk cId="986453194" sldId="258"/>
            <ac:grpSpMk id="79" creationId="{665ACD30-F18B-42DA-8593-427461666ACC}"/>
          </ac:grpSpMkLst>
        </pc:grpChg>
        <pc:grpChg chg="mod">
          <ac:chgData name="Jim Beland" userId="d41a4da1a37fb713" providerId="LiveId" clId="{FB6D3651-DFB4-4EC4-9E04-0A80FA4E5140}" dt="2020-04-11T23:46:47.328" v="225"/>
          <ac:grpSpMkLst>
            <pc:docMk/>
            <pc:sldMk cId="986453194" sldId="258"/>
            <ac:grpSpMk id="81" creationId="{50F0E382-6A25-42A5-B96E-85023C9727BF}"/>
          </ac:grpSpMkLst>
        </pc:grpChg>
        <pc:grpChg chg="add del mod">
          <ac:chgData name="Jim Beland" userId="d41a4da1a37fb713" providerId="LiveId" clId="{FB6D3651-DFB4-4EC4-9E04-0A80FA4E5140}" dt="2020-04-11T23:46:55.297" v="233"/>
          <ac:grpSpMkLst>
            <pc:docMk/>
            <pc:sldMk cId="986453194" sldId="258"/>
            <ac:grpSpMk id="83" creationId="{80764970-975F-4E99-8D75-AC4E7969EF91}"/>
          </ac:grpSpMkLst>
        </pc:grpChg>
        <pc:grpChg chg="mod">
          <ac:chgData name="Jim Beland" userId="d41a4da1a37fb713" providerId="LiveId" clId="{FB6D3651-DFB4-4EC4-9E04-0A80FA4E5140}" dt="2020-04-11T23:46:53.101" v="231"/>
          <ac:grpSpMkLst>
            <pc:docMk/>
            <pc:sldMk cId="986453194" sldId="258"/>
            <ac:grpSpMk id="85" creationId="{7D33720C-24FA-47AE-BA03-7B0D0C475AD5}"/>
          </ac:grpSpMkLst>
        </pc:grpChg>
        <pc:grpChg chg="mod">
          <ac:chgData name="Jim Beland" userId="d41a4da1a37fb713" providerId="LiveId" clId="{FB6D3651-DFB4-4EC4-9E04-0A80FA4E5140}" dt="2020-04-11T23:46:58.432" v="235"/>
          <ac:grpSpMkLst>
            <pc:docMk/>
            <pc:sldMk cId="986453194" sldId="258"/>
            <ac:grpSpMk id="87" creationId="{CBDFD905-7008-4945-B63D-B2B4AF3DA4CC}"/>
          </ac:grpSpMkLst>
        </pc:grpChg>
        <pc:grpChg chg="mod">
          <ac:chgData name="Jim Beland" userId="d41a4da1a37fb713" providerId="LiveId" clId="{FB6D3651-DFB4-4EC4-9E04-0A80FA4E5140}" dt="2020-04-11T23:47:13.331" v="238"/>
          <ac:grpSpMkLst>
            <pc:docMk/>
            <pc:sldMk cId="986453194" sldId="258"/>
            <ac:grpSpMk id="90" creationId="{2979F148-7F96-44E7-A012-2955663C2619}"/>
          </ac:grpSpMkLst>
        </pc:grpChg>
        <pc:inkChg chg="add">
          <ac:chgData name="Jim Beland" userId="d41a4da1a37fb713" providerId="LiveId" clId="{FB6D3651-DFB4-4EC4-9E04-0A80FA4E5140}" dt="2020-04-11T23:42:23.155" v="149" actId="9405"/>
          <ac:inkMkLst>
            <pc:docMk/>
            <pc:sldMk cId="986453194" sldId="258"/>
            <ac:inkMk id="4" creationId="{18FAA1FF-7863-4190-A9DC-92699563DC56}"/>
          </ac:inkMkLst>
        </pc:inkChg>
        <pc:inkChg chg="add">
          <ac:chgData name="Jim Beland" userId="d41a4da1a37fb713" providerId="LiveId" clId="{FB6D3651-DFB4-4EC4-9E04-0A80FA4E5140}" dt="2020-04-11T23:42:24.931" v="150" actId="9405"/>
          <ac:inkMkLst>
            <pc:docMk/>
            <pc:sldMk cId="986453194" sldId="258"/>
            <ac:inkMk id="6" creationId="{D0CB838A-6EDA-40D2-8763-CB648441B1DA}"/>
          </ac:inkMkLst>
        </pc:inkChg>
        <pc:inkChg chg="add">
          <ac:chgData name="Jim Beland" userId="d41a4da1a37fb713" providerId="LiveId" clId="{FB6D3651-DFB4-4EC4-9E04-0A80FA4E5140}" dt="2020-04-11T23:42:26.947" v="151" actId="9405"/>
          <ac:inkMkLst>
            <pc:docMk/>
            <pc:sldMk cId="986453194" sldId="258"/>
            <ac:inkMk id="8" creationId="{F587F117-54CE-4D05-A140-77232AF9F4C5}"/>
          </ac:inkMkLst>
        </pc:inkChg>
        <pc:inkChg chg="add del">
          <ac:chgData name="Jim Beland" userId="d41a4da1a37fb713" providerId="LiveId" clId="{FB6D3651-DFB4-4EC4-9E04-0A80FA4E5140}" dt="2020-04-11T23:45:21.720" v="171"/>
          <ac:inkMkLst>
            <pc:docMk/>
            <pc:sldMk cId="986453194" sldId="258"/>
            <ac:inkMk id="10" creationId="{89F92441-DCED-4248-91FA-88E62061C412}"/>
          </ac:inkMkLst>
        </pc:inkChg>
        <pc:inkChg chg="add">
          <ac:chgData name="Jim Beland" userId="d41a4da1a37fb713" providerId="LiveId" clId="{FB6D3651-DFB4-4EC4-9E04-0A80FA4E5140}" dt="2020-04-11T23:44:00.105" v="161" actId="9405"/>
          <ac:inkMkLst>
            <pc:docMk/>
            <pc:sldMk cId="986453194" sldId="258"/>
            <ac:inkMk id="12" creationId="{4E05E12D-4008-45AC-B3E6-F104DDF15773}"/>
          </ac:inkMkLst>
        </pc:inkChg>
        <pc:inkChg chg="add">
          <ac:chgData name="Jim Beland" userId="d41a4da1a37fb713" providerId="LiveId" clId="{FB6D3651-DFB4-4EC4-9E04-0A80FA4E5140}" dt="2020-04-11T23:44:03.727" v="162" actId="9405"/>
          <ac:inkMkLst>
            <pc:docMk/>
            <pc:sldMk cId="986453194" sldId="258"/>
            <ac:inkMk id="13" creationId="{39E4B247-91EF-470C-99A8-77E4008E6E5D}"/>
          </ac:inkMkLst>
        </pc:inkChg>
        <pc:inkChg chg="add">
          <ac:chgData name="Jim Beland" userId="d41a4da1a37fb713" providerId="LiveId" clId="{FB6D3651-DFB4-4EC4-9E04-0A80FA4E5140}" dt="2020-04-11T23:44:05.556" v="163" actId="9405"/>
          <ac:inkMkLst>
            <pc:docMk/>
            <pc:sldMk cId="986453194" sldId="258"/>
            <ac:inkMk id="15" creationId="{F8796F1B-5491-4464-84B5-D221228FCDEF}"/>
          </ac:inkMkLst>
        </pc:inkChg>
        <pc:inkChg chg="add">
          <ac:chgData name="Jim Beland" userId="d41a4da1a37fb713" providerId="LiveId" clId="{FB6D3651-DFB4-4EC4-9E04-0A80FA4E5140}" dt="2020-04-11T23:44:12.062" v="164" actId="9405"/>
          <ac:inkMkLst>
            <pc:docMk/>
            <pc:sldMk cId="986453194" sldId="258"/>
            <ac:inkMk id="16" creationId="{D1DACD3E-DCB4-488E-81E9-4D6DB1B8651E}"/>
          </ac:inkMkLst>
        </pc:inkChg>
        <pc:inkChg chg="add">
          <ac:chgData name="Jim Beland" userId="d41a4da1a37fb713" providerId="LiveId" clId="{FB6D3651-DFB4-4EC4-9E04-0A80FA4E5140}" dt="2020-04-11T23:44:48.860" v="165" actId="9405"/>
          <ac:inkMkLst>
            <pc:docMk/>
            <pc:sldMk cId="986453194" sldId="258"/>
            <ac:inkMk id="17" creationId="{EED68200-2439-4A43-9054-0FBE4A1179C6}"/>
          </ac:inkMkLst>
        </pc:inkChg>
        <pc:inkChg chg="add">
          <ac:chgData name="Jim Beland" userId="d41a4da1a37fb713" providerId="LiveId" clId="{FB6D3651-DFB4-4EC4-9E04-0A80FA4E5140}" dt="2020-04-11T23:44:50.392" v="166" actId="9405"/>
          <ac:inkMkLst>
            <pc:docMk/>
            <pc:sldMk cId="986453194" sldId="258"/>
            <ac:inkMk id="18" creationId="{46FBB1C8-4600-45A7-BBE4-2FFC578531E0}"/>
          </ac:inkMkLst>
        </pc:inkChg>
        <pc:inkChg chg="add">
          <ac:chgData name="Jim Beland" userId="d41a4da1a37fb713" providerId="LiveId" clId="{FB6D3651-DFB4-4EC4-9E04-0A80FA4E5140}" dt="2020-04-11T23:44:51.924" v="167" actId="9405"/>
          <ac:inkMkLst>
            <pc:docMk/>
            <pc:sldMk cId="986453194" sldId="258"/>
            <ac:inkMk id="19" creationId="{3A0A9571-BC6A-4550-B4FF-4176496D1214}"/>
          </ac:inkMkLst>
        </pc:inkChg>
        <pc:inkChg chg="add del">
          <ac:chgData name="Jim Beland" userId="d41a4da1a37fb713" providerId="LiveId" clId="{FB6D3651-DFB4-4EC4-9E04-0A80FA4E5140}" dt="2020-04-11T23:44:56.343" v="169" actId="9405"/>
          <ac:inkMkLst>
            <pc:docMk/>
            <pc:sldMk cId="986453194" sldId="258"/>
            <ac:inkMk id="20" creationId="{5758E410-1BA4-4D4E-9918-4E2A3A53169B}"/>
          </ac:inkMkLst>
        </pc:inkChg>
        <pc:inkChg chg="add">
          <ac:chgData name="Jim Beland" userId="d41a4da1a37fb713" providerId="LiveId" clId="{FB6D3651-DFB4-4EC4-9E04-0A80FA4E5140}" dt="2020-04-11T23:44:59.087" v="170" actId="9405"/>
          <ac:inkMkLst>
            <pc:docMk/>
            <pc:sldMk cId="986453194" sldId="258"/>
            <ac:inkMk id="21" creationId="{BC341DED-0BA5-466F-9C80-7A66019D6E5B}"/>
          </ac:inkMkLst>
        </pc:inkChg>
        <pc:inkChg chg="add del">
          <ac:chgData name="Jim Beland" userId="d41a4da1a37fb713" providerId="LiveId" clId="{FB6D3651-DFB4-4EC4-9E04-0A80FA4E5140}" dt="2020-04-11T23:45:30.460" v="173" actId="9405"/>
          <ac:inkMkLst>
            <pc:docMk/>
            <pc:sldMk cId="986453194" sldId="258"/>
            <ac:inkMk id="22" creationId="{E3007BBA-967B-49D1-81AA-4F058DDAB294}"/>
          </ac:inkMkLst>
        </pc:inkChg>
        <pc:inkChg chg="add mod">
          <ac:chgData name="Jim Beland" userId="d41a4da1a37fb713" providerId="LiveId" clId="{FB6D3651-DFB4-4EC4-9E04-0A80FA4E5140}" dt="2020-04-11T23:47:13.331" v="238"/>
          <ac:inkMkLst>
            <pc:docMk/>
            <pc:sldMk cId="986453194" sldId="258"/>
            <ac:inkMk id="23" creationId="{D2022380-A9AF-4F8F-8393-963DF441E4EA}"/>
          </ac:inkMkLst>
        </pc:inkChg>
        <pc:inkChg chg="add mod">
          <ac:chgData name="Jim Beland" userId="d41a4da1a37fb713" providerId="LiveId" clId="{FB6D3651-DFB4-4EC4-9E04-0A80FA4E5140}" dt="2020-04-11T23:47:13.331" v="238"/>
          <ac:inkMkLst>
            <pc:docMk/>
            <pc:sldMk cId="986453194" sldId="258"/>
            <ac:inkMk id="24" creationId="{70488D26-18C3-4D0F-A517-0A5864F2B685}"/>
          </ac:inkMkLst>
        </pc:inkChg>
        <pc:inkChg chg="add mod">
          <ac:chgData name="Jim Beland" userId="d41a4da1a37fb713" providerId="LiveId" clId="{FB6D3651-DFB4-4EC4-9E04-0A80FA4E5140}" dt="2020-04-11T23:47:13.331" v="238"/>
          <ac:inkMkLst>
            <pc:docMk/>
            <pc:sldMk cId="986453194" sldId="258"/>
            <ac:inkMk id="25" creationId="{BA32E6A8-ACE2-434E-99CE-63058ED0F408}"/>
          </ac:inkMkLst>
        </pc:inkChg>
        <pc:inkChg chg="add mod">
          <ac:chgData name="Jim Beland" userId="d41a4da1a37fb713" providerId="LiveId" clId="{FB6D3651-DFB4-4EC4-9E04-0A80FA4E5140}" dt="2020-04-11T23:46:58.432" v="235"/>
          <ac:inkMkLst>
            <pc:docMk/>
            <pc:sldMk cId="986453194" sldId="258"/>
            <ac:inkMk id="30" creationId="{9C4F5DD3-CC4D-44D4-BD8F-D1F77F218FB8}"/>
          </ac:inkMkLst>
        </pc:inkChg>
        <pc:inkChg chg="add mod">
          <ac:chgData name="Jim Beland" userId="d41a4da1a37fb713" providerId="LiveId" clId="{FB6D3651-DFB4-4EC4-9E04-0A80FA4E5140}" dt="2020-04-11T23:46:58.432" v="235"/>
          <ac:inkMkLst>
            <pc:docMk/>
            <pc:sldMk cId="986453194" sldId="258"/>
            <ac:inkMk id="33" creationId="{2DC42FB7-D4EF-41AD-8E3E-F3D18D6694F7}"/>
          </ac:inkMkLst>
        </pc:inkChg>
        <pc:inkChg chg="add mod">
          <ac:chgData name="Jim Beland" userId="d41a4da1a37fb713" providerId="LiveId" clId="{FB6D3651-DFB4-4EC4-9E04-0A80FA4E5140}" dt="2020-04-11T23:46:58.432" v="235"/>
          <ac:inkMkLst>
            <pc:docMk/>
            <pc:sldMk cId="986453194" sldId="258"/>
            <ac:inkMk id="37" creationId="{72331605-4252-4215-A27D-6C21AD83271F}"/>
          </ac:inkMkLst>
        </pc:inkChg>
        <pc:inkChg chg="add mod">
          <ac:chgData name="Jim Beland" userId="d41a4da1a37fb713" providerId="LiveId" clId="{FB6D3651-DFB4-4EC4-9E04-0A80FA4E5140}" dt="2020-04-11T23:46:58.432" v="235"/>
          <ac:inkMkLst>
            <pc:docMk/>
            <pc:sldMk cId="986453194" sldId="258"/>
            <ac:inkMk id="38" creationId="{92FB6C54-51E0-4CD5-9C58-5E23CD670CB9}"/>
          </ac:inkMkLst>
        </pc:inkChg>
        <pc:inkChg chg="add mod">
          <ac:chgData name="Jim Beland" userId="d41a4da1a37fb713" providerId="LiveId" clId="{FB6D3651-DFB4-4EC4-9E04-0A80FA4E5140}" dt="2020-04-11T23:46:58.432" v="235"/>
          <ac:inkMkLst>
            <pc:docMk/>
            <pc:sldMk cId="986453194" sldId="258"/>
            <ac:inkMk id="39" creationId="{5333CB6A-8220-4AAF-8969-62FDC5E1A970}"/>
          </ac:inkMkLst>
        </pc:inkChg>
        <pc:inkChg chg="add mod">
          <ac:chgData name="Jim Beland" userId="d41a4da1a37fb713" providerId="LiveId" clId="{FB6D3651-DFB4-4EC4-9E04-0A80FA4E5140}" dt="2020-04-11T23:46:58.432" v="235"/>
          <ac:inkMkLst>
            <pc:docMk/>
            <pc:sldMk cId="986453194" sldId="258"/>
            <ac:inkMk id="40" creationId="{4F7D4D2B-0D55-4613-8B9B-9FB56422EB2D}"/>
          </ac:inkMkLst>
        </pc:inkChg>
        <pc:inkChg chg="add mod">
          <ac:chgData name="Jim Beland" userId="d41a4da1a37fb713" providerId="LiveId" clId="{FB6D3651-DFB4-4EC4-9E04-0A80FA4E5140}" dt="2020-04-11T23:46:58.432" v="235"/>
          <ac:inkMkLst>
            <pc:docMk/>
            <pc:sldMk cId="986453194" sldId="258"/>
            <ac:inkMk id="41" creationId="{8CC5CB29-2C47-4FA5-BBF7-A1F18DC6FEDF}"/>
          </ac:inkMkLst>
        </pc:inkChg>
        <pc:inkChg chg="add mod">
          <ac:chgData name="Jim Beland" userId="d41a4da1a37fb713" providerId="LiveId" clId="{FB6D3651-DFB4-4EC4-9E04-0A80FA4E5140}" dt="2020-04-11T23:46:58.432" v="235"/>
          <ac:inkMkLst>
            <pc:docMk/>
            <pc:sldMk cId="986453194" sldId="258"/>
            <ac:inkMk id="42" creationId="{18AA7E2D-39BE-4D64-BE0F-7D9188AF8656}"/>
          </ac:inkMkLst>
        </pc:inkChg>
        <pc:inkChg chg="add mod">
          <ac:chgData name="Jim Beland" userId="d41a4da1a37fb713" providerId="LiveId" clId="{FB6D3651-DFB4-4EC4-9E04-0A80FA4E5140}" dt="2020-04-11T23:46:58.432" v="235"/>
          <ac:inkMkLst>
            <pc:docMk/>
            <pc:sldMk cId="986453194" sldId="258"/>
            <ac:inkMk id="43" creationId="{F332E07A-F025-4FFE-A45A-E79A2F4EBDF3}"/>
          </ac:inkMkLst>
        </pc:inkChg>
        <pc:inkChg chg="add mod">
          <ac:chgData name="Jim Beland" userId="d41a4da1a37fb713" providerId="LiveId" clId="{FB6D3651-DFB4-4EC4-9E04-0A80FA4E5140}" dt="2020-04-11T23:46:58.432" v="235"/>
          <ac:inkMkLst>
            <pc:docMk/>
            <pc:sldMk cId="986453194" sldId="258"/>
            <ac:inkMk id="45" creationId="{C03AF922-9035-4B51-A79C-669ECFF837DA}"/>
          </ac:inkMkLst>
        </pc:inkChg>
        <pc:inkChg chg="add mod">
          <ac:chgData name="Jim Beland" userId="d41a4da1a37fb713" providerId="LiveId" clId="{FB6D3651-DFB4-4EC4-9E04-0A80FA4E5140}" dt="2020-04-11T23:46:58.432" v="235"/>
          <ac:inkMkLst>
            <pc:docMk/>
            <pc:sldMk cId="986453194" sldId="258"/>
            <ac:inkMk id="46" creationId="{83D45FDB-84DA-4D7E-ACBF-B70B17E1F790}"/>
          </ac:inkMkLst>
        </pc:inkChg>
        <pc:inkChg chg="add mod">
          <ac:chgData name="Jim Beland" userId="d41a4da1a37fb713" providerId="LiveId" clId="{FB6D3651-DFB4-4EC4-9E04-0A80FA4E5140}" dt="2020-04-11T23:46:58.432" v="235"/>
          <ac:inkMkLst>
            <pc:docMk/>
            <pc:sldMk cId="986453194" sldId="258"/>
            <ac:inkMk id="47" creationId="{8D1FEA4D-55DD-430B-8E30-C97FC532DD34}"/>
          </ac:inkMkLst>
        </pc:inkChg>
        <pc:inkChg chg="add mod">
          <ac:chgData name="Jim Beland" userId="d41a4da1a37fb713" providerId="LiveId" clId="{FB6D3651-DFB4-4EC4-9E04-0A80FA4E5140}" dt="2020-04-11T23:46:58.432" v="235"/>
          <ac:inkMkLst>
            <pc:docMk/>
            <pc:sldMk cId="986453194" sldId="258"/>
            <ac:inkMk id="49" creationId="{1DF36B4A-4372-428B-AD85-46810E8AC22E}"/>
          </ac:inkMkLst>
        </pc:inkChg>
        <pc:inkChg chg="add mod">
          <ac:chgData name="Jim Beland" userId="d41a4da1a37fb713" providerId="LiveId" clId="{FB6D3651-DFB4-4EC4-9E04-0A80FA4E5140}" dt="2020-04-11T23:46:58.432" v="235"/>
          <ac:inkMkLst>
            <pc:docMk/>
            <pc:sldMk cId="986453194" sldId="258"/>
            <ac:inkMk id="50" creationId="{6F41B5D9-E863-41EF-9C4D-0951C734C79C}"/>
          </ac:inkMkLst>
        </pc:inkChg>
        <pc:inkChg chg="add mod">
          <ac:chgData name="Jim Beland" userId="d41a4da1a37fb713" providerId="LiveId" clId="{FB6D3651-DFB4-4EC4-9E04-0A80FA4E5140}" dt="2020-04-11T23:46:58.432" v="235"/>
          <ac:inkMkLst>
            <pc:docMk/>
            <pc:sldMk cId="986453194" sldId="258"/>
            <ac:inkMk id="51" creationId="{B5F0E455-5458-49FE-BE68-3ECB0AD5A8AE}"/>
          </ac:inkMkLst>
        </pc:inkChg>
        <pc:inkChg chg="add mod">
          <ac:chgData name="Jim Beland" userId="d41a4da1a37fb713" providerId="LiveId" clId="{FB6D3651-DFB4-4EC4-9E04-0A80FA4E5140}" dt="2020-04-11T23:46:58.432" v="235"/>
          <ac:inkMkLst>
            <pc:docMk/>
            <pc:sldMk cId="986453194" sldId="258"/>
            <ac:inkMk id="52" creationId="{558C5EB5-3B5C-4233-8823-37C6720CACD8}"/>
          </ac:inkMkLst>
        </pc:inkChg>
        <pc:inkChg chg="add mod">
          <ac:chgData name="Jim Beland" userId="d41a4da1a37fb713" providerId="LiveId" clId="{FB6D3651-DFB4-4EC4-9E04-0A80FA4E5140}" dt="2020-04-11T23:46:58.432" v="235"/>
          <ac:inkMkLst>
            <pc:docMk/>
            <pc:sldMk cId="986453194" sldId="258"/>
            <ac:inkMk id="53" creationId="{5FF87903-4413-44D0-B559-3F803DF12701}"/>
          </ac:inkMkLst>
        </pc:inkChg>
        <pc:inkChg chg="add mod">
          <ac:chgData name="Jim Beland" userId="d41a4da1a37fb713" providerId="LiveId" clId="{FB6D3651-DFB4-4EC4-9E04-0A80FA4E5140}" dt="2020-04-11T23:46:58.432" v="235"/>
          <ac:inkMkLst>
            <pc:docMk/>
            <pc:sldMk cId="986453194" sldId="258"/>
            <ac:inkMk id="54" creationId="{E9DB41F3-C8B6-4413-A3CD-1634DD79D5D9}"/>
          </ac:inkMkLst>
        </pc:inkChg>
        <pc:inkChg chg="add mod">
          <ac:chgData name="Jim Beland" userId="d41a4da1a37fb713" providerId="LiveId" clId="{FB6D3651-DFB4-4EC4-9E04-0A80FA4E5140}" dt="2020-04-11T23:46:58.432" v="235"/>
          <ac:inkMkLst>
            <pc:docMk/>
            <pc:sldMk cId="986453194" sldId="258"/>
            <ac:inkMk id="55" creationId="{EADD351D-A14F-4DC4-8A4F-358E594BBA1D}"/>
          </ac:inkMkLst>
        </pc:inkChg>
        <pc:inkChg chg="add mod">
          <ac:chgData name="Jim Beland" userId="d41a4da1a37fb713" providerId="LiveId" clId="{FB6D3651-DFB4-4EC4-9E04-0A80FA4E5140}" dt="2020-04-11T23:46:58.432" v="235"/>
          <ac:inkMkLst>
            <pc:docMk/>
            <pc:sldMk cId="986453194" sldId="258"/>
            <ac:inkMk id="56" creationId="{397DDE6C-2277-4755-9E9F-FF2DCD841DA5}"/>
          </ac:inkMkLst>
        </pc:inkChg>
        <pc:inkChg chg="add mod">
          <ac:chgData name="Jim Beland" userId="d41a4da1a37fb713" providerId="LiveId" clId="{FB6D3651-DFB4-4EC4-9E04-0A80FA4E5140}" dt="2020-04-11T23:46:58.432" v="235"/>
          <ac:inkMkLst>
            <pc:docMk/>
            <pc:sldMk cId="986453194" sldId="258"/>
            <ac:inkMk id="57" creationId="{C20DC382-8AFA-4972-A5E2-38279936A861}"/>
          </ac:inkMkLst>
        </pc:inkChg>
        <pc:inkChg chg="add mod">
          <ac:chgData name="Jim Beland" userId="d41a4da1a37fb713" providerId="LiveId" clId="{FB6D3651-DFB4-4EC4-9E04-0A80FA4E5140}" dt="2020-04-11T23:46:20.332" v="209"/>
          <ac:inkMkLst>
            <pc:docMk/>
            <pc:sldMk cId="986453194" sldId="258"/>
            <ac:inkMk id="59" creationId="{F2E152B0-1A89-4B86-B6D2-9C0661808896}"/>
          </ac:inkMkLst>
        </pc:inkChg>
        <pc:inkChg chg="add mod">
          <ac:chgData name="Jim Beland" userId="d41a4da1a37fb713" providerId="LiveId" clId="{FB6D3651-DFB4-4EC4-9E04-0A80FA4E5140}" dt="2020-04-11T23:46:20.332" v="209"/>
          <ac:inkMkLst>
            <pc:docMk/>
            <pc:sldMk cId="986453194" sldId="258"/>
            <ac:inkMk id="60" creationId="{1F4149F6-DCFA-4AB6-A330-282A112EB70B}"/>
          </ac:inkMkLst>
        </pc:inkChg>
        <pc:inkChg chg="add mod">
          <ac:chgData name="Jim Beland" userId="d41a4da1a37fb713" providerId="LiveId" clId="{FB6D3651-DFB4-4EC4-9E04-0A80FA4E5140}" dt="2020-04-11T23:46:20.332" v="209"/>
          <ac:inkMkLst>
            <pc:docMk/>
            <pc:sldMk cId="986453194" sldId="258"/>
            <ac:inkMk id="61" creationId="{43D120C1-D2DE-40CC-B1F4-8A463A741664}"/>
          </ac:inkMkLst>
        </pc:inkChg>
        <pc:inkChg chg="add mod">
          <ac:chgData name="Jim Beland" userId="d41a4da1a37fb713" providerId="LiveId" clId="{FB6D3651-DFB4-4EC4-9E04-0A80FA4E5140}" dt="2020-04-11T23:46:20.332" v="209"/>
          <ac:inkMkLst>
            <pc:docMk/>
            <pc:sldMk cId="986453194" sldId="258"/>
            <ac:inkMk id="62" creationId="{1A396334-9FD3-4999-95A5-1FC3D93EE4DA}"/>
          </ac:inkMkLst>
        </pc:inkChg>
        <pc:inkChg chg="add mod">
          <ac:chgData name="Jim Beland" userId="d41a4da1a37fb713" providerId="LiveId" clId="{FB6D3651-DFB4-4EC4-9E04-0A80FA4E5140}" dt="2020-04-11T23:46:20.332" v="209"/>
          <ac:inkMkLst>
            <pc:docMk/>
            <pc:sldMk cId="986453194" sldId="258"/>
            <ac:inkMk id="63" creationId="{C7F93C08-AC21-4D8E-8DEA-626523B14D26}"/>
          </ac:inkMkLst>
        </pc:inkChg>
        <pc:inkChg chg="add mod">
          <ac:chgData name="Jim Beland" userId="d41a4da1a37fb713" providerId="LiveId" clId="{FB6D3651-DFB4-4EC4-9E04-0A80FA4E5140}" dt="2020-04-11T23:46:20.332" v="209"/>
          <ac:inkMkLst>
            <pc:docMk/>
            <pc:sldMk cId="986453194" sldId="258"/>
            <ac:inkMk id="64" creationId="{AC12A4F1-C480-4E88-9BE5-DF0586B2B683}"/>
          </ac:inkMkLst>
        </pc:inkChg>
        <pc:inkChg chg="add">
          <ac:chgData name="Jim Beland" userId="d41a4da1a37fb713" providerId="LiveId" clId="{FB6D3651-DFB4-4EC4-9E04-0A80FA4E5140}" dt="2020-04-11T23:46:23.298" v="210" actId="9405"/>
          <ac:inkMkLst>
            <pc:docMk/>
            <pc:sldMk cId="986453194" sldId="258"/>
            <ac:inkMk id="67" creationId="{D1F33D14-73E4-4A16-9D38-17A4B4C7F804}"/>
          </ac:inkMkLst>
        </pc:inkChg>
        <pc:inkChg chg="add">
          <ac:chgData name="Jim Beland" userId="d41a4da1a37fb713" providerId="LiveId" clId="{FB6D3651-DFB4-4EC4-9E04-0A80FA4E5140}" dt="2020-04-11T23:46:24.031" v="211" actId="9405"/>
          <ac:inkMkLst>
            <pc:docMk/>
            <pc:sldMk cId="986453194" sldId="258"/>
            <ac:inkMk id="68" creationId="{B6D21493-BD89-4BC9-A607-530877AF6931}"/>
          </ac:inkMkLst>
        </pc:inkChg>
        <pc:inkChg chg="add mod">
          <ac:chgData name="Jim Beland" userId="d41a4da1a37fb713" providerId="LiveId" clId="{FB6D3651-DFB4-4EC4-9E04-0A80FA4E5140}" dt="2020-04-11T23:46:31.138" v="221"/>
          <ac:inkMkLst>
            <pc:docMk/>
            <pc:sldMk cId="986453194" sldId="258"/>
            <ac:inkMk id="69" creationId="{DFFD3EEE-5A28-46FA-8C9B-125B4F8B1A22}"/>
          </ac:inkMkLst>
        </pc:inkChg>
        <pc:inkChg chg="add mod">
          <ac:chgData name="Jim Beland" userId="d41a4da1a37fb713" providerId="LiveId" clId="{FB6D3651-DFB4-4EC4-9E04-0A80FA4E5140}" dt="2020-04-11T23:46:31.138" v="221"/>
          <ac:inkMkLst>
            <pc:docMk/>
            <pc:sldMk cId="986453194" sldId="258"/>
            <ac:inkMk id="70" creationId="{09D23547-C96C-4822-B5BD-F02E1EB90433}"/>
          </ac:inkMkLst>
        </pc:inkChg>
        <pc:inkChg chg="add mod">
          <ac:chgData name="Jim Beland" userId="d41a4da1a37fb713" providerId="LiveId" clId="{FB6D3651-DFB4-4EC4-9E04-0A80FA4E5140}" dt="2020-04-11T23:46:31.138" v="221"/>
          <ac:inkMkLst>
            <pc:docMk/>
            <pc:sldMk cId="986453194" sldId="258"/>
            <ac:inkMk id="71" creationId="{E764D895-52E8-462A-AE1E-449A91FDFAD4}"/>
          </ac:inkMkLst>
        </pc:inkChg>
        <pc:inkChg chg="add mod">
          <ac:chgData name="Jim Beland" userId="d41a4da1a37fb713" providerId="LiveId" clId="{FB6D3651-DFB4-4EC4-9E04-0A80FA4E5140}" dt="2020-04-11T23:46:31.138" v="221"/>
          <ac:inkMkLst>
            <pc:docMk/>
            <pc:sldMk cId="986453194" sldId="258"/>
            <ac:inkMk id="72" creationId="{41669892-1104-456A-833F-17228374C188}"/>
          </ac:inkMkLst>
        </pc:inkChg>
        <pc:inkChg chg="add mod">
          <ac:chgData name="Jim Beland" userId="d41a4da1a37fb713" providerId="LiveId" clId="{FB6D3651-DFB4-4EC4-9E04-0A80FA4E5140}" dt="2020-04-11T23:46:31.138" v="221"/>
          <ac:inkMkLst>
            <pc:docMk/>
            <pc:sldMk cId="986453194" sldId="258"/>
            <ac:inkMk id="73" creationId="{00FD86F6-64FB-47BA-88AE-1C302F2CA42C}"/>
          </ac:inkMkLst>
        </pc:inkChg>
        <pc:inkChg chg="add mod">
          <ac:chgData name="Jim Beland" userId="d41a4da1a37fb713" providerId="LiveId" clId="{FB6D3651-DFB4-4EC4-9E04-0A80FA4E5140}" dt="2020-04-11T23:46:31.138" v="221"/>
          <ac:inkMkLst>
            <pc:docMk/>
            <pc:sldMk cId="986453194" sldId="258"/>
            <ac:inkMk id="74" creationId="{B8950862-7BC3-4BF2-91D0-5AC078E80E7C}"/>
          </ac:inkMkLst>
        </pc:inkChg>
        <pc:inkChg chg="add mod">
          <ac:chgData name="Jim Beland" userId="d41a4da1a37fb713" providerId="LiveId" clId="{FB6D3651-DFB4-4EC4-9E04-0A80FA4E5140}" dt="2020-04-11T23:46:31.138" v="221"/>
          <ac:inkMkLst>
            <pc:docMk/>
            <pc:sldMk cId="986453194" sldId="258"/>
            <ac:inkMk id="75" creationId="{1DBCB06A-6AC9-49B4-8ED7-0315EA1530F9}"/>
          </ac:inkMkLst>
        </pc:inkChg>
        <pc:inkChg chg="add mod">
          <ac:chgData name="Jim Beland" userId="d41a4da1a37fb713" providerId="LiveId" clId="{FB6D3651-DFB4-4EC4-9E04-0A80FA4E5140}" dt="2020-04-11T23:46:31.138" v="221"/>
          <ac:inkMkLst>
            <pc:docMk/>
            <pc:sldMk cId="986453194" sldId="258"/>
            <ac:inkMk id="76" creationId="{BC4A895A-A1C2-43DA-96BA-011D1D734DBE}"/>
          </ac:inkMkLst>
        </pc:inkChg>
        <pc:inkChg chg="add mod">
          <ac:chgData name="Jim Beland" userId="d41a4da1a37fb713" providerId="LiveId" clId="{FB6D3651-DFB4-4EC4-9E04-0A80FA4E5140}" dt="2020-04-11T23:46:31.138" v="221"/>
          <ac:inkMkLst>
            <pc:docMk/>
            <pc:sldMk cId="986453194" sldId="258"/>
            <ac:inkMk id="77" creationId="{376FA4BA-8442-48AF-8A3E-A6A02C784CF9}"/>
          </ac:inkMkLst>
        </pc:inkChg>
        <pc:inkChg chg="add del mod">
          <ac:chgData name="Jim Beland" userId="d41a4da1a37fb713" providerId="LiveId" clId="{FB6D3651-DFB4-4EC4-9E04-0A80FA4E5140}" dt="2020-04-11T23:46:47.328" v="225"/>
          <ac:inkMkLst>
            <pc:docMk/>
            <pc:sldMk cId="986453194" sldId="258"/>
            <ac:inkMk id="80" creationId="{8479748F-2A0A-4173-A782-D586B1A506B9}"/>
          </ac:inkMkLst>
        </pc:inkChg>
        <pc:inkChg chg="add del mod">
          <ac:chgData name="Jim Beland" userId="d41a4da1a37fb713" providerId="LiveId" clId="{FB6D3651-DFB4-4EC4-9E04-0A80FA4E5140}" dt="2020-04-11T23:46:55.297" v="233"/>
          <ac:inkMkLst>
            <pc:docMk/>
            <pc:sldMk cId="986453194" sldId="258"/>
            <ac:inkMk id="82" creationId="{F3BAAB64-F5C1-4569-9B4F-E6127C877509}"/>
          </ac:inkMkLst>
        </pc:inkChg>
        <pc:inkChg chg="add del mod">
          <ac:chgData name="Jim Beland" userId="d41a4da1a37fb713" providerId="LiveId" clId="{FB6D3651-DFB4-4EC4-9E04-0A80FA4E5140}" dt="2020-04-11T23:46:53.101" v="231"/>
          <ac:inkMkLst>
            <pc:docMk/>
            <pc:sldMk cId="986453194" sldId="258"/>
            <ac:inkMk id="84" creationId="{24EAC1E9-6BE7-47B9-A6FA-389CB2A8571A}"/>
          </ac:inkMkLst>
        </pc:inkChg>
        <pc:inkChg chg="add mod">
          <ac:chgData name="Jim Beland" userId="d41a4da1a37fb713" providerId="LiveId" clId="{FB6D3651-DFB4-4EC4-9E04-0A80FA4E5140}" dt="2020-04-11T23:46:58.432" v="235"/>
          <ac:inkMkLst>
            <pc:docMk/>
            <pc:sldMk cId="986453194" sldId="258"/>
            <ac:inkMk id="86" creationId="{AAEA680B-AD25-4B73-AF4D-9E775CF20FD2}"/>
          </ac:inkMkLst>
        </pc:inkChg>
        <pc:inkChg chg="add mod">
          <ac:chgData name="Jim Beland" userId="d41a4da1a37fb713" providerId="LiveId" clId="{FB6D3651-DFB4-4EC4-9E04-0A80FA4E5140}" dt="2020-04-11T23:47:13.331" v="238"/>
          <ac:inkMkLst>
            <pc:docMk/>
            <pc:sldMk cId="986453194" sldId="258"/>
            <ac:inkMk id="88" creationId="{EC7BCC3B-7412-4BD3-B78F-650EEF786D86}"/>
          </ac:inkMkLst>
        </pc:inkChg>
        <pc:inkChg chg="add mod">
          <ac:chgData name="Jim Beland" userId="d41a4da1a37fb713" providerId="LiveId" clId="{FB6D3651-DFB4-4EC4-9E04-0A80FA4E5140}" dt="2020-04-11T23:47:13.331" v="238"/>
          <ac:inkMkLst>
            <pc:docMk/>
            <pc:sldMk cId="986453194" sldId="258"/>
            <ac:inkMk id="89" creationId="{A7F84D32-18B9-4582-9F5B-AC405F70123C}"/>
          </ac:inkMkLst>
        </pc:inkChg>
        <pc:inkChg chg="add">
          <ac:chgData name="Jim Beland" userId="d41a4da1a37fb713" providerId="LiveId" clId="{FB6D3651-DFB4-4EC4-9E04-0A80FA4E5140}" dt="2020-04-11T23:47:22.771" v="239" actId="9405"/>
          <ac:inkMkLst>
            <pc:docMk/>
            <pc:sldMk cId="986453194" sldId="258"/>
            <ac:inkMk id="91" creationId="{60286B1D-6CDE-4AAE-A9B5-99FACAEA1325}"/>
          </ac:inkMkLst>
        </pc:inkChg>
        <pc:inkChg chg="add">
          <ac:chgData name="Jim Beland" userId="d41a4da1a37fb713" providerId="LiveId" clId="{FB6D3651-DFB4-4EC4-9E04-0A80FA4E5140}" dt="2020-04-11T23:47:25.243" v="240" actId="9405"/>
          <ac:inkMkLst>
            <pc:docMk/>
            <pc:sldMk cId="986453194" sldId="258"/>
            <ac:inkMk id="92" creationId="{015BB0A7-0FA8-4997-95AF-C25F1F613963}"/>
          </ac:inkMkLst>
        </pc:inkChg>
      </pc:sldChg>
      <pc:sldChg chg="addSp modSp new">
        <pc:chgData name="Jim Beland" userId="d41a4da1a37fb713" providerId="LiveId" clId="{FB6D3651-DFB4-4EC4-9E04-0A80FA4E5140}" dt="2020-04-12T00:04:34.101" v="749" actId="20577"/>
        <pc:sldMkLst>
          <pc:docMk/>
          <pc:sldMk cId="4122381674" sldId="259"/>
        </pc:sldMkLst>
        <pc:spChg chg="mod">
          <ac:chgData name="Jim Beland" userId="d41a4da1a37fb713" providerId="LiveId" clId="{FB6D3651-DFB4-4EC4-9E04-0A80FA4E5140}" dt="2020-04-12T00:04:34.101" v="749" actId="20577"/>
          <ac:spMkLst>
            <pc:docMk/>
            <pc:sldMk cId="4122381674" sldId="259"/>
            <ac:spMk id="3" creationId="{344BE983-0E67-4DD6-A275-D8BE1F402043}"/>
          </ac:spMkLst>
        </pc:spChg>
        <pc:inkChg chg="add">
          <ac:chgData name="Jim Beland" userId="d41a4da1a37fb713" providerId="LiveId" clId="{FB6D3651-DFB4-4EC4-9E04-0A80FA4E5140}" dt="2020-04-11T23:47:37.924" v="241" actId="9405"/>
          <ac:inkMkLst>
            <pc:docMk/>
            <pc:sldMk cId="4122381674" sldId="259"/>
            <ac:inkMk id="4" creationId="{1BCF9BC0-C8EF-400C-A584-5FF4E6863CF2}"/>
          </ac:inkMkLst>
        </pc:inkChg>
        <pc:inkChg chg="add">
          <ac:chgData name="Jim Beland" userId="d41a4da1a37fb713" providerId="LiveId" clId="{FB6D3651-DFB4-4EC4-9E04-0A80FA4E5140}" dt="2020-04-11T23:47:40.538" v="242" actId="9405"/>
          <ac:inkMkLst>
            <pc:docMk/>
            <pc:sldMk cId="4122381674" sldId="259"/>
            <ac:inkMk id="5" creationId="{3C5D1C3A-F993-43ED-A097-FA7291DCFC3B}"/>
          </ac:inkMkLst>
        </pc:inkChg>
      </pc:sldChg>
      <pc:sldChg chg="modSp new">
        <pc:chgData name="Jim Beland" userId="d41a4da1a37fb713" providerId="LiveId" clId="{FB6D3651-DFB4-4EC4-9E04-0A80FA4E5140}" dt="2020-04-12T00:15:13.382" v="1013" actId="20577"/>
        <pc:sldMkLst>
          <pc:docMk/>
          <pc:sldMk cId="2866116863" sldId="260"/>
        </pc:sldMkLst>
        <pc:spChg chg="mod">
          <ac:chgData name="Jim Beland" userId="d41a4da1a37fb713" providerId="LiveId" clId="{FB6D3651-DFB4-4EC4-9E04-0A80FA4E5140}" dt="2020-04-12T00:09:48.529" v="890"/>
          <ac:spMkLst>
            <pc:docMk/>
            <pc:sldMk cId="2866116863" sldId="260"/>
            <ac:spMk id="2" creationId="{7C0F8599-0578-4A41-B067-F118CE86AE70}"/>
          </ac:spMkLst>
        </pc:spChg>
        <pc:spChg chg="mod">
          <ac:chgData name="Jim Beland" userId="d41a4da1a37fb713" providerId="LiveId" clId="{FB6D3651-DFB4-4EC4-9E04-0A80FA4E5140}" dt="2020-04-12T00:15:13.382" v="1013" actId="20577"/>
          <ac:spMkLst>
            <pc:docMk/>
            <pc:sldMk cId="2866116863" sldId="260"/>
            <ac:spMk id="3" creationId="{9F175F1F-CA42-4B79-A4BB-14E0D9713327}"/>
          </ac:spMkLst>
        </pc:spChg>
      </pc:sldChg>
      <pc:sldChg chg="modSp new">
        <pc:chgData name="Jim Beland" userId="d41a4da1a37fb713" providerId="LiveId" clId="{FB6D3651-DFB4-4EC4-9E04-0A80FA4E5140}" dt="2020-04-12T00:21:52.074" v="1187" actId="20577"/>
        <pc:sldMkLst>
          <pc:docMk/>
          <pc:sldMk cId="1181748789" sldId="261"/>
        </pc:sldMkLst>
        <pc:spChg chg="mod">
          <ac:chgData name="Jim Beland" userId="d41a4da1a37fb713" providerId="LiveId" clId="{FB6D3651-DFB4-4EC4-9E04-0A80FA4E5140}" dt="2020-04-12T00:21:52.074" v="1187" actId="20577"/>
          <ac:spMkLst>
            <pc:docMk/>
            <pc:sldMk cId="1181748789" sldId="261"/>
            <ac:spMk id="3" creationId="{6FECC270-D1AB-4BDE-AD75-8A5861BE8EF2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3:38:06.5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2932 147,'0'0,"0"0,0 0,0 0,0 0,-29-3,-464-36,360 31,-183-13,-222-11,280 11,139 8,-54 4,53 8,1 6,-97 18,130-13,0-4,-19-3,72-2,17-1,0 2,0 0,0 0,-9 4,7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3:38:06.5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2932 147,'0'0,"0"0,0 0,0 0,0 0,-29-3,-464-36,360 31,-183-13,-222-11,280 11,139 8,-54 4,53 8,1 6,-97 18,130-13,0-4,-19-3,72-2,17-1,0 2,0 0,0 0,-9 4,7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3:39:07.2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761 0,'0'0,"0"0,0 0,0 0,0 0,0 0,0 0,0 0,-17 3,-14 3,2 3,-1 0,1 2,-20 10,-109 62,105-53,3 2,0 3,-18 17,46-33,0 1,1 2,2-1,0 2,1 1,1 0,-13 26,25-39,0 0,1 0,1 0,0 1,0-1,1 1,0 10,0 14,4 32,-1-47,-1-4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3:39:09.4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528 44,'-2'-3,"0"0,-1 1,1 0,0-1,-1 1,0 0,1 0,-1 1,0-1,0 0,-1 1,-6-3,0 0,0 2,0-1,0 1,-1 0,1 1,0 0,-1 1,1 0,-1 1,1 0,-1 1,0 0,-5 1,-1 1,1 1,-1 1,2 0,-1 1,1 0,-10 7,16-7,0-1,1 1,0 0,0 1,1 0,0 0,0 1,1 0,0 0,0 0,1 1,0 0,1 0,0 0,1 0,0 1,1 0,0-1,0 1,1 0,1 0,0 0,0 0,1-1,2 9,-3-15,2 0,-1 0,0 0,1-1,-1 1,1 0,0-1,0 0,1 1,-1-1,1 0,0 0,-1 0,1 0,2 0,1 2,0-1,1-1,-1 1,1-1,0 0,0 0,0-1,2 1,13 1,0 0,0-2,1 0,-1-1,5-2,-7 0,0 0,0-2,0 0,0-1,-1-1,8-3,-20 5,0 1,1-1,-1-1,-1 1,1-1,0 0,-1-1,0 0,0 0,0 0,-1-1,1 1,-1-1,-1-1,1 1,-1-1,3-6,-5 8,-1 0,0 0,0 0,-1 0,1 0,-1-1,0 1,0 0,-1 0,0 0,0 0,0 0,0 0,-1 0,0 0,0 0,0 1,-1-1,1 1,-1-1,0 1,0 0,-1 0,0-1,-10-9,1-1,-2 2,0 0,0 1,-14-8,13 11,0 0,0 2,-1 0,0 0,0 2,0 0,-1 1,0 1,1 1,-1 0,0 1,0 1,-14 2,20-1,1 1,-1 0,1 1,-1 0,1 1,0 0,1 1,-1 0,1 0,-2 2,5-2,1 0,-1 1,1 0,-1 0,2 0,-1 1,1-1,0 1,0 1,1-1,0 1,0 0,1 0,-1 3,2-7,1 0,-1 0,1 0,0 0,1 0,-1 0,1 0,0 0,0 0,0 1,0-1,1 0,0 0,-1 0,2 0,-1 0,1 3,1-4,-1 0,1 1,-1-1,1 0,0 0,0-1,1 1,-1-1,0 1,1-1,-1 0,1-1,0 1,0 0,0-1,-1 0,1 0,2 0,29 7,0-2,1-2,0-1,0-1,27-4,54-6,10-8,-49 6,-23 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3:39:14.3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1,'68'23,"-22"-13,0 2,-1 2,-1 2,0 2,-2 2,0 1,27 20,-57-32,-1 0,0 1,0 0,-1 1,-1 0,0 0,0 1,-1 1,0-1,-1 1,-1 1,0-1,-1 1,0 0,-1 0,-1 0,0 1,-1 0,0 7,0 23,-2 0,-1-1,-3 1,-2 0,-8 32,0-11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3:39:16.1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344 0,'-6'0,"0"0,0 1,-1 0,1 0,0 0,0 1,0 0,0 0,1 0,-1 1,1 0,-1 0,1 0,0 1,0 0,-1 1,-1 2,1 0,0 0,0 0,1 1,0 0,0 0,1 0,0 1,0 0,-1 4,1 3,0-1,0 1,1 1,1-1,1 0,0 1,2-1,-1 0,2 1,0-1,1 0,2 6,-2-14,0 1,1-1,-1 0,1 0,1 0,0-1,0 1,0-1,1-1,0 1,0-1,1 0,0 0,0-1,0 1,1-2,0 1,-1-1,2 0,0-1,2 1,0 0,0-2,1 1,-1-1,1-1,0 0,-1-1,1 0,0-1,-1 0,1-1,-1 0,0-1,1 0,2-2,14-6,-1-2,0 0,-1-2,-1-1,0-1,-1-1,7-7,-29 23,0 0,0 0,0-1,0 1,0 0,-1-1,1 1,0-1,-1 1,0-1,0 0,0 0,0 1,0-1,0 0,-1 0,0 0,1 0,-1-1,-1-1,1 1,-1-1,0 1,0 0,0-1,-1 1,1 0,-1 0,0 0,-1 0,1 0,-1 0,-3-4,0 0,0 1,-1 0,0 1,0-1,0 1,-1 1,0-1,0 2,-1-1,1 1,-2 0,-6-1,0 1,0 1,0 1,-1 0,1 1,0 1,-1 0,1 1,-1 1,1 1,-6 1,-38 11,1 3,-23 11,28-10,39-14,-14 4,1 2,0 1,0 1,1 1,27-14,0 0,-1 0,1 1,0-1,0 0,0 0,0 0,0 0,0 0,-1 0,1 0,0 0,0 1,0-1,0 0,0 0,0 0,0 0,0 0,0 1,0-1,0 0,0 0,0 0,0 0,0 0,0 1,0-1,0 0,0 0,0 0,0 0,0 1,0-1,0 0,0 0,0 0,0 0,0 0,0 1,0-1,0 0,0 0,0 0,1 0,7 7,14 1,12 0,0-2,0-2,0-1,0-1,15-3,-20 1,373 1,-331-1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3:39:56.1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71,'6'5,"0"-1,1 1,-1-1,1 0,0-1,0 0,1 0,-1 0,0-1,1 0,0-1,-1 1,1-1,0-1,0 0,0 0,1-1,21-2,0-1,-1-2,28-9,14-2,37 0,2 5,61 4,94-10,-153 10,0 5,0 4,96 15,314 8,-293-9,28 0,40-17,261 3,-401 9,92 19,-231-27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3:42:23.1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15,'0'0,"0"0,0 0,0-14,13 356,-3-128,-9 3,-1-216,-5 312,9-210,3-1,6 6,-1-21,2 87,-14-139,-1-1,-2 0,-1 0,-1 0,-2 0,-8 19,-3 6,15-52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3:42:24.9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144 0,'0'33,"-33"995,15-832,7-108,4 1,5 72,14-41,-6-72,-2 0,-1 31,-4-62,0-1,-1 0,-1 1,-1-1,0 0,-1-1,0 1,-1-1,-7 12,-32 48,36-61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3:42:26.9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440 0,'0'0,"0"0,-18 2,-1 1,0 0,1 1,0 1,0 1,0 1,1 0,-1 1,2 1,-11 8,12-7,0 0,2 1,-1 1,1 0,1 1,0 0,1 1,0 0,1 1,1 0,1 0,0 1,0 0,2 1,-1 2,1 1,1-1,1 1,1 0,0 0,2 0,0 0,1 0,2 0,0 0,0 0,3 6,-4-22,0 0,0 1,0-1,1 0,0 0,-1 0,1 0,1 0,-1 0,1 0,-1-1,1 1,0-1,0 0,0 0,3 1,-4-2,1-1,0 0,0 0,-1 0,1 0,0-1,0 1,0-1,0 1,0-1,0 0,0 0,0-1,0 1,0-1,0 1,0-1,0 0,-1 0,1 0,0 0,0-1,-1 1,1-1,-1 0,15-8,-1-2,0 0,0-1,-2-1,1 0,9-14,10-14,26-45,-47 69,-1-2,-1 0,-1 0,-1-1,0 0,-2 0,5-22,-11 41,-1 0,1 0,-1 0,0 0,0-1,0 1,0 0,0 0,0 0,-1-1,1 1,-1 0,1 0,-1 0,0 0,0 0,0 0,0 0,0 0,-1 0,0 0,1 1,-1 0,0 0,0-1,0 1,1 1,-1-1,0 0,0 0,0 1,-1-1,1 1,0-1,0 1,0 0,0 0,-1 0,-10 1,0 1,-1 0,1 1,0 1,-11 4,23-8,-38 14,1 1,0 1,-23 16,44-22,0 1,0 1,1 0,0 1,1 1,1 1,0 0,-5 8,19-22,1-1,-1 1,1-1,-1 0,1 1,-1-1,1 0,0 1,-1-1,1 0,0 0,-1 1,1-1,0 0,-1 0,1 0,0 0,-1 0,1 0,0 0,-1 0,1 0,0 0,-1-1,1 1,0 0,-1 0,1-1,5 1,257 0,-189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3:44:00.0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1 335,'0'0,"0"0,5-9,20-38,1 1,24-29,-35 56,0-1,1 2,1 0,1 1,0 1,19-12,-33 25,-1 0,1 1,0 0,0 0,0 0,0 1,0-1,1 1,-1 0,0 0,5 0,-7 1,-1 0,1 0,0 1,-1-1,1 1,-1-1,1 1,0 0,-1 0,1 0,-1-1,0 1,1 1,-1-1,0 0,0 0,0 0,1 1,-1-1,-1 0,1 1,0-1,0 1,0-1,-1 1,1-1,-1 1,1 0,-1-1,0 1,1 0,-1 0,1 8,1 1,-1 0,-1 0,0-1,-1 1,0 0,0-1,-1 1,-1-1,1 1,-2-1,0 0,-11 29,-2-2,-12 19,11-22,6-13,8-16,1 0,-1 1,1-1,1 1,-1 0,1 0,0 0,-1 4,4-9,-1 0,0 0,1 0,-1 0,1-1,0 1,-1 0,1 0,0-1,-1 1,1-1,0 1,0 0,-1-1,1 1,0-1,0 0,0 1,0-1,0 0,0 1,24 7,-23-7,34 7,0 0,36 1,-35-5,4 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3:39:07.2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761 0,'0'0,"0"0,0 0,0 0,0 0,0 0,0 0,0 0,-17 3,-14 3,2 3,-1 0,1 2,-20 10,-109 62,105-53,3 2,0 3,-18 17,46-33,0 1,1 2,2-1,0 2,1 1,1 0,-13 26,25-39,0 0,1 0,1 0,0 1,0-1,1 1,0 10,0 14,4 32,-1-47,-1-4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3:44:03.7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0 185,'27'-22,"-7"5,26-21,12-6,-43 34,0 0,1 1,0 1,1 0,0 1,3 0,-18 6,0 1,1-1,-1 0,1 0,-1 1,1 0,0-1,-1 1,1 0,-1 0,1 0,0 1,-1-1,1 1,-1-1,1 1,-1 0,0 0,1 0,-1 0,1 1,-2-1,1 1,-1 0,0 0,1 0,-1 0,0 1,0-1,0 0,-1 0,1 0,-1 1,1-1,-1 0,0 1,1-1,-1 1,-1-1,1 0,0 1,0-1,-1 0,0 1,1-1,-9 33,-2-1,-1-1,-1 0,-1-1,-3 1,-31 71,48-103,-1 0,1 0,-1 0,1 0,-1 0,1 1,-1-1,1 0,0 0,0 0,0 0,-1 1,1-1,0 0,1 0,-1 0,0 1,0-1,0 0,1 0,-1 0,1 0,-1 1,1-1,-1 0,1 0,-1 0,1 0,0 0,0 0,2 1,1-1,-1 1,0-1,0 0,1 0,-1 0,1-1,-1 1,1-1,1 0,122 5,-115-5,30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3:44:05.5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11,'29'-6,"-17"4,0 1,1 0,-1 0,1 1,-1 1,0 0,10 2,-19-2,0-1,0 1,-1 0,1 0,0 0,0 0,-1 1,1-1,0 1,-1-1,0 1,1 0,-1 0,0 0,0 0,0 1,0-1,0 0,-1 1,1-1,-1 1,0 0,1 0,-1-1,0 1,-1 0,1 0,0 0,-1 0,0 0,0 0,0 0,0 0,0 0,-2 14,-1-1,0 0,-1 1,-1-2,-1 1,0-1,-1 1,0-2,-2 1,1-1,-6 5,14-18,-1-1,1 1,0-1,0 1,0-1,0 1,0-1,0 1,0-1,0 1,0-1,0 1,0 0,0-1,0 1,1-1,-1 0,0 1,0-1,1 1,-1-1,0 1,0-1,1 1,-1-1,0 0,1 1,-1-1,1 0,-1 1,0-1,1 0,-1 1,1-1,-1 0,1 0,-1 0,1 1,28 12,-12-5,-10-4,0 1,0 1,0 0,0 0,-1 0,0 0,-1 1,1 0,-1 0,-1 1,1-1,-1 1,-1 0,1 0,-1 1,-1-1,1 0,-2 1,1 0,-1-1,0 1,-1 0,0 0,0 2,-1 1,0-1,0 1,-1-1,-1 0,0 0,0 0,-1 0,-1-1,0 0,0 1,-1-2,0 1,-1-1,0 0,0 0,-6 5,-2-1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3:44:12.0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3:44:48.86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0,'0'0,"0"0,0 0,0 0,0 0,0 0,3 4,6 7,-1-1,-1 2,1-1,-2 1,0 0,0 0,-1 1,2 8,0-2,12 29,-3 1,-1 1,2 19,-14-53,-1 0,0 0,-2 0,1 0,-2 0,0-1,-1 1,-1 0,0 0,-1-1,-1 1,0-1,-2 2,4-11,0 1,0 0,0 0,-1 0,0-1,0 1,-1-1,0 0,-3 3,6-11,5-8,6-13,-4 13,19-37,28-40,-44 75,1-1,0 2,1 0,0 0,1 0,0 1,1 1,0 0,4-1,-9 7,1 0,0 0,0 0,0 1,1 1,-1 0,0 0,1 0,-1 1,0 0,1 1,-1-1,1 2,-1-1,0 1,0 1,0-1,1 2,10 3,0 1,0 1,0 1,-1 0,-1 1,12 10,-24-17,1 1,-1-1,-1 1,1 0,-1 0,1 0,-2 0,1 1,0 0,0 3,-3-7,0 1,0 0,-1-1,1 1,-1 0,0 0,1-1,-1 1,-1 0,1 0,0 0,-1-1,1 1,-1 0,0-1,0 1,0 0,0-1,0 1,-1-1,1 0,-1 1,0-1,1 0,-1 0,-1 1,-12 12,-2 1,1-2,-2 0,0-1,-17 8,-103 52,108-58,-151 68,148-69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3:44:50.3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35 0,'0'0,"0"0,0 0,3 7,4 13,0 1,-1 0,-2 0,0 1,1 15,1 7,16 119,-6 0,-6 148,-14-290,-3-33,-4-33,10 37,1 0,0 0,0 0,1 0,0 0,0 0,1 0,0 0,0 1,1-1,0 0,1 1,-1 0,2 0,-1 0,1 0,-1 1,2 0,-1 0,1 0,0 1,1-1,-3 2,1 0,0 1,1 0,-1 0,0 0,1 0,0 1,-1 0,1 0,0 1,0 0,0 0,0 0,0 0,0 1,0 0,0 1,1-1,-1 1,0 0,-1 0,1 1,0 0,0 0,-1 1,1-1,-1 1,1 0,2 2,-6-3,1 0,-1-1,1 1,-1 0,0 0,1 0,-1 0,0 1,0-1,-1 1,1-1,0 1,-1 0,0-1,1 1,-1 0,0 0,-1 0,1 0,0 0,-1 0,0 0,1 0,-1 0,-1 0,1 0,0 0,-1 0,1 0,-1 0,0 0,0 0,0 0,0 0,-1-1,1 1,-1 0,0-1,1 1,-1-1,0 0,-1 0,1 0,0 0,-1 0,-20 17,-2-1,-1-1,0-2,-1 0,0-2,-18 6,-49 25,59-25,10-5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3:44:51.9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164 1,'-3'27,"-89"336,44-187,45-163,-1-1,0 1,1 0,1 0,0 0,0 0,2 0,-1 0,2 1,0 2,33-50,-25 26,0 0,0 0,1 1,-1 0,2 1,-1 0,1 1,6-3,-13 7,1-1,-1 1,0 0,0 1,1-1,-1 1,0 0,1 0,-1 0,1 0,-1 1,0 0,1 0,-1 0,0 0,0 1,0 0,0 0,0 0,0 0,-1 0,1 1,-1 0,3 2,0 1,0 0,0 1,0 0,-1 0,0 1,-1 0,0-1,0 1,-1 1,1-1,-1 4,3 9,-1 0,-2 0,0 1,-1 0,0 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3:44:59.0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49 1,'0'0,"0"0,0 0,0 0,0 0,-9 12,2 0,2 1,-1 0,1 0,1 1,1-1,0 1,0 0,1 0,1 0,1 11,1 26,2 0,6 17,-2-4,-2-18,0-10,-2 1,-2-1,-1 20,2-59,0 1,0-1,1 1,-1 0,1 0,-1 0,1 1,0-1,0 1,0-1,13-8,-2-1,3-3,1 1,1 1,0 1,4-2,-15 10,-1 0,1 0,0 1,0 0,0 0,0 1,0 0,0 0,0 1,0 0,1 1,-1 0,3 1,-4-1,0 1,-1 0,0 0,1 0,-1 1,0 0,0 1,-1-1,1 1,-1 0,0 0,0 1,0 0,0-1,1 3,2 4,-1 0,0 0,0 0,-1 1,-1 0,0 0,1 4,4 19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3:46:16.87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582 1,'-7'0,"-80"0,-79 10,140-6,0 0,1 1,-1 2,1 1,1 0,-1 2,2 1,-14 8,30-14,-1 0,1 0,0 1,0-1,1 1,0 1,0-1,0 1,-3 6,7-9,0 0,0-1,0 1,1 0,-1 0,1 1,0-1,0 0,0 0,1 1,0-1,-1 0,1 0,1 1,-1-1,1 0,0 1,0-1,0 0,0 0,1 0,2 5,0-1,1 0,0 0,1 0,-1 0,2-1,-1 0,1 0,0-1,0 0,8 5,9 5,1-1,1-1,5 2,19 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3:46:17.46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107 0,'-17'21,"5"-3,1 0,1 1,0 0,2 0,0 1,1 0,1 1,1 0,1 0,1 0,-1 12,3-21,1 1,0-1,0 0,1 1,1-1,0 0,1 0,0 0,1 0,0 0,0-1,2 1,-1-1,2-1,-1 1,1-1,1 0,0-1,0 1,4 2,-7-8,0 0,0-1,0 1,1-1,-1 0,1 0,0-1,0 1,-1-1,2 0,-1-1,0 0,0 0,0 0,1-1,4 0,-2-1,-1 0,0 0,0-1,1-1,-1 1,-1-1,1-1,0 1,-1-1,0-1,5-3,2-3,-1 0,0 0,-1-1,0-1,-1 0,-1-1,0 0,-1 0,0-1,-1-1,-1 1,-1-1,-1 4,-2 0,1-1,-2 1,0-1,0 1,-1-1,-1 0,0 0,0 1,-2-1,2 8,-1 0,0 0,0 0,-1 0,1 0,-1 0,0 1,0-1,-1 1,0 0,1-1,-1 1,-1 0,1 1,0-1,-1 0,0 1,0 0,0 0,0 0,0 1,-1-1,1 1,-1 0,0 0,-2 0,-7-1,1 1,-1 1,0 0,0 1,0 0,0 1,0 1,0 0,0 1,0 1,1 0,0 0,-4 3,2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3:46:18.0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597 0,'-68'21,"1"3,-52 26,33-13,47-21,1-2,0 3,1 0,2 3,-8 6,41-25,0 0,0 0,0 0,1 1,-1-1,1 1,-1-1,1 1,-1-1,1 1,0 0,0 0,0 0,0 0,0 0,0 0,0 0,1 0,-1 0,1 0,0 0,-1 0,1 0,0 1,1 1,0 0,0-1,1 1,-1 0,1-1,0 0,-1 1,2-1,-1 0,0 0,1 0,-1 0,3 1,22 21,1 0,1-2,6 2,33 27,-65-51,-1 1,1 0,-1 0,0 1,0-1,0 0,0 1,0-1,0 1,-1 0,1 0,-1-1,0 1,0 0,0 0,0 0,0 0,-1 1,0 0,0 0,-1-1,1 1,-1 0,0-1,0 1,0-1,-1 1,1-1,-1 1,0-1,0 0,0 0,0 0,-2 1,-18 19,0 0,-1-2,-1-1,-1-1,-1-1,-1-1,-1-1,2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3:39:09.4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528 44,'-2'-3,"0"0,-1 1,1 0,0-1,-1 1,0 0,1 0,-1 1,0-1,0 0,-1 1,-6-3,0 0,0 2,0-1,0 1,-1 0,1 1,0 0,-1 1,1 0,-1 1,1 0,-1 1,0 0,-5 1,-1 1,1 1,-1 1,2 0,-1 1,1 0,-10 7,16-7,0-1,1 1,0 0,0 1,1 0,0 0,0 1,1 0,0 0,0 0,1 1,0 0,1 0,0 0,1 0,0 1,1 0,0-1,0 1,1 0,1 0,0 0,0 0,1-1,2 9,-3-15,2 0,-1 0,0 0,1-1,-1 1,1 0,0-1,0 0,1 1,-1-1,1 0,0 0,-1 0,1 0,2 0,1 2,0-1,1-1,-1 1,1-1,0 0,0 0,0-1,2 1,13 1,0 0,0-2,1 0,-1-1,5-2,-7 0,0 0,0-2,0 0,0-1,-1-1,8-3,-20 5,0 1,1-1,-1-1,-1 1,1-1,0 0,-1-1,0 0,0 0,0 0,-1-1,1 1,-1-1,-1-1,1 1,-1-1,3-6,-5 8,-1 0,0 0,0 0,-1 0,1 0,-1-1,0 1,0 0,-1 0,0 0,0 0,0 0,0 0,-1 0,0 0,0 0,0 1,-1-1,1 1,-1-1,0 1,0 0,-1 0,0-1,-10-9,1-1,-2 2,0 0,0 1,-14-8,13 11,0 0,0 2,-1 0,0 0,0 2,0 0,-1 1,0 1,1 1,-1 0,0 1,0 1,-14 2,20-1,1 1,-1 0,1 1,-1 0,1 1,0 0,1 1,-1 0,1 0,-2 2,5-2,1 0,-1 1,1 0,-1 0,2 0,-1 1,1-1,0 1,0 1,1-1,0 1,0 0,1 0,-1 3,2-7,1 0,-1 0,1 0,0 0,1 0,-1 0,1 0,0 0,0 0,0 1,0-1,1 0,0 0,-1 0,2 0,-1 0,1 3,1-4,-1 0,1 1,-1-1,1 0,0 0,0-1,1 1,-1-1,0 1,1-1,-1 0,1-1,0 1,0 0,0-1,-1 0,1 0,2 0,29 7,0-2,1-2,0-1,0-1,27-4,54-6,10-8,-49 6,-23 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3:46:18.73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369 37,'-7'6,"-59"50,21-20,1 2,2 2,-28 35,59-61,1-1,0 1,1 1,1 0,0 0,1 1,0 0,2 0,0 1,1-1,0 1,1 0,1 0,0 16,3-17,0 0,0 1,2-1,0 0,1 0,0 0,2 0,0-1,0 0,2 0,-1 0,2-1,4 4,-5-7,0-1,1 0,0 0,1-1,0 0,0-1,1 0,0-1,1 0,-1-1,1 0,1-1,-1 0,1-1,0-1,10 3,-2-4,0 0,0-2,0 0,0-1,0-1,0-1,-1-1,1-1,-1-1,0 0,-1-2,1 0,-2-1,1-1,-1-1,0 0,-1-1,8-9,-4 4,-1-2,-1 0,0-2,-1 0,-2 0,0-2,-1 0,-1-1,-2 0,0-1,-1 0,-2-1,6-26,-11 33,0 0,-2 0,0 0,-1 0,-2 0,1-1,-2 1,-1 0,0 0,-1 1,-1-1,-3-4,4 13,0-1,-1 1,-1 0,0 0,0 0,-1 1,0 0,-1 0,0 1,0 0,-1 0,0 1,0 0,-1 0,0 1,0 1,0 0,-1 0,1 1,-11-3,0 2,-1 2,0 0,0 1,0 1,0 1,-1 1,1 1,1 1,-1 1,0 1,1 0,-20 9,-8 5,2 2,0 2,2 2,-42 30,76-48,5-4,1 0,0 1,-1 0,1 0,1 0,-1 0,0 1,1 0,0 0,0 0,-1 3,5-7,-1 0,1-1,0 1,0 0,0 0,0-1,0 1,0 0,0 0,0-1,0 1,0 0,0 0,0-1,1 1,-1 0,0 0,1-1,-1 1,0 0,1-1,-1 1,1-1,-1 1,1 0,-1-1,1 1,-1-1,1 1,0-1,-1 0,1 1,0-1,-1 1,1-1,0 0,-1 0,1 1,0-1,0 0,39 7,-36-6,108 5,0-4,67-10,-57 2,6 1,-27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3:46:19.3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39,'0'0,"0"0,3 0,5 0,11 0,21 0,22-2,24-1,13 0,7 0,-2-1,-8 0,-12 0,-19 1,-15-1,-16-1,-14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3:46:19.7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75,'0'0,"0"0,0 0,5-3,11-3,16-3,19-2,24-3,19 3,10 2,3 3,-17 2,-24 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3:46:23.2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133 0,'0'32,"-1"45,-4-1,-3 0,-7 22,4-48,-1 0,-3-1,-1 0,-3-1,-12 19,36-74,-1 1,1 0,0 0,1 1,-1 0,1 0,0 0,1 0,57-38,-40 29,1 2,0 0,1 1,0 2,1 0,19-2,-34 8,1 1,-1 1,1-1,0 2,-1 0,1 0,0 2,-1-1,1 2,-1-1,1 2,-1-1,0 2,-1 0,10 5,-19-9,0 0,-1 0,1 0,0 0,-1 0,1 0,-1 1,1-1,-1 1,0-1,0 1,1 0,-1-1,0 1,-1 0,1 0,0 0,0 0,-1-1,1 1,-1 0,0 0,1 0,-1 1,-1 0,1 0,-1 0,1 1,-1-1,0 0,-1 0,1 0,0 0,-1 0,0 0,0-1,0 1,-1 2,-7 5,0 0,0 0,-1-1,0 0,-1-1,-4 2,-12 6,0-1,0-1,-1-2,-1-1,0-1,0-2,-1 0,0-3,-1 0,-15-1,34-5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3:46:24.0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0 208,'18'0,"43"-6,57-15,-25 4,799-131,-802 132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3:46:24.6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85,'22'-9,"25"-8,0 3,2 1,-1 3,2 1,-1 3,1 2,17 2,-56 2,1 1,-1 0,0 1,0 0,6 2,-15-3,0-1,-1 0,1 1,0-1,-1 1,1 0,-1 0,1-1,-1 1,1 0,-1 0,0 0,1 0,-1 1,0-1,0 0,0 1,0-1,0 0,0 1,0-1,0 1,0-1,-1 1,1 0,-1-1,1 1,-1 0,0-1,0 1,0 0,1 0,-2-1,1 1,0 0,0-1,0 1,-1 0,1-1,-1 2,-2 4,-1 1,0-1,0 0,-1 1,0-2,0 1,0-1,-3 2,-54 49,34-32,4-4,12-11,0 1,0 0,1 1,1 0,-1 3,10-14,0 0,0 0,0 1,1-1,-1 1,1-1,-1 0,1 1,-1-1,1 1,0-1,0 1,0-1,0 1,0-1,0 1,0-1,0 1,1-1,-1 1,0-1,1 0,0 1,-1-1,1 1,0-1,-1 0,1 0,0 1,0-1,0 0,0 0,0 0,0 0,1 0,-1 0,0 0,0-1,1 1,-1 0,0-1,2 1,8 4,0 0,0-1,0 0,0-1,4 0,44 8,1-3,0-3,12-1,-3-3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3:46:26.1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0,'4'82,"4"0,16 72,4 38,-21-107,-3 63,-5-103,-2 0,-2 0,-2-1,-4 8,10-49,1-6,4-15,8-27,-7 35,1-1,0 1,0 0,1 0,1 1,-1 0,1 0,1 1,0 0,0 0,0 1,1 1,0-1,0 1,1 1,0 0,0 1,0 0,0 0,1 1,-1 1,1 0,0 0,0 1,-1 1,1 0,0 1,0 0,0 0,-1 1,1 1,-1 0,1 1,-1 0,0 1,-1 0,11 6,-17-9,1 1,-1 0,1 0,-1 0,0 1,0-1,0 1,0 0,-1 0,0 0,1 1,-2-1,1 1,0 0,-1 0,0 0,0 0,-1 0,1 0,-1 0,0 1,-1 0,0 0,0 0,-1 0,0 0,0 0,0 0,-1 0,1-1,-2 1,1 0,-1-1,1 0,-1 0,-1 0,1 0,-1 0,0 0,-3 2,-8 8,-1-1,0-1,-1-1,0 0,-1-1,-1-1,-18 8,-6-1,0-1,-1-3,-4 0,22-7,9-3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3:46:26.67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0 165,'0'0,"3"0,7-2,16-7,17-5,22-6,17-5,14 0,8 2,2 4,-8 6,-15 4,-22 5,-22 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3:46:27.00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29,'0'0,"0"0,0 0,0 0,0 0,0 0,0 0,5 0,10 0,14-3,19 0,17-3,14 0,9 2,-11 0,-18 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3:46:27.8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86 11,'30'-6,"-12"4,-1 0,1 1,0 1,0 1,-1 1,1 0,0 1,-1 1,0 0,0 2,0 0,12 6,-15-5,-1 1,0-1,0 2,-1 0,0 1,-1 0,0 0,0 2,-1-1,-1 1,0 0,-1 1,0 0,-1 1,0 0,1 4,-1 0,-1 0,-1 1,-1 0,-1 0,0 0,-1 0,-1 0,-1 0,-1 1,0-1,-2 0,0 0,-1 0,-1-1,0 1,-2-1,-1 3,-5 5,0 0,-2-1,0-1,-2 0,0-1,-2-1,0-1,-2 0,0-2,-1 0,-21 12,15-11,-1-2,-1-2,0 0,-1-2,-1-1,0-2,-12 2,16-9,28-4,0 0,0 0,0-1,1 1,-1 0,0 0,0 0,0-1,0 1,0 0,1 0,-1-1,0 1,0 0,0-1,0 1,0 0,0 0,0-1,0 1,0 0,0 0,0-1,0 1,0 0,0-1,0 1,0 0,-1 0,1-1,0 1,0 0,0 0,0-1,0 1,-1 0,1 0,0 0,0-1,0 1,-1 0,1 0,0 0,0-1,-1 1,1 0,0 0,0 0,-1 0,1 0,0 0,0 0,-1 0,1 0,0 0,-1 0,1 0,0 0,13-9,1 0,-1 1,2 1,-1 0,1 1,0 0,1 1,14-2,-24 5,54-12,0 2,1 3,0 2,33 2,2 5,-1 3,54 12,-88-7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3:39:14.3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1,'68'23,"-22"-13,0 2,-1 2,-1 2,0 2,-2 2,0 1,27 20,-57-32,-1 0,0 1,0 0,-1 1,-1 0,0 0,0 1,-1 1,0-1,-1 1,-1 1,0-1,-1 1,0 0,-1 0,-1 0,0 1,-1 0,0 7,0 23,-2 0,-1-1,-3 1,-2 0,-8 32,0-11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3:46:28.4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206 0,'0'0,"-27"1,18 0,0 0,0 0,0 1,0 1,1-1,-1 1,1 1,-1 0,1 0,0 1,1-1,-1 2,1-1,0 1,0 0,1 1,-2 1,4-3,0 0,1 0,0 0,0 1,0-1,1 1,-1 0,1 0,1-1,-1 1,1 0,0 0,0 1,1-1,0 0,0 0,0 0,1 0,0 0,0 0,1 0,-1 0,1 0,1 0,2 5,2 2,1 0,0-1,1 1,1-2,0 1,8 6,17 14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3:46:29.0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1,'-1'11,"1"0,1 0,0 0,1 0,0 0,0 0,3 5,-3-11,1 0,-1 0,1 0,0-1,1 1,-1-1,1 0,-1 0,1 0,0-1,1 1,-1-1,1 0,-1 0,1 0,1-1,1 2,1 0,0-1,0 0,1-1,-1 1,0-2,1 1,2-1,-9-1,-1 1,1-1,0 0,0 0,0 0,0-1,-1 1,1 0,0-1,0 1,-1-1,1 1,0-1,-1 0,1 0,0 0,-1 0,1 0,-1 0,0 0,1 0,-1-1,0 1,0 0,0-1,0 1,0-1,0 1,0-1,0 0,-1 1,1-1,0 0,-1 0,0 1,1-1,-1 0,0 0,0 0,0 0,0 0,0-3,-1-1,1 1,-1 0,0 0,0 0,0 0,-1 0,0 0,0 0,0 1,-1-1,1 1,-1-1,0 1,0 0,-1 0,1 0,-1 1,0-1,0 1,0 0,0 0,-1 0,-4-2,5 3,0 1,-1-1,1 0,-1 1,1 0,-1 0,1 0,-1 1,1 0,-1 0,0 0,1 0,-1 0,1 1,-1 0,1 0,-1 0,1 1,-1 0,1 0,0 0,0 0,0 0,0 1,0 0,1-1,-1 1,0 1,-5 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3:46:29.5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247 0,'-13'2,"1"0,-1 0,0 2,1-1,-1 2,1-1,-9 6,-2 0,15-7,-4 2,0 0,0 1,0 0,-5 5,15-10,1 0,-1 0,0 0,1 0,-1 0,1 0,0 1,-1-1,1 0,0 1,0-1,0 1,0-1,0 1,0 0,0-1,1 1,-1 0,0 0,1 0,0-1,-1 1,1 0,0 0,0 0,0 0,0 0,0-1,1 1,-1 0,0 0,1 0,0 0,0 0,5 8,1 0,0 0,0-1,1 0,5 4,-5-6,0 2,-1-1,0 1,0 0,-1 1,2 4,-7-11,0 0,0-1,0 1,-1 0,0 0,1 0,-1 0,0 0,-1 0,1 0,0 0,-1 0,1-1,-1 1,0 0,0 0,0-1,-1 1,1 0,-1 0,-6 10,1-2,-2 1,-6 7,5-7,-37 44,29-36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3:46:30.44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306 47,'-12'12,"-12"10,1 1,1 0,1 2,1 1,1 0,-4 10,14-20,1 1,0 0,1 0,1 0,1 1,1 0,0 0,1 0,1 1,1-1,0 17,1-26,1 0,0-1,0 1,1 0,0-1,1 1,0-1,0 0,1 1,0-2,0 1,1 0,-1-1,2 0,-1 0,1 0,0-1,1 0,-1 0,1-1,0 0,1 0,-1 0,1-1,0 0,0-1,1 1,-1-2,1 1,12 2,1-1,0-1,0 0,0-2,0-1,0 0,0-2,0 0,0-2,4-1,14-5,0-1,0-2,-1-2,36-20,-57 26,0-1,-1 0,0-2,0 0,-2-1,10-9,-19 16,0-1,-1 1,1-1,-2-1,1 1,-1-1,0 1,0-1,-1 0,0-1,0 1,-1 0,0-1,-1 0,0 1,0-6,-1 0,-1 1,0-1,-1 1,-1 0,0-1,0 1,-2 0,0 1,0-1,-1 1,0 0,-1 0,-1 1,1 0,-2 0,0 1,0 0,-1 1,0 0,0 0,-11-6,1 2,1 1,-2 1,1 1,-2 1,1 1,-1 1,0 1,-1 0,1 2,-1 1,0 0,-15 2,2 2,0 2,0 1,0 2,0 2,1 1,1 2,0 1,0 2,1 1,1 1,-28 20,58-36,1 2,-1-1,0 0,0 0,0 0,1 1,-1-1,1 1,-1 0,1-1,0 1,0 0,-1 0,1 0,0 0,1-1,1 0,-1 0,0 1,0-1,1 0,-1 0,1 0,-1 0,1 0,-1 0,1 0,0 0,-1 0,1 0,0 0,0 0,0-1,0 1,0 0,0-1,0 1,0 0,0-1,0 1,0-1,0 0,0 1,0-1,1 0,28 12,1-1,0-2,1-1,0-2,1-1,18 0,-31-3,111 9,0-5,50-8,-67-2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3:45:53.65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1971,'0'0,"0"0,3-32,21-38,2 0,4 2,2 1,24-34,16-20,4 3,6 4,4 3,5 4,5 5,4 3,111-82,-112 108,3 4,3 6,3 3,2 6,32-8,29-3,3 8,2 7,35 1,-177 42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3:45:54.3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0,'53'7,"-18"-2,72 4,-27-3,0 3,0 4,32 11,-107-23,1 1,-1-1,1 1,-1 1,0-1,0 1,0 0,0 0,-1 0,1 1,-1 0,0-1,1 3,-3-4,0 1,0 0,-1 0,0 0,1 0,-1 0,-1 1,1-1,0 0,-1 0,1 1,-1-1,0 0,0 1,0-1,-1 0,1 1,-1-1,0 0,0 0,0 0,0 1,-1-1,-6 17,-1 0,-1-1,0-1,-2 1,-2 1,-67 83,80-102,-32 38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3:45:59.13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647 0,'-46'4,"1"1,0 3,1 1,0 2,-31 13,49-16,25-8,0 0,1 1,-1-1,0 0,1 0,-1 1,0-1,1 0,-1 1,1-1,-1 1,1-1,-1 1,1-1,-1 1,1-1,-1 1,1-1,0 1,-1-1,1 1,0 0,0-1,-1 1,1 0,0-1,0 1,0 0,0-1,0 1,0 0,0-1,0 1,0 0,0 0,0-1,0 1,1 0,-1-1,0 1,0-1,1 1,-1 0,0-1,1 1,24 35,-12-19,-8-10,0 1,-1 0,0 0,0 0,-1 0,0 1,-1-1,0 1,0-1,-1 1,0 0,0 0,-1 0,0 0,-1-1,0 1,0 0,-1 0,0-1,-1 1,1-1,-2 1,1-1,-1 0,0-1,-2 3,-7 9,0-1,-1 0,0-1,-2-1,0 0,0-1,-2-1,0 0,-7 3,0-1,-1-1,0-1,-1-1,-23 7,13-9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3:45:59.83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83 1,'0'0,"0"0,0 0,0 2,0 6,0 9,-2 9,-1 7,-3 6,-2 3,-3 0,1-5,0-6,1-9,-1-5,2-6,3-5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3:46:00.16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1,'0'0,"0"0,0 0,0 0,0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3:46:00.95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60 93,'0'28,"1"-4,-2 1,0-1,-3 13,3-30,-1-1,0 1,0 0,0-1,-1 1,0-1,0 0,0 1,-1-2,0 1,0 0,0-1,-1 0,-2 3,7-8,0 0,0 0,-1 0,1 0,0 0,0 0,0 0,0 0,0 0,0 0,0 1,0-1,0 0,0 0,-1 0,1 0,0 0,0 0,0 0,0 0,0 0,0 0,0 0,-1 0,1 0,0 0,0 0,0 0,0 0,0 0,0 0,0 0,-1 0,1 0,0 0,0 0,0 0,0 0,0-1,0 1,0 0,0 0,-1 0,1 0,0 0,0 0,0 0,0 0,0 0,0 0,0-1,0 1,0 0,0 0,0 0,0 0,0 0,0 0,0 0,0-1,-1-11,6-17,2 11,0 0,1 1,0 0,2 0,0 1,1 0,0 0,1 2,1-1,1 2,0-1,0 2,1 0,1 1,0 0,1 2,0-1,13-4,-25 12,0 0,0 1,0-1,1 1,-1 0,0 0,0 0,1 1,-1 0,1 0,-1 0,0 1,1 0,-1 0,0 0,0 0,0 1,1 0,-2 0,1 1,0-1,0 1,-1 0,0 0,1 0,-1 1,0 0,-1 0,1 0,-1 0,0 0,0 1,2 2,6 11,-1 2,-1-1,0 1,0 6,5 19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3:39:16.1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344 0,'-6'0,"0"0,0 1,-1 0,1 0,0 0,0 1,0 0,0 0,1 0,-1 1,1 0,-1 0,1 0,0 1,0 0,-1 1,-1 2,1 0,0 0,0 0,1 1,0 0,0 0,1 0,0 1,0 0,-1 4,1 3,0-1,0 1,1 1,1-1,1 0,0 1,2-1,-1 0,2 1,0-1,1 0,2 6,-2-14,0 1,1-1,-1 0,1 0,1 0,0-1,0 1,0-1,1-1,0 1,0-1,1 0,0 0,0-1,0 1,1-2,0 1,-1-1,2 0,0-1,2 1,0 0,0-2,1 1,-1-1,1-1,0 0,-1-1,1 0,0-1,-1 0,1-1,-1 0,0-1,1 0,2-2,14-6,-1-2,0 0,-1-2,-1-1,0-1,-1-1,7-7,-29 23,0 0,0 0,0-1,0 1,0 0,-1-1,1 1,0-1,-1 1,0-1,0 0,0 0,0 1,0-1,0 0,-1 0,0 0,1 0,-1-1,-1-1,1 1,-1-1,0 1,0 0,0-1,-1 1,1 0,-1 0,0 0,-1 0,1 0,-1 0,-3-4,0 0,0 1,-1 0,0 1,0-1,0 1,-1 1,0-1,0 2,-1-1,1 1,-2 0,-6-1,0 1,0 1,0 1,-1 0,1 1,0 1,-1 0,1 1,-1 1,1 1,-6 1,-38 11,1 3,-23 11,28-10,39-14,-14 4,1 2,0 1,0 1,1 1,27-14,0 0,-1 0,1 1,0-1,0 0,0 0,0 0,0 0,0 0,-1 0,1 0,0 0,0 1,0-1,0 0,0 0,0 0,0 0,0 0,0 1,0-1,0 0,0 0,0 0,0 0,0 0,0 1,0-1,0 0,0 0,0 0,0 0,0 1,0-1,0 0,0 0,0 0,0 0,0 0,0 1,0-1,0 0,0 0,0 0,1 0,7 7,14 1,12 0,0-2,0-2,0-1,0-1,15-3,-20 1,373 1,-331-1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3:46:01.8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298 87,'0'0,"0"0,-8 9,-1 5,1 0,0 0,1 1,1 0,0 0,1 1,1-1,0 1,1 0,1 0,-1 12,2 6,1 0,1 0,2 0,1-1,2 3,-4-23,1 0,0-1,1 1,0-1,1 0,0 0,3 3,-6-11,1-1,-1 1,1-1,0 0,0 0,0 0,0 0,0 0,1-1,-1 1,1-1,0 0,-1 0,1-1,0 1,0-1,0 0,1 0,-1 0,0 0,0-1,1 1,-1-1,0 0,10-2,0 0,0 0,-1-1,1-1,-1 0,0-1,0-1,-1 0,1 0,-1-1,-1-1,1 0,7-8,8-7,-1-1,-1-1,-1-1,18-28,-29 35,0 0,-1 0,-1-1,-1-1,-1 0,-1 0,-1-1,-1 1,0-2,-5 15,0 0,0 0,0 0,-1 0,-1 0,1 0,-1 0,-1 1,1-1,-1 0,-1 0,0-1,0 3,0 0,-1 1,1-1,-1 1,0 0,0 1,-1-1,1 0,-1 1,0 0,0 1,0-1,-1 1,0 0,1 0,-7-2,-7-2,-1 2,1 0,-1 1,0 1,-1 0,1 2,0 1,-1 0,1 1,0 2,-4 0,-22 6,1 1,0 2,1 2,-16 9,37-14,1 0,0 1,1 1,0 1,1 1,0 1,1 1,-4 4,21-17,1-1,-1 1,1-1,-1 1,1 0,-1-1,1 1,0 0,0 0,0 0,0 0,0 0,0 0,1 0,-1 0,1 0,0 1,-1-1,1 2,0-3,1 1,-1-1,1 0,0 1,-1-1,1 0,0 1,0-1,0 0,0 0,0 0,0 0,0 0,0 0,0 0,1 0,-1 0,0 0,0-1,1 1,0 0,9 3,1-1,-1 1,1-2,0 0,0 0,6-1,65 3,19-4,-22-2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3:46:02.4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16,'0'0,"0"0,5 0,11 0,21 0,26-2,25-2,19 1,5 0,-8 1,-21 1,-25 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3:46:02.80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1 157,'0'0,"2"0,12 0,15 0,30 0,34-5,37-7,25-8,15-6,9-8,-25 1,-39 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3:46:05.11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133 1,'-4'67,"-3"0,-2 0,-11 32,3-14,-9 45,7-46,5 0,-3 61,18-132,3-11,9-15,0-2,10-4,0 2,1 0,0 1,2 2,-1 1,5-1,-15 7,1 1,0 1,0 0,0 1,0 1,1 0,-1 1,1 1,-1 1,1 0,7 2,-17-1,-1 0,1 1,-1 0,1 0,-1 1,0-1,0 1,0 1,-1-1,1 1,-1 0,0 0,0 1,0-1,-1 1,2 2,3 5,-1 0,-1 1,0-1,0 1,-2 1,5 12,-1 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3:46:05.8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76,'70'-3,"60"-11,-19 2,1038-34,-1068 46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3:46:06.5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78,'0'0,"0"0,0 0,6-3,22-10,0 1,0 1,1 1,0 2,1 1,4 1,-14 3,0 0,0 2,0 1,0 0,0 1,0 1,-1 1,1 1,15 5,-30-7,-1-1,1 1,-1 0,1 0,-1 0,0 1,0 0,0 0,0 0,-1 0,1 0,-1 1,1-1,-1 1,-1 0,1 0,0 0,1 5,-2-4,-1 0,1 0,-1 0,-1 1,1-1,-1 0,0 0,0 1,0-1,-1 0,1 1,-1-1,-1 0,1 0,-1 0,0 0,-1 1,-5 12,-1-1,-1-1,-1 0,0 0,-1-1,0-1,-1 0,-1-1,-13 10,-6 3,-1-2,-1-1,-37 17,61-32,10-3,26 2,79 2,-1-5,1-4,-17 1,17-1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3:46:09.68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164 1,'0'0,"0"0,0 0,0 0,-9 32,-20 96,6 3,1 39,-2 13,6-73,-2 18,2 37,26-174,11-20,-6 7,6-6,0 1,2 1,1 1,1 0,1 2,1 1,1 0,1 2,9-4,-30 21,0 0,0 0,0 0,0 1,1 0,-1 0,1 1,-1-1,1 2,-1-1,1 1,0 0,-1 0,2 1,-3 0,1 0,-1 1,1-1,-1 1,0 1,0-1,0 1,0 0,0 0,0 0,-1 1,0 0,0 0,0 0,0 0,1 3,5 7,-1 1,0 0,-2 1,1 0,-2 0,0 0,-1 1,-1 0,-1 0,0 0,-1 1,0 14,-2-7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3:46:10.1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62,'0'0,"0"0,0 0,2 2,9 1,15 0,17-3,22-6,19-5,13-3,2 1,-8 2,-15 4,-20 2,-20 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3:46:10.5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1 136,'0'0,"0"0,0 0,0 0,0 0,2 0,9 0,15-3,20-2,24-6,28-6,25-5,13-1,1 0,-23 5,-30 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3:46:11.1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45,'24'-8,"10"-2,0 2,1 1,0 2,0 1,0 2,1 2,16 2,-38 0,1 0,-1 1,0 0,0 1,0 1,0 0,-1 1,0 0,1 2,-6-3,0 0,0 2,0-1,-1 1,0 0,0 0,-1 0,0 1,0 0,-1 1,0-1,0 1,3 9,-4-7,-1-1,0 1,0 1,-1-1,0 0,-1 0,-1 1,0-1,0 1,-2 9,-1-4,0 0,-2 0,0-1,0 1,-2-1,-7 13,-5 4,-1-1,-1-1,-2-1,-2-1,0-1,-10 6,-27 22,-2-3,-15 5,49-35,29-23,1 0,0 0,0 0,0 0,0 0,0 0,-1 0,1 0,0 0,0 0,0 0,0 1,0-1,-1 0,1 0,0 0,0 0,0 0,0 1,0-1,0 0,0 0,0 0,0 0,-1 1,1-1,0 0,0 0,0 0,0 0,0 1,0-1,0 0,0 0,0 0,0 0,0 1,1-1,-1 0,0 0,0 0,0 0,0 1,0-1,0 0,0 0,0 0,12 4,25-2,-29-2,359 8,-290-4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3:39:56.1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71,'6'5,"0"-1,1 1,-1-1,1 0,0-1,0 0,1 0,-1 0,0-1,1 0,0-1,-1 1,1-1,0-1,0 0,0 0,1-1,21-2,0-1,-1-2,28-9,14-2,37 0,2 5,61 4,94-10,-153 10,0 5,0 4,96 15,314 8,-293-9,28 0,40-17,261 3,-401 9,92 19,-231-27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3:46:11.8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491 1,'-27'1,"-1"2,1 1,0 1,0 1,0 1,1 2,0 0,-6 5,-24 12,1 3,2 3,-4 5,38-20,18-17,1 1,0-1,-1 1,1-1,0 1,0-1,-1 1,1-1,0 1,0 0,0-1,0 1,0-1,0 1,0 0,0-1,0 1,0-1,0 1,0 0,0-1,0 1,1-1,1 3,0-1,0 0,0 1,0-1,1 0,-1-1,1 1,-1 0,1-1,0 1,-1-1,3 1,26 13,-1 2,0 1,20 17,-42-29,-1-1,0 2,0-1,0 1,-1 0,0 1,-1 0,1 0,-1 0,-1 0,0 1,0-1,-1 1,1 0,-2 0,1 3,-3-5,0-1,0 0,-1 1,1-1,-2 0,1 0,-1 0,1 0,-2 0,1 0,-1 0,0-1,0 1,0-1,-1 0,0 0,0 0,0 0,0-1,-3 3,-5 4,0-1,-1 0,0-1,0-1,-1 0,0 0,-10 3,12-7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3:46:12.18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92 1,'0'0,"0"2,0 4,-5 10,-4 10,-5 11,-4 6,0 0,2-6,5-10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3:46:12.5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0,'0'0,"0"0,0 0,0 0,0 0,0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3:46:12.98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1 187,'0'29,"0"32,2-64,0-1,0 1,1 0,-1 0,1 1,0-1,0 0,2-1,5-5,32-33,2 2,11-5,-31 26,1 2,1 1,0 1,1 1,8-2,-28 13,0 0,0 1,0 0,0 0,1 1,-1 0,0 0,1 0,-1 1,0 0,1 1,-1 0,2 0,-3 1,-1 0,1 0,-1 0,0 1,0 0,0 0,0 0,0 0,-1 1,0 0,1 0,-1 0,-1 1,1-1,-1 1,0 0,1 0,15 29,-2 1,-1 0,-2 2,3 13,-2-2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3:46:13.71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597 5,'-18'18,"-23"24,1 1,2 2,-29 46,54-72,1 1,1 0,1 1,1 0,0 1,2 0,0 0,2 1,1-1,0 1,1 11,3-27,0 1,0 0,1 0,0 0,0-1,1 1,0 0,0-1,1 0,0 1,0-1,1 0,0-1,0 1,1-1,0 0,0 0,0 0,0 0,1-1,0 0,0 0,1-1,0 0,-1 0,1 0,0-1,1 0,-1 0,0-1,7 1,5 1,1-1,-1-2,0 0,1-1,-1 0,1-2,-1 0,0-2,0 0,0-1,0 0,-1-2,0 0,0-1,-1-1,8-4,-1-1,0-1,-1-1,-1-1,0-1,-2-1,0-1,-1-1,-1 0,2-6,-8 10,-2 0,0-1,-1 0,0-1,-2 0,0 0,-1-1,-2 0,1 0,-2-5,-1 17,-2 0,1-1,-1 1,0-1,-1 1,0 0,0-1,-1 1,0 0,-1 0,1 0,-2 0,1 1,-1-1,0 1,0 0,-1 0,0 0,-1 0,1 1,-1 0,0 0,-1 1,1 0,-8-4,-1 1,-1 0,0 2,0 0,-1 1,0 1,0 0,0 1,0 1,0 1,-1 0,1 1,0 1,-9 2,-33 5,0 2,0 3,-13 7,-19 6,1 5,2 3,-84 46,166-77,1 0,0 0,-1 1,1 0,1 0,-3 2,7-6,-1 0,1 1,0-1,-1 0,1 1,0-1,0 0,0 1,-1-1,1 0,0 1,0-1,0 1,0-1,-1 0,1 1,0-1,0 1,0-1,0 1,0-1,0 0,0 1,1-1,-1 1,0-1,0 1,0-1,0 0,0 1,1-1,-1 1,0-1,0 0,0 1,1-1,-1 0,0 1,1-1,-1 0,0 0,1 1,-1-1,0 0,1 0,-1 0,1 1,-1-1,0 0,1 0,-1 0,1 0,-1 0,1 0,-1 0,17 4,0-1,0 0,0-2,0 0,0-1,0 0,1-1,4-2,22-1,382-36,-198 12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3:46:57.48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0,'23'3,"-9"0,64 4,35-4,-38-2,59 9,82 23,-17-2,5-9,-141-17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3:45:32.50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160 0,'0'0,"0"0,0 0,-11 9,-8 3,2 2,-1 0,2 1,0 1,-1 2,11-12,2 0,-1 1,1-1,0 1,0 0,1 0,0 0,0 1,1-1,0 1,0-1,1 1,0 0,0-1,1 1,0 3,2 18,2-1,2-1,0 1,2-1,8 21,15 27,15 23,-22-49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3:45:35.0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234 0,'0'0,"-12"12,-13 8,0 2,2 1,1 1,1 0,1 2,1 0,1 2,1 0,-1 6,16-29,0 0,0 0,1 1,0-1,0 0,0 1,0-1,1 1,0-1,0 1,1-1,-1 1,1-1,0 1,1-1,-1 0,1 0,0 0,3 5,0-2,0 0,0-1,0 0,1 0,0 0,1-1,-1 0,1 0,1 0,-1-1,1 0,1 0,0 0,1 0,0-1,1 0,-1 0,0-1,1-1,0 0,0 0,-1-1,5 0,-9-1,1 0,-1 0,1-1,-1 0,1 0,-1-1,0 0,1 0,-1 0,0-1,0 0,-1 0,1 0,-1-1,1 1,2-4,2-5,0 0,0 0,-1-1,-1 0,-1-1,1 1,-2-2,0 1,-1 0,0-1,-1 0,-1-1,-1 1,1-5,-3 17,1 0,-1 1,0-1,0 0,0 1,-1-1,1 0,-1 1,1-1,-1 0,0 1,0-1,0 1,0-1,-1 1,1 0,-1-1,1 1,-1 0,0 0,0 0,1 0,-2 0,1 1,0-1,0 1,0-1,-1 1,1 0,-1 0,1 0,-1 0,1 0,-1 0,0 1,1-1,-3 1,-11-2,0 1,-1 1,1 0,-1 1,-11 2,26-2,-20 1,0 2,0 0,0 2,1 0,-8 5,19-7,1 0,0 1,0 0,0 0,0 1,1 0,0 1,1 0,-1 0,1 1,1-1,-5 8,11-15,-1 0,1 0,0 1,0-1,-1 0,1 1,0-1,0 0,0 1,0-1,-1 0,1 1,0-1,0 0,0 1,0-1,0 1,0-1,0 0,0 1,0-1,0 0,0 1,0-1,0 1,0-1,1 0,-1 1,0-1,0 0,0 1,0-1,1 0,13 4,23-8,-34 4,52-12,1-3,35-15,-71 23,29-9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3:45:36.1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178 0,'0'0,"0"0,11 13,0 3,0 0,-2 1,0 0,-1 1,0-1,-1 2,-2-1,0 1,0 0,-2 0,0 0,-2 0,0 1,-1 0,-1 22,-1-1,-2 0,-2 0,-2 0,-2-1,-2 5,-11 16,-3 0,-2-1,-2-2,-4-1,-27 35,32-49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3:47:11.8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1788 0,'-26'3,"-19"6,0 1,0 3,2 2,0 1,-31 18,-27 19,-71 51,57-27,3 6,3 4,5 6,-34 41,57-46,3 4,5 3,3 3,5 2,-10 30,43-68,2 1,3 1,3 2,-10 45,26-78,1 0,2 0,1 0,2 1,1-1,2 1,1 0,2-1,1 0,7 24,1-14,3 0,1-1,2-1,23 35,26 33,13 7,6 2,6-3,4-5,6-4,30 19,-37-43,4-4,3-5,3-4,3-5,17 2,64 20,3-7,175 43,418 71,-159-79,4-27,34-25,48-27,516-49,22-78,-6-42,258-72,356-39,-916 146,-884 92,43-12,-77 13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3:43:07.9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1 273,'2'-2,"0"1,0-1,0 0,0 0,0 0,0 0,-1 0,1-1,0 0,6-7,0 0,43-48,8-3,-42 45,0 1,1 0,1 2,0 0,0 1,2 1,-15 8,0 0,0 1,0 0,0 0,0 0,0 1,1 0,-1 0,1 1,-1 0,1 0,-1 0,0 1,1 0,-1 0,0 1,1-1,-1 1,0 1,0-1,-1 1,1 0,0 1,-1-1,0 1,0 0,0 0,1 2,2 2,-1 0,0 0,-1 1,0-1,0 2,-1-1,0 0,-1 1,0 0,0 0,-1 0,-1 1,0-1,0 1,-1-1,1 10,-3-4,0 0,0-1,-2 1,0-1,-3 10,4-17,-1 0,0 0,0 0,-1-1,0 1,0-1,-1 0,0 0,0 0,-1-1,-1 2,6-8,1 0,-1 1,1-1,0 1,-1-1,1 1,0-1,-1 1,1-1,0 1,-1-1,1 1,0 0,0-1,0 1,0-1,0 1,-1 0,1-1,0 1,0 0,1-1,-1 1,0-1,0 1,0 0,0-1,0 1,1-1,-1 1,0 0,0-1,1 1,20 19,-12-14,1-1,-1 0,1 0,7 1,24 5,1-1,1-3,25 1,-66-8,59 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3:47:12.4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0,'5'5,"0"-1,1-1,-1 1,1-1,-1 0,1 0,0 0,0-1,1 0,4 1,9 4,469 143,-245-81,133 61,-334-113,-2 2,1 1,-2 3,-1 1,9 8,-36-23,-1 0,-1 1,1-1,-1 2,-1 0,0 0,-1 1,0-1,0 2,-2-1,1 1,-2 0,0 1,0-1,-1 1,-1 0,0 0,0 11,-2-3,-2 0,0 0,-1 0,-2 0,0 0,-1-1,-1 1,-1-1,-1-1,-1 1,-1-1,-17 29,-1-1,-2-2,-35 40,-24 19,-5-3,-4-4,-36 23,-58 36,-84 46,156-121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3:47:22.76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5367 507,'0'0,"0"0,-12-9,-11-6,-18-5,-25-8,-25-5,-21-6,-23-2,-17-3,-6 0,-5 2,-11 0,-6 1,4 5,-6 6,-10 8,-7 7,-4 10,-23 10,-1 9,-1 6,-1 12,5 8,11 8,6 11,0 9,11 6,16-1,9-2,13 0,14-4,13 1,20-3,21 1,20-5,57-47,0 1,1 0,1 0,3-4,2-1,0 1,1 0,-2 4,3-4,2-2,-1 1,1 0,0 0,1 3,0-1,1 0,1-1,0 0,0 1,1-1,1 4,1 0,1-1,5 14,0-9,0 0,1 0,1 1,7 5,0 1,3 0,57 57,18 3,-40-45,6 2,79 42,14-11,16-9,21-6,25-5,22-8,19-7,18-4,8-6,9-3,5 2,-4 0,8 1,-5-2,14-4,4-6,16-2,11-1,13-7,6-7,8-10,-13-8,-9-7,-16-3,-17-2,-21 0,-19-7,-23 0,-19-2,-19-2,-26-3,-22-8,-109 30,25-14,-45 18,-1-1,1-4,-18 10,-1 0,0-1,7-9,-15 15,-1-1,-1-1,0 0,-1 0,3-5,-6 8,0 0,0 0,-1-1,0 1,0-1,-1 0,1-1,-3 2,0 1,1-1,-1 1,0-1,-1 1,0-1,0 1,0 0,-1-2,-3-2,1 0,0 1,-1-1,0 1,-1 0,-4-5,-6-5,0 2,-1 1,-13-12,-9-1,-40-25,15 18,-31-12,-99-38,-26 6,-33 5,-28 9,-29 8,-14 6,-23 7,-10 1,-16 4,4 0,2-2,17 1,19 6,27 2,71 9,68 7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3:47:25.24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1931.60828"/>
      <inkml:brushProperty name="anchorY" value="1048.60339"/>
      <inkml:brushProperty name="scaleFactor" value="0.5"/>
    </inkml:brush>
  </inkml:definitions>
  <inkml:trace contextRef="#ctx0" brushRef="#br0">4599 100,'0'0,"0"0,-12-9,-11 0,-18-5,-24 1,-35-1,-30 0,-34 2,-40 4,-26 2,-17 6,-18 1,0-1,-3 0,7-1,13 0,13 7,14 5,22 6,18 8,99-8,-2 4,14-1,-18 11,20-3,-12 9,-61 37,11 8,72-40,-1 5,19-11,-24 28,32-28,-26 38,31-34,-20 38,27-38,-16 42,22-44,2 1,0 7,6-14,1 1,-1 27,5-23,2 0,3 21,1-15,2-1,4 7,0-13,1 1,11 22,-7-31,0 1,1-2,13 15,-6-14,1-1,1-2,17 14,-5-10,2-1,41 22,-19-19,0-2,20 4,25 5,33 4,145 23,33-17,24-10,18-7,6-4,10-5,-2 0,7-2,-4-2,6-4,-6-4,5-7,4-8,-7-9,-6-9,-13-8,-9-6,-17-7,-26-5,-21-4,-17-4,-25-1,-17 3,-18-4,-21 3,-17-4,-21 4,-21-1,-20 1,-21-1,-73 44,1 0,-1-1,0-2,-8 7,0 0,-1-1,0 0,5-10,-9 12,0 2,-1-1,0 0,0 0,0 0,-1 0,0-1,0-1,-3-1,1 1,0 0,-1 0,0 0,0 0,-1 0,-2-5,-5-5,1 2,-1-1,-1 2,-6-7,-7-6,-1 0,-18-14,-1 5,-36-26,17 23,-37-19,9 13,-12-1,-125-44,-35 9,-32 8,-30 7,-21 8,-33 9,-13 11,-14 9,-14 5,5 2,5 0,13-3,16-2,30 3,24 4,29 19,8 16,66 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3:47:37.92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4441.90967"/>
      <inkml:brushProperty name="anchorY" value="1994.18774"/>
      <inkml:brushProperty name="scaleFactor" value="0.5"/>
    </inkml:brush>
  </inkml:definitions>
  <inkml:trace contextRef="#ctx0" brushRef="#br0">1 1,'0'0,"0"0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3:47:40.53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3425.90991"/>
      <inkml:brushProperty name="anchorY" value="978.18768"/>
      <inkml:brushProperty name="scaleFactor" value="0.5"/>
    </inkml:brush>
  </inkml:definitions>
  <inkml:trace contextRef="#ctx0" brushRef="#br0">1 0,'0'0,"0"0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3:43:09.3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1 227,'24'-20,"53"-54,-60 56,1 0,0 1,1 1,1 1,1 1,19-11,-37 23,1 1,0-1,-1 1,1 0,0 0,0 0,-1 1,1-1,0 1,0 0,0 0,0 1,0-1,-1 1,1-1,0 1,0 1,1 0,1 0,-1 1,1 0,-1 0,0 0,0 1,-1 0,1 0,-1 0,2 2,4 6,-1-1,-1 1,0 1,-1 0,0 0,-1 0,0 0,2 12,-5-16,0 1,-1-1,0 1,-1 0,1 0,-2-1,0 1,0 0,-1 0,0 0,0-1,-1 1,-1 0,1-1,-2 0,1 1,-1-1,-1-1,1 1,-2-1,1 1,-1-1,0-1,-1 1,1-1,-2-1,1 1,-1-1,0 0,0-1,0 0,-1 0,-3 1,-56 17,94-26,0 1,1 1,-1 2,1 0,-1 2,0 1,16 4,-8-2,23 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23:43:10.8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1 215,'29'-20,"44"-26,67-32,-114 66,1 0,1 2,-1 0,2 2,-1 1,1 2,11-1,-38 6,1-1,0 1,0 0,-1 0,1 0,0 1,0-1,-1 0,1 1,0 0,-1 0,1 0,0 0,-1 0,0 0,1 1,0-1,-3 0,1 0,-1-1,1 1,-1-1,1 1,-1 0,0 0,1-1,-1 1,0 0,0 0,1-1,-1 1,0 0,0 0,0 0,0-1,0 1,0 0,0 0,-1 0,1 2,-1-1,0 1,0-1,0 0,0 1,0-1,-1 0,1 0,-1 0,0 1,-15 15,12-13,0 1,1-1,-1 1,1-1,0 1,0 1,5-6,-1 0,1 0,0 0,-1 0,1-1,0 1,0 0,-1 0,1-1,0 1,0 0,0-1,0 1,0-1,0 1,0-1,0 0,0 1,0-1,2 0,0 1,6 3,0 0,1 1,-2 0,1 0,0 1,-1 0,0 0,-1 1,1 0,-1 1,-1-1,1 1,3 8,-6-10,-1 0,0 1,-1 0,0 0,0 0,0 0,-1 0,0 0,0 1,0-1,-1 0,-1 0,1 1,-1-1,0 0,-1 0,1 0,-2 0,-1 6,-2-1,1 0,-2 0,0 0,0-1,-1 0,-1 0,1-1,-2 0,1-1,-1 0,-1 0,0-1,0 0,0-1,-1-1,0 1,-1-2,1 0,-1 0,0-1,0-1,0 0,-6-1,-13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8A660-E283-495A-9413-51A64E571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9A21C4-0FD6-40CF-910E-EBAAF433A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29A0C-B8B3-4DE8-8397-CA2E02300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6C174-416E-4239-BE0B-76763CE86DFC}" type="datetimeFigureOut">
              <a:rPr lang="en-CA" smtClean="0"/>
              <a:t>2022-01-28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E7985-DC57-4B21-A815-659B87C66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C0943-AA64-4BC6-A05F-980363A5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0E6D-B91E-4867-9C02-45353085BE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124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C6941-92FA-4980-A994-34C89FE8B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B91FFB-C334-44D4-A3DD-7F304C411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42289-D398-4357-A928-D89022BC9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6C174-416E-4239-BE0B-76763CE86DFC}" type="datetimeFigureOut">
              <a:rPr lang="en-CA" smtClean="0"/>
              <a:t>2022-01-28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0B48F-7755-49C7-87EF-90BB8AC20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4176B-35C2-4B54-B68C-7075B36BB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0E6D-B91E-4867-9C02-45353085BE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4377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BD6DB3-10C6-4F0A-B7FF-4B166ED03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E639D-44B3-4EAA-8CDD-1D7C2D7F5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39EDE-7D15-4347-AACB-AFDF332A0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6C174-416E-4239-BE0B-76763CE86DFC}" type="datetimeFigureOut">
              <a:rPr lang="en-CA" smtClean="0"/>
              <a:t>2022-01-28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7BD26-33B9-4015-BA98-BDFE50703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9D0CA-87C0-48A4-A976-953A7F65C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0E6D-B91E-4867-9C02-45353085BE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5414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0918-9229-4F5F-9704-CDDF60BE2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9DA7E-417B-42DB-B8F7-88B4DF4D6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653B8-4853-4179-86C8-5A700E517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6C174-416E-4239-BE0B-76763CE86DFC}" type="datetimeFigureOut">
              <a:rPr lang="en-CA" smtClean="0"/>
              <a:t>2022-01-28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E603D-0864-483B-9CCF-3347B40E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E7394-D3FE-4AF7-8B14-E13D26666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0E6D-B91E-4867-9C02-45353085BE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4586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CF3C2-8D49-4C90-BF0C-E2DCB254B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F3F5E-A502-451C-8615-8E247986C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2057E-56C4-46AF-9101-DCE70FAF3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6C174-416E-4239-BE0B-76763CE86DFC}" type="datetimeFigureOut">
              <a:rPr lang="en-CA" smtClean="0"/>
              <a:t>2022-01-28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5390C-3950-47BC-BAFB-5039460EF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660BA-32CD-4D57-A7F3-ABBD76F97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0E6D-B91E-4867-9C02-45353085BE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253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A3AA6-FF91-4177-AFC4-15F77C945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BD2F6-B4E8-42B7-A8F0-5C9F7E96AF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AA3A4-3F3F-4EA7-A2F0-71C6DD56C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E0836-7264-4128-945D-FC880F17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6C174-416E-4239-BE0B-76763CE86DFC}" type="datetimeFigureOut">
              <a:rPr lang="en-CA" smtClean="0"/>
              <a:t>2022-01-28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D7BDF-CA62-4609-A9D6-2D018D835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49ED3-B2A5-4852-A773-FC64097D9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0E6D-B91E-4867-9C02-45353085BE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6222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19493-18C3-4DD5-BFB5-DA08D5052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99556-5C69-419B-82B4-C4EC47D8D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00252-FAF5-42A5-81E9-0364D4A28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00D9FE-3093-45AC-A583-F2F0E75FFF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4C6153-E2AA-4211-926A-D987FA0D14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837019-DFA2-4035-A7A1-C30F3D366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6C174-416E-4239-BE0B-76763CE86DFC}" type="datetimeFigureOut">
              <a:rPr lang="en-CA" smtClean="0"/>
              <a:t>2022-01-28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5D6DEB-702E-4456-B059-98F662789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1FC3B0-ED5E-48B0-AE62-E555A6C66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0E6D-B91E-4867-9C02-45353085BE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6877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7A154-8A23-464E-85FB-FB513051B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84C936-C5EE-432E-BDE4-3B34BB8A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6C174-416E-4239-BE0B-76763CE86DFC}" type="datetimeFigureOut">
              <a:rPr lang="en-CA" smtClean="0"/>
              <a:t>2022-01-28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89777A-70F3-4ED6-91C1-085AA9D49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3989FE-1C51-44E6-B9FB-C3783C8CF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0E6D-B91E-4867-9C02-45353085BE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5286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B8F50E-3B58-4269-8F50-E0572AC1C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6C174-416E-4239-BE0B-76763CE86DFC}" type="datetimeFigureOut">
              <a:rPr lang="en-CA" smtClean="0"/>
              <a:t>2022-01-28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783B00-46EC-4419-86F7-C7D94B1B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A51CD-13BD-4486-B78A-25E823721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0E6D-B91E-4867-9C02-45353085BE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7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F3CBC-793C-46FE-94F5-B1029763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B42CC-854C-48F4-BEA9-874E761A6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052E9-2A95-49E1-9D2B-6A9140233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86466-470A-4526-A00D-85A1F4A95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6C174-416E-4239-BE0B-76763CE86DFC}" type="datetimeFigureOut">
              <a:rPr lang="en-CA" smtClean="0"/>
              <a:t>2022-01-28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9570D-5D32-4CF1-B655-3FD0266AB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7FB12-30FD-4647-A955-7D111B24F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0E6D-B91E-4867-9C02-45353085BE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4854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DBFEF-3DDF-4F84-A9D3-82952690A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22B33B-3101-4BFD-B6A2-3ACBCC109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C14FB1-CE96-478D-9502-4A590D227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0D719-284A-42D7-9CE8-0F67466CB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6C174-416E-4239-BE0B-76763CE86DFC}" type="datetimeFigureOut">
              <a:rPr lang="en-CA" smtClean="0"/>
              <a:t>2022-01-28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B6861-BB6A-4E03-BCB4-5D8BF8484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A3097-87FD-4A2E-AED2-5464739E5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0E6D-B91E-4867-9C02-45353085BE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15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6B7C46-793D-4503-8294-056F0106B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2A881-7AA5-45CE-990E-0F6AF536C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6E65F-8A1E-4EEE-8C54-2C981EC7CF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6C174-416E-4239-BE0B-76763CE86DFC}" type="datetimeFigureOut">
              <a:rPr lang="en-CA" smtClean="0"/>
              <a:t>2022-01-28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AEE0F-BCB6-4920-8ABC-1286BF65E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A061F-2888-4ABA-8AAF-76D421DF8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E0E6D-B91E-4867-9C02-45353085BE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1235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2.xml"/><Relationship Id="rId117" Type="http://schemas.openxmlformats.org/officeDocument/2006/relationships/customXml" Target="../ink/ink68.xml"/><Relationship Id="rId21" Type="http://schemas.openxmlformats.org/officeDocument/2006/relationships/image" Target="../media/image13.png"/><Relationship Id="rId42" Type="http://schemas.openxmlformats.org/officeDocument/2006/relationships/customXml" Target="../ink/ink30.xml"/><Relationship Id="rId47" Type="http://schemas.openxmlformats.org/officeDocument/2006/relationships/image" Target="../media/image26.png"/><Relationship Id="rId63" Type="http://schemas.openxmlformats.org/officeDocument/2006/relationships/image" Target="../media/image34.png"/><Relationship Id="rId68" Type="http://schemas.openxmlformats.org/officeDocument/2006/relationships/customXml" Target="../ink/ink43.xml"/><Relationship Id="rId84" Type="http://schemas.openxmlformats.org/officeDocument/2006/relationships/customXml" Target="../ink/ink51.xml"/><Relationship Id="rId89" Type="http://schemas.openxmlformats.org/officeDocument/2006/relationships/image" Target="../media/image47.png"/><Relationship Id="rId112" Type="http://schemas.openxmlformats.org/officeDocument/2006/relationships/image" Target="../media/image58.png"/><Relationship Id="rId16" Type="http://schemas.openxmlformats.org/officeDocument/2006/relationships/customXml" Target="../ink/ink17.xml"/><Relationship Id="rId107" Type="http://schemas.openxmlformats.org/officeDocument/2006/relationships/customXml" Target="../ink/ink63.xml"/><Relationship Id="rId11" Type="http://schemas.openxmlformats.org/officeDocument/2006/relationships/image" Target="../media/image5.png"/><Relationship Id="rId32" Type="http://schemas.openxmlformats.org/officeDocument/2006/relationships/customXml" Target="../ink/ink25.xml"/><Relationship Id="rId37" Type="http://schemas.openxmlformats.org/officeDocument/2006/relationships/image" Target="../media/image21.png"/><Relationship Id="rId53" Type="http://schemas.openxmlformats.org/officeDocument/2006/relationships/image" Target="../media/image29.png"/><Relationship Id="rId58" Type="http://schemas.openxmlformats.org/officeDocument/2006/relationships/customXml" Target="../ink/ink38.xml"/><Relationship Id="rId74" Type="http://schemas.openxmlformats.org/officeDocument/2006/relationships/customXml" Target="../ink/ink46.xml"/><Relationship Id="rId79" Type="http://schemas.openxmlformats.org/officeDocument/2006/relationships/image" Target="../media/image42.png"/><Relationship Id="rId102" Type="http://schemas.openxmlformats.org/officeDocument/2006/relationships/customXml" Target="../ink/ink60.xml"/><Relationship Id="rId123" Type="http://schemas.openxmlformats.org/officeDocument/2006/relationships/customXml" Target="../ink/ink71.xml"/><Relationship Id="rId5" Type="http://schemas.openxmlformats.org/officeDocument/2006/relationships/image" Target="../media/image2.png"/><Relationship Id="rId90" Type="http://schemas.openxmlformats.org/officeDocument/2006/relationships/customXml" Target="../ink/ink54.xml"/><Relationship Id="rId95" Type="http://schemas.openxmlformats.org/officeDocument/2006/relationships/image" Target="../media/image50.png"/><Relationship Id="rId22" Type="http://schemas.openxmlformats.org/officeDocument/2006/relationships/customXml" Target="../ink/ink20.xml"/><Relationship Id="rId27" Type="http://schemas.openxmlformats.org/officeDocument/2006/relationships/image" Target="../media/image16.png"/><Relationship Id="rId43" Type="http://schemas.openxmlformats.org/officeDocument/2006/relationships/image" Target="../media/image24.png"/><Relationship Id="rId48" Type="http://schemas.openxmlformats.org/officeDocument/2006/relationships/customXml" Target="../ink/ink33.xml"/><Relationship Id="rId64" Type="http://schemas.openxmlformats.org/officeDocument/2006/relationships/customXml" Target="../ink/ink41.xml"/><Relationship Id="rId69" Type="http://schemas.openxmlformats.org/officeDocument/2006/relationships/image" Target="../media/image37.png"/><Relationship Id="rId113" Type="http://schemas.openxmlformats.org/officeDocument/2006/relationships/customXml" Target="../ink/ink66.xml"/><Relationship Id="rId118" Type="http://schemas.openxmlformats.org/officeDocument/2006/relationships/image" Target="../media/image61.png"/><Relationship Id="rId80" Type="http://schemas.openxmlformats.org/officeDocument/2006/relationships/customXml" Target="../ink/ink49.xml"/><Relationship Id="rId85" Type="http://schemas.openxmlformats.org/officeDocument/2006/relationships/image" Target="../media/image45.png"/><Relationship Id="rId12" Type="http://schemas.openxmlformats.org/officeDocument/2006/relationships/customXml" Target="../ink/ink15.xml"/><Relationship Id="rId17" Type="http://schemas.openxmlformats.org/officeDocument/2006/relationships/image" Target="../media/image11.png"/><Relationship Id="rId33" Type="http://schemas.openxmlformats.org/officeDocument/2006/relationships/image" Target="../media/image19.png"/><Relationship Id="rId38" Type="http://schemas.openxmlformats.org/officeDocument/2006/relationships/customXml" Target="../ink/ink28.xml"/><Relationship Id="rId59" Type="http://schemas.openxmlformats.org/officeDocument/2006/relationships/image" Target="../media/image32.png"/><Relationship Id="rId103" Type="http://schemas.openxmlformats.org/officeDocument/2006/relationships/image" Target="../media/image54.png"/><Relationship Id="rId108" Type="http://schemas.openxmlformats.org/officeDocument/2006/relationships/image" Target="../media/image56.png"/><Relationship Id="rId124" Type="http://schemas.openxmlformats.org/officeDocument/2006/relationships/image" Target="../media/image64.png"/><Relationship Id="rId54" Type="http://schemas.openxmlformats.org/officeDocument/2006/relationships/customXml" Target="../ink/ink36.xml"/><Relationship Id="rId70" Type="http://schemas.openxmlformats.org/officeDocument/2006/relationships/customXml" Target="../ink/ink44.xml"/><Relationship Id="rId75" Type="http://schemas.openxmlformats.org/officeDocument/2006/relationships/image" Target="../media/image40.png"/><Relationship Id="rId91" Type="http://schemas.openxmlformats.org/officeDocument/2006/relationships/image" Target="../media/image48.png"/><Relationship Id="rId96" Type="http://schemas.openxmlformats.org/officeDocument/2006/relationships/customXml" Target="../ink/ink5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23" Type="http://schemas.openxmlformats.org/officeDocument/2006/relationships/image" Target="../media/image14.png"/><Relationship Id="rId28" Type="http://schemas.openxmlformats.org/officeDocument/2006/relationships/customXml" Target="../ink/ink23.xml"/><Relationship Id="rId49" Type="http://schemas.openxmlformats.org/officeDocument/2006/relationships/image" Target="../media/image27.png"/><Relationship Id="rId114" Type="http://schemas.openxmlformats.org/officeDocument/2006/relationships/image" Target="../media/image59.png"/><Relationship Id="rId119" Type="http://schemas.openxmlformats.org/officeDocument/2006/relationships/customXml" Target="../ink/ink69.xml"/><Relationship Id="rId44" Type="http://schemas.openxmlformats.org/officeDocument/2006/relationships/customXml" Target="../ink/ink31.xml"/><Relationship Id="rId60" Type="http://schemas.openxmlformats.org/officeDocument/2006/relationships/customXml" Target="../ink/ink39.xml"/><Relationship Id="rId65" Type="http://schemas.openxmlformats.org/officeDocument/2006/relationships/image" Target="../media/image35.png"/><Relationship Id="rId81" Type="http://schemas.openxmlformats.org/officeDocument/2006/relationships/image" Target="../media/image43.png"/><Relationship Id="rId86" Type="http://schemas.openxmlformats.org/officeDocument/2006/relationships/customXml" Target="../ink/ink52.xml"/><Relationship Id="rId13" Type="http://schemas.openxmlformats.org/officeDocument/2006/relationships/image" Target="../media/image6.png"/><Relationship Id="rId18" Type="http://schemas.openxmlformats.org/officeDocument/2006/relationships/customXml" Target="../ink/ink18.xml"/><Relationship Id="rId39" Type="http://schemas.openxmlformats.org/officeDocument/2006/relationships/image" Target="../media/image22.png"/><Relationship Id="rId109" Type="http://schemas.openxmlformats.org/officeDocument/2006/relationships/customXml" Target="../ink/ink64.xml"/><Relationship Id="rId34" Type="http://schemas.openxmlformats.org/officeDocument/2006/relationships/customXml" Target="../ink/ink26.xml"/><Relationship Id="rId50" Type="http://schemas.openxmlformats.org/officeDocument/2006/relationships/customXml" Target="../ink/ink34.xml"/><Relationship Id="rId55" Type="http://schemas.openxmlformats.org/officeDocument/2006/relationships/image" Target="../media/image30.png"/><Relationship Id="rId76" Type="http://schemas.openxmlformats.org/officeDocument/2006/relationships/customXml" Target="../ink/ink47.xml"/><Relationship Id="rId97" Type="http://schemas.openxmlformats.org/officeDocument/2006/relationships/image" Target="../media/image51.png"/><Relationship Id="rId104" Type="http://schemas.openxmlformats.org/officeDocument/2006/relationships/customXml" Target="../ink/ink61.xml"/><Relationship Id="rId120" Type="http://schemas.openxmlformats.org/officeDocument/2006/relationships/image" Target="../media/image62.png"/><Relationship Id="rId125" Type="http://schemas.openxmlformats.org/officeDocument/2006/relationships/customXml" Target="../ink/ink72.xml"/><Relationship Id="rId7" Type="http://schemas.openxmlformats.org/officeDocument/2006/relationships/image" Target="../media/image3.png"/><Relationship Id="rId71" Type="http://schemas.openxmlformats.org/officeDocument/2006/relationships/image" Target="../media/image38.png"/><Relationship Id="rId92" Type="http://schemas.openxmlformats.org/officeDocument/2006/relationships/customXml" Target="../ink/ink55.xml"/><Relationship Id="rId2" Type="http://schemas.openxmlformats.org/officeDocument/2006/relationships/customXml" Target="../ink/ink10.xml"/><Relationship Id="rId29" Type="http://schemas.openxmlformats.org/officeDocument/2006/relationships/image" Target="../media/image17.png"/><Relationship Id="rId24" Type="http://schemas.openxmlformats.org/officeDocument/2006/relationships/customXml" Target="../ink/ink21.xml"/><Relationship Id="rId40" Type="http://schemas.openxmlformats.org/officeDocument/2006/relationships/customXml" Target="../ink/ink29.xml"/><Relationship Id="rId45" Type="http://schemas.openxmlformats.org/officeDocument/2006/relationships/image" Target="../media/image25.png"/><Relationship Id="rId66" Type="http://schemas.openxmlformats.org/officeDocument/2006/relationships/customXml" Target="../ink/ink42.xml"/><Relationship Id="rId87" Type="http://schemas.openxmlformats.org/officeDocument/2006/relationships/image" Target="../media/image46.png"/><Relationship Id="rId110" Type="http://schemas.openxmlformats.org/officeDocument/2006/relationships/image" Target="../media/image57.png"/><Relationship Id="rId115" Type="http://schemas.openxmlformats.org/officeDocument/2006/relationships/customXml" Target="../ink/ink67.xml"/><Relationship Id="rId61" Type="http://schemas.openxmlformats.org/officeDocument/2006/relationships/image" Target="../media/image33.png"/><Relationship Id="rId82" Type="http://schemas.openxmlformats.org/officeDocument/2006/relationships/customXml" Target="../ink/ink50.xml"/><Relationship Id="rId19" Type="http://schemas.openxmlformats.org/officeDocument/2006/relationships/image" Target="../media/image12.png"/><Relationship Id="rId14" Type="http://schemas.openxmlformats.org/officeDocument/2006/relationships/customXml" Target="../ink/ink16.xml"/><Relationship Id="rId30" Type="http://schemas.openxmlformats.org/officeDocument/2006/relationships/customXml" Target="../ink/ink24.xml"/><Relationship Id="rId35" Type="http://schemas.openxmlformats.org/officeDocument/2006/relationships/image" Target="../media/image20.png"/><Relationship Id="rId56" Type="http://schemas.openxmlformats.org/officeDocument/2006/relationships/customXml" Target="../ink/ink37.xml"/><Relationship Id="rId77" Type="http://schemas.openxmlformats.org/officeDocument/2006/relationships/image" Target="../media/image41.png"/><Relationship Id="rId100" Type="http://schemas.openxmlformats.org/officeDocument/2006/relationships/customXml" Target="../ink/ink59.xml"/><Relationship Id="rId105" Type="http://schemas.openxmlformats.org/officeDocument/2006/relationships/image" Target="../media/image55.png"/><Relationship Id="rId126" Type="http://schemas.openxmlformats.org/officeDocument/2006/relationships/image" Target="../media/image65.png"/><Relationship Id="rId8" Type="http://schemas.openxmlformats.org/officeDocument/2006/relationships/customXml" Target="../ink/ink13.xml"/><Relationship Id="rId51" Type="http://schemas.openxmlformats.org/officeDocument/2006/relationships/image" Target="../media/image28.png"/><Relationship Id="rId72" Type="http://schemas.openxmlformats.org/officeDocument/2006/relationships/customXml" Target="../ink/ink45.xml"/><Relationship Id="rId93" Type="http://schemas.openxmlformats.org/officeDocument/2006/relationships/image" Target="../media/image49.png"/><Relationship Id="rId98" Type="http://schemas.openxmlformats.org/officeDocument/2006/relationships/customXml" Target="../ink/ink58.xml"/><Relationship Id="rId121" Type="http://schemas.openxmlformats.org/officeDocument/2006/relationships/customXml" Target="../ink/ink70.xml"/><Relationship Id="rId3" Type="http://schemas.openxmlformats.org/officeDocument/2006/relationships/image" Target="../media/image1.png"/><Relationship Id="rId25" Type="http://schemas.openxmlformats.org/officeDocument/2006/relationships/image" Target="../media/image15.png"/><Relationship Id="rId46" Type="http://schemas.openxmlformats.org/officeDocument/2006/relationships/customXml" Target="../ink/ink32.xml"/><Relationship Id="rId67" Type="http://schemas.openxmlformats.org/officeDocument/2006/relationships/image" Target="../media/image36.png"/><Relationship Id="rId116" Type="http://schemas.openxmlformats.org/officeDocument/2006/relationships/image" Target="../media/image60.png"/><Relationship Id="rId20" Type="http://schemas.openxmlformats.org/officeDocument/2006/relationships/customXml" Target="../ink/ink19.xml"/><Relationship Id="rId41" Type="http://schemas.openxmlformats.org/officeDocument/2006/relationships/image" Target="../media/image23.png"/><Relationship Id="rId62" Type="http://schemas.openxmlformats.org/officeDocument/2006/relationships/customXml" Target="../ink/ink40.xml"/><Relationship Id="rId83" Type="http://schemas.openxmlformats.org/officeDocument/2006/relationships/image" Target="../media/image44.png"/><Relationship Id="rId88" Type="http://schemas.openxmlformats.org/officeDocument/2006/relationships/customXml" Target="../ink/ink53.xml"/><Relationship Id="rId111" Type="http://schemas.openxmlformats.org/officeDocument/2006/relationships/customXml" Target="../ink/ink65.xml"/><Relationship Id="rId15" Type="http://schemas.openxmlformats.org/officeDocument/2006/relationships/image" Target="../media/image10.png"/><Relationship Id="rId36" Type="http://schemas.openxmlformats.org/officeDocument/2006/relationships/customXml" Target="../ink/ink27.xml"/><Relationship Id="rId57" Type="http://schemas.openxmlformats.org/officeDocument/2006/relationships/image" Target="../media/image31.png"/><Relationship Id="rId106" Type="http://schemas.openxmlformats.org/officeDocument/2006/relationships/customXml" Target="../ink/ink62.xml"/><Relationship Id="rId10" Type="http://schemas.openxmlformats.org/officeDocument/2006/relationships/customXml" Target="../ink/ink14.xml"/><Relationship Id="rId31" Type="http://schemas.openxmlformats.org/officeDocument/2006/relationships/image" Target="../media/image18.png"/><Relationship Id="rId52" Type="http://schemas.openxmlformats.org/officeDocument/2006/relationships/customXml" Target="../ink/ink35.xml"/><Relationship Id="rId73" Type="http://schemas.openxmlformats.org/officeDocument/2006/relationships/image" Target="../media/image39.png"/><Relationship Id="rId78" Type="http://schemas.openxmlformats.org/officeDocument/2006/relationships/customXml" Target="../ink/ink48.xml"/><Relationship Id="rId94" Type="http://schemas.openxmlformats.org/officeDocument/2006/relationships/customXml" Target="../ink/ink56.xml"/><Relationship Id="rId99" Type="http://schemas.openxmlformats.org/officeDocument/2006/relationships/image" Target="../media/image52.png"/><Relationship Id="rId101" Type="http://schemas.openxmlformats.org/officeDocument/2006/relationships/image" Target="../media/image53.png"/><Relationship Id="rId122" Type="http://schemas.openxmlformats.org/officeDocument/2006/relationships/image" Target="../media/image63.png"/><Relationship Id="rId4" Type="http://schemas.openxmlformats.org/officeDocument/2006/relationships/customXml" Target="../ink/ink11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73.xml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customXml" Target="../ink/ink74.xml"/><Relationship Id="rId4" Type="http://schemas.openxmlformats.org/officeDocument/2006/relationships/image" Target="../media/image66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7A57A-2871-4D4E-B46A-176FCA7ECF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Trig Optimization Word Problems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2C2056-4D37-4BAD-A34D-B86FEED132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/>
              <a:t>Part 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84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61F3D-D4BB-42F4-B8B7-EE1247FF3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86990-CAE3-4C5D-832E-35B0E7CAE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Determine the greatest possible area of the trapezoid shown below; you are given three side lengths and the top side is as long as you need it to be.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30950B-A6A2-4A6C-B9E0-CE4F3E68FA2A}"/>
              </a:ext>
            </a:extLst>
          </p:cNvPr>
          <p:cNvCxnSpPr/>
          <p:nvPr/>
        </p:nvCxnSpPr>
        <p:spPr>
          <a:xfrm>
            <a:off x="3341914" y="3167743"/>
            <a:ext cx="838200" cy="794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0C5F77-1509-4D0D-A83A-9B73A09CCBA8}"/>
              </a:ext>
            </a:extLst>
          </p:cNvPr>
          <p:cNvCxnSpPr/>
          <p:nvPr/>
        </p:nvCxnSpPr>
        <p:spPr>
          <a:xfrm>
            <a:off x="4180114" y="3962400"/>
            <a:ext cx="19158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75B21F-382F-41DF-BEE0-444771DA567B}"/>
              </a:ext>
            </a:extLst>
          </p:cNvPr>
          <p:cNvCxnSpPr/>
          <p:nvPr/>
        </p:nvCxnSpPr>
        <p:spPr>
          <a:xfrm flipV="1">
            <a:off x="6096000" y="3167743"/>
            <a:ext cx="794657" cy="794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14A76A-4071-40DB-8228-BF4CEE6D86A0}"/>
              </a:ext>
            </a:extLst>
          </p:cNvPr>
          <p:cNvCxnSpPr/>
          <p:nvPr/>
        </p:nvCxnSpPr>
        <p:spPr>
          <a:xfrm>
            <a:off x="2895600" y="3167743"/>
            <a:ext cx="426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FCE7174-BAF1-41F8-A35A-A88D8E9DEF61}"/>
                  </a:ext>
                </a:extLst>
              </p14:cNvPr>
              <p14:cNvContentPartPr/>
              <p14:nvPr/>
            </p14:nvContentPartPr>
            <p14:xfrm>
              <a:off x="3076114" y="3949971"/>
              <a:ext cx="1055880" cy="52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FCE7174-BAF1-41F8-A35A-A88D8E9DEF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67474" y="3940971"/>
                <a:ext cx="1073520" cy="70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8A7F6BE4-D97A-403A-8D2F-B1A64242E456}"/>
              </a:ext>
            </a:extLst>
          </p:cNvPr>
          <p:cNvGrpSpPr/>
          <p:nvPr/>
        </p:nvGrpSpPr>
        <p:grpSpPr>
          <a:xfrm>
            <a:off x="3548434" y="3659091"/>
            <a:ext cx="510840" cy="303120"/>
            <a:chOff x="3548434" y="3659091"/>
            <a:chExt cx="510840" cy="30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1288E70-E6F1-4836-B5E8-A3B12C5B6429}"/>
                    </a:ext>
                  </a:extLst>
                </p14:cNvPr>
                <p14:cNvContentPartPr/>
                <p14:nvPr/>
              </p14:nvContentPartPr>
              <p14:xfrm>
                <a:off x="3548434" y="3659091"/>
                <a:ext cx="274320" cy="2656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1288E70-E6F1-4836-B5E8-A3B12C5B642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39434" y="3650091"/>
                  <a:ext cx="29196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8F8D4A3-98D4-49DC-AADE-BA11327F7213}"/>
                    </a:ext>
                  </a:extLst>
                </p14:cNvPr>
                <p14:cNvContentPartPr/>
                <p14:nvPr/>
              </p14:nvContentPartPr>
              <p14:xfrm>
                <a:off x="3810514" y="3814971"/>
                <a:ext cx="248760" cy="1472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8F8D4A3-98D4-49DC-AADE-BA11327F721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801874" y="3805971"/>
                  <a:ext cx="266400" cy="16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8BABCBB-96A2-4DC7-8076-8F6B94F5D914}"/>
              </a:ext>
            </a:extLst>
          </p:cNvPr>
          <p:cNvGrpSpPr/>
          <p:nvPr/>
        </p:nvGrpSpPr>
        <p:grpSpPr>
          <a:xfrm>
            <a:off x="5825434" y="3700131"/>
            <a:ext cx="1380600" cy="323640"/>
            <a:chOff x="5825434" y="3700131"/>
            <a:chExt cx="1380600" cy="32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E5A34E3-E55D-460B-A9D6-D6A22E68D0C3}"/>
                    </a:ext>
                  </a:extLst>
                </p14:cNvPr>
                <p14:cNvContentPartPr/>
                <p14:nvPr/>
              </p14:nvContentPartPr>
              <p14:xfrm>
                <a:off x="6344914" y="3700131"/>
                <a:ext cx="212760" cy="288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E5A34E3-E55D-460B-A9D6-D6A22E68D0C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36274" y="3691491"/>
                  <a:ext cx="23040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0D268EE-BA10-46FE-AA10-C1B3A2487828}"/>
                    </a:ext>
                  </a:extLst>
                </p14:cNvPr>
                <p14:cNvContentPartPr/>
                <p14:nvPr/>
              </p14:nvContentPartPr>
              <p14:xfrm>
                <a:off x="6163474" y="3784011"/>
                <a:ext cx="271080" cy="178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0D268EE-BA10-46FE-AA10-C1B3A248782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154834" y="3775011"/>
                  <a:ext cx="2887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E3EC87C-66A2-4F4B-AAA1-C3F2E8E2A2BF}"/>
                    </a:ext>
                  </a:extLst>
                </p14:cNvPr>
                <p14:cNvContentPartPr/>
                <p14:nvPr/>
              </p14:nvContentPartPr>
              <p14:xfrm>
                <a:off x="5825434" y="3982731"/>
                <a:ext cx="1380600" cy="41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E3EC87C-66A2-4F4B-AAA1-C3F2E8E2A2B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816794" y="3974091"/>
                  <a:ext cx="1398240" cy="58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39146FA-F055-49B1-8377-C97BE07F33D7}"/>
                  </a:ext>
                </a:extLst>
              </p14:cNvPr>
              <p14:cNvContentPartPr/>
              <p14:nvPr/>
            </p14:nvContentPartPr>
            <p14:xfrm>
              <a:off x="3753634" y="3383331"/>
              <a:ext cx="283680" cy="1861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39146FA-F055-49B1-8377-C97BE07F33D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44994" y="3374691"/>
                <a:ext cx="30132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734C5C9-B5D0-40EC-B0DA-9D9D5B21CE80}"/>
                  </a:ext>
                </a:extLst>
              </p14:cNvPr>
              <p14:cNvContentPartPr/>
              <p14:nvPr/>
            </p14:nvContentPartPr>
            <p14:xfrm>
              <a:off x="6150514" y="3425811"/>
              <a:ext cx="207720" cy="1807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734C5C9-B5D0-40EC-B0DA-9D9D5B21CE8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41874" y="3416811"/>
                <a:ext cx="22536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26A6B49-A1A7-415A-B580-62E4CD7A2DAB}"/>
                  </a:ext>
                </a:extLst>
              </p14:cNvPr>
              <p14:cNvContentPartPr/>
              <p14:nvPr/>
            </p14:nvContentPartPr>
            <p14:xfrm>
              <a:off x="5002114" y="3763491"/>
              <a:ext cx="226080" cy="2019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26A6B49-A1A7-415A-B580-62E4CD7A2DA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993474" y="3754491"/>
                <a:ext cx="243720" cy="21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7742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61F3D-D4BB-42F4-B8B7-EE1247FF3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86990-CAE3-4C5D-832E-35B0E7CAE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30950B-A6A2-4A6C-B9E0-CE4F3E68FA2A}"/>
              </a:ext>
            </a:extLst>
          </p:cNvPr>
          <p:cNvCxnSpPr/>
          <p:nvPr/>
        </p:nvCxnSpPr>
        <p:spPr>
          <a:xfrm>
            <a:off x="3341914" y="3167743"/>
            <a:ext cx="838200" cy="794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0C5F77-1509-4D0D-A83A-9B73A09CCBA8}"/>
              </a:ext>
            </a:extLst>
          </p:cNvPr>
          <p:cNvCxnSpPr/>
          <p:nvPr/>
        </p:nvCxnSpPr>
        <p:spPr>
          <a:xfrm>
            <a:off x="4180114" y="3962400"/>
            <a:ext cx="19158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75B21F-382F-41DF-BEE0-444771DA567B}"/>
              </a:ext>
            </a:extLst>
          </p:cNvPr>
          <p:cNvCxnSpPr/>
          <p:nvPr/>
        </p:nvCxnSpPr>
        <p:spPr>
          <a:xfrm flipV="1">
            <a:off x="6096000" y="3167743"/>
            <a:ext cx="794657" cy="794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14A76A-4071-40DB-8228-BF4CEE6D86A0}"/>
              </a:ext>
            </a:extLst>
          </p:cNvPr>
          <p:cNvCxnSpPr/>
          <p:nvPr/>
        </p:nvCxnSpPr>
        <p:spPr>
          <a:xfrm>
            <a:off x="2895600" y="3167743"/>
            <a:ext cx="426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FCE7174-BAF1-41F8-A35A-A88D8E9DEF61}"/>
                  </a:ext>
                </a:extLst>
              </p14:cNvPr>
              <p14:cNvContentPartPr/>
              <p14:nvPr/>
            </p14:nvContentPartPr>
            <p14:xfrm>
              <a:off x="3076114" y="3949971"/>
              <a:ext cx="1055880" cy="52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FCE7174-BAF1-41F8-A35A-A88D8E9DEF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67474" y="3940971"/>
                <a:ext cx="1073520" cy="70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8A7F6BE4-D97A-403A-8D2F-B1A64242E456}"/>
              </a:ext>
            </a:extLst>
          </p:cNvPr>
          <p:cNvGrpSpPr/>
          <p:nvPr/>
        </p:nvGrpSpPr>
        <p:grpSpPr>
          <a:xfrm>
            <a:off x="3548434" y="3659091"/>
            <a:ext cx="510840" cy="303120"/>
            <a:chOff x="3548434" y="3659091"/>
            <a:chExt cx="510840" cy="30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1288E70-E6F1-4836-B5E8-A3B12C5B6429}"/>
                    </a:ext>
                  </a:extLst>
                </p14:cNvPr>
                <p14:cNvContentPartPr/>
                <p14:nvPr/>
              </p14:nvContentPartPr>
              <p14:xfrm>
                <a:off x="3548434" y="3659091"/>
                <a:ext cx="274320" cy="2656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1288E70-E6F1-4836-B5E8-A3B12C5B642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39434" y="3650091"/>
                  <a:ext cx="29196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8F8D4A3-98D4-49DC-AADE-BA11327F7213}"/>
                    </a:ext>
                  </a:extLst>
                </p14:cNvPr>
                <p14:cNvContentPartPr/>
                <p14:nvPr/>
              </p14:nvContentPartPr>
              <p14:xfrm>
                <a:off x="3810514" y="3814971"/>
                <a:ext cx="248760" cy="1472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8F8D4A3-98D4-49DC-AADE-BA11327F721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801874" y="3805971"/>
                  <a:ext cx="266400" cy="16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8BABCBB-96A2-4DC7-8076-8F6B94F5D914}"/>
              </a:ext>
            </a:extLst>
          </p:cNvPr>
          <p:cNvGrpSpPr/>
          <p:nvPr/>
        </p:nvGrpSpPr>
        <p:grpSpPr>
          <a:xfrm>
            <a:off x="5825434" y="3700131"/>
            <a:ext cx="1380600" cy="323640"/>
            <a:chOff x="5825434" y="3700131"/>
            <a:chExt cx="1380600" cy="32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E5A34E3-E55D-460B-A9D6-D6A22E68D0C3}"/>
                    </a:ext>
                  </a:extLst>
                </p14:cNvPr>
                <p14:cNvContentPartPr/>
                <p14:nvPr/>
              </p14:nvContentPartPr>
              <p14:xfrm>
                <a:off x="6344914" y="3700131"/>
                <a:ext cx="212760" cy="288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E5A34E3-E55D-460B-A9D6-D6A22E68D0C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36274" y="3691491"/>
                  <a:ext cx="23040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0D268EE-BA10-46FE-AA10-C1B3A2487828}"/>
                    </a:ext>
                  </a:extLst>
                </p14:cNvPr>
                <p14:cNvContentPartPr/>
                <p14:nvPr/>
              </p14:nvContentPartPr>
              <p14:xfrm>
                <a:off x="6163474" y="3784011"/>
                <a:ext cx="271080" cy="178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0D268EE-BA10-46FE-AA10-C1B3A248782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154834" y="3775011"/>
                  <a:ext cx="2887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E3EC87C-66A2-4F4B-AAA1-C3F2E8E2A2BF}"/>
                    </a:ext>
                  </a:extLst>
                </p14:cNvPr>
                <p14:cNvContentPartPr/>
                <p14:nvPr/>
              </p14:nvContentPartPr>
              <p14:xfrm>
                <a:off x="5825434" y="3982731"/>
                <a:ext cx="1380600" cy="41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E3EC87C-66A2-4F4B-AAA1-C3F2E8E2A2B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816794" y="3974091"/>
                  <a:ext cx="1398240" cy="58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8FAA1FF-7863-4190-A9DC-92699563DC56}"/>
                  </a:ext>
                </a:extLst>
              </p14:cNvPr>
              <p14:cNvContentPartPr/>
              <p14:nvPr/>
            </p14:nvContentPartPr>
            <p14:xfrm>
              <a:off x="6150514" y="3200451"/>
              <a:ext cx="25560" cy="715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8FAA1FF-7863-4190-A9DC-92699563DC5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141874" y="3191811"/>
                <a:ext cx="43200" cy="73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0CB838A-6EDA-40D2-8763-CB648441B1DA}"/>
                  </a:ext>
                </a:extLst>
              </p14:cNvPr>
              <p14:cNvContentPartPr/>
              <p14:nvPr/>
            </p14:nvContentPartPr>
            <p14:xfrm>
              <a:off x="4169434" y="3236811"/>
              <a:ext cx="51840" cy="774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0CB838A-6EDA-40D2-8763-CB648441B1D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160434" y="3227811"/>
                <a:ext cx="69480" cy="79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587F117-54CE-4D05-A140-77232AF9F4C5}"/>
                  </a:ext>
                </a:extLst>
              </p14:cNvPr>
              <p14:cNvContentPartPr/>
              <p14:nvPr/>
            </p14:nvContentPartPr>
            <p14:xfrm>
              <a:off x="6459394" y="3278571"/>
              <a:ext cx="165600" cy="2206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587F117-54CE-4D05-A140-77232AF9F4C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450754" y="3269571"/>
                <a:ext cx="18324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E05E12D-4008-45AC-B3E6-F104DDF15773}"/>
                  </a:ext>
                </a:extLst>
              </p14:cNvPr>
              <p14:cNvContentPartPr/>
              <p14:nvPr/>
            </p14:nvContentPartPr>
            <p14:xfrm>
              <a:off x="3722674" y="3340491"/>
              <a:ext cx="167760" cy="1710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E05E12D-4008-45AC-B3E6-F104DDF1577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14034" y="3331851"/>
                <a:ext cx="18540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9E4B247-91EF-470C-99A8-77E4008E6E5D}"/>
                  </a:ext>
                </a:extLst>
              </p14:cNvPr>
              <p14:cNvContentPartPr/>
              <p14:nvPr/>
            </p14:nvContentPartPr>
            <p14:xfrm>
              <a:off x="6281914" y="3540651"/>
              <a:ext cx="155880" cy="1501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9E4B247-91EF-470C-99A8-77E4008E6E5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272914" y="3531651"/>
                <a:ext cx="17352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8796F1B-5491-4464-84B5-D221228FCDEF}"/>
                  </a:ext>
                </a:extLst>
              </p14:cNvPr>
              <p14:cNvContentPartPr/>
              <p14:nvPr/>
            </p14:nvContentPartPr>
            <p14:xfrm>
              <a:off x="4912834" y="3805971"/>
              <a:ext cx="97920" cy="2487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8796F1B-5491-4464-84B5-D221228FCDE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904194" y="3796971"/>
                <a:ext cx="11556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1DACD3E-DCB4-488E-81E9-4D6DB1B8651E}"/>
                  </a:ext>
                </a:extLst>
              </p14:cNvPr>
              <p14:cNvContentPartPr/>
              <p14:nvPr/>
            </p14:nvContentPartPr>
            <p14:xfrm>
              <a:off x="2405074" y="4854651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1DACD3E-DCB4-488E-81E9-4D6DB1B8651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96434" y="484601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ED68200-2439-4A43-9054-0FBE4A1179C6}"/>
                  </a:ext>
                </a:extLst>
              </p14:cNvPr>
              <p14:cNvContentPartPr/>
              <p14:nvPr/>
            </p14:nvContentPartPr>
            <p14:xfrm>
              <a:off x="6486394" y="2778531"/>
              <a:ext cx="224640" cy="3013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ED68200-2439-4A43-9054-0FBE4A1179C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477754" y="2769531"/>
                <a:ext cx="24228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6FBB1C8-4600-45A7-BBE4-2FFC578531E0}"/>
                  </a:ext>
                </a:extLst>
              </p14:cNvPr>
              <p14:cNvContentPartPr/>
              <p14:nvPr/>
            </p14:nvContentPartPr>
            <p14:xfrm>
              <a:off x="3689194" y="2778531"/>
              <a:ext cx="137880" cy="335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6FBB1C8-4600-45A7-BBE4-2FFC578531E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680194" y="2769531"/>
                <a:ext cx="15552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A0A9571-BC6A-4550-B4FF-4176496D1214}"/>
                  </a:ext>
                </a:extLst>
              </p14:cNvPr>
              <p14:cNvContentPartPr/>
              <p14:nvPr/>
            </p14:nvContentPartPr>
            <p14:xfrm>
              <a:off x="4313794" y="3497091"/>
              <a:ext cx="113040" cy="3110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A0A9571-BC6A-4550-B4FF-4176496D121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304794" y="3488451"/>
                <a:ext cx="13068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C341DED-0BA5-466F-9C80-7A66019D6E5B}"/>
                  </a:ext>
                </a:extLst>
              </p14:cNvPr>
              <p14:cNvContentPartPr/>
              <p14:nvPr/>
            </p14:nvContentPartPr>
            <p14:xfrm>
              <a:off x="5897434" y="3466131"/>
              <a:ext cx="165240" cy="2458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C341DED-0BA5-466F-9C80-7A66019D6E5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888794" y="3457491"/>
                <a:ext cx="182880" cy="26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7CEC779B-0D8E-425C-91D7-BE6196846998}"/>
              </a:ext>
            </a:extLst>
          </p:cNvPr>
          <p:cNvGrpSpPr/>
          <p:nvPr/>
        </p:nvGrpSpPr>
        <p:grpSpPr>
          <a:xfrm>
            <a:off x="8107834" y="3731811"/>
            <a:ext cx="1352880" cy="338040"/>
            <a:chOff x="8107834" y="3731811"/>
            <a:chExt cx="1352880" cy="33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2E152B0-1A89-4B86-B6D2-9C0661808896}"/>
                    </a:ext>
                  </a:extLst>
                </p14:cNvPr>
                <p14:cNvContentPartPr/>
                <p14:nvPr/>
              </p14:nvContentPartPr>
              <p14:xfrm>
                <a:off x="8107834" y="3815331"/>
                <a:ext cx="209520" cy="1512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2E152B0-1A89-4B86-B6D2-9C066180889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098834" y="3806691"/>
                  <a:ext cx="2271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F4149F6-DCFA-4AB6-A330-282A112EB70B}"/>
                    </a:ext>
                  </a:extLst>
                </p14:cNvPr>
                <p14:cNvContentPartPr/>
                <p14:nvPr/>
              </p14:nvContentPartPr>
              <p14:xfrm>
                <a:off x="8456674" y="3809931"/>
                <a:ext cx="160920" cy="197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F4149F6-DCFA-4AB6-A330-282A112EB70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448034" y="3800931"/>
                  <a:ext cx="1785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3D120C1-D2DE-40CC-B1F4-8A463A741664}"/>
                    </a:ext>
                  </a:extLst>
                </p14:cNvPr>
                <p14:cNvContentPartPr/>
                <p14:nvPr/>
              </p14:nvContentPartPr>
              <p14:xfrm>
                <a:off x="8799754" y="3731811"/>
                <a:ext cx="215280" cy="2746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3D120C1-D2DE-40CC-B1F4-8A463A74166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790754" y="3722811"/>
                  <a:ext cx="23292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A396334-9FD3-4999-95A5-1FC3D93EE4DA}"/>
                    </a:ext>
                  </a:extLst>
                </p14:cNvPr>
                <p14:cNvContentPartPr/>
                <p14:nvPr/>
              </p14:nvContentPartPr>
              <p14:xfrm>
                <a:off x="9144274" y="3750171"/>
                <a:ext cx="316440" cy="319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A396334-9FD3-4999-95A5-1FC3D93EE4D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135274" y="3741531"/>
                  <a:ext cx="334080" cy="33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979F8C7-5E2D-42A1-9CA0-64EB2A6D30C8}"/>
              </a:ext>
            </a:extLst>
          </p:cNvPr>
          <p:cNvGrpSpPr/>
          <p:nvPr/>
        </p:nvGrpSpPr>
        <p:grpSpPr>
          <a:xfrm>
            <a:off x="9743674" y="3806331"/>
            <a:ext cx="315720" cy="123840"/>
            <a:chOff x="9743674" y="3806331"/>
            <a:chExt cx="315720" cy="12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7F93C08-AC21-4D8E-8DEA-626523B14D26}"/>
                    </a:ext>
                  </a:extLst>
                </p14:cNvPr>
                <p14:cNvContentPartPr/>
                <p14:nvPr/>
              </p14:nvContentPartPr>
              <p14:xfrm>
                <a:off x="9743674" y="3806331"/>
                <a:ext cx="315720" cy="144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7F93C08-AC21-4D8E-8DEA-626523B14D2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734674" y="3797331"/>
                  <a:ext cx="3333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C12A4F1-C480-4E88-9BE5-DF0586B2B683}"/>
                    </a:ext>
                  </a:extLst>
                </p14:cNvPr>
                <p14:cNvContentPartPr/>
                <p14:nvPr/>
              </p14:nvContentPartPr>
              <p14:xfrm>
                <a:off x="9775354" y="3903171"/>
                <a:ext cx="230760" cy="270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C12A4F1-C480-4E88-9BE5-DF0586B2B68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766354" y="3894171"/>
                  <a:ext cx="248400" cy="4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D1F33D14-73E4-4A16-9D38-17A4B4C7F804}"/>
                  </a:ext>
                </a:extLst>
              </p14:cNvPr>
              <p14:cNvContentPartPr/>
              <p14:nvPr/>
            </p14:nvContentPartPr>
            <p14:xfrm>
              <a:off x="10383034" y="3690051"/>
              <a:ext cx="196560" cy="2833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D1F33D14-73E4-4A16-9D38-17A4B4C7F80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374034" y="3681051"/>
                <a:ext cx="21420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B6D21493-BD89-4BC9-A607-530877AF6931}"/>
                  </a:ext>
                </a:extLst>
              </p14:cNvPr>
              <p14:cNvContentPartPr/>
              <p14:nvPr/>
            </p14:nvContentPartPr>
            <p14:xfrm>
              <a:off x="10257754" y="4146531"/>
              <a:ext cx="458280" cy="752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B6D21493-BD89-4BC9-A607-530877AF693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248754" y="4137531"/>
                <a:ext cx="475920" cy="92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665ACD30-F18B-42DA-8593-427461666ACC}"/>
              </a:ext>
            </a:extLst>
          </p:cNvPr>
          <p:cNvGrpSpPr/>
          <p:nvPr/>
        </p:nvGrpSpPr>
        <p:grpSpPr>
          <a:xfrm>
            <a:off x="8201794" y="4362891"/>
            <a:ext cx="2721600" cy="648720"/>
            <a:chOff x="8201794" y="4362891"/>
            <a:chExt cx="2721600" cy="64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FFD3EEE-5A28-46FA-8C9B-125B4F8B1A22}"/>
                    </a:ext>
                  </a:extLst>
                </p14:cNvPr>
                <p14:cNvContentPartPr/>
                <p14:nvPr/>
              </p14:nvContentPartPr>
              <p14:xfrm>
                <a:off x="10362154" y="4362891"/>
                <a:ext cx="257760" cy="1476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FFD3EEE-5A28-46FA-8C9B-125B4F8B1A2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353154" y="4354251"/>
                  <a:ext cx="2754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9D23547-C96C-4822-B5BD-F02E1EB90433}"/>
                    </a:ext>
                  </a:extLst>
                </p14:cNvPr>
                <p14:cNvContentPartPr/>
                <p14:nvPr/>
              </p14:nvContentPartPr>
              <p14:xfrm>
                <a:off x="8201794" y="4538931"/>
                <a:ext cx="187920" cy="4186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9D23547-C96C-4822-B5BD-F02E1EB9043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192794" y="4529931"/>
                  <a:ext cx="20556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764D895-52E8-462A-AE1E-449A91FDFAD4}"/>
                    </a:ext>
                  </a:extLst>
                </p14:cNvPr>
                <p14:cNvContentPartPr/>
                <p14:nvPr/>
              </p14:nvContentPartPr>
              <p14:xfrm>
                <a:off x="8594914" y="4703811"/>
                <a:ext cx="294120" cy="597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764D895-52E8-462A-AE1E-449A91FDFAD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585914" y="4695171"/>
                  <a:ext cx="3117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1669892-1104-456A-833F-17228374C188}"/>
                    </a:ext>
                  </a:extLst>
                </p14:cNvPr>
                <p14:cNvContentPartPr/>
                <p14:nvPr/>
              </p14:nvContentPartPr>
              <p14:xfrm>
                <a:off x="8736394" y="4820811"/>
                <a:ext cx="167760" cy="104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1669892-1104-456A-833F-17228374C18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727394" y="4812171"/>
                  <a:ext cx="1854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0FD86F6-64FB-47BA-88AE-1C302F2CA42C}"/>
                    </a:ext>
                  </a:extLst>
                </p14:cNvPr>
                <p14:cNvContentPartPr/>
                <p14:nvPr/>
              </p14:nvContentPartPr>
              <p14:xfrm>
                <a:off x="9141034" y="4628931"/>
                <a:ext cx="320400" cy="3517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0FD86F6-64FB-47BA-88AE-1C302F2CA42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132394" y="4619931"/>
                  <a:ext cx="33804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8950862-7BC3-4BF2-91D0-5AC078E80E7C}"/>
                    </a:ext>
                  </a:extLst>
                </p14:cNvPr>
                <p14:cNvContentPartPr/>
                <p14:nvPr/>
              </p14:nvContentPartPr>
              <p14:xfrm>
                <a:off x="9711634" y="4877691"/>
                <a:ext cx="74160" cy="1274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8950862-7BC3-4BF2-91D0-5AC078E80E7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702994" y="4868691"/>
                  <a:ext cx="918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DBCB06A-6AC9-49B4-8ED7-0315EA1530F9}"/>
                    </a:ext>
                  </a:extLst>
                </p14:cNvPr>
                <p14:cNvContentPartPr/>
                <p14:nvPr/>
              </p14:nvContentPartPr>
              <p14:xfrm>
                <a:off x="9953194" y="4909011"/>
                <a:ext cx="73080" cy="662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DBCB06A-6AC9-49B4-8ED7-0315EA1530F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944194" y="4900371"/>
                  <a:ext cx="907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C4A895A-A1C2-43DA-96BA-011D1D734DBE}"/>
                    </a:ext>
                  </a:extLst>
                </p14:cNvPr>
                <p14:cNvContentPartPr/>
                <p14:nvPr/>
              </p14:nvContentPartPr>
              <p14:xfrm>
                <a:off x="10273234" y="4835931"/>
                <a:ext cx="89280" cy="1674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C4A895A-A1C2-43DA-96BA-011D1D734DB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264234" y="4826931"/>
                  <a:ext cx="1069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76FA4BA-8442-48AF-8A3E-A6A02C784CF9}"/>
                    </a:ext>
                  </a:extLst>
                </p14:cNvPr>
                <p14:cNvContentPartPr/>
                <p14:nvPr/>
              </p14:nvContentPartPr>
              <p14:xfrm>
                <a:off x="10598314" y="4766811"/>
                <a:ext cx="325080" cy="2448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76FA4BA-8442-48AF-8A3E-A6A02C784CF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589314" y="4758171"/>
                  <a:ext cx="342720" cy="26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BDFD905-7008-4945-B63D-B2B4AF3DA4CC}"/>
              </a:ext>
            </a:extLst>
          </p:cNvPr>
          <p:cNvGrpSpPr/>
          <p:nvPr/>
        </p:nvGrpSpPr>
        <p:grpSpPr>
          <a:xfrm>
            <a:off x="7078954" y="1945131"/>
            <a:ext cx="3746520" cy="1413360"/>
            <a:chOff x="7078954" y="1945131"/>
            <a:chExt cx="3746520" cy="141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C4F5DD3-CC4D-44D4-BD8F-D1F77F218FB8}"/>
                    </a:ext>
                  </a:extLst>
                </p14:cNvPr>
                <p14:cNvContentPartPr/>
                <p14:nvPr/>
              </p14:nvContentPartPr>
              <p14:xfrm>
                <a:off x="7078954" y="2287851"/>
                <a:ext cx="870120" cy="709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C4F5DD3-CC4D-44D4-BD8F-D1F77F218FB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069954" y="2279211"/>
                  <a:ext cx="887760" cy="72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DC42FB7-D4EF-41AD-8E3E-F3D18D6694F7}"/>
                    </a:ext>
                  </a:extLst>
                </p14:cNvPr>
                <p14:cNvContentPartPr/>
                <p14:nvPr/>
              </p14:nvContentPartPr>
              <p14:xfrm>
                <a:off x="7750354" y="2194971"/>
                <a:ext cx="227160" cy="1612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DC42FB7-D4EF-41AD-8E3E-F3D18D6694F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741354" y="2185971"/>
                  <a:ext cx="2448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2331605-4252-4215-A27D-6C21AD83271F}"/>
                    </a:ext>
                  </a:extLst>
                </p14:cNvPr>
                <p14:cNvContentPartPr/>
                <p14:nvPr/>
              </p14:nvContentPartPr>
              <p14:xfrm>
                <a:off x="8116114" y="2158611"/>
                <a:ext cx="232920" cy="226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2331605-4252-4215-A27D-6C21AD83271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107114" y="2149611"/>
                  <a:ext cx="2505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2FB6C54-51E0-4CD5-9C58-5E23CD670CB9}"/>
                    </a:ext>
                  </a:extLst>
                </p14:cNvPr>
                <p14:cNvContentPartPr/>
                <p14:nvPr/>
              </p14:nvContentPartPr>
              <p14:xfrm>
                <a:off x="8481154" y="2278491"/>
                <a:ext cx="30240" cy="120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2FB6C54-51E0-4CD5-9C58-5E23CD670CB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472514" y="2269851"/>
                  <a:ext cx="478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333CB6A-8220-4AAF-8969-62FDC5E1A970}"/>
                    </a:ext>
                  </a:extLst>
                </p14:cNvPr>
                <p14:cNvContentPartPr/>
                <p14:nvPr/>
              </p14:nvContentPartPr>
              <p14:xfrm>
                <a:off x="8448394" y="2101011"/>
                <a:ext cx="36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333CB6A-8220-4AAF-8969-62FDC5E1A97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439394" y="209237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F7D4D2B-0D55-4613-8B9B-9FB56422EB2D}"/>
                    </a:ext>
                  </a:extLst>
                </p14:cNvPr>
                <p14:cNvContentPartPr/>
                <p14:nvPr/>
              </p14:nvContentPartPr>
              <p14:xfrm>
                <a:off x="8678434" y="2307651"/>
                <a:ext cx="172440" cy="117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F7D4D2B-0D55-4613-8B9B-9FB56422EB2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669434" y="2299011"/>
                  <a:ext cx="1900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CC5CB29-2C47-4FA5-BBF7-A1F18DC6FEDF}"/>
                    </a:ext>
                  </a:extLst>
                </p14:cNvPr>
                <p14:cNvContentPartPr/>
                <p14:nvPr/>
              </p14:nvContentPartPr>
              <p14:xfrm>
                <a:off x="8959594" y="2158971"/>
                <a:ext cx="285120" cy="232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CC5CB29-2C47-4FA5-BBF7-A1F18DC6FED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950594" y="2150331"/>
                  <a:ext cx="3027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8AA7E2D-39BE-4D64-BE0F-7D9188AF8656}"/>
                    </a:ext>
                  </a:extLst>
                </p14:cNvPr>
                <p14:cNvContentPartPr/>
                <p14:nvPr/>
              </p14:nvContentPartPr>
              <p14:xfrm>
                <a:off x="9512914" y="2262651"/>
                <a:ext cx="242640" cy="6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8AA7E2D-39BE-4D64-BE0F-7D9188AF865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503914" y="2254011"/>
                  <a:ext cx="2602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332E07A-F025-4FFE-A45A-E79A2F4EBDF3}"/>
                    </a:ext>
                  </a:extLst>
                </p14:cNvPr>
                <p14:cNvContentPartPr/>
                <p14:nvPr/>
              </p14:nvContentPartPr>
              <p14:xfrm>
                <a:off x="9449554" y="2347251"/>
                <a:ext cx="396720" cy="565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332E07A-F025-4FFE-A45A-E79A2F4EBDF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440914" y="2338611"/>
                  <a:ext cx="4143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03AF922-9035-4B51-A79C-669ECFF837DA}"/>
                    </a:ext>
                  </a:extLst>
                </p14:cNvPr>
                <p14:cNvContentPartPr/>
                <p14:nvPr/>
              </p14:nvContentPartPr>
              <p14:xfrm>
                <a:off x="10146874" y="1945131"/>
                <a:ext cx="204840" cy="3085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03AF922-9035-4B51-A79C-669ECFF837D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137874" y="1936491"/>
                  <a:ext cx="22248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3D45FDB-84DA-4D7E-ACBF-B70B17E1F790}"/>
                    </a:ext>
                  </a:extLst>
                </p14:cNvPr>
                <p14:cNvContentPartPr/>
                <p14:nvPr/>
              </p14:nvContentPartPr>
              <p14:xfrm>
                <a:off x="9990274" y="2412771"/>
                <a:ext cx="555120" cy="27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3D45FDB-84DA-4D7E-ACBF-B70B17E1F79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981634" y="2404131"/>
                  <a:ext cx="5727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D1FEA4D-55DD-430B-8E30-C97FC532DD34}"/>
                    </a:ext>
                  </a:extLst>
                </p14:cNvPr>
                <p14:cNvContentPartPr/>
                <p14:nvPr/>
              </p14:nvContentPartPr>
              <p14:xfrm>
                <a:off x="10173874" y="2568291"/>
                <a:ext cx="254520" cy="1746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D1FEA4D-55DD-430B-8E30-C97FC532DD3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164874" y="2559651"/>
                  <a:ext cx="2721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DF36B4A-4372-428B-AD85-46810E8AC22E}"/>
                    </a:ext>
                  </a:extLst>
                </p14:cNvPr>
                <p14:cNvContentPartPr/>
                <p14:nvPr/>
              </p14:nvContentPartPr>
              <p14:xfrm>
                <a:off x="8126914" y="2950611"/>
                <a:ext cx="193320" cy="3776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DF36B4A-4372-428B-AD85-46810E8AC22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118274" y="2941971"/>
                  <a:ext cx="21096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F41B5D9-E863-41EF-9C4D-0951C734C79C}"/>
                    </a:ext>
                  </a:extLst>
                </p14:cNvPr>
                <p14:cNvContentPartPr/>
                <p14:nvPr/>
              </p14:nvContentPartPr>
              <p14:xfrm>
                <a:off x="8626234" y="3079491"/>
                <a:ext cx="247320" cy="252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F41B5D9-E863-41EF-9C4D-0951C734C79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617594" y="3070851"/>
                  <a:ext cx="2649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5F0E455-5458-49FE-BE68-3ECB0AD5A8AE}"/>
                    </a:ext>
                  </a:extLst>
                </p14:cNvPr>
                <p14:cNvContentPartPr/>
                <p14:nvPr/>
              </p14:nvContentPartPr>
              <p14:xfrm>
                <a:off x="8610394" y="3161931"/>
                <a:ext cx="305280" cy="489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5F0E455-5458-49FE-BE68-3ECB0AD5A8A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601754" y="3153291"/>
                  <a:ext cx="3229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58C5EB5-3B5C-4233-8823-37C6720CACD8}"/>
                    </a:ext>
                  </a:extLst>
                </p14:cNvPr>
                <p14:cNvContentPartPr/>
                <p14:nvPr/>
              </p14:nvContentPartPr>
              <p14:xfrm>
                <a:off x="9061834" y="2939451"/>
                <a:ext cx="224280" cy="306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58C5EB5-3B5C-4233-8823-37C6720CACD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053194" y="2930811"/>
                  <a:ext cx="24192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FF87903-4413-44D0-B559-3F803DF12701}"/>
                    </a:ext>
                  </a:extLst>
                </p14:cNvPr>
                <p14:cNvContentPartPr/>
                <p14:nvPr/>
              </p14:nvContentPartPr>
              <p14:xfrm>
                <a:off x="9545674" y="3121971"/>
                <a:ext cx="177120" cy="236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FF87903-4413-44D0-B559-3F803DF1270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537034" y="3113331"/>
                  <a:ext cx="1947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9DB41F3-C8B6-4413-A3CD-1634DD79D5D9}"/>
                    </a:ext>
                  </a:extLst>
                </p14:cNvPr>
                <p14:cNvContentPartPr/>
                <p14:nvPr/>
              </p14:nvContentPartPr>
              <p14:xfrm>
                <a:off x="9883714" y="3215931"/>
                <a:ext cx="33480" cy="85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9DB41F3-C8B6-4413-A3CD-1634DD79D5D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875074" y="3207291"/>
                  <a:ext cx="511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ADD351D-A14F-4DC4-8A4F-358E594BBA1D}"/>
                    </a:ext>
                  </a:extLst>
                </p14:cNvPr>
                <p14:cNvContentPartPr/>
                <p14:nvPr/>
              </p14:nvContentPartPr>
              <p14:xfrm>
                <a:off x="9822154" y="3148251"/>
                <a:ext cx="360" cy="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ADD351D-A14F-4DC4-8A4F-358E594BBA1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813154" y="313925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97DDE6C-2277-4755-9E9F-FF2DCD841DA5}"/>
                    </a:ext>
                  </a:extLst>
                </p14:cNvPr>
                <p14:cNvContentPartPr/>
                <p14:nvPr/>
              </p14:nvContentPartPr>
              <p14:xfrm>
                <a:off x="10047874" y="3247611"/>
                <a:ext cx="223920" cy="1101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97DDE6C-2277-4755-9E9F-FF2DCD841DA5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039234" y="3238611"/>
                  <a:ext cx="2415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20DC382-8AFA-4972-A5E2-38279936A861}"/>
                    </a:ext>
                  </a:extLst>
                </p14:cNvPr>
                <p14:cNvContentPartPr/>
                <p14:nvPr/>
              </p14:nvContentPartPr>
              <p14:xfrm>
                <a:off x="10441354" y="3068331"/>
                <a:ext cx="384120" cy="2552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20DC382-8AFA-4972-A5E2-38279936A86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432354" y="3059331"/>
                  <a:ext cx="40176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AEA680B-AD25-4B73-AF4D-9E775CF20FD2}"/>
                    </a:ext>
                  </a:extLst>
                </p14:cNvPr>
                <p14:cNvContentPartPr/>
                <p14:nvPr/>
              </p14:nvContentPartPr>
              <p14:xfrm>
                <a:off x="8925394" y="2283531"/>
                <a:ext cx="402840" cy="424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AEA680B-AD25-4B73-AF4D-9E775CF20FD2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916394" y="2274531"/>
                  <a:ext cx="420480" cy="6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979F148-7F96-44E7-A012-2955663C2619}"/>
              </a:ext>
            </a:extLst>
          </p:cNvPr>
          <p:cNvGrpSpPr/>
          <p:nvPr/>
        </p:nvGrpSpPr>
        <p:grpSpPr>
          <a:xfrm>
            <a:off x="2328754" y="3242211"/>
            <a:ext cx="5207400" cy="2059560"/>
            <a:chOff x="2328754" y="3242211"/>
            <a:chExt cx="5207400" cy="205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2022380-A9AF-4F8F-8393-963DF441E4EA}"/>
                    </a:ext>
                  </a:extLst>
                </p14:cNvPr>
                <p14:cNvContentPartPr/>
                <p14:nvPr/>
              </p14:nvContentPartPr>
              <p14:xfrm>
                <a:off x="6402874" y="3283971"/>
                <a:ext cx="57960" cy="227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2022380-A9AF-4F8F-8393-963DF441E4EA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394234" y="3274971"/>
                  <a:ext cx="756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0488D26-18C3-4D0F-A517-0A5864F2B685}"/>
                    </a:ext>
                  </a:extLst>
                </p14:cNvPr>
                <p14:cNvContentPartPr/>
                <p14:nvPr/>
              </p14:nvContentPartPr>
              <p14:xfrm>
                <a:off x="3507394" y="3247611"/>
                <a:ext cx="152280" cy="178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0488D26-18C3-4D0F-A517-0A5864F2B685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498754" y="3238611"/>
                  <a:ext cx="1699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A32E6A8-ACE2-434E-99CE-63058ED0F408}"/>
                    </a:ext>
                  </a:extLst>
                </p14:cNvPr>
                <p14:cNvContentPartPr/>
                <p14:nvPr/>
              </p14:nvContentPartPr>
              <p14:xfrm>
                <a:off x="3658954" y="3242211"/>
                <a:ext cx="99000" cy="363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A32E6A8-ACE2-434E-99CE-63058ED0F40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650314" y="3233211"/>
                  <a:ext cx="11664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C7BCC3B-7412-4BD3-B78F-650EEF786D86}"/>
                    </a:ext>
                  </a:extLst>
                </p14:cNvPr>
                <p14:cNvContentPartPr/>
                <p14:nvPr/>
              </p14:nvContentPartPr>
              <p14:xfrm>
                <a:off x="2328754" y="3528771"/>
                <a:ext cx="4976280" cy="15638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C7BCC3B-7412-4BD3-B78F-650EEF786D86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319754" y="3519771"/>
                  <a:ext cx="4993920" cy="15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7F84D32-18B9-4582-9F5B-AC405F70123C}"/>
                    </a:ext>
                  </a:extLst>
                </p14:cNvPr>
                <p14:cNvContentPartPr/>
                <p14:nvPr/>
              </p14:nvContentPartPr>
              <p14:xfrm>
                <a:off x="6964114" y="4538931"/>
                <a:ext cx="572040" cy="7628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7F84D32-18B9-4582-9F5B-AC405F70123C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955114" y="4529931"/>
                  <a:ext cx="589680" cy="78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60286B1D-6CDE-4AAE-A9B5-99FACAEA1325}"/>
                  </a:ext>
                </a:extLst>
              </p14:cNvPr>
              <p14:cNvContentPartPr/>
              <p14:nvPr/>
            </p14:nvContentPartPr>
            <p14:xfrm>
              <a:off x="7853674" y="2674491"/>
              <a:ext cx="3467160" cy="8391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60286B1D-6CDE-4AAE-A9B5-99FACAEA1325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7835674" y="2656851"/>
                <a:ext cx="3502800" cy="87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5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015BB0A7-0FA8-4997-95AF-C25F1F613963}"/>
                  </a:ext>
                </a:extLst>
              </p14:cNvPr>
              <p14:cNvContentPartPr/>
              <p14:nvPr/>
            </p14:nvContentPartPr>
            <p14:xfrm>
              <a:off x="7767994" y="4404291"/>
              <a:ext cx="3564000" cy="8632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015BB0A7-0FA8-4997-95AF-C25F1F613963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7749994" y="4386291"/>
                <a:ext cx="3599640" cy="89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6453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363FB-DA65-4187-94FB-8E289BF73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4BE983-0E67-4DD6-A275-D8BE1F4020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dirty="0"/>
                  <a:t>Area = 2(area of triangle) + (Area of rectangle)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𝑏h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𝑙𝑤</m:t>
                      </m:r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𝑏h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=(2</m:t>
                      </m:r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)(2</m:t>
                          </m:r>
                          <m:func>
                            <m:func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)+3(2</m:t>
                              </m:r>
                              <m:func>
                                <m:func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CA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CA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func>
                            <m:func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+6</m:t>
                              </m:r>
                              <m:func>
                                <m:func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CA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=(4</m:t>
                      </m:r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CA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d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+(4</m:t>
                          </m:r>
                          <m:func>
                            <m:func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)(−</m:t>
                              </m:r>
                              <m:func>
                                <m:func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CA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)+6</m:t>
                                  </m:r>
                                  <m:func>
                                    <m:func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CA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𝑐𝑜𝑠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−4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𝑠𝑖𝑛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+6</m:t>
                      </m:r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Let the derivative equal 0, and use the identity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CA" dirty="0"/>
                  <a:t> so that we can turn this equation into a quadratic in terms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CA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4BE983-0E67-4DD6-A275-D8BE1F4020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BCF9BC0-C8EF-400C-A584-5FF4E6863CF2}"/>
                  </a:ext>
                </a:extLst>
              </p14:cNvPr>
              <p14:cNvContentPartPr/>
              <p14:nvPr/>
            </p14:nvContentPartPr>
            <p14:xfrm>
              <a:off x="2351074" y="2122251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BCF9BC0-C8EF-400C-A584-5FF4E6863CF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33434" y="2104611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C5D1C3A-F993-43ED-A097-FA7291DCFC3B}"/>
                  </a:ext>
                </a:extLst>
              </p14:cNvPr>
              <p14:cNvContentPartPr/>
              <p14:nvPr/>
            </p14:nvContentPartPr>
            <p14:xfrm>
              <a:off x="1186114" y="2024691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C5D1C3A-F993-43ED-A097-FA7291DCFC3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68474" y="2006691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2381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F8599-0578-4A41-B067-F118CE86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175F1F-CA42-4B79-A4BB-14E0D97133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−4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𝑐𝑜𝑠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+6</m:t>
                      </m:r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−4+4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𝑐𝑜𝑠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+6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8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+6</m:t>
                      </m:r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−4=0</m:t>
                      </m:r>
                    </m:oMath>
                  </m:oMathPara>
                </a14:m>
                <a:endParaRPr lang="en-CA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2(4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</m:t>
                      </m:r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−2)=0</m:t>
                          </m:r>
                        </m:e>
                      </m:func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</m:t>
                      </m:r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−2=0</m:t>
                          </m:r>
                        </m:e>
                      </m:func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−3±</m:t>
                            </m:r>
                            <m:rad>
                              <m:radPr>
                                <m:degHide m:val="on"/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−4(4)(−2)</m:t>
                                </m:r>
                              </m:e>
                            </m:rad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2(4)</m:t>
                            </m:r>
                          </m:den>
                        </m:f>
                      </m:e>
                    </m:func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≅−1.1754</m:t>
                    </m:r>
                  </m:oMath>
                </a14:m>
                <a:r>
                  <a:rPr lang="en-CA" dirty="0"/>
                  <a:t> or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0.4254</m:t>
                    </m:r>
                  </m:oMath>
                </a14:m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Therefore, 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CA" dirty="0"/>
                  <a:t> does not exist or 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≅64.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82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175F1F-CA42-4B79-A4BB-14E0D97133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6116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F4C90-E8E5-475C-B94E-FCA7AF6ED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ECC270-D1AB-4BDE-AD75-8A5861BE8E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64.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82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=4</m:t>
                    </m:r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64.</m:t>
                            </m:r>
                            <m:sSup>
                              <m:sSup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82</m:t>
                                </m:r>
                              </m:e>
                              <m: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e>
                        </m:d>
                        <m:func>
                          <m:func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  <m:r>
                              <a:rPr lang="en-CA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</m:fName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64.</m:t>
                            </m:r>
                            <m:sSup>
                              <m:sSup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82</m:t>
                                </m:r>
                              </m:e>
                              <m: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CA" b="0" i="1" smtClean="0">
                        <a:latin typeface="Cambria Math" panose="02040503050406030204" pitchFamily="18" charset="0"/>
                      </a:rPr>
                      <m:t>+6</m:t>
                    </m:r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64.82</m:t>
                                </m:r>
                              </m:e>
                              <m: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CA" dirty="0"/>
                  <a:t> ≌ 6.97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Therefore the largest possible area of the trapezoid is approximately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6.97 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ECC270-D1AB-4BDE-AD75-8A5861BE8E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1748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206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Trig Optimization Word Problems</vt:lpstr>
      <vt:lpstr>Example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Trig Optimization Presentation #2</dc:title>
  <dc:creator>James Beland</dc:creator>
  <cp:lastModifiedBy>Jim</cp:lastModifiedBy>
  <cp:revision>2</cp:revision>
  <dcterms:created xsi:type="dcterms:W3CDTF">2020-04-11T23:31:22Z</dcterms:created>
  <dcterms:modified xsi:type="dcterms:W3CDTF">2022-01-28T15:02:07Z</dcterms:modified>
</cp:coreProperties>
</file>