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1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257" r:id="rId55"/>
    <p:sldId id="258" r:id="rId56"/>
    <p:sldId id="259" r:id="rId57"/>
    <p:sldId id="322" r:id="rId58"/>
    <p:sldId id="323" r:id="rId59"/>
    <p:sldId id="260" r:id="rId60"/>
    <p:sldId id="261" r:id="rId61"/>
    <p:sldId id="324" r:id="rId62"/>
    <p:sldId id="262" r:id="rId63"/>
    <p:sldId id="263" r:id="rId64"/>
    <p:sldId id="325" r:id="rId65"/>
    <p:sldId id="264" r:id="rId66"/>
    <p:sldId id="326" r:id="rId67"/>
    <p:sldId id="327" r:id="rId68"/>
    <p:sldId id="265" r:id="rId69"/>
    <p:sldId id="266" r:id="rId70"/>
    <p:sldId id="328" r:id="rId71"/>
    <p:sldId id="267" r:id="rId72"/>
    <p:sldId id="329" r:id="rId73"/>
    <p:sldId id="268" r:id="rId74"/>
    <p:sldId id="330" r:id="rId75"/>
    <p:sldId id="269" r:id="rId76"/>
    <p:sldId id="33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40C77-F9A5-4704-AB64-051EAA1F7F71}" v="6" dt="2022-03-31T01:17:58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" userId="d41a4da1a37fb713" providerId="LiveId" clId="{12874C65-D31E-4B70-BDDB-9DE86CB65122}"/>
    <pc:docChg chg="custSel addSld modSld sldOrd">
      <pc:chgData name="Jim" userId="d41a4da1a37fb713" providerId="LiveId" clId="{12874C65-D31E-4B70-BDDB-9DE86CB65122}" dt="2022-01-27T14:50:41.704" v="5091" actId="6549"/>
      <pc:docMkLst>
        <pc:docMk/>
      </pc:docMkLst>
      <pc:sldChg chg="addSp mod ord">
        <pc:chgData name="Jim" userId="d41a4da1a37fb713" providerId="LiveId" clId="{12874C65-D31E-4B70-BDDB-9DE86CB65122}" dt="2022-01-27T14:47:05.413" v="5057" actId="9405"/>
        <pc:sldMkLst>
          <pc:docMk/>
          <pc:sldMk cId="781527243" sldId="257"/>
        </pc:sldMkLst>
        <pc:inkChg chg="add">
          <ac:chgData name="Jim" userId="d41a4da1a37fb713" providerId="LiveId" clId="{12874C65-D31E-4B70-BDDB-9DE86CB65122}" dt="2022-01-27T14:46:58.240" v="5056" actId="9405"/>
          <ac:inkMkLst>
            <pc:docMk/>
            <pc:sldMk cId="781527243" sldId="257"/>
            <ac:inkMk id="4" creationId="{EA63FC7E-AE2B-4AFA-8E6C-F88C84F91A8F}"/>
          </ac:inkMkLst>
        </pc:inkChg>
        <pc:inkChg chg="add">
          <ac:chgData name="Jim" userId="d41a4da1a37fb713" providerId="LiveId" clId="{12874C65-D31E-4B70-BDDB-9DE86CB65122}" dt="2022-01-27T14:47:05.413" v="5057" actId="9405"/>
          <ac:inkMkLst>
            <pc:docMk/>
            <pc:sldMk cId="781527243" sldId="257"/>
            <ac:inkMk id="5" creationId="{C55B0A7E-58E6-4B64-80B5-5CA06C431CE2}"/>
          </ac:inkMkLst>
        </pc:inkChg>
      </pc:sldChg>
      <pc:sldChg chg="modSp mod">
        <pc:chgData name="Jim" userId="d41a4da1a37fb713" providerId="LiveId" clId="{12874C65-D31E-4B70-BDDB-9DE86CB65122}" dt="2022-01-27T14:34:55.244" v="4323" actId="20577"/>
        <pc:sldMkLst>
          <pc:docMk/>
          <pc:sldMk cId="287770700" sldId="258"/>
        </pc:sldMkLst>
        <pc:spChg chg="mod">
          <ac:chgData name="Jim" userId="d41a4da1a37fb713" providerId="LiveId" clId="{12874C65-D31E-4B70-BDDB-9DE86CB65122}" dt="2022-01-27T14:34:55.244" v="4323" actId="20577"/>
          <ac:spMkLst>
            <pc:docMk/>
            <pc:sldMk cId="287770700" sldId="258"/>
            <ac:spMk id="2" creationId="{D41C56C3-B551-48B1-8D9E-C04B608EFBC1}"/>
          </ac:spMkLst>
        </pc:spChg>
      </pc:sldChg>
      <pc:sldChg chg="modSp mod">
        <pc:chgData name="Jim" userId="d41a4da1a37fb713" providerId="LiveId" clId="{12874C65-D31E-4B70-BDDB-9DE86CB65122}" dt="2022-01-27T14:47:29.872" v="5060" actId="5793"/>
        <pc:sldMkLst>
          <pc:docMk/>
          <pc:sldMk cId="2351511478" sldId="259"/>
        </pc:sldMkLst>
        <pc:spChg chg="mod">
          <ac:chgData name="Jim" userId="d41a4da1a37fb713" providerId="LiveId" clId="{12874C65-D31E-4B70-BDDB-9DE86CB65122}" dt="2022-01-27T14:47:29.872" v="5060" actId="5793"/>
          <ac:spMkLst>
            <pc:docMk/>
            <pc:sldMk cId="2351511478" sldId="259"/>
            <ac:spMk id="3" creationId="{7D5D0A17-0A92-4E33-8C47-1F349918E7EF}"/>
          </ac:spMkLst>
        </pc:spChg>
      </pc:sldChg>
      <pc:sldChg chg="modSp mod">
        <pc:chgData name="Jim" userId="d41a4da1a37fb713" providerId="LiveId" clId="{12874C65-D31E-4B70-BDDB-9DE86CB65122}" dt="2022-01-27T14:48:00.228" v="5067" actId="6549"/>
        <pc:sldMkLst>
          <pc:docMk/>
          <pc:sldMk cId="596408175" sldId="260"/>
        </pc:sldMkLst>
        <pc:spChg chg="mod">
          <ac:chgData name="Jim" userId="d41a4da1a37fb713" providerId="LiveId" clId="{12874C65-D31E-4B70-BDDB-9DE86CB65122}" dt="2022-01-27T14:48:00.228" v="5067" actId="6549"/>
          <ac:spMkLst>
            <pc:docMk/>
            <pc:sldMk cId="596408175" sldId="260"/>
            <ac:spMk id="2" creationId="{CD63D950-28F4-456E-BAE7-21124C62407E}"/>
          </ac:spMkLst>
        </pc:spChg>
      </pc:sldChg>
      <pc:sldChg chg="modSp mod">
        <pc:chgData name="Jim" userId="d41a4da1a37fb713" providerId="LiveId" clId="{12874C65-D31E-4B70-BDDB-9DE86CB65122}" dt="2022-01-27T14:48:11.511" v="5069" actId="20577"/>
        <pc:sldMkLst>
          <pc:docMk/>
          <pc:sldMk cId="1487737351" sldId="261"/>
        </pc:sldMkLst>
        <pc:spChg chg="mod">
          <ac:chgData name="Jim" userId="d41a4da1a37fb713" providerId="LiveId" clId="{12874C65-D31E-4B70-BDDB-9DE86CB65122}" dt="2022-01-27T14:48:11.511" v="5069" actId="20577"/>
          <ac:spMkLst>
            <pc:docMk/>
            <pc:sldMk cId="1487737351" sldId="261"/>
            <ac:spMk id="3" creationId="{7767581D-4B68-437D-AD54-9CA6B2C9B792}"/>
          </ac:spMkLst>
        </pc:spChg>
      </pc:sldChg>
      <pc:sldChg chg="modSp">
        <pc:chgData name="Jim" userId="d41a4da1a37fb713" providerId="LiveId" clId="{12874C65-D31E-4B70-BDDB-9DE86CB65122}" dt="2022-01-27T14:48:39.149" v="5072" actId="6549"/>
        <pc:sldMkLst>
          <pc:docMk/>
          <pc:sldMk cId="1268730264" sldId="263"/>
        </pc:sldMkLst>
        <pc:spChg chg="mod">
          <ac:chgData name="Jim" userId="d41a4da1a37fb713" providerId="LiveId" clId="{12874C65-D31E-4B70-BDDB-9DE86CB65122}" dt="2022-01-27T14:48:39.149" v="5072" actId="6549"/>
          <ac:spMkLst>
            <pc:docMk/>
            <pc:sldMk cId="1268730264" sldId="263"/>
            <ac:spMk id="3" creationId="{AA13C76E-3114-408B-9AD2-A1EEBEA34D90}"/>
          </ac:spMkLst>
        </pc:spChg>
      </pc:sldChg>
      <pc:sldChg chg="modSp">
        <pc:chgData name="Jim" userId="d41a4da1a37fb713" providerId="LiveId" clId="{12874C65-D31E-4B70-BDDB-9DE86CB65122}" dt="2022-01-27T14:49:00.211" v="5075" actId="6549"/>
        <pc:sldMkLst>
          <pc:docMk/>
          <pc:sldMk cId="2502778181" sldId="264"/>
        </pc:sldMkLst>
        <pc:spChg chg="mod">
          <ac:chgData name="Jim" userId="d41a4da1a37fb713" providerId="LiveId" clId="{12874C65-D31E-4B70-BDDB-9DE86CB65122}" dt="2022-01-27T14:49:00.211" v="5075" actId="6549"/>
          <ac:spMkLst>
            <pc:docMk/>
            <pc:sldMk cId="2502778181" sldId="264"/>
            <ac:spMk id="3" creationId="{7FED5A86-C948-435B-BC79-C8948BD391FF}"/>
          </ac:spMkLst>
        </pc:spChg>
      </pc:sldChg>
      <pc:sldChg chg="modSp mod">
        <pc:chgData name="Jim" userId="d41a4da1a37fb713" providerId="LiveId" clId="{12874C65-D31E-4B70-BDDB-9DE86CB65122}" dt="2022-01-27T14:49:28.200" v="5081" actId="6549"/>
        <pc:sldMkLst>
          <pc:docMk/>
          <pc:sldMk cId="3515532819" sldId="265"/>
        </pc:sldMkLst>
        <pc:spChg chg="mod">
          <ac:chgData name="Jim" userId="d41a4da1a37fb713" providerId="LiveId" clId="{12874C65-D31E-4B70-BDDB-9DE86CB65122}" dt="2022-01-27T14:49:28.200" v="5081" actId="6549"/>
          <ac:spMkLst>
            <pc:docMk/>
            <pc:sldMk cId="3515532819" sldId="265"/>
            <ac:spMk id="2" creationId="{F7ACFBC0-4642-4CE5-A37F-2EA6EE40B512}"/>
          </ac:spMkLst>
        </pc:spChg>
      </pc:sldChg>
      <pc:sldChg chg="modSp mod">
        <pc:chgData name="Jim" userId="d41a4da1a37fb713" providerId="LiveId" clId="{12874C65-D31E-4B70-BDDB-9DE86CB65122}" dt="2022-01-27T14:49:44.188" v="5083" actId="6549"/>
        <pc:sldMkLst>
          <pc:docMk/>
          <pc:sldMk cId="2400953599" sldId="266"/>
        </pc:sldMkLst>
        <pc:spChg chg="mod">
          <ac:chgData name="Jim" userId="d41a4da1a37fb713" providerId="LiveId" clId="{12874C65-D31E-4B70-BDDB-9DE86CB65122}" dt="2022-01-27T14:49:44.188" v="5083" actId="6549"/>
          <ac:spMkLst>
            <pc:docMk/>
            <pc:sldMk cId="2400953599" sldId="266"/>
            <ac:spMk id="3" creationId="{70468847-158F-4252-A8EC-DB083A6EEC1A}"/>
          </ac:spMkLst>
        </pc:spChg>
      </pc:sldChg>
      <pc:sldChg chg="modSp mod">
        <pc:chgData name="Jim" userId="d41a4da1a37fb713" providerId="LiveId" clId="{12874C65-D31E-4B70-BDDB-9DE86CB65122}" dt="2022-01-27T14:50:10.493" v="5086" actId="6549"/>
        <pc:sldMkLst>
          <pc:docMk/>
          <pc:sldMk cId="2443295449" sldId="267"/>
        </pc:sldMkLst>
        <pc:spChg chg="mod">
          <ac:chgData name="Jim" userId="d41a4da1a37fb713" providerId="LiveId" clId="{12874C65-D31E-4B70-BDDB-9DE86CB65122}" dt="2022-01-27T14:50:10.493" v="5086" actId="6549"/>
          <ac:spMkLst>
            <pc:docMk/>
            <pc:sldMk cId="2443295449" sldId="267"/>
            <ac:spMk id="3" creationId="{91FA5148-0920-4705-A4D5-464C22E23D18}"/>
          </ac:spMkLst>
        </pc:spChg>
      </pc:sldChg>
      <pc:sldChg chg="modSp mod">
        <pc:chgData name="Jim" userId="d41a4da1a37fb713" providerId="LiveId" clId="{12874C65-D31E-4B70-BDDB-9DE86CB65122}" dt="2022-01-27T14:50:25.743" v="5089" actId="27636"/>
        <pc:sldMkLst>
          <pc:docMk/>
          <pc:sldMk cId="4156672295" sldId="268"/>
        </pc:sldMkLst>
        <pc:spChg chg="mod">
          <ac:chgData name="Jim" userId="d41a4da1a37fb713" providerId="LiveId" clId="{12874C65-D31E-4B70-BDDB-9DE86CB65122}" dt="2022-01-27T14:50:25.743" v="5089" actId="27636"/>
          <ac:spMkLst>
            <pc:docMk/>
            <pc:sldMk cId="4156672295" sldId="268"/>
            <ac:spMk id="3" creationId="{71936E7B-7F65-455E-9CD3-C63C93FDD782}"/>
          </ac:spMkLst>
        </pc:spChg>
      </pc:sldChg>
      <pc:sldChg chg="modSp">
        <pc:chgData name="Jim" userId="d41a4da1a37fb713" providerId="LiveId" clId="{12874C65-D31E-4B70-BDDB-9DE86CB65122}" dt="2022-01-27T14:50:41.704" v="5091" actId="6549"/>
        <pc:sldMkLst>
          <pc:docMk/>
          <pc:sldMk cId="2330864724" sldId="269"/>
        </pc:sldMkLst>
        <pc:spChg chg="mod">
          <ac:chgData name="Jim" userId="d41a4da1a37fb713" providerId="LiveId" clId="{12874C65-D31E-4B70-BDDB-9DE86CB65122}" dt="2022-01-27T14:50:41.704" v="5091" actId="6549"/>
          <ac:spMkLst>
            <pc:docMk/>
            <pc:sldMk cId="2330864724" sldId="269"/>
            <ac:spMk id="3" creationId="{6C989549-F3CF-4D52-9965-487BE53F7928}"/>
          </ac:spMkLst>
        </pc:spChg>
      </pc:sldChg>
      <pc:sldChg chg="modSp new mod">
        <pc:chgData name="Jim" userId="d41a4da1a37fb713" providerId="LiveId" clId="{12874C65-D31E-4B70-BDDB-9DE86CB65122}" dt="2022-01-27T01:52:13.202" v="130" actId="6549"/>
        <pc:sldMkLst>
          <pc:docMk/>
          <pc:sldMk cId="1605368569" sldId="270"/>
        </pc:sldMkLst>
        <pc:spChg chg="mod">
          <ac:chgData name="Jim" userId="d41a4da1a37fb713" providerId="LiveId" clId="{12874C65-D31E-4B70-BDDB-9DE86CB65122}" dt="2022-01-27T01:46:42.926" v="8" actId="20577"/>
          <ac:spMkLst>
            <pc:docMk/>
            <pc:sldMk cId="1605368569" sldId="270"/>
            <ac:spMk id="2" creationId="{FF29276B-146D-4378-A70F-CF55CC23DB45}"/>
          </ac:spMkLst>
        </pc:spChg>
        <pc:spChg chg="mod">
          <ac:chgData name="Jim" userId="d41a4da1a37fb713" providerId="LiveId" clId="{12874C65-D31E-4B70-BDDB-9DE86CB65122}" dt="2022-01-27T01:52:13.202" v="130" actId="6549"/>
          <ac:spMkLst>
            <pc:docMk/>
            <pc:sldMk cId="1605368569" sldId="270"/>
            <ac:spMk id="3" creationId="{6E22BDD6-9BED-44DA-BCDD-A0D8388E779D}"/>
          </ac:spMkLst>
        </pc:spChg>
      </pc:sldChg>
      <pc:sldChg chg="addSp delSp modSp add mod">
        <pc:chgData name="Jim" userId="d41a4da1a37fb713" providerId="LiveId" clId="{12874C65-D31E-4B70-BDDB-9DE86CB65122}" dt="2022-01-27T14:39:01.483" v="4455" actId="20577"/>
        <pc:sldMkLst>
          <pc:docMk/>
          <pc:sldMk cId="767557581" sldId="271"/>
        </pc:sldMkLst>
        <pc:spChg chg="mod">
          <ac:chgData name="Jim" userId="d41a4da1a37fb713" providerId="LiveId" clId="{12874C65-D31E-4B70-BDDB-9DE86CB65122}" dt="2022-01-27T02:01:11.890" v="469" actId="6549"/>
          <ac:spMkLst>
            <pc:docMk/>
            <pc:sldMk cId="767557581" sldId="271"/>
            <ac:spMk id="2" creationId="{FF29276B-146D-4378-A70F-CF55CC23DB45}"/>
          </ac:spMkLst>
        </pc:spChg>
        <pc:spChg chg="mod">
          <ac:chgData name="Jim" userId="d41a4da1a37fb713" providerId="LiveId" clId="{12874C65-D31E-4B70-BDDB-9DE86CB65122}" dt="2022-01-27T14:39:01.483" v="4455" actId="20577"/>
          <ac:spMkLst>
            <pc:docMk/>
            <pc:sldMk cId="767557581" sldId="271"/>
            <ac:spMk id="3" creationId="{6E22BDD6-9BED-44DA-BCDD-A0D8388E779D}"/>
          </ac:spMkLst>
        </pc:spChg>
        <pc:spChg chg="add mod">
          <ac:chgData name="Jim" userId="d41a4da1a37fb713" providerId="LiveId" clId="{12874C65-D31E-4B70-BDDB-9DE86CB65122}" dt="2022-01-27T01:54:45.472" v="368" actId="14100"/>
          <ac:spMkLst>
            <pc:docMk/>
            <pc:sldMk cId="767557581" sldId="271"/>
            <ac:spMk id="5" creationId="{F27ED868-D811-454A-9EA7-19D8A09BE509}"/>
          </ac:spMkLst>
        </pc:spChg>
        <pc:grpChg chg="del mod">
          <ac:chgData name="Jim" userId="d41a4da1a37fb713" providerId="LiveId" clId="{12874C65-D31E-4B70-BDDB-9DE86CB65122}" dt="2022-01-27T01:55:06.882" v="373"/>
          <ac:grpSpMkLst>
            <pc:docMk/>
            <pc:sldMk cId="767557581" sldId="271"/>
            <ac:grpSpMk id="8" creationId="{5235FC8A-4179-406C-BA68-049F8911C334}"/>
          </ac:grpSpMkLst>
        </pc:grpChg>
        <pc:grpChg chg="mod">
          <ac:chgData name="Jim" userId="d41a4da1a37fb713" providerId="LiveId" clId="{12874C65-D31E-4B70-BDDB-9DE86CB65122}" dt="2022-01-27T01:55:06.882" v="373"/>
          <ac:grpSpMkLst>
            <pc:docMk/>
            <pc:sldMk cId="767557581" sldId="271"/>
            <ac:grpSpMk id="10" creationId="{C8B56526-E8DF-4309-9121-8FA7E1519F70}"/>
          </ac:grpSpMkLst>
        </pc:grpChg>
        <pc:inkChg chg="add">
          <ac:chgData name="Jim" userId="d41a4da1a37fb713" providerId="LiveId" clId="{12874C65-D31E-4B70-BDDB-9DE86CB65122}" dt="2022-01-27T01:52:33.776" v="131" actId="9405"/>
          <ac:inkMkLst>
            <pc:docMk/>
            <pc:sldMk cId="767557581" sldId="271"/>
            <ac:inkMk id="4" creationId="{8115294D-B0E9-4932-8B95-8E7475BB898B}"/>
          </ac:inkMkLst>
        </pc:inkChg>
        <pc:inkChg chg="add mod">
          <ac:chgData name="Jim" userId="d41a4da1a37fb713" providerId="LiveId" clId="{12874C65-D31E-4B70-BDDB-9DE86CB65122}" dt="2022-01-27T01:55:06.882" v="373"/>
          <ac:inkMkLst>
            <pc:docMk/>
            <pc:sldMk cId="767557581" sldId="271"/>
            <ac:inkMk id="6" creationId="{054AC3A8-42E5-4C3E-B2F3-0B24CF6F1360}"/>
          </ac:inkMkLst>
        </pc:inkChg>
        <pc:inkChg chg="add mod">
          <ac:chgData name="Jim" userId="d41a4da1a37fb713" providerId="LiveId" clId="{12874C65-D31E-4B70-BDDB-9DE86CB65122}" dt="2022-01-27T01:55:06.882" v="373"/>
          <ac:inkMkLst>
            <pc:docMk/>
            <pc:sldMk cId="767557581" sldId="271"/>
            <ac:inkMk id="7" creationId="{7ECAB60B-C2CF-4379-9641-D0FDAD1D7153}"/>
          </ac:inkMkLst>
        </pc:inkChg>
        <pc:inkChg chg="add mod">
          <ac:chgData name="Jim" userId="d41a4da1a37fb713" providerId="LiveId" clId="{12874C65-D31E-4B70-BDDB-9DE86CB65122}" dt="2022-01-27T01:55:06.882" v="373"/>
          <ac:inkMkLst>
            <pc:docMk/>
            <pc:sldMk cId="767557581" sldId="271"/>
            <ac:inkMk id="9" creationId="{279364AF-78C9-4D66-A992-BF500F074596}"/>
          </ac:inkMkLst>
        </pc:inkChg>
      </pc:sldChg>
      <pc:sldChg chg="modSp add mod">
        <pc:chgData name="Jim" userId="d41a4da1a37fb713" providerId="LiveId" clId="{12874C65-D31E-4B70-BDDB-9DE86CB65122}" dt="2022-01-27T14:39:09.337" v="4467" actId="20577"/>
        <pc:sldMkLst>
          <pc:docMk/>
          <pc:sldMk cId="2498814635" sldId="272"/>
        </pc:sldMkLst>
        <pc:spChg chg="mod">
          <ac:chgData name="Jim" userId="d41a4da1a37fb713" providerId="LiveId" clId="{12874C65-D31E-4B70-BDDB-9DE86CB65122}" dt="2022-01-27T02:01:16.371" v="470" actId="6549"/>
          <ac:spMkLst>
            <pc:docMk/>
            <pc:sldMk cId="2498814635" sldId="272"/>
            <ac:spMk id="2" creationId="{FF29276B-146D-4378-A70F-CF55CC23DB45}"/>
          </ac:spMkLst>
        </pc:spChg>
        <pc:spChg chg="mod">
          <ac:chgData name="Jim" userId="d41a4da1a37fb713" providerId="LiveId" clId="{12874C65-D31E-4B70-BDDB-9DE86CB65122}" dt="2022-01-27T14:39:09.337" v="4467" actId="20577"/>
          <ac:spMkLst>
            <pc:docMk/>
            <pc:sldMk cId="2498814635" sldId="272"/>
            <ac:spMk id="3" creationId="{6E22BDD6-9BED-44DA-BCDD-A0D8388E779D}"/>
          </ac:spMkLst>
        </pc:spChg>
      </pc:sldChg>
      <pc:sldChg chg="addSp delSp modSp add mod">
        <pc:chgData name="Jim" userId="d41a4da1a37fb713" providerId="LiveId" clId="{12874C65-D31E-4B70-BDDB-9DE86CB65122}" dt="2022-01-27T14:39:16.701" v="4479" actId="20577"/>
        <pc:sldMkLst>
          <pc:docMk/>
          <pc:sldMk cId="2743668884" sldId="273"/>
        </pc:sldMkLst>
        <pc:spChg chg="mod">
          <ac:chgData name="Jim" userId="d41a4da1a37fb713" providerId="LiveId" clId="{12874C65-D31E-4B70-BDDB-9DE86CB65122}" dt="2022-01-27T02:01:20.877" v="471" actId="6549"/>
          <ac:spMkLst>
            <pc:docMk/>
            <pc:sldMk cId="2743668884" sldId="273"/>
            <ac:spMk id="2" creationId="{FF29276B-146D-4378-A70F-CF55CC23DB45}"/>
          </ac:spMkLst>
        </pc:spChg>
        <pc:spChg chg="mod">
          <ac:chgData name="Jim" userId="d41a4da1a37fb713" providerId="LiveId" clId="{12874C65-D31E-4B70-BDDB-9DE86CB65122}" dt="2022-01-27T14:39:16.701" v="4479" actId="20577"/>
          <ac:spMkLst>
            <pc:docMk/>
            <pc:sldMk cId="2743668884" sldId="273"/>
            <ac:spMk id="3" creationId="{6E22BDD6-9BED-44DA-BCDD-A0D8388E779D}"/>
          </ac:spMkLst>
        </pc:spChg>
        <pc:spChg chg="add mod">
          <ac:chgData name="Jim" userId="d41a4da1a37fb713" providerId="LiveId" clId="{12874C65-D31E-4B70-BDDB-9DE86CB65122}" dt="2022-01-27T01:57:27.053" v="409" actId="20577"/>
          <ac:spMkLst>
            <pc:docMk/>
            <pc:sldMk cId="2743668884" sldId="273"/>
            <ac:spMk id="9" creationId="{EB1172E1-C0F6-4765-B090-14FC363AFD62}"/>
          </ac:spMkLst>
        </pc:spChg>
        <pc:grpChg chg="del mod">
          <ac:chgData name="Jim" userId="d41a4da1a37fb713" providerId="LiveId" clId="{12874C65-D31E-4B70-BDDB-9DE86CB65122}" dt="2022-01-27T01:55:59.279" v="380"/>
          <ac:grpSpMkLst>
            <pc:docMk/>
            <pc:sldMk cId="2743668884" sldId="273"/>
            <ac:grpSpMk id="6" creationId="{7AFC73FD-058D-40E5-8347-914F11F651B9}"/>
          </ac:grpSpMkLst>
        </pc:grpChg>
        <pc:grpChg chg="mod">
          <ac:chgData name="Jim" userId="d41a4da1a37fb713" providerId="LiveId" clId="{12874C65-D31E-4B70-BDDB-9DE86CB65122}" dt="2022-01-27T01:55:59.279" v="380"/>
          <ac:grpSpMkLst>
            <pc:docMk/>
            <pc:sldMk cId="2743668884" sldId="273"/>
            <ac:grpSpMk id="8" creationId="{063C7CB0-3BDF-47AB-BEE8-B79E0273F898}"/>
          </ac:grpSpMkLst>
        </pc:grpChg>
        <pc:inkChg chg="add mod">
          <ac:chgData name="Jim" userId="d41a4da1a37fb713" providerId="LiveId" clId="{12874C65-D31E-4B70-BDDB-9DE86CB65122}" dt="2022-01-27T01:55:59.279" v="380"/>
          <ac:inkMkLst>
            <pc:docMk/>
            <pc:sldMk cId="2743668884" sldId="273"/>
            <ac:inkMk id="4" creationId="{4F382A09-F5A9-4271-9985-F5E979E2DCD6}"/>
          </ac:inkMkLst>
        </pc:inkChg>
        <pc:inkChg chg="add mod">
          <ac:chgData name="Jim" userId="d41a4da1a37fb713" providerId="LiveId" clId="{12874C65-D31E-4B70-BDDB-9DE86CB65122}" dt="2022-01-27T01:55:59.279" v="380"/>
          <ac:inkMkLst>
            <pc:docMk/>
            <pc:sldMk cId="2743668884" sldId="273"/>
            <ac:inkMk id="5" creationId="{88D7CEAF-EB01-4781-8003-81E032EABD7B}"/>
          </ac:inkMkLst>
        </pc:inkChg>
        <pc:inkChg chg="add mod">
          <ac:chgData name="Jim" userId="d41a4da1a37fb713" providerId="LiveId" clId="{12874C65-D31E-4B70-BDDB-9DE86CB65122}" dt="2022-01-27T01:55:59.279" v="380"/>
          <ac:inkMkLst>
            <pc:docMk/>
            <pc:sldMk cId="2743668884" sldId="273"/>
            <ac:inkMk id="7" creationId="{DA7D8525-DA18-4CFC-B89B-BD9BDDB1C3E7}"/>
          </ac:inkMkLst>
        </pc:inkChg>
      </pc:sldChg>
      <pc:sldChg chg="modSp add mod">
        <pc:chgData name="Jim" userId="d41a4da1a37fb713" providerId="LiveId" clId="{12874C65-D31E-4B70-BDDB-9DE86CB65122}" dt="2022-01-27T14:39:24.635" v="4495" actId="20577"/>
        <pc:sldMkLst>
          <pc:docMk/>
          <pc:sldMk cId="1694253364" sldId="274"/>
        </pc:sldMkLst>
        <pc:spChg chg="mod">
          <ac:chgData name="Jim" userId="d41a4da1a37fb713" providerId="LiveId" clId="{12874C65-D31E-4B70-BDDB-9DE86CB65122}" dt="2022-01-27T02:01:25.728" v="472" actId="6549"/>
          <ac:spMkLst>
            <pc:docMk/>
            <pc:sldMk cId="1694253364" sldId="274"/>
            <ac:spMk id="2" creationId="{FF29276B-146D-4378-A70F-CF55CC23DB45}"/>
          </ac:spMkLst>
        </pc:spChg>
        <pc:spChg chg="mod">
          <ac:chgData name="Jim" userId="d41a4da1a37fb713" providerId="LiveId" clId="{12874C65-D31E-4B70-BDDB-9DE86CB65122}" dt="2022-01-27T14:39:24.635" v="4495" actId="20577"/>
          <ac:spMkLst>
            <pc:docMk/>
            <pc:sldMk cId="1694253364" sldId="274"/>
            <ac:spMk id="3" creationId="{6E22BDD6-9BED-44DA-BCDD-A0D8388E779D}"/>
          </ac:spMkLst>
        </pc:spChg>
      </pc:sldChg>
      <pc:sldChg chg="modSp add mod">
        <pc:chgData name="Jim" userId="d41a4da1a37fb713" providerId="LiveId" clId="{12874C65-D31E-4B70-BDDB-9DE86CB65122}" dt="2022-01-27T14:39:33.003" v="4507" actId="20577"/>
        <pc:sldMkLst>
          <pc:docMk/>
          <pc:sldMk cId="2110703104" sldId="275"/>
        </pc:sldMkLst>
        <pc:spChg chg="mod">
          <ac:chgData name="Jim" userId="d41a4da1a37fb713" providerId="LiveId" clId="{12874C65-D31E-4B70-BDDB-9DE86CB65122}" dt="2022-01-27T02:01:32.325" v="473" actId="6549"/>
          <ac:spMkLst>
            <pc:docMk/>
            <pc:sldMk cId="2110703104" sldId="275"/>
            <ac:spMk id="2" creationId="{FF29276B-146D-4378-A70F-CF55CC23DB45}"/>
          </ac:spMkLst>
        </pc:spChg>
        <pc:spChg chg="mod">
          <ac:chgData name="Jim" userId="d41a4da1a37fb713" providerId="LiveId" clId="{12874C65-D31E-4B70-BDDB-9DE86CB65122}" dt="2022-01-27T14:39:33.003" v="4507" actId="20577"/>
          <ac:spMkLst>
            <pc:docMk/>
            <pc:sldMk cId="2110703104" sldId="275"/>
            <ac:spMk id="3" creationId="{6E22BDD6-9BED-44DA-BCDD-A0D8388E779D}"/>
          </ac:spMkLst>
        </pc:spChg>
      </pc:sldChg>
      <pc:sldChg chg="addSp modSp add mod">
        <pc:chgData name="Jim" userId="d41a4da1a37fb713" providerId="LiveId" clId="{12874C65-D31E-4B70-BDDB-9DE86CB65122}" dt="2022-01-27T14:39:41.545" v="4521" actId="20577"/>
        <pc:sldMkLst>
          <pc:docMk/>
          <pc:sldMk cId="648812456" sldId="276"/>
        </pc:sldMkLst>
        <pc:spChg chg="mod">
          <ac:chgData name="Jim" userId="d41a4da1a37fb713" providerId="LiveId" clId="{12874C65-D31E-4B70-BDDB-9DE86CB65122}" dt="2022-01-27T14:39:41.545" v="4521" actId="20577"/>
          <ac:spMkLst>
            <pc:docMk/>
            <pc:sldMk cId="648812456" sldId="276"/>
            <ac:spMk id="3" creationId="{6E22BDD6-9BED-44DA-BCDD-A0D8388E779D}"/>
          </ac:spMkLst>
        </pc:spChg>
        <pc:inkChg chg="add">
          <ac:chgData name="Jim" userId="d41a4da1a37fb713" providerId="LiveId" clId="{12874C65-D31E-4B70-BDDB-9DE86CB65122}" dt="2022-01-27T02:02:16.817" v="477" actId="9405"/>
          <ac:inkMkLst>
            <pc:docMk/>
            <pc:sldMk cId="648812456" sldId="276"/>
            <ac:inkMk id="4" creationId="{EF7E5A88-66F2-479A-88C6-A9B73127625E}"/>
          </ac:inkMkLst>
        </pc:inkChg>
        <pc:inkChg chg="add">
          <ac:chgData name="Jim" userId="d41a4da1a37fb713" providerId="LiveId" clId="{12874C65-D31E-4B70-BDDB-9DE86CB65122}" dt="2022-01-27T02:02:19.868" v="478" actId="9405"/>
          <ac:inkMkLst>
            <pc:docMk/>
            <pc:sldMk cId="648812456" sldId="276"/>
            <ac:inkMk id="5" creationId="{6B020456-D20C-4477-B059-106E98A9A2EC}"/>
          </ac:inkMkLst>
        </pc:inkChg>
      </pc:sldChg>
      <pc:sldChg chg="delSp modSp add mod">
        <pc:chgData name="Jim" userId="d41a4da1a37fb713" providerId="LiveId" clId="{12874C65-D31E-4B70-BDDB-9DE86CB65122}" dt="2022-01-27T14:39:57.675" v="4537" actId="20577"/>
        <pc:sldMkLst>
          <pc:docMk/>
          <pc:sldMk cId="1505892886" sldId="277"/>
        </pc:sldMkLst>
        <pc:spChg chg="mod">
          <ac:chgData name="Jim" userId="d41a4da1a37fb713" providerId="LiveId" clId="{12874C65-D31E-4B70-BDDB-9DE86CB65122}" dt="2022-01-27T14:39:57.675" v="4537" actId="20577"/>
          <ac:spMkLst>
            <pc:docMk/>
            <pc:sldMk cId="1505892886" sldId="277"/>
            <ac:spMk id="3" creationId="{6E22BDD6-9BED-44DA-BCDD-A0D8388E779D}"/>
          </ac:spMkLst>
        </pc:spChg>
        <pc:inkChg chg="del">
          <ac:chgData name="Jim" userId="d41a4da1a37fb713" providerId="LiveId" clId="{12874C65-D31E-4B70-BDDB-9DE86CB65122}" dt="2022-01-27T02:03:38.156" v="794"/>
          <ac:inkMkLst>
            <pc:docMk/>
            <pc:sldMk cId="1505892886" sldId="277"/>
            <ac:inkMk id="4" creationId="{EF7E5A88-66F2-479A-88C6-A9B73127625E}"/>
          </ac:inkMkLst>
        </pc:inkChg>
        <pc:inkChg chg="del">
          <ac:chgData name="Jim" userId="d41a4da1a37fb713" providerId="LiveId" clId="{12874C65-D31E-4B70-BDDB-9DE86CB65122}" dt="2022-01-27T02:03:38.156" v="793"/>
          <ac:inkMkLst>
            <pc:docMk/>
            <pc:sldMk cId="1505892886" sldId="277"/>
            <ac:inkMk id="5" creationId="{6B020456-D20C-4477-B059-106E98A9A2EC}"/>
          </ac:inkMkLst>
        </pc:inkChg>
      </pc:sldChg>
      <pc:sldChg chg="modSp add mod">
        <pc:chgData name="Jim" userId="d41a4da1a37fb713" providerId="LiveId" clId="{12874C65-D31E-4B70-BDDB-9DE86CB65122}" dt="2022-01-27T14:40:04.902" v="4549" actId="20577"/>
        <pc:sldMkLst>
          <pc:docMk/>
          <pc:sldMk cId="2877402967" sldId="278"/>
        </pc:sldMkLst>
        <pc:spChg chg="mod">
          <ac:chgData name="Jim" userId="d41a4da1a37fb713" providerId="LiveId" clId="{12874C65-D31E-4B70-BDDB-9DE86CB65122}" dt="2022-01-27T14:40:04.902" v="4549" actId="20577"/>
          <ac:spMkLst>
            <pc:docMk/>
            <pc:sldMk cId="2877402967" sldId="278"/>
            <ac:spMk id="3" creationId="{6E22BDD6-9BED-44DA-BCDD-A0D8388E779D}"/>
          </ac:spMkLst>
        </pc:spChg>
      </pc:sldChg>
      <pc:sldChg chg="modSp add mod">
        <pc:chgData name="Jim" userId="d41a4da1a37fb713" providerId="LiveId" clId="{12874C65-D31E-4B70-BDDB-9DE86CB65122}" dt="2022-01-27T14:40:12.459" v="4567" actId="20577"/>
        <pc:sldMkLst>
          <pc:docMk/>
          <pc:sldMk cId="2906894982" sldId="279"/>
        </pc:sldMkLst>
        <pc:spChg chg="mod">
          <ac:chgData name="Jim" userId="d41a4da1a37fb713" providerId="LiveId" clId="{12874C65-D31E-4B70-BDDB-9DE86CB65122}" dt="2022-01-27T14:40:12.459" v="4567" actId="20577"/>
          <ac:spMkLst>
            <pc:docMk/>
            <pc:sldMk cId="2906894982" sldId="279"/>
            <ac:spMk id="3" creationId="{6E22BDD6-9BED-44DA-BCDD-A0D8388E779D}"/>
          </ac:spMkLst>
        </pc:spChg>
      </pc:sldChg>
      <pc:sldChg chg="modSp add mod">
        <pc:chgData name="Jim" userId="d41a4da1a37fb713" providerId="LiveId" clId="{12874C65-D31E-4B70-BDDB-9DE86CB65122}" dt="2022-01-27T14:40:28.592" v="4579" actId="20577"/>
        <pc:sldMkLst>
          <pc:docMk/>
          <pc:sldMk cId="4076722685" sldId="280"/>
        </pc:sldMkLst>
        <pc:spChg chg="mod">
          <ac:chgData name="Jim" userId="d41a4da1a37fb713" providerId="LiveId" clId="{12874C65-D31E-4B70-BDDB-9DE86CB65122}" dt="2022-01-27T14:40:28.592" v="4579" actId="20577"/>
          <ac:spMkLst>
            <pc:docMk/>
            <pc:sldMk cId="4076722685" sldId="280"/>
            <ac:spMk id="3" creationId="{6E22BDD6-9BED-44DA-BCDD-A0D8388E779D}"/>
          </ac:spMkLst>
        </pc:spChg>
      </pc:sldChg>
      <pc:sldChg chg="addSp modSp add mod">
        <pc:chgData name="Jim" userId="d41a4da1a37fb713" providerId="LiveId" clId="{12874C65-D31E-4B70-BDDB-9DE86CB65122}" dt="2022-01-27T14:40:35.835" v="4591" actId="20577"/>
        <pc:sldMkLst>
          <pc:docMk/>
          <pc:sldMk cId="1758329224" sldId="281"/>
        </pc:sldMkLst>
        <pc:spChg chg="mod">
          <ac:chgData name="Jim" userId="d41a4da1a37fb713" providerId="LiveId" clId="{12874C65-D31E-4B70-BDDB-9DE86CB65122}" dt="2022-01-27T14:40:35.835" v="4591" actId="20577"/>
          <ac:spMkLst>
            <pc:docMk/>
            <pc:sldMk cId="1758329224" sldId="281"/>
            <ac:spMk id="3" creationId="{6E22BDD6-9BED-44DA-BCDD-A0D8388E779D}"/>
          </ac:spMkLst>
        </pc:spChg>
        <pc:spChg chg="add mod">
          <ac:chgData name="Jim" userId="d41a4da1a37fb713" providerId="LiveId" clId="{12874C65-D31E-4B70-BDDB-9DE86CB65122}" dt="2022-01-27T02:11:03.864" v="1068" actId="20577"/>
          <ac:spMkLst>
            <pc:docMk/>
            <pc:sldMk cId="1758329224" sldId="281"/>
            <ac:spMk id="8" creationId="{F824453C-41C5-4FC7-9E76-8EC5FB74CADD}"/>
          </ac:spMkLst>
        </pc:spChg>
        <pc:grpChg chg="mod">
          <ac:chgData name="Jim" userId="d41a4da1a37fb713" providerId="LiveId" clId="{12874C65-D31E-4B70-BDDB-9DE86CB65122}" dt="2022-01-27T02:09:29.638" v="1022"/>
          <ac:grpSpMkLst>
            <pc:docMk/>
            <pc:sldMk cId="1758329224" sldId="281"/>
            <ac:grpSpMk id="7" creationId="{FEE89892-C97A-4E76-A8AD-C10D6D00CB71}"/>
          </ac:grpSpMkLst>
        </pc:grpChg>
        <pc:inkChg chg="add mod">
          <ac:chgData name="Jim" userId="d41a4da1a37fb713" providerId="LiveId" clId="{12874C65-D31E-4B70-BDDB-9DE86CB65122}" dt="2022-01-27T02:09:29.638" v="1022"/>
          <ac:inkMkLst>
            <pc:docMk/>
            <pc:sldMk cId="1758329224" sldId="281"/>
            <ac:inkMk id="4" creationId="{5A2DE38B-B027-4830-A437-8B84E05D8ECA}"/>
          </ac:inkMkLst>
        </pc:inkChg>
        <pc:inkChg chg="add mod">
          <ac:chgData name="Jim" userId="d41a4da1a37fb713" providerId="LiveId" clId="{12874C65-D31E-4B70-BDDB-9DE86CB65122}" dt="2022-01-27T02:09:29.638" v="1022"/>
          <ac:inkMkLst>
            <pc:docMk/>
            <pc:sldMk cId="1758329224" sldId="281"/>
            <ac:inkMk id="5" creationId="{08873C85-A3A6-48D3-A527-6A7A0E88EF59}"/>
          </ac:inkMkLst>
        </pc:inkChg>
        <pc:inkChg chg="add mod">
          <ac:chgData name="Jim" userId="d41a4da1a37fb713" providerId="LiveId" clId="{12874C65-D31E-4B70-BDDB-9DE86CB65122}" dt="2022-01-27T02:09:29.638" v="1022"/>
          <ac:inkMkLst>
            <pc:docMk/>
            <pc:sldMk cId="1758329224" sldId="281"/>
            <ac:inkMk id="6" creationId="{59DF08A5-28DF-4C9E-9D98-C6DF1CBD06A1}"/>
          </ac:inkMkLst>
        </pc:inkChg>
      </pc:sldChg>
      <pc:sldChg chg="delSp modSp add mod">
        <pc:chgData name="Jim" userId="d41a4da1a37fb713" providerId="LiveId" clId="{12874C65-D31E-4B70-BDDB-9DE86CB65122}" dt="2022-01-27T14:40:42.312" v="4603" actId="20577"/>
        <pc:sldMkLst>
          <pc:docMk/>
          <pc:sldMk cId="1480112789" sldId="282"/>
        </pc:sldMkLst>
        <pc:spChg chg="mod">
          <ac:chgData name="Jim" userId="d41a4da1a37fb713" providerId="LiveId" clId="{12874C65-D31E-4B70-BDDB-9DE86CB65122}" dt="2022-01-27T14:40:42.312" v="4603" actId="20577"/>
          <ac:spMkLst>
            <pc:docMk/>
            <pc:sldMk cId="1480112789" sldId="282"/>
            <ac:spMk id="3" creationId="{6E22BDD6-9BED-44DA-BCDD-A0D8388E779D}"/>
          </ac:spMkLst>
        </pc:spChg>
        <pc:spChg chg="del">
          <ac:chgData name="Jim" userId="d41a4da1a37fb713" providerId="LiveId" clId="{12874C65-D31E-4B70-BDDB-9DE86CB65122}" dt="2022-01-27T02:11:37.768" v="1073" actId="478"/>
          <ac:spMkLst>
            <pc:docMk/>
            <pc:sldMk cId="1480112789" sldId="282"/>
            <ac:spMk id="8" creationId="{F824453C-41C5-4FC7-9E76-8EC5FB74CADD}"/>
          </ac:spMkLst>
        </pc:spChg>
        <pc:grpChg chg="del mod">
          <ac:chgData name="Jim" userId="d41a4da1a37fb713" providerId="LiveId" clId="{12874C65-D31E-4B70-BDDB-9DE86CB65122}" dt="2022-01-27T02:11:20.916" v="1071"/>
          <ac:grpSpMkLst>
            <pc:docMk/>
            <pc:sldMk cId="1480112789" sldId="282"/>
            <ac:grpSpMk id="7" creationId="{FEE89892-C97A-4E76-A8AD-C10D6D00CB71}"/>
          </ac:grpSpMkLst>
        </pc:grpChg>
        <pc:inkChg chg="del mod">
          <ac:chgData name="Jim" userId="d41a4da1a37fb713" providerId="LiveId" clId="{12874C65-D31E-4B70-BDDB-9DE86CB65122}" dt="2022-01-27T02:11:20.916" v="1071"/>
          <ac:inkMkLst>
            <pc:docMk/>
            <pc:sldMk cId="1480112789" sldId="282"/>
            <ac:inkMk id="4" creationId="{5A2DE38B-B027-4830-A437-8B84E05D8ECA}"/>
          </ac:inkMkLst>
        </pc:inkChg>
        <pc:inkChg chg="del mod">
          <ac:chgData name="Jim" userId="d41a4da1a37fb713" providerId="LiveId" clId="{12874C65-D31E-4B70-BDDB-9DE86CB65122}" dt="2022-01-27T02:11:20.916" v="1072"/>
          <ac:inkMkLst>
            <pc:docMk/>
            <pc:sldMk cId="1480112789" sldId="282"/>
            <ac:inkMk id="5" creationId="{08873C85-A3A6-48D3-A527-6A7A0E88EF59}"/>
          </ac:inkMkLst>
        </pc:inkChg>
        <pc:inkChg chg="del">
          <ac:chgData name="Jim" userId="d41a4da1a37fb713" providerId="LiveId" clId="{12874C65-D31E-4B70-BDDB-9DE86CB65122}" dt="2022-01-27T02:11:20.916" v="1070"/>
          <ac:inkMkLst>
            <pc:docMk/>
            <pc:sldMk cId="1480112789" sldId="282"/>
            <ac:inkMk id="6" creationId="{59DF08A5-28DF-4C9E-9D98-C6DF1CBD06A1}"/>
          </ac:inkMkLst>
        </pc:inkChg>
      </pc:sldChg>
      <pc:sldChg chg="addSp modSp add mod">
        <pc:chgData name="Jim" userId="d41a4da1a37fb713" providerId="LiveId" clId="{12874C65-D31E-4B70-BDDB-9DE86CB65122}" dt="2022-01-27T14:40:57.354" v="4619" actId="20577"/>
        <pc:sldMkLst>
          <pc:docMk/>
          <pc:sldMk cId="1255510039" sldId="283"/>
        </pc:sldMkLst>
        <pc:spChg chg="mod">
          <ac:chgData name="Jim" userId="d41a4da1a37fb713" providerId="LiveId" clId="{12874C65-D31E-4B70-BDDB-9DE86CB65122}" dt="2022-01-27T14:40:57.354" v="4619" actId="20577"/>
          <ac:spMkLst>
            <pc:docMk/>
            <pc:sldMk cId="1255510039" sldId="283"/>
            <ac:spMk id="3" creationId="{6E22BDD6-9BED-44DA-BCDD-A0D8388E779D}"/>
          </ac:spMkLst>
        </pc:spChg>
        <pc:inkChg chg="add">
          <ac:chgData name="Jim" userId="d41a4da1a37fb713" providerId="LiveId" clId="{12874C65-D31E-4B70-BDDB-9DE86CB65122}" dt="2022-01-27T02:48:00.608" v="1110" actId="9405"/>
          <ac:inkMkLst>
            <pc:docMk/>
            <pc:sldMk cId="1255510039" sldId="283"/>
            <ac:inkMk id="4" creationId="{CA0EA5B5-DCAB-4B5B-A498-01150F7F6306}"/>
          </ac:inkMkLst>
        </pc:inkChg>
        <pc:inkChg chg="add">
          <ac:chgData name="Jim" userId="d41a4da1a37fb713" providerId="LiveId" clId="{12874C65-D31E-4B70-BDDB-9DE86CB65122}" dt="2022-01-27T02:48:06.306" v="1111" actId="9405"/>
          <ac:inkMkLst>
            <pc:docMk/>
            <pc:sldMk cId="1255510039" sldId="283"/>
            <ac:inkMk id="5" creationId="{A978A396-F067-4769-8A5F-D2413B527687}"/>
          </ac:inkMkLst>
        </pc:inkChg>
      </pc:sldChg>
      <pc:sldChg chg="delSp modSp add mod">
        <pc:chgData name="Jim" userId="d41a4da1a37fb713" providerId="LiveId" clId="{12874C65-D31E-4B70-BDDB-9DE86CB65122}" dt="2022-01-27T14:41:05.614" v="4641" actId="20577"/>
        <pc:sldMkLst>
          <pc:docMk/>
          <pc:sldMk cId="3791103202" sldId="284"/>
        </pc:sldMkLst>
        <pc:spChg chg="mod">
          <ac:chgData name="Jim" userId="d41a4da1a37fb713" providerId="LiveId" clId="{12874C65-D31E-4B70-BDDB-9DE86CB65122}" dt="2022-01-27T14:41:05.614" v="4641" actId="20577"/>
          <ac:spMkLst>
            <pc:docMk/>
            <pc:sldMk cId="3791103202" sldId="284"/>
            <ac:spMk id="3" creationId="{6E22BDD6-9BED-44DA-BCDD-A0D8388E779D}"/>
          </ac:spMkLst>
        </pc:spChg>
        <pc:inkChg chg="del">
          <ac:chgData name="Jim" userId="d41a4da1a37fb713" providerId="LiveId" clId="{12874C65-D31E-4B70-BDDB-9DE86CB65122}" dt="2022-01-27T02:48:25.620" v="1114"/>
          <ac:inkMkLst>
            <pc:docMk/>
            <pc:sldMk cId="3791103202" sldId="284"/>
            <ac:inkMk id="4" creationId="{CA0EA5B5-DCAB-4B5B-A498-01150F7F6306}"/>
          </ac:inkMkLst>
        </pc:inkChg>
        <pc:inkChg chg="del">
          <ac:chgData name="Jim" userId="d41a4da1a37fb713" providerId="LiveId" clId="{12874C65-D31E-4B70-BDDB-9DE86CB65122}" dt="2022-01-27T02:48:25.620" v="1113"/>
          <ac:inkMkLst>
            <pc:docMk/>
            <pc:sldMk cId="3791103202" sldId="284"/>
            <ac:inkMk id="5" creationId="{A978A396-F067-4769-8A5F-D2413B527687}"/>
          </ac:inkMkLst>
        </pc:inkChg>
      </pc:sldChg>
      <pc:sldChg chg="modSp add mod">
        <pc:chgData name="Jim" userId="d41a4da1a37fb713" providerId="LiveId" clId="{12874C65-D31E-4B70-BDDB-9DE86CB65122}" dt="2022-01-27T14:41:11.324" v="4653" actId="20577"/>
        <pc:sldMkLst>
          <pc:docMk/>
          <pc:sldMk cId="4018827642" sldId="285"/>
        </pc:sldMkLst>
        <pc:spChg chg="mod">
          <ac:chgData name="Jim" userId="d41a4da1a37fb713" providerId="LiveId" clId="{12874C65-D31E-4B70-BDDB-9DE86CB65122}" dt="2022-01-27T14:41:11.324" v="4653" actId="20577"/>
          <ac:spMkLst>
            <pc:docMk/>
            <pc:sldMk cId="4018827642" sldId="285"/>
            <ac:spMk id="3" creationId="{6E22BDD6-9BED-44DA-BCDD-A0D8388E779D}"/>
          </ac:spMkLst>
        </pc:spChg>
      </pc:sldChg>
      <pc:sldChg chg="addSp delSp modSp add mod">
        <pc:chgData name="Jim" userId="d41a4da1a37fb713" providerId="LiveId" clId="{12874C65-D31E-4B70-BDDB-9DE86CB65122}" dt="2022-01-27T14:41:25.829" v="4665" actId="20577"/>
        <pc:sldMkLst>
          <pc:docMk/>
          <pc:sldMk cId="2771386748" sldId="286"/>
        </pc:sldMkLst>
        <pc:spChg chg="mod">
          <ac:chgData name="Jim" userId="d41a4da1a37fb713" providerId="LiveId" clId="{12874C65-D31E-4B70-BDDB-9DE86CB65122}" dt="2022-01-27T14:41:25.829" v="4665" actId="20577"/>
          <ac:spMkLst>
            <pc:docMk/>
            <pc:sldMk cId="2771386748" sldId="286"/>
            <ac:spMk id="3" creationId="{6E22BDD6-9BED-44DA-BCDD-A0D8388E779D}"/>
          </ac:spMkLst>
        </pc:spChg>
        <pc:spChg chg="add mod">
          <ac:chgData name="Jim" userId="d41a4da1a37fb713" providerId="LiveId" clId="{12874C65-D31E-4B70-BDDB-9DE86CB65122}" dt="2022-01-27T02:56:07.968" v="1299" actId="1076"/>
          <ac:spMkLst>
            <pc:docMk/>
            <pc:sldMk cId="2771386748" sldId="286"/>
            <ac:spMk id="8" creationId="{471BA832-D71C-44A4-9DEC-A87401DCE632}"/>
          </ac:spMkLst>
        </pc:spChg>
        <pc:grpChg chg="del mod">
          <ac:chgData name="Jim" userId="d41a4da1a37fb713" providerId="LiveId" clId="{12874C65-D31E-4B70-BDDB-9DE86CB65122}" dt="2022-01-27T02:55:13.624" v="1298"/>
          <ac:grpSpMkLst>
            <pc:docMk/>
            <pc:sldMk cId="2771386748" sldId="286"/>
            <ac:grpSpMk id="7" creationId="{7C58B174-C70E-4448-947C-65B624009FF1}"/>
          </ac:grpSpMkLst>
        </pc:grpChg>
        <pc:inkChg chg="add mod">
          <ac:chgData name="Jim" userId="d41a4da1a37fb713" providerId="LiveId" clId="{12874C65-D31E-4B70-BDDB-9DE86CB65122}" dt="2022-01-27T02:55:13.624" v="1298"/>
          <ac:inkMkLst>
            <pc:docMk/>
            <pc:sldMk cId="2771386748" sldId="286"/>
            <ac:inkMk id="4" creationId="{4AA07388-B6D3-406D-8CE4-1934AEAEDFB3}"/>
          </ac:inkMkLst>
        </pc:inkChg>
        <pc:inkChg chg="add del mod">
          <ac:chgData name="Jim" userId="d41a4da1a37fb713" providerId="LiveId" clId="{12874C65-D31E-4B70-BDDB-9DE86CB65122}" dt="2022-01-27T02:55:11.441" v="1297"/>
          <ac:inkMkLst>
            <pc:docMk/>
            <pc:sldMk cId="2771386748" sldId="286"/>
            <ac:inkMk id="5" creationId="{3E239ABD-537B-4936-9B67-B8AF3F2F31A1}"/>
          </ac:inkMkLst>
        </pc:inkChg>
        <pc:inkChg chg="add del mod">
          <ac:chgData name="Jim" userId="d41a4da1a37fb713" providerId="LiveId" clId="{12874C65-D31E-4B70-BDDB-9DE86CB65122}" dt="2022-01-27T02:55:13.624" v="1298"/>
          <ac:inkMkLst>
            <pc:docMk/>
            <pc:sldMk cId="2771386748" sldId="286"/>
            <ac:inkMk id="6" creationId="{34581438-9AB4-4F15-97DA-09DA0F599B21}"/>
          </ac:inkMkLst>
        </pc:inkChg>
      </pc:sldChg>
      <pc:sldChg chg="modSp add mod">
        <pc:chgData name="Jim" userId="d41a4da1a37fb713" providerId="LiveId" clId="{12874C65-D31E-4B70-BDDB-9DE86CB65122}" dt="2022-01-27T14:41:32.511" v="4677" actId="20577"/>
        <pc:sldMkLst>
          <pc:docMk/>
          <pc:sldMk cId="1334919783" sldId="287"/>
        </pc:sldMkLst>
        <pc:spChg chg="mod">
          <ac:chgData name="Jim" userId="d41a4da1a37fb713" providerId="LiveId" clId="{12874C65-D31E-4B70-BDDB-9DE86CB65122}" dt="2022-01-27T14:41:32.511" v="4677" actId="20577"/>
          <ac:spMkLst>
            <pc:docMk/>
            <pc:sldMk cId="1334919783" sldId="287"/>
            <ac:spMk id="3" creationId="{6E22BDD6-9BED-44DA-BCDD-A0D8388E779D}"/>
          </ac:spMkLst>
        </pc:spChg>
      </pc:sldChg>
      <pc:sldChg chg="addSp modSp add mod">
        <pc:chgData name="Jim" userId="d41a4da1a37fb713" providerId="LiveId" clId="{12874C65-D31E-4B70-BDDB-9DE86CB65122}" dt="2022-01-27T14:41:39.642" v="4689" actId="20577"/>
        <pc:sldMkLst>
          <pc:docMk/>
          <pc:sldMk cId="2973730420" sldId="288"/>
        </pc:sldMkLst>
        <pc:spChg chg="mod">
          <ac:chgData name="Jim" userId="d41a4da1a37fb713" providerId="LiveId" clId="{12874C65-D31E-4B70-BDDB-9DE86CB65122}" dt="2022-01-27T14:41:39.642" v="4689" actId="20577"/>
          <ac:spMkLst>
            <pc:docMk/>
            <pc:sldMk cId="2973730420" sldId="288"/>
            <ac:spMk id="3" creationId="{6E22BDD6-9BED-44DA-BCDD-A0D8388E779D}"/>
          </ac:spMkLst>
        </pc:spChg>
        <pc:spChg chg="add mod">
          <ac:chgData name="Jim" userId="d41a4da1a37fb713" providerId="LiveId" clId="{12874C65-D31E-4B70-BDDB-9DE86CB65122}" dt="2022-01-27T03:01:55.515" v="1534" actId="20577"/>
          <ac:spMkLst>
            <pc:docMk/>
            <pc:sldMk cId="2973730420" sldId="288"/>
            <ac:spMk id="4" creationId="{F342045C-07C0-4FBE-BF94-6173966C37CF}"/>
          </ac:spMkLst>
        </pc:spChg>
        <pc:grpChg chg="mod">
          <ac:chgData name="Jim" userId="d41a4da1a37fb713" providerId="LiveId" clId="{12874C65-D31E-4B70-BDDB-9DE86CB65122}" dt="2022-01-27T03:02:20.318" v="1538"/>
          <ac:grpSpMkLst>
            <pc:docMk/>
            <pc:sldMk cId="2973730420" sldId="288"/>
            <ac:grpSpMk id="8" creationId="{01076386-0FDF-4CDD-964F-42E9B7B733E2}"/>
          </ac:grpSpMkLst>
        </pc:grpChg>
        <pc:inkChg chg="add">
          <ac:chgData name="Jim" userId="d41a4da1a37fb713" providerId="LiveId" clId="{12874C65-D31E-4B70-BDDB-9DE86CB65122}" dt="2022-01-27T03:02:12.957" v="1535" actId="9405"/>
          <ac:inkMkLst>
            <pc:docMk/>
            <pc:sldMk cId="2973730420" sldId="288"/>
            <ac:inkMk id="5" creationId="{9F1908FC-4AB0-442E-BAA6-16A24DF5A63D}"/>
          </ac:inkMkLst>
        </pc:inkChg>
        <pc:inkChg chg="add mod">
          <ac:chgData name="Jim" userId="d41a4da1a37fb713" providerId="LiveId" clId="{12874C65-D31E-4B70-BDDB-9DE86CB65122}" dt="2022-01-27T03:02:20.318" v="1538"/>
          <ac:inkMkLst>
            <pc:docMk/>
            <pc:sldMk cId="2973730420" sldId="288"/>
            <ac:inkMk id="6" creationId="{BBD7930A-9110-4183-BBBA-10CD7CD37611}"/>
          </ac:inkMkLst>
        </pc:inkChg>
        <pc:inkChg chg="add mod">
          <ac:chgData name="Jim" userId="d41a4da1a37fb713" providerId="LiveId" clId="{12874C65-D31E-4B70-BDDB-9DE86CB65122}" dt="2022-01-27T03:02:20.318" v="1538"/>
          <ac:inkMkLst>
            <pc:docMk/>
            <pc:sldMk cId="2973730420" sldId="288"/>
            <ac:inkMk id="7" creationId="{58104DD3-9AB2-44C0-A5C5-97794CDD20C1}"/>
          </ac:inkMkLst>
        </pc:inkChg>
      </pc:sldChg>
      <pc:sldChg chg="modSp add mod ord">
        <pc:chgData name="Jim" userId="d41a4da1a37fb713" providerId="LiveId" clId="{12874C65-D31E-4B70-BDDB-9DE86CB65122}" dt="2022-01-27T14:41:53.837" v="4709" actId="20577"/>
        <pc:sldMkLst>
          <pc:docMk/>
          <pc:sldMk cId="3327580011" sldId="289"/>
        </pc:sldMkLst>
        <pc:spChg chg="mod">
          <ac:chgData name="Jim" userId="d41a4da1a37fb713" providerId="LiveId" clId="{12874C65-D31E-4B70-BDDB-9DE86CB65122}" dt="2022-01-27T14:41:53.837" v="4709" actId="20577"/>
          <ac:spMkLst>
            <pc:docMk/>
            <pc:sldMk cId="3327580011" sldId="289"/>
            <ac:spMk id="3" creationId="{6E22BDD6-9BED-44DA-BCDD-A0D8388E779D}"/>
          </ac:spMkLst>
        </pc:spChg>
      </pc:sldChg>
      <pc:sldChg chg="modSp add mod">
        <pc:chgData name="Jim" userId="d41a4da1a37fb713" providerId="LiveId" clId="{12874C65-D31E-4B70-BDDB-9DE86CB65122}" dt="2022-01-27T14:42:00.498" v="4721" actId="20577"/>
        <pc:sldMkLst>
          <pc:docMk/>
          <pc:sldMk cId="3633736731" sldId="290"/>
        </pc:sldMkLst>
        <pc:spChg chg="mod">
          <ac:chgData name="Jim" userId="d41a4da1a37fb713" providerId="LiveId" clId="{12874C65-D31E-4B70-BDDB-9DE86CB65122}" dt="2022-01-27T14:42:00.498" v="4721" actId="20577"/>
          <ac:spMkLst>
            <pc:docMk/>
            <pc:sldMk cId="3633736731" sldId="290"/>
            <ac:spMk id="3" creationId="{6E22BDD6-9BED-44DA-BCDD-A0D8388E779D}"/>
          </ac:spMkLst>
        </pc:spChg>
      </pc:sldChg>
      <pc:sldChg chg="modSp add mod">
        <pc:chgData name="Jim" userId="d41a4da1a37fb713" providerId="LiveId" clId="{12874C65-D31E-4B70-BDDB-9DE86CB65122}" dt="2022-01-27T14:42:06.781" v="4733" actId="20577"/>
        <pc:sldMkLst>
          <pc:docMk/>
          <pc:sldMk cId="3391113540" sldId="291"/>
        </pc:sldMkLst>
        <pc:spChg chg="mod">
          <ac:chgData name="Jim" userId="d41a4da1a37fb713" providerId="LiveId" clId="{12874C65-D31E-4B70-BDDB-9DE86CB65122}" dt="2022-01-27T14:42:06.781" v="4733" actId="20577"/>
          <ac:spMkLst>
            <pc:docMk/>
            <pc:sldMk cId="3391113540" sldId="291"/>
            <ac:spMk id="3" creationId="{6E22BDD6-9BED-44DA-BCDD-A0D8388E779D}"/>
          </ac:spMkLst>
        </pc:spChg>
      </pc:sldChg>
      <pc:sldChg chg="modSp add mod">
        <pc:chgData name="Jim" userId="d41a4da1a37fb713" providerId="LiveId" clId="{12874C65-D31E-4B70-BDDB-9DE86CB65122}" dt="2022-01-27T14:42:12.643" v="4745" actId="20577"/>
        <pc:sldMkLst>
          <pc:docMk/>
          <pc:sldMk cId="1542608240" sldId="292"/>
        </pc:sldMkLst>
        <pc:spChg chg="mod">
          <ac:chgData name="Jim" userId="d41a4da1a37fb713" providerId="LiveId" clId="{12874C65-D31E-4B70-BDDB-9DE86CB65122}" dt="2022-01-27T14:42:12.643" v="4745" actId="20577"/>
          <ac:spMkLst>
            <pc:docMk/>
            <pc:sldMk cId="1542608240" sldId="292"/>
            <ac:spMk id="3" creationId="{6E22BDD6-9BED-44DA-BCDD-A0D8388E779D}"/>
          </ac:spMkLst>
        </pc:spChg>
      </pc:sldChg>
      <pc:sldChg chg="addSp modSp add mod">
        <pc:chgData name="Jim" userId="d41a4da1a37fb713" providerId="LiveId" clId="{12874C65-D31E-4B70-BDDB-9DE86CB65122}" dt="2022-01-27T14:42:24.815" v="4757" actId="20577"/>
        <pc:sldMkLst>
          <pc:docMk/>
          <pc:sldMk cId="3825734496" sldId="293"/>
        </pc:sldMkLst>
        <pc:spChg chg="mod">
          <ac:chgData name="Jim" userId="d41a4da1a37fb713" providerId="LiveId" clId="{12874C65-D31E-4B70-BDDB-9DE86CB65122}" dt="2022-01-27T14:42:24.815" v="4757" actId="20577"/>
          <ac:spMkLst>
            <pc:docMk/>
            <pc:sldMk cId="3825734496" sldId="293"/>
            <ac:spMk id="3" creationId="{6E22BDD6-9BED-44DA-BCDD-A0D8388E779D}"/>
          </ac:spMkLst>
        </pc:spChg>
        <pc:inkChg chg="add">
          <ac:chgData name="Jim" userId="d41a4da1a37fb713" providerId="LiveId" clId="{12874C65-D31E-4B70-BDDB-9DE86CB65122}" dt="2022-01-27T03:08:31.484" v="1674" actId="9405"/>
          <ac:inkMkLst>
            <pc:docMk/>
            <pc:sldMk cId="3825734496" sldId="293"/>
            <ac:inkMk id="4" creationId="{A5BAA4D0-C136-4C8F-AA60-295CEEA576EE}"/>
          </ac:inkMkLst>
        </pc:inkChg>
      </pc:sldChg>
      <pc:sldChg chg="delSp modSp add mod">
        <pc:chgData name="Jim" userId="d41a4da1a37fb713" providerId="LiveId" clId="{12874C65-D31E-4B70-BDDB-9DE86CB65122}" dt="2022-01-27T14:42:33.067" v="4775" actId="20577"/>
        <pc:sldMkLst>
          <pc:docMk/>
          <pc:sldMk cId="3820896270" sldId="294"/>
        </pc:sldMkLst>
        <pc:spChg chg="mod">
          <ac:chgData name="Jim" userId="d41a4da1a37fb713" providerId="LiveId" clId="{12874C65-D31E-4B70-BDDB-9DE86CB65122}" dt="2022-01-27T14:42:33.067" v="4775" actId="20577"/>
          <ac:spMkLst>
            <pc:docMk/>
            <pc:sldMk cId="3820896270" sldId="294"/>
            <ac:spMk id="3" creationId="{6E22BDD6-9BED-44DA-BCDD-A0D8388E779D}"/>
          </ac:spMkLst>
        </pc:spChg>
        <pc:inkChg chg="del">
          <ac:chgData name="Jim" userId="d41a4da1a37fb713" providerId="LiveId" clId="{12874C65-D31E-4B70-BDDB-9DE86CB65122}" dt="2022-01-27T03:09:16.026" v="1759"/>
          <ac:inkMkLst>
            <pc:docMk/>
            <pc:sldMk cId="3820896270" sldId="294"/>
            <ac:inkMk id="4" creationId="{A5BAA4D0-C136-4C8F-AA60-295CEEA576EE}"/>
          </ac:inkMkLst>
        </pc:inkChg>
      </pc:sldChg>
      <pc:sldChg chg="addSp modSp add mod">
        <pc:chgData name="Jim" userId="d41a4da1a37fb713" providerId="LiveId" clId="{12874C65-D31E-4B70-BDDB-9DE86CB65122}" dt="2022-01-27T14:42:39.097" v="4787" actId="20577"/>
        <pc:sldMkLst>
          <pc:docMk/>
          <pc:sldMk cId="541984687" sldId="295"/>
        </pc:sldMkLst>
        <pc:spChg chg="mod">
          <ac:chgData name="Jim" userId="d41a4da1a37fb713" providerId="LiveId" clId="{12874C65-D31E-4B70-BDDB-9DE86CB65122}" dt="2022-01-27T14:42:39.097" v="4787" actId="20577"/>
          <ac:spMkLst>
            <pc:docMk/>
            <pc:sldMk cId="541984687" sldId="295"/>
            <ac:spMk id="3" creationId="{6E22BDD6-9BED-44DA-BCDD-A0D8388E779D}"/>
          </ac:spMkLst>
        </pc:spChg>
        <pc:inkChg chg="add">
          <ac:chgData name="Jim" userId="d41a4da1a37fb713" providerId="LiveId" clId="{12874C65-D31E-4B70-BDDB-9DE86CB65122}" dt="2022-01-27T03:11:38.254" v="1799" actId="9405"/>
          <ac:inkMkLst>
            <pc:docMk/>
            <pc:sldMk cId="541984687" sldId="295"/>
            <ac:inkMk id="4" creationId="{FF2A0497-7BA1-4E3A-9873-5547D3B81923}"/>
          </ac:inkMkLst>
        </pc:inkChg>
      </pc:sldChg>
      <pc:sldChg chg="addSp delSp modSp add mod">
        <pc:chgData name="Jim" userId="d41a4da1a37fb713" providerId="LiveId" clId="{12874C65-D31E-4B70-BDDB-9DE86CB65122}" dt="2022-01-27T14:42:45.746" v="4799" actId="20577"/>
        <pc:sldMkLst>
          <pc:docMk/>
          <pc:sldMk cId="2575739296" sldId="296"/>
        </pc:sldMkLst>
        <pc:spChg chg="mod">
          <ac:chgData name="Jim" userId="d41a4da1a37fb713" providerId="LiveId" clId="{12874C65-D31E-4B70-BDDB-9DE86CB65122}" dt="2022-01-27T14:42:45.746" v="4799" actId="20577"/>
          <ac:spMkLst>
            <pc:docMk/>
            <pc:sldMk cId="2575739296" sldId="296"/>
            <ac:spMk id="3" creationId="{6E22BDD6-9BED-44DA-BCDD-A0D8388E779D}"/>
          </ac:spMkLst>
        </pc:spChg>
        <pc:spChg chg="add del mod">
          <ac:chgData name="Jim" userId="d41a4da1a37fb713" providerId="LiveId" clId="{12874C65-D31E-4B70-BDDB-9DE86CB65122}" dt="2022-01-27T03:14:12.534" v="1847"/>
          <ac:spMkLst>
            <pc:docMk/>
            <pc:sldMk cId="2575739296" sldId="296"/>
            <ac:spMk id="5" creationId="{CF19E156-0CA6-4CF2-9400-B37F7D06D428}"/>
          </ac:spMkLst>
        </pc:spChg>
        <pc:spChg chg="add del mod">
          <ac:chgData name="Jim" userId="d41a4da1a37fb713" providerId="LiveId" clId="{12874C65-D31E-4B70-BDDB-9DE86CB65122}" dt="2022-01-27T03:14:30.275" v="1850"/>
          <ac:spMkLst>
            <pc:docMk/>
            <pc:sldMk cId="2575739296" sldId="296"/>
            <ac:spMk id="6" creationId="{B5AEEEA6-8E14-4EE3-A435-1E3AACD5082F}"/>
          </ac:spMkLst>
        </pc:spChg>
        <pc:spChg chg="add mod">
          <ac:chgData name="Jim" userId="d41a4da1a37fb713" providerId="LiveId" clId="{12874C65-D31E-4B70-BDDB-9DE86CB65122}" dt="2022-01-27T03:21:25.708" v="2098" actId="20577"/>
          <ac:spMkLst>
            <pc:docMk/>
            <pc:sldMk cId="2575739296" sldId="296"/>
            <ac:spMk id="7" creationId="{6EA8927B-E270-4981-B6BF-EAE38892E28A}"/>
          </ac:spMkLst>
        </pc:spChg>
        <pc:spChg chg="add del mod">
          <ac:chgData name="Jim" userId="d41a4da1a37fb713" providerId="LiveId" clId="{12874C65-D31E-4B70-BDDB-9DE86CB65122}" dt="2022-01-27T03:23:44.422" v="2244" actId="478"/>
          <ac:spMkLst>
            <pc:docMk/>
            <pc:sldMk cId="2575739296" sldId="296"/>
            <ac:spMk id="12" creationId="{CC807EB2-918A-4B1E-A5E9-5201BEF6D700}"/>
          </ac:spMkLst>
        </pc:spChg>
        <pc:inkChg chg="del">
          <ac:chgData name="Jim" userId="d41a4da1a37fb713" providerId="LiveId" clId="{12874C65-D31E-4B70-BDDB-9DE86CB65122}" dt="2022-01-27T03:13:17.646" v="1844"/>
          <ac:inkMkLst>
            <pc:docMk/>
            <pc:sldMk cId="2575739296" sldId="296"/>
            <ac:inkMk id="4" creationId="{FF2A0497-7BA1-4E3A-9873-5547D3B81923}"/>
          </ac:inkMkLst>
        </pc:inkChg>
        <pc:inkChg chg="add">
          <ac:chgData name="Jim" userId="d41a4da1a37fb713" providerId="LiveId" clId="{12874C65-D31E-4B70-BDDB-9DE86CB65122}" dt="2022-01-27T03:21:53.203" v="2099" actId="9405"/>
          <ac:inkMkLst>
            <pc:docMk/>
            <pc:sldMk cId="2575739296" sldId="296"/>
            <ac:inkMk id="8" creationId="{EFB52FBE-4B16-44B4-9410-A7E6B4080C78}"/>
          </ac:inkMkLst>
        </pc:inkChg>
        <pc:inkChg chg="add">
          <ac:chgData name="Jim" userId="d41a4da1a37fb713" providerId="LiveId" clId="{12874C65-D31E-4B70-BDDB-9DE86CB65122}" dt="2022-01-27T03:21:55.997" v="2100" actId="9405"/>
          <ac:inkMkLst>
            <pc:docMk/>
            <pc:sldMk cId="2575739296" sldId="296"/>
            <ac:inkMk id="9" creationId="{DFAA508E-AE20-417E-980A-4ABA752587DD}"/>
          </ac:inkMkLst>
        </pc:inkChg>
        <pc:inkChg chg="add">
          <ac:chgData name="Jim" userId="d41a4da1a37fb713" providerId="LiveId" clId="{12874C65-D31E-4B70-BDDB-9DE86CB65122}" dt="2022-01-27T03:21:58.372" v="2101" actId="9405"/>
          <ac:inkMkLst>
            <pc:docMk/>
            <pc:sldMk cId="2575739296" sldId="296"/>
            <ac:inkMk id="10" creationId="{56D4DE59-E2A5-49BA-A484-8A37EB62692F}"/>
          </ac:inkMkLst>
        </pc:inkChg>
        <pc:inkChg chg="add">
          <ac:chgData name="Jim" userId="d41a4da1a37fb713" providerId="LiveId" clId="{12874C65-D31E-4B70-BDDB-9DE86CB65122}" dt="2022-01-27T03:22:00.882" v="2102" actId="9405"/>
          <ac:inkMkLst>
            <pc:docMk/>
            <pc:sldMk cId="2575739296" sldId="296"/>
            <ac:inkMk id="11" creationId="{0B29D9F4-CAE2-4D11-8101-09FFF399E1FD}"/>
          </ac:inkMkLst>
        </pc:inkChg>
      </pc:sldChg>
      <pc:sldChg chg="modSp add mod">
        <pc:chgData name="Jim" userId="d41a4da1a37fb713" providerId="LiveId" clId="{12874C65-D31E-4B70-BDDB-9DE86CB65122}" dt="2022-01-27T14:42:56.268" v="4811" actId="20577"/>
        <pc:sldMkLst>
          <pc:docMk/>
          <pc:sldMk cId="2843538511" sldId="297"/>
        </pc:sldMkLst>
        <pc:spChg chg="mod">
          <ac:chgData name="Jim" userId="d41a4da1a37fb713" providerId="LiveId" clId="{12874C65-D31E-4B70-BDDB-9DE86CB65122}" dt="2022-01-27T14:42:56.268" v="4811" actId="20577"/>
          <ac:spMkLst>
            <pc:docMk/>
            <pc:sldMk cId="2843538511" sldId="297"/>
            <ac:spMk id="3" creationId="{6E22BDD6-9BED-44DA-BCDD-A0D8388E779D}"/>
          </ac:spMkLst>
        </pc:spChg>
      </pc:sldChg>
      <pc:sldChg chg="delSp modSp add mod">
        <pc:chgData name="Jim" userId="d41a4da1a37fb713" providerId="LiveId" clId="{12874C65-D31E-4B70-BDDB-9DE86CB65122}" dt="2022-01-27T14:43:03.658" v="4823" actId="20577"/>
        <pc:sldMkLst>
          <pc:docMk/>
          <pc:sldMk cId="3531418556" sldId="298"/>
        </pc:sldMkLst>
        <pc:spChg chg="mod">
          <ac:chgData name="Jim" userId="d41a4da1a37fb713" providerId="LiveId" clId="{12874C65-D31E-4B70-BDDB-9DE86CB65122}" dt="2022-01-27T14:43:03.658" v="4823" actId="20577"/>
          <ac:spMkLst>
            <pc:docMk/>
            <pc:sldMk cId="3531418556" sldId="298"/>
            <ac:spMk id="3" creationId="{6E22BDD6-9BED-44DA-BCDD-A0D8388E779D}"/>
          </ac:spMkLst>
        </pc:spChg>
        <pc:spChg chg="del">
          <ac:chgData name="Jim" userId="d41a4da1a37fb713" providerId="LiveId" clId="{12874C65-D31E-4B70-BDDB-9DE86CB65122}" dt="2022-01-27T03:24:10.234" v="2246" actId="478"/>
          <ac:spMkLst>
            <pc:docMk/>
            <pc:sldMk cId="3531418556" sldId="298"/>
            <ac:spMk id="7" creationId="{6EA8927B-E270-4981-B6BF-EAE38892E28A}"/>
          </ac:spMkLst>
        </pc:spChg>
        <pc:spChg chg="del">
          <ac:chgData name="Jim" userId="d41a4da1a37fb713" providerId="LiveId" clId="{12874C65-D31E-4B70-BDDB-9DE86CB65122}" dt="2022-01-27T03:24:13.206" v="2247" actId="478"/>
          <ac:spMkLst>
            <pc:docMk/>
            <pc:sldMk cId="3531418556" sldId="298"/>
            <ac:spMk id="12" creationId="{CC807EB2-918A-4B1E-A5E9-5201BEF6D700}"/>
          </ac:spMkLst>
        </pc:spChg>
        <pc:inkChg chg="del">
          <ac:chgData name="Jim" userId="d41a4da1a37fb713" providerId="LiveId" clId="{12874C65-D31E-4B70-BDDB-9DE86CB65122}" dt="2022-01-27T03:24:29.878" v="2250"/>
          <ac:inkMkLst>
            <pc:docMk/>
            <pc:sldMk cId="3531418556" sldId="298"/>
            <ac:inkMk id="8" creationId="{EFB52FBE-4B16-44B4-9410-A7E6B4080C78}"/>
          </ac:inkMkLst>
        </pc:inkChg>
        <pc:inkChg chg="del">
          <ac:chgData name="Jim" userId="d41a4da1a37fb713" providerId="LiveId" clId="{12874C65-D31E-4B70-BDDB-9DE86CB65122}" dt="2022-01-27T03:24:29.878" v="2251"/>
          <ac:inkMkLst>
            <pc:docMk/>
            <pc:sldMk cId="3531418556" sldId="298"/>
            <ac:inkMk id="9" creationId="{DFAA508E-AE20-417E-980A-4ABA752587DD}"/>
          </ac:inkMkLst>
        </pc:inkChg>
        <pc:inkChg chg="del">
          <ac:chgData name="Jim" userId="d41a4da1a37fb713" providerId="LiveId" clId="{12874C65-D31E-4B70-BDDB-9DE86CB65122}" dt="2022-01-27T03:24:29.878" v="2249"/>
          <ac:inkMkLst>
            <pc:docMk/>
            <pc:sldMk cId="3531418556" sldId="298"/>
            <ac:inkMk id="10" creationId="{56D4DE59-E2A5-49BA-A484-8A37EB62692F}"/>
          </ac:inkMkLst>
        </pc:inkChg>
        <pc:inkChg chg="del">
          <ac:chgData name="Jim" userId="d41a4da1a37fb713" providerId="LiveId" clId="{12874C65-D31E-4B70-BDDB-9DE86CB65122}" dt="2022-01-27T03:24:29.878" v="2248"/>
          <ac:inkMkLst>
            <pc:docMk/>
            <pc:sldMk cId="3531418556" sldId="298"/>
            <ac:inkMk id="11" creationId="{0B29D9F4-CAE2-4D11-8101-09FFF399E1FD}"/>
          </ac:inkMkLst>
        </pc:inkChg>
      </pc:sldChg>
      <pc:sldChg chg="modSp add mod">
        <pc:chgData name="Jim" userId="d41a4da1a37fb713" providerId="LiveId" clId="{12874C65-D31E-4B70-BDDB-9DE86CB65122}" dt="2022-01-27T14:43:10.238" v="4835" actId="20577"/>
        <pc:sldMkLst>
          <pc:docMk/>
          <pc:sldMk cId="152473867" sldId="299"/>
        </pc:sldMkLst>
        <pc:spChg chg="mod">
          <ac:chgData name="Jim" userId="d41a4da1a37fb713" providerId="LiveId" clId="{12874C65-D31E-4B70-BDDB-9DE86CB65122}" dt="2022-01-27T14:43:10.238" v="4835" actId="20577"/>
          <ac:spMkLst>
            <pc:docMk/>
            <pc:sldMk cId="152473867" sldId="299"/>
            <ac:spMk id="3" creationId="{6E22BDD6-9BED-44DA-BCDD-A0D8388E779D}"/>
          </ac:spMkLst>
        </pc:spChg>
      </pc:sldChg>
      <pc:sldChg chg="modSp mod">
        <pc:chgData name="Jim" userId="d41a4da1a37fb713" providerId="LiveId" clId="{12874C65-D31E-4B70-BDDB-9DE86CB65122}" dt="2022-01-27T14:43:16.505" v="4847" actId="20577"/>
        <pc:sldMkLst>
          <pc:docMk/>
          <pc:sldMk cId="3946414117" sldId="300"/>
        </pc:sldMkLst>
        <pc:spChg chg="mod">
          <ac:chgData name="Jim" userId="d41a4da1a37fb713" providerId="LiveId" clId="{12874C65-D31E-4B70-BDDB-9DE86CB65122}" dt="2022-01-27T14:43:16.505" v="4847" actId="20577"/>
          <ac:spMkLst>
            <pc:docMk/>
            <pc:sldMk cId="3946414117" sldId="300"/>
            <ac:spMk id="3" creationId="{6E22BDD6-9BED-44DA-BCDD-A0D8388E779D}"/>
          </ac:spMkLst>
        </pc:spChg>
      </pc:sldChg>
      <pc:sldChg chg="modSp mod">
        <pc:chgData name="Jim" userId="d41a4da1a37fb713" providerId="LiveId" clId="{12874C65-D31E-4B70-BDDB-9DE86CB65122}" dt="2022-01-27T14:43:27.410" v="4859" actId="20577"/>
        <pc:sldMkLst>
          <pc:docMk/>
          <pc:sldMk cId="3060824185" sldId="301"/>
        </pc:sldMkLst>
        <pc:spChg chg="mod">
          <ac:chgData name="Jim" userId="d41a4da1a37fb713" providerId="LiveId" clId="{12874C65-D31E-4B70-BDDB-9DE86CB65122}" dt="2022-01-27T13:48:33.285" v="2253" actId="6549"/>
          <ac:spMkLst>
            <pc:docMk/>
            <pc:sldMk cId="3060824185" sldId="301"/>
            <ac:spMk id="2" creationId="{FF29276B-146D-4378-A70F-CF55CC23DB45}"/>
          </ac:spMkLst>
        </pc:spChg>
        <pc:spChg chg="mod">
          <ac:chgData name="Jim" userId="d41a4da1a37fb713" providerId="LiveId" clId="{12874C65-D31E-4B70-BDDB-9DE86CB65122}" dt="2022-01-27T14:43:27.410" v="4859" actId="20577"/>
          <ac:spMkLst>
            <pc:docMk/>
            <pc:sldMk cId="3060824185" sldId="301"/>
            <ac:spMk id="3" creationId="{6E22BDD6-9BED-44DA-BCDD-A0D8388E779D}"/>
          </ac:spMkLst>
        </pc:spChg>
      </pc:sldChg>
      <pc:sldChg chg="modSp mod">
        <pc:chgData name="Jim" userId="d41a4da1a37fb713" providerId="LiveId" clId="{12874C65-D31E-4B70-BDDB-9DE86CB65122}" dt="2022-01-27T14:43:33.449" v="4871" actId="20577"/>
        <pc:sldMkLst>
          <pc:docMk/>
          <pc:sldMk cId="2980830549" sldId="302"/>
        </pc:sldMkLst>
        <pc:spChg chg="mod">
          <ac:chgData name="Jim" userId="d41a4da1a37fb713" providerId="LiveId" clId="{12874C65-D31E-4B70-BDDB-9DE86CB65122}" dt="2022-01-27T13:48:39.130" v="2254" actId="6549"/>
          <ac:spMkLst>
            <pc:docMk/>
            <pc:sldMk cId="2980830549" sldId="302"/>
            <ac:spMk id="2" creationId="{FF29276B-146D-4378-A70F-CF55CC23DB45}"/>
          </ac:spMkLst>
        </pc:spChg>
        <pc:spChg chg="mod">
          <ac:chgData name="Jim" userId="d41a4da1a37fb713" providerId="LiveId" clId="{12874C65-D31E-4B70-BDDB-9DE86CB65122}" dt="2022-01-27T14:43:33.449" v="4871" actId="20577"/>
          <ac:spMkLst>
            <pc:docMk/>
            <pc:sldMk cId="2980830549" sldId="302"/>
            <ac:spMk id="3" creationId="{6E22BDD6-9BED-44DA-BCDD-A0D8388E779D}"/>
          </ac:spMkLst>
        </pc:spChg>
      </pc:sldChg>
      <pc:sldChg chg="addSp modSp mod">
        <pc:chgData name="Jim" userId="d41a4da1a37fb713" providerId="LiveId" clId="{12874C65-D31E-4B70-BDDB-9DE86CB65122}" dt="2022-01-27T14:44:10.942" v="4885" actId="9405"/>
        <pc:sldMkLst>
          <pc:docMk/>
          <pc:sldMk cId="1140455241" sldId="303"/>
        </pc:sldMkLst>
        <pc:spChg chg="mod">
          <ac:chgData name="Jim" userId="d41a4da1a37fb713" providerId="LiveId" clId="{12874C65-D31E-4B70-BDDB-9DE86CB65122}" dt="2022-01-27T13:48:44.969" v="2255" actId="6549"/>
          <ac:spMkLst>
            <pc:docMk/>
            <pc:sldMk cId="1140455241" sldId="303"/>
            <ac:spMk id="2" creationId="{FF29276B-146D-4378-A70F-CF55CC23DB45}"/>
          </ac:spMkLst>
        </pc:spChg>
        <pc:spChg chg="mod">
          <ac:chgData name="Jim" userId="d41a4da1a37fb713" providerId="LiveId" clId="{12874C65-D31E-4B70-BDDB-9DE86CB65122}" dt="2022-01-27T14:43:48.940" v="4884" actId="13926"/>
          <ac:spMkLst>
            <pc:docMk/>
            <pc:sldMk cId="1140455241" sldId="303"/>
            <ac:spMk id="3" creationId="{6E22BDD6-9BED-44DA-BCDD-A0D8388E779D}"/>
          </ac:spMkLst>
        </pc:spChg>
        <pc:inkChg chg="add">
          <ac:chgData name="Jim" userId="d41a4da1a37fb713" providerId="LiveId" clId="{12874C65-D31E-4B70-BDDB-9DE86CB65122}" dt="2022-01-27T14:44:10.942" v="4885" actId="9405"/>
          <ac:inkMkLst>
            <pc:docMk/>
            <pc:sldMk cId="1140455241" sldId="303"/>
            <ac:inkMk id="4" creationId="{964ACB29-1B80-414D-97E5-BC84F48DBCF2}"/>
          </ac:inkMkLst>
        </pc:inkChg>
      </pc:sldChg>
      <pc:sldChg chg="modSp new mod">
        <pc:chgData name="Jim" userId="d41a4da1a37fb713" providerId="LiveId" clId="{12874C65-D31E-4B70-BDDB-9DE86CB65122}" dt="2022-01-27T13:50:24.699" v="2313" actId="20577"/>
        <pc:sldMkLst>
          <pc:docMk/>
          <pc:sldMk cId="4154490786" sldId="304"/>
        </pc:sldMkLst>
        <pc:spChg chg="mod">
          <ac:chgData name="Jim" userId="d41a4da1a37fb713" providerId="LiveId" clId="{12874C65-D31E-4B70-BDDB-9DE86CB65122}" dt="2022-01-27T13:49:04.138" v="2272" actId="20577"/>
          <ac:spMkLst>
            <pc:docMk/>
            <pc:sldMk cId="4154490786" sldId="304"/>
            <ac:spMk id="2" creationId="{39DFD99E-7E70-4E6E-8C09-29D4B437E777}"/>
          </ac:spMkLst>
        </pc:spChg>
        <pc:spChg chg="mod">
          <ac:chgData name="Jim" userId="d41a4da1a37fb713" providerId="LiveId" clId="{12874C65-D31E-4B70-BDDB-9DE86CB65122}" dt="2022-01-27T13:50:24.699" v="2313" actId="20577"/>
          <ac:spMkLst>
            <pc:docMk/>
            <pc:sldMk cId="4154490786" sldId="304"/>
            <ac:spMk id="3" creationId="{4E767E92-BBF9-436D-B3F5-244C061BE6FF}"/>
          </ac:spMkLst>
        </pc:spChg>
      </pc:sldChg>
      <pc:sldChg chg="modSp add mod">
        <pc:chgData name="Jim" userId="d41a4da1a37fb713" providerId="LiveId" clId="{12874C65-D31E-4B70-BDDB-9DE86CB65122}" dt="2022-01-27T13:51:22.720" v="2369" actId="20577"/>
        <pc:sldMkLst>
          <pc:docMk/>
          <pc:sldMk cId="1620770214" sldId="305"/>
        </pc:sldMkLst>
        <pc:spChg chg="mod">
          <ac:chgData name="Jim" userId="d41a4da1a37fb713" providerId="LiveId" clId="{12874C65-D31E-4B70-BDDB-9DE86CB65122}" dt="2022-01-27T13:50:36.609" v="2322" actId="20577"/>
          <ac:spMkLst>
            <pc:docMk/>
            <pc:sldMk cId="1620770214" sldId="305"/>
            <ac:spMk id="2" creationId="{39DFD99E-7E70-4E6E-8C09-29D4B437E777}"/>
          </ac:spMkLst>
        </pc:spChg>
        <pc:spChg chg="mod">
          <ac:chgData name="Jim" userId="d41a4da1a37fb713" providerId="LiveId" clId="{12874C65-D31E-4B70-BDDB-9DE86CB65122}" dt="2022-01-27T13:51:22.720" v="2369" actId="20577"/>
          <ac:spMkLst>
            <pc:docMk/>
            <pc:sldMk cId="1620770214" sldId="305"/>
            <ac:spMk id="3" creationId="{4E767E92-BBF9-436D-B3F5-244C061BE6FF}"/>
          </ac:spMkLst>
        </pc:spChg>
      </pc:sldChg>
      <pc:sldChg chg="addSp modSp add mod">
        <pc:chgData name="Jim" userId="d41a4da1a37fb713" providerId="LiveId" clId="{12874C65-D31E-4B70-BDDB-9DE86CB65122}" dt="2022-01-27T14:44:27.513" v="4897" actId="20577"/>
        <pc:sldMkLst>
          <pc:docMk/>
          <pc:sldMk cId="3799348933" sldId="306"/>
        </pc:sldMkLst>
        <pc:spChg chg="mod">
          <ac:chgData name="Jim" userId="d41a4da1a37fb713" providerId="LiveId" clId="{12874C65-D31E-4B70-BDDB-9DE86CB65122}" dt="2022-01-27T13:55:52.747" v="2543" actId="20577"/>
          <ac:spMkLst>
            <pc:docMk/>
            <pc:sldMk cId="3799348933" sldId="306"/>
            <ac:spMk id="2" creationId="{39DFD99E-7E70-4E6E-8C09-29D4B437E777}"/>
          </ac:spMkLst>
        </pc:spChg>
        <pc:spChg chg="mod">
          <ac:chgData name="Jim" userId="d41a4da1a37fb713" providerId="LiveId" clId="{12874C65-D31E-4B70-BDDB-9DE86CB65122}" dt="2022-01-27T14:44:27.513" v="4897" actId="20577"/>
          <ac:spMkLst>
            <pc:docMk/>
            <pc:sldMk cId="3799348933" sldId="306"/>
            <ac:spMk id="3" creationId="{4E767E92-BBF9-436D-B3F5-244C061BE6FF}"/>
          </ac:spMkLst>
        </pc:spChg>
        <pc:spChg chg="add mod">
          <ac:chgData name="Jim" userId="d41a4da1a37fb713" providerId="LiveId" clId="{12874C65-D31E-4B70-BDDB-9DE86CB65122}" dt="2022-01-27T13:57:20.959" v="2646" actId="6549"/>
          <ac:spMkLst>
            <pc:docMk/>
            <pc:sldMk cId="3799348933" sldId="306"/>
            <ac:spMk id="8" creationId="{4B52033D-45DC-40C3-8370-3F99E45DBCCF}"/>
          </ac:spMkLst>
        </pc:spChg>
        <pc:grpChg chg="mod">
          <ac:chgData name="Jim" userId="d41a4da1a37fb713" providerId="LiveId" clId="{12874C65-D31E-4B70-BDDB-9DE86CB65122}" dt="2022-01-27T13:52:02.902" v="2374"/>
          <ac:grpSpMkLst>
            <pc:docMk/>
            <pc:sldMk cId="3799348933" sldId="306"/>
            <ac:grpSpMk id="7" creationId="{8237683E-902B-4D44-A63B-2630657A0FA5}"/>
          </ac:grpSpMkLst>
        </pc:grpChg>
        <pc:inkChg chg="add">
          <ac:chgData name="Jim" userId="d41a4da1a37fb713" providerId="LiveId" clId="{12874C65-D31E-4B70-BDDB-9DE86CB65122}" dt="2022-01-27T13:51:57.520" v="2371" actId="9405"/>
          <ac:inkMkLst>
            <pc:docMk/>
            <pc:sldMk cId="3799348933" sldId="306"/>
            <ac:inkMk id="4" creationId="{7D2677A9-A90C-4215-8B7A-0725395BB24F}"/>
          </ac:inkMkLst>
        </pc:inkChg>
        <pc:inkChg chg="add mod">
          <ac:chgData name="Jim" userId="d41a4da1a37fb713" providerId="LiveId" clId="{12874C65-D31E-4B70-BDDB-9DE86CB65122}" dt="2022-01-27T13:52:02.902" v="2374"/>
          <ac:inkMkLst>
            <pc:docMk/>
            <pc:sldMk cId="3799348933" sldId="306"/>
            <ac:inkMk id="5" creationId="{F342EEC1-93E7-482D-A65B-A98A4DF58564}"/>
          </ac:inkMkLst>
        </pc:inkChg>
        <pc:inkChg chg="add mod">
          <ac:chgData name="Jim" userId="d41a4da1a37fb713" providerId="LiveId" clId="{12874C65-D31E-4B70-BDDB-9DE86CB65122}" dt="2022-01-27T13:52:02.902" v="2374"/>
          <ac:inkMkLst>
            <pc:docMk/>
            <pc:sldMk cId="3799348933" sldId="306"/>
            <ac:inkMk id="6" creationId="{65A3B610-7A24-407C-ADB2-AFF32BC241D6}"/>
          </ac:inkMkLst>
        </pc:inkChg>
      </pc:sldChg>
      <pc:sldChg chg="delSp modSp add mod">
        <pc:chgData name="Jim" userId="d41a4da1a37fb713" providerId="LiveId" clId="{12874C65-D31E-4B70-BDDB-9DE86CB65122}" dt="2022-01-27T14:44:42.769" v="4909" actId="20577"/>
        <pc:sldMkLst>
          <pc:docMk/>
          <pc:sldMk cId="524432475" sldId="307"/>
        </pc:sldMkLst>
        <pc:spChg chg="mod">
          <ac:chgData name="Jim" userId="d41a4da1a37fb713" providerId="LiveId" clId="{12874C65-D31E-4B70-BDDB-9DE86CB65122}" dt="2022-01-27T14:44:42.769" v="4909" actId="20577"/>
          <ac:spMkLst>
            <pc:docMk/>
            <pc:sldMk cId="524432475" sldId="307"/>
            <ac:spMk id="3" creationId="{4E767E92-BBF9-436D-B3F5-244C061BE6FF}"/>
          </ac:spMkLst>
        </pc:spChg>
        <pc:spChg chg="del mod">
          <ac:chgData name="Jim" userId="d41a4da1a37fb713" providerId="LiveId" clId="{12874C65-D31E-4B70-BDDB-9DE86CB65122}" dt="2022-01-27T13:58:07.283" v="2652" actId="478"/>
          <ac:spMkLst>
            <pc:docMk/>
            <pc:sldMk cId="524432475" sldId="307"/>
            <ac:spMk id="8" creationId="{4B52033D-45DC-40C3-8370-3F99E45DBCCF}"/>
          </ac:spMkLst>
        </pc:spChg>
        <pc:grpChg chg="del mod">
          <ac:chgData name="Jim" userId="d41a4da1a37fb713" providerId="LiveId" clId="{12874C65-D31E-4B70-BDDB-9DE86CB65122}" dt="2022-01-27T13:57:45.693" v="2648"/>
          <ac:grpSpMkLst>
            <pc:docMk/>
            <pc:sldMk cId="524432475" sldId="307"/>
            <ac:grpSpMk id="7" creationId="{8237683E-902B-4D44-A63B-2630657A0FA5}"/>
          </ac:grpSpMkLst>
        </pc:grpChg>
        <pc:inkChg chg="del">
          <ac:chgData name="Jim" userId="d41a4da1a37fb713" providerId="LiveId" clId="{12874C65-D31E-4B70-BDDB-9DE86CB65122}" dt="2022-01-27T13:57:46.615" v="2650"/>
          <ac:inkMkLst>
            <pc:docMk/>
            <pc:sldMk cId="524432475" sldId="307"/>
            <ac:inkMk id="4" creationId="{7D2677A9-A90C-4215-8B7A-0725395BB24F}"/>
          </ac:inkMkLst>
        </pc:inkChg>
        <pc:inkChg chg="del">
          <ac:chgData name="Jim" userId="d41a4da1a37fb713" providerId="LiveId" clId="{12874C65-D31E-4B70-BDDB-9DE86CB65122}" dt="2022-01-27T13:57:45.693" v="2648"/>
          <ac:inkMkLst>
            <pc:docMk/>
            <pc:sldMk cId="524432475" sldId="307"/>
            <ac:inkMk id="5" creationId="{F342EEC1-93E7-482D-A65B-A98A4DF58564}"/>
          </ac:inkMkLst>
        </pc:inkChg>
        <pc:inkChg chg="del mod">
          <ac:chgData name="Jim" userId="d41a4da1a37fb713" providerId="LiveId" clId="{12874C65-D31E-4B70-BDDB-9DE86CB65122}" dt="2022-01-27T13:57:45.693" v="2649"/>
          <ac:inkMkLst>
            <pc:docMk/>
            <pc:sldMk cId="524432475" sldId="307"/>
            <ac:inkMk id="6" creationId="{65A3B610-7A24-407C-ADB2-AFF32BC241D6}"/>
          </ac:inkMkLst>
        </pc:inkChg>
      </pc:sldChg>
      <pc:sldChg chg="modSp add mod">
        <pc:chgData name="Jim" userId="d41a4da1a37fb713" providerId="LiveId" clId="{12874C65-D31E-4B70-BDDB-9DE86CB65122}" dt="2022-01-27T14:44:49.554" v="4921" actId="20577"/>
        <pc:sldMkLst>
          <pc:docMk/>
          <pc:sldMk cId="511079794" sldId="308"/>
        </pc:sldMkLst>
        <pc:spChg chg="mod">
          <ac:chgData name="Jim" userId="d41a4da1a37fb713" providerId="LiveId" clId="{12874C65-D31E-4B70-BDDB-9DE86CB65122}" dt="2022-01-27T14:44:49.554" v="4921" actId="20577"/>
          <ac:spMkLst>
            <pc:docMk/>
            <pc:sldMk cId="511079794" sldId="308"/>
            <ac:spMk id="3" creationId="{4E767E92-BBF9-436D-B3F5-244C061BE6FF}"/>
          </ac:spMkLst>
        </pc:spChg>
      </pc:sldChg>
      <pc:sldChg chg="modSp add mod">
        <pc:chgData name="Jim" userId="d41a4da1a37fb713" providerId="LiveId" clId="{12874C65-D31E-4B70-BDDB-9DE86CB65122}" dt="2022-01-27T14:44:56.230" v="4933" actId="20577"/>
        <pc:sldMkLst>
          <pc:docMk/>
          <pc:sldMk cId="2493724444" sldId="309"/>
        </pc:sldMkLst>
        <pc:spChg chg="mod">
          <ac:chgData name="Jim" userId="d41a4da1a37fb713" providerId="LiveId" clId="{12874C65-D31E-4B70-BDDB-9DE86CB65122}" dt="2022-01-27T14:44:56.230" v="4933" actId="20577"/>
          <ac:spMkLst>
            <pc:docMk/>
            <pc:sldMk cId="2493724444" sldId="309"/>
            <ac:spMk id="3" creationId="{4E767E92-BBF9-436D-B3F5-244C061BE6FF}"/>
          </ac:spMkLst>
        </pc:spChg>
      </pc:sldChg>
      <pc:sldChg chg="addSp modSp add mod">
        <pc:chgData name="Jim" userId="d41a4da1a37fb713" providerId="LiveId" clId="{12874C65-D31E-4B70-BDDB-9DE86CB65122}" dt="2022-01-27T14:45:14.433" v="4946" actId="9405"/>
        <pc:sldMkLst>
          <pc:docMk/>
          <pc:sldMk cId="2250243962" sldId="310"/>
        </pc:sldMkLst>
        <pc:spChg chg="mod">
          <ac:chgData name="Jim" userId="d41a4da1a37fb713" providerId="LiveId" clId="{12874C65-D31E-4B70-BDDB-9DE86CB65122}" dt="2022-01-27T14:45:02.254" v="4945" actId="20577"/>
          <ac:spMkLst>
            <pc:docMk/>
            <pc:sldMk cId="2250243962" sldId="310"/>
            <ac:spMk id="3" creationId="{4E767E92-BBF9-436D-B3F5-244C061BE6FF}"/>
          </ac:spMkLst>
        </pc:spChg>
        <pc:inkChg chg="add">
          <ac:chgData name="Jim" userId="d41a4da1a37fb713" providerId="LiveId" clId="{12874C65-D31E-4B70-BDDB-9DE86CB65122}" dt="2022-01-27T14:45:14.433" v="4946" actId="9405"/>
          <ac:inkMkLst>
            <pc:docMk/>
            <pc:sldMk cId="2250243962" sldId="310"/>
            <ac:inkMk id="4" creationId="{A91B6F8B-157A-4BE5-8458-BE98770DDEE2}"/>
          </ac:inkMkLst>
        </pc:inkChg>
      </pc:sldChg>
      <pc:sldChg chg="modSp new mod">
        <pc:chgData name="Jim" userId="d41a4da1a37fb713" providerId="LiveId" clId="{12874C65-D31E-4B70-BDDB-9DE86CB65122}" dt="2022-01-27T14:04:41.025" v="3109" actId="20577"/>
        <pc:sldMkLst>
          <pc:docMk/>
          <pc:sldMk cId="2348035437" sldId="311"/>
        </pc:sldMkLst>
        <pc:spChg chg="mod">
          <ac:chgData name="Jim" userId="d41a4da1a37fb713" providerId="LiveId" clId="{12874C65-D31E-4B70-BDDB-9DE86CB65122}" dt="2022-01-27T14:03:34.433" v="3065" actId="20577"/>
          <ac:spMkLst>
            <pc:docMk/>
            <pc:sldMk cId="2348035437" sldId="311"/>
            <ac:spMk id="2" creationId="{4F18A7F4-953D-4D12-8B64-0D7256384733}"/>
          </ac:spMkLst>
        </pc:spChg>
        <pc:spChg chg="mod">
          <ac:chgData name="Jim" userId="d41a4da1a37fb713" providerId="LiveId" clId="{12874C65-D31E-4B70-BDDB-9DE86CB65122}" dt="2022-01-27T14:04:41.025" v="3109" actId="20577"/>
          <ac:spMkLst>
            <pc:docMk/>
            <pc:sldMk cId="2348035437" sldId="311"/>
            <ac:spMk id="3" creationId="{36A4A5AF-45B6-420C-9769-F98C571671D1}"/>
          </ac:spMkLst>
        </pc:spChg>
      </pc:sldChg>
      <pc:sldChg chg="modSp add mod">
        <pc:chgData name="Jim" userId="d41a4da1a37fb713" providerId="LiveId" clId="{12874C65-D31E-4B70-BDDB-9DE86CB65122}" dt="2022-01-27T14:09:05.106" v="3405" actId="20577"/>
        <pc:sldMkLst>
          <pc:docMk/>
          <pc:sldMk cId="273627481" sldId="312"/>
        </pc:sldMkLst>
        <pc:spChg chg="mod">
          <ac:chgData name="Jim" userId="d41a4da1a37fb713" providerId="LiveId" clId="{12874C65-D31E-4B70-BDDB-9DE86CB65122}" dt="2022-01-27T14:04:52.446" v="3118" actId="20577"/>
          <ac:spMkLst>
            <pc:docMk/>
            <pc:sldMk cId="273627481" sldId="312"/>
            <ac:spMk id="2" creationId="{4F18A7F4-953D-4D12-8B64-0D7256384733}"/>
          </ac:spMkLst>
        </pc:spChg>
        <pc:spChg chg="mod">
          <ac:chgData name="Jim" userId="d41a4da1a37fb713" providerId="LiveId" clId="{12874C65-D31E-4B70-BDDB-9DE86CB65122}" dt="2022-01-27T14:09:05.106" v="3405" actId="20577"/>
          <ac:spMkLst>
            <pc:docMk/>
            <pc:sldMk cId="273627481" sldId="312"/>
            <ac:spMk id="3" creationId="{36A4A5AF-45B6-420C-9769-F98C571671D1}"/>
          </ac:spMkLst>
        </pc:spChg>
      </pc:sldChg>
      <pc:sldChg chg="modSp add mod">
        <pc:chgData name="Jim" userId="d41a4da1a37fb713" providerId="LiveId" clId="{12874C65-D31E-4B70-BDDB-9DE86CB65122}" dt="2022-01-27T14:45:44.561" v="4958" actId="20577"/>
        <pc:sldMkLst>
          <pc:docMk/>
          <pc:sldMk cId="3197400701" sldId="313"/>
        </pc:sldMkLst>
        <pc:spChg chg="mod">
          <ac:chgData name="Jim" userId="d41a4da1a37fb713" providerId="LiveId" clId="{12874C65-D31E-4B70-BDDB-9DE86CB65122}" dt="2022-01-27T14:45:44.561" v="4958" actId="20577"/>
          <ac:spMkLst>
            <pc:docMk/>
            <pc:sldMk cId="3197400701" sldId="313"/>
            <ac:spMk id="3" creationId="{36A4A5AF-45B6-420C-9769-F98C571671D1}"/>
          </ac:spMkLst>
        </pc:spChg>
      </pc:sldChg>
      <pc:sldChg chg="addSp delSp modSp add mod">
        <pc:chgData name="Jim" userId="d41a4da1a37fb713" providerId="LiveId" clId="{12874C65-D31E-4B70-BDDB-9DE86CB65122}" dt="2022-01-27T14:45:50.728" v="4970" actId="20577"/>
        <pc:sldMkLst>
          <pc:docMk/>
          <pc:sldMk cId="1431412706" sldId="314"/>
        </pc:sldMkLst>
        <pc:spChg chg="mod">
          <ac:chgData name="Jim" userId="d41a4da1a37fb713" providerId="LiveId" clId="{12874C65-D31E-4B70-BDDB-9DE86CB65122}" dt="2022-01-27T14:45:50.728" v="4970" actId="20577"/>
          <ac:spMkLst>
            <pc:docMk/>
            <pc:sldMk cId="1431412706" sldId="314"/>
            <ac:spMk id="3" creationId="{36A4A5AF-45B6-420C-9769-F98C571671D1}"/>
          </ac:spMkLst>
        </pc:spChg>
        <pc:inkChg chg="add">
          <ac:chgData name="Jim" userId="d41a4da1a37fb713" providerId="LiveId" clId="{12874C65-D31E-4B70-BDDB-9DE86CB65122}" dt="2022-01-27T14:17:03.674" v="3425" actId="9405"/>
          <ac:inkMkLst>
            <pc:docMk/>
            <pc:sldMk cId="1431412706" sldId="314"/>
            <ac:inkMk id="4" creationId="{BF20E5BC-ED4C-425F-9C34-C975A07DE050}"/>
          </ac:inkMkLst>
        </pc:inkChg>
        <pc:inkChg chg="add del">
          <ac:chgData name="Jim" userId="d41a4da1a37fb713" providerId="LiveId" clId="{12874C65-D31E-4B70-BDDB-9DE86CB65122}" dt="2022-01-27T14:17:10.463" v="3427"/>
          <ac:inkMkLst>
            <pc:docMk/>
            <pc:sldMk cId="1431412706" sldId="314"/>
            <ac:inkMk id="5" creationId="{1EEC7FDD-C94C-4904-B925-1F7FA33D1827}"/>
          </ac:inkMkLst>
        </pc:inkChg>
        <pc:inkChg chg="add">
          <ac:chgData name="Jim" userId="d41a4da1a37fb713" providerId="LiveId" clId="{12874C65-D31E-4B70-BDDB-9DE86CB65122}" dt="2022-01-27T14:17:18.565" v="3428" actId="9405"/>
          <ac:inkMkLst>
            <pc:docMk/>
            <pc:sldMk cId="1431412706" sldId="314"/>
            <ac:inkMk id="6" creationId="{15A98892-A648-4853-883B-6298010C8EED}"/>
          </ac:inkMkLst>
        </pc:inkChg>
      </pc:sldChg>
      <pc:sldChg chg="delSp modSp add mod">
        <pc:chgData name="Jim" userId="d41a4da1a37fb713" providerId="LiveId" clId="{12874C65-D31E-4B70-BDDB-9DE86CB65122}" dt="2022-01-27T14:46:05.259" v="4994" actId="20577"/>
        <pc:sldMkLst>
          <pc:docMk/>
          <pc:sldMk cId="604264922" sldId="315"/>
        </pc:sldMkLst>
        <pc:spChg chg="mod">
          <ac:chgData name="Jim" userId="d41a4da1a37fb713" providerId="LiveId" clId="{12874C65-D31E-4B70-BDDB-9DE86CB65122}" dt="2022-01-27T14:46:05.259" v="4994" actId="20577"/>
          <ac:spMkLst>
            <pc:docMk/>
            <pc:sldMk cId="604264922" sldId="315"/>
            <ac:spMk id="3" creationId="{36A4A5AF-45B6-420C-9769-F98C571671D1}"/>
          </ac:spMkLst>
        </pc:spChg>
        <pc:inkChg chg="del">
          <ac:chgData name="Jim" userId="d41a4da1a37fb713" providerId="LiveId" clId="{12874C65-D31E-4B70-BDDB-9DE86CB65122}" dt="2022-01-27T14:17:39.215" v="3430"/>
          <ac:inkMkLst>
            <pc:docMk/>
            <pc:sldMk cId="604264922" sldId="315"/>
            <ac:inkMk id="4" creationId="{BF20E5BC-ED4C-425F-9C34-C975A07DE050}"/>
          </ac:inkMkLst>
        </pc:inkChg>
        <pc:inkChg chg="del">
          <ac:chgData name="Jim" userId="d41a4da1a37fb713" providerId="LiveId" clId="{12874C65-D31E-4B70-BDDB-9DE86CB65122}" dt="2022-01-27T14:17:39.215" v="3431"/>
          <ac:inkMkLst>
            <pc:docMk/>
            <pc:sldMk cId="604264922" sldId="315"/>
            <ac:inkMk id="6" creationId="{15A98892-A648-4853-883B-6298010C8EED}"/>
          </ac:inkMkLst>
        </pc:inkChg>
      </pc:sldChg>
      <pc:sldChg chg="modSp add mod">
        <pc:chgData name="Jim" userId="d41a4da1a37fb713" providerId="LiveId" clId="{12874C65-D31E-4B70-BDDB-9DE86CB65122}" dt="2022-01-27T14:46:11.259" v="5006" actId="20577"/>
        <pc:sldMkLst>
          <pc:docMk/>
          <pc:sldMk cId="2378732560" sldId="316"/>
        </pc:sldMkLst>
        <pc:spChg chg="mod">
          <ac:chgData name="Jim" userId="d41a4da1a37fb713" providerId="LiveId" clId="{12874C65-D31E-4B70-BDDB-9DE86CB65122}" dt="2022-01-27T14:46:11.259" v="5006" actId="20577"/>
          <ac:spMkLst>
            <pc:docMk/>
            <pc:sldMk cId="2378732560" sldId="316"/>
            <ac:spMk id="3" creationId="{36A4A5AF-45B6-420C-9769-F98C571671D1}"/>
          </ac:spMkLst>
        </pc:spChg>
      </pc:sldChg>
      <pc:sldChg chg="addSp delSp modSp add mod">
        <pc:chgData name="Jim" userId="d41a4da1a37fb713" providerId="LiveId" clId="{12874C65-D31E-4B70-BDDB-9DE86CB65122}" dt="2022-01-27T14:46:18.192" v="5018" actId="20577"/>
        <pc:sldMkLst>
          <pc:docMk/>
          <pc:sldMk cId="1378612093" sldId="317"/>
        </pc:sldMkLst>
        <pc:spChg chg="mod">
          <ac:chgData name="Jim" userId="d41a4da1a37fb713" providerId="LiveId" clId="{12874C65-D31E-4B70-BDDB-9DE86CB65122}" dt="2022-01-27T14:46:18.192" v="5018" actId="20577"/>
          <ac:spMkLst>
            <pc:docMk/>
            <pc:sldMk cId="1378612093" sldId="317"/>
            <ac:spMk id="3" creationId="{36A4A5AF-45B6-420C-9769-F98C571671D1}"/>
          </ac:spMkLst>
        </pc:spChg>
        <pc:inkChg chg="add">
          <ac:chgData name="Jim" userId="d41a4da1a37fb713" providerId="LiveId" clId="{12874C65-D31E-4B70-BDDB-9DE86CB65122}" dt="2022-01-27T14:28:06.118" v="4036" actId="9405"/>
          <ac:inkMkLst>
            <pc:docMk/>
            <pc:sldMk cId="1378612093" sldId="317"/>
            <ac:inkMk id="4" creationId="{03994EC5-F48A-400D-8C80-83C8C90C8DB7}"/>
          </ac:inkMkLst>
        </pc:inkChg>
        <pc:inkChg chg="add del">
          <ac:chgData name="Jim" userId="d41a4da1a37fb713" providerId="LiveId" clId="{12874C65-D31E-4B70-BDDB-9DE86CB65122}" dt="2022-01-27T14:28:15.414" v="4038"/>
          <ac:inkMkLst>
            <pc:docMk/>
            <pc:sldMk cId="1378612093" sldId="317"/>
            <ac:inkMk id="5" creationId="{931A5624-489F-46AF-BC16-E6370A078B33}"/>
          </ac:inkMkLst>
        </pc:inkChg>
        <pc:inkChg chg="add">
          <ac:chgData name="Jim" userId="d41a4da1a37fb713" providerId="LiveId" clId="{12874C65-D31E-4B70-BDDB-9DE86CB65122}" dt="2022-01-27T14:28:21.905" v="4039" actId="9405"/>
          <ac:inkMkLst>
            <pc:docMk/>
            <pc:sldMk cId="1378612093" sldId="317"/>
            <ac:inkMk id="6" creationId="{A2F1E8FA-7ABF-4F03-B6F4-7CBAB8B5A1EC}"/>
          </ac:inkMkLst>
        </pc:inkChg>
      </pc:sldChg>
      <pc:sldChg chg="delSp modSp add mod">
        <pc:chgData name="Jim" userId="d41a4da1a37fb713" providerId="LiveId" clId="{12874C65-D31E-4B70-BDDB-9DE86CB65122}" dt="2022-01-27T14:46:23.911" v="5030" actId="20577"/>
        <pc:sldMkLst>
          <pc:docMk/>
          <pc:sldMk cId="3350637212" sldId="318"/>
        </pc:sldMkLst>
        <pc:spChg chg="mod">
          <ac:chgData name="Jim" userId="d41a4da1a37fb713" providerId="LiveId" clId="{12874C65-D31E-4B70-BDDB-9DE86CB65122}" dt="2022-01-27T14:46:23.911" v="5030" actId="20577"/>
          <ac:spMkLst>
            <pc:docMk/>
            <pc:sldMk cId="3350637212" sldId="318"/>
            <ac:spMk id="3" creationId="{36A4A5AF-45B6-420C-9769-F98C571671D1}"/>
          </ac:spMkLst>
        </pc:spChg>
        <pc:inkChg chg="del">
          <ac:chgData name="Jim" userId="d41a4da1a37fb713" providerId="LiveId" clId="{12874C65-D31E-4B70-BDDB-9DE86CB65122}" dt="2022-01-27T14:28:40.740" v="4041"/>
          <ac:inkMkLst>
            <pc:docMk/>
            <pc:sldMk cId="3350637212" sldId="318"/>
            <ac:inkMk id="4" creationId="{03994EC5-F48A-400D-8C80-83C8C90C8DB7}"/>
          </ac:inkMkLst>
        </pc:inkChg>
        <pc:inkChg chg="del">
          <ac:chgData name="Jim" userId="d41a4da1a37fb713" providerId="LiveId" clId="{12874C65-D31E-4B70-BDDB-9DE86CB65122}" dt="2022-01-27T14:28:40.740" v="4042"/>
          <ac:inkMkLst>
            <pc:docMk/>
            <pc:sldMk cId="3350637212" sldId="318"/>
            <ac:inkMk id="6" creationId="{A2F1E8FA-7ABF-4F03-B6F4-7CBAB8B5A1EC}"/>
          </ac:inkMkLst>
        </pc:inkChg>
      </pc:sldChg>
      <pc:sldChg chg="addSp modSp add mod">
        <pc:chgData name="Jim" userId="d41a4da1a37fb713" providerId="LiveId" clId="{12874C65-D31E-4B70-BDDB-9DE86CB65122}" dt="2022-01-27T14:46:29.481" v="5042" actId="20577"/>
        <pc:sldMkLst>
          <pc:docMk/>
          <pc:sldMk cId="1023722879" sldId="319"/>
        </pc:sldMkLst>
        <pc:spChg chg="mod">
          <ac:chgData name="Jim" userId="d41a4da1a37fb713" providerId="LiveId" clId="{12874C65-D31E-4B70-BDDB-9DE86CB65122}" dt="2022-01-27T14:46:29.481" v="5042" actId="20577"/>
          <ac:spMkLst>
            <pc:docMk/>
            <pc:sldMk cId="1023722879" sldId="319"/>
            <ac:spMk id="3" creationId="{36A4A5AF-45B6-420C-9769-F98C571671D1}"/>
          </ac:spMkLst>
        </pc:spChg>
        <pc:spChg chg="add mod">
          <ac:chgData name="Jim" userId="d41a4da1a37fb713" providerId="LiveId" clId="{12874C65-D31E-4B70-BDDB-9DE86CB65122}" dt="2022-01-27T14:31:56.621" v="4165" actId="255"/>
          <ac:spMkLst>
            <pc:docMk/>
            <pc:sldMk cId="1023722879" sldId="319"/>
            <ac:spMk id="8" creationId="{69AC8DEB-C7E2-4D9B-800E-0D79BF7458BB}"/>
          </ac:spMkLst>
        </pc:spChg>
        <pc:grpChg chg="mod">
          <ac:chgData name="Jim" userId="d41a4da1a37fb713" providerId="LiveId" clId="{12874C65-D31E-4B70-BDDB-9DE86CB65122}" dt="2022-01-27T14:29:44.246" v="4074"/>
          <ac:grpSpMkLst>
            <pc:docMk/>
            <pc:sldMk cId="1023722879" sldId="319"/>
            <ac:grpSpMk id="7" creationId="{5408C006-F2D9-4798-8624-58B678947DE0}"/>
          </ac:grpSpMkLst>
        </pc:grpChg>
        <pc:inkChg chg="add mod">
          <ac:chgData name="Jim" userId="d41a4da1a37fb713" providerId="LiveId" clId="{12874C65-D31E-4B70-BDDB-9DE86CB65122}" dt="2022-01-27T14:29:44.246" v="4074"/>
          <ac:inkMkLst>
            <pc:docMk/>
            <pc:sldMk cId="1023722879" sldId="319"/>
            <ac:inkMk id="4" creationId="{65A5A1C6-2E36-45D9-BD1A-96019A39C587}"/>
          </ac:inkMkLst>
        </pc:inkChg>
        <pc:inkChg chg="add mod">
          <ac:chgData name="Jim" userId="d41a4da1a37fb713" providerId="LiveId" clId="{12874C65-D31E-4B70-BDDB-9DE86CB65122}" dt="2022-01-27T14:29:44.246" v="4074"/>
          <ac:inkMkLst>
            <pc:docMk/>
            <pc:sldMk cId="1023722879" sldId="319"/>
            <ac:inkMk id="5" creationId="{24672C62-3D21-4155-8378-A8705ECE131E}"/>
          </ac:inkMkLst>
        </pc:inkChg>
        <pc:inkChg chg="add mod">
          <ac:chgData name="Jim" userId="d41a4da1a37fb713" providerId="LiveId" clId="{12874C65-D31E-4B70-BDDB-9DE86CB65122}" dt="2022-01-27T14:29:44.246" v="4074"/>
          <ac:inkMkLst>
            <pc:docMk/>
            <pc:sldMk cId="1023722879" sldId="319"/>
            <ac:inkMk id="6" creationId="{F07C4D65-7794-4EC2-855C-3C28A5393541}"/>
          </ac:inkMkLst>
        </pc:inkChg>
      </pc:sldChg>
      <pc:sldChg chg="addSp delSp modSp add mod">
        <pc:chgData name="Jim" userId="d41a4da1a37fb713" providerId="LiveId" clId="{12874C65-D31E-4B70-BDDB-9DE86CB65122}" dt="2022-01-27T14:46:44.665" v="5055" actId="9405"/>
        <pc:sldMkLst>
          <pc:docMk/>
          <pc:sldMk cId="3352949497" sldId="320"/>
        </pc:sldMkLst>
        <pc:spChg chg="mod">
          <ac:chgData name="Jim" userId="d41a4da1a37fb713" providerId="LiveId" clId="{12874C65-D31E-4B70-BDDB-9DE86CB65122}" dt="2022-01-27T14:46:35.940" v="5054" actId="20577"/>
          <ac:spMkLst>
            <pc:docMk/>
            <pc:sldMk cId="3352949497" sldId="320"/>
            <ac:spMk id="3" creationId="{36A4A5AF-45B6-420C-9769-F98C571671D1}"/>
          </ac:spMkLst>
        </pc:spChg>
        <pc:spChg chg="del">
          <ac:chgData name="Jim" userId="d41a4da1a37fb713" providerId="LiveId" clId="{12874C65-D31E-4B70-BDDB-9DE86CB65122}" dt="2022-01-27T14:32:10.611" v="4167" actId="478"/>
          <ac:spMkLst>
            <pc:docMk/>
            <pc:sldMk cId="3352949497" sldId="320"/>
            <ac:spMk id="8" creationId="{69AC8DEB-C7E2-4D9B-800E-0D79BF7458BB}"/>
          </ac:spMkLst>
        </pc:spChg>
        <pc:grpChg chg="del mod">
          <ac:chgData name="Jim" userId="d41a4da1a37fb713" providerId="LiveId" clId="{12874C65-D31E-4B70-BDDB-9DE86CB65122}" dt="2022-01-27T14:32:20.654" v="4169"/>
          <ac:grpSpMkLst>
            <pc:docMk/>
            <pc:sldMk cId="3352949497" sldId="320"/>
            <ac:grpSpMk id="7" creationId="{5408C006-F2D9-4798-8624-58B678947DE0}"/>
          </ac:grpSpMkLst>
        </pc:grpChg>
        <pc:inkChg chg="del">
          <ac:chgData name="Jim" userId="d41a4da1a37fb713" providerId="LiveId" clId="{12874C65-D31E-4B70-BDDB-9DE86CB65122}" dt="2022-01-27T14:32:20.654" v="4168"/>
          <ac:inkMkLst>
            <pc:docMk/>
            <pc:sldMk cId="3352949497" sldId="320"/>
            <ac:inkMk id="4" creationId="{65A5A1C6-2E36-45D9-BD1A-96019A39C587}"/>
          </ac:inkMkLst>
        </pc:inkChg>
        <pc:inkChg chg="del mod">
          <ac:chgData name="Jim" userId="d41a4da1a37fb713" providerId="LiveId" clId="{12874C65-D31E-4B70-BDDB-9DE86CB65122}" dt="2022-01-27T14:32:20.654" v="4169"/>
          <ac:inkMkLst>
            <pc:docMk/>
            <pc:sldMk cId="3352949497" sldId="320"/>
            <ac:inkMk id="5" creationId="{24672C62-3D21-4155-8378-A8705ECE131E}"/>
          </ac:inkMkLst>
        </pc:inkChg>
        <pc:inkChg chg="del mod">
          <ac:chgData name="Jim" userId="d41a4da1a37fb713" providerId="LiveId" clId="{12874C65-D31E-4B70-BDDB-9DE86CB65122}" dt="2022-01-27T14:32:21.077" v="4170"/>
          <ac:inkMkLst>
            <pc:docMk/>
            <pc:sldMk cId="3352949497" sldId="320"/>
            <ac:inkMk id="6" creationId="{F07C4D65-7794-4EC2-855C-3C28A5393541}"/>
          </ac:inkMkLst>
        </pc:inkChg>
        <pc:inkChg chg="add">
          <ac:chgData name="Jim" userId="d41a4da1a37fb713" providerId="LiveId" clId="{12874C65-D31E-4B70-BDDB-9DE86CB65122}" dt="2022-01-27T14:46:44.665" v="5055" actId="9405"/>
          <ac:inkMkLst>
            <pc:docMk/>
            <pc:sldMk cId="3352949497" sldId="320"/>
            <ac:inkMk id="9" creationId="{13CB647F-7327-49BC-B1F5-EB4B17448916}"/>
          </ac:inkMkLst>
        </pc:inkChg>
      </pc:sldChg>
      <pc:sldChg chg="modSp add mod ord">
        <pc:chgData name="Jim" userId="d41a4da1a37fb713" providerId="LiveId" clId="{12874C65-D31E-4B70-BDDB-9DE86CB65122}" dt="2022-01-27T14:38:44.637" v="4439" actId="20577"/>
        <pc:sldMkLst>
          <pc:docMk/>
          <pc:sldMk cId="4206242977" sldId="321"/>
        </pc:sldMkLst>
        <pc:spChg chg="mod">
          <ac:chgData name="Jim" userId="d41a4da1a37fb713" providerId="LiveId" clId="{12874C65-D31E-4B70-BDDB-9DE86CB65122}" dt="2022-01-27T14:38:19.169" v="4383" actId="20577"/>
          <ac:spMkLst>
            <pc:docMk/>
            <pc:sldMk cId="4206242977" sldId="321"/>
            <ac:spMk id="2" creationId="{DF35A5C6-0AAE-4FE7-B274-F23E24179E60}"/>
          </ac:spMkLst>
        </pc:spChg>
        <pc:spChg chg="mod">
          <ac:chgData name="Jim" userId="d41a4da1a37fb713" providerId="LiveId" clId="{12874C65-D31E-4B70-BDDB-9DE86CB65122}" dt="2022-01-27T14:38:44.637" v="4439" actId="20577"/>
          <ac:spMkLst>
            <pc:docMk/>
            <pc:sldMk cId="4206242977" sldId="321"/>
            <ac:spMk id="3" creationId="{079FEA27-7855-4168-A762-81C7043063A2}"/>
          </ac:spMkLst>
        </pc:spChg>
      </pc:sldChg>
      <pc:sldChg chg="modSp add mod">
        <pc:chgData name="Jim" userId="d41a4da1a37fb713" providerId="LiveId" clId="{12874C65-D31E-4B70-BDDB-9DE86CB65122}" dt="2022-01-27T14:47:34.462" v="5061" actId="6549"/>
        <pc:sldMkLst>
          <pc:docMk/>
          <pc:sldMk cId="3336820419" sldId="322"/>
        </pc:sldMkLst>
        <pc:spChg chg="mod">
          <ac:chgData name="Jim" userId="d41a4da1a37fb713" providerId="LiveId" clId="{12874C65-D31E-4B70-BDDB-9DE86CB65122}" dt="2022-01-27T14:47:34.462" v="5061" actId="6549"/>
          <ac:spMkLst>
            <pc:docMk/>
            <pc:sldMk cId="3336820419" sldId="322"/>
            <ac:spMk id="2" creationId="{5DEACB2E-9C05-49B6-9231-06D7901BDEF5}"/>
          </ac:spMkLst>
        </pc:spChg>
      </pc:sldChg>
      <pc:sldChg chg="modSp add mod ord">
        <pc:chgData name="Jim" userId="d41a4da1a37fb713" providerId="LiveId" clId="{12874C65-D31E-4B70-BDDB-9DE86CB65122}" dt="2022-01-27T14:47:55.636" v="5066"/>
        <pc:sldMkLst>
          <pc:docMk/>
          <pc:sldMk cId="995817621" sldId="323"/>
        </pc:sldMkLst>
        <pc:spChg chg="mod">
          <ac:chgData name="Jim" userId="d41a4da1a37fb713" providerId="LiveId" clId="{12874C65-D31E-4B70-BDDB-9DE86CB65122}" dt="2022-01-27T14:47:45.348" v="5064" actId="20577"/>
          <ac:spMkLst>
            <pc:docMk/>
            <pc:sldMk cId="995817621" sldId="323"/>
            <ac:spMk id="3" creationId="{E5428372-3841-4097-B7DF-D91143841851}"/>
          </ac:spMkLst>
        </pc:spChg>
      </pc:sldChg>
      <pc:sldChg chg="modSp add mod">
        <pc:chgData name="Jim" userId="d41a4da1a37fb713" providerId="LiveId" clId="{12874C65-D31E-4B70-BDDB-9DE86CB65122}" dt="2022-01-27T14:48:17.156" v="5070" actId="6549"/>
        <pc:sldMkLst>
          <pc:docMk/>
          <pc:sldMk cId="2625082738" sldId="324"/>
        </pc:sldMkLst>
        <pc:spChg chg="mod">
          <ac:chgData name="Jim" userId="d41a4da1a37fb713" providerId="LiveId" clId="{12874C65-D31E-4B70-BDDB-9DE86CB65122}" dt="2022-01-27T14:48:17.156" v="5070" actId="6549"/>
          <ac:spMkLst>
            <pc:docMk/>
            <pc:sldMk cId="2625082738" sldId="324"/>
            <ac:spMk id="2" creationId="{77248748-41A9-4EBD-B74A-1FB40274BE39}"/>
          </ac:spMkLst>
        </pc:spChg>
      </pc:sldChg>
      <pc:sldChg chg="modSp add mod">
        <pc:chgData name="Jim" userId="d41a4da1a37fb713" providerId="LiveId" clId="{12874C65-D31E-4B70-BDDB-9DE86CB65122}" dt="2022-01-27T14:48:43.532" v="5073" actId="6549"/>
        <pc:sldMkLst>
          <pc:docMk/>
          <pc:sldMk cId="1359204620" sldId="325"/>
        </pc:sldMkLst>
        <pc:spChg chg="mod">
          <ac:chgData name="Jim" userId="d41a4da1a37fb713" providerId="LiveId" clId="{12874C65-D31E-4B70-BDDB-9DE86CB65122}" dt="2022-01-27T14:48:43.532" v="5073" actId="6549"/>
          <ac:spMkLst>
            <pc:docMk/>
            <pc:sldMk cId="1359204620" sldId="325"/>
            <ac:spMk id="2" creationId="{C2EB47D1-09C9-4EE0-8503-8723282F5E4A}"/>
          </ac:spMkLst>
        </pc:spChg>
      </pc:sldChg>
      <pc:sldChg chg="modSp add mod">
        <pc:chgData name="Jim" userId="d41a4da1a37fb713" providerId="LiveId" clId="{12874C65-D31E-4B70-BDDB-9DE86CB65122}" dt="2022-01-27T14:49:04.979" v="5076" actId="6549"/>
        <pc:sldMkLst>
          <pc:docMk/>
          <pc:sldMk cId="511431244" sldId="326"/>
        </pc:sldMkLst>
        <pc:spChg chg="mod">
          <ac:chgData name="Jim" userId="d41a4da1a37fb713" providerId="LiveId" clId="{12874C65-D31E-4B70-BDDB-9DE86CB65122}" dt="2022-01-27T14:49:04.979" v="5076" actId="6549"/>
          <ac:spMkLst>
            <pc:docMk/>
            <pc:sldMk cId="511431244" sldId="326"/>
            <ac:spMk id="2" creationId="{CF3E994F-2305-4760-8524-E37E1D41C131}"/>
          </ac:spMkLst>
        </pc:spChg>
      </pc:sldChg>
      <pc:sldChg chg="modSp add ord">
        <pc:chgData name="Jim" userId="d41a4da1a37fb713" providerId="LiveId" clId="{12874C65-D31E-4B70-BDDB-9DE86CB65122}" dt="2022-01-27T14:49:23.767" v="5080"/>
        <pc:sldMkLst>
          <pc:docMk/>
          <pc:sldMk cId="733751995" sldId="327"/>
        </pc:sldMkLst>
        <pc:spChg chg="mod">
          <ac:chgData name="Jim" userId="d41a4da1a37fb713" providerId="LiveId" clId="{12874C65-D31E-4B70-BDDB-9DE86CB65122}" dt="2022-01-27T14:49:19.859" v="5078" actId="6549"/>
          <ac:spMkLst>
            <pc:docMk/>
            <pc:sldMk cId="733751995" sldId="327"/>
            <ac:spMk id="3" creationId="{E0AA20CC-FF7B-4F0A-A8FE-9F8DF9E1ED86}"/>
          </ac:spMkLst>
        </pc:spChg>
      </pc:sldChg>
      <pc:sldChg chg="modSp add mod">
        <pc:chgData name="Jim" userId="d41a4da1a37fb713" providerId="LiveId" clId="{12874C65-D31E-4B70-BDDB-9DE86CB65122}" dt="2022-01-27T14:49:49.576" v="5084" actId="6549"/>
        <pc:sldMkLst>
          <pc:docMk/>
          <pc:sldMk cId="1305316183" sldId="328"/>
        </pc:sldMkLst>
        <pc:spChg chg="mod">
          <ac:chgData name="Jim" userId="d41a4da1a37fb713" providerId="LiveId" clId="{12874C65-D31E-4B70-BDDB-9DE86CB65122}" dt="2022-01-27T14:49:49.576" v="5084" actId="6549"/>
          <ac:spMkLst>
            <pc:docMk/>
            <pc:sldMk cId="1305316183" sldId="328"/>
            <ac:spMk id="2" creationId="{21AF3616-3266-4037-B9CE-0D99DE27DA58}"/>
          </ac:spMkLst>
        </pc:spChg>
      </pc:sldChg>
      <pc:sldChg chg="add">
        <pc:chgData name="Jim" userId="d41a4da1a37fb713" providerId="LiveId" clId="{12874C65-D31E-4B70-BDDB-9DE86CB65122}" dt="2022-01-27T14:50:04.451" v="5085" actId="2890"/>
        <pc:sldMkLst>
          <pc:docMk/>
          <pc:sldMk cId="153809601" sldId="329"/>
        </pc:sldMkLst>
      </pc:sldChg>
      <pc:sldChg chg="add">
        <pc:chgData name="Jim" userId="d41a4da1a37fb713" providerId="LiveId" clId="{12874C65-D31E-4B70-BDDB-9DE86CB65122}" dt="2022-01-27T14:50:19.717" v="5087" actId="2890"/>
        <pc:sldMkLst>
          <pc:docMk/>
          <pc:sldMk cId="1652422449" sldId="330"/>
        </pc:sldMkLst>
      </pc:sldChg>
      <pc:sldChg chg="add">
        <pc:chgData name="Jim" userId="d41a4da1a37fb713" providerId="LiveId" clId="{12874C65-D31E-4B70-BDDB-9DE86CB65122}" dt="2022-01-27T14:50:35.045" v="5090" actId="2890"/>
        <pc:sldMkLst>
          <pc:docMk/>
          <pc:sldMk cId="1842551432" sldId="331"/>
        </pc:sldMkLst>
      </pc:sldChg>
    </pc:docChg>
  </pc:docChgLst>
  <pc:docChgLst>
    <pc:chgData name="Jim Beland" userId="d41a4da1a37fb713" providerId="LiveId" clId="{4A064F31-EE11-4C6B-A0C9-A809DFB47C7C}"/>
    <pc:docChg chg="custSel modSld">
      <pc:chgData name="Jim Beland" userId="d41a4da1a37fb713" providerId="LiveId" clId="{4A064F31-EE11-4C6B-A0C9-A809DFB47C7C}" dt="2020-04-07T04:34:59.430" v="1342" actId="20577"/>
      <pc:docMkLst>
        <pc:docMk/>
      </pc:docMkLst>
      <pc:sldChg chg="modSp">
        <pc:chgData name="Jim Beland" userId="d41a4da1a37fb713" providerId="LiveId" clId="{4A064F31-EE11-4C6B-A0C9-A809DFB47C7C}" dt="2020-04-07T04:09:32.459" v="220" actId="20577"/>
        <pc:sldMkLst>
          <pc:docMk/>
          <pc:sldMk cId="781527243" sldId="257"/>
        </pc:sldMkLst>
        <pc:spChg chg="mod">
          <ac:chgData name="Jim Beland" userId="d41a4da1a37fb713" providerId="LiveId" clId="{4A064F31-EE11-4C6B-A0C9-A809DFB47C7C}" dt="2020-04-07T04:09:32.459" v="220" actId="20577"/>
          <ac:spMkLst>
            <pc:docMk/>
            <pc:sldMk cId="781527243" sldId="257"/>
            <ac:spMk id="3" creationId="{079FEA27-7855-4168-A762-81C7043063A2}"/>
          </ac:spMkLst>
        </pc:spChg>
      </pc:sldChg>
      <pc:sldChg chg="modSp">
        <pc:chgData name="Jim Beland" userId="d41a4da1a37fb713" providerId="LiveId" clId="{4A064F31-EE11-4C6B-A0C9-A809DFB47C7C}" dt="2020-04-07T04:12:35.903" v="387" actId="20577"/>
        <pc:sldMkLst>
          <pc:docMk/>
          <pc:sldMk cId="2351511478" sldId="259"/>
        </pc:sldMkLst>
        <pc:spChg chg="mod">
          <ac:chgData name="Jim Beland" userId="d41a4da1a37fb713" providerId="LiveId" clId="{4A064F31-EE11-4C6B-A0C9-A809DFB47C7C}" dt="2020-04-07T04:12:35.903" v="387" actId="20577"/>
          <ac:spMkLst>
            <pc:docMk/>
            <pc:sldMk cId="2351511478" sldId="259"/>
            <ac:spMk id="3" creationId="{7D5D0A17-0A92-4E33-8C47-1F349918E7EF}"/>
          </ac:spMkLst>
        </pc:spChg>
      </pc:sldChg>
      <pc:sldChg chg="modSp">
        <pc:chgData name="Jim Beland" userId="d41a4da1a37fb713" providerId="LiveId" clId="{4A064F31-EE11-4C6B-A0C9-A809DFB47C7C}" dt="2020-04-07T04:14:38.976" v="497" actId="20577"/>
        <pc:sldMkLst>
          <pc:docMk/>
          <pc:sldMk cId="596408175" sldId="260"/>
        </pc:sldMkLst>
        <pc:spChg chg="mod">
          <ac:chgData name="Jim Beland" userId="d41a4da1a37fb713" providerId="LiveId" clId="{4A064F31-EE11-4C6B-A0C9-A809DFB47C7C}" dt="2020-04-07T04:14:38.976" v="497" actId="20577"/>
          <ac:spMkLst>
            <pc:docMk/>
            <pc:sldMk cId="596408175" sldId="260"/>
            <ac:spMk id="3" creationId="{E5428372-3841-4097-B7DF-D91143841851}"/>
          </ac:spMkLst>
        </pc:spChg>
      </pc:sldChg>
      <pc:sldChg chg="modSp">
        <pc:chgData name="Jim Beland" userId="d41a4da1a37fb713" providerId="LiveId" clId="{4A064F31-EE11-4C6B-A0C9-A809DFB47C7C}" dt="2020-04-07T04:18:53.694" v="723" actId="20577"/>
        <pc:sldMkLst>
          <pc:docMk/>
          <pc:sldMk cId="1487737351" sldId="261"/>
        </pc:sldMkLst>
        <pc:spChg chg="mod">
          <ac:chgData name="Jim Beland" userId="d41a4da1a37fb713" providerId="LiveId" clId="{4A064F31-EE11-4C6B-A0C9-A809DFB47C7C}" dt="2020-04-07T04:18:53.694" v="723" actId="20577"/>
          <ac:spMkLst>
            <pc:docMk/>
            <pc:sldMk cId="1487737351" sldId="261"/>
            <ac:spMk id="3" creationId="{7767581D-4B68-437D-AD54-9CA6B2C9B792}"/>
          </ac:spMkLst>
        </pc:spChg>
      </pc:sldChg>
      <pc:sldChg chg="modSp">
        <pc:chgData name="Jim Beland" userId="d41a4da1a37fb713" providerId="LiveId" clId="{4A064F31-EE11-4C6B-A0C9-A809DFB47C7C}" dt="2020-04-07T04:20:08.900" v="761" actId="20577"/>
        <pc:sldMkLst>
          <pc:docMk/>
          <pc:sldMk cId="3951365704" sldId="262"/>
        </pc:sldMkLst>
        <pc:spChg chg="mod">
          <ac:chgData name="Jim Beland" userId="d41a4da1a37fb713" providerId="LiveId" clId="{4A064F31-EE11-4C6B-A0C9-A809DFB47C7C}" dt="2020-04-07T04:20:08.900" v="761" actId="20577"/>
          <ac:spMkLst>
            <pc:docMk/>
            <pc:sldMk cId="3951365704" sldId="262"/>
            <ac:spMk id="3" creationId="{BC0EEEA9-45D4-4866-B16F-6A652D3E6C36}"/>
          </ac:spMkLst>
        </pc:spChg>
      </pc:sldChg>
      <pc:sldChg chg="modSp">
        <pc:chgData name="Jim Beland" userId="d41a4da1a37fb713" providerId="LiveId" clId="{4A064F31-EE11-4C6B-A0C9-A809DFB47C7C}" dt="2020-04-07T04:21:36.453" v="837" actId="20577"/>
        <pc:sldMkLst>
          <pc:docMk/>
          <pc:sldMk cId="1268730264" sldId="263"/>
        </pc:sldMkLst>
        <pc:spChg chg="mod">
          <ac:chgData name="Jim Beland" userId="d41a4da1a37fb713" providerId="LiveId" clId="{4A064F31-EE11-4C6B-A0C9-A809DFB47C7C}" dt="2020-04-07T04:21:36.453" v="837" actId="20577"/>
          <ac:spMkLst>
            <pc:docMk/>
            <pc:sldMk cId="1268730264" sldId="263"/>
            <ac:spMk id="3" creationId="{AA13C76E-3114-408B-9AD2-A1EEBEA34D90}"/>
          </ac:spMkLst>
        </pc:spChg>
      </pc:sldChg>
      <pc:sldChg chg="modSp">
        <pc:chgData name="Jim Beland" userId="d41a4da1a37fb713" providerId="LiveId" clId="{4A064F31-EE11-4C6B-A0C9-A809DFB47C7C}" dt="2020-04-07T04:23:16.553" v="944" actId="20577"/>
        <pc:sldMkLst>
          <pc:docMk/>
          <pc:sldMk cId="2502778181" sldId="264"/>
        </pc:sldMkLst>
        <pc:spChg chg="mod">
          <ac:chgData name="Jim Beland" userId="d41a4da1a37fb713" providerId="LiveId" clId="{4A064F31-EE11-4C6B-A0C9-A809DFB47C7C}" dt="2020-04-07T04:23:16.553" v="944" actId="20577"/>
          <ac:spMkLst>
            <pc:docMk/>
            <pc:sldMk cId="2502778181" sldId="264"/>
            <ac:spMk id="3" creationId="{7FED5A86-C948-435B-BC79-C8948BD391FF}"/>
          </ac:spMkLst>
        </pc:spChg>
      </pc:sldChg>
      <pc:sldChg chg="modSp">
        <pc:chgData name="Jim Beland" userId="d41a4da1a37fb713" providerId="LiveId" clId="{4A064F31-EE11-4C6B-A0C9-A809DFB47C7C}" dt="2020-04-07T04:26:20.741" v="1067" actId="20577"/>
        <pc:sldMkLst>
          <pc:docMk/>
          <pc:sldMk cId="3515532819" sldId="265"/>
        </pc:sldMkLst>
        <pc:spChg chg="mod">
          <ac:chgData name="Jim Beland" userId="d41a4da1a37fb713" providerId="LiveId" clId="{4A064F31-EE11-4C6B-A0C9-A809DFB47C7C}" dt="2020-04-07T04:26:20.741" v="1067" actId="20577"/>
          <ac:spMkLst>
            <pc:docMk/>
            <pc:sldMk cId="3515532819" sldId="265"/>
            <ac:spMk id="3" creationId="{E0AA20CC-FF7B-4F0A-A8FE-9F8DF9E1ED86}"/>
          </ac:spMkLst>
        </pc:spChg>
      </pc:sldChg>
      <pc:sldChg chg="modSp">
        <pc:chgData name="Jim Beland" userId="d41a4da1a37fb713" providerId="LiveId" clId="{4A064F31-EE11-4C6B-A0C9-A809DFB47C7C}" dt="2020-04-07T04:28:52.565" v="1107" actId="20577"/>
        <pc:sldMkLst>
          <pc:docMk/>
          <pc:sldMk cId="2400953599" sldId="266"/>
        </pc:sldMkLst>
        <pc:spChg chg="mod">
          <ac:chgData name="Jim Beland" userId="d41a4da1a37fb713" providerId="LiveId" clId="{4A064F31-EE11-4C6B-A0C9-A809DFB47C7C}" dt="2020-04-07T04:28:52.565" v="1107" actId="20577"/>
          <ac:spMkLst>
            <pc:docMk/>
            <pc:sldMk cId="2400953599" sldId="266"/>
            <ac:spMk id="3" creationId="{70468847-158F-4252-A8EC-DB083A6EEC1A}"/>
          </ac:spMkLst>
        </pc:spChg>
      </pc:sldChg>
      <pc:sldChg chg="modSp">
        <pc:chgData name="Jim Beland" userId="d41a4da1a37fb713" providerId="LiveId" clId="{4A064F31-EE11-4C6B-A0C9-A809DFB47C7C}" dt="2020-04-07T04:31:01.726" v="1180" actId="20577"/>
        <pc:sldMkLst>
          <pc:docMk/>
          <pc:sldMk cId="2443295449" sldId="267"/>
        </pc:sldMkLst>
        <pc:spChg chg="mod">
          <ac:chgData name="Jim Beland" userId="d41a4da1a37fb713" providerId="LiveId" clId="{4A064F31-EE11-4C6B-A0C9-A809DFB47C7C}" dt="2020-04-07T04:31:01.726" v="1180" actId="20577"/>
          <ac:spMkLst>
            <pc:docMk/>
            <pc:sldMk cId="2443295449" sldId="267"/>
            <ac:spMk id="3" creationId="{91FA5148-0920-4705-A4D5-464C22E23D18}"/>
          </ac:spMkLst>
        </pc:spChg>
      </pc:sldChg>
      <pc:sldChg chg="modSp">
        <pc:chgData name="Jim Beland" userId="d41a4da1a37fb713" providerId="LiveId" clId="{4A064F31-EE11-4C6B-A0C9-A809DFB47C7C}" dt="2020-04-07T04:33:41.256" v="1295" actId="20577"/>
        <pc:sldMkLst>
          <pc:docMk/>
          <pc:sldMk cId="4156672295" sldId="268"/>
        </pc:sldMkLst>
        <pc:spChg chg="mod">
          <ac:chgData name="Jim Beland" userId="d41a4da1a37fb713" providerId="LiveId" clId="{4A064F31-EE11-4C6B-A0C9-A809DFB47C7C}" dt="2020-04-07T04:33:41.256" v="1295" actId="20577"/>
          <ac:spMkLst>
            <pc:docMk/>
            <pc:sldMk cId="4156672295" sldId="268"/>
            <ac:spMk id="3" creationId="{71936E7B-7F65-455E-9CD3-C63C93FDD782}"/>
          </ac:spMkLst>
        </pc:spChg>
      </pc:sldChg>
      <pc:sldChg chg="modSp">
        <pc:chgData name="Jim Beland" userId="d41a4da1a37fb713" providerId="LiveId" clId="{4A064F31-EE11-4C6B-A0C9-A809DFB47C7C}" dt="2020-04-07T04:34:59.430" v="1342" actId="20577"/>
        <pc:sldMkLst>
          <pc:docMk/>
          <pc:sldMk cId="2330864724" sldId="269"/>
        </pc:sldMkLst>
        <pc:spChg chg="mod">
          <ac:chgData name="Jim Beland" userId="d41a4da1a37fb713" providerId="LiveId" clId="{4A064F31-EE11-4C6B-A0C9-A809DFB47C7C}" dt="2020-04-07T04:34:59.430" v="1342" actId="20577"/>
          <ac:spMkLst>
            <pc:docMk/>
            <pc:sldMk cId="2330864724" sldId="269"/>
            <ac:spMk id="3" creationId="{6C989549-F3CF-4D52-9965-487BE53F7928}"/>
          </ac:spMkLst>
        </pc:spChg>
      </pc:sldChg>
    </pc:docChg>
  </pc:docChgLst>
  <pc:docChgLst>
    <pc:chgData name="Jim" userId="d41a4da1a37fb713" providerId="LiveId" clId="{E66E61C8-8911-45DE-BAE4-E879ED256ACB}"/>
    <pc:docChg chg="modSld">
      <pc:chgData name="Jim" userId="d41a4da1a37fb713" providerId="LiveId" clId="{E66E61C8-8911-45DE-BAE4-E879ED256ACB}" dt="2022-02-01T15:32:07.295" v="50"/>
      <pc:docMkLst>
        <pc:docMk/>
      </pc:docMkLst>
      <pc:sldChg chg="setBg">
        <pc:chgData name="Jim" userId="d41a4da1a37fb713" providerId="LiveId" clId="{E66E61C8-8911-45DE-BAE4-E879ED256ACB}" dt="2022-02-01T15:27:41.199" v="0"/>
        <pc:sldMkLst>
          <pc:docMk/>
          <pc:sldMk cId="1605368569" sldId="270"/>
        </pc:sldMkLst>
      </pc:sldChg>
      <pc:sldChg chg="setBg">
        <pc:chgData name="Jim" userId="d41a4da1a37fb713" providerId="LiveId" clId="{E66E61C8-8911-45DE-BAE4-E879ED256ACB}" dt="2022-02-01T15:27:46.402" v="1"/>
        <pc:sldMkLst>
          <pc:docMk/>
          <pc:sldMk cId="767557581" sldId="271"/>
        </pc:sldMkLst>
      </pc:sldChg>
      <pc:sldChg chg="setBg">
        <pc:chgData name="Jim" userId="d41a4da1a37fb713" providerId="LiveId" clId="{E66E61C8-8911-45DE-BAE4-E879ED256ACB}" dt="2022-02-01T15:27:54.114" v="2"/>
        <pc:sldMkLst>
          <pc:docMk/>
          <pc:sldMk cId="2498814635" sldId="272"/>
        </pc:sldMkLst>
      </pc:sldChg>
      <pc:sldChg chg="setBg">
        <pc:chgData name="Jim" userId="d41a4da1a37fb713" providerId="LiveId" clId="{E66E61C8-8911-45DE-BAE4-E879ED256ACB}" dt="2022-02-01T15:27:58.578" v="3"/>
        <pc:sldMkLst>
          <pc:docMk/>
          <pc:sldMk cId="2743668884" sldId="273"/>
        </pc:sldMkLst>
      </pc:sldChg>
      <pc:sldChg chg="setBg">
        <pc:chgData name="Jim" userId="d41a4da1a37fb713" providerId="LiveId" clId="{E66E61C8-8911-45DE-BAE4-E879ED256ACB}" dt="2022-02-01T15:28:03.073" v="4"/>
        <pc:sldMkLst>
          <pc:docMk/>
          <pc:sldMk cId="1694253364" sldId="274"/>
        </pc:sldMkLst>
      </pc:sldChg>
      <pc:sldChg chg="setBg">
        <pc:chgData name="Jim" userId="d41a4da1a37fb713" providerId="LiveId" clId="{E66E61C8-8911-45DE-BAE4-E879ED256ACB}" dt="2022-02-01T15:28:07.804" v="5"/>
        <pc:sldMkLst>
          <pc:docMk/>
          <pc:sldMk cId="2110703104" sldId="275"/>
        </pc:sldMkLst>
      </pc:sldChg>
      <pc:sldChg chg="setBg">
        <pc:chgData name="Jim" userId="d41a4da1a37fb713" providerId="LiveId" clId="{E66E61C8-8911-45DE-BAE4-E879ED256ACB}" dt="2022-02-01T15:28:12.734" v="6"/>
        <pc:sldMkLst>
          <pc:docMk/>
          <pc:sldMk cId="648812456" sldId="276"/>
        </pc:sldMkLst>
      </pc:sldChg>
      <pc:sldChg chg="setBg">
        <pc:chgData name="Jim" userId="d41a4da1a37fb713" providerId="LiveId" clId="{E66E61C8-8911-45DE-BAE4-E879ED256ACB}" dt="2022-02-01T15:28:17.539" v="7"/>
        <pc:sldMkLst>
          <pc:docMk/>
          <pc:sldMk cId="1505892886" sldId="277"/>
        </pc:sldMkLst>
      </pc:sldChg>
      <pc:sldChg chg="setBg">
        <pc:chgData name="Jim" userId="d41a4da1a37fb713" providerId="LiveId" clId="{E66E61C8-8911-45DE-BAE4-E879ED256ACB}" dt="2022-02-01T15:28:23.488" v="8"/>
        <pc:sldMkLst>
          <pc:docMk/>
          <pc:sldMk cId="2877402967" sldId="278"/>
        </pc:sldMkLst>
      </pc:sldChg>
      <pc:sldChg chg="setBg">
        <pc:chgData name="Jim" userId="d41a4da1a37fb713" providerId="LiveId" clId="{E66E61C8-8911-45DE-BAE4-E879ED256ACB}" dt="2022-02-01T15:28:28.088" v="9"/>
        <pc:sldMkLst>
          <pc:docMk/>
          <pc:sldMk cId="2906894982" sldId="279"/>
        </pc:sldMkLst>
      </pc:sldChg>
      <pc:sldChg chg="setBg">
        <pc:chgData name="Jim" userId="d41a4da1a37fb713" providerId="LiveId" clId="{E66E61C8-8911-45DE-BAE4-E879ED256ACB}" dt="2022-02-01T15:28:33.163" v="10"/>
        <pc:sldMkLst>
          <pc:docMk/>
          <pc:sldMk cId="4076722685" sldId="280"/>
        </pc:sldMkLst>
      </pc:sldChg>
      <pc:sldChg chg="setBg">
        <pc:chgData name="Jim" userId="d41a4da1a37fb713" providerId="LiveId" clId="{E66E61C8-8911-45DE-BAE4-E879ED256ACB}" dt="2022-02-01T15:28:37.283" v="11"/>
        <pc:sldMkLst>
          <pc:docMk/>
          <pc:sldMk cId="1758329224" sldId="281"/>
        </pc:sldMkLst>
      </pc:sldChg>
      <pc:sldChg chg="setBg">
        <pc:chgData name="Jim" userId="d41a4da1a37fb713" providerId="LiveId" clId="{E66E61C8-8911-45DE-BAE4-E879ED256ACB}" dt="2022-02-01T15:28:41.543" v="12"/>
        <pc:sldMkLst>
          <pc:docMk/>
          <pc:sldMk cId="1480112789" sldId="282"/>
        </pc:sldMkLst>
      </pc:sldChg>
      <pc:sldChg chg="setBg">
        <pc:chgData name="Jim" userId="d41a4da1a37fb713" providerId="LiveId" clId="{E66E61C8-8911-45DE-BAE4-E879ED256ACB}" dt="2022-02-01T15:28:46.285" v="13"/>
        <pc:sldMkLst>
          <pc:docMk/>
          <pc:sldMk cId="1255510039" sldId="283"/>
        </pc:sldMkLst>
      </pc:sldChg>
      <pc:sldChg chg="setBg">
        <pc:chgData name="Jim" userId="d41a4da1a37fb713" providerId="LiveId" clId="{E66E61C8-8911-45DE-BAE4-E879ED256ACB}" dt="2022-02-01T15:28:51.438" v="14"/>
        <pc:sldMkLst>
          <pc:docMk/>
          <pc:sldMk cId="3791103202" sldId="284"/>
        </pc:sldMkLst>
      </pc:sldChg>
      <pc:sldChg chg="setBg">
        <pc:chgData name="Jim" userId="d41a4da1a37fb713" providerId="LiveId" clId="{E66E61C8-8911-45DE-BAE4-E879ED256ACB}" dt="2022-02-01T15:28:56.090" v="15"/>
        <pc:sldMkLst>
          <pc:docMk/>
          <pc:sldMk cId="4018827642" sldId="285"/>
        </pc:sldMkLst>
      </pc:sldChg>
      <pc:sldChg chg="setBg">
        <pc:chgData name="Jim" userId="d41a4da1a37fb713" providerId="LiveId" clId="{E66E61C8-8911-45DE-BAE4-E879ED256ACB}" dt="2022-02-01T15:29:00.632" v="16"/>
        <pc:sldMkLst>
          <pc:docMk/>
          <pc:sldMk cId="2771386748" sldId="286"/>
        </pc:sldMkLst>
      </pc:sldChg>
      <pc:sldChg chg="setBg">
        <pc:chgData name="Jim" userId="d41a4da1a37fb713" providerId="LiveId" clId="{E66E61C8-8911-45DE-BAE4-E879ED256ACB}" dt="2022-02-01T15:29:05.447" v="17"/>
        <pc:sldMkLst>
          <pc:docMk/>
          <pc:sldMk cId="1334919783" sldId="287"/>
        </pc:sldMkLst>
      </pc:sldChg>
      <pc:sldChg chg="setBg">
        <pc:chgData name="Jim" userId="d41a4da1a37fb713" providerId="LiveId" clId="{E66E61C8-8911-45DE-BAE4-E879ED256ACB}" dt="2022-02-01T15:29:10.461" v="18"/>
        <pc:sldMkLst>
          <pc:docMk/>
          <pc:sldMk cId="2973730420" sldId="288"/>
        </pc:sldMkLst>
      </pc:sldChg>
      <pc:sldChg chg="setBg">
        <pc:chgData name="Jim" userId="d41a4da1a37fb713" providerId="LiveId" clId="{E66E61C8-8911-45DE-BAE4-E879ED256ACB}" dt="2022-02-01T15:29:15.246" v="19"/>
        <pc:sldMkLst>
          <pc:docMk/>
          <pc:sldMk cId="3327580011" sldId="289"/>
        </pc:sldMkLst>
      </pc:sldChg>
      <pc:sldChg chg="setBg">
        <pc:chgData name="Jim" userId="d41a4da1a37fb713" providerId="LiveId" clId="{E66E61C8-8911-45DE-BAE4-E879ED256ACB}" dt="2022-02-01T15:29:20.594" v="20"/>
        <pc:sldMkLst>
          <pc:docMk/>
          <pc:sldMk cId="3633736731" sldId="290"/>
        </pc:sldMkLst>
      </pc:sldChg>
      <pc:sldChg chg="setBg">
        <pc:chgData name="Jim" userId="d41a4da1a37fb713" providerId="LiveId" clId="{E66E61C8-8911-45DE-BAE4-E879ED256ACB}" dt="2022-02-01T15:29:25.701" v="21"/>
        <pc:sldMkLst>
          <pc:docMk/>
          <pc:sldMk cId="3391113540" sldId="291"/>
        </pc:sldMkLst>
      </pc:sldChg>
      <pc:sldChg chg="setBg">
        <pc:chgData name="Jim" userId="d41a4da1a37fb713" providerId="LiveId" clId="{E66E61C8-8911-45DE-BAE4-E879ED256ACB}" dt="2022-02-01T15:29:34.072" v="22"/>
        <pc:sldMkLst>
          <pc:docMk/>
          <pc:sldMk cId="1542608240" sldId="292"/>
        </pc:sldMkLst>
      </pc:sldChg>
      <pc:sldChg chg="setBg">
        <pc:chgData name="Jim" userId="d41a4da1a37fb713" providerId="LiveId" clId="{E66E61C8-8911-45DE-BAE4-E879ED256ACB}" dt="2022-02-01T15:29:38.454" v="23"/>
        <pc:sldMkLst>
          <pc:docMk/>
          <pc:sldMk cId="3825734496" sldId="293"/>
        </pc:sldMkLst>
      </pc:sldChg>
      <pc:sldChg chg="setBg">
        <pc:chgData name="Jim" userId="d41a4da1a37fb713" providerId="LiveId" clId="{E66E61C8-8911-45DE-BAE4-E879ED256ACB}" dt="2022-02-01T15:29:42.674" v="24"/>
        <pc:sldMkLst>
          <pc:docMk/>
          <pc:sldMk cId="3820896270" sldId="294"/>
        </pc:sldMkLst>
      </pc:sldChg>
      <pc:sldChg chg="setBg">
        <pc:chgData name="Jim" userId="d41a4da1a37fb713" providerId="LiveId" clId="{E66E61C8-8911-45DE-BAE4-E879ED256ACB}" dt="2022-02-01T15:29:47.244" v="25"/>
        <pc:sldMkLst>
          <pc:docMk/>
          <pc:sldMk cId="541984687" sldId="295"/>
        </pc:sldMkLst>
      </pc:sldChg>
      <pc:sldChg chg="setBg">
        <pc:chgData name="Jim" userId="d41a4da1a37fb713" providerId="LiveId" clId="{E66E61C8-8911-45DE-BAE4-E879ED256ACB}" dt="2022-02-01T15:29:51.377" v="26"/>
        <pc:sldMkLst>
          <pc:docMk/>
          <pc:sldMk cId="2575739296" sldId="296"/>
        </pc:sldMkLst>
      </pc:sldChg>
      <pc:sldChg chg="setBg">
        <pc:chgData name="Jim" userId="d41a4da1a37fb713" providerId="LiveId" clId="{E66E61C8-8911-45DE-BAE4-E879ED256ACB}" dt="2022-02-01T15:29:56.492" v="27"/>
        <pc:sldMkLst>
          <pc:docMk/>
          <pc:sldMk cId="2843538511" sldId="297"/>
        </pc:sldMkLst>
      </pc:sldChg>
      <pc:sldChg chg="setBg">
        <pc:chgData name="Jim" userId="d41a4da1a37fb713" providerId="LiveId" clId="{E66E61C8-8911-45DE-BAE4-E879ED256ACB}" dt="2022-02-01T15:30:00.803" v="28"/>
        <pc:sldMkLst>
          <pc:docMk/>
          <pc:sldMk cId="3531418556" sldId="298"/>
        </pc:sldMkLst>
      </pc:sldChg>
      <pc:sldChg chg="setBg">
        <pc:chgData name="Jim" userId="d41a4da1a37fb713" providerId="LiveId" clId="{E66E61C8-8911-45DE-BAE4-E879ED256ACB}" dt="2022-02-01T15:30:05.542" v="29"/>
        <pc:sldMkLst>
          <pc:docMk/>
          <pc:sldMk cId="152473867" sldId="299"/>
        </pc:sldMkLst>
      </pc:sldChg>
      <pc:sldChg chg="setBg">
        <pc:chgData name="Jim" userId="d41a4da1a37fb713" providerId="LiveId" clId="{E66E61C8-8911-45DE-BAE4-E879ED256ACB}" dt="2022-02-01T15:30:09.995" v="30"/>
        <pc:sldMkLst>
          <pc:docMk/>
          <pc:sldMk cId="3946414117" sldId="300"/>
        </pc:sldMkLst>
      </pc:sldChg>
      <pc:sldChg chg="setBg">
        <pc:chgData name="Jim" userId="d41a4da1a37fb713" providerId="LiveId" clId="{E66E61C8-8911-45DE-BAE4-E879ED256ACB}" dt="2022-02-01T15:30:35.930" v="31"/>
        <pc:sldMkLst>
          <pc:docMk/>
          <pc:sldMk cId="3060824185" sldId="301"/>
        </pc:sldMkLst>
      </pc:sldChg>
      <pc:sldChg chg="setBg">
        <pc:chgData name="Jim" userId="d41a4da1a37fb713" providerId="LiveId" clId="{E66E61C8-8911-45DE-BAE4-E879ED256ACB}" dt="2022-02-01T15:30:41.355" v="32"/>
        <pc:sldMkLst>
          <pc:docMk/>
          <pc:sldMk cId="2980830549" sldId="302"/>
        </pc:sldMkLst>
      </pc:sldChg>
      <pc:sldChg chg="setBg">
        <pc:chgData name="Jim" userId="d41a4da1a37fb713" providerId="LiveId" clId="{E66E61C8-8911-45DE-BAE4-E879ED256ACB}" dt="2022-02-01T15:30:45.546" v="33"/>
        <pc:sldMkLst>
          <pc:docMk/>
          <pc:sldMk cId="1140455241" sldId="303"/>
        </pc:sldMkLst>
      </pc:sldChg>
      <pc:sldChg chg="setBg">
        <pc:chgData name="Jim" userId="d41a4da1a37fb713" providerId="LiveId" clId="{E66E61C8-8911-45DE-BAE4-E879ED256ACB}" dt="2022-02-01T15:30:49.985" v="34"/>
        <pc:sldMkLst>
          <pc:docMk/>
          <pc:sldMk cId="4154490786" sldId="304"/>
        </pc:sldMkLst>
      </pc:sldChg>
      <pc:sldChg chg="setBg">
        <pc:chgData name="Jim" userId="d41a4da1a37fb713" providerId="LiveId" clId="{E66E61C8-8911-45DE-BAE4-E879ED256ACB}" dt="2022-02-01T15:30:54.215" v="35"/>
        <pc:sldMkLst>
          <pc:docMk/>
          <pc:sldMk cId="1620770214" sldId="305"/>
        </pc:sldMkLst>
      </pc:sldChg>
      <pc:sldChg chg="setBg">
        <pc:chgData name="Jim" userId="d41a4da1a37fb713" providerId="LiveId" clId="{E66E61C8-8911-45DE-BAE4-E879ED256ACB}" dt="2022-02-01T15:30:59.555" v="36"/>
        <pc:sldMkLst>
          <pc:docMk/>
          <pc:sldMk cId="3799348933" sldId="306"/>
        </pc:sldMkLst>
      </pc:sldChg>
      <pc:sldChg chg="setBg">
        <pc:chgData name="Jim" userId="d41a4da1a37fb713" providerId="LiveId" clId="{E66E61C8-8911-45DE-BAE4-E879ED256ACB}" dt="2022-02-01T15:31:04.016" v="37"/>
        <pc:sldMkLst>
          <pc:docMk/>
          <pc:sldMk cId="524432475" sldId="307"/>
        </pc:sldMkLst>
      </pc:sldChg>
      <pc:sldChg chg="setBg">
        <pc:chgData name="Jim" userId="d41a4da1a37fb713" providerId="LiveId" clId="{E66E61C8-8911-45DE-BAE4-E879ED256ACB}" dt="2022-02-01T15:31:08.484" v="38"/>
        <pc:sldMkLst>
          <pc:docMk/>
          <pc:sldMk cId="511079794" sldId="308"/>
        </pc:sldMkLst>
      </pc:sldChg>
      <pc:sldChg chg="setBg">
        <pc:chgData name="Jim" userId="d41a4da1a37fb713" providerId="LiveId" clId="{E66E61C8-8911-45DE-BAE4-E879ED256ACB}" dt="2022-02-01T15:31:12.684" v="39"/>
        <pc:sldMkLst>
          <pc:docMk/>
          <pc:sldMk cId="2493724444" sldId="309"/>
        </pc:sldMkLst>
      </pc:sldChg>
      <pc:sldChg chg="setBg">
        <pc:chgData name="Jim" userId="d41a4da1a37fb713" providerId="LiveId" clId="{E66E61C8-8911-45DE-BAE4-E879ED256ACB}" dt="2022-02-01T15:31:18.285" v="40"/>
        <pc:sldMkLst>
          <pc:docMk/>
          <pc:sldMk cId="2250243962" sldId="310"/>
        </pc:sldMkLst>
      </pc:sldChg>
      <pc:sldChg chg="setBg">
        <pc:chgData name="Jim" userId="d41a4da1a37fb713" providerId="LiveId" clId="{E66E61C8-8911-45DE-BAE4-E879ED256ACB}" dt="2022-02-01T15:31:23.454" v="41"/>
        <pc:sldMkLst>
          <pc:docMk/>
          <pc:sldMk cId="2348035437" sldId="311"/>
        </pc:sldMkLst>
      </pc:sldChg>
      <pc:sldChg chg="setBg">
        <pc:chgData name="Jim" userId="d41a4da1a37fb713" providerId="LiveId" clId="{E66E61C8-8911-45DE-BAE4-E879ED256ACB}" dt="2022-02-01T15:31:29.065" v="42"/>
        <pc:sldMkLst>
          <pc:docMk/>
          <pc:sldMk cId="273627481" sldId="312"/>
        </pc:sldMkLst>
      </pc:sldChg>
      <pc:sldChg chg="setBg">
        <pc:chgData name="Jim" userId="d41a4da1a37fb713" providerId="LiveId" clId="{E66E61C8-8911-45DE-BAE4-E879ED256ACB}" dt="2022-02-01T15:31:33.440" v="43"/>
        <pc:sldMkLst>
          <pc:docMk/>
          <pc:sldMk cId="3197400701" sldId="313"/>
        </pc:sldMkLst>
      </pc:sldChg>
      <pc:sldChg chg="setBg">
        <pc:chgData name="Jim" userId="d41a4da1a37fb713" providerId="LiveId" clId="{E66E61C8-8911-45DE-BAE4-E879ED256ACB}" dt="2022-02-01T15:31:38.020" v="44"/>
        <pc:sldMkLst>
          <pc:docMk/>
          <pc:sldMk cId="1431412706" sldId="314"/>
        </pc:sldMkLst>
      </pc:sldChg>
      <pc:sldChg chg="setBg">
        <pc:chgData name="Jim" userId="d41a4da1a37fb713" providerId="LiveId" clId="{E66E61C8-8911-45DE-BAE4-E879ED256ACB}" dt="2022-02-01T15:31:43.464" v="45"/>
        <pc:sldMkLst>
          <pc:docMk/>
          <pc:sldMk cId="604264922" sldId="315"/>
        </pc:sldMkLst>
      </pc:sldChg>
      <pc:sldChg chg="setBg">
        <pc:chgData name="Jim" userId="d41a4da1a37fb713" providerId="LiveId" clId="{E66E61C8-8911-45DE-BAE4-E879ED256ACB}" dt="2022-02-01T15:31:48.282" v="46"/>
        <pc:sldMkLst>
          <pc:docMk/>
          <pc:sldMk cId="2378732560" sldId="316"/>
        </pc:sldMkLst>
      </pc:sldChg>
      <pc:sldChg chg="setBg">
        <pc:chgData name="Jim" userId="d41a4da1a37fb713" providerId="LiveId" clId="{E66E61C8-8911-45DE-BAE4-E879ED256ACB}" dt="2022-02-01T15:31:53.210" v="47"/>
        <pc:sldMkLst>
          <pc:docMk/>
          <pc:sldMk cId="1378612093" sldId="317"/>
        </pc:sldMkLst>
      </pc:sldChg>
      <pc:sldChg chg="setBg">
        <pc:chgData name="Jim" userId="d41a4da1a37fb713" providerId="LiveId" clId="{E66E61C8-8911-45DE-BAE4-E879ED256ACB}" dt="2022-02-01T15:31:57.503" v="48"/>
        <pc:sldMkLst>
          <pc:docMk/>
          <pc:sldMk cId="3350637212" sldId="318"/>
        </pc:sldMkLst>
      </pc:sldChg>
      <pc:sldChg chg="setBg">
        <pc:chgData name="Jim" userId="d41a4da1a37fb713" providerId="LiveId" clId="{E66E61C8-8911-45DE-BAE4-E879ED256ACB}" dt="2022-02-01T15:32:02.233" v="49"/>
        <pc:sldMkLst>
          <pc:docMk/>
          <pc:sldMk cId="1023722879" sldId="319"/>
        </pc:sldMkLst>
      </pc:sldChg>
      <pc:sldChg chg="setBg">
        <pc:chgData name="Jim" userId="d41a4da1a37fb713" providerId="LiveId" clId="{E66E61C8-8911-45DE-BAE4-E879ED256ACB}" dt="2022-02-01T15:32:07.295" v="50"/>
        <pc:sldMkLst>
          <pc:docMk/>
          <pc:sldMk cId="3352949497" sldId="320"/>
        </pc:sldMkLst>
      </pc:sldChg>
    </pc:docChg>
  </pc:docChgLst>
  <pc:docChgLst>
    <pc:chgData name="Jim" userId="d41a4da1a37fb713" providerId="LiveId" clId="{91840C77-F9A5-4704-AB64-051EAA1F7F71}"/>
    <pc:docChg chg="modSld">
      <pc:chgData name="Jim" userId="d41a4da1a37fb713" providerId="LiveId" clId="{91840C77-F9A5-4704-AB64-051EAA1F7F71}" dt="2022-03-31T01:17:58.413" v="5" actId="20577"/>
      <pc:docMkLst>
        <pc:docMk/>
      </pc:docMkLst>
      <pc:sldChg chg="modSp">
        <pc:chgData name="Jim" userId="d41a4da1a37fb713" providerId="LiveId" clId="{91840C77-F9A5-4704-AB64-051EAA1F7F71}" dt="2022-03-31T01:17:43.665" v="0" actId="20577"/>
        <pc:sldMkLst>
          <pc:docMk/>
          <pc:sldMk cId="3951365704" sldId="262"/>
        </pc:sldMkLst>
        <pc:spChg chg="mod">
          <ac:chgData name="Jim" userId="d41a4da1a37fb713" providerId="LiveId" clId="{91840C77-F9A5-4704-AB64-051EAA1F7F71}" dt="2022-03-31T01:17:43.665" v="0" actId="20577"/>
          <ac:spMkLst>
            <pc:docMk/>
            <pc:sldMk cId="3951365704" sldId="262"/>
            <ac:spMk id="3" creationId="{BC0EEEA9-45D4-4866-B16F-6A652D3E6C36}"/>
          </ac:spMkLst>
        </pc:spChg>
      </pc:sldChg>
      <pc:sldChg chg="modSp">
        <pc:chgData name="Jim" userId="d41a4da1a37fb713" providerId="LiveId" clId="{91840C77-F9A5-4704-AB64-051EAA1F7F71}" dt="2022-03-31T01:17:58.413" v="5" actId="20577"/>
        <pc:sldMkLst>
          <pc:docMk/>
          <pc:sldMk cId="1842551432" sldId="331"/>
        </pc:sldMkLst>
        <pc:spChg chg="mod">
          <ac:chgData name="Jim" userId="d41a4da1a37fb713" providerId="LiveId" clId="{91840C77-F9A5-4704-AB64-051EAA1F7F71}" dt="2022-03-31T01:17:58.413" v="5" actId="20577"/>
          <ac:spMkLst>
            <pc:docMk/>
            <pc:sldMk cId="1842551432" sldId="331"/>
            <ac:spMk id="3" creationId="{6C989549-F3CF-4D52-9965-487BE53F792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1:52:33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2105 0 1728,'20'18'14197,"-14"-16"-13933,0 0 0,1 0 0,-1 0 0,1-1 0,0 0-1,11 0 1,-10-1-107,27 2 427,67-7 0,-7 0 6,-16 3-97,38 1-141,-49 3-225,-33-2-53,0 2 1,-1 1 0,60 14 0,-66-12 72,2 0 1,-1-2 0,0-1-1,58-4 1,-57 0-101,-1 2 1,0 0 0,1 2-1,51 11 1,-72-11-39,107 25 70,-56-17-57,159 27 43,-179-31-39,1-1 0,45-2 0,-16-1-8,75 10-2,-130-9-17,0 0 0,-1 2 0,1-1 0,-1 2 0,16 8 0,-14-6 3,1-1 0,34 10 0,-5-8-1,-25-6 3,0 2 0,0 0 0,27 11 0,3 8 8,66 27 8,-20-7-21,-94-43 1,25 8-2,39 19 0,-58-23 1,0 0 1,0 0-1,-1 1 1,1 1-1,-2-1 1,1 1-1,13 16 1,-16-18 2,0 0 1,0 0-1,1 0 1,0-1 0,12 7-1,-12-7-2,0 0 1,0 0-1,0 1 0,0-1 1,6 8-1,8 8 7,-17-17-5,0 0-1,1 0 1,-1 0 0,0 1-1,0-1 1,-1 1-1,1 0 1,3 8-1,1 5 11,-1-5 3,-1-1 1,-1 1-1,0 1 1,-1-1-1,3 20 0,1 53 75,-7-78-73,-1-1 0,0 1 0,-1-1 0,1 0 0,-1 0 0,0 1 0,-1-2 0,0 1 0,0 0 0,0 0 0,0-1 0,-1 1 0,-8 8 1,4-4 8,1-1 2,-1 0 0,0 0 0,-18 15 0,9-11 22,14-10-33,-1 0-1,1-1 0,-1 1 1,1-1-1,-1 1 1,0-1-1,0 0 0,0-1 1,0 1-1,0-1 1,-8 2-1,-116 25 65,11-20 183,61 2-169,-25-2 24,37-1-115,22-3 31,-44 3-1,52-6-37,1 0 1,-1 1-1,-14 5 0,-21 3-2,-199 4 14,235-13-11,0 0-1,0 1 0,-16 4 1,17-3 0,-1 0 1,0-1 0,-16 1-1,-92-15 1,-353 15-31,456-5 33,1 0 0,-1-1 0,0-1 0,-32-11 0,-25-6 2,-18 9-3,56 8 11,-62-15 1,69 13-14,0 1 0,0 1 0,-37 0-1,-19-1-10,41-2 18,28 4-2,0 1 0,0 0 0,0 2-1,0 0 1,-28 3 0,-30 11-16,0 4 0,-74 27 0,130-39 17,0-2 1,0 0-1,0-1 0,-28 0 0,-35 5 6,-9 13-21,-24 4 8,81-22 28,0-1 0,-59-4-1,-21 0-3,35 8 0,43-2 36,-1-1-1,-43-4 1,36 0-15,0 2 0,-84 13 0,73-7 20,-60 1 1,92-8-47,-55-1 39,0 4 0,-101 16 0,169-17-38,1-1-1,-1 0 1,1 0 0,-1-1 0,0 0-1,1-1 1,-1 0 0,1 0-1,-1-1 1,-17-6 0,-25-7-13,38 11 17,0 1 0,1-2 1,0 0-1,-1 0 1,2-1-1,-18-11 0,16 8 3,-1-2 0,2 1 0,-1-2 0,1 0-1,1 0 1,0-1 0,-18-28 0,22 25-25,1 0 0,1 0 0,1-1 0,0 0 0,1 0 0,1 0 0,1 0 0,-1-32 0,-2-8 13,4 44-27,1-1 0,1 1 0,0-1 0,1 1 0,1-1 0,7-23 0,2-11 22,-9 38-15,0 0 0,1 0 0,0 1 0,0-1-1,1 1 1,0 0 0,0 0 0,1 1 0,1-1 0,-1 1 0,1 1-1,1-1 1,-1 1 0,1 0 0,17-10 0,10-5-22,1 3 1,67-28 0,-50 24 54,-18 9-27,1 1 0,0 1 1,1 2-1,43-5 0,152-5-10,-183 16 30,-1-3 0,81-21 1,34-6-18,216-12 61,-351 44-68,0 1-1,0 1 1,52 7 0,80 25-35,-10-2-195,-138-28-282,0 0 0,0 1 0,0 0 0,-1 1 0,15 7 0,-18-5-2048,-51 2-9374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2:09:25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1292 118 848,'7'-1'19429,"12"2"-18140,266-15 1121,-258 11-2368,-4 2 40,-1-1 0,0-2 0,-1 0 0,37-12 0,58-23 259,-101 36-291,0-1 0,0 2 0,0 0 0,1 1 0,28 1 0,-34 1-42,0-2 0,0 0 0,-1 0 0,1-1-1,10-3 1,28-3 17,-38 7-24,19-2 33,0 2-1,1 1 1,-1 1-1,48 8 0,-13 2 41,-45-8-50,0 0 0,0 0 0,0 2 0,0 1 0,-1 0 0,29 15 0,25 19 15,81 50 75,-124-70-50,-1 1 0,0 1 0,24 26 0,-30-25 10,-1 2 0,0 0-1,23 40 1,-15-24-46,-22-32-8,0 1 0,0-1 1,-1 1-1,-1 0 0,6 14 0,0 7 56,-1 1-1,11 66 1,-15-49-44,-2 0 0,-2 1-1,-2 0 1,-3-1 0,-9 52 0,3-25-40,8-52 26,-2-1-1,0 1 1,-2-1-1,-10 32 1,-17 20 65,-67 114 1,69-136-73,12-26 25,0 0 0,-2-2-1,-45 45 1,52-59-7,-1 0 0,-1-1 1,0 0-1,0-1 0,-1-1 0,0-1 0,-18 6 0,-18 10 40,-166 87 171,151-79-103,43-21-9,-41 24 0,9-4-25,-105 42 1,161-71-104,-27 8 6,1-1 1,-1-1 0,-31 4-1,13-6 65,-1-3-1,0-1 1,1-3-1,-68-10 0,79 7 74,-186-19 219,149 16-280,38 4-46,-1 1 0,-49 3 0,-126 1 45,175 1-68,-1-1-1,-46-5 0,37-6-5,33 7-2,1 1-1,-1 0 0,-19-1 1,21 1-7,0 0 0,-1 0 0,1-1 1,0 0-1,0-1 0,1 0 0,-1 0 1,-10-8-1,-7-8-7,-1 3 5,-25-13 29,41 25-33,0-1 0,1 0 0,-1-1 0,1 0 0,1 0 0,-1-1 0,1 0 0,1-1 0,0 0 1,-10-13-1,9 11 9,1 0 1,-2 1-1,1 1 1,-14-11 0,12 11-3,0-1 1,0-1 0,-15-19 0,-16-18-1,34 40-6,0 1 0,1-2 1,0 1-1,0-1 1,-9-17-1,-19-34-42,18 12 15,1-1-1,3 0 0,2-1 1,-7-80-1,13 65 22,0 15-30,4-79-1,2 104 49,-1 0 0,-1-1 0,-9-46 0,4 50 2,5 19-8,0 0-1,0 0 0,1 0 0,-1 0 0,1 0 0,-1 0 0,1 0 0,0 0 1,0 0-1,0-1 0,1 1 0,-1 0 0,1 0 0,-1 0 0,3-3 1,17-53-125,28-64 64,-44 114 60,4-9-26,0 1 1,1 1-1,0-1 1,2 2 0,23-29-1,-2 9-46,-21 22 65,1 0 1,1 0 0,16-13-1,5 0-38,-27 18 38,1 2 0,0-1 0,0 1-1,1 1 1,0-1 0,0 2 0,0-1 0,16-5-1,-14 6 5,1 0 0,-1-1-1,0 0 1,-1-1 0,13-9 0,-16 10-10,1 0 1,-1 0 0,1 1 0,0 0 0,0 0-1,1 0 1,-1 1 0,1 1 0,0 0 0,-1 0 0,14-1-1,-7 2 8,0-1-1,-1 0 0,1-1 0,24-7 1,-21 4 6,36-5 0,-11 7 0,-1-3-1,43-11 1,-72 15 2,-1 0 0,1 2 0,23-1 0,-19 1-4,-1 0 0,19-4 0,-1-4 5,-22 6-3,1-1-1,0 2 0,0 0 0,20-1 0,5 3-641,51 8 0,-62-11-195,-15-3-1231,-64-40-9954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2:09:28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1728,'3'-3'11502,"-6"24"-7680,5-10-61,-1-11-3667,-1 0 0,0 0 0,0 1 0,1-1 0,-1 0 0,13 6-141,21 13 294,1-2-1,1-2 1,0-1 0,1-2-1,0-1 1,1-3 0,0 0 0,73 3-1,16-8 448,172-18 0,-221 9-519,118 3-114,-26 2 100,-162 0-150,0 0 0,0-1 0,0 0 1,0 0-1,0-1 0,14-7 0,-14 6 11,-7 4-12,1-1 1,-1 1 0,0 0 0,0 0-1,0 0 1,1 0 0,-1-1-1,0 1 1,0 1 0,0-1-1,1 0 1,-1 0 0,0 0 0,0 1-1,0-1 1,0 1 0,0-1-1,1 1 1,-1-1 0,0 1 0,0-1-1,1 2 1,0 0-10,-1-1 0,1 0 0,0-1 0,0 1 1,-1 0-1,1 0 0,0-1 0,0 1 0,0-1 0,4 1 0,69-6 16,-70 4-15,1 0 1,0 0 0,0-1 0,0 1-1,-1-1 1,1 0 0,-1-1 0,0 0 0,1 0-1,5-5 1,-8 8-1,-2 4-10,-2-4-73,1 1 1,-1-1 0,1 0 0,0 0 0,-1-1 0,1 1 0,-1 0 0,1 0 0,0 0 0,-1 0 0,1 0 0,-1 0 0,1 0 0,0-1 0,-1 1 0,1 0 0,0 0 0,-1-1 0,1 1 0,0 0 0,-1 0 0,1-1 0,0 1 0,-1 0 0,1-1 0,0 1 0,0 0 0,0-1 0,-1 1 0,1-1 0,0 1 0,0-1 0,-20-24-5280,-11-15-851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2:09:28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4225,'0'6'4733,"2"18"3449,-1-24-8094,-1 0-1,0 0 1,0 0-1,0 0 0,1 0 1,-1 0-1,0 0 0,0 0 1,1 0-1,-1 0 1,0 0-1,0 0 0,0 0 1,1 0-1,-1 0 1,0 0-1,1 0 0,18 11 1294,-11-5-1041,-1-2-167,28 14 245,-1 1 1,0 2 0,-2 2-1,33 28 1,-57-43-409,0 1 0,0-1 0,-1 1 0,0 1 0,-1-1 0,0 1 0,9 21 0,-12-23 7,-1 0-1,0 0 0,0 0 0,-1 1 1,0-1-1,0 1 0,-1-1 0,0 0 1,0 1-1,-1-1 0,0 1 0,-3 8 1,0-1-386,-1-1 0,-1 0 0,-1 0 0,0 0 0,-1-1 1,0 0-1,-1-1 0,-1 1 0,0-2 0,-1 0 0,0 0 0,-1-1 1,-16 13-1,22-19-51,0-1 0,0 0 0,-1-1-1,1 1 1,-1-1 0,0-1 0,-8 3 0,-91 17-4997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2:48:00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236 204 1488,'17'1'2160,"-16"0"-1831,-1-1 0,1 0 0,0 0 0,0 0 0,0 1 1,0-1-1,7 6 3291,-7-5-3291,0 0 1,-1 0-1,1 0 0,-1-1 0,0 1 0,1 0 0,-1 0 0,0 0 1,1 0-1,-1 0 0,0 0 0,0 0 0,0 1 0,24-11 545,-1-5-61,33-28 1,-43 30-606,1 1 1,0 1-1,1 0 1,0 1-1,0 1 0,29-11 1,17-10 252,-54 25-453,7-4 103,0 1-1,0 0 1,1 2-1,0 0 0,0 0 1,0 1-1,0 1 1,1 1-1,18-2 1,35 13 342,-26-2-289,-22-3-105,0 0 0,-1 2 0,38 15 0,-21-7 4,15 16 55,10 8 129,-51-31-195,1 1 1,-1 0-1,12 13 0,6 3 106,-15-11-22,0 1-1,-1 1 1,0 0 0,-2 1-1,20 34 1,-14-22-3,-3-2-36,-1 2-1,-2-1 1,15 56 0,-20-63-65,26 115 229,-28-119-233,0 0 1,-1-1-1,0 2 0,-2-1 1,0 18-1,-7 79 299,3-76-239,-2 0 0,-1 0 0,-2 0 0,-13 35 0,-27 37 47,28-52-120,10-24-1,-2 0 0,-32 60-1,-67 67 233,107-157-198,-1 1 1,1-1 0,-1 0 0,0 0 0,-9 3 0,5-1 38,-63 37 92,53-29-135,0-1 0,-1-1 0,0-1 0,-42 14 1,41-17-27,0 1 1,-29 15 0,-9 7-30,37-12-9,20-15 17,0-1-1,0 0 1,-1 1 0,1-1-1,-1 0 1,0 0 0,-4 2-1,2-1-2,-1 1 0,1 0 0,-1 1 0,1-1 0,1 1 0,-9 10 1,-7 7-10,6-9 19,10-9-1,-1 1 0,1-1 0,-1-1 1,0 1-1,0-1 0,0 1 0,0-1 0,-10 4 0,-40 22 37,51-27-41,0 0 0,1 0 1,-1 1-1,0-1 0,1 1 0,-5 4 0,6-4 0,0-1 1,0 0-1,-1 0 1,1-1-1,0 1 1,-1 0-1,1-1 0,-1 1 1,1-1-1,-1 0 1,0 0-1,0 0 1,0 0-1,-4 0 1,-7 6 22,12-6-20,1 0 1,-1 0-1,0 0 0,1-1 0,-1 1 0,0 0 1,0-1-1,0 1 0,1-1 0,-4 1 0,-6-2 9,1 0-1,0 0 1,0-1-1,-13-4 1,-14-3 16,31 8-21,0-1-1,0 1 0,0-1 0,1 0 0,-1-1 0,1 1 0,0-1 0,-1 0 0,1 0 0,1-1 0,-1 0 1,0 0-1,1 0 0,0 0 0,0-1 0,-6-8 0,-24-27-20,8 8 21,0 1-22,-49-108-144,66 125 158,8 12-9,-1-1-1,0 1 1,1 0 0,0-1 0,0 1-1,0-1 1,0 1 0,0-1 0,0 0-1,0 1 1,1-1 0,-1-3 0,-7-30-24,6 31 31,1 0 0,-1-1 1,1 1-1,0-1 0,0-7 0,-2-122-20,16 61 32,-11 44 3,-1 24-13,0-1 0,-1 0 0,0 0 0,0 0 0,-2-9 0,2 12 0,-1-1-1,1 0 1,-1 1 0,1-1-1,1-9 1,1-8-8,-2-5 4,1 8 13,-1 0 0,-4-21 0,2 18-12,1 0 0,1-1 1,5-36-1,-1-15 9,-4-138 5,7 58-9,-6 142-14,1 1-1,1-1 0,0 1 0,0 0 1,1 0-1,6-13 0,-3 9 6,-3 7 5,1-1 0,0 1 0,0 0-1,1 0 1,0 0 0,9-8 0,5-6-13,-20 22 13,1-1 1,-1 1 0,1-1 0,-1 0 0,1 1-1,0-1 1,-1 1 0,1 0 0,0-1 0,-1 1-1,1 0 1,0-1 0,0 1 0,-1 0 0,1 0-1,0-1 1,0 1 0,0 0 0,-1 0 0,1 0-1,2 0 1,3-1-6,3-3 14,0-1 1,-1-1-1,1 0 1,-1 0-1,0-1 1,-1 0-1,0 0 1,0 0-1,0-1 1,-1 0 0,0-1-1,6-12 1,24 3-88,-30 18 76,-10 3-698,-12 8-2092,12-9 1741,-28 17-3744,-45 22-2580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2:48:06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5862 93 2929,'13'2'12746,"-13"-1"-12689,-15-7 1348,-17-12-1196,13 7-42,-1 2-1,0 0 0,0 1 1,-1 1-1,-41-7 0,36 8-138,13 3 77,1 1 0,-1 1 0,0 0 0,0 1 0,-25 2 0,-66 17 415,42-7-467,-113 32 295,106-24-212,23-10-5,0-3 0,-1-2 0,0-2 0,-65-4 0,51 1-97,-6 2 142,-19-1-88,-108-3 30,108 0 35,-92 10 1,65-1 140,-23-3 109,114-8-192,-8-1-9,-172 31-197,120-13 21,-127 4 0,187-17-26,-9-1 24,0 2 0,-44 7 0,70-8-21,0 1 1,0-1-1,0 0 1,0 0 0,0 0-1,0-1 1,-10-2 0,-26-2 15,25 5-19,-326 8-14,160-9 7,53-3 29,122 3-22,5 1 2,1 0 0,-1 0 0,1 0 0,-1 0 0,1 0 0,-1 0 0,1 0-1,-1 0 1,1 1 0,-1-1 0,1 1 0,-1-1 0,1 1 0,0-1 0,-3 3 0,2-3 2,0 1 0,0 0 0,1-1 0,-1 0 0,0 1 0,0-1 0,0 0 0,0 0 0,0 0 0,0 0 0,0 0 0,1 0 1,-3-1-1,-11 0 13,-7 4 129,0-1-1,0 0 0,-44-4 1,8 0 103,39 2-193,-7 0 40,1 0 0,-1-2 0,-45-8 0,57 7-86,0 1 0,0 0 1,-1 1-1,1 0 0,0 2 0,-20 1 0,-86 21-17,66-11-1,-164 44 63,191-50-50,-6-1-9,0 1 0,1 3-1,0 0 1,0 2 0,1 1 0,-33 19 0,40-18-4,-1 0 1,-43 17-1,-2-1 24,32-16-20,1 2 0,0 2 0,-60 37 0,45-24 0,43-26 1,1 0-1,0 1 0,0 0 0,-12 10 1,-18 24-40,23-18 24,14-19 18,0 1 0,-1-1 0,1 0 0,-1 0 0,1 1 0,-1-1 0,0 0-1,0-1 1,0 1 0,-4 3 0,3-3 0,-13 31-82,13-25 83,0-1 0,0 0 1,-1 0-1,0 0 0,0 0 0,-1-1 1,0 1-1,0-1 0,0-1 0,-11 10 1,-4-4 34,-39 14 1,42-19-36,1 1 1,0 0-1,1 1 1,-21 13-1,26-15 0,9-6 0,0 0 0,0 1 0,0-1 0,0 0 0,0 1 0,0-1 0,0 1 0,0-1 0,0 1-1,0 0 1,1-1 0,-1 1 0,0 0 0,0 0 0,1-1 0,-1 1 0,0 0 0,0 1 0,1-2-8,0 0-28,-3 2 36,0-1 0,0 0 0,1 0 1,-1 1-1,1-1 0,-1 1 0,1 0 1,0 0-1,-1 0 0,1 0 0,0 0 1,0 0-1,0 1 0,1-1 0,-4 6 1,-5 5 0,3-4-13,1-1-1,0 1 0,0 0 1,1 1-1,0-1 1,-5 18-1,-3 3-3,5-17 16,7-12 0,0 0 0,0 0 0,1 0 0,-1 0 0,0 0 0,1 0 0,-1 0 0,1 0 0,-1 0 0,1 0 0,0 1 0,-1-1 0,1 0 0,0 2 0,-1 2-2,0 0 0,-1 0 0,1-1-1,-1 1 1,0 0 0,-3 5 0,1-3-1,1 0 0,0 0 0,0 1-1,1-1 1,0 1 0,0 0 0,-1 12 0,3-12-29,1 1 0,-1-1 1,2 0-1,-1 0 0,1 1 0,5 11 0,-3-11 28,-1 0 0,1 0-1,8 13 1,-20-46 1058,6 21-988,-1-1 1,0 0-1,0 1 0,0 0 1,-1 0-1,1 0 1,-7-4-1,-20-20-36,3-6-37,21 26 1,-1 0-1,1 0 1,1 0 0,0-1-1,0 0 1,0 0-1,1-1 1,0 1 0,-4-14-1,-35-112-49,40 121 66,-1 0 0,-1 0-1,0 0 1,-13-22-1,13 28 27,7 6-150,4 10-173,-6-6 282,1-1-1,0 1 1,0 0-1,0-1 1,0 1-1,0-1 1,0 0-1,1 1 1,-1-1 0,1 0-1,0 0 1,0 0-1,2 3 1,38 33-124,-12-10 75,-8-4 57,1-1-1,1-2 1,1 0-1,2-1 0,38 22 1,-39-18 189,-26-24-189,0 0 0,0 0 0,0 0 0,0 1 0,0-1 0,0 0 0,0 0 0,0 0 0,0 0 0,0 0 0,0 0 0,-1 0 0,1 0 0,0 0 0,0 0 1,0 0-1,0 0 0,0 1 0,0-1 0,0 0 0,0 0 0,-1 0 0,1 0 0,0 0 0,0 0 0,0 0 0,0 0 0,0 0 0,0 0 0,0 0 0,-1 0 0,1 0 0,0 0 0,0 0 0,0 0 0,0 0 0,0-1 0,0 1 0,0 0 0,0 0 0,-1 0 0,1 0 0,0 0 0,0 0 1,0 0-1,0 0 0,0 0 0,0 0 0,0 0 0,0 0 0,0-1 0,0 1 0,0 0 0,0 0 0,0 0 0,-1 0 0,-3-18 16,34-5-560,9-11 542,1 1 0,2 2 1,64-36-1,-28 18 0,-53 32 7,41-20 0,77-25 10,-136 57 716,-20 7-2888,2 1-178,1 0-1,0 0 0,-17 9 0,-56 34-5946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2:53:26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368 230 1904,'0'0'11842,"23"-4"-11694,-8-7 233,0 0 0,0-1 0,-1-1 0,15-18 1,-15 16-165,0 0 1,1 1 0,24-16-1,-24 20-127,1 2 0,0 0-1,0 0 1,1 2 0,-1 0 0,2 1-1,26-4 1,-1 3 467,83 1 1,-75 4-69,-31-1-335,1 2 1,0 0-1,0 2 0,0 0 1,-1 1-1,28 8 0,27 16 80,53 17 303,-68-19 5,-39-15-346,-9-4-116,0 0 1,-1 1 0,0 0 0,0 1 0,0 1-1,14 14 1,48 65 29,-55-65-104,-1 3 35,-1 0 0,-1 0 0,-2 1 0,15 40 0,4 9 7,-26-61-23,-1 1-1,-1 0 0,4 27 0,-1-4 25,-2-11-23,1 40 1,-1-16-7,-3-32-14,-1-3 5,2 1 1,4 17-1,4 5 67,-1 0 0,-2 0 0,-2 0 0,2 55 0,-1 20-44,-3-77 26,-2 0 1,-5 66 0,-20 73 36,17-104-5,2-15 61,1-30-70,1-8-25,-1 0 1,-1-1-1,-10 32 0,4-23-19,-2-1-1,-1 0 1,-2-1-1,0-1 1,-2 0 0,0-1-1,-32 33 1,-13-5-3,41-36-25,-26 25 0,23-14 20,17-18 0,-1 0 0,0-1-1,-1 0 1,1 0-1,-2-1 1,1 0 0,-20 10-1,-7 9 106,-127 56 204,88-43-209,57-28-108,-1 0 1,-1-2 0,0 0-1,0-1 1,-37 9-1,45-15 25,0-1 0,0 0 0,0 0 0,0-1 0,1-1 1,-1 0-1,0-1 0,0 0 0,-16-5 0,-15-1 26,36 8-68,0-1 1,1 0-1,-1 0 0,0-1 0,-11-4 1,-10-9 52,1-1 1,1-2-1,0-1 1,-32-31 0,-3 0-24,52 41-29,0 0-1,0 0 0,1-1 1,0 0-1,-10-16 0,-30-60 23,47 83-29,-47-91 15,-46-127 1,80 185-1,-34-58 0,31 64-4,1-1 0,-16-48 1,6 11-15,18 49 0,1 1 1,0-1 0,2 0-1,0-1 1,-2-21-1,3 10-8,-10-39-1,9 51 2,1 0 0,1 0-1,0-1 1,2 0 0,0 1 0,3-24 0,4-14-11,4 0 0,2 1 0,2 1 0,31-78 1,-17 62 12,13-27-8,-35 85 10,34-57-35,76-92-24,-105 148 61,-9 12 4,1-2-1,0 1 1,-1 0-1,1 0 1,-1-1-1,0 1 1,0-1 0,0 0-1,0 0 1,-1 1-1,0-1 1,1-5-1,18-33-416,10-33-118,-30 77-159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02:12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260 204 800,'24'4'3909,"-24"-4"-3838,0 0 1,0 0 0,0 0 0,0-1 0,1 1 0,-1 0 0,0 0 0,0 0-1,0-1 1,0 1 0,0 0 0,0 0 0,0 0 0,0 0 0,0-1 0,0 1-1,-1 0 1,1 0 0,0 0 0,0-1 0,0 1 0,0 0 72,0 0-73,19 0 7197,66-16-5978,-66 11-1020,-1-2 0,0 0 0,17-10 0,-15 8-39,0 0-1,22-6 0,-22 8-120,0-1 0,-1-1 0,23-13 0,-30 15-35,1 0 0,-1 0 0,1 1 0,0 1-1,0 0 1,1 1 0,-1 0 0,1 1 0,18-1 0,-14 3-18,1-1 0,26-6 0,-28 5-58,1 0-1,26-1 0,-28 5-21,1 1 0,25 6-1,17 2 86,-8-6 7,-24-3 60,0 1-1,0 2 1,32 7 0,-38-6-26,1 0-1,32 0 1,4 2 279,-19-1-155,0 2 1,-1 2-1,73 28 0,-101-31-105,1-1-1,-1 1 0,13 12 0,-9-7-38,21 17 51,-2 2-1,46 54 1,-46-49-39,-21-23-16,1 1-1,13 20 0,-8-1 158,-1 1-1,-2 0 0,-1 1 0,12 47 1,-16-48-194,-5-22 86,-2 0 0,1 1 0,-2-1 0,1 1 0,-2-1-1,0 1 1,0 0 0,-1-1 0,-1 1 0,0 0 0,0 0 0,-2-1 0,1 1-1,-2-1 1,1 0 0,-8 16 0,-20 32 391,-40 61 0,54-94-254,12-21-187,0 0 0,-1 0 0,0 0 0,0-1 0,0 0 0,-11 6 0,-4 5 20,-15 11 72,-1-1 0,-1-2 0,-1-2 0,-1-1 0,-1-2 0,-1-2 0,-86 23 0,-171 44 1,-129 25-107,412-105-71,0 0-1,-1-1 1,1-1-1,-1-1 1,0-1-1,1 0 1,-1-1-1,1 0 1,-1-1-1,1-2 1,0 1-1,0-2 1,0 0 0,-23-11-1,17 6 2,-1-2-1,1-1 1,1 0-1,0-2 0,1 0 1,1-1-1,0-1 1,-28-35-1,38 42 1,-43-58-30,-86-146 0,126 191 14,2 0 1,0 0 0,1-1-1,2 0 1,1-1 0,0 0-1,2 0 1,1 0 0,1 0-1,1 0 1,1-1 0,1 1-1,1 0 1,9-38 0,37-159-50,-41 181 87,-5 27-72,0 0 1,1 1-1,0-1 1,1 0-1,0 1 1,2 0 0,-1 0-1,1 1 1,9-14-1,95-108-748,-109 133 736,0 0-1,0 1 1,-1-1-1,1 0 1,0 1-1,0-1 1,0 1-1,0-1 1,0 1-1,0-1 1,0 1-1,0 0 1,0-1-1,0 1 1,1 0-1,-1 0 1,0 0-1,0 0 1,0 0-1,0 0 1,0 0-1,0 0 1,0 1-1,0-1 1,0 0-1,0 0 1,2 2-1,-1-2-310,0 1 1,0-1-1,0 1 0,0-1 0,0 0 0,0 0 0,0 0 0,0 0 1,0 0-1,0 0 0,2-1 0,4-1-1126,-6 2 1140,0-1 1,0 1-1,0-1 0,0 1 0,0-1 1,0 0-1,-1 0 0,1 0 0,0 0 1,3-3-1,35-33-4603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02:18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10129 1 3921,'-4'0'10346,"0"10"-6244,-2 18-2941,4-18-732,-18 62 384,-3-2-1,-3-1 1,-3-1 0,-57 97-1,39-89-266,-113 136 0,70-98-197,-80 96 371,135-172-495,-2-2 0,-1-1 0,-52 36 0,-418 303 773,69-50-549,339-258-130,-3-5 0,-3-5 0,-171 66 0,-35 28 104,59-25-151,157-83-56,-170 49 0,-351 113 232,386-119-362,-36 13 44,142-52 5,-1-5-1,-2-6 1,-141 20-1,-185 4-108,214-30 43,82-16 26,-194-8 1,-2-2 33,134 22-85,13-1-23,163-24-1,-1-2-1,-70-11 1,3-1 64,-153-10-75,-118-41-9,179 12 0,146 32 0,-108-55 0,9 3 0,-106-48 0,240 110 0,-45-21 0,-53-27 0,43 24 0,-8-1 0,-142-79 0,1 0 0,213 109 0,0-1 0,0 0 0,1-1 0,-22-17 0,31 22 0,-1 2 0,2 0-12,0 0-1,-1-1 1,1 0-1,1 1 1,-1-1-1,0 0 1,0 0-1,1-1 1,-5-4-1,-10-8-125,14 16-173,-7 0 249,0 0 0,0-1 0,0 0 0,0-1 0,0 1 0,-12-4 0,19 3 69,-1 0 0,0 0 1,1 0-1,-1 1 0,0 0 1,1 0-1,-1 0 0,-5 0 1,1 1-1,7-2-6,0 1 0,0 0-1,0 0 1,0 0 0,0 0 0,0-1-1,0 1 1,0 0 0,0-1-1,0 1 1,0-1 0,0 1 0,0-1-1,0 0 1,-1 0 0,-10-4-37,12 5-5,-1 19-5220,-11 21-1296,-17 38 0,-31 65-1482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02:19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701 0 4969,'-4'6'12689,"-58"42"-7600,-42 15-5317,57-36 895,-126 63 361,115-63-820,1 3 0,1 2 0,-59 45 1,110-73-189,3-2-18,0-1 1,0 1-1,0 0 0,1-1 1,-1 1-1,0 0 1,1 0-1,-1 0 0,-1 4 1,2-5-9,1-1 10,1 0-1,-1 0 0,0 1 0,0-1 0,0 0 1,0 0-1,0 0 0,0 0 0,0 0 0,1 0 1,-1 0-1,0 0 0,0 0 0,0 0 0,0 0 1,0 0-1,1 0 0,-1 0 0,0 0 0,0 0 1,0 0-1,0 0 0,0 0 0,0 0 1,1 0-1,-1 0 0,0 0 0,0 0 0,0 0 1,0 0-1,0-1 0,0 1 0,0 0 0,1 0 1,-1 0-1,0 0 0,0 0 0,0 0 0,0 0 1,0 0-1,0-1 0,13 32-27,0-1 0,26 41 0,5 10 48,-29-50-23,30 64-3,3-2 0,68 96 0,-91-163 2,-21-22-10,1 0 0,-1 0 0,0 1 0,0 0 0,5 7 0,-10-14-107,-1-2-121,-1 0 1,1 0-1,-1 0 0,0 0 1,-6-6-1,8 9 112,0 1 0,0-1 0,1 0 0,-1 1 0,0-1 0,0 0 0,0 1 0,0-1 0,0 1 0,0-1 0,0 1 0,-1 0 0,1-1 0,0 1 0,0 0 0,0 0 0,0 0 0,0 0 0,0 0 0,0 0 0,-1 0 0,1 0 0,0 0 0,0 1 0,0-1 0,0 0 0,0 1 0,0-1 0,0 1-1,0-1 1,0 1 0,0-1 0,0 1 0,0 0 0,0 0 0,0-1 0,1 1 0,-2 1 0,-53 67-5304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08:31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289 201 1080,'39'-19'13953,"-19"-17"-12713,17 7-461,-13 3 14,29-26 1,-48 49-715,0 1-1,0 0 1,-1 0 0,1 0 0,0 1 0,1 0 0,-1-1 0,0 2 0,0-1 0,0 1 0,1 0 0,7 0-1,18-1 304,-18-1-147,-8 2-165,0-1-1,0 1 0,1-1 0,-1 0 1,-1-1-1,1 1 0,0-1 0,0 0 1,0 0-1,7-5 0,-10 6-56,0 2 0,0-1 0,-1 0 0,1 0-1,0 1 1,0-1 0,-1 1 0,1-1 0,0 1 0,-1 0 0,1-1-1,2 3 1,15 5 46,7-2-33,-18-4-21,1 0 1,0 0-1,16 0 1,-19-2-4,1 1 0,-1 0 1,0 0-1,0 1 0,1 0 0,9 4 1,-10-3 0,0-1 0,0 0 0,0 0 1,1-1-1,-1 1 0,12-1 0,-5 1 11,0-1 0,0 1 0,0 1 0,-1 0 0,15 6 0,32 7 89,-49-12-87,0 0 0,0 0 0,-1 1 0,1 0-1,-1 1 1,0 0 0,-1 0 0,1 1 0,-1 0 0,-1 1 0,11 12 0,57 87 141,-48-66-122,-26-38-28,1-1 0,-1 1 0,0 0 0,0-1 0,0 1 0,0 0 0,0 0 1,-1 0-1,1 4 0,6 20 64,-6-25-61,0 1 0,-1-1 0,0 1-1,0 0 1,0-1 0,0 1 0,0 0 0,0-1-1,0 1 1,-1-1 0,0 1 0,1-1-1,-1 1 1,-2 4 0,2-4-6,-1 0-1,1 0 1,1 1-1,-1-1 1,0 1-1,1-1 1,-1 1 0,1 6-1,1-5-2,0 1 0,-1 0 1,0 0-1,0-1 0,-2 11 0,1-11 0,1 0 0,-1 1 0,1-1 0,0 0 1,0 0-1,2 10 0,15 62-3,-16-34 34,-2-24 10,-1 38 23,1-30-4,0-1 1,5 38-1,0 26 155,-4-81-208,0 14 76,-1 0-1,-1 0 0,-5 23 1,7-28-68,-1 1 10,-7 42 108,4-52-89,1-1 1,-1 0 0,-1 1-1,1-1 1,-1-1 0,-9 11 0,9-12-4,-27 14 104,19-13-134,-85 49 28,80-46 20,9-5-37,0 0 1,1-1-1,-2 0 1,-15 4-1,-44 13 136,-32-5 116,91-14-176,5 0-62,0-1-1,0 0 0,0 0 0,0-1 0,0 1 0,-1-1 0,1 0 0,0 0 1,0-1-1,0 0 0,0 0 0,-9-3 0,10 3-13,1 0 0,-1 0 0,0 0 0,1 0 0,-1 0 0,0 1-1,0 0 1,0 0 0,0 0 0,0 0 0,1 0 0,-8 2 0,7-1-18,0 0 0,0-1 0,0 1 0,0-1 0,0 0-1,-1 0 1,1-1 0,0 1 0,0-1 0,-8-2 0,2-1 22,-2 0 1,1 1-1,-14-3 0,19 6-9,0-1-1,0 0 1,0-1-1,0 0 1,0 0 0,0 0-1,0 0 1,1-1 0,-1 0-1,1 0 1,0-1-1,0 1 1,0-1 0,0 0-1,-6-7 1,4 3-2,0 0 0,-1 1 0,0 0 0,-1 0 0,-11-6 0,-20-17 69,29 21-75,-8-8-2,0-10 64,-25-25 0,27 33-61,0-1 0,-26-43 0,-22-23 20,45 59-31,15 21 0,1 0-1,-1 0 1,1 0 0,0-1 0,-4-12-1,4 10-8,1-1 10,-1 0 1,0 0-1,-1 0 0,0 1 1,0 0-1,-10-14 0,10 18-8,1-1 0,1 0-1,-1 0 1,1 0-1,0 0 1,0-1 0,1 1-1,-1-1 1,2 0-1,-1 1 1,1-1 0,-1-13-1,2-3-15,1-1 0,1 1 0,1 0 0,1 0 0,1 0 0,0 0 0,11-23 0,20-30 59,-26 50-8,1 1 0,2 0-1,29-44 1,-39 64-20,0 1 0,1-1 0,-1 1-1,1 0 1,0 0 0,1 0 0,-1 1 0,1-1 0,8-4 0,1-4-16,5-3-8,-6 10 7,-1-2 1,20-12-1,-22 12 9,0 1 1,0 0-1,1 0 0,15-5 1,-11 6 306,-45-6-12037,-46-2 3364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1:54:59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2665,'7'15'15008,"18"-13"-10486,16 8-3022,0-1-895,104 20 586,-143-29-1178,54 7 231,0 2 0,98 30 0,105 41 375,-192-54-440,-26-9 37,80 20 0,-32-16-39,-43-9-80,0-2 1,0-2-1,73 3 1,-116-11-86,33 0 130,1-1-1,58-9 0,-76 8-122,0 0 1,0 2-1,0 0 1,0 1 0,-1 2-1,21 3 1,49 5 11,-35-11 28,23 0 51,-48 3-64,-19-3-40,0 1-1,0 0 0,-1 1 1,1 0-1,9 3 1,-4-1 13,1 0 0,0-1 0,0-1-1,0-1 1,24 0 0,-34 6 79,3-4-105,-3 0 9,1 0-1,-1-1 1,1 0 0,-1 0 0,1-1 0,0 1 0,7 0 0,-11 0 22,-7-4 328,-6 1-692,17-19-7273,33-45 1489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11:38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3365 295 1136,'37'-7'10765,"-17"5"-6502,50-22-3262,-33 9-280,56-16-1,-75 27-632,-1 0 1,1 1-1,0 1 0,-1 1 1,30 2-1,-19-1 246,0 0 1,49-8-1,26-1 66,-58 9-295,0-2 1,0-2-1,86-19 0,41-14 122,-106 24-94,1-2-1,68-26 1,-109 30-106,0 2 1,1 1-1,0 2 1,0 0 0,1 2-1,-1 1 1,1 1-1,0 1 1,28 3 0,82 3 199,-99-5-113,0 1-1,-1 2 0,58 11 0,-51-4 3,0-2 1,0-2-1,61 0 0,-86-5-58,-1 0-1,1 2 1,-1 0-1,35 10 1,71 35 225,-109-41-264,57 19 331,-56-22-293,0 2 0,0 0 0,-1 1 0,0 0 0,-1 2-1,1 0 1,24 19 0,68 74 283,-2 6-73,-98-99-251,1 0-1,1-1 1,0 0-1,0 0 1,19 9-1,66 43 81,140 82 151,-218-129-194,0 1-1,0 0 1,-1 2 0,-1-1-1,20 29 1,-12-11 83,-1 1 0,20 42 0,72 181 221,-104-233-315,8 26 136,20 90-1,-32-114-147,5 36 56,-8-41-73,1 0 0,12 35 1,11 23 102,-3 0 1,-4 2-1,13 103 0,-32-173-78,0 1 1,0-1-1,-1 0 0,0 1 0,-1-1 0,-1 0 0,0 0 1,0 0-1,-1 0 0,0 0 0,-1 0 0,-9 18 0,-35 97 1,24-55-30,7-26-2,-33 60 0,34-71-2,12-25 21,1-1 0,-1 0 0,-1-1 0,0 1 0,-10 12 0,-47 44 42,-97 75 0,117-107 93,-2-3-1,0-1 1,-2-2-1,-1-2 1,0-3 0,-73 23-1,-250 100-98,339-135-44,-1-1 1,1-1 0,-1-1 0,0-2 0,-1-1 0,1-2 0,-55-5-1,35 1-18,1 2 0,-1 2-1,-101 16 1,10 1 30,39-8-19,-201 11 7,6 0 14,169 2-32,-205 65 1,261-69 1,-99 11 1,105-20-3,-128 12 26,66-10-66,44-6 45,-90-5-1,80-2 47,-253-13-82,-2 1 111,335 13-84,-65 1 11,-141-18-1,67 0 8,-6-2 91,76 8-63,51 7-24,1 0 0,-32-10 0,2-3 3,-78-11 1,122 24-14,1-1 1,-1 0-1,2-1 1,-1-1-1,-21-11 1,-26-11-3,-42-28-15,-169-56-34,230 95 40,10 5 4,-61-32 1,35 11-22,-66-26 0,119 55 7,0 1-1,1-1 1,0 0 0,0-1 0,0 0-1,0 0 1,1-1 0,0 0-1,-6-8 1,-8-12-20,-22-38-1,15 21 18,11 20-10,2-1 0,1-1 1,1 0-1,1-1 0,2 0 0,0-1 0,-7-39 0,-26-220-51,37 237 89,-20-75 2,5 35-12,11 27-36,3-2 1,2 1-1,7-116 0,2 9 10,1 128-19,2 1-1,2 0 1,1 0 0,3 1-1,1 0 1,32-62-1,-19 42 45,-19 40-13,1 1 1,1 0-1,15-23 1,-23 40 7,9-14-22,1 1 0,0 0-1,1 1 1,1 0 0,0 1 0,18-13 0,-25 22 22,-1-1 0,0 1 0,11-13 0,10-8 4,-25 24 3,13-9-36,-1 1-1,21-11 1,89-56 3,-67 47 36,2 2-1,94-31 1,6-5 53,-43 16 40,-85 38-102,-1 1-1,54-7 1,21-5-11,-68 13 31,0 2-1,1 2 0,0 2 1,49 2-1,30-2 13,-23-5-25,-49 2-1,0 2 1,1 2-1,83 9 0,-80-3 5,1-2-1,-1-1 1,52-7-1,-43 2-1,107 8 0,-2 20 2,-98-13-12,14-1-11,49 10 16,-85-14 3,1-1 0,0-2 0,1-2 1,58-6-1,69 4-15,-93 0 19,-79 0 14,0 1-14,-2 1-270,1-1 0,0 1-1,0-1 1,0 1-1,0 0 1,1 0 0,-1-1-1,0 1 1,1 0 0,-1 0-1,1 0 1,0 0-1,0 0 1,0 0 0,0 0-1,0 0 1,0 3 0,-1 16-2367,0-18 2255,0 0 0,-1-1 0,1 1 0,0-1 0,-1 1 0,0-1 0,1 0 0,-1 1 0,0-1 0,0 0-1,0 0 1,0-1 0,-1 1 0,1 0 0,-3 1 0,-104 59-12199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21:53.2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112 85 120,'0'-68'9689,"-17"108"-7631,2-19-2079,1 0 0,1 0 0,1 2 0,-16 39 1,25-56-6,1 1 1,0 0-1,0 1 1,1-1-1,0 0 1,0 0-1,0 1 1,1 9-1,1-14 8,0 0 0,-1 0-1,1 0 1,0 0 0,0 0 0,1 0 0,-1-1-1,1 1 1,-1 0 0,1-1 0,0 1 0,0-1-1,0 0 1,0 0 0,0 0 0,0 0 0,1 0-1,-1 0 1,1 0 0,-1-1 0,1 1 0,5 1-1,-1 0 0,-1-1-1,1 0 1,0-1-1,-1 0 1,1 0-1,0 0 1,0-1-1,0 0 1,0 0-1,0-1 0,-1 1 1,1-2-1,0 1 1,0-1-1,-1 0 1,1 0-1,-1-1 1,0 0-1,0 0 1,0 0-1,0-1 1,0 0-1,6-5 0,1-2 23,0-1-1,0 0 0,-1 0 1,-1-2-1,0 1 0,-1-1 1,-1-1-1,10-18 0,-18 31 11,0-1 0,0 1 1,0 0-1,0 0 0,-1-1 0,1 1 0,-1 0 0,0-1 0,1 1 0,-1-1 0,0 1 1,0 0-1,-1-1 0,1 1 0,0-1 0,-1 1 0,0 0 0,1-1 0,-1 1 0,0 0 1,0 0-1,0 0 0,0 0 0,-1 0 0,1 0 0,-1 0 0,1 0 0,-1 0 0,0 0 0,1 1 1,-1-1-1,0 1 0,0-1 0,0 1 0,0 0 0,0 0 0,-1 0 0,1 0 0,0 0 1,0 1-1,-1-1 0,1 0 0,0 1 0,-1 0 0,1 0 0,-1-1 0,1 1 0,0 1 1,-1-1-1,1 0 0,-1 1 0,1-1 0,0 1 0,0 0 0,-1-1 0,1 1 0,0 0 0,0 0 1,0 1-1,0-1 0,0 0 0,0 1 0,-2 1 0,-4 5-36,0-1-1,1 1 1,0 0-1,0 1 1,1-1-1,0 1 1,0 1-1,1-1 1,-5 15-1,8-19 23,1 0 0,-1-1 0,1 1 0,1 0-1,-1 0 1,1 0 0,-1 0 0,2 0-1,-1 0 1,0 0 0,1 0 0,0 0 0,0-1-1,1 1 1,-1 0 0,1 0 0,0-1-1,0 1 1,0-1 0,1 0 0,0 0 0,0 0-1,3 4 1,0-1-8,0 0 0,1 0 1,0-1-1,0 1 0,1-2 0,0 1 1,14 7-1,-17-11 5,0 0 1,0 0-1,0 0 1,0-1-1,1 0 1,-1 0-1,0-1 1,1 1-1,-1-1 1,0 0-1,1-1 0,-1 1 1,0-1-1,0 0 1,9-3-1,8-3 73,0-1-1,-1-1 0,0-1 0,0-1 0,-1-1 1,20-16-1,-33 23-40,0-1 1,-1 1 0,1-1 0,-1-1-1,0 0 1,-1 1 0,1-2-1,-1 1 1,-1 0 0,1-1-1,-1 0 1,-1 0 0,0-1-1,0 1 1,0 0 0,-1-1-1,0 0 1,-1 0 0,1-8-1,-2 15 16,0 0 1,0 0-1,0 0 0,0 0 0,-1 0 0,1 0 0,-1 0 0,1 0 1,-1 0-1,1 1 0,-1-1 0,0 0 0,0 0 0,0 1 1,0-1-1,0 0 0,0 1 0,-1-1 0,1 1 0,0-1 0,-1 1 1,-1-2-1,0 2 14,0 0 0,0-1 0,0 1 0,0 0 0,0 1 0,-1-1 0,1 0 0,0 1 0,0 0 1,0 0-1,-1 0 0,-3 0 0,-4 2 6,1 0 0,-1 0 0,1 1-1,0 0 1,0 0 0,1 1 0,-13 7 0,15-6-60,-1 0-1,1 0 1,0 0-1,0 1 1,1 0-1,0 1 1,0-1-1,1 1 1,-7 10-1,10-15-13,1 1-1,0-1 1,0 0-1,0 1 1,0-1-1,1 1 1,-1-1-1,0 1 1,1-1-1,0 1 0,0 0 1,0-1-1,0 1 1,0-1-1,0 1 1,0-1-1,1 1 1,0-1-1,-1 1 1,1-1-1,0 1 1,0-1-1,0 1 0,1-1 1,-1 0-1,0 0 1,1 0-1,0 0 1,-1 0-1,1 0 1,0 0-1,0 0 1,0-1-1,0 1 0,0-1 1,4 2-1,-1 0 7,0 0-1,1 0 0,0-1 0,0 0 1,0 0-1,-1 0 0,2-1 1,-1 0-1,0 0 0,0-1 0,0 1 1,0-1-1,0-1 0,1 1 1,8-3-1,12-3 32,0-1-1,34-14 1,10-2-40,-63 20 19,-1 0-1,1 0 1,-1 0-1,0-1 0,0 0 1,-1 0-1,1 0 1,-1-1-1,0 0 0,0-1 1,0 1-1,-1-1 1,0 0-1,8-12 0,-10 14-1,0-1-1,0 0 0,-1 1 1,0-1-1,0 0 0,0 0 1,0-1-1,-1 1 0,0 0 1,0 0-1,0-1 0,-1 1 1,1-1-1,-1 1 0,-1 0 1,1-1-1,-1 1 0,0 0 0,0-1 1,0 1-1,-1 0 0,-2-6 1,3 9 7,-1 0 0,1 0 0,0 0 0,-1 0 0,1 0 0,-1 0 0,1 0 0,-1 1 1,0-1-1,0 1 0,0-1 0,0 1 0,0 0 0,0-1 0,0 1 0,0 0 0,0 0 0,-1 1 1,1-1-1,0 0 0,-1 1 0,1-1 0,-1 1 0,1 0 0,0 0 0,-1 0 0,1 0 0,-1 0 1,1 1-1,0-1 0,-1 1 0,1-1 0,0 1 0,-1 0 0,-2 2 0,-2 0 4,0 0-1,0 1 1,0 0 0,0 1-1,1 0 1,-1 0-1,1 0 1,0 0 0,-7 10-1,-2 6-20,0 0 0,-17 33 0,27-44 6,1 0 0,0 0 0,0 0 0,1 0 0,0 1 0,1-1 1,0 1-1,0 15 0,2-23 2,0-1-1,0 1 1,0-1 0,1 1 0,-1-1 0,1 0-1,0 1 1,-1-1 0,1 0 0,0 0 0,1 0-1,-1 1 1,0-1 0,1 0 0,-1-1 0,1 1-1,-1 0 1,1 0 0,0-1 0,0 1 0,0-1-1,0 1 1,0-1 0,0 0 0,0 0 0,0 0-1,0 0 1,3 1 0,7 1 59,0 0-1,-1 0 1,1-1 0,18 0 0,-17-1-62,59 7 48,86 4-62,-152-13 6,0 1 1,0-1 0,0-1-1,0 1 1,0-1 0,0 0-1,0 0 1,0-1 0,-1 0 0,1 0-1,-1 0 1,0 0 0,0-1-1,0 0 1,0 0 0,7-9-1,-8 9 17,0-1-1,-1 1 1,0-1-1,0 1 1,0-1-1,0 0 1,-1 0-1,0 0 1,0 0-1,0-1 0,-1 1 1,0 0-1,0-1 1,0 1-1,0-1 1,-1 1-1,0-1 1,0 1-1,-2-9 1,2 13-5,0 0 0,0 0 0,0 0 0,-1 0 0,1 1 0,0-1 0,0 0 0,-1 0 0,1 0 0,-1 0 0,1 1 0,-1-1 0,1 0 0,-1 0 0,1 1 0,-1-1 0,1 1 0,-1-1 0,0 0 0,0 1 0,1-1 0,-1 1 0,0-1 0,0 1 0,1 0 0,-1-1 0,0 1 0,0 0 0,0 0 0,0-1 0,-1 1 0,-1 0-10,1 1 0,-1-1 1,1 1-1,-1 0 0,1 0 1,-1 0-1,1 0 0,0 0 1,-1 0-1,1 0 0,-2 3 1,-7 4-45,1 0 1,0 1 0,-14 15-1,6-3 54,1 1-1,1 1 1,1 0-1,1 1 0,-15 34 1,28-56-4,1-1 0,0 0 0,-1 1 1,1-1-1,0 0 0,0 1 0,0-1 0,0 0 0,1 1 1,-1-1-1,0 0 0,0 1 0,1-1 0,-1 0 1,1 1-1,-1-1 0,1 0 0,-1 0 0,1 0 0,0 0 1,0 1-1,0-1 0,-1 0 0,1 0 0,0-1 1,0 1-1,0 0 0,1 0 0,-1 0 0,0-1 0,0 1 1,0 0-1,0-1 0,1 1 0,2 0 0,2 1 14,0 0-1,0 0 0,0-1 0,0 1 0,0-1 1,12 0-1,0-2 1,0-1 1,0 0-1,-1-1 1,1-1-1,-1-1 1,34-13-1,95-57 55,-116 59-69,-3 1 8,0-1 0,-1-1 0,0-1 0,-2-2 0,36-35 0,-58 53 0,-1 1 1,1-1 0,-1 1 0,0-1 0,1 0 0,-1 1 0,0-1 0,0 0-1,0 0 1,0 0 0,-1 0 0,1 0 0,-1 0 0,1 0 0,-1 0-1,1 0 1,-1 0 0,0 0 0,0 0 0,0 0 0,0 0 0,-1 0 0,1-1-1,0 1 1,-1 0 0,0 0 0,1 0 0,-1 0 0,0 1 0,0-1-1,0 0 1,0 0 0,0 0 0,-1 1 0,1-1 0,0 1 0,-3-3 0,1 2 3,0-1 1,0 1-1,0 0 1,0 0-1,0 0 1,-1 1-1,1-1 1,-1 1-1,1 0 1,-1 0-1,0 0 1,1 0-1,-1 1 1,0-1-1,1 1 1,-1 0-1,0 0 1,0 0 0,-7 2-1,2 1 26,-1 1-1,1 0 0,0 1 1,0 0-1,0 0 1,1 0-1,0 2 1,0-1-1,0 1 1,1 0-1,-9 11 1,-2 3-17,2 1 1,-26 45 0,42-66-22,0-1-1,0 0 1,0 1-1,-1-1 1,1 1 0,0-1-1,0 1 1,0-1-1,0 1 1,0-1 0,0 1-1,0-1 1,0 1-1,0-1 1,0 1-1,0-1 1,0 1 0,0-1-1,1 1 1,-1-1-1,0 0 1,0 1-1,0-1 1,1 1 0,-1-1-1,0 1 1,1-1-1,-1 0 1,0 1 0,1-1-1,-1 0 1,0 1-1,1-1 1,-1 0-1,1 0 1,-1 1 0,1-1-1,-1 0 1,0 0-1,1 0 1,-1 1 0,1-1-1,-1 0 1,1 0-1,-1 0 1,1 0-1,-1 0 1,1 0 0,-1 0-1,1 0 1,-1 0-1,1-1 1,38 1 279,-28 0-214,-2 0-44,12 1 6,1-1 0,-1-1 0,1-1-1,-1 0 1,0-2 0,0 0 0,32-12 0,-18 0-42,-1-1 0,56-36 1,-90 53 17,0 0 1,0 0-1,0 0 0,0 0 0,-1 0 1,1 0-1,0 0 0,0 0 1,0 0-1,0 0 0,0 0 1,0 0-1,0 0 0,0 0 1,0 0-1,0 0 0,-1 0 1,1 0-1,0 0 0,0 0 1,0 0-1,0 0 0,0-1 0,0 1 1,0 0-1,0 0 0,0 0 1,0 0-1,0 0 0,0 0 1,0 0-1,-1 0 0,1 0 1,0 0-1,0 0 0,0 0 1,0-1-1,0 1 0,0 0 0,0 0 1,0 0-1,0 0 0,0 0 1,0 0-1,0 0 0,0 0 1,0 0-1,0-1 0,0 1 1,0 0-1,0 0 0,0 0 1,1 0-1,-1 0 0,0 0 1,0 0-1,0 0 0,0 0 0,0 0 1,0-1-1,0 1 0,0 0 1,0 0-1,0 0 0,0 0 1,0 0-1,0 0 0,1 0 1,-15-1 9,-19 4-284,23 1 211,1 1-1,-1 0 1,1 0 0,0 1 0,0 0-1,1 0 1,0 1 0,0 0 0,0 1-1,1 0 1,-12 17 0,16-22 48,3-2 5,0-1-1,-1 1 1,1-1 0,0 1 0,0-1 0,-1 1 0,1-1-1,0 1 1,0-1 0,0 1 0,0-1 0,0 1 0,0 0-1,0-1 1,0 1 0,0-1 0,0 1 0,0-1 0,0 1-1,0 0 1,1-1 0,-1 1 0,0-1 0,0 1 0,0-1-1,1 1 1,-1-1 0,0 1 0,1-1 0,-1 0 0,1 1-1,-1-1 1,0 1 0,1-1 0,0 1 0,22 15-198,-15-11 188,-6-4-9,10 8 21,1-1 0,1 0-1,23 9 1,-33-15-112,1 0 0,0-1 0,0 1-1,0-1 1,0-1 0,0 1 0,0-1 0,0 0 0,1 0-1,-1 0 1,0 0 0,0-1 0,0 0 0,0 0 0,0-1-1,-1 1 1,6-3 0,71-48-3760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21:55.9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238 2 864,'18'4'3225,"-16"-3"-3096,-17 8 2028,-31-14 3026,42-1-4436,3 5-659,1 1 0,-1-1 1,0 1-1,1-1 0,-1 1 1,0 0-1,1 0 0,-1-1 1,0 1-1,0 0 0,0 0 1,1 0-1,-1-1 0,0 1 1,0 0-1,1 0 0,-1 0 1,0 0-1,0 1 0,0-1 1,1 0-1,-1 0 0,0 0 1,0 1-1,1-1 0,-2 1 1,-28 12 158,27-11-139,-6 4-100,-1 0-1,1 1 1,1 0 0,-1 1 0,1 0 0,1 0 0,-1 1 0,2 0 0,-1 0 0,1 0 0,0 1 0,-7 18 0,7-14-14,0 0 0,1 1 0,1 0-1,0 0 1,1 0 0,1 0 0,0 0 0,1 31 0,1-43 8,0 1 0,1-1 0,-1 0 0,1 1 0,0-1 1,0 0-1,0 0 0,0 0 0,1 1 0,-1-1 1,1 0-1,0-1 0,0 1 0,0 0 0,0-1 1,0 1-1,0-1 0,1 1 0,-1-1 0,1 0 0,0 0 1,0 0-1,0 0 0,-1-1 0,2 1 0,-1-1 1,0 0-1,0 0 0,0 0 0,1 0 0,-1-1 0,6 1 1,2 0-6,0-1 0,-1 0 0,1-1 0,0 0 1,0 0-1,-1-1 0,1-1 0,-1 0 0,13-5 1,2-3-74,0 0 0,-1-2 0,0-1 0,0-1 0,-2-1 0,0 0 0,-1-2 1,-1-1-1,20-22 0,-34 33 60,0 0 0,-1-1 0,0 0 0,-1 0 0,7-18 0,-9 21 21,0 1 1,-1-1-1,1 0 1,-1 1 0,-1-1-1,1 0 1,-1 0-1,0 1 1,0-1-1,-1 0 1,-2-9-1,3 14-6,0-1-1,-1 1 1,1 0-1,-1-1 1,0 1-1,1 0 1,-1 0-1,0 0 1,0-1-1,0 1 1,0 0-1,0 0 1,0 0-1,0 0 1,0 0-1,0 0 1,0 1-1,0-1 1,-1 0-1,1 1 1,0-1-1,-1 1 1,1-1-1,0 1 1,-1-1-1,1 1 1,0 0-1,-1 0 1,1 0-1,-1 0 1,1 0-1,-1 0 1,1 0-1,0 0 1,-1 0-1,1 1 1,-1-1-1,1 1 0,0-1 1,-1 1-1,1-1 1,0 1-1,-2 1 1,-4 1-42,0 1 0,1 0 0,0 0 0,0 1 0,0 0-1,-8 8 1,7-5 34,1 0 0,0 0-1,0 0 1,1 1 0,0 0-1,1 0 1,0 0 0,0 1-1,1 0 1,0-1-1,-2 20 1,4-25 28,0 1 0,1-1-1,0 1 1,0-1 0,1 1-1,-1-1 1,1 1 0,0-1 0,0 0-1,0 1 1,1-1 0,-1 0 0,1 0-1,0 0 1,0 0 0,1 0-1,-1 0 1,1-1 0,0 1 0,0-1-1,0 0 1,0 1 0,1-2-1,-1 1 1,1 0 0,0-1 0,-1 1-1,8 2 1,1 0 4,-1-1 0,0-1 0,1 0 0,-1 0 0,1-1-1,0-1 1,0 0 0,0 0 0,0-1 0,-1-1 0,1 0 0,0 0 0,0-1 0,0-1-1,-1 0 1,0-1 0,1 0 0,-1 0 0,-1-1 0,1-1 0,-1 0 0,0 0 0,0-1-1,0 0 1,-1-1 0,-1 0 0,1-1 0,-1 1 0,0-1 0,-1-1 0,0 0-1,-1 0 1,0 0 0,-1-1 0,0 0 0,4-11 0,-8 19 4,0 1 0,0 0-1,0 0 1,0-1 0,-1 1 0,0 0 0,1-1-1,-1 1 1,0-1 0,0 1 0,0 0-1,0-1 1,0 1 0,-1-1 0,1 1 0,-1 0-1,0-1 1,1 1 0,-1 0 0,0 0 0,0 0-1,-1-1 1,1 1 0,0 0 0,-1 1 0,1-1-1,-1 0 1,0 0 0,1 1 0,-1-1 0,0 1-1,0-1 1,0 1 0,0 0 0,0-1 0,0 1-1,-1 1 1,1-1 0,0 0 0,-1 0 0,1 1-1,0-1 1,-1 1 0,1 0 0,0 0 0,-1 0-1,1 0 1,-1 0 0,1 0 0,0 1 0,-1-1-1,1 1 1,0-1 0,-1 1 0,1 0 0,0 0-1,0 0 1,0 0 0,0 1 0,0-1 0,0 1-1,0-1 1,-3 4 0,-6 5-49,0 1 0,1 1 0,0-1 1,-11 19-1,17-24 39,0 1 0,1-1 0,0 1 0,0 0 0,0 0 0,1 1 0,0-1 0,0 0 0,1 1 1,-1 12-1,2-20-17,0 1 0,1-1 1,-1 1-1,0-1 0,0 1 1,1 0-1,-1-1 0,0 1 1,0-1-1,1 0 0,-1 1 0,1-1 1,-1 1-1,0-1 0,1 1 1,-1-1-1,1 0 0,-1 1 1,1-1-1,-1 0 0,1 0 1,0 1-1,-1-1 0,1 0 1,-1 0-1,1 0 0,-1 0 1,1 0-1,0 0 0,0 0 1,24 2 94,-17-2-50,7 1-5,39 3 14,62-4 0,-97-2-88,0 0 1,0-1 0,-1-1 0,1-1-1,-1-1 1,34-15 0,-45 18 34,13-6-30,-1-1 0,0-1 1,0 0-1,24-21 0,-43 32 37,0 0 0,0 0 1,1 0-1,-1 0 0,0-1 0,0 1 0,0 0 0,0 0 0,1 0 0,-1 0 0,0 0 0,0-1 0,0 1 0,0 0 0,0 0 0,0 0 1,1 0-1,-1-1 0,0 1 0,0 0 0,0 0 0,0-1 0,0 1 0,0 0 0,0 0 0,0 0 0,0-1 0,0 1 0,0 0 1,0 0-1,0 0 0,0-1 0,0 1 0,0 0 0,0 0 0,0 0 0,-1-1 0,1 1 0,0 0 0,0 0 0,0 0 0,0-1 0,-12-3 175,-14 4-29,18 0-141,0 1-1,0 1 1,0 0-1,0 0 1,0 0-1,1 1 0,-1 0 1,1 0-1,0 1 1,0 0-1,0 0 1,1 1-1,-1 0 0,-9 9 1,12-10-26,1 1 0,-1-1 0,1 1 0,0 0-1,0 0 1,0 0 0,0 0 0,1 1 0,0-1 0,0 0 0,1 1 0,0 0 0,0-1 0,0 1 0,0 0 0,1 0-1,0-1 1,0 1 0,0 0 0,1 0 0,1 6 0,-1-10 9,-1 0 0,1 0 0,-1 0 1,1 0-1,0 0 0,-1 0 0,1 0 0,0 0 0,0 0 0,1 0 0,-1 0 1,0 0-1,0-1 0,1 1 0,0-1 0,-1 1 0,1-1 0,0 1 0,-1-1 1,1 0-1,0 0 0,0 0 0,0 0 0,3 1 0,1-1 8,0 0 0,1 0 0,-1-1 0,0 0 0,1 0 0,-1-1 0,8-1 0,154-37 84,-13 2-87,-139 35-42,1-2-1,-1 0 1,0 0 0,21-10-1,-32 12 29,0 0 1,0-1-1,0 0 0,0 0 0,-1-1 1,1 1-1,-1-1 0,0 0 0,0 0 0,0-1 1,-1 1-1,1-1 0,-1 1 0,0-1 1,0 0-1,2-8 0,-4 12 19,-1-1 0,1 0 1,-1 0-1,0 1 0,0-1 0,0 0 1,0 0-1,0 0 0,0 0 0,0 1 0,0-1 1,-1 0-1,1 0 0,-1 1 0,1-1 0,-1 0 1,0 0-1,0 1 0,1-1 0,-1 1 1,0-1-1,-1 1 0,1-1 0,0 1 0,0 0 1,-1-1-1,1 1 0,0 0 0,-1 0 0,-1-1 1,1 1-6,0-1 1,-1 1 0,1 0-1,0 0 1,0 0 0,-1 0-1,1 1 1,-1-1 0,1 1-1,0-1 1,-1 1 0,1 0-1,-1 0 1,1 0 0,-1 0-1,1 0 1,-1 1-1,1-1 1,0 1 0,-1 0-1,1-1 1,-4 3 0,-2 3-7,0 0 0,0 0 0,1 1 0,0 0 1,0 0-1,0 1 0,1-1 0,0 2 0,1-1 0,0 1 1,0-1-1,-7 20 0,11-26 5,0-1-1,1 1 1,-1 0-1,0 0 1,1 0-1,-1 0 1,1 0-1,0-1 1,0 1-1,0 0 1,0 0-1,0 0 1,0 0-1,0 0 1,0 0-1,1 0 1,-1 0-1,1 0 1,0 0-1,-1-1 1,1 1 0,0 0-1,2 2 1,-1-2 9,0-1 0,-1 0 0,1 0 0,0 0 0,1 0 0,-1 0 0,0 0 0,0 0 0,0-1 0,0 1 0,1-1 0,-1 0 0,0 1 0,0-1 0,1 0 0,3-1 0,8 0 28,-1-1-1,0-1 0,0-1 1,0 1-1,19-10 0,199-112-28,-233 123 10,0-1 0,-1 1-1,1 0 1,0 0 0,-1 0-1,1 0 1,-1 1 0,1-1-1,-1 1 1,0-1 0,0 1 0,0 0-1,0 0 1,0 0 0,0 0-1,0 1 1,-4-1 0,5 2-20,1 0-1,-1 0 1,1 0 0,-1 0 0,1 1 0,0-1 0,-1 0-1,1 1 1,0-1 0,0 1 0,0-1 0,0 1-1,0 0 1,1-1 0,-1 1 0,0 0 0,1 0-1,-1-1 1,1 1 0,0 0 0,-1 0 0,1 3 0,0-2-14,-1 0 1,1 0-1,0 0 1,0 0 0,0 0-1,0 0 1,0 0 0,1 0-1,-1 0 1,1 0 0,0 0-1,0 0 1,2 4-1,1-5 24,0 0-1,1 0 0,-1-1 0,0 0 0,1 1 0,-1-1 0,1-1 0,-1 1 0,1-1 0,0 0 1,4 0-1,-1 0-9,22 3 22,1-3-1,0 0 0,0-2 0,0-1 1,-1-1-1,33-10 0,-27-7-37,-34 21 22,-1-1-1,0 0 1,1 0 0,-1 0 0,0 0-1,0 0 1,0-1 0,0 1 0,0 0-1,0 0 1,0-1 0,0 1 0,0-1-1,0 1 1,-1-1 0,1 1 0,-1-1-1,1 1 1,-1-1 0,0 1 0,1-1-1,-1-2 1,-1 3 4,0 0 0,0 0 0,1 0-1,-1 1 1,0-1 0,0 0 0,0 0-1,0 1 1,0-1 0,-1 1 0,1-1-1,0 1 1,0-1 0,0 1 0,0-1 0,-1 1-1,1 0 1,0 0 0,0 0 0,0 0-1,-1 0 1,1 0 0,0 0 0,0 0 0,-1 0-1,1 1 1,0-1 0,0 0 0,0 1-1,0-1 1,-2 1 0,-38 14-193,26-6 153,0 0 0,1 0 1,0 1-1,1 1 0,0 0 0,1 1 0,0 0 0,1 1 0,0 1 0,-9 15 0,72-33-96,-27 3 182,-9 0-652,1 0-1,0-1 1,-1 0 0,19-6-1,-34 8 419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21:58.3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83 150 840,'3'-26'11658,"-15"19"-10494,10 6-1091,1 0 1,-1 0 0,1 0-1,-1 0 1,1 0 0,-1 0-1,1 1 1,-1-1 0,1 1-1,-1-1 1,0 1 0,0-1-1,1 1 1,-1 0 0,0 0-1,1 0 1,-1 0 0,0 0-1,0 0 1,1 1 0,-1-1-1,0 0 1,1 1 0,-1-1-1,-2 2 1,2 0-54,0 0 0,0 0 1,0 0-1,0 0 0,0 0 1,1 0-1,-1 1 0,1-1 1,-1 0-1,1 1 0,0-1 1,0 1-1,0-1 0,1 1 0,-1 0 1,0 4-1,-1 2-21,1 0-1,0 0 1,1 1 0,0-1-1,1 0 1,-1 1 0,2-1-1,-1 0 1,1 0 0,5 12-1,-6-18 7,0 1-1,1-1 0,0 0 1,-1 1-1,1-1 0,1 0 1,-1 0-1,0 0 1,1 0-1,-1-1 0,1 1 1,0-1-1,0 1 0,0-1 1,0 0-1,0 0 1,1-1-1,-1 1 0,0-1 1,1 1-1,-1-1 0,1 0 1,0 0-1,-1-1 1,1 1-1,0-1 0,-1 0 1,8 0-1,-1-1 14,-1 0 0,1-1 0,-1 0 0,0-1 0,1 0 0,-1-1 0,0 1 0,9-7 0,10-7 11,27-22-1,-22 16-39,-16 11 17,8-5-32,0-1 0,-1-1 0,28-30-1,-51 49 38,-1 0-1,0 0 0,1-1 0,-1 1 0,0 0 0,0 0 0,1-1 1,-1 1-1,0 0 0,0-1 0,0 1 0,1 0 0,-1-1 0,0 1 0,0 0 1,0-1-1,0 1 0,0 0 0,0-1 0,0 1 0,1 0 0,-1-1 0,0 1 1,0-1-1,-1 1 0,1 0 0,0-1 0,0 1 0,0 0 0,0-1 1,0 1-1,0 0 0,0-1 0,0 1 0,-1 0 0,1-1 0,0 1 0,0 0 1,-1 0-1,1-1 0,0 1 0,0 0 0,-1 0 0,1-1 0,0 1 0,0 0 1,-1 0-1,1 0 0,0-1 0,-1 1 0,1 0 0,0 0 0,-1 0 1,1 0-1,-1 0 0,1 0 0,0 0 0,-1 0 0,1 0 0,-2-1 6,0 1 0,0 0 0,0 0-1,0 0 1,0 0 0,0 0 0,0 0 0,0 0-1,0 0 1,-3 2 0,-13 6-53,1 2 1,1 0-1,-1 1 1,-15 13-1,22-16 19,1 1 0,0-1 0,1 1 0,0 1 0,0 0 0,1 0 0,-9 17 0,16-27 9,0 1 0,-1 0 1,1 0-1,0 0 0,0-1 0,0 1 0,0 0 0,0 0 0,1 0 1,-1-1-1,0 1 0,0 0 0,0 0 0,1-1 0,-1 1 0,0 0 1,1-1-1,-1 1 0,1 0 0,-1-1 0,1 1 0,-1 0 0,1-1 0,-1 1 1,1-1-1,0 1 0,-1-1 0,1 1 0,0-1 0,-1 1 0,1-1 1,0 0-1,-1 0 0,1 1 0,0-1 0,1 0 0,32 11 186,-31-10-135,21 4 17,1 0 0,-1-2-1,1-1 1,0-1 0,0-1 0,-1-1 0,1-1 0,-1-2 0,1 0-1,32-10 1,-40 8-59,-1 0-1,1-1 0,-1 0 1,-1-1-1,0-1 0,0 0 0,-1-1 1,0-1-1,0 0 0,-1-1 1,-1-1-1,0 0 0,-1 0 0,0-1 1,12-22-1,-21 34 13,-1 0 0,0 0 1,1 0-1,-1-1 0,0 1 0,0 0 1,-1-1-1,1 1 0,0 0 0,-1-1 1,1 1-1,-1-1 0,0 1 0,0-1 1,0 1-1,0-1 0,0 1 0,-1-1 1,1 1-1,-1-1 0,1 1 0,-1 0 1,-2-5-1,1 5 17,0 0-1,0 0 1,-1 0-1,1 0 1,0 1 0,-1-1-1,1 1 1,-1 0 0,0-1-1,1 1 1,-1 0 0,0 0-1,0 1 1,0-1 0,0 1-1,1-1 1,-1 1 0,0 0-1,-6 1 1,2-1-7,-1 1-1,1 0 1,-1 0 0,1 0-1,0 1 1,0 1 0,-1-1 0,1 1-1,1 0 1,-1 1 0,0 0-1,1 0 1,0 0 0,0 1 0,0 0-1,-10 10 1,9-7-15,1 0 1,-1 1-1,2 0 1,-1 0-1,1 0 1,0 0-1,1 1 1,0 0-1,1-1 1,0 2-1,-3 17 1,5-26 7,1 1 0,-1-1 0,1 1 1,0-1-1,0 1 0,0-1 1,0 0-1,0 1 0,0-1 0,1 1 1,-1-1-1,1 0 0,0 1 0,0-1 1,-1 0-1,2 0 0,-1 1 1,0-1-1,0 0 0,1 0 0,-1 0 1,1-1-1,-1 1 0,1 0 1,0 0-1,0-1 0,0 1 0,2 0 1,4 2 30,1-1 1,-1 0-1,1-1 1,-1 0-1,1 0 1,13 0 0,-15-1-32,228 11-22,-224-12-11,1-1 0,-1-1-1,0 0 1,1 0 0,-1-1 0,0-1-1,0 1 1,-1-2 0,1 0 0,-1 0-1,19-13 1,-17 9 29,1-1 0,-2-1-1,1 1 1,-2-2 0,1 0-1,-1 0 1,-1 0 0,7-20 1523,-28 42-987,-16 15-485,20-16-82,0 1 0,0 0 0,1 0-1,0 0 1,1 1 0,0 0 0,1 0 0,0 0 0,1 1 0,0 0 0,1 0 0,-3 17-1,6-28 6,0 0 0,0 0 0,0 0 0,0-1 0,0 1 0,0 0 0,0 0 0,0 0 0,1 0 0,-1 0 0,0 0 0,1-1 0,-1 1 0,0 0 0,1 0-1,-1 0 1,1-1 0,-1 1 0,1 0 0,0-1 0,-1 1 0,1 0 0,0-1 0,-1 1 0,1-1 0,0 1 0,0-1 0,-1 1 0,1-1 0,0 0 0,0 1 0,0-1-1,0 0 1,-1 0 0,1 0 0,0 1 0,0-1 0,0 0 0,0 0 0,1-1 0,46-4-178,-30 3 209,31-4-36,1-1 0,-1-2 0,-1-3 0,62-23 0,-99 31-16,-1-1 1,0 0 0,0-1 0,10-7 0,-17 11 31,1-1 0,-1 0 1,0 1-1,0-1 0,0 0 1,0 0-1,0-1 1,-1 1-1,0-1 0,1 1 1,-1-1-1,-1 0 0,1 1 1,2-7-1,-4 9 13,0 1 0,0-1 0,0 1 0,0-1 0,0 1-1,0-1 1,0 1 0,0-1 0,0 1 0,0 0 0,0-1 0,0 1 0,0-1 0,0 1 0,-1-1 0,1 1 0,0 0 0,0-1 0,0 1 0,-1-1-1,1 1 1,0 0 0,0-1 0,-1 1 0,1 0 0,0-1 0,-1 1 0,1 0 0,0-1 0,-1 1 0,1 0 0,-1 0 0,1 0 0,0-1 0,-2 1-1,-20 0 112,-20 14-126,34-11-7,1 1 1,0 0 0,0 1 0,0-1 0,1 1-1,0 1 1,0-1 0,0 1 0,0 0-1,1 1 1,-5 7 0,8-10 0,-1 0 0,1 1 0,0-1 1,1 1-1,-1-1 0,1 1 0,0 0 0,0 0 1,0 0-1,1 0 0,-1 0 0,1-1 0,1 1 1,-1 0-1,1 0 0,-1 0 0,1 0 0,1 0 1,-1-1-1,3 6 0,-3-8 7,0 0 0,0 1 0,1-1 0,-1 0 0,1 0 0,-1 0 0,1 0 0,0-1 0,-1 1 0,1 0 0,0-1 0,0 1 0,1-1 0,-1 0 0,0 1 0,0-1 0,1 0 0,-1 0 0,0-1 0,1 1 0,-1 0 0,1-1 0,-1 0 0,1 1 0,-1-1 0,1 0 0,-1 0 0,1-1 0,-1 1 0,1 0 0,-1-1 0,1 0 0,3-1 0,8-2-6,-1 0 1,-1-2 0,1 1 0,22-15 0,4-4-1,-1-2 0,-2-1 0,0-2 0,-2-1 0,41-48 0,-73 76 24,0 0 0,0 0-1,-1 0 1,1-1 0,-1 1-1,1 0 1,-1-1 0,0 0-1,0 1 1,1-5 0,-2 6 5,0 0 1,0 0-1,0 1 1,0-1-1,-1 0 1,1 0-1,0 1 1,-1-1-1,1 0 0,0 1 1,-1-1-1,1 1 1,-1-1-1,1 0 1,-1 1-1,0-1 1,1 1-1,-1 0 1,1-1-1,-1 1 1,0-1-1,1 1 1,-1 0-1,0-1 0,1 1 1,-1 0-1,0 0 1,0 0-1,1-1 1,-1 1-1,0 0 1,0 0-1,0 0 1,1 0-1,-1 0 1,-1 1-1,-6-2 42,1 1 1,-1-1-1,0 2 1,0-1-1,0 1 1,1 0-1,-1 1 1,1 0-1,-10 3 1,14-3-69,0-1 1,-1 1 0,1 0 0,0-1 0,0 1 0,1 1 0,-1-1 0,0 0 0,1 1 0,0-1 0,-1 1-1,1 0 1,0-1 0,0 1 0,0 0 0,1 1 0,-1-1 0,1 0 0,0 0 0,0 1 0,0-1 0,-1 5-1,1-5-15,1 0-1,-1 0 0,1 0 0,0 0 0,-1 0 0,1 0 1,1 0-1,-1 0 0,0 0 0,1 0 0,0 3 0,0-5-3,0 0-1,0 0 1,0 0-1,0 0 0,1 0 1,-1 0-1,0 0 0,0-1 1,0 1-1,1-1 1,-1 1-1,0-1 0,1 1 1,-1-1-1,0 1 0,1-1 1,-1 0-1,1 0 1,-1 0-1,1 0 0,-1 0 1,0 0-1,1 0 0,-1 0 1,3-2-1,5 2-116,-1 0-201,0-1 0,0 0 0,-1 0 0,1-1 1,0 0-1,0 0 0,-1-1 0,1 0 0,-1 0 0,11-6 0,28-28-3634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22:00.8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158 106 1208,'24'3'11866,"-25"-3"-11682,-7 4-142,1 0 0,1 0 0,-1 0 0,1 1 0,-1 0 0,1 0 0,1 0 0,-1 1 0,1 0 0,-8 12 0,1-1-67,0 1 0,-16 35 1,19-32 76,-2 3 28,-14 42 1,23-60-81,1 0 0,-1 0 0,1 1 0,0-1 0,1 0 0,-1 0 0,1 0 0,1 1 0,-1-1 0,1 0 0,0 0 0,4 11 0,-4-14 0,1 0 0,0 0 0,0 0 1,0 0-1,1-1 0,-1 1 0,1-1 0,-1 0 1,1 0-1,0 0 0,0 0 0,0 0 0,0 0 0,0-1 1,0 0-1,0 1 0,0-1 0,1 0 0,-1-1 0,0 1 1,1 0-1,6-1 0,3 1 43,1-1 0,-1 0 0,0-1 0,21-4 0,-9-1-46,1-1 0,-1-2-1,0-1 1,-1 0 0,0-2 0,-1-1 0,36-25 0,-32 18-49,-1-1 0,-1-1 0,-2-1 0,0-1-1,33-46 1,-55 69 73,0-1-1,0 0 1,0 1-1,0-1 1,0 0-1,0 0 1,-1 0-1,1 0 1,-1 0-1,1 0 1,-1 0-1,0 0 1,0 0-1,0 0 1,0 0-1,0 0 1,0 0-1,0 0 1,-1 0-1,1 0 1,-2-3-1,0 1 14,0 1 0,0-1 0,0 1 0,-1 0 0,1-1-1,-1 1 1,0 0 0,1 1 0,-2-1 0,-4-4 0,3 4-13,0-1 1,-1 1-1,1 0 0,-1 0 1,0 0-1,0 1 0,0 0 1,0 0-1,0 1 1,0-1-1,-1 1 0,1 1 1,0-1-1,-11 2 1,13-1-14,1 1 0,-1 1 1,1-1-1,-1 0 1,1 1-1,0 0 1,-1 0-1,1 0 1,0 0-1,0 0 1,0 1-1,1 0 1,-1-1-1,0 1 1,1 0-1,0 0 1,0 0-1,0 0 1,0 1-1,0-1 1,1 0-1,-1 1 1,1 0-1,0-1 1,0 1-1,0 4 1,0-3 64,0 1 1,1-1 0,-1 1 0,1-1-1,1 0 1,-1 1 0,1-1-1,0 0 1,0 1 0,0-1 0,1 0-1,0 0 1,0 0 0,0 0 0,1 0-1,0 0 1,5 7 0,-1-4 0,1 0-1,0 0 1,0-1 0,1 0 0,0-1 0,0 0-1,0 0 1,1-1 0,0 0 0,0-1 0,0 0-1,17 4 1,-11-5-28,-1 0-1,1-2 1,0 0-1,0 0 1,-1-1-1,1-1 0,0-1 1,18-4-1,-12 1-16,0-2 0,0 0 0,-1-1 0,0-1-1,-1-1 1,1-1 0,-2 0 0,0-2 0,0 0-1,-1-1 1,-1-1 0,19-21 0,-31 30-1,0 0 1,0-1-1,-1 1 0,0-1 1,-1 0-1,1 0 0,-1 0 1,0 0-1,-1-1 0,2-9 0,-3 15 4,-1-1 0,0 1 0,0 0 0,0 0 0,0 0 0,0 0 0,-1-1 0,1 1 0,-1 0 0,1 0 0,-1 0 0,0 0 0,0 0 0,0 0 0,0 0 0,-2-3 0,1 3 23,0 0 0,0 1 0,0-1 0,-1 0 0,1 1 1,0-1-1,-1 1 0,1 0 0,-1 0 0,0 0 0,1 0 1,-1 0-1,0 1 0,0-1 0,1 1 0,-5-1 0,-3 1-11,-1 0-1,1 1 0,0 0 1,0 1-1,0 0 0,0 0 1,0 1-1,0 0 0,0 1 1,1 0-1,0 0 0,0 1 0,-15 10 1,16-9-58,0 0 0,0 0 1,1 1-1,0 0 0,0 0 1,0 1-1,1 0 0,0 0 1,1 1-1,0-1 0,0 1 1,1 0-1,0 0 0,-4 13 1,8-19 11,-1 1 0,0-1 1,1 1-1,-1-1 1,1 0-1,0 1 0,0-1 1,1 1-1,-1-1 0,1 0 1,-1 1-1,1-1 0,0 0 1,0 0-1,0 1 1,1-1-1,-1 0 0,4 4 1,-2-3 22,1 0 0,-1-1 0,1 0 0,-1 0 1,1 0-1,0 0 0,0 0 0,1-1 1,-1 1-1,0-1 0,9 2 0,0 0 11,0-1-1,1 0 1,-1-1-1,1-1 1,-1 0-1,1-1 1,0 0-1,19-3 0,-15-1-19,0-1 0,-1 0 0,1-2 0,-1 0 0,22-12 0,79-53 32,-89 53-49,121-93-49,-118 86 47,-16 15-41,-3 1 316,-32 14 357,5 2-597,1 1-1,0 0 0,0 1 1,0 0-1,1 1 1,-14 12-1,0 4-118,-34 39 1,50-53 79,0 1 0,1-1 0,0 2 1,1-1-1,1 1 0,-9 22 0,15-34 0,1 0 1,0-1-1,0 1 0,0 0 1,0 0-1,1 0 0,-1 0 1,0 0-1,0 0 0,1 0 1,-1 0-1,0 0 0,1 0 0,-1-1 1,1 1-1,-1 0 0,1 0 1,-1 0-1,1-1 0,0 1 1,-1 0-1,1-1 0,0 1 1,0-1-1,-1 1 0,1-1 1,0 1-1,0-1 0,0 1 1,0-1-1,-1 0 0,1 1 1,0-1-1,2 0 0,39 9 27,-34-7-23,33 2 13,1-1 0,0-2 0,0-2 0,0-2 0,41-7 0,-77 9-20,-1-1 1,1 1-1,0-1 1,0 0 0,-1-1-1,1 1 1,-1-1-1,0 0 1,0-1 0,0 1-1,0-1 1,-1 0 0,1 0-1,3-5 1,-5 5 17,0 1 0,-1-1 1,1 0-1,-1 1 0,0-1 1,0-1-1,0 1 0,-1 0 1,0 0-1,1 0 0,-1-1 1,-1 1-1,1-1 0,-1 1 1,0-1-1,0 1 0,0-1 1,-1-7-1,1 11 0,0 0 0,0 0-1,-1 0 1,1 1 0,0-1 0,0 0 0,0 0-1,-1 0 1,1 0 0,0 1 0,-1-1 0,1 0 0,-1 0-1,1 0 1,-1 1 0,1-1 0,-1 0 0,1 1-1,-1-1 1,0 1 0,1-1 0,-1 0 0,0 1 0,0-1-1,1 1 1,-1 0 0,0-1 0,-1 1 0,0 0-5,1 0 0,0 0 0,-1 1 0,1-1 1,0 0-1,-1 1 0,1 0 0,0-1 0,0 1 0,0 0 1,-1-1-1,1 1 0,0 0 0,0 0 0,0 0 1,-1 1-1,-2 3-32,0-1-1,0 1 1,0 0 0,1 1-1,-1-1 1,1 1 0,-3 8 0,5-12 16,0 0 0,1 0 0,-1 0 0,1 0 0,-1 0 1,1 0-1,0 0 0,0 0 0,0 1 0,0-1 0,0 0 1,1 0-1,-1 0 0,0 0 0,1 0 0,0 0 1,-1 0-1,1 0 0,2 3 0,-2-4 3,0 0 0,1 1 0,-1-1-1,1 0 1,-1 0 0,1 0 0,-1-1 0,1 1-1,-1 0 1,1 0 0,0-1 0,0 1 0,-1-1-1,1 0 1,0 1 0,0-1 0,-1 0 0,4 0-1,3-1-3,1 0-1,0 0 1,-1-1-1,1 0 0,-1 0 1,1-1-1,-1-1 1,8-3-1,-1-2 8,-1 1 0,-1-2-1,0 0 1,0-1 0,15-16 0,50-66-1,-73 85 14,0 1-1,0-1 1,-1 0-1,6-15 0,-9 20 10,0 1-1,0-1 1,0 0-1,0 0 1,-1 0-1,1 0 1,-1 0-1,0 0 1,0 0-1,0 0 1,0 0-1,0 0 1,-1 0-1,1 0 1,-1 0-1,0 0 1,-2-5-1,2 7-4,1 1-1,-1-1 0,1 1 1,-1-1-1,0 1 0,1-1 0,-1 1 1,0 0-1,1-1 0,-1 1 1,0 0-1,1 0 0,-1 0 1,0-1-1,0 1 0,1 0 0,-1 0 1,0 0-1,0 0 0,1 0 1,-1 0-1,0 0 0,0 1 1,1-1-1,-1 0 0,0 0 0,0 0 1,1 1-1,-1-1 0,-1 1 1,-21 13 5,6-1-58,1 2-1,1 0 1,0 0-1,1 2 1,1 0-1,0 0 0,1 1 1,-12 26-1,23-43-28,1 0-1,0 0 0,0 0 0,-1 0 1,1 1-1,0-1 0,0 0 0,0 0 1,0 0-1,0 0 0,1 0 0,-1 1 1,0-1-1,0 0 0,1 0 1,-1 0-1,1 0 0,-1 0 0,1 0 1,-1 0-1,1 0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21:53.2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112 85 120,'0'-68'9689,"-17"108"-7631,2-19-2079,1 0 0,1 0 0,1 2 0,-16 39 1,25-56-6,1 1 1,0 0-1,0 1 1,1-1-1,0 0 1,0 0-1,0 1 1,1 9-1,1-14 8,0 0 0,-1 0-1,1 0 1,0 0 0,0 0 0,1 0 0,-1-1-1,1 1 1,-1 0 0,1-1 0,0 1 0,0-1-1,0 0 1,0 0 0,0 0 0,0 0 0,1 0-1,-1 0 1,1 0 0,-1-1 0,1 1 0,5 1-1,-1 0 0,-1-1-1,1 0 1,0-1-1,-1 0 1,1 0-1,0 0 1,0-1-1,0 0 1,0 0-1,0-1 0,-1 1 1,1-2-1,0 1 1,0-1-1,-1 0 1,1 0-1,-1-1 1,0 0-1,0 0 1,0 0-1,0-1 1,0 0-1,6-5 0,1-2 23,0-1-1,0 0 0,-1 0 1,-1-2-1,0 1 0,-1-1 1,-1-1-1,10-18 0,-18 31 11,0-1 0,0 1 1,0 0-1,0 0 0,-1-1 0,1 1 0,-1 0 0,0-1 0,1 1 0,-1-1 0,0 1 1,0 0-1,-1-1 0,1 1 0,0-1 0,-1 1 0,0 0 0,1-1 0,-1 1 0,0 0 1,0 0-1,0 0 0,0 0 0,-1 0 0,1 0 0,-1 0 0,1 0 0,-1 0 0,0 0 0,1 1 1,-1-1-1,0 1 0,0-1 0,0 1 0,0 0 0,0 0 0,-1 0 0,1 0 0,0 0 1,0 1-1,-1-1 0,1 0 0,0 1 0,-1 0 0,1 0 0,-1-1 0,1 1 0,0 1 1,-1-1-1,1 0 0,-1 1 0,1-1 0,0 1 0,0 0 0,-1-1 0,1 1 0,0 0 0,0 0 1,0 1-1,0-1 0,0 0 0,0 1 0,-2 1 0,-4 5-36,0-1-1,1 1 1,0 0-1,0 1 1,1-1-1,0 1 1,0 1-1,1-1 1,-5 15-1,8-19 23,1 0 0,-1-1 0,1 1 0,1 0-1,-1 0 1,1 0 0,-1 0 0,2 0-1,-1 0 1,0 0 0,1 0 0,0 0 0,0-1-1,1 1 1,-1 0 0,1 0 0,0-1-1,0 1 1,0-1 0,1 0 0,0 0 0,0 0-1,3 4 1,0-1-8,0 0 0,1 0 1,0-1-1,0 1 0,1-2 0,0 1 1,14 7-1,-17-11 5,0 0 1,0 0-1,0 0 1,0-1-1,1 0 1,-1 0-1,0-1 1,1 1-1,-1-1 1,0 0-1,1-1 0,-1 1 1,0-1-1,0 0 1,9-3-1,8-3 73,0-1-1,-1-1 0,0-1 0,0-1 0,-1-1 1,20-16-1,-33 23-40,0-1 1,-1 1 0,1-1 0,-1-1-1,0 0 1,-1 1 0,1-2-1,-1 1 1,-1 0 0,1-1-1,-1 0 1,-1 0 0,0-1-1,0 1 1,0 0 0,-1-1-1,0 0 1,-1 0 0,1-8-1,-2 15 16,0 0 1,0 0-1,0 0 0,0 0 0,-1 0 0,1 0 0,-1 0 0,1 0 1,-1 0-1,1 1 0,-1-1 0,0 0 0,0 0 0,0 1 1,0-1-1,0 0 0,0 1 0,-1-1 0,1 1 0,0-1 0,-1 1 1,-1-2-1,0 2 14,0 0 0,0-1 0,0 1 0,0 0 0,0 1 0,-1-1 0,1 0 0,0 1 0,0 0 1,0 0-1,-1 0 0,-3 0 0,-4 2 6,1 0 0,-1 0 0,1 1-1,0 0 1,0 0 0,1 1 0,-13 7 0,15-6-60,-1 0-1,1 0 1,0 0-1,0 1 1,1 0-1,0 1 1,0-1-1,1 1 1,-7 10-1,10-15-13,1 1-1,0-1 1,0 0-1,0 1 1,0-1-1,1 1 1,-1-1-1,0 1 1,1-1-1,0 1 0,0 0 1,0-1-1,0 1 1,0-1-1,0 1 1,0-1-1,1 1 1,0-1-1,-1 1 1,1-1-1,0 1 1,0-1-1,0 1 0,1-1 1,-1 0-1,0 0 1,1 0-1,0 0 1,-1 0-1,1 0 1,0 0-1,0 0 1,0-1-1,0 1 0,0-1 1,4 2-1,-1 0 7,0 0-1,1 0 0,0-1 0,0 0 1,0 0-1,-1 0 0,2-1 1,-1 0-1,0 0 0,0-1 0,0 1 1,0-1-1,0-1 0,1 1 1,8-3-1,12-3 32,0-1-1,34-14 1,10-2-40,-63 20 19,-1 0-1,1 0 1,-1 0-1,0-1 0,0 0 1,-1 0-1,1 0 1,-1-1-1,0 0 0,0-1 1,0 1-1,-1-1 1,0 0-1,8-12 0,-10 14-1,0-1-1,0 0 0,-1 1 1,0-1-1,0 0 0,0 0 1,0-1-1,-1 1 0,0 0 1,0 0-1,0-1 0,-1 1 1,1-1-1,-1 1 0,-1 0 1,1-1-1,-1 1 0,0 0 0,0-1 1,0 1-1,-1 0 0,-2-6 1,3 9 7,-1 0 0,1 0 0,0 0 0,-1 0 0,1 0 0,-1 0 0,1 0 0,-1 1 1,0-1-1,0 1 0,0-1 0,0 1 0,0 0 0,0-1 0,0 1 0,0 0 0,0 0 0,-1 1 1,1-1-1,0 0 0,-1 1 0,1-1 0,-1 1 0,1 0 0,0 0 0,-1 0 0,1 0 0,-1 0 1,1 1-1,0-1 0,-1 1 0,1-1 0,0 1 0,-1 0 0,-2 2 0,-2 0 4,0 0-1,0 1 1,0 0 0,0 1-1,1 0 1,-1 0-1,1 0 1,0 0 0,-7 10-1,-2 6-20,0 0 0,-17 33 0,27-44 6,1 0 0,0 0 0,0 0 0,1 0 0,0 1 0,1-1 1,0 1-1,0 15 0,2-23 2,0-1-1,0 1 1,0-1 0,1 1 0,-1-1 0,1 0-1,0 1 1,-1-1 0,1 0 0,0 0 0,1 0-1,-1 1 1,0-1 0,1 0 0,-1-1 0,1 1-1,-1 0 1,1 0 0,0-1 0,0 1 0,0-1-1,0 1 1,0-1 0,0 0 0,0 0 0,0 0-1,0 0 1,3 1 0,7 1 59,0 0-1,-1 0 1,1-1 0,18 0 0,-17-1-62,59 7 48,86 4-62,-152-13 6,0 1 1,0-1 0,0-1-1,0 1 1,0-1 0,0 0-1,0 0 1,0-1 0,-1 0 0,1 0-1,-1 0 1,0 0 0,0-1-1,0 0 1,0 0 0,7-9-1,-8 9 17,0-1-1,-1 1 1,0-1-1,0 1 1,0-1-1,0 0 1,-1 0-1,0 0 1,0 0-1,0-1 0,-1 1 1,0 0-1,0-1 1,0 1-1,0-1 1,-1 1-1,0-1 1,0 1-1,-2-9 1,2 13-5,0 0 0,0 0 0,0 0 0,-1 0 0,1 1 0,0-1 0,0 0 0,-1 0 0,1 0 0,-1 0 0,1 1 0,-1-1 0,1 0 0,-1 0 0,1 1 0,-1-1 0,1 1 0,-1-1 0,0 0 0,0 1 0,1-1 0,-1 1 0,0-1 0,0 1 0,1 0 0,-1-1 0,0 1 0,0 0 0,0 0 0,0-1 0,-1 1 0,-1 0-10,1 1 0,-1-1 1,1 1-1,-1 0 0,1 0 1,-1 0-1,1 0 0,0 0 1,-1 0-1,1 0 0,-2 3 1,-7 4-45,1 0 1,0 1 0,-14 15-1,6-3 54,1 1-1,1 1 1,1 0-1,1 1 0,-15 34 1,28-56-4,1-1 0,0 0 0,-1 1 1,1-1-1,0 0 0,0 1 0,0-1 0,0 0 0,1 1 1,-1-1-1,0 0 0,0 1 0,1-1 0,-1 0 1,1 1-1,-1-1 0,1 0 0,-1 0 0,1 0 0,0 0 1,0 1-1,0-1 0,-1 0 0,1 0 0,0-1 1,0 1-1,0 0 0,1 0 0,-1 0 0,0-1 0,0 1 1,0 0-1,0-1 0,1 1 0,2 0 0,2 1 14,0 0-1,0 0 0,0-1 0,0 1 0,0-1 1,12 0-1,0-2 1,0-1 1,0 0-1,-1-1 1,1-1-1,-1-1 1,34-13-1,95-57 55,-116 59-69,-3 1 8,0-1 0,-1-1 0,0-1 0,-2-2 0,36-35 0,-58 53 0,-1 1 1,1-1 0,-1 1 0,0-1 0,1 0 0,-1 1 0,0-1 0,0 0-1,0 0 1,0 0 0,-1 0 0,1 0 0,-1 0 0,1 0 0,-1 0-1,1 0 1,-1 0 0,0 0 0,0 0 0,0 0 0,0 0 0,-1 0 0,1-1-1,0 1 1,-1 0 0,0 0 0,1 0 0,-1 0 0,0 1 0,0-1-1,0 0 1,0 0 0,0 0 0,-1 1 0,1-1 0,0 1 0,-3-3 0,1 2 3,0-1 1,0 1-1,0 0 1,0 0-1,0 0 1,-1 1-1,1-1 1,-1 1-1,1 0 1,-1 0-1,0 0 1,1 0-1,-1 1 1,0-1-1,1 1 1,-1 0-1,0 0 1,0 0 0,-7 2-1,2 1 26,-1 1-1,1 0 0,0 1 1,0 0-1,0 0 1,1 0-1,0 2 1,0-1-1,0 1 1,1 0-1,-9 11 1,-2 3-17,2 1 1,-26 45 0,42-66-22,0-1-1,0 0 1,0 1-1,-1-1 1,1 1 0,0-1-1,0 1 1,0-1-1,0 1 1,0-1 0,0 1-1,0-1 1,0 1-1,0-1 1,0 1-1,0-1 1,0 1 0,0-1-1,1 1 1,-1-1-1,0 0 1,0 1-1,0-1 1,1 1 0,-1-1-1,0 1 1,1-1-1,-1 0 1,0 1 0,1-1-1,-1 0 1,0 1-1,1-1 1,-1 0-1,1 0 1,-1 1 0,1-1-1,-1 0 1,0 0-1,1 0 1,-1 1 0,1-1-1,-1 0 1,1 0-1,-1 0 1,1 0-1,-1 0 1,1 0 0,-1 0-1,1 0 1,-1 0-1,1-1 1,38 1 279,-28 0-214,-2 0-44,12 1 6,1-1 0,-1-1 0,1-1-1,-1 0 1,0-2 0,0 0 0,32-12 0,-18 0-42,-1-1 0,56-36 1,-90 53 17,0 0 1,0 0-1,0 0 0,0 0 0,-1 0 1,1 0-1,0 0 0,0 0 1,0 0-1,0 0 0,0 0 1,0 0-1,0 0 0,0 0 1,0 0-1,0 0 0,-1 0 1,1 0-1,0 0 0,0 0 1,0 0-1,0 0 0,0-1 0,0 1 1,0 0-1,0 0 0,0 0 1,0 0-1,0 0 0,0 0 1,0 0-1,-1 0 0,1 0 1,0 0-1,0 0 0,0 0 1,0-1-1,0 1 0,0 0 0,0 0 1,0 0-1,0 0 0,0 0 1,0 0-1,0 0 0,0 0 1,0 0-1,0-1 0,0 1 1,0 0-1,0 0 0,0 0 1,1 0-1,-1 0 0,0 0 1,0 0-1,0 0 0,0 0 0,0 0 1,0-1-1,0 1 0,0 0 1,0 0-1,0 0 0,0 0 1,0 0-1,0 0 0,1 0 1,-15-1 9,-19 4-284,23 1 211,1 1-1,-1 0 1,1 0 0,0 1 0,0 0-1,1 0 1,0 1 0,0 0 0,0 1-1,1 0 1,-12 17 0,16-22 48,3-2 5,0-1-1,-1 1 1,1-1 0,0 1 0,0-1 0,-1 1 0,1-1-1,0 1 1,0-1 0,0 1 0,0-1 0,0 1 0,0 0-1,0-1 1,0 1 0,0-1 0,0 1 0,0-1 0,0 1-1,0 0 1,1-1 0,-1 1 0,0-1 0,0 1 0,0-1-1,1 1 1,-1-1 0,0 1 0,1-1 0,-1 0 0,1 1-1,-1-1 1,0 1 0,1-1 0,0 1 0,22 15-198,-15-11 188,-6-4-9,10 8 21,1-1 0,1 0-1,23 9 1,-33-15-112,1 0 0,0-1 0,0 1-1,0-1 1,0-1 0,0 1 0,0-1 0,0 0 0,1 0-1,-1 0 1,0 0 0,0-1 0,0 0 0,0 0 0,0-1-1,-1 1 1,6-3 0,71-48-3760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21:55.9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238 2 864,'18'4'3225,"-16"-3"-3096,-17 8 2028,-31-14 3026,42-1-4436,3 5-659,1 1 0,-1-1 1,0 1-1,1-1 0,-1 1 1,0 0-1,1 0 0,-1-1 1,0 1-1,0 0 0,0 0 1,1 0-1,-1-1 0,0 1 1,0 0-1,1 0 0,-1 0 1,0 0-1,0 1 0,0-1 1,1 0-1,-1 0 0,0 0 1,0 1-1,1-1 0,-2 1 1,-28 12 158,27-11-139,-6 4-100,-1 0-1,1 1 1,1 0 0,-1 1 0,1 0 0,1 0 0,-1 1 0,2 0 0,-1 0 0,1 0 0,0 1 0,-7 18 0,7-14-14,0 0 0,1 1 0,1 0-1,0 0 1,1 0 0,1 0 0,0 0 0,1 31 0,1-43 8,0 1 0,1-1 0,-1 0 0,1 1 0,0-1 1,0 0-1,0 0 0,0 0 0,1 1 0,-1-1 1,1 0-1,0-1 0,0 1 0,0 0 0,0-1 1,0 1-1,0-1 0,1 1 0,-1-1 0,1 0 0,0 0 1,0 0-1,0 0 0,-1-1 0,2 1 0,-1-1 1,0 0-1,0 0 0,0 0 0,1 0 0,-1-1 0,6 1 1,2 0-6,0-1 0,-1 0 0,1-1 0,0 0 1,0 0-1,-1-1 0,1-1 0,-1 0 0,13-5 1,2-3-74,0 0 0,-1-2 0,0-1 0,0-1 0,-2-1 0,0 0 0,-1-2 1,-1-1-1,20-22 0,-34 33 60,0 0 0,-1-1 0,0 0 0,-1 0 0,7-18 0,-9 21 21,0 1 1,-1-1-1,1 0 1,-1 1 0,-1-1-1,1 0 1,-1 0-1,0 1 1,0-1-1,-1 0 1,-2-9-1,3 14-6,0-1-1,-1 1 1,1 0-1,-1-1 1,0 1-1,1 0 1,-1 0-1,0 0 1,0-1-1,0 1 1,0 0-1,0 0 1,0 0-1,0 0 1,0 0-1,0 0 1,0 1-1,0-1 1,-1 0-1,1 1 1,0-1-1,-1 1 1,1-1-1,0 1 1,-1-1-1,1 1 1,0 0-1,-1 0 1,1 0-1,-1 0 1,1 0-1,-1 0 1,1 0-1,0 0 1,-1 0-1,1 1 1,-1-1-1,1 1 0,0-1 1,-1 1-1,1-1 1,0 1-1,-2 1 1,-4 1-42,0 1 0,1 0 0,0 0 0,0 1 0,0 0-1,-8 8 1,7-5 34,1 0 0,0 0-1,0 0 1,1 1 0,0 0-1,1 0 1,0 0 0,0 1-1,1 0 1,0-1-1,-2 20 1,4-25 28,0 1 0,1-1-1,0 1 1,0-1 0,1 1-1,-1-1 1,1 1 0,0-1 0,0 0-1,0 1 1,1-1 0,-1 0 0,1 0-1,0 0 1,0 0 0,1 0-1,-1 0 1,1-1 0,0 1 0,0-1-1,0 0 1,0 1 0,1-2-1,-1 1 1,1 0 0,0-1 0,-1 1-1,8 2 1,1 0 4,-1-1 0,0-1 0,1 0 0,-1 0 0,1-1-1,0-1 1,0 0 0,0 0 0,0-1 0,-1-1 0,1 0 0,0 0 0,0-1 0,0-1-1,-1 0 1,0-1 0,1 0 0,-1 0 0,-1-1 0,1-1 0,-1 0 0,0 0 0,0-1-1,0 0 1,-1-1 0,-1 0 0,1-1 0,-1 1 0,0-1 0,-1-1 0,0 0-1,-1 0 1,0 0 0,-1-1 0,0 0 0,4-11 0,-8 19 4,0 1 0,0 0-1,0 0 1,0-1 0,-1 1 0,0 0 0,1-1-1,-1 1 1,0-1 0,0 1 0,0 0-1,0-1 1,0 1 0,-1-1 0,1 1 0,-1 0-1,0-1 1,1 1 0,-1 0 0,0 0 0,0 0-1,-1-1 1,1 1 0,0 0 0,-1 1 0,1-1-1,-1 0 1,0 0 0,1 1 0,-1-1 0,0 1-1,0-1 1,0 1 0,0 0 0,0-1 0,0 1-1,-1 1 1,1-1 0,0 0 0,-1 0 0,1 1-1,0-1 1,-1 1 0,1 0 0,0 0 0,-1 0-1,1 0 1,-1 0 0,1 0 0,0 1 0,-1-1-1,1 1 1,0-1 0,-1 1 0,1 0 0,0 0-1,0 0 1,0 0 0,0 1 0,0-1 0,0 1-1,0-1 1,-3 4 0,-6 5-49,0 1 0,1 1 0,0-1 1,-11 19-1,17-24 39,0 1 0,1-1 0,0 1 0,0 0 0,0 0 0,1 1 0,0-1 0,0 0 0,1 1 1,-1 12-1,2-20-17,0 1 0,1-1 1,-1 1-1,0-1 0,0 1 1,1 0-1,-1-1 0,0 1 1,0-1-1,1 0 0,-1 1 0,1-1 1,-1 1-1,0-1 0,1 1 1,-1-1-1,1 0 0,-1 1 1,1-1-1,-1 0 0,1 0 1,0 1-1,-1-1 0,1 0 1,-1 0-1,1 0 0,-1 0 1,1 0-1,0 0 0,0 0 1,24 2 94,-17-2-50,7 1-5,39 3 14,62-4 0,-97-2-88,0 0 1,0-1 0,-1-1 0,1-1-1,-1-1 1,34-15 0,-45 18 34,13-6-30,-1-1 0,0-1 1,0 0-1,24-21 0,-43 32 37,0 0 0,0 0 1,1 0-1,-1 0 0,0-1 0,0 1 0,0 0 0,0 0 0,1 0 0,-1 0 0,0 0 0,0-1 0,0 1 0,0 0 0,0 0 0,0 0 1,1 0-1,-1-1 0,0 1 0,0 0 0,0 0 0,0-1 0,0 1 0,0 0 0,0 0 0,0 0 0,0-1 0,0 1 0,0 0 1,0 0-1,0 0 0,0-1 0,0 1 0,0 0 0,0 0 0,0 0 0,-1-1 0,1 1 0,0 0 0,0 0 0,0 0 0,0-1 0,-12-3 175,-14 4-29,18 0-141,0 1-1,0 1 1,0 0-1,0 0 1,0 0-1,1 1 0,-1 0 1,1 0-1,0 1 1,0 0-1,0 0 1,1 1-1,-1 0 0,-9 9 1,12-10-26,1 1 0,-1-1 0,1 1 0,0 0-1,0 0 1,0 0 0,0 0 0,1 1 0,0-1 0,0 0 0,1 1 0,0 0 0,0-1 0,0 1 0,0 0 0,1 0-1,0-1 1,0 1 0,0 0 0,1 0 0,1 6 0,-1-10 9,-1 0 0,1 0 0,-1 0 1,1 0-1,0 0 0,-1 0 0,1 0 0,0 0 0,0 0 0,1 0 0,-1 0 1,0 0-1,0-1 0,1 1 0,0-1 0,-1 1 0,1-1 0,0 1 0,-1-1 1,1 0-1,0 0 0,0 0 0,0 0 0,3 1 0,1-1 8,0 0 0,1 0 0,-1-1 0,0 0 0,1 0 0,-1-1 0,8-1 0,154-37 84,-13 2-87,-139 35-42,1-2-1,-1 0 1,0 0 0,21-10-1,-32 12 29,0 0 1,0-1-1,0 0 0,0 0 0,-1-1 1,1 1-1,-1-1 0,0 0 0,0 0 0,0-1 1,-1 1-1,1-1 0,-1 1 0,0-1 1,0 0-1,2-8 0,-4 12 19,-1-1 0,1 0 1,-1 0-1,0 1 0,0-1 0,0 0 1,0 0-1,0 0 0,0 0 0,0 1 0,0-1 1,-1 0-1,1 0 0,-1 1 0,1-1 0,-1 0 1,0 0-1,0 1 0,1-1 0,-1 1 1,0-1-1,-1 1 0,1-1 0,0 1 0,0 0 1,-1-1-1,1 1 0,0 0 0,-1 0 0,-1-1 1,1 1-6,0-1 1,-1 1 0,1 0-1,0 0 1,0 0 0,-1 0-1,1 1 1,-1-1 0,1 1-1,0-1 1,-1 1 0,1 0-1,-1 0 1,1 0 0,-1 0-1,1 0 1,-1 1-1,1-1 1,0 1 0,-1 0-1,1-1 1,-4 3 0,-2 3-7,0 0 0,0 0 0,1 1 0,0 0 1,0 0-1,0 1 0,1-1 0,0 2 0,1-1 0,0 1 1,0-1-1,-7 20 0,11-26 5,0-1-1,1 1 1,-1 0-1,0 0 1,1 0-1,-1 0 1,1 0-1,0-1 1,0 1-1,0 0 1,0 0-1,0 0 1,0 0-1,0 0 1,0 0-1,1 0 1,-1 0-1,1 0 1,0 0-1,-1-1 1,1 1 0,0 0-1,2 2 1,-1-2 9,0-1 0,-1 0 0,1 0 0,0 0 0,1 0 0,-1 0 0,0 0 0,0 0 0,0-1 0,0 1 0,1-1 0,-1 0 0,0 1 0,0-1 0,1 0 0,3-1 0,8 0 28,-1-1-1,0-1 0,0-1 1,0 1-1,19-10 0,199-112-28,-233 123 10,0-1 0,-1 1-1,1 0 1,0 0 0,-1 0-1,1 0 1,-1 1 0,1-1-1,-1 1 1,0-1 0,0 1 0,0 0-1,0 0 1,0 0 0,0 0-1,0 1 1,-4-1 0,5 2-20,1 0-1,-1 0 1,1 0 0,-1 0 0,1 1 0,0-1 0,-1 0-1,1 1 1,0-1 0,0 1 0,0-1 0,0 1-1,0 0 1,1-1 0,-1 1 0,0 0 0,1 0-1,-1-1 1,1 1 0,0 0 0,-1 0 0,1 3 0,0-2-14,-1 0 1,1 0-1,0 0 1,0 0 0,0 0-1,0 0 1,0 0 0,1 0-1,-1 0 1,1 0 0,0 0-1,0 0 1,2 4-1,1-5 24,0 0-1,1 0 0,-1-1 0,0 0 0,1 1 0,-1-1 0,1-1 0,-1 1 0,1-1 0,0 0 1,4 0-1,-1 0-9,22 3 22,1-3-1,0 0 0,0-2 0,0-1 1,-1-1-1,33-10 0,-27-7-37,-34 21 22,-1-1-1,0 0 1,1 0 0,-1 0 0,0 0-1,0 0 1,0-1 0,0 1 0,0 0-1,0 0 1,0-1 0,0 1 0,0-1-1,0 1 1,-1-1 0,1 1 0,-1-1-1,1 1 1,-1-1 0,0 1 0,1-1-1,-1-2 1,-1 3 4,0 0 0,0 0 0,1 0-1,-1 1 1,0-1 0,0 0 0,0 0-1,0 1 1,0-1 0,-1 1 0,1-1-1,0 1 1,0-1 0,0 1 0,0-1 0,-1 1-1,1 0 1,0 0 0,0 0 0,0 0-1,-1 0 1,1 0 0,0 0 0,0 0 0,-1 0-1,1 1 1,0-1 0,0 0 0,0 1-1,0-1 1,-2 1 0,-38 14-193,26-6 153,0 0 0,1 0 1,0 1-1,1 1 0,0 0 0,1 1 0,0 0 0,1 1 0,0 1 0,-9 15 0,72-33-96,-27 3 182,-9 0-652,1 0-1,0-1 1,-1 0 0,19-6-1,-34 8 419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21:58.3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83 150 840,'3'-26'11658,"-15"19"-10494,10 6-1091,1 0 1,-1 0 0,1 0-1,-1 0 1,1 0 0,-1 0-1,1 1 1,-1-1 0,1 1-1,-1-1 1,0 1 0,0-1-1,1 1 1,-1 0 0,0 0-1,1 0 1,-1 0 0,0 0-1,0 0 1,1 1 0,-1-1-1,0 0 1,1 1 0,-1-1-1,-2 2 1,2 0-54,0 0 0,0 0 1,0 0-1,0 0 0,0 0 1,1 0-1,-1 1 0,1-1 1,-1 0-1,1 1 0,0-1 1,0 1-1,0-1 0,1 1 0,-1 0 1,0 4-1,-1 2-21,1 0-1,0 0 1,1 1 0,0-1-1,1 0 1,-1 1 0,2-1-1,-1 0 1,1 0 0,5 12-1,-6-18 7,0 1-1,1-1 0,0 0 1,-1 1-1,1-1 0,1 0 1,-1 0-1,0 0 1,1 0-1,-1-1 0,1 1 1,0-1-1,0 1 0,0-1 1,0 0-1,0 0 1,1-1-1,-1 1 0,0-1 1,1 1-1,-1-1 0,1 0 1,0 0-1,-1-1 1,1 1-1,0-1 0,-1 0 1,8 0-1,-1-1 14,-1 0 0,1-1 0,-1 0 0,0-1 0,1 0 0,-1-1 0,0 1 0,9-7 0,10-7 11,27-22-1,-22 16-39,-16 11 17,8-5-32,0-1 0,-1-1 0,28-30-1,-51 49 38,-1 0-1,0 0 0,1-1 0,-1 1 0,0 0 0,0 0 0,1-1 1,-1 1-1,0 0 0,0-1 0,0 1 0,1 0 0,-1-1 0,0 1 0,0 0 1,0-1-1,0 1 0,0 0 0,0-1 0,0 1 0,1 0 0,-1-1 0,0 1 1,0-1-1,-1 1 0,1 0 0,0-1 0,0 1 0,0 0 0,0-1 1,0 1-1,0 0 0,0-1 0,0 1 0,-1 0 0,1-1 0,0 1 0,0 0 1,-1 0-1,1-1 0,0 1 0,0 0 0,-1 0 0,1-1 0,0 1 0,0 0 1,-1 0-1,1 0 0,0-1 0,-1 1 0,1 0 0,0 0 0,-1 0 1,1 0-1,-1 0 0,1 0 0,0 0 0,-1 0 0,1 0 0,-2-1 6,0 1 0,0 0 0,0 0-1,0 0 1,0 0 0,0 0 0,0 0 0,0 0-1,0 0 1,-3 2 0,-13 6-53,1 2 1,1 0-1,-1 1 1,-15 13-1,22-16 19,1 1 0,0-1 0,1 1 0,0 1 0,0 0 0,1 0 0,-9 17 0,16-27 9,0 1 0,-1 0 1,1 0-1,0 0 0,0-1 0,0 1 0,0 0 0,0 0 0,1 0 1,-1-1-1,0 1 0,0 0 0,0 0 0,1-1 0,-1 1 0,0 0 1,1-1-1,-1 1 0,1 0 0,-1-1 0,1 1 0,-1 0 0,1-1 0,-1 1 1,1-1-1,0 1 0,-1-1 0,1 1 0,0-1 0,-1 1 0,1-1 1,0 0-1,-1 0 0,1 1 0,0-1 0,1 0 0,32 11 186,-31-10-135,21 4 17,1 0 0,-1-2-1,1-1 1,0-1 0,0-1 0,-1-1 0,1-1 0,-1-2 0,1 0-1,32-10 1,-40 8-59,-1 0-1,1-1 0,-1 0 1,-1-1-1,0-1 0,0 0 0,-1-1 1,0-1-1,0 0 0,-1-1 1,-1-1-1,0 0 0,-1 0 0,0-1 1,12-22-1,-21 34 13,-1 0 0,0 0 1,1 0-1,-1-1 0,0 1 0,0 0 1,-1-1-1,1 1 0,0 0 0,-1-1 1,1 1-1,-1-1 0,0 1 0,0-1 1,0 1-1,0-1 0,0 1 0,-1-1 1,1 1-1,-1-1 0,1 1 0,-1 0 1,-2-5-1,1 5 17,0 0-1,0 0 1,-1 0-1,1 0 1,0 1 0,-1-1-1,1 1 1,-1 0 0,0-1-1,1 1 1,-1 0 0,0 0-1,0 1 1,0-1 0,0 1-1,1-1 1,-1 1 0,0 0-1,-6 1 1,2-1-7,-1 1-1,1 0 1,-1 0 0,1 0-1,0 1 1,0 1 0,-1-1 0,1 1-1,1 0 1,-1 1 0,0 0-1,1 0 1,0 0 0,0 1 0,0 0-1,-10 10 1,9-7-15,1 0 1,-1 1-1,2 0 1,-1 0-1,1 0 1,0 0-1,1 1 1,0 0-1,1-1 1,0 2-1,-3 17 1,5-26 7,1 1 0,-1-1 0,1 1 1,0-1-1,0 1 0,0-1 1,0 0-1,0 1 0,0-1 0,1 1 1,-1-1-1,1 0 0,0 1 0,0-1 1,-1 0-1,2 0 0,-1 1 1,0-1-1,0 0 0,1 0 0,-1 0 1,1-1-1,-1 1 0,1 0 1,0 0-1,0-1 0,0 1 0,2 0 1,4 2 30,1-1 1,-1 0-1,1-1 1,-1 0-1,1 0 1,13 0 0,-15-1-32,228 11-22,-224-12-11,1-1 0,-1-1-1,0 0 1,1 0 0,-1-1 0,0-1-1,0 1 1,-1-2 0,1 0 0,-1 0-1,19-13 1,-17 9 29,1-1 0,-2-1-1,1 1 1,-2-2 0,1 0-1,-1 0 1,-1 0 0,7-20 1523,-28 42-987,-16 15-485,20-16-82,0 1 0,0 0 0,1 0-1,0 0 1,1 1 0,0 0 0,1 0 0,0 0 0,1 1 0,0 0 0,1 0 0,-3 17-1,6-28 6,0 0 0,0 0 0,0 0 0,0-1 0,0 1 0,0 0 0,0 0 0,0 0 0,1 0 0,-1 0 0,0 0 0,1-1 0,-1 1 0,0 0 0,1 0-1,-1 0 1,1-1 0,-1 1 0,1 0 0,0-1 0,-1 1 0,1 0 0,0-1 0,-1 1 0,1-1 0,0 1 0,0-1 0,-1 1 0,1-1 0,0 0 0,0 1 0,0-1-1,0 0 1,-1 0 0,1 0 0,0 1 0,0-1 0,0 0 0,0 0 0,1-1 0,46-4-178,-30 3 209,31-4-36,1-1 0,-1-2 0,-1-3 0,62-23 0,-99 31-16,-1-1 1,0 0 0,0-1 0,10-7 0,-17 11 31,1-1 0,-1 0 1,0 1-1,0-1 0,0 0 1,0 0-1,0-1 1,-1 1-1,0-1 0,1 1 1,-1-1-1,-1 0 0,1 1 1,2-7-1,-4 9 13,0 1 0,0-1 0,0 1 0,0-1 0,0 1-1,0-1 1,0 1 0,0-1 0,0 1 0,0 0 0,0-1 0,0 1 0,0-1 0,0 1 0,-1-1 0,1 1 0,0 0 0,0-1 0,0 1 0,-1-1-1,1 1 1,0 0 0,0-1 0,-1 1 0,1 0 0,0-1 0,-1 1 0,1 0 0,0-1 0,-1 1 0,1 0 0,-1 0 0,1 0 0,0-1 0,-2 1-1,-20 0 112,-20 14-126,34-11-7,1 1 1,0 0 0,0 1 0,0-1 0,1 1-1,0 1 1,0-1 0,0 1 0,0 0-1,1 1 1,-5 7 0,8-10 0,-1 0 0,1 1 0,0-1 1,1 1-1,-1-1 0,1 1 0,0 0 0,0 0 1,0 0-1,1 0 0,-1 0 0,1-1 0,1 1 1,-1 0-1,1 0 0,-1 0 0,1 0 0,1 0 1,-1-1-1,3 6 0,-3-8 7,0 0 0,0 1 0,1-1 0,-1 0 0,1 0 0,-1 0 0,1 0 0,0-1 0,-1 1 0,1 0 0,0-1 0,0 1 0,1-1 0,-1 0 0,0 1 0,0-1 0,1 0 0,-1 0 0,0-1 0,1 1 0,-1 0 0,1-1 0,-1 0 0,1 1 0,-1-1 0,1 0 0,-1 0 0,1-1 0,-1 1 0,1 0 0,-1-1 0,1 0 0,3-1 0,8-2-6,-1 0 1,-1-2 0,1 1 0,22-15 0,4-4-1,-1-2 0,-2-1 0,0-2 0,-2-1 0,41-48 0,-73 76 24,0 0 0,0 0-1,-1 0 1,1-1 0,-1 1-1,1 0 1,-1-1 0,0 0-1,0 1 1,1-5 0,-2 6 5,0 0 1,0 0-1,0 1 1,0-1-1,-1 0 1,1 0-1,0 1 1,-1-1-1,1 0 0,0 1 1,-1-1-1,1 1 1,-1-1-1,1 0 1,-1 1-1,0-1 1,1 1-1,-1 0 1,1-1-1,-1 1 1,0-1-1,1 1 1,-1 0-1,0-1 0,1 1 1,-1 0-1,0 0 1,0 0-1,1-1 1,-1 1-1,0 0 1,0 0-1,0 0 1,1 0-1,-1 0 1,-1 1-1,-6-2 42,1 1 1,-1-1-1,0 2 1,0-1-1,0 1 1,1 0-1,-1 1 1,1 0-1,-10 3 1,14-3-69,0-1 1,-1 1 0,1 0 0,0-1 0,0 1 0,1 1 0,-1-1 0,0 0 0,1 1 0,0-1 0,-1 1-1,1 0 1,0-1 0,0 1 0,0 0 0,1 1 0,-1-1 0,1 0 0,0 0 0,0 1 0,0-1 0,-1 5-1,1-5-15,1 0-1,-1 0 0,1 0 0,0 0 0,-1 0 0,1 0 1,1 0-1,-1 0 0,0 0 0,1 0 0,0 3 0,0-5-3,0 0-1,0 0 1,0 0-1,0 0 0,1 0 1,-1 0-1,0 0 0,0-1 1,0 1-1,1-1 1,-1 1-1,0-1 0,1 1 1,-1-1-1,0 1 0,1-1 1,-1 0-1,1 0 1,-1 0-1,1 0 0,-1 0 1,0 0-1,1 0 0,-1 0 1,3-2-1,5 2-116,-1 0-201,0-1 0,0 0 0,-1 0 0,1-1 1,0 0-1,0 0 0,-1-1 0,1 0 0,-1 0 0,11-6 0,28-28-3634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3:22:00.8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158 106 1208,'24'3'11866,"-25"-3"-11682,-7 4-142,1 0 0,1 0 0,-1 0 0,1 1 0,-1 0 0,1 0 0,1 0 0,-1 1 0,1 0 0,-8 12 0,1-1-67,0 1 0,-16 35 1,19-32 76,-2 3 28,-14 42 1,23-60-81,1 0 0,-1 0 0,1 1 0,0-1 0,1 0 0,-1 0 0,1 0 0,1 1 0,-1-1 0,1 0 0,0 0 0,4 11 0,-4-14 0,1 0 0,0 0 0,0 0 1,0 0-1,1-1 0,-1 1 0,1-1 0,-1 0 1,1 0-1,0 0 0,0 0 0,0 0 0,0 0 0,0-1 1,0 0-1,0 1 0,0-1 0,1 0 0,-1-1 0,0 1 1,1 0-1,6-1 0,3 1 43,1-1 0,-1 0 0,0-1 0,21-4 0,-9-1-46,1-1 0,-1-2-1,0-1 1,-1 0 0,0-2 0,-1-1 0,36-25 0,-32 18-49,-1-1 0,-1-1 0,-2-1 0,0-1-1,33-46 1,-55 69 73,0-1-1,0 0 1,0 1-1,0-1 1,0 0-1,0 0 1,-1 0-1,1 0 1,-1 0-1,1 0 1,-1 0-1,0 0 1,0 0-1,0 0 1,0 0-1,0 0 1,0 0-1,0 0 1,-1 0-1,1 0 1,-2-3-1,0 1 14,0 1 0,0-1 0,0 1 0,-1 0 0,1-1-1,-1 1 1,0 0 0,1 1 0,-2-1 0,-4-4 0,3 4-13,0-1 1,-1 1-1,1 0 0,-1 0 1,0 0-1,0 1 0,0 0 1,0 0-1,0 1 1,0-1-1,-1 1 0,1 1 1,0-1-1,-11 2 1,13-1-14,1 1 0,-1 1 1,1-1-1,-1 0 1,1 1-1,0 0 1,-1 0-1,1 0 1,0 0-1,0 0 1,0 1-1,1 0 1,-1-1-1,0 1 1,1 0-1,0 0 1,0 0-1,0 0 1,0 1-1,0-1 1,1 0-1,-1 1 1,1 0-1,0-1 1,0 1-1,0 4 1,0-3 64,0 1 1,1-1 0,-1 1 0,1-1-1,1 0 1,-1 1 0,1-1-1,0 0 1,0 1 0,0-1 0,1 0-1,0 0 1,0 0 0,0 0 0,1 0-1,0 0 1,5 7 0,-1-4 0,1 0-1,0 0 1,0-1 0,1 0 0,0-1 0,0 0-1,0 0 1,1-1 0,0 0 0,0-1 0,0 0-1,17 4 1,-11-5-28,-1 0-1,1-2 1,0 0-1,0 0 1,-1-1-1,1-1 0,0-1 1,18-4-1,-12 1-16,0-2 0,0 0 0,-1-1 0,0-1-1,-1-1 1,1-1 0,-2 0 0,0-2 0,0 0-1,-1-1 1,-1-1 0,19-21 0,-31 30-1,0 0 1,0-1-1,-1 1 0,0-1 1,-1 0-1,1 0 0,-1 0 1,0 0-1,-1-1 0,2-9 0,-3 15 4,-1-1 0,0 1 0,0 0 0,0 0 0,0 0 0,0 0 0,-1-1 0,1 1 0,-1 0 0,1 0 0,-1 0 0,0 0 0,0 0 0,0 0 0,0 0 0,-2-3 0,1 3 23,0 0 0,0 1 0,0-1 0,-1 0 0,1 1 1,0-1-1,-1 1 0,1 0 0,-1 0 0,0 0 0,1 0 1,-1 0-1,0 1 0,0-1 0,1 1 0,-5-1 0,-3 1-11,-1 0-1,1 1 0,0 0 1,0 1-1,0 0 0,0 0 1,0 1-1,0 0 0,0 1 1,1 0-1,0 0 0,0 1 0,-15 10 1,16-9-58,0 0 0,0 0 1,1 1-1,0 0 0,0 0 1,0 1-1,1 0 0,0 0 1,1 1-1,0-1 0,0 1 1,1 0-1,0 0 0,-4 13 1,8-19 11,-1 1 0,0-1 1,1 1-1,-1-1 1,1 0-1,0 1 0,0-1 1,1 1-1,-1-1 0,1 0 1,-1 1-1,1-1 0,0 0 1,0 0-1,0 1 1,1-1-1,-1 0 0,4 4 1,-2-3 22,1 0 0,-1-1 0,1 0 0,-1 0 1,1 0-1,0 0 0,0 0 0,1-1 1,-1 1-1,0-1 0,9 2 0,0 0 11,0-1-1,1 0 1,-1-1-1,1-1 1,-1 0-1,1-1 1,0 0-1,19-3 0,-15-1-19,0-1 0,-1 0 0,1-2 0,-1 0 0,22-12 0,79-53 32,-89 53-49,121-93-49,-118 86 47,-16 15-41,-3 1 316,-32 14 357,5 2-597,1 1-1,0 0 0,0 1 1,0 0-1,1 1 1,-14 12-1,0 4-118,-34 39 1,50-53 79,0 1 0,1-1 0,0 2 1,1-1-1,1 1 0,-9 22 0,15-34 0,1 0 1,0-1-1,0 1 0,0 0 1,0 0-1,1 0 0,-1 0 1,0 0-1,0 0 0,1 0 1,-1 0-1,0 0 0,1 0 0,-1-1 1,1 1-1,-1 0 0,1 0 1,-1 0-1,1-1 0,0 1 1,-1 0-1,1-1 0,0 1 1,0-1-1,-1 1 0,1-1 1,0 1-1,0-1 0,0 1 1,0-1-1,-1 0 0,1 1 1,0-1-1,2 0 0,39 9 27,-34-7-23,33 2 13,1-1 0,0-2 0,0-2 0,0-2 0,41-7 0,-77 9-20,-1-1 1,1 1-1,0-1 1,0 0 0,-1-1-1,1 1 1,-1-1-1,0 0 1,0-1 0,0 1-1,0-1 1,-1 0 0,1 0-1,3-5 1,-5 5 17,0 1 0,-1-1 1,1 0-1,-1 1 0,0-1 1,0-1-1,0 1 0,-1 0 1,0 0-1,1 0 0,-1-1 1,-1 1-1,1-1 0,-1 1 1,0-1-1,0 1 0,0-1 1,-1-7-1,1 11 0,0 0 0,0 0-1,-1 0 1,1 1 0,0-1 0,0 0 0,0 0-1,-1 0 1,1 0 0,0 1 0,-1-1 0,1 0 0,-1 0-1,1 0 1,-1 1 0,1-1 0,-1 0 0,1 1-1,-1-1 1,0 1 0,1-1 0,-1 0 0,0 1 0,0-1-1,1 1 1,-1 0 0,0-1 0,-1 1 0,0 0-5,1 0 0,0 0 0,-1 1 0,1-1 1,0 0-1,-1 1 0,1 0 0,0-1 0,0 1 0,0 0 1,-1-1-1,1 1 0,0 0 0,0 0 0,0 0 1,-1 1-1,-2 3-32,0-1-1,0 1 1,0 0 0,1 1-1,-1-1 1,1 1 0,-3 8 0,5-12 16,0 0 0,1 0 0,-1 0 0,1 0 0,-1 0 1,1 0-1,0 0 0,0 0 0,0 1 0,0-1 0,0 0 1,1 0-1,-1 0 0,0 0 0,1 0 0,0 0 1,-1 0-1,1 0 0,2 3 0,-2-4 3,0 0 0,1 1 0,-1-1-1,1 0 1,-1 0 0,1 0 0,-1-1 0,1 1-1,-1 0 1,1 0 0,0-1 0,0 1 0,-1-1-1,1 0 1,0 1 0,0-1 0,-1 0 0,4 0-1,3-1-3,1 0-1,0 0 1,-1-1-1,1 0 0,-1 0 1,1-1-1,-1-1 1,8-3-1,-1-2 8,-1 1 0,-1-2-1,0 0 1,0-1 0,15-16 0,50-66-1,-73 85 14,0 1-1,0-1 1,-1 0-1,6-15 0,-9 20 10,0 1-1,0-1 1,0 0-1,0 0 1,-1 0-1,1 0 1,-1 0-1,0 0 1,0 0-1,0 0 1,0 0-1,0 0 1,-1 0-1,1 0 1,-1 0-1,0 0 1,-2-5-1,2 7-4,1 1-1,-1-1 0,1 1 1,-1-1-1,0 1 0,1-1 0,-1 1 1,0 0-1,1-1 0,-1 1 1,0 0-1,1 0 0,-1 0 1,0-1-1,0 1 0,1 0 0,-1 0 1,0 0-1,0 0 0,1 0 1,-1 0-1,0 0 0,0 1 1,1-1-1,-1 0 0,0 0 0,0 0 1,1 1-1,-1-1 0,-1 1 1,-21 13 5,6-1-58,1 2-1,1 0 1,0 0-1,1 2 1,1 0-1,0 0 0,1 1 1,-12 26-1,23-43-28,1 0-1,0 0 0,0 0 0,-1 0 1,1 1-1,0-1 0,0 0 0,0 0 1,0 0-1,0 0 0,1 0 0,-1 1 1,0-1-1,0 0 0,1 0 1,-1 0-1,1 0 0,-1 0 0,1 0 1,-1 0-1,1 0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44:10.9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227 259 2361,'-19'-1'4098,"17"1"-4001,0-1 0,0 1-1,1 0 1,-1 0 0,0-1-1,0 1 1,0 1 0,1-1-1,-1 0 1,0 0 0,0 1-1,1-1 1,-1 1 0,0-1-1,0 1 1,1 0 0,-1 0-1,1 0 1,-1 0 0,1 0-1,-1 0 1,1 0 0,0 0-1,-1 0 1,1 1 0,0-1-1,0 1 1,0-1 0,0 1-1,0-1 1,0 1 0,0-1-1,0 3 1,-5 11 132,0 1-1,1 0 1,1 1-1,1-1 1,0 1 0,-1 24-1,1-9 28,-25 244 1057,-14 103-637,23-269-446,-13 101 615,31-202-827,1 0-1,0 0 1,0-1 0,1 1 0,0 0-1,0 0 1,1-1 0,0 1 0,1-1-1,0 0 1,0 0 0,0 0 0,1 0-1,1 0 1,-1-1 0,1 1 0,1-1-1,10 11 1,-16-18-17,0 0-1,1 0 0,-1 0 1,1 0-1,-1 1 1,0-1-1,1 0 0,-1 0 1,0 0-1,1 0 1,-1 0-1,0 0 0,1 0 1,-1 0-1,1-1 1,-1 1-1,0 0 1,1 0-1,-1 0 0,0 0 1,1 0-1,-1 0 1,0-1-1,1 1 0,-1 0 1,0 0-1,0-1 1,1 1-1,-1 0 0,0 0 1,0-1-1,1 1 1,-1 0-1,0-1 0,0 1 1,0 0-1,0-1 1,1 1-1,9-19 82,-8 15-46,38-80 103,-5-2 0,33-116 0,-40 114-106,23-68-27,173-584-12,-215 708 6,1-7 4,10-68 0,-20 105 1,1 0-1,-1 0 1,0 0-1,0 0 1,0 0-1,0 0 1,0 0-1,0 0 0,-1 0 1,0-4-1,1 6-3,-1-1 0,1 1 0,0 0 0,0 0 0,0 0 0,-1 0 0,1-1 1,0 1-1,0 0 0,-1 0 0,1 0 0,0 0 0,-1 0 0,1 0 0,0 0 0,0-1 0,-1 1 0,1 0 0,0 0 0,-1 0 0,1 0 0,0 0 0,0 0 0,-1 0 0,1 1 0,0-1 0,-1 0 0,1 0 0,0 0 0,0 0 0,-1 0 0,1 0 0,0 0 0,0 1 0,-1-1 0,1 0 0,0 0 0,0 0 0,0 1 0,-1-1 0,-4 5-6,0 1-1,0-1 1,0 1 0,-6 9-1,-22 38-12,1 1 0,4 1 0,-36 96 0,35-66-9,-32 172 0,27-51 21,8 1 0,2 214 0,27-342-72,3-1-1,3-1 0,31 120 1,-40-196 68,9 28-74,-9-28 67,0 1 1,0-1 0,1 0-1,-1 0 1,1 0-1,-1 0 1,1 0-1,-1 0 1,1 0-1,0 0 1,-1 0-1,1 0 1,0 0-1,0 0 1,0 0-1,0 0 1,-1-1-1,3 2 1,-2-2-16,0-1 0,0 0 1,-1 1-1,1-1 0,0 0 0,-1 0 1,1 1-1,-1-1 0,1 0 0,-1 0 1,1 0-1,-1 0 0,1 0 1,-1 0-1,0 0 0,0 0 0,1 0 1,-1-2-1,1-1-75,139-378-220,-77 217 325,311-719 90,-337 817-64,-48 78 567,-10 20-582,-15 48 0,-48 151-1,-52 332 298,101-396-181,15-72-46,-82 481 97,100-561-184,1 0 0,0 0 0,1 0 0,1 1 0,0-1 0,1 0 0,1 0 0,0 0 0,5 13 0,-8-26 5,0-1-1,0 1 1,0-1 0,1 0-1,-1 1 1,0-1 0,0 1 0,0-1-1,0 1 1,1-1 0,-1 0-1,0 1 1,1-1 0,-1 1 0,0-1-1,1 0 1,-1 1 0,0-1 0,1 0-1,-1 0 1,1 1 0,-1-1-1,0 0 1,1 0 0,-1 0 0,1 0-1,-1 1 1,1-1 0,-1 0-1,1 0 1,-1 0 0,1 0 0,-1 0-1,0 0 1,1 0 0,-1 0-1,1 0 1,-1 0 0,1 0 0,0-1-1,16-15-8,28-48 129,-2-1-1,44-92 1,-51 89-89,102-193 24,185-400 12,-139 245-42,-86 153 10,-88 233-24,-6 19 3,-1 0 16,1 1 0,-1-1 0,-1 1 0,0-1-1,1-12 1,-3 22-19,0 1 0,0 0-1,0 0 1,0 0-1,0 0 1,0-1 0,0 1-1,0 0 1,0 0-1,0 0 1,-1 0 0,1-1-1,0 1 1,0 0-1,0 0 1,0 0 0,0 0-1,0 0 1,-1-1-1,1 1 1,0 0 0,0 0-1,0 0 1,0 0-1,-1 0 1,1 0 0,0 0-1,0 0 1,0 0-1,0 0 1,-1-1 0,1 1-1,0 0 1,0 0-1,0 0 1,-1 0 0,1 0-1,0 0 1,0 1-1,0-1 1,0 0 0,-1 0-1,1 0 1,0 0-1,0 0 1,0 0 0,-1 0-1,1 0 1,0 0-1,0 0 1,0 1 0,0-1-1,0 0 1,-1 0-1,1 0 1,0 0 0,0 0-1,0 1 1,0-1-1,0 0 1,0 0 0,0 0-1,0 0 1,0 1-1,-13 11 139,-18 26-109,3 1 0,-41 71 0,36-55-39,3-6 1,3 1 1,-23 55-1,48-96-6,0 1-1,0-1 1,1 1-1,0-1 1,0 1-1,1-1 1,1 1 0,1 12-1,0 9-4,-2 38 15,-3 0 0,-18 102-1,-43 135 12,42-212-12,-20 76 11,-9 44 64,24-101 22,-8 42-22,31-128-73,1 1-1,0-1 0,4 46 0,-1-67-9,0-1-1,1 1 1,0-1-1,1 1 0,-1-1 1,1 0-1,0 1 1,0-1-1,6 9 1,-8-13 2,1 0 0,0 0 0,-1-1 0,1 1 1,0 0-1,0 0 0,0-1 0,0 1 0,-1-1 1,1 1-1,0 0 0,0-1 0,0 0 0,0 1 0,0-1 1,0 0-1,0 1 0,1-1 0,-1 0 0,0 0 1,0 0-1,1 0 0,0-1 2,1 1 1,-1-1-1,0 0 0,0 0 0,0 0 1,1 0-1,-1 0 0,0-1 1,0 1-1,-1 0 0,1-1 1,0 0-1,0 1 0,1-4 1,17-18 47,-1 0 1,29-47 0,31-80-6,32-88-28,170-445 58,-225 542-59,177-517-4,-197 467 169,-35 185-121,0-1-1,0 1 0,0 0 0,-1-1 0,0 1 1,0-1-1,-1 1 0,0-1 0,0 1 1,0 0-1,-4-10 0,5 15-31,-1 0 0,1 0 0,-1 1 0,0-1 0,1 0 0,-1 0 0,0 0 0,0 1 1,0-1-1,1 0 0,-1 1 0,0-1 0,0 1 0,0-1 0,0 1 0,0-1 0,0 1 0,0 0 0,0-1 0,0 1 0,0 0 0,0 0 0,0 0 0,0 0 0,0 0 0,0 0 0,-1 0 0,1 0 0,0 0 1,0 0-1,0 1 0,0-1 0,0 0 0,0 1 0,0-1 0,0 1 0,-1 0 0,-2 1-14,-1 1-1,0 0 1,1 0 0,-1 0-1,1 0 1,-5 6 0,-1 2-19,1 0-1,1 1 1,0 1 0,0-1 0,1 1 0,1 1 0,0-1 0,0 1 0,-5 25 0,-1 15-12,-5 73 0,7-47 19,-132 572 14,47-257 3,90-373-5,-6 24-3,2 1 0,2 0 0,-1 88 0,8-133-16,0-1 0,0 1 0,0 0 0,0 0 0,1-1 0,-1 1 0,0 0 0,1-1-1,0 1 1,-1 0 0,1-1 0,0 1 0,2 2 0,-3-4 8,1 1 0,-1-1 0,1 1-1,0-1 1,-1 1 0,1-1 0,0 0 0,0 1 0,-1-1 0,1 0 0,0 0 0,0 1-1,-1-1 1,1 0 0,0 0 0,0 0 0,-1 0 0,1 0 0,0 0 0,0 0-1,1-1 1,4-1 21,0 0-1,0-1 0,-1 0 0,1 0 0,-1 0 0,7-5 0,-1 0 35,52-37 138,73-69-1,-107 88-152,43-41 11,-2-2 1,-4-4-1,-3-2 1,-3-3-1,76-130 0,-101 141-34,-3-1 0,-3-1 0,34-122 0,-6-50 4,-3-56 39,-39 173 45,-14 123-90,-1 0 1,0 0-1,0 1 0,0-1 0,0 0 0,0 0 1,0 0-1,0 1 0,0-1 0,0 0 0,0 0 1,-1 1-1,1-1 0,0 0 0,0 0 0,-1 1 1,1-1-1,-1-1 0,-9 7 295,-11 27-66,-28 64-248,4 2 0,-33 105 0,-48 214-42,75-237 55,-138 542 96,184-696-105,-14 75 26,18-89-34,0 0 1,1 0 0,0 0-1,0 0 1,2 0 0,2 14 0,-4-26 6,0 1 0,0 0 0,1-1 0,-1 1 0,0 0 0,0-1 0,1 1 0,-1 0 0,0-1 0,1 1 0,-1-1 0,0 1 0,1-1 0,-1 1 0,1-1 0,-1 1 0,1-1 0,0 1 0,-1-1 0,1 1 0,-1-1 0,1 0 0,0 0 0,-1 1 0,1-1 0,0 0 0,-1 0 0,1 1 0,0-1 0,0 0 0,1 0 6,0-1-1,1 1 1,-1 0-1,0-1 1,0 1-1,0-1 1,0 0-1,0 0 1,0 0-1,2-1 1,42-33 170,-45 34-168,48-47 165,67-82-1,33-67-139,-101 132-22,21-27 26,185-268 24,-218 301-35,-2-2 0,-3-1 1,-3-1-1,27-87 0,-43 104 6,13-92 0,-23 114-5,0-1 1,-2 1 0,0-1-1,-2 1 1,-8-41 0,9 57 16,-8-23-51,8 30 30,1-1 0,-1 1 0,1 0 0,-1 0 0,0-1 0,0 1 1,0 0-1,1 0 0,-1 0 0,0 0 0,0 0 0,0 0 0,-1 0 1,1 0-1,0 0 0,0 0 0,0 1 0,-2-2 0,2 2-3,0 0-1,0 0 0,0 1 0,0-1 0,0 0 1,0 0-1,0 0 0,1 1 0,-1-1 0,0 0 1,0 1-1,0-1 0,0 1 0,0-1 1,1 1-1,-1-1 0,0 1 0,1 0 0,-1-1 1,0 1-1,1 0 0,-2 1 0,-12 19-75,-4 13 29,1 1 1,1 1-1,-15 58 1,-21 118 14,-45 405-2,80-482 16,9-77-1,-6 34-2,4 0 0,4 121 0,6-202 5,5 39-45,-5-48 34,0 0 0,1 0 1,-1 0-1,1 0 1,-1 1-1,1-1 1,0 0-1,0 0 0,0 0 1,0-1-1,0 1 1,1 0-1,-1 0 1,1 0-1,-1-1 0,1 1 1,2 2-1,-3-4 7,0 0 0,0 1-1,1-1 1,-1 0 0,0 0-1,0 0 1,0 1 0,0-1-1,0 0 1,0-1 0,1 1-1,-1 0 1,0 0 0,0 0-1,0-1 1,0 1 0,0 0-1,0-1 1,0 1 0,2-2-1,20-15-14,-20 14 17,33-32 3,-2-1 0,-2-2 1,40-59-1,-51 67-2,187-275-4,-152 219 1,315-496-14,-309 472-1,55-138-1,17-107-36,-94 210 24,-40 142 35,1 1 1,-1 0-1,1 0 0,-1-1 0,0 1 0,0 0 1,0-1-1,0 1 0,-1 0 0,1 0 0,-1-1 1,0-2-1,1 5 0,-1-1 1,1 0-1,-1 0 0,1 1 0,-1-1 1,1 1-1,-1-1 0,1 0 1,-1 1-1,0-1 0,1 1 1,-1-1-1,0 1 0,0-1 1,1 1-1,-1 0 0,0-1 1,0 1-1,0 0 0,1 0 1,-1 0-1,-2-1 0,-1 2 1,0-1 1,0 1-1,0-1 0,-1 1 0,1 1 0,0-1 0,0 0 1,0 1-1,1 0 0,-1 0 0,-4 3 0,-10 7-26,1 1 0,0 1-1,1 0 1,1 1-1,0 1 1,1 0 0,1 1-1,-11 19 1,-7 14 3,-40 93 0,37-58-6,4 0 0,-28 128 0,-16 187 25,64-342 4,5-26 6,-35 235 160,32-193-98,3 118 1,5-179-77,1 1 0,1-1 0,0 0-1,1 1 1,0-1 0,1 0 0,6 14 0,-8-23 1,0 0 0,0-1-1,0 1 1,0-1 0,1 1 0,0-1 0,-1 0-1,1 0 1,0 0 0,0 0 0,1-1 0,-1 1-1,1-1 1,-1 0 0,1 0 0,0 0 0,-1 0-1,1-1 1,0 1 0,0-1 0,0 0 0,1 0-1,-1-1 1,0 1 0,0-1 0,7 0 0,-1-1 2,0-1 0,-1 0 0,1-1 1,-1 0-1,1 0 0,-1-1 0,0 0 0,-1-1 1,1 0-1,-1 0 0,0-1 0,15-13 0,4-7 16,0-1-1,22-31 1,-2-3-8,-3-2 0,-3-2 0,42-91 0,-27 33 0,40-134-1,-37 63 1,39-225 0,-92 387 41,-1 0 1,-1-1 0,0-45-1,-4 76-26,0 1-1,0-1 0,0 0 0,-1 0 1,1 0-1,0 0 0,-1 1 1,1-1-1,-1 0 0,0 1 0,1-1 1,-1 0-1,0 1 0,-2-3 0,3 3-12,-1 1 0,1 0 0,-1-1-1,0 1 1,1 0 0,-1 0 0,1 0-1,-1-1 1,1 1 0,-1 0-1,0 0 1,1 0 0,-1 0 0,1 0-1,-1 0 1,0 0 0,1 0 0,-1 0-1,1 0 1,-1 0 0,1 1-1,-1-1 1,0 0 0,1 0 0,-1 1-1,1-1 1,-1 0 0,0 1 0,-3 2-9,0 0 1,0 1 0,0-1 0,1 1 0,-1 0 0,1 0-1,-5 9 1,-8 16-44,1 0 0,1 1-1,-13 44 1,-20 102 56,25-90-30,6-22 12,-96 386-12,86-318 8,-14 194 0,38-284-10,2 1 1,1 0 0,14 76-1,-10-96 10,0-1-1,1 0 0,2 0 1,0 0-1,1-1 0,2 0 1,0-1-1,22 31 0,-30-48-3,-1 1 1,1-1-1,0 0 0,0 0 1,0 0-1,0-1 0,0 1 0,1-1 1,5 4-1,-7-5 3,0-1-1,-1 0 1,1 1 0,0-1-1,-1 0 1,1 0-1,0 0 1,0 0 0,-1 0-1,1 0 1,0-1-1,-1 1 1,1-1 0,0 1-1,-1-1 1,1 1 0,0-1-1,-1 0 1,1 0-1,-1 0 1,0 0 0,1 0-1,-1 0 1,0 0-1,1 0 1,0-2 0,13-14 5,-1-1 1,-1 0 0,0-1 0,-1 0 0,-1-1-1,-1 0 1,11-34 0,-15 41 1,153-465 7,-123 352-5,30-97-1,-64 217 0,75-277 12,-62 215 5,10-112 0,-24 175-10,-1-1 0,0 0 0,0 1 0,0-1-1,0 1 1,-1-1 0,0 0 0,-3-9 0,4 15-8,0-1 0,-1 1 0,1-1 1,0 0-1,-1 1 0,1-1 0,-1 1 1,1-1-1,-1 1 0,1-1 0,-1 1 0,1 0 1,-1-1-1,1 1 0,-1 0 0,0-1 1,1 1-1,-1 0 0,0-1 0,1 1 1,-1 0-1,1 0 0,-1 0 0,0 0 0,0 0 1,0 0-1,-2 0-11,1 1 0,0 0 0,-1-1 0,1 1 0,0 0 0,0 0 0,-1 1 0,1-1 1,0 0-1,0 1 0,-2 2 0,-10 8-45,0 2 1,1 0-1,1 0 1,0 1-1,1 1 1,-14 26-1,-47 109 4,70-147 52,-38 96-19,4 1-1,4 2 1,5 1-1,5 1 0,4 2 1,-6 140-1,25-148 4,-1-89 6,1-1 0,1 1 0,0-1 0,0 0-1,1 0 1,0 0 0,0 0 0,6 9 0,-9-17 10,1 0 0,-1 0-1,1 0 1,-1-1 0,1 1 0,0 0 0,-1 0-1,1-1 1,0 1 0,0 0 0,0-1 0,-1 1-1,1-1 1,0 1 0,0-1 0,0 0 0,0 1-1,0-1 1,0 0 0,0 1 0,0-1 0,0 0-1,0 0 1,0 0 0,0 0 0,0 0 0,0 0-1,0 0 1,0 0 0,0-1 0,0 1 0,0 0-1,0-1 1,0 1 0,1-1 0,3-2 2,1 0 0,-1 0 0,0-1 0,8-7 0,-7 6-2,83-77-589,119-141 0,-99 101-1298,-25 26-913,8-22-2639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1:55:00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0 1136,'18'8'20813,"-5"9"-17862,33 15-2319,55 29 0,29 20-303,-113-69-242,0 2-1,-1 0 0,-1 0 0,0 2 1,15 19-1,-4 7 179,-25-40-240,0-2-24,0 0 1,0 1-1,0-1 1,0 1-1,-1-1 1,1 1-1,0-1 1,0 1 0,0 0-1,-1-1 1,1 1-1,0 0 1,-1-1-1,1 1 1,0 0 0,-1 0-1,1 0 1,0 1-1,10 11-4,-11-8 627,-50 86-40,3-14-541,-2-2 0,-4-2 0,-3-2 0,-98 95 0,121-132-29,20-19-11,-1-1 0,-17 14 0,14-5-13,4-6-11,29-32-2042,-12-4-4328,0 11 4790,21-52-4411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3:51:57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1708 168 6217,'-8'0'10033,"15"-3"-8882,5 2 1930,20 5-2688,-7-1-218,36-3 645,117-15 0,-79 4-601,-86 11-218,0 0 1,0 1-1,16 2 1,-16-1 20,0-1-1,0 0 1,22-1 0,-30-1-4,143-9 308,-125 10-316,-1 1 1,1 1-1,-1 2 1,39 10-1,12 5 57,-30-8 28,52 21-1,-82-27-69,-1 1-1,1 0 1,-1 1 0,0 1-1,-1 0 1,0 0-1,0 1 1,11 12 0,-13-9 43,-1 1 0,0-1 0,-1 1 0,0 1 0,5 15 0,2 3 60,-1-2 0,-2 0-1,-1 1 1,-1 1 0,8 63 0,-15-69-63,-2 0 0,0 0 0,-5 28 1,-1 34 234,6-74-211,-2 0 1,1-1-1,-1 1 0,-1-1 0,-9 27 1,-33 59 215,3-5-159,37-84-130,0 1 1,-1-1-1,0 0 0,0 0 1,-1 0-1,-12 12 0,-53 48 69,66-64-79,-18 14 21,0 0-1,-1-1 0,-42 23 1,1-2 67,-1-6-76,-10 3-9,-221 66 351,279-96-292,0-1 1,-1-1-1,0-1 0,0 0 0,0-2 0,0 0 0,-28-2 1,-1-1 23,0 2 0,0 2 0,0 1 0,-83 21 0,106-21-47,-1-2 1,1 0 0,-1-2-1,0-1 1,-39-6-1,-50-1 106,-129 5 181,127-7-143,-30-8-133,38 4 90,87 11-105,0-2 0,0 0 0,0-1-1,1-1 1,0-1 0,-37-20 0,34 16-27,-141-63 35,162 73-48,0 0 0,0 0 0,0 0-1,0 0 1,0 0 0,0-1 0,1 0 0,-1 0 0,1 0 0,0 0-1,0 0 1,0-1 0,0 1 0,1-1 0,-1 0 0,1 0-1,0 0 1,0 0 0,1 0 0,-1 0 0,-1-6 0,-11-22 24,-1 1 0,-2 1 0,-1 1 0,-42-52-1,31 42-14,23 31-10,1 0 0,1-1 0,-1 1 0,1-1 0,0 0-1,1-1 1,-4-15 0,2-5 0,-2-34-1,1 4 3,3 19-2,2-1 0,1 1 0,3 0 0,12-70 0,1 72-46,-7 23 24,1 2 1,0-1 0,2 1-1,-1 1 1,24-21-1,2-3 12,81-91 3,-112 122 0,2 1-1,-1 0 1,0 0-1,1 1 0,0 0 1,0 0-1,1 0 1,-1 1-1,11-2 0,18-8-13,240-115 22,-273 127-10,1 0-1,-1 1 0,1 0 1,0 0-1,-1 0 1,6 1-1,16 0-27,14-7 43,67-17-1,-19 2 0,9 5 11,-49 10 69,56-16 0,-68 14-42,41-5 0,7-1-20,31-2-11,-5 1 16,-92 11-22,-1 1 1,1 1-1,18-1 0,-15 16-44,124 18 48,-72-13-6,-67-17-5,0 1 0,0 0 0,-1 0 0,1 1 0,6 3 0,3 1-2,24 6-4,-33-9 9,0-1-1,1 0 0,-1 0 1,1 0-1,0-1 0,0 0 1,0 0-1,0 0 0,0-1 1,14 0-1,-21-1-12,0 0 0,0 0-1,0 0 1,-1 0 0,1 1-1,0-1 1,0 0 0,0 0 0,0 0-1,0 0 1,0 0 0,0 0-1,0 0 1,0 0 0,0 0 0,0 0-1,0 1 1,-1-1 0,1 0-1,0 0 1,0 0 0,0 0 0,0 0-1,0 0 1,0 0 0,0 0 0,0 1-1,0-1 1,0 0 0,0 0-1,0 0 1,0 0 0,0 0 0,0 0-1,0 0 1,0 0 0,1 1-1,-1-1 1,0 0 0,0 0 0,0 0-1,0 0 1,0 0 0,0 0 0,0 0-1,0 0 1,0 0 0,0 0-1,0 1 1,0-1 0,1 0 0,-1 0-1,0 0 1,0 0 0,0 0-1,0 0 1,0 0 0,0 0 0,0 0-1,0 0 1,1 0 0,-1 0 0,0 0-1,0 0 1,-2 0-350,0 0 1,0 1-1,0-1 1,0 0-1,0-1 1,0 1-1,0 0 1,0-1-1,0 1 1,0-1-1,0 1 1,-3-3-1,-68-26-5084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3:52:01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3786 3025,'0'-1'119,"0"1"0,0-1 1,0 1-1,0-1 1,-1 1-1,1-1 1,0 0-1,0 1 0,0-1 1,-1 1-1,1-1 1,0 1-1,-1-1 1,1 1-1,0 0 0,-1-1 1,1 1-1,-1-1 1,1 1-1,-1 0 1,1-1-1,-1 1 0,1 0 1,-1 0-1,1-1 1,-1 1-1,1 0 0,-1 0 1,1 0-1,-1 0 1,0 0-1,1 0 1,-1 0-1,1 0 0,-1 0 1,1 0-1,-1 0 1,0 0-1,0 1 245,0-1-303,1 0 1,0 0-1,0 0 0,0 0 0,0 0 0,-1 0 1,1 0-1,0 0 0,0 0 0,0 0 0,0 0 1,-1 0-1,1 0 0,0 0 0,-3-2 1224,3 2-1224,0 0 1,0 0-1,0 0 0,0 0 0,0 0 0,0-1 1,0 1-1,0 0 0,0 0 0,0 0 0,0 0 0,0-1 1,0 1-1,0 0 0,0 0 0,0 0 0,0 0 1,0-1-1,6-31 2993,-2 8-2445,5-7-64,1 0-1,2 1 0,20-39 1,56-83 359,-9 18-164,22-36 596,-33 61-681,125-190 793,-137 215-1156,130-165 91,-31 45-53,71-137 521,-124 183-532,-41 61-175,83-101 0,8 15-34,101-118 44,-174 219-141,177-141 0,-146 132-9,219-153-68,-262 200 44,3 4 0,1 3 0,83-31 0,-146 66 26,-14 3 84,5-1-76,1 3-7,-19-50-13879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3:52:02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0 1464,'-13'6'185,"0"-1"-1,-26 6 0,36-10 74,0 0-1,0 0 1,0-1-1,0 1 1,0-1-1,0 0 1,-1 0-1,1 0 1,0 0-1,0-1 1,0 1-1,0-1 1,-20-14 8710,32 12-6012,93 8-1676,101 17 1,-66-5-791,19 7-283,-155-24-187,0 0 0,0 0 0,0 0 0,0 0 0,-1 1 0,1-1 0,0 0 0,0 0 0,0 1 1,0-1-1,0 0 0,-1 1 0,1-1 0,0 0 0,0 1 0,0 0 0,-1-1 0,1 1 0,0-1 0,-1 1 0,1 0 0,-1-1 0,1 1 0,-1 0 0,1 0 0,-1-1 0,1 1 0,-1 0 0,1 1 1,-10 12 162,0-1 0,-1 0 0,-18 19 1,9-11-27,-60 72 113,-128 196-1,192-265-270,2 1-1,0 1 1,-13 41 0,26-67-19,0 1 1,0-1-1,0 0 1,-1 0-1,1 0 1,0 0-1,0 0 1,0 0-1,0 0 1,0 1-1,0-1 1,0 0-1,0 0 1,0 0-1,-1 0 0,1 0 1,0 1-1,0-1 1,0 0-1,0 0 1,0 0-1,0 0 1,0 0-1,0 1 1,0-1-1,0 0 1,0 0-1,0 0 1,0 0-1,0 1 1,0-1-1,0 0 1,1 0-1,-1 0 1,0 0-1,0 0 1,0 1-1,0-1 1,0 0-1,0 0 0,0 0 1,0 0-1,0 0 1,1 0-1,-1 0 1,0 1-1,0-1 1,0 0-1,0 0 1,0 0-1,1 0 1,-1 0-1,0 0 1,0 0-1,0 0 1,0 0-1,0 0 1,1 0-1,-1 0 1,0 0-1,0 0 1,0 0-1,0 0 0,1 0 1,-1 0-1,0 0 1,14-11-1158,16-21-1095,11-24-2078,30-72-4171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45:14.4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157 438 2641,'-10'-17'11781,"10"21"-11724,-1 0 0,0 1 0,0-1 1,-1 0-1,1 0 0,-1 0 0,0 0 1,0-1-1,-2 5 0,-6 11-46,-14 32 33,3 0 1,2 2 0,2 0 0,-13 73 0,26-88-29,0 0 1,3 0-1,1 0 1,6 54 0,-4-79-18,0 1 0,1-1 0,0 1 0,1-1 0,0 0 0,1-1 1,1 1-1,0-1 0,0 0 0,1 0 0,1-1 0,0 0 0,1 0 1,0-1-1,16 14 0,-23-22 4,0-1 1,0 1-1,1-1 1,-1 1-1,1-1 1,-1 0-1,1 0 0,0 0 1,-1-1-1,1 1 1,0-1-1,-1 1 1,1-1-1,0 0 0,0 0 1,0 0-1,-1 0 1,1 0-1,0-1 1,0 0-1,-1 1 0,1-1 1,0 0-1,-1 0 1,1 0-1,-1 0 1,1-1-1,-1 1 0,0-1 1,0 0-1,1 1 1,-1-1-1,0 0 1,2-3-1,7-8 71,0 1 1,-1-2-1,-1 1 0,11-22 0,-19 33-69,35-63 114,-4-2 0,-2-2 1,22-79-1,-36 93 97,-2-1 1,-3-1-1,-3 0 1,3-94-1,-12 125-45,0 1 0,-10-43 0,9 56-96,-1-1-1,-1 1 0,0 1 1,0-1-1,-1 1 1,-1 0-1,-9-15 0,15 26-72,0 0 0,-1-1-1,1 1 1,0 0-1,0-1 1,-1 1 0,1 0-1,0 0 1,-1 0 0,1-1-1,-1 1 1,1 0-1,0 0 1,-1 0 0,1 0-1,0 0 1,-1 0 0,1 0-1,-1 0 1,1 0-1,-1 0 1,1 0 0,0 0-1,-1 0 1,1 0 0,-1 0-1,1 0 1,0 0 0,-1 0-1,1 0 1,0 1-1,-1-1 1,1 0 0,0 0-1,-1 0 1,1 1 0,0-1-1,-1 0 1,1 1-1,0-1 1,0 0 0,-1 0-1,1 1 1,0-1 0,0 0-1,-1 1 1,1-1-1,0 1 1,0-1 0,0 0-1,0 2 1,-11 21-121,10-22 115,-21 58-114,2-8 104,-15 59 0,19-41 9,3 0 0,3 1 1,3 0-1,3 1 0,5 78 0,5-71-35,3-1-1,4 1 1,2-2 0,4 0-1,4-2 1,3 0 0,53 108-1,-74-173-1,0 1 1,1-1-1,0 0 0,0 0 0,1 0 1,10 9-1,-15-16 36,0 0 1,0-1-1,-1 0 1,1 1-1,0-1 1,0 0-1,0 0 0,0 0 1,0 0-1,0-1 1,1 1-1,-1 0 0,0-1 1,0 1-1,1-1 1,-1 0-1,0 0 1,0 0-1,1 0 0,-1 0 1,0-1-1,0 1 1,1-1-1,-1 1 1,0-1-1,0 0 0,0 0 1,0 0-1,0 0 1,0 0-1,0 0 1,0 0-1,0-1 0,-1 1 1,1-1-1,-1 1 1,4-5-1,10-12 8,0 0-1,-1-1 1,-1-1-1,15-29 1,38-95 30,-46 97-16,19-46 84,-5-1 0,42-184 0,-63 205-39,-2-1 0,-4 0 0,-3 0 0,-10-117 1,3 159 9,-1 0 1,-16-56 0,16 74-32,-1 0-1,-1 0 1,0 1-1,-1 0 1,0 0-1,-1 0 0,-1 1 1,-10-13-1,16 22-27,1 0-1,-1 1 1,1-1 0,-1 1-1,0-1 1,0 1-1,0 0 1,0 0 0,0 0-1,0 1 1,-1-1-1,1 1 1,-1 0-1,1 0 1,-1 0 0,1 0-1,-1 1 1,0-1-1,1 1 1,-1 0-1,0 0 1,-3 0 0,3 2-13,-1-1 0,1 1 0,0 0 0,-1 0 0,1 0 0,0 0 0,1 1 0,-1-1 0,0 1 0,1 0 0,-1 1 0,1-1 0,0 0 0,0 1 1,1 0-1,-1-1 0,-2 6 0,-10 18-14,2 0 1,0 2-1,2-1 1,1 2-1,1-1 1,-5 35-1,-15 187-54,21-132 38,15 227-1,-3-303 22,2-1-1,2 0 1,2 0 0,1-1-1,2 0 1,2-1 0,2-1-1,41 71 1,-50-99 0,0 0 1,0 0-1,1-1 1,0 0-1,1-1 0,0 0 1,1 0-1,0-1 1,0 0-1,20 10 0,-24-15 10,0-1 0,0 1-1,0-1 1,0 0 0,0 0-1,1-1 1,-1 0-1,1-1 1,-1 1 0,0-1-1,1-1 1,-1 1 0,1-1-1,-1-1 1,0 1-1,0-1 1,0-1 0,0 1-1,0-1 1,11-6 0,0-3 35,0 0 1,-1-1 0,-1-1 0,0-1-1,-1 0 1,-1-1 0,0-1 0,11-18-1,5-11 77,46-97-1,-44 69-26,-3-1 1,-4-2 0,30-146 0,-38 112 21,-4 0 1,-3-134-1,-10 237-97,-6-143 92,5 137-36,-1-1 1,-1 1 0,0 0 0,-1 0 0,-1 1 0,0-1 0,0 1 0,-9-13 0,13 24-44,0 0 0,0 0 0,0 0 0,0 0-1,-1 1 1,1-1 0,-1 0 0,1 1 0,-1-1 0,0 1 0,0 0 0,1 0 0,-1-1 0,0 1 0,0 0 0,0 1 0,0-1 0,0 0 0,-4 0 0,4 1-17,0 0 0,0 0 0,0 1 0,0-1 0,0 0 0,0 1 0,1 0 0,-1-1 0,0 1 0,0 0 0,0 0 0,1 0-1,-1 0 1,0 1 0,1-1 0,-1 0 0,-1 2 0,-5 7-31,-1 1-1,2-1 0,-1 1 0,1 1 1,-5 13-1,-16 34-104,3 1 0,-31 118 1,-7 135-120,45-201 191,6 0 0,3 216 0,13-266 45,2 0 0,3 0 0,3-1-1,3 0 1,2-2 0,46 109 0,-58-157 7,60 118-133,-55-111 28,1 0-1,1-1 0,1 0 0,24 24 1,-33-37 82,-1-1 1,1 1 0,0-1-1,0 0 1,0-1 0,1 1-1,-1-1 1,0 1 0,1-1-1,0-1 1,-1 1 0,1-1-1,0 0 1,0 0 0,0 0-1,6 0 1,-6-2 25,-1 1 0,0-1-1,1 0 1,-1 0 0,0-1 0,0 1 0,0-1-1,0 0 1,0 0 0,-1 0 0,1-1-1,0 1 1,-1-1 0,0 0 0,0 0 0,0 0-1,0-1 1,4-4 0,8-15 44,-1 0 1,-1-1-1,-1 0 1,-1-1-1,10-35 1,2-3 9,258-649 887,-167 412-590,-86 223-263,-3 10 56,21-89 1,-34 98 112,11-110 0,-23 156-178,1 1 1,-2 0-1,1 0 1,-1-1 0,-1 1-1,0 0 1,-1 0-1,-7-19 1,8 26-45,0 0 1,0 0-1,0 1 1,-1-1 0,1 1-1,-1-1 1,0 1-1,0 0 1,0 0-1,0 0 1,-1 0-1,1 1 1,-1-1 0,0 1-1,1 0 1,-1 0-1,0 0 1,0 1-1,0-1 1,-1 1 0,1 0-1,0 0 1,0 1-1,-9-1 1,5 1-44,-1 1 0,1 0-1,-1 1 1,1 0 0,0 0 0,0 1 0,0 0 0,0 0 0,1 1 0,-1 0-1,1 0 1,0 1 0,0 0 0,1 0 0,-1 0 0,1 1 0,-9 11-1,-5 6-62,2 0-1,0 2 0,-23 42 0,25-35 46,0 1 1,2 1-1,2-1 0,1 2 1,1 0-1,-7 59 1,11-41 5,3 0 0,3 0 0,11 100 0,42 139-126,-39-239 2,3-1 0,1 0-1,36 68 1,-46-105 102,1 0 0,1-1-1,0 0 1,0 0 0,2-1 0,22 20-1,-30-30 32,0 1 0,1-1-1,-1 0 1,1-1 0,0 1-1,0-1 1,0 0 0,0 0-1,0-1 1,1 1 0,6 0 0,-9-2 4,1 0 1,0 0 0,0 0 0,0-1-1,0 0 1,0 1 0,0-1 0,-1-1-1,1 1 1,0 0 0,-1-1 0,1 0 0,-1 0-1,0 0 1,1 0 0,-1-1 0,4-3-1,5-6 13,0-1 0,-1 0-1,0-1 1,-1 0-1,14-27 1,34-84 28,-57 122-31,34-83 49,-3-1 0,-4-2 0,-5-1 0,-3-1 0,-4-1 0,-4 0 0,-4-1 0,-5 0 0,-15-178-1,-19 99 83,28 158-89,0 0 1,-1 1-1,-1-1 0,0 1 0,-1 0 0,0 0 0,-1 1 1,-1-1-1,0 2 0,-1-1 0,0 1 0,0 0 0,-1 1 1,0 0-1,-13-8 0,19 15-24,0 0 0,0 0 1,0 0-1,-1 1 0,1 0 0,-1 0 0,0 0 0,1 0 1,-1 1-1,0-1 0,0 1 0,0 0 0,0 1 1,0-1-1,0 1 0,0 0 0,-1 1 0,1-1 0,0 1 1,0 0-1,0 0 0,0 0 0,1 1 0,-1 0 1,0 0-1,-5 3 0,1 1-17,0 0-1,0 1 1,0 0 0,1 1 0,0 0-1,0 0 1,1 1 0,0 0 0,0 0 0,1 0-1,-5 11 1,-1 5-15,2 0 1,1 0-1,1 1 1,1 0-1,1 1 0,1-1 1,1 1-1,1 33 0,0 33-17,5 1 0,3 0-1,29 150 1,27 1-209,-51-210 63,15 36 0,10-11-150,-9-19 184,-7-11 106,2 0-1,1-2 1,1 0 0,42 39 0,-52-55 9,0-1 0,2 0 1,-1-1-1,1-1 0,1 0 0,-1-1 1,2 0-1,-1-1 0,1-1 1,0-1-1,34 6 0,-46-10 13,-1-1 0,1 0-1,-1-1 1,1 1 0,-1-1-1,0 0 1,1 0 0,-1 0 0,0 0-1,0-1 1,0 0 0,0 0 0,0 0-1,0 0 1,0-1 0,-1 1 0,1-1-1,-1 0 1,0 0 0,0 0 0,0-1-1,0 1 1,0-1 0,3-6 0,5-9 18,-2 0 0,0-1 0,12-37 0,-17 47-6,38-135 152,-6-1 1,25-211-1,-39 120 47,-21 189-27,-1 0 0,-14-90 0,13 132-110,0-1 0,-1 1 1,0 0-1,0 0 0,0 0 1,-6-9-1,8 14-47,-1 0 0,1 0 0,-1 0 0,0 1 0,1-1 0,-1 0 0,1 0 0,-1 1 0,0-1 0,0 0 0,1 1 0,-1-1 0,0 1 0,0-1 0,0 1 0,0-1 0,1 1 0,-1 0 0,0-1 0,0 1 0,0 0 0,0 0 0,0 0 0,0 0 0,0 0 0,0 0 0,0 0 0,0 0 0,0 0 0,0 0 0,0 0 0,0 0 0,0 1 0,0-1 0,0 0 0,1 1 0,-1-1 0,0 1 0,0-1 0,0 1 0,1-1 0,-1 1 0,0 0 0,0-1 0,1 1 0,-2 1 0,-6 7-20,1 0 1,0 0-1,0 0 0,1 1 1,0 0-1,-7 16 0,-22 68-111,34-90 117,-22 73-49,4 1 0,3 1 0,4 1-1,3 0 1,4 0 0,3 1 0,9 80 0,-4-128 35,0-1 0,3 0 0,0 1 0,3-2 0,0 1 0,2-1 1,1-1-1,19 33 0,-28-57-8,0-1 1,1 1-1,0-1 1,0 0-1,1 0 1,-1 0-1,1 0 1,0-1-1,1 0 1,-1 0-1,1 0 1,-1-1-1,11 4 1,-12-5 0,1-1 1,0 0 0,0 0-1,0 0 1,0-1 0,0 0-1,0 0 1,0 0 0,0-1 0,0 1-1,0-1 1,0 0 0,0-1-1,0 1 1,0-1 0,-1 0-1,9-5 1,10-6 15,-2-2 0,0 0 0,0-2 0,-1 0 0,31-36 0,77-111 25,-95 118 0,-3-2 0,-1-1 0,-2-1 0,25-69-1,-40 87 20,-2 0-1,-2 0 0,0-1 1,-3 0-1,0-1 0,-3 1 1,0-1-1,-6-56 0,-1 46-9,-2 1-1,-2 0 1,-2 1-1,-1 0 1,-3 1-1,-1 1 1,-36-66-1,48 99-2,-1 0 0,1 1 1,-1-1-1,0 1 0,-1 0 0,-11-9 0,15 14-14,0-1-1,0 1 1,0 0 0,0 0-1,0 0 1,0 0 0,0 0 0,-1 1-1,1-1 1,0 1 0,-1-1-1,1 1 1,0 0 0,-1 0 0,1 0-1,-1 0 1,1 0 0,0 1-1,-1-1 1,1 1 0,0-1-1,-1 1 1,1 0 0,0 0 0,0 0-1,-3 2 1,-2 2-13,0 0-1,0 0 1,1 1-1,-1 0 1,2 0-1,-1 0 1,1 1-1,-1 0 1,2 0 0,-1 0-1,-4 11 1,-3 9-22,2 0 1,-8 31-1,2 6 13,3 2 0,2 0 0,-2 89 0,11-43-23,15 134 0,-9-201 25,2 1 1,2-1 0,2 0-1,28 75 1,-31-104 1,1 0 1,0 0-1,1-1 1,1 0-1,0 0 0,19 19 1,-21-26-1,2 1 1,-1-1-1,1-1 0,0 0 1,0 0-1,1-1 0,0 0 1,0-1-1,1 0 0,15 4 1,-17-7 7,0 1 1,0-1 0,0-1 0,0 0 0,1 0 0,-1-1-1,0 0 1,0-1 0,1 0 0,-1-1 0,0 0-1,0 0 1,-1-1 0,15-6 0,-11 2 19,0-1 0,-1 1 1,0-2-1,0 0 0,-1 0 0,0-1 1,-1-1-1,0 0 0,12-17 0,24-36 35,-3-3 1,-3-1-1,-3-1 0,-3-3 0,37-112 0,-50 116-33,-3-2 0,-3-1 1,-3 0-1,-3 0 0,-3-1 0,-4-84 0,-3 139-6,1 2 43,0 1 0,-1-1-1,-1 0 1,0 0 0,-1 1 0,-1-1 0,-7-19 0,10 32-28,0 0 0,0 0 0,0 0 0,0 0 0,-1 1 0,1-1 0,-1 0 0,1 0 0,-1 1 0,1-1 1,-1 1-1,0 0 0,0-1 0,1 1 0,-1 0 0,0 0 0,0 0 0,0 0 0,0 0 0,-4 0 0,2 1-7,1 0 0,0 0-1,0 0 1,-1 0-1,1 1 1,0-1 0,0 1-1,0 0 1,0 0-1,0 0 1,0 0 0,-5 4-1,-4 2-11,1 1-1,0 0 0,1 1 1,0 1-1,-17 19 1,7-2-28,2 0 0,0 2 1,2 0-1,1 1 1,2 0-1,0 1 0,-10 46 1,-41 234-211,29-45 71,30-197 123,7 130 0,0-181 21,0-1-1,1 0 1,0 0-1,2 0 1,0-1 0,1 1-1,14 27 1,-17-39-1,0 1 0,0-1 0,1 0 1,0 0-1,0 0 0,0-1 0,0 0 1,1 1-1,0-1 0,0-1 0,0 1 1,0-1-1,0 0 0,1 0 0,0 0 1,-1-1-1,1 0 0,0 0 0,0-1 1,0 1-1,0-1 0,0-1 0,0 1 1,12-1-1,-7-1 8,1-1 1,-2-1-1,1 1 0,0-2 1,0 1-1,-1-2 0,0 1 1,0-1-1,18-13 0,5-5 45,41-40-1,-68 57-36,227-227 145,-190 183-132,-3-2 1,68-114-1,-97 145 11,0-1 0,-2-1 0,-1 1 0,0-1-1,-2-1 1,-1 1 0,-1-1 0,0 0 0,-2 0 0,-1 0-1,-1-1 1,-1 1 0,-1 0 0,-1 0 0,-1 0 0,-2 1-1,0-1 1,-1 1 0,-1 1 0,-2-1 0,0 1 0,-1 1 0,-22-33-1,29 49-24,0-1-1,0 1 0,-1 0 0,0 0 0,0 0 0,0 0 1,0 1-1,-9-5 0,12 8-7,0 0 1,0 0-1,0 0 0,0 0 1,0 1-1,0-1 0,0 1 1,0-1-1,-1 1 0,1 0 1,0 0-1,0 0 0,0 0 1,-1 0-1,1 1 1,0-1-1,0 1 0,0-1 1,0 1-1,-1 0 0,1 0 1,0 0-1,1 0 0,-1 0 1,0 0-1,0 0 0,-2 3 1,-3 3-26,0 0 0,0 0 0,1 1 0,1 0 0,-1 0 0,1 0 0,1 1 0,-1 0 0,2 0 0,-5 13 0,0 7 1,1-1-1,-4 37 0,-11 371-158,21-353 161,5 120-52,-1-164-23,1 0 0,2 0 0,13 43 0,-17-75 55,1 0 0,0 0 0,0 0 0,0 0 0,1-1 0,0 1 0,0-1 0,0 0 0,1 0 0,0 0 0,0-1 0,1 0 0,6 6 0,-8-9 16,-1 0 1,1 0-1,-1 0 1,1-1 0,0 1-1,0-1 1,0 0-1,0 0 1,0 0 0,0 0-1,0-1 1,0 1-1,0-1 1,0 0 0,0-1-1,0 1 1,0-1-1,0 1 1,0-1 0,0 0-1,0-1 1,0 1-1,0-1 1,6-3-1,-1-1 31,0 0 0,0-1 0,0 0 0,-1-1 0,0 0 0,-1 0 0,1 0 0,10-17 0,3-10 33,17-38 0,-16 28-16,-3 0 0,-2-2 0,-1 0 0,-3 0 0,-2-1 0,-1-1 0,4-97 0,-26-334 119,7 411-66,-21-109 0,12 127 263,14 50-312,0 0 0,0 0 0,-1 0 0,1 0-1,0 1 1,-1-1 0,1 0 0,-1 0 0,1 0-1,-1 1 1,1-1 0,-1 0 0,1 1 0,-1-1-1,0 1 1,1-1 0,-1 0 0,0 1 0,0-1-1,1 1 1,-1 0 0,0-1 0,0 1 0,-1-1-1,1 2-2,0-1 0,0 0 0,-1 1-1,1-1 1,0 1 0,0-1 0,0 1-1,0-1 1,0 1 0,0 0 0,0 0 0,1-1-1,-1 1 1,0 0 0,0 0 0,0 0-1,1 0 1,-2 1 0,-5 11-17,0 1-1,1 0 1,1 0 0,0 0 0,1 0 0,0 1 0,-2 24-1,6-38 0,-15 98-401,5 1 0,4 0 0,5 0 0,4 0 0,4 0 0,4 0 0,38 149 0,-21-146-1572,17 25-1794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17:03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99 1712,'25'-32'4551,"-23"31"-4249,-1-1 0,0 0 0,1 1 0,-1-1 0,0 1 1,1 0-1,0-1 0,-1 1 0,1 0 0,0 0 0,0 0 0,-1 0 1,4-1-1,38-13 1005,-15 5-490,-20 6-648,0 0-1,0 1 0,1 0 0,-1 1 0,1 0 1,0 0-1,0 1 0,-1 0 0,1 0 0,0 1 1,0 0-1,0 1 0,0 0 0,-1 1 0,11 2 1,-8-2 34,0-1 1,1 0-1,-1 0 1,0-1-1,20-3 1,33 2 526,-59 1-696,0 1 0,0 0 0,0 0 0,0 1 0,0 0 0,0-1 0,-1 1 0,1 1 0,-1-1 0,9 6 0,-4-1 18,0 1 0,0 0 0,-1 0-1,0 1 1,0 0 0,-1 0 0,0 0-1,-1 1 1,0 1 0,0-1-1,-1 1 1,-1-1 0,1 1 0,-2 1-1,0-1 1,0 0 0,-1 1 0,1 21-1,-2 0 5,-2 0-1,-1 0 1,-2 0-1,-2 0 0,0 0 1,-2-1-1,-2 0 1,-19 44-1,12-36-33,13-29-9,-1 0 1,0-1 0,0 1 0,-1-1-1,-7 10 1,5-12 9,0 1-1,0-1 1,0-1-1,-1 0 1,0 0-1,-20 11 1,3-5 136,-44 15 0,29-11 95,2 1 0,-47 29 0,82-45-171,0-1 1,0 1-1,0-1 0,0 1 1,0-1-1,0-1 1,-1 1-1,1-1 1,0 1-1,-1-1 0,1 0 1,0-1-1,0 1 1,-1-1-1,1 0 1,0 0-1,0 0 1,0 0-1,0-1 0,0 0 1,0 0-1,-5-3 1,1 0 12,-1 0-1,1-1 1,0 0 0,1-1 0,-1 1 0,1-2 0,1 1 0,-9-12 0,0-2-47,2 0-1,1-1 1,-11-27 0,20 41-45,0 0-1,0-1 0,1 0 0,1 0 1,-1 1-1,1-1 0,1 0 1,0 0-1,0 0 0,0 0 1,1 0-1,4-13 0,-2 6 5,-1-1-1,0 0 0,-2-33 1,0 38-21,-1-1 1,1 1-1,1-1 1,1 1-1,-1 0 1,2 0-1,0 0 0,0 0 1,8-16-1,5-6-10,1 1 1,2 1-1,1 1 0,2 1 0,1 1 0,33-33 0,-54 60-42,1 0 0,-1 0 0,1 0-1,0 1 1,0-1 0,0 1 0,0 0 0,0-1-1,0 1 1,0 1 0,1-1 0,-1 0 0,0 1-1,1 0 1,-1 0 0,0 0 0,0 0 0,1 0-1,3 1 1,-6-1-42,0 1-1,0-1 1,0 1 0,0-1 0,0 1-1,0-1 1,0 1 0,0-1-1,0 1 1,0 0 0,-1 0-1,1-1 1,0 1 0,0 0-1,-1 0 1,1 0 0,0 0-1,-1 0 1,1 0 0,-1 0-1,1 0 1,-1 0 0,1 2-1,-1 0-172,0-1 0,0 1 0,0 0-1,0 0 1,-1 0 0,1 0-1,-1-1 1,0 1 0,0 0-1,0 0 1,0-1 0,0 1 0,-1-1-1,-1 3 1,-34 56-5208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17:18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1896 122 2577,'-6'-14'9633,"-9"2"-5175,-29-10-3923,6 3 437,28 12-761,-1 0 0,0 1 0,0 1 1,-1 0-1,1 1 0,-1 0 1,0 0-1,-16-2 0,8 3-66,1 1-1,-1 1 1,0 0-1,0 1 1,0 2-1,0 0 1,-30 7 0,-97 18 556,131-23-669,0 0 1,-22 10-1,24-8 39,-1-1 0,-23 6-1,29-11-13,0 1 0,0-1 0,0 0 0,0-1 0,0 0 0,0-1 0,-11-2 0,10 1-41,1 1 0,-1 1 1,0-1-1,0 2 0,1-1 1,-11 2-1,-55 2 15,51-2-35,-44 5 0,57-4-1,1 0 0,1 1 1,-1 0-1,-12 7 1,17-9 8,0 1 1,0-1-1,-1 0 1,1 0-1,0 0 1,-1-1-1,-9-1 1,-27 5-1,18 6-23,20-8 17,0 0 1,1-1-1,-1 1 1,0-1 0,0 0-1,0 0 1,-5 1-1,9-2 3,0 0-1,0 0 0,-1 0 1,1 0-1,0 1 0,0-1 1,0 0-1,0 0 1,0 0-1,-1 0 0,1 0 1,0 0-1,0 0 1,0 0-1,0 0 0,-1 0 1,1 0-1,0-1 0,0 1 1,0 0-1,0 0 1,0 0-1,-1 0 0,1 0 1,0 0-1,0 0 0,0 0 1,0 0-1,0 0 1,0-1-1,-1 1 0,1 0 1,0 0-1,0 0 0,0 0 1,0 0-1,0 0 1,0-1-1,0 1 0,0 0 1,0 0-1,0 0 1,0 0-1,0-1 0,0 1 1,0 0-1,0 0 0,0 0 1,0 0-1,0 0 1,0-1-1,0 1 0,0 0 1,0 0-1,0 0 0,-2 1 2,-1 2-2,-1-1-2,0 0 0,0 0 0,0 0 0,-1 0 0,1-1 0,0 0-1,-1 1 1,1-2 0,-1 1 0,1 0 0,-1-1 0,1 0 0,-1 0 0,-5-1 0,-31 4 0,-7 4-82,38-7 69,0 1 0,0 1 0,-19 5 0,-63 20-112,44-13 132,43-14-8,1 1-1,0 0 1,0 0 0,0 0 0,0 0 0,0 1-1,0 0 1,0 0 0,0 0 0,0 0 0,-4 4-1,-55 31-444,5 11 208,54-39-77,1-3 308,1 0 1,-1-1-1,1 1 1,0 0-1,0 1 0,1-1 1,0 0-1,0 0 1,0 1-1,1-1 1,0 0-1,0 1 0,3 10 1,2-10-39,-5-6 45,1-1 1,0 1 0,-1 0 0,1-1 0,-1 1 0,1 0-1,-1 0 1,1-1 0,-1 1 0,1 0 0,-1 0-1,0 0 1,1 0 0,-1 0 0,0 0 0,0 0-1,0-1 1,0 1 0,0 0 0,0 0 0,0 2 0,-1 0 2,-3-2 3,4 1-8,2-1 0,1 1 0,-1 0-1,1 0 1,-1 0 0,0 0 0,1 0 0,-1 0 0,0 1 0,-1-1 0,1 1-1,0 0 1,-1-1 0,1 1 0,-1 0 0,0 0 0,0 0 0,0 0-1,0 0 1,0 5 0,1 0 22,-13 37 28,6-31-36,4-11-13,0-1 1,1 1 0,-1-1 0,1 1 0,-1 0 0,1-1 0,0 1-1,0 0 1,0-1 0,1 1 0,-1 0 0,1-1 0,-1 1 0,2 2 0,2 13 0,-4-14 1,1 1 0,0-1 1,0 0-1,1 1 1,-1-1-1,1 0 0,3 7 1,-3-8 1,0 1 0,-1-1 1,1 1-1,-1-1 0,0 1 0,1 7 1,7 18 12,-7-26-16,-2-3 1,0-1 0,0 1-1,0 0 1,0 0 0,1 0 0,-1 0-1,0 0 1,0 0 0,0 0 0,0 0-1,0 0 1,0 0 0,0 0 0,0 0-1,0 0 1,0 0 0,0 0 0,0 0-1,1 0 1,-1 0 0,0 0-1,0 0 1,0 0 0,0 0 0,0 0-1,0 0 1,0 0 0,0 0 0,0 0-1,0 0 1,1 0 0,-1 0 0,0 0-1,0 0 1,0 0 0,0 0 0,0 0-1,0 0 1,0 0 0,0 0-1,0 0 1,0 0 0,0 0 0,0 1-1,0-1 1,0 0 0,0 0 0,0 0 11,0 0 1,0 0 0,0 0-1,0-1 1,0 1 0,0 0-1,0 0 1,0 0 0,0 0-1,0 0 1,0 0 0,0 0-1,0 0 1,0 0 0,0 0-1,0 0 1,0 0 0,0-1-1,0 1 1,0 0 0,-1 0 0,1 0-1,0 0 1,0 0 0,0 0-1,0 0 1,0 0 0,0 0-1,0 0 1,0 0 0,0 0-1,0 0 1,0 0 0,-1 0-1,1 0 1,0 0 0,0 0-1,0 0 1,0 0 0,0 0-1,0 0 1,0 0 0,0 0-1,0 0 1,0 0 0,-1 0-1,1 0 1,0 1 0,0-1-1,0 0 1,0 0 0,0 0 0,0 0-1,0 0 1,0 0 0,0 0-1,0 0 1,0 0 0,0 0-1,0 0 1,0 1 0,-9 18 13,2 0 0,-8 33 0,15-46-24,4-19 656,-5 9-625,-1 1 0,1 0 1,-1 0-1,0 0 0,0 0 1,0 0-1,-1 0 0,1 0 0,-1 1 1,-3-3-1,0-1-44,0 0 1,1 0 0,-1 0-1,1 0 1,0-1-1,1 0 1,0 0 0,0-1-1,0 1 1,1-1-1,0 1 1,-3-15 0,-5 3-10,5 13 12,4 9-21,-27-23-49,28 20 72,41 50-720,30 45 696,-65-88 32,-1 1 0,0 0 0,-1 0 0,0 0 0,3 10 0,9 13-40,-15-32 38,0 0 1,0 0-1,0 0 0,0 0 1,0 0-1,0 1 1,0-1-1,0 0 1,0 0-1,1 0 0,-1 0 1,0 0-1,1 1 1,-1-1-1,0 0 1,1 0-1,-1 1 0,1-1 1,-1 0-1,2-1 1,21-23-1,30-19-2,-39 35 5,-9 5 0,1 0 0,-1 0 0,1 0 0,-1 0 0,0-1 0,4-5 0,-5 5 111,-5 8-494,-13 16-1464,11-15 1368,0 0 0,-1 0-1,0 0 1,1 0 0,-1-1-1,0 1 1,-1-1-1,1 0 1,-1-1 0,-5 4-1,-34-3-3723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28:06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54 1200,'0'-9'10921,"35"-3"-8160,-33 10-2714,0 1 0,0 0-1,0 0 1,1-1 0,-1 1 0,0 1 0,0-1 0,1 0 0,-1 1 0,1-1-1,-1 1 1,0 0 0,1-1 0,-1 1 0,5 1 0,1-1-22,24-9 300,-28 8-295,0-1-1,0 1 1,0-1-1,0 1 1,0 1-1,6-2 1,95-1 770,-102 3-785,0 0-1,0 0 1,0 0-1,-1 0 1,1 1-1,0-1 1,0 1-1,0 0 1,0-1 0,-1 1-1,1 1 1,0-1-1,-1 0 1,1 1-1,-1-1 1,0 1-1,1-1 1,-1 1-1,0 0 1,0 0 0,0 0-1,3 5 1,9 3 17,-12-9-29,-1 0 0,1 0 0,0 1-1,-1-1 1,1 0 0,-1 0-1,1 1 1,-1-1 0,1 1 0,1 2-1,14 16 20,-15-18-17,0-1 1,0 1-1,-1 0 0,1-1 1,-1 1-1,1 0 0,-1 0 0,0 0 1,1 0-1,-1 0 0,0 0 1,1 3-1,17 34 66,14 69 23,-18-56-84,-10-41-7,-2 1 0,1-1 0,-1 1-1,-1 0 1,1 24 0,-2-20-73,-1-13 107,0-1 1,1 0-1,-1 1 1,0-1 0,0 1-1,-1-1 1,1 0-1,0 1 1,-1-1 0,0 1-1,1-1 1,-1 0-1,0 0 1,0 1 0,0-1-1,0 0 1,-1 0-1,1 0 1,-1 0 0,1 0-1,-1-1 1,0 1-1,1 0 1,-5 2 0,-29 34 27,32-36-17,0 0 0,0 0 0,-1-1 0,1 1 0,-1 0 1,1-1-1,-1 0 0,-6 2 0,6-3-36,0 1 0,0 0 0,1 1 1,-1-1-1,1 0 0,-1 1 0,1 0 1,-7 4-1,2 3-17,8-8 7,-1 0 0,1-1 0,-1 1 0,1 0 0,-1 0 0,1-1 0,-1 1-1,0 0 1,0-1 0,1 1 0,-1 0 0,0-1 0,0 1 0,0-1 0,1 1 0,-1-1 0,0 0 0,0 1 0,0-1 0,0 0 0,0 0 0,0 1 0,0-1 0,0 0 0,0 0 0,-1 0 0,-5-1 128,0 1 1,1 1 0,-1-1 0,1 1-1,-9 2 1,0 3-135,14-6 7,0 1 0,0-1-1,0 1 1,0-1 0,0 1 0,0-1 0,0 0 0,0 0 0,0 1-1,0-1 1,0 0 0,-1 0 0,1 0 0,0 0 0,0 0-1,0-1 1,0 1 0,0 0 0,0 0 0,0-1 0,-2 0 0,1 1 39,0-1 0,0 0 1,-1 1-1,1 0 1,0-1-1,0 1 0,-1 0 1,1 0-1,0 1 1,-3-1-1,3 1-26,0-1 1,1 0-1,-1 0 0,0 0 1,0 0-1,1 0 1,-1 0-1,0 0 0,0 0 1,1-1-1,-1 1 0,0-1 1,0 1-1,1-1 1,-1 0-1,1 1 0,-1-1 1,-2-2-1,-22-11 463,23 12-438,0 1 0,-1-1 0,1 1 0,0-1 0,0 0-1,0 0 1,0 0 0,-4-5 0,-19-14 50,23 20-85,0-1 1,1 0-1,-1 0 0,1 0 1,-1 0-1,1 0 1,0 0-1,0 0 1,0-1-1,0 1 1,-2-5-1,-29-38 546,28 37-522,0-1 0,1-1-1,0 1 1,0-1 0,1 1-1,-2-14 1,3 16 7,0 0-1,0 0 0,-1 0 1,-4-8-1,4 11-34,1 0-1,0-1 0,0 1 1,1 0-1,-1-1 0,1 1 1,0-1-1,0 0 1,0 1-1,1-1 0,0 0 1,0-9-1,2 4-12,-1 2 7,0 0-1,1 0 0,0 0 0,0 1 0,4-8 0,25-43-43,-28 54 28,1 1 1,-1 0-1,1-1 0,0 1 0,0 0 0,0 1 0,0-1 1,0 1-1,1 0 0,-1 0 0,7-2 0,25-14 33,-20 10 63,-13 9-323,-8 6-930,6-3-311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28:2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0 413 1776,'0'0'922,"12"-35"8847,-4 26-9063,12-9-37,6-6-6,41-29-1,-49 40-476,-9 7-69,0 0 1,1 0 0,-1 1 0,13-6 0,-3 3 38,-1-2 0,0 0 1,26-20-1,-27 18 77,0 0 0,1 2-1,30-15 1,68-9 408,-44 15-323,-45 11-238,1 2-1,0 0 1,0 2 0,1 1-1,34 0 1,-48 2 55,1 0 0,-1-2 0,23-6 0,-25 6-104,-1 0 0,1 0 0,0 1-1,0 1 1,0 0 0,15 1 0,101 6 133,10 1-40,-136-6-120,0 0 0,0 0 0,0 0 1,0 0-1,0 1 0,0-1 0,0 1 0,-1 0 0,1 0 0,0 0 0,2 3 1,21 12 76,-9-10-7,1-1 1,1 0-1,35 4 1,-5 0 113,-42-8-159,0 1 0,0 0-1,-1 0 1,1 1 0,-1 0-1,0 0 1,0 0 0,0 1-1,8 8 1,-11-10-13,-1 0 0,1 0-1,-1 0 1,0 0 0,0 0 0,0 1-1,0-1 1,-1 1 0,1-1-1,-1 1 1,0-1 0,0 1 0,0 0-1,0 5 1,5 74 166,-6-80-174,-2-2-2,1 1-3,1 5 5,-1 0 0,0 0 0,0 0 0,-1-1 0,0 1 0,0-1 0,-1 1 0,0-1 0,-4 8 0,3-9 14,2-4-22,1 1 1,-1-1-1,1 1 1,0 0 0,0 0-1,-1-1 1,1 1-1,0 0 1,0 0 0,1 0-1,-1 0 1,0 0-1,1 0 1,-1 4 0,0 3-1,0 1 1,-1 0 0,0-1 0,0 1 0,-1-1-1,-1 0 1,1 0 0,-1 0 0,-10 15 0,10-16 10,3-7-13,1 0 1,-1-1 0,1 1 0,0 0-1,-1 0 1,1 0 0,0 0-1,0 0 1,0 0 0,0 0 0,0 0-1,0 0 1,0 0 0,0 0-1,0 0 1,1 2 0,5-15-143,0 1 251,-6 11-103,1 0-1,-1-1 1,0 1-1,0 0 1,0 0-1,0 0 1,0 0-1,0 0 1,0 0-1,0 0 1,0 0-1,0 0 1,0-1-1,0 1 1,0 0-1,0 0 1,1 0 0,-1 0-1,0 0 1,0 0-1,0 0 1,0-1-1,0 1 1,0 0-1,0 0 1,0 0-1,0 0 1,-1 0-1,1 0 1,0 0-1,0-1 1,0 1-1,0 0 1,0 0-1,0 0 1,0 0-1,0 0 1,0 0 0,0 0-1,0 0 1,0 0-1,0-1 1,0 1-1,-1 0 1,1 0-1,0 0 1,0 0-1,0 0 1,0 0-1,0 0 1,0 0-1,0 0 1,0 0-1,-1 0 1,1 0-1,0 0 1,-1 0 24,0-1 0,-1 1 0,1 0 0,0-1 0,0 1-1,0 0 1,0-1 0,0 0 0,0 1 0,0-1 0,0 0 0,0 1 0,0-1 0,0 0 0,0 0 0,0 0 0,-1-1 0,-19-26 31,18 23-63,-1-1 0,1 1 0,-1 0 0,0 1 1,-1-1-1,-6-5 0,10 9 2,0 0 1,0 0-1,0 0 1,0 0-1,1 0 1,-1 0 0,0 0-1,0 0 1,1 0-1,-1-1 1,1 1-1,-1 0 1,1-1-1,-1 1 1,1 0 0,0-1-1,0 1 1,-1 0-1,1-3 1,-3-13-50,-8 7 155,11 10-109,0 0 0,0 0 0,0 0 0,0 0 0,0 0 0,0 0 1,0-1-1,-1 1 0,1 0 0,0 0 0,0 0 0,0 0 0,0 0 0,0 0 0,0 0 1,0 0-1,-1 0 0,1 0 0,0 0 0,0 0 0,0 0 0,0 0 0,0 0 0,0 0 1,0 0-1,-1 0 0,1 0 0,0 0 0,0 0 0,0 0 0,0 0 0,0 0 0,0 0 1,-1 0-1,1 0 0,0 0 0,0 0 0,0 0 0,0 0 0,0 1 0,0-1 0,0 0 1,0 0-1,0 0 0,-1 0 0,1 0 0,0 0 0,0 0 0,0 0 0,0 0 1,0 1-1,0-1 0,0 0 0,0 0 0,0 0 0,0 0 0,0 0 0,0 0 0,0 1 1,0-1-1,0 0 0,0 0 0,0 0 0,0 0 0,0 0 0,0 0 0,0 0 0,0 1 1,0-1-1,0 0-8,0 1 1,0 0 0,0-1-1,0 1 1,1-1 0,-1 1-1,0-1 1,0 1-1,0-1 1,0 1 0,1-1-1,-1 1 1,0-1 0,1 1-1,-1-1 1,0 1 0,1-1-1,-1 0 1,0 1-1,1-1 1,-1 1 0,1-1-1,-1 0 1,1 0 0,-1 1-1,1-1 1,0 0 0,4 3 15,0 0 1,-1 1-1,1-1 1,-1 1 0,1 0-1,-1 0 1,-1 0-1,1 0 1,4 7 0,20 22 16,18 5 13,-30-29-26,-15-9-7,0 1 0,1-1 0,-1 1 0,0 0 0,0-1 0,1 1 0,-1 0 1,0 0-1,0 0 0,0-1 0,0 1 0,0 1 0,0-1 0,0 0 0,-1 0 0,3 2 0,-3-2-1,1 0 0,-1 0 0,1 0 0,0 0 1,0-1-1,-1 1 0,1 0 0,0-1 0,0 1 0,0 0 0,0-1 0,0 1 1,0-1-1,0 0 0,0 1 0,0-1 0,0 0 0,1 1 0,-2-1 1,0 0-1,0-1 1,0 1-1,0 0 1,-1 0 0,1 0-1,0 0 1,0 0-1,0 0 1,0-1-1,0 1 1,0 0-1,0 0 1,0 0-1,0 0 1,0-1 0,0 1-1,0 0 1,0 0-1,0 0 1,0 0-1,0-1 1,0 1-1,0 0 1,0 0-1,0 0 1,0 0-1,0-1 1,0 1 0,0 0-1,0 0 1,0 0-1,0 0 1,0-1-1,0 1 1,1 0-1,-1 0 1,0 0-1,0 0 1,0 0 0,0 0-1,0-1 1,0 1-1,1 0 1,-1 0-1,0 0 1,0 0-1,0 0 1,0 0-1,0 0 1,1 0 0,-1 0-1,0 0 1,0 0-1,0 0 1,0 0-1,1 0 1,-1 0-1,0 0 1,1-1 2,-1-1 1,1 1-1,-1 0 0,1 0 1,0 0-1,-1 0 0,1 0 1,0 0-1,0 0 0,-1 0 1,1 0-1,0 0 1,0 0-1,0 1 0,0-1 1,1 0-1,0 0 0,-1 1-1,35-24 28,19-13 30,-50 33-55,1 1 0,0-1 0,0 1 0,0 1 0,0-1 0,0 1 0,11-2 0,13-7 13,-29 11-8,1-1 0,-1 0-1,0 1 1,1-1 0,-1 0 0,0 1 0,1 0-1,-1-1 1,0 1 0,1 0 0,-1 0 0,1 0-1,-1 0 1,1 0 0,-1 0 0,1 0 0,-1 0-1,0 0 1,3 1 0,-8 6-638,0-1-1,-1 0 1,0 0-1,0 0 1,0 0-1,-1-1 1,-8 6 0,0 1-741,-68 56-4941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29:40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77 5473,'8'-4'8021,"26"-12"-5750,-24 15-1997,-1 1 0,1 0 0,-1 0 0,0 1 0,1 0 0,16 4 0,21 3 308,-7-5 65,-1-3-1,69-6 1,78-24 540,-112 16-777,-1 3-1,86-1 1,-104 15-149,0 2 1,57 13 0,-52-7 231,85 4 0,36-6 211,68 0-273,-223-9-417,-1 2-1,1 0 1,-1 1 0,1 2 0,-1 0 0,0 2 0,25 10-1,-27-8 11,1-1 0,0-2 0,1 0 0,0-2 0,0 0 0,0-2 0,0-1 0,0-1-1,0-1 1,28-4 0,-50 4-25,0 1-1,0-1 1,-1 1 0,1 0-1,0 0 1,0 0-1,-1 1 1,1-1-1,0 1 1,0-1 0,-1 1-1,1 0 1,0 0-1,-1 0 1,1 1 0,-1-1-1,0 0 1,4 3-1,-4-2 5,-1 0-1,1 0 0,-1 1 0,1-1 1,-1 0-1,0 1 0,0-1 0,0 0 1,0 1-1,0 0 0,0-1 0,-1 1 0,1-1 1,-1 1-1,0 4 0,0 3 12,-1 0 1,0 0-1,-1 0 0,0 0 1,-1 0-1,0 0 0,0-1 0,-8 16 1,2-7-2,-11 19 36,13-26-45,0-1 0,-10 24 0,-5 8 2,11-21-5,1 0 1,-13 39 0,15-40-1,-1-1-2,0-1 0,-2 0 0,0 0-1,-1-1 1,-23 25 0,18-23-1,2 1 0,0 0 0,-18 36 1,-26 38-6,58-91 7,-6 10-1,-1 0 1,0-1 0,-10 12 0,-23 24 13,19-21-2,-2-1 1,-44 39 0,61-60 2,0 0 1,-1 0-1,1-1 1,-1 0-1,0-1 1,-1 0-1,1 0 1,-1-1 0,1 0-1,-1 0 1,-9 0-1,-11 0 16,-58-5 0,47 0-15,-109-12 2,88 7-6,-63 0 0,72 11-6,0 2 0,1 3 0,0 2 0,-86 28 0,90-25 2,-35 12 1,2 7-8,-101 36 18,163-62-4,9-2 6,0 0 0,-1-1 0,0-1 1,-18 3-1,-55-19 653,18 11-616,42-4 95,11 2-60,1-1 1,-1 0-1,-17-12 1,19 10-91,-1 1-1,-1 1 1,-19-9 0,15 10 5,0 1-1,0 1 1,0 0-1,-21 0 1,12 1-1,22 1 2,0 0 0,0 0 0,0 0 0,0 0 0,0 0 0,0-1 0,1 0 0,-1 1 0,0-1 0,1 0 0,-1 0 0,1 0 0,0-1 0,0 1 0,0-1 0,0 1 0,0-1 0,0 0 0,1 1 0,-2-5 0,-5-9 50,1-1 0,-7-24 1,9 27-33,1 1-31,1 0-1,1-1 1,0 1 0,1-1 0,0 1-1,1-1 1,1 0 0,0 1-1,1-1 1,0 1 0,7-22 0,6-11-32,40-83 0,-35 87 47,8-19-11,-11 28 1,-2-1 0,-1 0 0,-1-1 0,8-42 0,-17 53-12,-4 19 2,1-1 0,0 1 1,0-1-1,0 1 1,1-1-1,0 1 0,0 0 1,0 0-1,1 0 0,-1 0 1,1 0-1,6-7 1,30-36-60,41-47-88,-68 79 129,-13 35-3456,1-18 3175,0-1 230,0 1 1,0-1-1,0 0 0,0 0 0,0 0 1,0 1-1,0-1 0,0 0 1,0 0-1,0 1 0,0-1 1,0 0-1,0 0 0,0 1 0,0-1 1,0 0-1,0 0 0,0 0 1,0 1-1,0-1 0,-1 0 1,1 0-1,0 0 0,0 1 0,-2 0-629,2-1 630,0 0-1,0 0 0,0 0 0,-1 0 1,1 0-1,0 0 0,0 1 1,-1-1-1,1 0 0,0 0 1,0 0-1,-1 0 0,1 0 0,0-1 1,0 1-1,-1 0 0,1 0 1,0 0-1,0 0 0,0 0 1,-1 0-1,1 0 0,0-1 0,-28-12-5895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29:42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1 627 5681,'3'0'10588,"17"0"-9831,62-8 1292,34-5-710,1 4 0,129 9 0,-195 4-1111,53 5 287,0-5 1,140-12 0,277-80 228,263-33-532,-56 1 487,-173 23-305,214-4 281,-70 60 171,-657 40-764,366-34 373,-406 35-454,1-1-1,-1 1 0,0 0 1,0-1-1,0 1 1,0 0-1,1 1 1,-1-1-1,0 0 0,0 0 1,0 1-1,0 0 1,0-1-1,0 1 1,0 0-1,0 0 0,0 0 1,0 0-1,0 0 1,-1 1-1,1-1 1,0 0-1,1 3 0,9 5-26,20 16 23,-16-11 9,-1-2-1,2 0 0,0 0 1,0-2-1,1 0 1,0-1-1,20 6 0,-17-7 7,13 2 70,-34-10-81,0 0 0,0 0 0,1 0 1,-1 0-1,0 0 0,0 0 0,0 0 1,0 0-1,0 0 0,0 1 0,0-1 1,0 0-1,0 0 0,0 0 0,0 0 1,0 0-1,0 0 0,0 0 0,0 0 1,0 0-1,0 0 0,0 0 1,0 0-1,0 0 0,0 0 0,0 0 1,0 0-1,0 1 0,0-1 0,0 0 1,0 0-1,0 0 0,0 0 0,11 4 91,3 1-160,-14-5 53,0 0 1,0 0-1,0 0 0,0 0 0,0 0 0,0 0 0,0 0 0,0 0 1,-1 0-1,1 0 0,0 0 0,0 0 0,0 0 0,0 0 0,0 0 0,0 1 1,0-1-1,0 0 0,0 0 0,0 0 0,0 0 0,0 0 0,0 0 0,0 0 1,0 0-1,0 0 0,0 0 0,0 0 0,0 0 0,0 1 0,0-1 1,0 0-1,0 0 0,-8 0-686,2 0-652,0 0 0,1 0 0,-1-1 1,0 0-1,-9-2 0,-29-10-4663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1:55:05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686 2 296,'27'3'890,"-27"-3"-882,1 0-1,-1 1 1,1-1 0,0 0-1,-1 1 1,1-1 0,-1 0 0,1 1-1,-1-1 1,1 1 0,-1-1-1,1 0 1,-1 1 0,1 0-1,-1-1 1,1 1 0,-1-1-1,0 1 1,0-1 0,1 1 0,-1 0-1,0-1 1,0 1 0,1 0-1,-1-1 1,0 1 0,0 0-1,0-1 1,0 1 0,0 0-1,0-1 1,0 1 0,0 0 0,0-1-1,-1 1 1,1 0 0,0-1-1,0 1 1,-1 1 0,-10 19 26,10-21 3,1 1 0,0-1 0,0 1-1,-1 0 1,1-1 0,0 1-1,-1-1 1,1 1 0,0-1 0,-1 1-1,1-1 1,-1 1 0,1-1 0,-1 1-1,1-1 1,-1 1 0,1-1 0,-1 0-1,1 1 1,-1-1 0,0 0 0,1 0-1,-1 1 1,1-1 0,-1 0-1,0 0 1,1 0 0,-1 0 0,0 0-1,1 0 1,-1 0 0,-1 0 197,2-1-136,0 1 1,0 0 0,-1 0-1,1-1 1,0 1-1,0 0 1,0 0 0,0-1-1,0 1 1,0 0 0,0-1-1,0 1 1,0 0-1,0 0 1,0-1 0,0 1-1,0 0 1,0-1-1,0 1 1,0 0 0,0 0-1,2-4 1283,-1 4-1283,-1 0 1,18-14 359,8-6-465,-25 19 6,0 0 0,0 0 0,0 0 0,0 0 0,1 0 0,-1 1 0,0-1 0,1 0 1,-1 1-1,1-1 0,-1 1 0,1-1 0,-1 1 0,1 0 0,-1-1 0,1 1 0,-1 0 0,1 0 0,-1 0 0,1 0 0,-1 0 0,1 1 0,-1-1 0,1 0 0,-1 1 0,1-1 0,-1 1 0,2 0 0,-1 0-23,-1-1 1,0 1-1,0-1 0,1 0 0,-1 0 1,0 1-1,1-1 0,-1 0 0,0 0 1,1-1-1,-1 1 0,0 0 0,0 0 1,1-1-1,-1 1 0,32-10 14177,-44 14-9910,-22 3-4306,14-4 80,-1 0 0,1 2 0,0 0 0,1 1 0,0 1 0,0 1 0,0 1 0,1 0 0,0 1 0,0 1 0,1 0 0,1 1 0,0 1 0,1 0 0,0 1 0,1 1 0,-17 24 0,21-23 15,0 1 1,2-1 0,-1 1-1,2 0 1,-8 36 0,-2 2 72,3-19-23,1 1-1,2 0 0,2 0 1,1 1-1,-2 64 0,7-16 150,-1-52-187,2 1-1,2 0 0,1-1 0,2 1 1,9 36-1,1-17 7,3-1 0,26 56 1,-33-80-18,0 0 0,-2 1 0,-1-1 1,5 54-1,-10-72-15,2 21 24,9 86 156,-12-103-174,-1 0 0,-1 0 1,0 0-1,-2 0 0,-6 26 0,-20 62 176,-14 44 159,-21 8-76,37-93-214,18-44-30,0-1 0,-1-1 0,0 1-1,-18 19 1,-57 56 274,61-67-218,10-9 15,-2 0 0,0-1 0,-1 0 0,-1-2 0,-35 21 0,42-31-7,8-2 26,7-1 57,10-2-418,5 1-184,1 7 421,-1 0-1,1 2 1,-1 0 0,-1 1-1,0 1 1,0 1-1,-1 1 1,21 17 0,-33-25 6,0 1 1,0-1-1,0 1 1,0 0-1,-1 0 1,0 1-1,0-1 1,-1 1-1,1 0 1,-1 0-1,0 0 0,2 8 1,0 4 17,-1 1 1,-1-1 0,-1 1-1,0 36 1,-11 75 49,2-61-42,-38 307 60,37-320-34,3 1 0,2-1-1,2 1 1,11 84 0,-6-105-45,-2-13-13,11 44 1,-8-44-1,-1 1 0,1 38 1,2 9 53,56 212 716,-38-186-626,-9-39-11,34 78 0,-14-31-81,5 12 13,-22-70-68,-15-33 6,1 0 0,1-1 0,0 0 0,1 0 0,15 20 0,0-6 32,1 4 15,2-1 0,29 26-1,-32-34 14,27 33-1,5 6 19,-51-57-77,1 0 1,0-1 0,0 1 0,0-1 0,1 0 0,-1 0-1,8 3 1,36 34 198,-40-35-125,-13-4-123,3-2-138,0 1-1,0 0 0,0 0 0,0 0 0,-1 1 0,1-1 0,0 0 0,0 1 1,0 0-1,-2 0 0,-45 28-2594,-95 58-2653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29:4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1 5681,'-7'-1'16344,"11"8"-16034,-1 0 0,1 0 0,0-1 1,0 0-1,1 0 0,0 0 0,6 6 1,15 20-185,130 191 168,-151-215-283,1 0 0,-2 1 0,1 0 0,4 14 0,-8-21-3,0 0 1,-1 0-1,1 0 0,-1 1 1,1-1-1,-1 0 1,0 0-1,0 0 1,0 1-1,0-1 1,0 0-1,-1 0 1,1 1-1,-1-1 0,1 0 1,-1 0-1,0 0 1,0 0-1,0 0 1,0 0-1,0 0 1,0 0-1,-1 0 0,1-1 1,-3 3-1,-95 74 138,8-7-142,-211 189-14,287-249-1097,26-24-3120,9-9 293,34-45-4113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46:44.6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158 262 5361,'-8'-14'7150,"-9"26"-5206,-13 27-1993,19-17 109,1-1 1,1 1-1,1 0 1,1 1-1,-6 34 1,-12 120 373,13-59-177,4 120 0,9-196-248,2-1 0,2 0 0,1 0-1,2 0 1,2-1 0,24 61 0,-30-91-17,0 0-1,1 0 1,1-1-1,-1 1 1,2-1-1,-1 0 1,1-1-1,1 0 1,-1 0-1,1 0 1,1-1-1,-1-1 1,1 1-1,0-1 1,1-1-1,0 1 1,11 3-1,-19-8 13,0 0 0,0-1 0,0 1 0,0-1 0,1 1 0,-1-1 1,0 0-1,0 0 0,1 0 0,-1 0 0,0 0 0,0-1 0,1 1 0,-1-1 0,0 1 0,0-1 0,0 0 0,0 0 0,0 0 1,0 0-1,0 0 0,0 0 0,0-1 0,0 1 0,-1 0 0,1-1 0,-1 0 0,1 1 0,1-3 0,2-5 62,1 0 0,-2 0-1,1-1 1,-1 1 0,3-13-1,-5 15-34,21-62 185,-4-1 0,-2-1 0,-4 0 0,7-113-1,-18 137-113,-3 1 0,-1 0 0,-3-1 0,-1 2 0,-2-1 1,-3 1-1,-1 0 0,-24-55 0,32 91-66,0 1 0,-1-1 0,1 1 0,-2 0 0,0 0 1,-6-8-1,10 15-25,1-1 1,0 1 0,0-1-1,-1 1 1,1 0 0,-1 0-1,1 0 1,-1 0 0,0 0-1,1 0 1,-1 0 0,0 0-1,0 1 1,1-1 0,-1 1-1,0-1 1,0 1 0,0 0-1,0-1 1,0 1 0,0 0-1,0 0 1,1 0 0,-1 1-1,0-1 1,0 0-1,0 1 1,0-1 0,0 1-1,1 0 1,-1 0 0,0 0-1,1-1 1,-1 2 0,0-1-1,1 0 1,-3 2 0,-7 8-22,1 1 0,0 0 0,1 1 1,0-1-1,1 2 0,1-1 0,0 1 0,0 0 1,-5 21-1,-2 9 0,-13 84 0,15-43 0,4 1 0,4 0 0,3 1-1,4-1 1,4 0 0,4 0-1,4-1 1,3-1 0,55 157 0,-64-220-15,0 0 0,1-1 0,1 0 0,1-1 0,16 20 1,-22-31 1,0-1 1,0 0-1,1-1 0,0 0 1,0 0-1,0 0 1,1-1-1,0 0 1,0-1-1,0 1 1,1-2-1,-1 1 1,1-1-1,0 0 1,11 1-1,-15-4 21,0 0-1,0 0 1,0 0-1,0-1 1,0 0 0,0 0-1,0 0 1,-1-1-1,1 1 1,0-1-1,-1 0 1,1-1 0,-1 1-1,0-1 1,0 0-1,0 0 1,0 0-1,-1 0 1,1-1 0,-1 1-1,5-7 1,6-8 20,-1-1 1,-1 0 0,13-29 0,36-90 28,-5-3 1,71-286-1,-92 267-35,17-193 0,-49 321 9,-1-1-1,-2 0 0,-5-46 0,-1 26 37,5 38-43,-10-81 140,9 83-58,-1 0 0,-1 0-1,0 0 1,0 1 0,-11-21-1,14 31-72,0 1-1,0-1 1,0 0 0,0 0-1,0 1 1,-1-1-1,1 0 1,0 1-1,-1-1 1,0 1-1,1 0 1,-1 0-1,1-1 1,-1 1-1,0 0 1,0 0-1,0 1 1,0-1-1,0 0 1,0 0-1,0 1 1,0 0-1,0-1 1,0 1 0,0 0-1,0 0 1,0 0-1,0 0 1,0 0-1,0 0 1,0 1-1,0-1 1,0 1-1,0 0 1,0-1-1,0 1 1,0 0-1,-3 2 1,-3 2-29,0 1 0,0 0 0,1 0 0,0 1 0,0 0 0,-11 15 0,-7 12-6,1 1 0,2 2 1,2 0-1,1 1 0,2 1 0,-18 63 1,21-48 7,2 0 0,2 1 0,3 1 0,0 87 0,9-23-20,17 122 0,-9-175-19,3 0 1,3-1-1,31 85 1,-39-129-28,2-1 0,0 0 0,1 0 0,1-1 0,24 32 0,-28-43 9,1 0 1,0 0-1,0-1 1,1 0-1,0-1 1,0 0-1,1 0 0,0-1 1,0-1-1,0 0 1,1 0-1,15 4 1,-21-8 51,0 0 0,0-1 1,0 1-1,0-1 1,-1 0-1,1-1 1,0 0-1,0 1 0,0-2 1,-1 1-1,1-1 1,-1 0-1,1 0 1,-1 0-1,1-1 1,-1 1-1,0-2 0,0 1 1,4-4-1,5-5 19,-1 0 0,0 0 1,-1-1-1,-1-1 0,11-15 0,12-22 47,-3-1 0,-2-1 0,-3-1 1,-2-2-1,-2 0 0,14-60 0,-18 41 84,-3-1 0,-4 0 0,-3 0-1,-2-101 1,-6 126-72,-7-163 108,4 175-34,-2 1 0,-2-1 0,-16-53 0,21 86-88,0 1-1,0 0 1,-1 0 0,1 0 0,-1 0 0,0 1-1,0-1 1,-5-5 0,7 10-47,0-1-1,0 0 1,0 0-1,0 1 1,0-1 0,0 0-1,0 1 1,0-1-1,0 1 1,0-1 0,0 1-1,0 0 1,0-1-1,0 1 1,-1 0 0,1 0-1,0 0 1,0 0-1,0 0 1,0 0-1,-1 0 1,1 0 0,0 0-1,0 1 1,0-1-1,0 0 1,0 1 0,0-1-1,0 1 1,0-1-1,0 1 1,0-1 0,0 1-1,0 0 1,0 0-1,0-1 1,0 1-1,0 0 1,1 0 0,-1 0-1,0 0 1,1 0-1,-1 0 1,0 1 0,-12 20-57,1 0-1,1 0 1,0 1 0,2 0 0,-12 48 0,14-48 41,-57 252-75,-28 448 48,88-678 17,3-1 0,5 72 0,0-66 16,-2-28 2,1 29-24,13 62 0,-14-100 4,1 0 1,1 1 0,0-1-1,0-1 1,2 1 0,0 0-1,0-1 1,1-1 0,0 1-1,11 12 1,-15-21 6,0 0 0,0 0 1,0 0-1,0-1 0,1 0 0,-1 1 0,1-1 0,-1 0 1,1-1-1,0 1 0,0-1 0,0 1 0,0-1 1,0 0-1,0-1 0,0 1 0,0-1 0,0 0 0,0 1 1,0-2-1,1 1 0,-1-1 0,0 1 0,0-1 0,0 0 1,0 0-1,0-1 0,-1 1 0,1-1 0,0 0 0,6-4 1,5-4 17,-1-1 0,0 0 1,0-1-1,-1 0 0,-1-1 0,12-16 1,30-44 38,54-95 0,29-62 17,170-323 34,-301 542-92,12-23 13,-2-1 0,-1-1 0,-1 0 0,17-75 1,-25 81 81,0 0 0,-2-1 0,-1 1 0,-2-1 1,-1 0-1,-1 0 0,-10-59 0,9 83-36,0 0-1,0 0 0,0 0 1,-1 1-1,0 0 0,-1-1 1,1 1-1,-1 0 0,0 0 1,-9-9-1,11 13-45,0 0 0,-1 1 0,1-1-1,0 0 1,0 1 0,-1 0 0,1 0 0,-1-1 0,1 1-1,-1 1 1,0-1 0,1 0 0,-1 1 0,0-1 0,1 1-1,-1 0 1,0 0 0,0 0 0,1 0 0,-1 0 0,0 1-1,1-1 1,-1 1 0,0 0 0,1 0 0,-1 0 0,1 0-1,-1 0 1,1 0 0,-1 1 0,-1 1 0,-11 8-20,1 1 1,0 0-1,1 0 1,0 1-1,1 1 1,0 1-1,1-1 1,-16 31-1,0 6-9,-31 84-1,26-47-7,-34 150 0,53-172 14,3-1 0,3 2-1,2 72 1,5-116-10,2-1-1,0 1 0,2-1 1,1 0-1,0 0 0,1 0 0,10 21 1,-11-31-19,1-1 0,0 0 1,1 0-1,0 0 0,0-1 1,1 1-1,1-2 0,-1 0 0,2 0 1,-1 0-1,1-1 0,0 0 1,19 10-1,-21-15 11,-1 0 0,1 0 1,0-1-1,0 1 0,0-2 0,0 1 1,0-1-1,0-1 0,0 1 1,0-1-1,1-1 0,-1 1 0,0-1 1,0-1-1,0 0 0,0 0 0,0 0 1,-1-1-1,1 0 0,-1-1 0,14-8 1,-3 0 20,0 0 0,-1-2 0,0 0 0,-1-1 0,0-1 0,-2 0 0,14-20 0,8-17 15,-3-1 1,-2-2-1,-2-2 1,-3 0-1,-3-2 1,-2 0-1,14-70 1,-23 69 10,-2-1 1,-3 1-1,-3-1 1,-3-1 0,-2 1-1,-3 0 1,-2 1-1,-4-1 1,-2 1-1,-21-64 1,26 102-6,-1 0 1,0 1-1,-2-1 1,-1 2 0,-1 0-1,-23-33 1,32 50-8,0 0 0,-1 1 0,1-1 0,-1 1 0,0 0 0,0-1 0,0 2 0,0-1 0,0 0 0,-1 1 1,1 0-1,-1 0 0,0 1 0,1-1 0,-1 1 0,0 0 0,-9-1 0,8 2-8,0 1 0,1-1 0,-1 1 1,0 1-1,1-1 0,-1 1 0,1 0 0,-1 0 0,1 1 0,0-1 0,0 1 1,0 0-1,0 1 0,-8 7 0,-3 5-15,0 0 1,1 2-1,1 0 1,1 0-1,1 2 1,0-1-1,2 2 1,0-1-1,1 1 1,-11 43-1,2 4-4,4 0 0,-8 93 0,13 6 9,13 185 1,-4-320-2,2-1-1,1 1 1,2-1 0,1 0-1,12 38 1,-14-56 0,9 33-33,2 0 0,41 86 0,-46-115 6,0-1 1,0 0 0,2-1 0,21 24 0,-25-32 8,0 1 0,1-1 1,0 0-1,0-1 0,0 0 0,1-1 0,0 0 1,0 0-1,12 3 0,-14-6 24,0-1-1,0 0 1,0 0-1,0 0 1,1-2-1,-1 1 1,0-1-1,0 0 1,0 0-1,0-1 1,0 0-1,0 0 1,0-1-1,-1 0 1,1-1-1,-1 0 1,0 0-1,10-8 1,9-6 22,-2-2 1,-1-1 0,31-33-1,152-189 123,-161 181-99,-2-2 1,38-79-1,-69 117 10,0 0 0,-2 0 0,-1-2 0,-2 1 0,0-1-1,-2 0 1,3-52 0,-7 60-17,-2 0-1,0 0 0,-1 0 0,-1 0 1,-1 0-1,0 0 0,-2 1 1,0 0-1,-1 0 0,-1 1 1,-17-29-1,23 44-21,0 0 1,0 0-1,0 0 1,0 0-1,-1 0 0,1 1 1,-1-1-1,0 1 0,0 0 1,0-1-1,0 1 1,-5-2-1,6 3-8,0 1 0,0-1 0,-1 1-1,1 0 1,0 0 0,0 0 0,0 0 0,0 0 0,0 0 0,-1 1 0,1-1 0,0 1-1,0-1 1,0 1 0,0 0 0,0 0 0,0 0 0,0 0 0,0 0 0,1 0-1,-1 0 1,0 1 0,-1 1 0,-9 8-16,1 1-1,0 0 1,0 0 0,2 1-1,-1 1 1,2 0 0,-14 28-1,1 5-3,-18 64 0,19-47-14,3 1 0,3 1 0,3 1 0,3-1 0,2 1 0,4 68 0,4-110-16,1 0-1,1 0 1,13 42-1,-15-58 27,1-1 0,1 1-1,-1-1 1,1 0 0,0 0 0,1 0-1,0-1 1,0 1 0,1-1 0,0 0 0,0-1-1,1 1 1,11 8 0,-14-13 13,0 0 1,0 0-1,1-1 1,-1 1-1,0-1 1,1 0-1,-1 0 1,1-1-1,0 1 1,-1-1-1,1 0 1,-1 0-1,1 0 1,-1-1-1,1 0 1,-1 0-1,1 0 1,-1 0-1,1-1 1,-1 1-1,0-1 1,0 0-1,0-1 1,0 1 0,4-4-1,10-7 21,-1-1-1,0 0 1,26-31 0,-42 43-15,62-75 80,-3-3 0,-3-2 0,46-91 0,-63 99 43,56-139 1,-82 174-40,-2-1 0,-1 0-1,-2-1 1,-2 0 0,3-62-1,-10 94-57,1 1 16,0 0 0,-1-1 0,-1 1 0,1 0 0,-1 0 0,0 0 0,-1 0 0,0 0 0,0 0 0,-5-9 0,7 16-29,-1 0 0,0 0-1,1 0 1,-1 0 0,0 1 0,0-1-1,0 0 1,1 0 0,-1 1-1,0-1 1,0 0 0,0 1 0,0-1-1,0 1 1,-1-1 0,1 1-1,0-1 1,0 1 0,0 0 0,0 0-1,0 0 1,-1-1 0,1 1-1,0 0 1,0 1 0,0-1 0,0 0-1,-1 0 1,1 0 0,0 1-1,0-1 1,0 0 0,0 1 0,0-1-1,0 1 1,0-1 0,0 1-1,0 0 1,0 0 0,0-1 0,0 1-1,-1 2 1,-5 3-8,0 0-1,0 1 1,1 0-1,-6 10 1,-10 16-21,1 1 0,2 0 1,2 2-1,1 0 0,-20 71 1,12-16-41,-15 125 0,12 14-59,25-190 87,1-1 1,2 1 0,11 68-1,-11-101 13,0 0 0,1-1 1,0 1-1,0-1 0,1 0 0,0 0 0,0 0 0,0 0 0,1 0 0,0-1 0,0 0 0,6 7 0,-7-9 11,0-1-1,0 0 1,0 0-1,0 0 0,0 0 1,0-1-1,1 1 0,-1-1 1,1 0-1,-1 1 1,1-2-1,-1 1 0,1 0 1,0-1-1,-1 0 0,1 0 1,0 0-1,-1 0 0,1 0 1,0-1-1,-1 0 1,1 1-1,4-3 0,5-2 15,1 0-1,-1-1 1,0-1-1,0 0 0,18-14 1,56-52 112,-65 54-91,103-96 128,-4-5 0,154-200 0,-252 289-139,-1 0 1,33-66 0,-49 84 8,0 1 0,-2-2 0,1 1 0,-2-1 1,0 1-1,0-1 0,-1 0 0,-1 0 0,0 0 0,-1 0 0,-2-16 0,1 24-16,1 1 0,-2-1-1,1 1 1,0-1-1,-1 1 1,0 0-1,0-1 1,-1 1-1,1 0 1,-1 1 0,0-1-1,-1 0 1,1 1-1,-1-1 1,0 1-1,0 0 1,0 1-1,0-1 1,-1 1 0,1-1-1,-1 2 1,0-1-1,0 0 1,0 1-1,-1 0 1,1 0-1,0 0 1,-1 1 0,1 0-1,-1 0 1,0 0-1,1 1 1,-1-1-1,1 2 1,-1-1-1,-11 2 1,4 2-20,-1 1 0,1 0-1,0 1 1,0 0 0,0 1 0,1 0 0,0 1 0,1 1 0,-1 0-1,2 0 1,-19 21 0,3 1-14,1 1 0,-41 69 1,43-62 6,3 1 1,1 1-1,2 1 1,2 0 0,2 2-1,-11 60 1,20-80 1,2-1 0,1 1 0,0 0 0,2 0 0,7 45 0,-5-54-2,1 1 0,1-1 0,0 1 0,1-1-1,1-1 1,0 1 0,1-1 0,1-1 0,15 21 0,-14-24 9,0 0 1,1 0-1,0-1 1,0 0 0,1-1-1,0 0 1,1-1 0,-1-1-1,1 0 1,1 0-1,-1-2 1,1 1 0,0-2-1,25 4 1,-25-5 7,1-1 0,0 0 1,0-1-1,0-1 0,0 0 0,-1-1 1,1 0-1,-1-2 0,1 1 1,-1-2-1,0 0 0,0-1 0,-1 0 1,15-9-1,-18 7 32,0 0 0,0 0-1,-1-1 1,0 0 0,-1-1 0,0 0 0,0 0 0,-1-1 0,11-22 0,-4 3 32,-2-1 0,14-49 0,-15 32 8,-2 0 0,-1-1 0,0-82 0,-16-149 42,3 187-116,4 61 0,-8-86 18,0 89 44,3 22-57,0 20-83,-16 137-246,6 0-1,7 296 1,9-430 312,8 115-31,-6-113 28,1 1-1,1-2 1,1 1-1,0 0 1,8 16-1,-11-29 7,0 0 1,1-1-1,-1 0 0,1 0 0,0 1 1,0-1-1,0-1 0,1 1 0,-1 0 0,1-1 1,0 0-1,6 4 0,-6-5 5,-1-1 0,0 1 0,1-1 0,0 0 0,-1 0 0,1 0 0,-1-1 0,1 1 0,0-1 0,0 0 0,-1 0 0,1 0 0,0-1 0,-1 1 0,1-1 0,0 0 0,-1 0 0,5-2-1,8-5 12,1 0-1,-1-2 0,-1 0 1,0 0-1,0-2 0,-1 0 0,21-23 1,-33 33-8,237-246 150,-67 56-49,44-62 7,-39 11-9,-170 231-90,0 4 15,-1-1 0,-1 1 0,1-1 0,-1-1 0,-1 1 0,0-1 0,0 0 0,-1 1 0,0-2 0,1-11 0,-3 21-11,-1-1 0,0 1-1,-1 0 1,1 0 0,0 0-1,0 0 1,0-1-1,-1 1 1,1 0 0,-1 0-1,1 0 1,-1 0 0,1 0-1,-1 0 1,1 0 0,-1 0-1,0 0 1,0 0-1,1 0 1,-1 1 0,0-1-1,0 0 1,0 1 0,0-1-1,0 0 1,-2 0 0,1 0 3,-1 0 0,0 1 0,0-1 0,1 0 0,-1 1 0,0 0 0,0 0 0,0 0 0,-5 1 0,-5 1-13,0 1 0,0 0 0,0 1 1,1 1-1,-1 0 0,1 1 0,-21 13 0,5 0-26,2 0-1,-30 28 0,13-4 3,2 2 0,2 1 0,1 2-1,3 2 1,2 1 0,2 2 0,3 0-1,2 2 1,3 1 0,-20 68 0,36-97 8,0 0 0,2 0 0,1 0 0,1 0 0,1 1 0,2-1 0,3 38 1,-2-56 6,1 1-1,-1 0 1,2-1 0,-1 0 0,1 1 0,1-1 0,-1 0 0,2-1 0,-1 1 0,1-1 0,0 0 0,1 0 0,0 0 0,0-1 0,1 0 0,0 0 0,0 0 0,1-1 0,-1-1 0,1 1 0,1-1-1,-1 0 1,1-1 0,10 4 0,-9-4 5,0-1-1,0-1 1,0 1-1,1-2 1,-1 0-1,1 0 1,-1 0-1,1-2 1,-1 1-1,1-1 1,17-5-1,-13 2 11,0-1 0,-1 0-1,0-1 1,0-1 0,-1 0 0,0-1-1,17-13 1,-2-4 16,-1 0 1,0-2-1,-2-1 1,-1-1 0,35-56-1,-35 47-9,-2-2 0,-2-1 1,-1 0-1,-2-1 0,-2-1 0,15-70 0,-23 74-5,-2 0 0,-1 0-1,-2 0 1,-2 0 0,-2 0-1,-1 0 1,-17-73-1,11 74 2,-20-55 0,24 81-8,0 1 0,-1 0 0,0 0-1,0 1 1,-1-1 0,-1 1 0,1 1 0,-18-16 0,23 22-10,-1 1 1,0 0-1,0 0 0,0 0 1,0 0-1,0 0 1,0 1-1,-1-1 0,1 1 1,0 0-1,-1 0 1,1 0-1,-1 1 0,1-1 1,-1 1-1,0 0 1,1 0-1,-1 0 0,1 0 1,-1 1-1,1-1 1,-1 1-1,1 0 0,-1 0 1,1 0-1,0 1 1,-1-1-1,1 1 0,0 0 1,0-1-1,0 2 1,0-1-1,0 0 1,-3 4-1,-6 6-20,1 0-1,0 0 1,1 1-1,1 1 1,0 0-1,-11 23 1,2 3 0,2 1 0,1 1 0,-16 84 0,-2 96 2,29-184 21,1-1 0,2 0 1,5 56-1,0-52 1,-2-6-6,2 1-1,1-1 1,2 1 0,1-2-1,15 38 1,-19-61 3,1-1 1,1 1-1,-1-1 1,2-1-1,-1 1 0,1-1 1,1 0-1,12 12 1,-14-16 2,1 0-1,-1-1 1,1 1 0,0-1 0,0-1 0,0 1-1,0-1 1,1-1 0,0 0 0,-1 0 0,1 0-1,0-1 1,14 1 0,-4-2 16,1-1 0,0-1 0,-1-1 0,1-1 0,-1 0 0,0-1 0,0-1 0,26-13 0,2-4 66,83-55 0,-8-12-39,-3-4 0,133-138 0,-248 229-42,116-124 19,-101 105 6,-1 0 0,-1-1 0,-1-1 0,12-27 0,-25 47 1,0 0 0,0 0 0,-1 0 1,1 0-1,-1-1 0,0 1 0,0 0 1,-1-1-1,1 1 0,-1 0 0,0-1 0,0 1 1,0-1-1,-1 1 0,0-1 0,0 1 1,0 0-1,0-1 0,0 1 0,-1 0 0,-3-6 1,2 6 4,-1-1 1,0 0 0,0 1-1,0 0 1,-1 0-1,0 0 1,1 1 0,-1-1-1,0 1 1,-1 0 0,1 1-1,0-1 1,-1 1-1,0 0 1,-6-1 0,-1-1-37,0 1-1,0 1 1,0 0 0,0 1 0,0 0 0,0 1 0,0 0 0,0 1 0,0 1-1,0 0 1,0 1 0,0 0 0,1 1 0,-1 0 0,1 1 0,0 1-1,0 0 1,1 0 0,0 1 0,0 1 0,0-1 0,1 2 0,0 0 0,1 0-1,-16 19 1,9-2-20,0-1 0,1 2 0,2 0 0,0 0 0,2 2-1,2-1 1,0 1 0,-6 43 0,6-14-38,2 0 0,3 0 1,5 82-1,0-113 30,2-1 0,1 0 0,1 0 0,0 0 0,3-1 0,18 46 0,-22-63 26,0 0 1,1 0-1,0-1 0,0 0 0,1 0 1,0 0-1,0 0 0,0-1 1,1 0-1,9 7 0,-10-10 6,0 0-1,0 0 1,0 0-1,1-1 1,-1 0 0,0 0-1,1 0 1,0-1-1,-1 0 1,1 0-1,0-1 1,-1 0-1,1 0 1,0-1-1,9-1 1,-3-1 2,1-1 1,-1 0 0,0-1-1,0-1 1,-1 0 0,0 0-1,0-1 1,0-1-1,16-14 1,11-11 14,41-48 0,-75 75-16,49-54 5,-3-2 0,49-77-1,-81 107 2,-1 0 0,-2 0-1,-1-2 1,16-52-1,-24 64 10,-2 1-1,0-2 1,-2 1-1,0 0 1,-2-1 0,0 1-1,-2-1 1,-4-33-1,3 48-6,0-1 0,0 0 1,-1 1-1,0-1 0,0 1 0,-1 0 0,0 0 0,0 0 1,-10-11-1,12 16-8,0 0 1,-1 1 0,0-1-1,1 1 1,-1 0 0,0 0 0,0 0-1,0 0 1,0 0 0,-1 1-1,1-1 1,0 1 0,-1 0-1,1 0 1,-1 0 0,1 0-1,-1 1 1,1 0 0,-1-1-1,0 1 1,1 0 0,-1 1-1,1-1 1,-1 1 0,0 0-1,-4 1 1,0 1-11,0 0 0,0 1-1,1 0 1,-1 0 0,1 1-1,0 0 1,0 0 0,1 0-1,0 1 1,0 0 0,0 1-1,-5 6 1,-4 8-15,1 1-1,-21 42 0,15-20 12,3 1-1,1 1 0,2 1 1,3 0-1,-7 53 0,10-32-3,3 0-1,3 0 0,7 74 1,-2-108 0,12 57 0,-13-80 9,1 0 0,1 0-1,0 0 1,0-1 0,1 0 0,1 0 0,0 0-1,12 16 1,-15-23 7,-1 0-1,1-1 0,0 1 1,0 0-1,0-1 1,0 0-1,1 0 1,-1 0-1,0 0 1,1 0-1,0-1 0,-1 1 1,1-1-1,0 0 1,0 0-1,0-1 1,-1 1-1,1-1 0,0 0 1,0 0-1,0 0 1,0 0-1,0-1 1,0 1-1,0-1 1,-1 0-1,8-3 0,2-2 5,1 0-1,-1-2 1,0 0-1,0 0 1,-1-1-1,12-11 1,33-31 13,-3-2 1,-3-2-1,56-78 0,-47 48-3,89-168 0,-123 203 5,-1-1 0,-3-1 0,-3-1 0,24-100 0,-42 147 2,1 0-1,-2 0 0,1-1 0,-1 1 0,0 0 0,0 0 1,-1 0-1,-2-11 0,3 15-4,-1 0-1,0 0 1,0 0-1,0 0 1,0 0 0,0 1-1,-1-1 1,1 0 0,0 1-1,-1-1 1,1 1 0,-1 0-1,0-1 1,1 1 0,-1 0-1,0 0 1,0 0-1,0 0 1,0 0 0,0 0-1,0 1 1,0-1 0,0 1-1,0-1 1,0 1 0,0 0-1,-4 0 1,-1 0-7,0 1 0,-1-1 0,1 2 1,0-1-1,0 1 0,0 0 0,0 0 0,0 1 0,1 0 1,-1 0-1,1 1 0,0-1 0,0 2 0,0-1 0,-7 7 1,2-1-13,0 0 1,1 1-1,0 0 1,1 1 0,0 0-1,-12 23 1,13-16-7,0 0 0,1 0 0,0 1 0,2 0 0,1 0 0,0 0 0,1 1 0,2-1 0,0 1 0,1 0 0,0-1 0,2 1 0,1-1 0,9 35 0,-8-40 7,0 0 0,2 0 0,0-1 0,0 0 0,2 0 0,-1-1-1,2 0 1,0 0 0,0-1 0,1 0 0,1 0 0,0-1 0,0-1 0,1 0 0,0 0 0,1-1 0,0-1-1,1 0 1,0-1 0,16 6 0,-22-10 4,1 0-1,-1-1 0,1 0 1,0-1-1,0 0 0,0 0 1,0-1-1,15-1 0,-18 0 5,-1 1 0,1-2-1,0 1 1,-1-1 0,0 0-1,1 0 1,-1 0 0,0-1 0,0 0-1,0 0 1,-1 0 0,1 0-1,-1-1 1,0 0 0,4-4 0,1-3 6,-1 0 1,-1 0-1,0-1 1,-1 0 0,0 0-1,0 0 1,-2-1-1,1 0 1,-2 0-1,3-16 1,-2 6-29,-2 0 0,0 1 0,-2-1 1,0 0-1,-5-30 0,4 47-12,1 0-1,-1 0 1,-1 0-1,1 0 1,-1 1 0,0-1-1,0 0 1,0 1 0,-1-1-1,0 1 1,0 0 0,-7-8-1,9 12-1,0 0 0,0 0-1,0 0 1,0 0 0,0 0-1,0 0 1,0 1 0,-1-1-1,1 0 1,0 1 0,0-1 0,-1 1-1,1 0 1,0-1 0,-1 1-1,1 0 1,0 0 0,-1 0 0,1 0-1,-1 0 1,1 0 0,0 0-1,-1 0 1,1 0 0,0 1-1,-1-1 1,1 0 0,0 1 0,-1 0-1,1-1 1,0 1 0,0 0-1,0-1 1,0 1 0,-1 0-1,1 0 1,0 0 0,0 0 0,0 1-1,-6 6-190,1-1 0,0 1 0,0 0 0,-6 12 0,12-20 214,-11 20-746,0 1 1,-12 34 0,-22 96-3157,-54 213-3817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46:58.2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793 57 4577,'-40'14'8117,"33"-11"-7960,1 0 0,-1 1 0,1-1 0,0 2 0,0-1 0,0 1 0,1 0-1,-1 0 1,1 0 0,-7 10 0,-193 271 1635,103-137-722,-100 157 725,168-247-1432,3 1 0,3 2 0,-28 86-1,51-131-310,0 0-1,1 0 0,1 0 1,1 1-1,-1 29 0,3-44-52,0 1 0,0 0 0,1-1 0,-1 1 0,1-1 0,0 1 0,0-1-1,0 1 1,0-1 0,1 1 0,0-1 0,-1 0 0,1 0 0,0 0 0,0 0 0,1 0 0,-1 0 0,1-1-1,-1 1 1,1-1 0,0 1 0,0-1 0,0 0 0,0 0 0,0-1 0,1 1 0,-1-1 0,0 1 0,1-1 0,-1 0-1,1 0 1,-1-1 0,5 1 0,6 1 2,-1-2-1,1 0 1,0-1-1,-1 0 1,1-1-1,0 0 1,-1-1 0,14-5-1,10-5 36,58-29 0,-7-6 2,-3-4 0,-2-3-1,144-128 1,-165 124-26,-3-2-1,-3-3 0,-3-3 1,-2-2-1,-4-2 1,58-116-1,-101 180-5,6-15 17,15-37 0,-23 54-10,0-1 0,-1 1 1,0-1-1,0 1 0,0-1 0,-1 1 1,1-1-1,-1 1 0,-1-1 0,1 1 1,-1-1-1,0 1 0,-1-6 1,0 9-8,1 0 0,0 0 0,-1 0 1,1 0-1,-1 0 0,1 0 1,-1 0-1,0 0 0,0 1 1,0-1-1,0 1 0,0-1 0,0 1 1,0 0-1,0 0 0,-1 0 1,1 0-1,0 0 0,-1 1 0,1-1 1,-1 1-1,1-1 0,0 1 1,-1 0-1,1 0 0,-1 0 1,1 0-1,-1 1 0,1-1 0,-5 2 1,-6 0-9,1 1 1,-1 1-1,0 0 1,-18 9 0,-2 3-2,1 3 0,1 0 0,1 2 0,1 2 0,-46 45 0,30-22 17,2 3 0,-54 78 0,67-81-9,2 2 0,-41 94 0,56-110-7,2 1 0,1 1 0,2-1 0,1 2 0,-4 58 1,10-78-11,1-1 0,1 1 1,0 0-1,1-1 1,0 1-1,1-1 1,1 0-1,1 0 0,11 25 1,-12-31 1,1 0-1,-1 0 1,2-1 0,-1 0 0,1 0 0,0-1 0,0 1-1,1-1 1,0-1 0,0 1 0,1-1 0,-1 0 0,1-1 0,0 0-1,0 0 1,1-1 0,9 3 0,-3-2 1,0-1 0,1-1 1,0-1-1,-1 0 0,1-1 0,0 0 1,-1-2-1,1 0 0,-1 0 0,1-2 1,-1 0-1,0 0 0,0-2 0,-1 0 1,0 0-1,15-10 0,9-7 10,-2-1 0,0-2-1,-2-2 1,49-49 0,174-224-1,-197 225 1,363-425 8,-269 342 14,-105 112-16,55-55 65,-96 91 30,-12 11-29,-18 13 21,-72 60-70,3 4-1,3 4 1,4 3 0,-124 162 0,146-163 40,-55 96 0,93-137-48,2 1 1,2 1-1,2 1 1,-20 73-1,35-105-22,0 1 0,1-1 0,0 1-1,1-1 1,1 1 0,0-1 0,2 15-1,-1-22 1,0-1-1,0 0 1,1 0-1,0 0 0,0 0 1,0 0-1,0 0 1,1-1-1,0 1 1,0-1-1,0 1 0,0-1 1,1 0-1,0 0 1,0-1-1,0 1 1,0-1-1,0 0 0,1 0 1,5 3-1,-1-2 0,1 0 0,0 0 0,0-1 0,0-1 0,0 0 0,1 0-1,-1-1 1,1 0 0,-1 0 0,1-2 0,20-2 0,-4-1 4,0-2 0,0-1 0,36-15 0,-12 0 19,0-2 0,-2-3 0,0-2 0,-2-2 1,57-49-1,201-204 34,-277 257-54,-7 5 4,245-256 2,-258 269 2,-3 4 9,-1 0 0,1 0 0,-1-1 0,0 1 0,0-1 0,0 0 0,-1 0 0,0 0 0,0-1 0,-1 1 0,3-9 0,-5 14-6,0 0-1,0 1 0,0-1 0,0 1 0,0-1 1,0 0-1,0 1 0,0-1 0,0 1 0,0-1 1,-1 0-1,1 1 0,0-1 0,0 1 0,-1-1 1,1 1-1,0-1 0,-1 1 0,1-1 0,0 1 1,-1-1-1,1 1 0,-1-1 0,1 1 0,-1 0 1,1-1-1,-1 1 0,1 0 0,-1-1 0,1 1 1,-1 0-1,0 0 0,1 0 0,-1-1 0,0 1 1,-26 0 70,27 1-76,-34 4 3,0 2 1,0 1-1,1 2 1,1 1-1,-1 2 1,-44 24-1,22-6 5,2 2-1,-84 68 0,95-66-10,2 2 0,1 2 0,2 1-1,1 2 1,3 2 0,1 0 0,3 3 0,-27 54 0,49-87-9,2 0 0,-1 0 1,2 0-1,0 1 0,0-1 0,2 1 0,-1 0 0,2 0 1,0 15-1,1-23 3,1-1 1,0 1-1,0-1 0,1 0 1,-1 0-1,1 0 1,1 0-1,-1 0 0,1 0 1,0 0-1,0-1 1,1 0-1,-1 1 0,1-1 1,1-1-1,-1 1 1,1 0-1,-1-1 0,1 0 1,0 0-1,1-1 1,-1 1-1,8 3 0,0-2 3,0 0 0,1 0 0,-1-2 0,1 0 0,-1 0 0,1-1 0,0-1 0,0 0 0,0-1 0,0 0 0,0-1 0,24-5 0,0-3-1,0-1-1,-2-2 1,53-23 0,-19 0 25,-1-2 1,-2-4-1,118-93 0,163-178 82,-282 249-95,30-26 2,34-32 28,116-138 0,-244 257-34,44-59 43,-42 56-31,-1-1 0,0 1 0,0 0 0,-1-1 0,0 1 0,0-1 1,0 0-1,-1 1 0,1-7 0,-1 11-6,-1-1 0,0 1-1,0 0 1,0 0 0,0-1 0,0 1 0,-1 0 0,1 0 0,0 0 0,0-1 0,-1 1 0,1 0-1,-1 0 1,1 0 0,-1 0 0,0 0 0,1 0 0,-1 0 0,0 0 0,0 0 0,1 0 0,-1 0-1,0 0 1,0 0 0,0 1 0,0-1 0,0 0 0,-2 0 0,0 0 5,-1 0 0,0 0 0,1 0 1,-1 0-1,0 1 0,1-1 0,-1 1 1,-5 0-1,-8 2-4,1-1 1,-1 2 0,0 0-1,0 2 1,1-1-1,-25 12 1,-1 4-11,-48 30 0,30-11-3,2 2 0,1 2 0,2 3 0,3 3 0,2 1 0,1 3 0,4 2 0,1 2 0,4 1 0,1 3 0,4 0 0,-32 76 0,57-112-6,1 1-1,1 0 1,1 0 0,1 0-1,2 1 1,-2 27-1,5-45 2,1 1-1,1-1 1,-1 1-1,1-1 1,1 0-1,0 1 1,0-1-1,0 0 1,1 0 0,1 0-1,0-1 1,0 1-1,0-1 1,1 0-1,1 0 1,-1-1-1,1 1 1,0-1-1,1 0 1,10 8-1,-6-8 0,0 0 0,0-1 0,1-1 0,-1 0 0,1 0 0,1-1 0,-1 0 0,0-1 0,1-1 0,0 0 0,-1-1 0,1 0 0,0-1 0,20-2 0,7-3 24,0-1 0,0-2 0,53-19-1,-3-4 80,-3-4-1,87-48 1,158-107 141,-299 170-220,-20 12-7,89-52 32,166-128 0,-256 178-24,0-1-1,-1 0 1,0 0-1,14-20 1,-23 27-1,1 0 0,-1-1 1,1 1-1,-1-1 1,0 1-1,-1-1 0,1 0 1,-1 1-1,0-1 0,0 0 1,-1 0-1,1 0 0,-1 0 1,0 0-1,0 0 1,-1 1-1,1-1 0,-3-7 1,-1 1 5,-1-1 0,0 2 1,-1-1-1,0 1 1,-1 0-1,0 0 1,0 0-1,-1 1 0,-13-12 1,5 6-15,-1 1 0,0 0 0,-2 1 0,-24-13 0,33 21-12,0 0 0,0 0 0,-1 1-1,0 1 1,1 0 0,-1 0-1,-1 1 1,1 0 0,0 1 0,0 1-1,-1 0 1,1 0 0,0 1 0,-12 2-1,6 1 0,1 1 1,-1 1-1,1 0 0,1 1 0,-1 1 0,1 1 0,0 0 0,-24 19 0,-2 7-7,2 1 0,1 2-1,2 1 1,-32 47 0,25-26-8,4 1 1,-46 95-1,70-123 11,1 1 0,1 0 0,2 1 0,-9 55 0,17-75-2,1 1 1,0 0-1,2 0 0,0 0 0,0 0 0,2 0 1,0-1-1,1 1 0,0-1 0,1 1 0,1-1 1,11 23-1,-12-29 2,2-1-1,-1 1 1,1-1 0,1 0 0,-1-1 0,1 0 0,1 0-1,-1 0 1,1-1 0,16 10 0,-10-8 2,-1-1 0,2-1 1,-1-1-1,1 0 1,0 0-1,23 3 0,-7-5 28,0 0-1,1-2 0,-1-2 0,1 0 0,-1-2 1,46-11-1,-24 0 116,-1-2-1,0-2 1,54-28-1,141-90 346,-129 61-384,205-171 0,-248 179-77,-3-4 0,-3-2 0,82-114 0,-133 162 0,-1-2 0,-2 1 1,0-2-1,19-53 0,-31 72-3,1-1 1,-2 1-1,1-1 0,-2 0 1,1 0-1,-1 0 0,-1 0 0,0 0 1,0 0-1,-1 0 0,0-1 1,-1 2-1,0-1 0,0 0 1,-1 0-1,-1 1 0,-8-19 1,9 23-12,0 1 0,-1-1 0,0 1 0,0-1 1,0 1-1,0 0 0,0 0 0,-1 1 0,0-1 0,0 1 1,0 0-1,0 1 0,0-1 0,-1 1 0,1 0 1,-1 0-1,1 0 0,-1 1 0,0 0 0,1 0 1,-1 1-1,0 0 0,0-1 0,0 2 0,1-1 1,-1 1-1,-7 1 0,-7 3 4,0 1-1,0 0 1,1 1-1,0 1 1,1 1 0,-29 18-1,1 4-7,0 1 0,3 2 0,1 2 0,1 2 0,2 1 0,2 3 0,-42 60 0,-49 94-2,116-175-3,1 2 0,0-1 1,-8 32-1,5-16-17,3 0 0,1 1 1,2 1-1,-6 63 0,14-90 11,0 0 0,1 0 0,0 0 0,1 0 1,0 0-1,1 0 0,1-1 0,7 19 0,-7-23 5,0-1 0,0 1-1,1-1 1,0 0 0,0 0 0,1-1 0,0 0-1,0 0 1,0 0 0,1-1 0,0 0 0,0 0-1,0 0 1,12 4 0,-4-3 16,0-1 1,1 0-1,-1-1 1,1-1-1,0 0 1,0-1 0,0-1-1,0-1 1,0 0-1,0-1 1,26-4-1,10-6 61,-1-2 1,62-24-1,249-107 258,-108 40-213,-198 82-112,237-96-6,-207 79 5,105-65 0,-178 97 5,-1-2 0,0 0-1,0-1 1,0 0 0,14-16-1,-22 20 7,1-1 1,-1 1-1,0-1 0,0 0 0,0 0 1,-1 0-1,0 0 0,-1-1 0,0 1 0,0-1 1,0 0-1,0-8 0,-2-1 11,0 0 0,-1 0 0,0 0 0,-2 0-1,0 0 1,-1 0 0,0 1 0,-12-26 0,3 11-11,-2 0 0,-2 1 0,-25-35 0,32 50-11,0 1-1,-2 0 0,-24-23 1,32 33-4,0 1 1,0 0-1,0 0 1,0 1-1,0-1 1,-1 1-1,1 0 1,-1 0-1,1 1 1,-1-1-1,0 1 1,0 0-1,1 0 1,-1 1-1,0-1 1,0 1-1,0 0 1,-10 2-1,7 0-6,0 0 0,0 1 0,0 0 0,0 0 0,1 1-1,0 0 1,-1 0 0,-7 7 0,-3 3-30,-30 32-1,14-7 23,1 0 0,3 2 0,1 2 0,2 0-1,2 2 1,2 1 0,2 0 0,2 2-1,2 0 1,3 1 0,-15 84 0,25-106 3,2 1 0,1-1 0,1 1 1,1 0-1,2-1 0,6 29 0,-7-46 3,0-1 1,0 0-1,1 0 0,1 0 0,-1-1 0,1 1 0,1-1 0,0 0 1,0 0-1,0 0 0,1-1 0,0 1 0,1-2 0,-1 1 0,1-1 1,1 0-1,-1 0 0,1-1 0,0 0 0,0 0 0,12 4 0,-5-4 23,0-1-1,1-1 1,-1 0-1,1-1 1,-1 0-1,1-2 1,0 0-1,0 0 1,30-6-1,-5-3 106,-1-1 0,66-27 0,-18-3 185,-2-4-1,136-94 0,-204 127-267,370-262 201,-331 232-231,12-10 19,-2-2 0,99-102-1,-159 147-6,0 1 0,-1-1-1,0 0 1,0 0-1,-1 0 1,0-1 0,-1 0-1,1 0 1,3-13 0,-7 18-6,-1-1-1,1 1 1,-1 0 0,0 0 0,0-1 0,0 1 0,-1 0 0,1 0 0,-1-1 0,0 1 0,0 0 0,-1 0 0,1 0 0,-1 0 0,0 0 0,0 1 0,0-1 0,0 0-1,-1 1 1,1 0 0,-1-1 0,0 1 0,-6-4 0,1-1-11,-1 1-1,0 0 0,0 1 1,0 0-1,-1 1 0,0 0 1,0 0-1,-1 1 1,1 0-1,-1 1 0,0 0 1,0 1-1,0 0 0,0 1 1,0 0-1,0 1 1,0 0-1,0 1 0,0 0 1,0 0-1,-20 6 0,9 0-14,1 1 0,0 0 0,0 2-1,1 0 1,0 1 0,0 1-1,2 1 1,-1 1 0,-31 31-1,20-12-8,1 1 0,2 2 0,2 1 0,1 0 0,2 2 0,1 1 0,-16 47 0,13-24 8,3 0 0,3 2 0,-14 100 0,28-143 5,2-1-1,0 1 1,2 0-1,0 0 1,4 25-1,0-13 2,-2-5-14,2 0 0,1 0-1,1 0 1,2-1 0,17 43-1,-21-62 12,1 0-1,0 0 1,1 0-1,0 0 1,0-1-1,1 0 1,0 0-1,15 12 1,-16-15 5,1-1 1,0 0-1,-1 0 1,2-1-1,-1 0 1,0 0 0,1 0-1,-1-1 1,1 0-1,-1-1 1,1 0 0,0 0-1,11 0 1,-1-2 11,0-1 0,-1-1 0,1 0 0,-1-1 0,0-1 0,0-1 0,0 0 0,-1-1 0,17-10 0,23-16 47,59-45 0,-83 55-40,45-32 17,433-332 18,-498 377-44,91-86 8,-88 81-4,-2-2 0,0 1 0,-1-1-1,16-30 1,-25 41 7,0 1-1,-1-1 0,0 0 0,0 1 1,0-1-1,-1 0 0,0 0 1,0 0-1,-1 0 0,1 0 0,-1 0 1,0-1-1,-1 1 0,0 0 1,-2-9-1,0 7-5,0 0 0,0 0 0,-1 1 0,0-1 0,0 1 0,-1 0 0,0 0 0,0 1 0,-1-1-1,-10-8 1,8 8-13,-1-1 0,0 1 0,-1 1 0,0 0 0,0 0 0,0 1 0,-1 0 0,1 1 0,-1 0 0,0 1 0,0 0-1,-1 1 1,1 0 0,-1 1 0,1 0 0,-1 1 0,1 0 0,-1 1 0,1 0 0,0 0 0,-1 2 0,-14 4-1,4 0-12,0 1 0,0 1 0,1 2 0,1 0-1,-1 1 1,2 0 0,-1 2 0,2 1 0,0 0-1,-17 19 1,13-9 1,1 1-1,1 1 1,1 0 0,2 1-1,0 2 1,2-1 0,2 2-1,-19 60 1,25-66 7,1 0-1,1 1 1,1-1 0,1 1-1,2 0 1,1 0 0,0 0-1,2 0 1,1-1 0,1 1-1,15 48 1,-15-63 7,0-1-1,0 0 1,1 0-1,0-1 1,1 1-1,0-1 1,0 0-1,1-1 1,1 1-1,-1-1 1,14 10 0,-15-13 9,1-1 1,-1 0-1,1-1 1,0 1 0,1-1-1,-1-1 1,0 1-1,1-1 1,0-1 0,-1 1-1,1-1 1,0-1-1,-1 1 1,1-1-1,0-1 1,15-1 0,0-4 49,0 0 1,0-1-1,-1-1 1,0-1 0,0-1-1,-1-1 1,0-1 0,21-16-1,147-128 221,-179 147-270,452-441 47,-433 419-50,-3-1 1,0-1 0,21-38-1,-45 67 3,1-1 0,-1 1 0,0-1 0,0 0 0,0 0 0,-1 0 0,0 0 0,0 0 0,0 0 0,0 0 0,-1-9 0,0 11-5,-1 0 1,1 1-1,-1-1 1,0 1-1,0-1 0,0 1 1,-1-1-1,1 1 1,0 0-1,-1-1 0,1 1 1,-1 0-1,0 0 1,0 0-1,0 1 0,0-1 1,0 0-1,0 1 1,0-1-1,-1 1 0,1 0 1,0-1-1,-4 0 1,-7-3-11,-1 1 1,1 0-1,-1 1 1,0 0-1,0 1 1,-1 1-1,1 0 1,0 1-1,-25 3 1,14 0-36,0 1 0,0 2 0,1 0 0,-43 18 0,39-11-46,1 2 1,0 1-1,1 1 0,1 1 1,0 1-1,2 1 0,0 1 1,2 1-1,-23 30 0,24-26 19,1 1 0,1 0 0,1 2 0,2 0 1,1 0-1,1 2 0,2 0 0,-11 48 0,18-64-22,2-1 1,0 1-1,0-1 1,2 1-1,-1 0 0,2 0 1,0-1-1,1 1 1,0-1-1,2 1 1,-1-1-1,2 0 0,0 0 1,0 0-1,1-1 1,1 0-1,0 0 0,1 0 1,0-1-1,1-1 1,1 1-1,0-1 1,0-1-1,1 0 0,0 0 1,21 13-1,-17-13-435,1-1-1,-1-1 1,1 0-1,1-1 1,0 0-1,0-2 0,0 0 1,0-1-1,1-1 1,-1 0-1,20 0 1,177 1-7459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4:47:05.4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231 421 2865,'-35'1'9347,"32"-1"-9158,-1 1 1,1 0 0,0 0-1,0 0 1,-1 0-1,1 0 1,0 1 0,0 0-1,0-1 1,0 1-1,-3 3 1,-11 10 230,0 1-1,2 0 0,-1 1 1,2 0-1,-14 22 1,22-29-345,0 0 1,0 0-1,1 1 1,0 0 0,1 0-1,0 0 1,1 0-1,0 1 1,1-1-1,0 1 1,0 19-1,3-26-71,-1 0 0,1-1 0,0 1 0,0 0 0,0-1 0,1 1-1,-1-1 1,1 0 0,0 0 0,1 1 0,-1-1 0,1-1-1,-1 1 1,1 0 0,1-1 0,-1 1 0,0-1 0,1 0 0,-1 0-1,1 0 1,0 0 0,0-1 0,0 0 0,1 0 0,-1 0-1,0 0 1,1-1 0,6 2 0,5 1 13,-1-1 0,0-1 0,1 0 0,-1-1 0,1-1 0,-1-1 0,22-2 1,-6-3 17,0-2 1,0 0-1,-1-2 1,0-2-1,0 0 1,-1-2-1,-1-1 1,28-20-1,29-26 201,84-78-1,-154 126-204,266-243 256,-230 207-283,-25 23 74,-24 21 520,-12 12-167,-19 15-53,-61 58-303,4 5-1,4 3 0,3 4 0,-124 192 0,196-274-66,-1 3-4,0 0 0,0 0 1,1 1-1,1 0 0,0 0 0,1 0 0,-4 20 1,8-31-12,1-1 0,0 1 1,-1-1-1,1 1 1,1 0-1,-1-1 0,0 1 1,1 0-1,-1-1 1,1 1-1,0-1 0,-1 1 1,1-1-1,1 1 1,-1-1-1,0 0 0,1 0 1,2 5-1,-1-5 0,0 1-1,0-1 1,0 0-1,0 0 1,1 0-1,-1 0 1,0 0-1,1-1 0,0 1 1,-1-1-1,8 1 1,6 0-4,0 0 1,1-1-1,-1-1 1,30-3-1,7-4 48,107-29 0,52-31 48,-127 39-78,107-34 64,266-92-22,-443 148-48,112-48 5,-112 46-4,0 0 0,0-2 0,-1 0 0,0-1 1,18-17-1,-29 24 10,-1 0 1,0-1-1,0 1 0,-1 0 1,1-1-1,-1 1 1,0-1-1,0 0 0,-1 0 1,1 0-1,-1 0 1,0 0-1,0 0 0,-1 0 1,1 0-1,-1 0 1,-1 0-1,1 0 0,0-1 1,-1 1-1,0 0 0,-1 0 1,1 0-1,-4-8 1,0 1 9,0 0 0,-1 1 0,0-1 0,-1 1 0,0 1 0,-1-1 0,0 1 0,-17-16 0,21 23-20,0 0 0,0 0-1,0 1 1,0-1 0,-1 1 0,1 0 0,-1 0-1,0 0 1,0 0 0,1 1 0,-1 0 0,0 0 0,0 1-1,0-1 1,0 1 0,0 0 0,0 0 0,0 0-1,0 1 1,0 0 0,0 0 0,0 0 0,1 1-1,-1-1 1,0 1 0,1 0 0,-1 1 0,-6 4-1,-3 2 4,0 1 0,1 0-1,1 0 1,-1 2 0,2-1-1,0 2 1,-15 20-1,13-15 8,2 1 1,0 0-1,1 1 0,0 0 0,2 0 0,1 1 1,-10 40-1,15-49-16,1 0 0,-1 0 0,2 1 0,0-1 0,0 0 0,1 0 0,0 0 0,1 0 0,1 0 0,0 0 0,1 0 0,0-1 0,0 0 0,1 1 0,12 18 0,-5-14 2,1 0 0,1-1 1,0 0-1,1-1 0,0-1 1,1 0-1,1-1 0,0-1 1,0-1-1,1 0 0,1-1 0,-1-1 1,2-1-1,-1-1 0,37 8 1,-19-7 4,1-2 0,0-2 0,0-1 0,1-2 0,-1-2 0,0-1 0,62-14 0,-38 2 3,0-3 0,97-42 0,-118 41-3,-1-2 1,-1-2-1,-1-1 0,57-47 1,-81 59 0,-1-1 1,-1-1-1,21-27 1,-28 33 14,1-1 1,-1 0-1,-1 0 1,0 0-1,0-1 1,-1 1-1,0-1 1,2-13-1,-4 21-10,-1-1 0,1 1 1,-1 0-1,0-1 0,0 1 0,0-1 0,0 1 0,-1-1 0,1 1 1,0 0-1,-1-1 0,0 1 0,0 0 0,1 0 0,-1-1 1,-1 1-1,1 0 0,0 0 0,0 0 0,-1 0 0,1 0 0,-1 0 1,0 1-1,1-1 0,-1 0 0,0 1 0,0 0 0,0-1 1,0 1-1,0 0 0,-1 0 0,1 0 0,0 0 0,0 0 0,-1 1 1,-3-2-1,-3 1 4,0 0 0,-1 0-1,1 1 1,-1 0 0,1 1 0,0 0 0,-1 0 0,-9 3 0,-12 5-12,1 1 1,1 1 0,0 1-1,0 2 1,-36 23 0,43-22-6,0 0 0,2 1 0,0 1-1,1 1 1,0 1 0,-31 41 0,46-55-7,1 1 0,-1 0 0,1 0 0,0 0 0,0 0 0,1 1 0,0-1 0,0 1-1,0-1 1,1 1 0,0 0 0,0 0 0,1-1 0,0 1 0,0 0 0,1 0 0,-1 0 0,2-1 0,-1 1 0,1 0 0,0-1-1,5 13 1,-1-9 1,0 1 0,1-1 0,0-1-1,0 1 1,1-1 0,0 0 0,1-1-1,0 0 1,0-1 0,1 1 0,0-2-1,16 9 1,4-1 5,1-1 0,1-1 0,0-2-1,1-1 1,0-1 0,0-3 0,1 0 0,-1-2 0,1-1-1,0-2 1,46-6 0,-10-3 18,-1-3-1,-1-3 1,-1-3 0,101-41-1,-53 11 21,-2-6 0,-3-4 0,126-88 0,-227 141-31,3-4 11,1 0 0,-1 0 0,0-1 0,19-22 0,-31 32-4,1-1 0,0 0 0,-1 1 0,1-1 0,-1 1-1,1-1 1,-1 0 0,1 0 0,-1 1 0,1-1 0,-1 0 0,0 0 0,1 0 0,-1 1 0,0-1-1,0 0 1,0 0 0,0 0 0,0 0 0,0 0 0,0 1 0,0-1 0,0 0 0,0 0 0,0 0-1,0 0 1,-1 1 0,1-1 0,0 0 0,0 0 0,-1 0 0,1 1 0,-1-1 0,1 0 0,-1 0-1,1 1 1,-1-1 0,1 1 0,-1-1 0,0 0 0,1 1 0,-1-1 0,0 1 0,0-1 0,1 1-1,-1 0 1,0-1 0,0 1 0,1 0 0,-1-1 0,-2 1 0,-5-2 39,-1 0 1,1 1 0,-1-1-1,-10 1 1,12 1-52,-32-2 11,1 2 0,-1 1 0,1 2-1,0 2 1,0 2 0,0 1 0,0 2 0,2 1 0,-1 2 0,-61 32 0,90-41-11,0 1 1,1 0 0,-1 1 0,1-1 0,0 1-1,1 1 1,0 0 0,0 0 0,-8 11 0,10-12-8,2-1 1,-1 0 0,0 1 0,1 0-1,0-1 1,1 1 0,-1 0 0,1 0 0,0 0-1,0 0 1,1 0 0,0 0 0,0 0 0,0 0-1,2 7 1,0 0-1,1 0-1,1-1 1,0 0-1,1 1 0,0-1 1,1-1-1,0 1 1,0-1-1,2 0 1,15 19-1,-11-18 4,0 0-1,1-1 1,0-1-1,0 0 1,1-1 0,1 0-1,26 12 1,-14-11 5,-1-1 1,2-1 0,-1-1 0,1-1-1,0-2 1,0-1 0,0-1 0,1-1-1,51-6 1,-27-3 12,-1-3-1,1-2 1,59-23-1,148-72 34,-190 77-51,-38 17 7,223-107-7,-243 114 11,1 0-1,-1-1 0,-1-1 0,1 0 1,-1 0-1,10-13 0,-17 18 10,-1 0-1,0 0 0,0-1 0,0 0 0,0 0 1,-1 1-1,1-1 0,-2-1 0,1 1 0,0 0 0,-1 0 1,0-1-1,0 1 0,0-1 0,-1 1 0,0-1 1,0 1-1,-2-11 0,1 8-4,-1 1 0,0-1 0,0 1 0,-1-1 0,1 1 0,-2 0 1,1 0-1,-1 1 0,0-1 0,0 1 0,-1 0 0,0 0 0,0 0 0,0 0 0,-1 1 0,0 0 1,0 0-1,0 1 0,-1 0 0,1 0 0,-1 0 0,0 1 0,0 0 0,0 0 0,-1 1 0,1 0 0,-1 0 1,-11-1-1,4 2 3,-1 0 0,0 1 0,0 1 0,0 0 0,1 1-1,-1 1 1,1 0 0,-1 2 0,1-1 0,0 2 0,1 0 0,-26 15 0,21-10 11,1 0 0,0 2 0,1 0-1,0 1 1,2 1 0,-1 0 0,2 1 0,-23 33-1,32-42-21,1 0-1,0 0 0,0 0 1,1 1-1,0-1 0,0 1 1,1 0-1,0 0 0,1 0 1,-1 0-1,1 1 0,1-1 1,0 0-1,1 15 0,1-15-6,-1-1 1,1 0-1,1-1 0,-1 1 0,1 0 0,0-1 0,1 1 0,0-1 1,0 0-1,0 0 0,0 0 0,1-1 0,0 0 0,0 0 0,1 0 1,11 8-1,-3-5 5,0 0 1,1 0-1,0-2 1,1 0 0,0 0-1,0-2 1,0 0-1,0-1 1,0 0-1,1-1 1,-1-1 0,1-1-1,0 0 1,-1-1-1,18-4 1,27-6 6,0-3 0,96-35 0,67-36 131,224-121 1,-316 135-120,-104 54 31,-28 17-40,0-1-1,1 1 0,-1 0 0,0 0 0,0 0 0,1 0 0,-1 0 0,0 0 0,0-1 0,1 1 1,-1 0-1,0 0 0,0 0 0,1 0 0,-1-1 0,0 1 0,0 0 0,0 0 0,0-1 1,1 1-1,-1 0 0,0 0 0,0-1 0,0 1 0,0 0 0,0-1 0,0 1 0,0 0 1,0 0-1,0-1 0,0 1 0,0 0 0,0-1 0,0 1 0,0 0 0,0-1 0,0 1 1,0 0-1,0 0 0,0-1 0,0 1 0,0 0 0,0-1 0,-1 1 0,1 0 0,0 0 0,0-1 1,0 1-1,0 0 0,-1 0 0,1 0 0,0-1 0,0 1 0,-1 0 0,1 0 0,-1-1 1,-20-4 265,15 4-263,-16-1 0,-1 0 0,1 1 0,-1 1 0,1 1 0,0 1 0,-1 1 0,1 1 0,0 1 0,-36 13 1,27-7-20,2 1 1,0 2 0,0 1 0,2 1 0,0 2 0,-31 26 0,49-37-5,0 1 1,1 0-1,0 0 1,1 1-1,0 0 1,0 0-1,-7 16 1,12-22 1,0 1 1,1-1-1,0 1 1,-1 0 0,1 0-1,1-1 1,-1 1-1,1 0 1,-1 0-1,1 0 1,0 0 0,1 0-1,-1 0 1,1 0-1,-1-1 1,1 1 0,0 0-1,1 0 1,-1-1-1,0 1 1,1-1-1,0 1 1,0-1 0,0 0-1,4 5 1,1-1 2,0 0 1,0 0 0,0-1-1,1 0 1,0-1 0,0 1-1,1-1 1,0-1 0,-1 0-1,1 0 1,1-1 0,-1 0-1,0 0 1,1-1 0,14 1-1,1-1 3,-1-1-1,1-1 1,0-1-1,48-8 0,-23-2 10,0-1 0,62-26 0,93-50 186,-95 40 25,-41 18-155,35-13-3,138-80 0,-231 117-48,-1-1 0,0 0-1,-1 0 1,0-1 0,0 0-1,0-1 1,11-15 0,-18 21 2,0-1 1,0 1 0,0-1-1,0 1 1,-1-1 0,1 1-1,-1-1 1,0 0 0,-1 0-1,1 0 1,0 0 0,-1 1-1,0-1 1,0 0 0,0 0-1,-1 0 1,1 0 0,-1 0-1,0 0 1,0 1 0,0-1-1,0 0 1,-1 1 0,0-1-1,1 1 1,-1-1 0,-3-3-1,-1 0-1,0 0-1,0 0 0,-1 1 1,0-1-1,0 2 0,0-1 1,-1 1-1,0 0 0,0 0 1,0 1-1,0 0 0,-1 1 1,0 0-1,-13-3 0,6 2-12,-1 1 0,1 1 0,-1 0 0,1 2 0,-1 0 0,0 0 0,-21 5 0,14 0-6,0 1 1,0 1-1,0 1 0,1 1 0,0 1 0,1 2 0,0 0 0,1 1 0,0 1 1,1 1-1,-19 18 0,28-22-5,0 0 0,2 0 0,-1 1 1,1 0-1,1 1 0,0 0 0,1 0 0,-8 23 1,11-26 0,1 1 1,0-1 0,1 1-1,1 0 1,0 0 0,0 0 0,1 0-1,0 0 1,1 0 0,0 0-1,1 0 1,5 18 0,-4-20 7,1 1-1,1 0 1,-1-1 0,1 0 0,1 0 0,0 0 0,0-1 0,1 0 0,0 0 0,0-1 0,1 0 0,0 0 0,0 0 0,0-1-1,1 0 1,0-1 0,0 0 0,1-1 0,-1 0 0,1 0 0,18 4 0,-2-2-5,-1-1 0,1-1-1,0-1 1,1-2 0,-1-1 0,0 0-1,42-8 1,63-18 77,144-48 0,-92 21-25,9 5-39,-257 15 513,-75-31-489,-47-18-14,186 81-21,0 0-1,-1 1 1,1-1-1,0 1 1,-1-1 0,1 1-1,-1-1 1,1 1-1,0 0 1,-1 0-1,1-1 1,-1 1 0,1 0-1,-1 0 1,-1 1-1,3 1-23,1 0-1,0 0 1,0 0-1,-1 0 1,1 0-1,0 0 1,1 0-1,-1 0 1,0 0-1,3 3 1,17 24 13,0 0 0,2-1 0,2-1 0,0-2 0,1 0 0,2-2 0,50 34-1,-58-46 23,0 0 0,0-1 0,1-1 0,0-1 0,1 0 0,-1-2 0,2-1 0,-1 0 0,0-2 0,1 0 0,0-2 0,-1 0 0,36-5 0,-1-5 98,-1-2 0,0-3 0,0-2 0,82-37-1,-50 12-66,158-101-1,-198 110-5,-1-2-1,71-68 1,-101 85-11,-1 0-1,-1-1 1,0 0 0,-2-1 0,0-1 0,-1 0-1,-1-1 1,-1 0 0,12-35 0,-20 49 0,-1 0 0,1 0 0,-1 0-1,0 0 1,-1 0 0,0-14 0,0 19-11,-1 0-1,1-1 0,-1 1 0,1 0 1,-1 0-1,0 0 0,0 0 1,0 0-1,0 0 0,0 0 0,0 0 1,0 0-1,-1 0 0,1 0 1,-1 1-1,1-1 0,-1 1 1,0-1-1,1 1 0,-1 0 0,0-1 1,0 1-1,0 0 0,0 0 1,-4-1-1,-3 0 0,-1 0-1,0 1 1,1 0 0,-1 1 0,0 0-1,0 0 1,1 1 0,-1 1-1,0-1 1,1 2 0,-18 5 0,-12 6-7,-51 26 1,87-38 0,-34 16-16,1 3 0,-37 26 0,58-37-3,1 2-1,0 0 1,1 0-1,1 1 1,-1 1-1,2 0 1,-12 19-1,19-26 7,0-1-1,1 1 0,0 0 0,0 0 0,1 0 0,0 0 0,0 1 0,1-1 0,0 0 0,0 1 0,1-1 0,0 1 0,0-1 0,2 11 0,0-8 1,0-1-1,1 1 1,1-1 0,-1 0-1,2 0 1,-1 0 0,1 0-1,0-1 1,12 14-1,0-4 4,0 0 0,1-1-1,1-1 1,1-1 0,0-1-1,1 0 1,40 18 0,-31-18-7,1-2 1,1-1 0,1-1 0,57 10 0,-67-17 15,1-1 0,-1 0 0,1-2 1,0-1-1,-1-1 0,1-1 0,35-9 1,-54 11 6,0-1 1,-1 1 0,1-1 0,-1 1 0,1-1-1,-1 0 1,0-1 0,0 1 0,0-1-1,0 0 1,0 0 0,-1 0 0,1 0 0,-1-1-1,0 1 1,0-1 0,0 0 0,-1 0-1,1 0 1,-1 0 0,0-1 0,0 1 0,0 0-1,-1-1 1,1 0 0,-1 1 0,0-1 0,-1 0-1,1 1 1,-1-1 0,0 0 0,0 0-1,0 0 1,-1 1 0,0-1 0,0 0 0,0 1-1,0-1 1,-1 1 0,1-1 0,-1 1-1,-1-1 1,1 1 0,-4-5 0,1 2-6,-1 0 1,0 1-1,0-1 1,0 1-1,-1 1 1,0-1-1,0 1 1,0 0-1,-1 1 1,1-1 0,-1 2-1,0-1 1,-1 1-1,1 0 1,0 1-1,-1 0 1,-11-1-1,-7-1-20,0 2 1,1 1-1,-1 1 0,-40 6 0,-34 10-176,1 5 0,1 4-1,-178 70 1,267-91 183,-104 47-42,102-45 38,1 1 1,-1 1 0,1 0 0,0 0 0,1 1 0,-17 18 0,26-26 3,-1 1 0,1 0 1,0-1-1,-1 1 0,1 0 1,0 0-1,0 0 0,0-1 1,0 1-1,0 0 1,1 0-1,-1 1 0,1-1 1,-1 0-1,1 0 0,0 0 1,0 0-1,0 0 0,0 0 1,0 0-1,1 4 1,0-3-2,0-1 1,0 0 0,1 1 0,-1-1 0,1 0 0,-1 0 0,1 0 0,0 0 0,0 0 0,0 0-1,0-1 1,0 1 0,0-1 0,5 3 0,6 2-10,-1-1-1,1 0 1,0-1 0,0-1-1,19 3 1,-2-2-7,2-2 1,-1-1 0,0-2 0,0-1 0,0-1-1,0-1 1,-1-2 0,1-1 0,-2-2-1,1-1 1,39-18 0,-68 28 19,-1-1 1,1 1-1,-1 0 1,1 0-1,-1 0 1,1 0-1,-1-1 1,1 1-1,-1 0 1,1-1-1,-1 1 1,1 0-1,-1-1 1,1 1-1,-1 0 1,1-1-1,-1 1 1,0-1-1,1 1 1,-1-1-1,0 1 1,0-1-1,1 1 1,-1-1-1,0 1 1,0-1-1,0 0 1,0 1-1,1-2 1,-16-6-323,-28 3-1786,31 6 654,0 1 0,0 0 0,0 1 1,-23 8-1,-80 28-6110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1:55:5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66 1136,'10'-3'16718,"3"6"-15835,0-1-1,1-1 1,-1 0-1,0-1 1,1 0-1,14-2 1,87-19 147,4 0-505,-81 19-303,58 5 0,-67 0 12,0-2 0,1-1-1,50-7 1,-8-3 77,1 4 0,95 3 0,1 0 265,-160 2-578,-1 1 0,0 0-1,0 0 1,1 1-1,-1 0 1,0 0 0,0 1-1,0 0 1,0 0 0,0 1-1,0 0 1,-1 1-1,1 0 1,-1 0 0,0 0-1,0 1 1,-1 0-1,11 10 1,0 1 45,38 29 1,-38-33-22,0 1 0,-1 0 0,15 18 0,-24-21-12,0 0 1,0 1-1,-1-1 1,-1 1 0,0 0-1,0 0 1,-1 1-1,0 0 1,-1-1-1,2 24 1,0 10 72,-2 70 0,-3-93-90,2 27 65,-1-33-46,0 0 0,-1 0 1,0 0-1,-2 0 1,0 0-1,0 0 0,-6 15 1,-1 0 71,8-23-66,-1-1-1,0 0 1,-1-1-1,1 1 1,-1 0 0,-1-1-1,1 1 1,-7 8 0,-6 4 20,9-10 2,-1 0-1,0 0 0,0 0 0,-1-1 0,0 0 1,0-1-1,-1 0 0,0-1 0,-11 6 0,-48 25-6,45-23-21,-39 17 1,40-22 23,-27 9 78,39-14-120,0 0-1,0 1 0,1 1 1,-1 0-1,1 0 0,-12 10 1,-12 7 3,-5 1 196,-38 17 85,40-25-108,27-11-117,0 0 0,0-1 0,-1 0 1,1-1-1,-12 2 0,-30 9 233,44-11-227,0 0 0,-1-1 0,1 0 1,0 0-1,-1-1 0,-9 1 0,7-2-20,0 0 1,1 1-1,-1 0 0,0 1 0,0 0 0,1 0 0,-1 1 0,1 1 0,-14 6 0,18-9-14,1 1 0,0-1-1,-1 0 1,0-1 0,1 0-1,-1 0 1,-6 0 0,-11 0-8,-36 9 48,37-5-14,-1 0-1,-24-1 1,29-1 2,16-2-47,0 1 1,-1-1 0,1 0 0,0 0 0,-1 0 0,1 0 0,0 0 0,-1-1 0,-2 0 0,-7-1 41,-1 0 0,1 1 0,-24 1 0,-13-1-12,-66-11-18,110 11-12,-1-1 0,1 0 0,-1 0 0,1 0 0,0 0-1,0-1 1,-5-3 0,-13-7-6,15 7 0,-1 0 0,1-1 0,0 0 0,1-1 0,0 1 0,0-1 0,1-1 0,-6-9 0,2 5 0,-9-17 0,1-1 0,-27-61 0,35 64 0,0-1 0,-5-29 0,7 26 0,-17-45 0,21 68 0,-4-10 0,0 1 0,2-1 0,0 0 0,1-1 0,-4-25 0,6-107 0,4 133-9,2 0 0,0-1 0,1 1 0,1 0 0,1 1 0,0-1 0,18-33 0,-17 38-6,-2 1-101,1-1 0,1 1 0,0 1 0,1-1 0,10-11 0,-17 22 105,0 0 1,1 0-1,-1 0 0,0 0 0,0 0 1,0 0-1,-1 0 0,1-1 0,0 1 1,-1 0-1,0 0 0,1-1 0,-1 1 1,0-3-1,0 5 3,0 17 196,0-21 228,-3 15-68,2-7-348,1-5 0,-2 1 12,-32-12-13675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1:55:57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 5457,'11'-3'10008,"8"-2"-7655,0 4-871,0 0 0,38 4 0,83 26 1039,-95-18-1953,73 8 1,289-16 1313,-233-7-1280,636 39 116,-577-20 244,465-31 1,-251-8-429,453 34 1,-759-4-373,1-6 0,0-6 1,161-29-1,-277 32-162,-27 3-100,1 0 1,0-1-1,0 1 1,-1 0-1,1 0 1,0 0-1,-1 0 1,1 0-1,0-1 1,0 1-1,-1 0 0,1-1-99,0 1 100,0 0-1,-1 0 1,1-1-1,0 1 1,0 0-1,0 0 0,0-1 1,0 1-1,0 0 1,-1-1-1,1 1 1,0 0-1,0-1 1,0 1-1,0 0 1,0-1-1,0 1 0,0 0 1,0 0-1,1-1 1,0-20-6036,1 5 2655,4-56-6266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1:55:58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1 2096,'-24'5'11234,"21"-6"-10610,1 1 216,0-1 0,0 1 0,0 0 0,0 0 0,0 0 0,0 0 0,0 0 0,0 0 0,0 1 0,-3 0 0,-12 6 2652,33 3-2789,131 87-160,-12-9-343,-116-74-157,-1 1 1,0 0-1,-2 2 0,27 32 1,-41-46-28,-1-1 1,1 1 0,-1 0 0,0 0-1,0 0 1,0 0 0,0 0-1,0 0 1,-1 0 0,1 0 0,-1 0-1,0 0 1,0 0 0,0 0-1,0 0 1,-1 0 0,1 1 0,-1-1-1,0 0 1,0 0 0,0 0-1,0-1 1,0 1 0,-1 0 0,1 0-1,-1-1 1,0 1 0,1-1-1,-1 1 1,-1-1 0,-3 4 0,9-4 167,-1-3-82,-7 0-79,-18 24 198,-404 358 398,400-363-529,22-16-70,1 1 0,0 0 0,0-1 0,0 1 0,0 1 1,-5 5-1,12-12-358,0 0 1,0 1-1,0-1 0,1 1 1,-1 0-1,8-3 0,-6 2-591,1 1-1,-1-1 1,0-1-1,0 1 1,0-1-1,0 0 1,0 0-1,-1 0 1,6-7-1,19-48-6641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2:02:1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389 81 1472,'17'-1'11632,"22"-10"-6898,3-1-3559,0 1 0,58-7-1,23-5 63,-113 21-1164,1 1-1,-1 0 1,0 0-1,1 1 0,-1 1 1,1 0-1,-1 0 1,12 3-1,80 26 224,-87-25-239,-2 1-8,0 0 1,0 1 0,-1 0-1,13 9 1,-9-2-21,0 0 0,-1 1 0,18 23 0,5 4 31,-28-30-33,0 1-1,-1 0 1,0 0 0,7 16 0,-8-14-16,0-1 0,2 0 0,15 20 1,-16-22 0,0 0 0,-2 0 1,0 1-1,0 0 0,5 16 1,12 21 15,-16-31-19,-1 0 0,0 0 0,-1 1 0,-1 0 0,-1 0 0,2 26 0,6 30 15,7 32 6,8 162 0,-26-246-26,3 19 1,0-5 8,-2-1 0,-1 1-1,-2 0 1,-2-1 0,-7 41-1,2-43-3,3-9 24,-2 0 0,0 0 0,-21 45 1,15-45 40,2-2 61,-2-1-1,0-1 1,-1 0-1,-25 30 0,-65 68 307,81-98-280,0 0 0,-1-1 0,-2-1 0,0-2 1,0 0-1,-2-2 0,0-1 0,-53 20 1,54-24-149,-10 4 164,-54 16-1,77-28-37,0 0 0,-1-1 0,1 0 0,-1-1 0,1-1 0,0 0 0,-23-4 0,-88-22 501,110 22-574,1-1-1,0-1 1,-1 0-1,2-1 0,-1 0 1,-15-11-1,21 10-1,-1 0 0,1 0 0,0-1 0,1 0 0,0 0 0,-6-11-1,-31-63-18,-28-87 99,13 60-30,46 83-122,1 0 0,-15-55 0,3 9 1,16 50 32,-30-92-63,34 100 26,2 1 0,-1-1 0,2 0 0,0 0 0,1 0 0,2-18 0,5-29-18,2 0 0,3 1 0,3 0 1,3 1-1,2 0 0,33-67 0,-9 44-10,30-65-6,-67 134 40,1 0 1,18-23 0,2-3-27,83-117-280,-72 116 41,-30 26-3494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02:02:19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1 533 1736,'6'12'17205,"-3"-12"-17065,0 0 0,0-1-1,0 1 1,0 0 0,0-1 0,-1 0-1,6-2 1,316-106 3285,-167 62-2660,80-18 214,357-41 809,-110 25-453,-199 30-725,-218 43-524,131 3 1,4 0 116,139-39 384,-295 36-557,-1 3-1,1 1 1,70 4 0,135 25 692,0-9-247,-118-11-150,-110-4-316,1 0 0,-1 2 0,0 0 0,0 2 0,0 0 0,-1 2 0,0 1 0,29 13-1,161 68 142,-124-55-145,-82-31-4,1 1 0,-1-1 1,1 2-1,-1-1 0,0 1 0,-1-1 0,1 2 0,6 7 1,39 55 9,-21-27 4,12 24-11,-8-9-6,-27-46-3,-5-8 3,-1 1 1,1-1-1,-1 1 0,1-1 0,0 0 0,0 0 0,0 0 1,0 0-1,0 0 0,1-1 0,-1 1 0,1 0 0,-1-1 1,4 2-1,-2-3 3,-3 0 20,-1 0-8,-1 0-1,0 0 0,1 0 0,-1-1 0,0 1 0,1 0 0,-1 0 0,1-1 0,-1 1 0,0 0 0,1-1 0,-1 1 1,1 0-1,-1-1 0,1 1 0,-1-1 0,1 1 0,0-1 0,-1 1 0,1-1 0,-1 1 0,1-1 0,0 1 1,0-1-1,-1 0 0,1 1 0,0-1 0,0 0 0,-4-24 286,2 14-201,0-2-88,1 0 1,1 0-1,0 0 0,0 0 0,1 0 1,1 0-1,3-14 0,30-90-41,-10 41 29,-2 14-32,-16 47 18,-1-1 0,7-23 0,-13 134-359,-4-49 376,-1 0-1,-2-1 0,-18 61 1,18-85 8,-6 27-64,-3-1 1,-40 84-1,49-115 41,0-28 53,-33-32 139,19 27-181,-2 1 0,0 1 0,0 1 0,-36-15 0,-16-9-16,43 25 18,32 13-20,0 0 1,0 0 0,0 0-1,0 0 1,0 0-1,0 0 1,-1 0-1,1 0 1,0 0 0,0 0-1,0 0 1,0 0-1,0 0 1,-1 0-1,1 0 1,0 0 0,0 0-1,0 0 1,0 0-1,0 0 1,0 0-1,0 0 1,-1 0 0,1 0-1,0 0 1,0 0-1,0 0 1,0 0-1,0 1 1,0-1 0,0 0-1,0 0 1,-1 0-1,1 0 1,0 0-1,0 0 1,0 0-1,0 1 1,0-1 0,0 0-1,0 0 1,0 0-1,0 0 1,0 0-1,0 0 1,0 1 0,0-1-1,0 0 1,0 0-1,0 0 1,0 0-1,0 0 1,0 0 0,0 1-1,12 12-3606,24-54-12632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1.xml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38.png"/><Relationship Id="rId4" Type="http://schemas.openxmlformats.org/officeDocument/2006/relationships/customXml" Target="../ink/ink16.xml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31.xml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customXml" Target="../ink/ink35.xml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customXml" Target="../ink/ink37.xml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customXml" Target="../ink/ink39.xml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customXml" Target="../ink/ink43.xml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Derivatives of Exponential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8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    next, multiply the exponent by 1, or more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specifically, multiply the exponent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40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89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72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EE89892-C97A-4E76-A8AD-C10D6D00CB71}"/>
              </a:ext>
            </a:extLst>
          </p:cNvPr>
          <p:cNvGrpSpPr/>
          <p:nvPr/>
        </p:nvGrpSpPr>
        <p:grpSpPr>
          <a:xfrm>
            <a:off x="3308158" y="2847710"/>
            <a:ext cx="1826640" cy="789840"/>
            <a:chOff x="3308158" y="2847710"/>
            <a:chExt cx="1826640" cy="78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2DE38B-B027-4830-A437-8B84E05D8ECA}"/>
                    </a:ext>
                  </a:extLst>
                </p14:cNvPr>
                <p14:cNvContentPartPr/>
                <p14:nvPr/>
              </p14:nvContentPartPr>
              <p14:xfrm>
                <a:off x="3308158" y="2847710"/>
                <a:ext cx="1135440" cy="78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2DE38B-B027-4830-A437-8B84E05D8E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90158" y="2830070"/>
                  <a:ext cx="117108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873C85-A3A6-48D3-A527-6A7A0E88EF59}"/>
                    </a:ext>
                  </a:extLst>
                </p14:cNvPr>
                <p14:cNvContentPartPr/>
                <p14:nvPr/>
              </p14:nvContentPartPr>
              <p14:xfrm>
                <a:off x="4497598" y="3208070"/>
                <a:ext cx="563760" cy="57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873C85-A3A6-48D3-A527-6A7A0E88EF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79958" y="3190430"/>
                  <a:ext cx="599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DF08A5-28DF-4C9E-9D98-C6DF1CBD06A1}"/>
                    </a:ext>
                  </a:extLst>
                </p14:cNvPr>
                <p14:cNvContentPartPr/>
                <p14:nvPr/>
              </p14:nvContentPartPr>
              <p14:xfrm>
                <a:off x="5019598" y="3112670"/>
                <a:ext cx="115200" cy="233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DF08A5-28DF-4C9E-9D98-C6DF1CBD06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01958" y="3095030"/>
                  <a:ext cx="15084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24453C-41C5-4FC7-9E76-8EC5FB74CADD}"/>
                  </a:ext>
                </a:extLst>
              </p:cNvPr>
              <p:cNvSpPr txBox="1"/>
              <p:nvPr/>
            </p:nvSpPr>
            <p:spPr>
              <a:xfrm>
                <a:off x="5640354" y="2971800"/>
                <a:ext cx="3438331" cy="51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Re-express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24453C-41C5-4FC7-9E76-8EC5FB74C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4" y="2971800"/>
                <a:ext cx="3438331" cy="516873"/>
              </a:xfrm>
              <a:prstGeom prst="rect">
                <a:avLst/>
              </a:prstGeom>
              <a:blipFill>
                <a:blip r:embed="rId9"/>
                <a:stretch>
                  <a:fillRect l="-141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32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0EA5B5-DCAB-4B5B-A498-01150F7F6306}"/>
                  </a:ext>
                </a:extLst>
              </p14:cNvPr>
              <p14:cNvContentPartPr/>
              <p14:nvPr/>
            </p14:nvContentPartPr>
            <p14:xfrm>
              <a:off x="3820078" y="3793790"/>
              <a:ext cx="518760" cy="73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0EA5B5-DCAB-4B5B-A498-01150F7F63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2438" y="3775790"/>
                <a:ext cx="5544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78A396-F067-4769-8A5F-D2413B527687}"/>
                  </a:ext>
                </a:extLst>
              </p14:cNvPr>
              <p14:cNvContentPartPr/>
              <p14:nvPr/>
            </p14:nvContentPartPr>
            <p14:xfrm>
              <a:off x="1742878" y="3877310"/>
              <a:ext cx="2115000" cy="48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78A396-F067-4769-8A5F-D2413B5276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5238" y="3859670"/>
                <a:ext cx="2150640" cy="5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51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10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82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07388-B6D3-406D-8CE4-1934AEAEDFB3}"/>
                  </a:ext>
                </a:extLst>
              </p14:cNvPr>
              <p14:cNvContentPartPr/>
              <p14:nvPr/>
            </p14:nvContentPartPr>
            <p14:xfrm>
              <a:off x="1825678" y="3054710"/>
              <a:ext cx="653760" cy="92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07388-B6D3-406D-8CE4-1934AEAEDF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7678" y="3036710"/>
                <a:ext cx="68940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1BA832-D71C-44A4-9DEC-A87401DCE632}"/>
                  </a:ext>
                </a:extLst>
              </p:cNvPr>
              <p:cNvSpPr txBox="1"/>
              <p:nvPr/>
            </p:nvSpPr>
            <p:spPr>
              <a:xfrm>
                <a:off x="4772607" y="3198921"/>
                <a:ext cx="390486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put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in front of the limit notation because it is independent of h.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1BA832-D71C-44A4-9DEC-A87401DC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607" y="3198921"/>
                <a:ext cx="3904861" cy="783869"/>
              </a:xfrm>
              <a:prstGeom prst="rect">
                <a:avLst/>
              </a:prstGeom>
              <a:blipFill>
                <a:blip r:embed="rId5"/>
                <a:stretch>
                  <a:fillRect l="-1406" r="-938" b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8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A5C6-0AAE-4FE7-B274-F23E2417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Three key rules for this section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FEA27-7855-4168-A762-81C704306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The derivative of ln x with respect to x is 1/x</a:t>
                </a:r>
              </a:p>
              <a:p>
                <a:r>
                  <a:rPr lang="en-US" dirty="0">
                    <a:cs typeface="Calibri"/>
                  </a:rPr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 with respect to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 with respect to x 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)(ln b)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We will prove all three of these rules momentarily.</a:t>
                </a:r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Putting the last rule together with the chain rule, we get that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 is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                    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′(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cs typeface="Calibri"/>
                  </a:rPr>
                  <a:t> 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FEA27-7855-4168-A762-81C704306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24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91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2045C-07C0-4FBE-BF94-6173966C37CF}"/>
                  </a:ext>
                </a:extLst>
              </p:cNvPr>
              <p:cNvSpPr txBox="1"/>
              <p:nvPr/>
            </p:nvSpPr>
            <p:spPr>
              <a:xfrm>
                <a:off x="4898572" y="2971800"/>
                <a:ext cx="5682342" cy="118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goes to 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also goes to 0, and vice versa. So instead of talking about the limit as h goes to 0, we could equivalently be talking about the limit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goes to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2045C-07C0-4FBE-BF94-6173966C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2" y="2971800"/>
                <a:ext cx="5682342" cy="1184491"/>
              </a:xfrm>
              <a:prstGeom prst="rect">
                <a:avLst/>
              </a:prstGeom>
              <a:blipFill>
                <a:blip r:embed="rId3"/>
                <a:stretch>
                  <a:fillRect l="-966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1908FC-4AB0-442E-BAA6-16A24DF5A63D}"/>
                  </a:ext>
                </a:extLst>
              </p14:cNvPr>
              <p14:cNvContentPartPr/>
              <p14:nvPr/>
            </p14:nvContentPartPr>
            <p14:xfrm>
              <a:off x="1744318" y="4449321"/>
              <a:ext cx="754920" cy="56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1908FC-4AB0-442E-BAA6-16A24DF5A6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6678" y="4431321"/>
                <a:ext cx="790560" cy="60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1076386-0FDF-4CDD-964F-42E9B7B733E2}"/>
              </a:ext>
            </a:extLst>
          </p:cNvPr>
          <p:cNvGrpSpPr/>
          <p:nvPr/>
        </p:nvGrpSpPr>
        <p:grpSpPr>
          <a:xfrm>
            <a:off x="2501398" y="4153041"/>
            <a:ext cx="3646800" cy="1230480"/>
            <a:chOff x="2501398" y="4153041"/>
            <a:chExt cx="3646800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D7930A-9110-4183-BBBA-10CD7CD37611}"/>
                    </a:ext>
                  </a:extLst>
                </p14:cNvPr>
                <p14:cNvContentPartPr/>
                <p14:nvPr/>
              </p14:nvContentPartPr>
              <p14:xfrm>
                <a:off x="2501398" y="4153041"/>
                <a:ext cx="3646800" cy="123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D7930A-9110-4183-BBBA-10CD7CD376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83398" y="4135401"/>
                  <a:ext cx="3682440" cy="12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104DD3-9AB2-44C0-A5C5-97794CDD20C1}"/>
                    </a:ext>
                  </a:extLst>
                </p14:cNvPr>
                <p14:cNvContentPartPr/>
                <p14:nvPr/>
              </p14:nvContentPartPr>
              <p14:xfrm>
                <a:off x="2514358" y="4907601"/>
                <a:ext cx="252720" cy="412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104DD3-9AB2-44C0-A5C5-97794CDD20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6358" y="4889601"/>
                  <a:ext cx="288360" cy="44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373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58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73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     If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11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60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		we can actually move that ln operator</a:t>
                </a:r>
              </a:p>
              <a:p>
                <a:pPr marL="0" indent="0">
                  <a:buNone/>
                </a:pPr>
                <a:r>
                  <a:rPr lang="en-US" dirty="0"/>
                  <a:t>					in front of the limit notation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BAA4D0-C136-4C8F-AA60-295CEEA576EE}"/>
                  </a:ext>
                </a:extLst>
              </p14:cNvPr>
              <p14:cNvContentPartPr/>
              <p14:nvPr/>
            </p14:nvContentPartPr>
            <p14:xfrm>
              <a:off x="2373958" y="4245590"/>
              <a:ext cx="456480" cy="50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BAA4D0-C136-4C8F-AA60-295CEEA576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6318" y="4227590"/>
                <a:ext cx="492120" cy="5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73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89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       Believe it or not,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2A0497-7BA1-4E3A-9873-5547D3B81923}"/>
                  </a:ext>
                </a:extLst>
              </p14:cNvPr>
              <p14:cNvContentPartPr/>
              <p14:nvPr/>
            </p14:nvContentPartPr>
            <p14:xfrm>
              <a:off x="2038438" y="4707110"/>
              <a:ext cx="2607120" cy="127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2A0497-7BA1-4E3A-9873-5547D3B819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0438" y="4689470"/>
                <a:ext cx="2642760" cy="13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984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       Believe it or not,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A8927B-E270-4981-B6BF-EAE38892E28A}"/>
                  </a:ext>
                </a:extLst>
              </p:cNvPr>
              <p:cNvSpPr txBox="1"/>
              <p:nvPr/>
            </p:nvSpPr>
            <p:spPr>
              <a:xfrm>
                <a:off x="5649686" y="1908111"/>
                <a:ext cx="5565710" cy="288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an illustration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dirty="0"/>
                  <a:t>, but not a rigorous proof, consider the following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(1+0.1)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2.5937</m:t>
                    </m:r>
                  </m:oMath>
                </a14:m>
                <a:r>
                  <a:rPr lang="en-US" dirty="0"/>
                  <a:t>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(1+0.01)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den>
                        </m:f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2.7048</m:t>
                    </m:r>
                  </m:oMath>
                </a14:m>
                <a:r>
                  <a:rPr lang="en-US" dirty="0"/>
                  <a:t>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0.001</m:t>
                            </m:r>
                          </m:den>
                        </m:f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2.7169</m:t>
                    </m:r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(1+0.0001)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0.0001</m:t>
                            </m:r>
                          </m:den>
                        </m:f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2.7181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A8927B-E270-4981-B6BF-EAE38892E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6" y="1908111"/>
                <a:ext cx="5565710" cy="2882199"/>
              </a:xfrm>
              <a:prstGeom prst="rect">
                <a:avLst/>
              </a:prstGeom>
              <a:blipFill>
                <a:blip r:embed="rId3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B52FBE-4B16-44B4-9410-A7E6B4080C78}"/>
                  </a:ext>
                </a:extLst>
              </p14:cNvPr>
              <p14:cNvContentPartPr/>
              <p14:nvPr/>
            </p14:nvContentPartPr>
            <p14:xfrm>
              <a:off x="7135318" y="3048561"/>
              <a:ext cx="626040" cy="164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B52FBE-4B16-44B4-9410-A7E6B4080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1318" y="2940921"/>
                <a:ext cx="7336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AA508E-AE20-417E-980A-4ABA752587DD}"/>
                  </a:ext>
                </a:extLst>
              </p14:cNvPr>
              <p14:cNvContentPartPr/>
              <p14:nvPr/>
            </p14:nvContentPartPr>
            <p14:xfrm>
              <a:off x="7273558" y="3438801"/>
              <a:ext cx="718920" cy="138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AA508E-AE20-417E-980A-4ABA752587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9558" y="3330801"/>
                <a:ext cx="8265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D4DE59-E2A5-49BA-A484-8A37EB62692F}"/>
                  </a:ext>
                </a:extLst>
              </p14:cNvPr>
              <p14:cNvContentPartPr/>
              <p14:nvPr/>
            </p14:nvContentPartPr>
            <p14:xfrm>
              <a:off x="7574518" y="3813201"/>
              <a:ext cx="677160" cy="134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D4DE59-E2A5-49BA-A484-8A37EB6269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0878" y="3705201"/>
                <a:ext cx="784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29D9F4-CAE2-4D11-8101-09FFF399E1FD}"/>
                  </a:ext>
                </a:extLst>
              </p14:cNvPr>
              <p14:cNvContentPartPr/>
              <p14:nvPr/>
            </p14:nvContentPartPr>
            <p14:xfrm>
              <a:off x="7710238" y="4170321"/>
              <a:ext cx="669600" cy="18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29D9F4-CAE2-4D11-8101-09FFF399E1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6238" y="4062321"/>
                <a:ext cx="777240" cy="3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7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368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       Believe it or not,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A8927B-E270-4981-B6BF-EAE38892E28A}"/>
                  </a:ext>
                </a:extLst>
              </p:cNvPr>
              <p:cNvSpPr txBox="1"/>
              <p:nvPr/>
            </p:nvSpPr>
            <p:spPr>
              <a:xfrm>
                <a:off x="5649686" y="1908111"/>
                <a:ext cx="5565710" cy="288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an illustration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dirty="0"/>
                  <a:t>, but not a rigorous proof, consider the following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(1+0.1)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2.5937</m:t>
                    </m:r>
                  </m:oMath>
                </a14:m>
                <a:r>
                  <a:rPr lang="en-US" dirty="0"/>
                  <a:t>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(1+0.01)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den>
                        </m:f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2.7048</m:t>
                    </m:r>
                  </m:oMath>
                </a14:m>
                <a:r>
                  <a:rPr lang="en-US" dirty="0"/>
                  <a:t> 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0.001</m:t>
                            </m:r>
                          </m:den>
                        </m:f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2.7169</m:t>
                    </m:r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(1+0.0001)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0.0001</m:t>
                            </m:r>
                          </m:den>
                        </m:f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2.7181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A8927B-E270-4981-B6BF-EAE38892E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6" y="1908111"/>
                <a:ext cx="5565710" cy="2882199"/>
              </a:xfrm>
              <a:prstGeom prst="rect">
                <a:avLst/>
              </a:prstGeom>
              <a:blipFill>
                <a:blip r:embed="rId3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B52FBE-4B16-44B4-9410-A7E6B4080C78}"/>
                  </a:ext>
                </a:extLst>
              </p14:cNvPr>
              <p14:cNvContentPartPr/>
              <p14:nvPr/>
            </p14:nvContentPartPr>
            <p14:xfrm>
              <a:off x="7135318" y="3048561"/>
              <a:ext cx="626040" cy="164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B52FBE-4B16-44B4-9410-A7E6B4080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1349" y="2940561"/>
                <a:ext cx="733618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AA508E-AE20-417E-980A-4ABA752587DD}"/>
                  </a:ext>
                </a:extLst>
              </p14:cNvPr>
              <p14:cNvContentPartPr/>
              <p14:nvPr/>
            </p14:nvContentPartPr>
            <p14:xfrm>
              <a:off x="7273558" y="3438801"/>
              <a:ext cx="718920" cy="138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AA508E-AE20-417E-980A-4ABA752587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9558" y="3330801"/>
                <a:ext cx="8265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D4DE59-E2A5-49BA-A484-8A37EB62692F}"/>
                  </a:ext>
                </a:extLst>
              </p14:cNvPr>
              <p14:cNvContentPartPr/>
              <p14:nvPr/>
            </p14:nvContentPartPr>
            <p14:xfrm>
              <a:off x="7574518" y="3813201"/>
              <a:ext cx="677160" cy="134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D4DE59-E2A5-49BA-A484-8A37EB6269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0518" y="3705201"/>
                <a:ext cx="784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29D9F4-CAE2-4D11-8101-09FFF399E1FD}"/>
                  </a:ext>
                </a:extLst>
              </p14:cNvPr>
              <p14:cNvContentPartPr/>
              <p14:nvPr/>
            </p14:nvContentPartPr>
            <p14:xfrm>
              <a:off x="7710238" y="4170321"/>
              <a:ext cx="669600" cy="18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29D9F4-CAE2-4D11-8101-09FFF399E1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6238" y="4062321"/>
                <a:ext cx="7772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807EB2-918A-4B1E-A5E9-5201BEF6D700}"/>
                  </a:ext>
                </a:extLst>
              </p:cNvPr>
              <p:cNvSpPr txBox="1"/>
              <p:nvPr/>
            </p:nvSpPr>
            <p:spPr>
              <a:xfrm>
                <a:off x="8789790" y="2966121"/>
                <a:ext cx="199639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pattern of the highlighted values makes one believe that the limit is 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≅2.7183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807EB2-918A-4B1E-A5E9-5201BEF6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790" y="2966121"/>
                <a:ext cx="1996398" cy="1477328"/>
              </a:xfrm>
              <a:prstGeom prst="rect">
                <a:avLst/>
              </a:prstGeom>
              <a:blipFill>
                <a:blip r:embed="rId12"/>
                <a:stretch>
                  <a:fillRect l="-2752" t="-2479" r="-612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53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       Believe it or not,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1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       Believe it or not,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73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       Believe it or not,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414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       Believe it or not,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dirty="0"/>
                  <a:t> 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24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       Believe it or not,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dirty="0"/>
                  <a:t> 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30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4ACB29-1B80-414D-97E5-BC84F48DBCF2}"/>
                  </a:ext>
                </a:extLst>
              </p14:cNvPr>
              <p14:cNvContentPartPr/>
              <p14:nvPr/>
            </p14:nvContentPartPr>
            <p14:xfrm>
              <a:off x="2516518" y="3940310"/>
              <a:ext cx="1666800" cy="89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4ACB29-1B80-414D-97E5-BC84F48DB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878" y="3832310"/>
                <a:ext cx="1774440" cy="11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455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D99E-7E70-4E6E-8C09-29D4B43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490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D99E-7E70-4E6E-8C09-29D4B43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770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D99E-7E70-4E6E-8C09-29D4B43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2677A9-A90C-4215-8B7A-0725395BB24F}"/>
                  </a:ext>
                </a:extLst>
              </p14:cNvPr>
              <p14:cNvContentPartPr/>
              <p14:nvPr/>
            </p14:nvContentPartPr>
            <p14:xfrm>
              <a:off x="3434158" y="3930590"/>
              <a:ext cx="1085400" cy="61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2677A9-A90C-4215-8B7A-0725395BB2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6518" y="3912590"/>
                <a:ext cx="1121040" cy="65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237683E-902B-4D44-A63B-2630657A0FA5}"/>
              </a:ext>
            </a:extLst>
          </p:cNvPr>
          <p:cNvGrpSpPr/>
          <p:nvPr/>
        </p:nvGrpSpPr>
        <p:grpSpPr>
          <a:xfrm>
            <a:off x="4511638" y="2653670"/>
            <a:ext cx="1140120" cy="1387800"/>
            <a:chOff x="4511638" y="2653670"/>
            <a:chExt cx="1140120" cy="13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42EEC1-93E7-482D-A65B-A98A4DF58564}"/>
                    </a:ext>
                  </a:extLst>
                </p14:cNvPr>
                <p14:cNvContentPartPr/>
                <p14:nvPr/>
              </p14:nvContentPartPr>
              <p14:xfrm>
                <a:off x="4511638" y="2678150"/>
                <a:ext cx="1109880" cy="1363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42EEC1-93E7-482D-A65B-A98A4DF585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93998" y="2660150"/>
                  <a:ext cx="1145520" cy="13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A3B610-7A24-407C-ADB2-AFF32BC241D6}"/>
                    </a:ext>
                  </a:extLst>
                </p14:cNvPr>
                <p14:cNvContentPartPr/>
                <p14:nvPr/>
              </p14:nvContentPartPr>
              <p14:xfrm>
                <a:off x="5424958" y="2653670"/>
                <a:ext cx="226800" cy="257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A3B610-7A24-407C-ADB2-AFF32BC241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07318" y="2635670"/>
                  <a:ext cx="26244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52033D-45DC-40C3-8370-3F99E45DBCCF}"/>
                  </a:ext>
                </a:extLst>
              </p:cNvPr>
              <p:cNvSpPr txBox="1"/>
              <p:nvPr/>
            </p:nvSpPr>
            <p:spPr>
              <a:xfrm>
                <a:off x="5742992" y="2514600"/>
                <a:ext cx="482859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. You might recognize this by observation. But if you don’t see that, consider the following: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b="0" dirty="0"/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52033D-45DC-40C3-8370-3F99E45D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992" y="2514600"/>
                <a:ext cx="4828592" cy="2862322"/>
              </a:xfrm>
              <a:prstGeom prst="rect">
                <a:avLst/>
              </a:prstGeom>
              <a:blipFill>
                <a:blip r:embed="rId9"/>
                <a:stretch>
                  <a:fillRect l="-1010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34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29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294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15294D-B0E9-4932-8B95-8E7475BB898B}"/>
                  </a:ext>
                </a:extLst>
              </p14:cNvPr>
              <p14:cNvContentPartPr/>
              <p14:nvPr/>
            </p14:nvContentPartPr>
            <p14:xfrm>
              <a:off x="2732518" y="2888030"/>
              <a:ext cx="1814040" cy="44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15294D-B0E9-4932-8B95-8E7475BB89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518" y="2870030"/>
                <a:ext cx="18496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7ED868-D811-454A-9EA7-19D8A09BE509}"/>
                  </a:ext>
                </a:extLst>
              </p:cNvPr>
              <p:cNvSpPr txBox="1"/>
              <p:nvPr/>
            </p:nvSpPr>
            <p:spPr>
              <a:xfrm>
                <a:off x="5640354" y="2971800"/>
                <a:ext cx="5024536" cy="18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Recall that ln is a logarithm, and that a rule of logarithms states that when you subtract logarithms of the same base, you can just determine the logarithm of the quotient.</a:t>
                </a:r>
              </a:p>
              <a:p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7ED868-D811-454A-9EA7-19D8A09BE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4" y="2971800"/>
                <a:ext cx="5024536" cy="1891865"/>
              </a:xfrm>
              <a:prstGeom prst="rect">
                <a:avLst/>
              </a:prstGeom>
              <a:blipFill>
                <a:blip r:embed="rId5"/>
                <a:stretch>
                  <a:fillRect l="-971" t="-1935" r="-1942" b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8B56526-E8DF-4309-9121-8FA7E1519F70}"/>
              </a:ext>
            </a:extLst>
          </p:cNvPr>
          <p:cNvGrpSpPr/>
          <p:nvPr/>
        </p:nvGrpSpPr>
        <p:grpSpPr>
          <a:xfrm>
            <a:off x="4681558" y="2961830"/>
            <a:ext cx="1062360" cy="1971360"/>
            <a:chOff x="4681558" y="2961830"/>
            <a:chExt cx="1062360" cy="19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4AC3A8-42E5-4C3E-B2F3-0B24CF6F1360}"/>
                    </a:ext>
                  </a:extLst>
                </p14:cNvPr>
                <p14:cNvContentPartPr/>
                <p14:nvPr/>
              </p14:nvContentPartPr>
              <p14:xfrm>
                <a:off x="4681558" y="3188270"/>
                <a:ext cx="792360" cy="146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4AC3A8-42E5-4C3E-B2F3-0B24CF6F1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63918" y="3170270"/>
                  <a:ext cx="828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CAB60B-C2CF-4379-9641-D0FDAD1D7153}"/>
                    </a:ext>
                  </a:extLst>
                </p14:cNvPr>
                <p14:cNvContentPartPr/>
                <p14:nvPr/>
              </p14:nvContentPartPr>
              <p14:xfrm>
                <a:off x="5332438" y="3131030"/>
                <a:ext cx="191160" cy="38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CAB60B-C2CF-4379-9641-D0FDAD1D71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14438" y="3113030"/>
                  <a:ext cx="226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9364AF-78C9-4D66-A992-BF500F074596}"/>
                    </a:ext>
                  </a:extLst>
                </p14:cNvPr>
                <p14:cNvContentPartPr/>
                <p14:nvPr/>
              </p14:nvContentPartPr>
              <p14:xfrm>
                <a:off x="5415238" y="2961830"/>
                <a:ext cx="328680" cy="197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9364AF-78C9-4D66-A992-BF500F0745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97598" y="2943830"/>
                  <a:ext cx="364320" cy="20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7557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D99E-7E70-4E6E-8C09-29D4B43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Now, do some implicit differentiation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32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D99E-7E70-4E6E-8C09-29D4B43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Now, differentiate both sides with respect to x. This will require implicit differentiation on the left.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       Next, multiply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79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D99E-7E70-4E6E-8C09-29D4B43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       Next, multiply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24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D99E-7E70-4E6E-8C09-29D4B43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       Next, multiply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therefore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67E92-BBF9-436D-B3F5-244C061BE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1B6F8B-157A-4BE5-8458-BE98770DDEE2}"/>
                  </a:ext>
                </a:extLst>
              </p14:cNvPr>
              <p14:cNvContentPartPr/>
              <p14:nvPr/>
            </p14:nvContentPartPr>
            <p14:xfrm>
              <a:off x="6832558" y="4724390"/>
              <a:ext cx="1618560" cy="79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1B6F8B-157A-4BE5-8458-BE98770DD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918" y="4616390"/>
                <a:ext cx="1726200" cy="10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24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35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our rule of logarithms that states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with the appropriate restrictions.</a:t>
                </a:r>
              </a:p>
              <a:p>
                <a:pPr marL="0" indent="0">
                  <a:buNone/>
                </a:pPr>
                <a:r>
                  <a:rPr lang="en-US" dirty="0"/>
                  <a:t>We know that ln just represents logarithm base e. Therefore, by extension,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27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00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20E5BC-ED4C-425F-9C34-C975A07DE050}"/>
                  </a:ext>
                </a:extLst>
              </p14:cNvPr>
              <p14:cNvContentPartPr/>
              <p14:nvPr/>
            </p14:nvContentPartPr>
            <p14:xfrm>
              <a:off x="2308438" y="3014750"/>
              <a:ext cx="258120" cy="32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20E5BC-ED4C-425F-9C34-C975A07DE0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0798" y="2996750"/>
                <a:ext cx="293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A98892-A648-4853-883B-6298010C8EED}"/>
                  </a:ext>
                </a:extLst>
              </p14:cNvPr>
              <p14:cNvContentPartPr/>
              <p14:nvPr/>
            </p14:nvContentPartPr>
            <p14:xfrm>
              <a:off x="1703638" y="2943830"/>
              <a:ext cx="682560" cy="31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A98892-A648-4853-883B-6298010C8E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5638" y="2925830"/>
                <a:ext cx="71820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412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Now, we use the chain rule. Since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/>
                  <a:t> with respect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/>
                  <a:t>, the chain rule tells us that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with respect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times the derivative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 In other words,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with respect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In this case, the exponent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sz="1800" dirty="0"/>
                  <a:t>.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sz="1800" dirty="0"/>
                  <a:t> is just a scalar, therefore the derivative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800" dirty="0"/>
                  <a:t>with respect to x is just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sz="1800" dirty="0"/>
                  <a:t>. Putting all of this together, we can now differentiate both sides with respect to 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264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14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994EC5-F48A-400D-8C80-83C8C90C8DB7}"/>
                  </a:ext>
                </a:extLst>
              </p14:cNvPr>
              <p14:cNvContentPartPr/>
              <p14:nvPr/>
            </p14:nvContentPartPr>
            <p14:xfrm>
              <a:off x="1903798" y="3106190"/>
              <a:ext cx="189360" cy="20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994EC5-F48A-400D-8C80-83C8C90C8D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158" y="3088550"/>
                <a:ext cx="225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F1E8FA-7ABF-4F03-B6F4-7CBAB8B5A1EC}"/>
                  </a:ext>
                </a:extLst>
              </p14:cNvPr>
              <p14:cNvContentPartPr/>
              <p14:nvPr/>
            </p14:nvContentPartPr>
            <p14:xfrm>
              <a:off x="2100718" y="2917550"/>
              <a:ext cx="652320" cy="19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F1E8FA-7ABF-4F03-B6F4-7CBAB8B5A1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2718" y="2899550"/>
                <a:ext cx="68796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612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637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408C006-F2D9-4798-8624-58B678947DE0}"/>
              </a:ext>
            </a:extLst>
          </p:cNvPr>
          <p:cNvGrpSpPr/>
          <p:nvPr/>
        </p:nvGrpSpPr>
        <p:grpSpPr>
          <a:xfrm>
            <a:off x="1657918" y="3271790"/>
            <a:ext cx="3166560" cy="798120"/>
            <a:chOff x="1657918" y="3271790"/>
            <a:chExt cx="3166560" cy="7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A5A1C6-2E36-45D9-BD1A-96019A39C587}"/>
                    </a:ext>
                  </a:extLst>
                </p14:cNvPr>
                <p14:cNvContentPartPr/>
                <p14:nvPr/>
              </p14:nvContentPartPr>
              <p14:xfrm>
                <a:off x="1657918" y="3572030"/>
                <a:ext cx="907560" cy="497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A5A1C6-2E36-45D9-BD1A-96019A39C5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39918" y="3554390"/>
                  <a:ext cx="9432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672C62-3D21-4155-8378-A8705ECE131E}"/>
                    </a:ext>
                  </a:extLst>
                </p14:cNvPr>
                <p14:cNvContentPartPr/>
                <p14:nvPr/>
              </p14:nvContentPartPr>
              <p14:xfrm>
                <a:off x="2632078" y="3386990"/>
                <a:ext cx="2133000" cy="226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672C62-3D21-4155-8378-A8705ECE13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4438" y="3368990"/>
                  <a:ext cx="2168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7C4D65-7794-4EC2-855C-3C28A5393541}"/>
                    </a:ext>
                  </a:extLst>
                </p14:cNvPr>
                <p14:cNvContentPartPr/>
                <p14:nvPr/>
              </p14:nvContentPartPr>
              <p14:xfrm>
                <a:off x="4635838" y="3271790"/>
                <a:ext cx="188640" cy="30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7C4D65-7794-4EC2-855C-3C28A53935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17838" y="3253790"/>
                  <a:ext cx="224280" cy="33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C8DEB-C7E2-4D9B-800E-0D79BF7458BB}"/>
                  </a:ext>
                </a:extLst>
              </p:cNvPr>
              <p:cNvSpPr txBox="1"/>
              <p:nvPr/>
            </p:nvSpPr>
            <p:spPr>
              <a:xfrm>
                <a:off x="4935893" y="3155510"/>
                <a:ext cx="5532873" cy="839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Recall our discussion from a few slides ago.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func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   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C8DEB-C7E2-4D9B-800E-0D79BF74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893" y="3155510"/>
                <a:ext cx="5532873" cy="839653"/>
              </a:xfrm>
              <a:prstGeom prst="rect">
                <a:avLst/>
              </a:prstGeom>
              <a:blipFill>
                <a:blip r:embed="rId9"/>
                <a:stretch>
                  <a:fillRect l="-992" t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722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7F4-953D-4D12-8B64-0D72563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4A5AF-45B6-420C-9769-F98C571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590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CB647F-7327-49BC-B1F5-EB4B17448916}"/>
                  </a:ext>
                </a:extLst>
              </p14:cNvPr>
              <p14:cNvContentPartPr/>
              <p14:nvPr/>
            </p14:nvContentPartPr>
            <p14:xfrm>
              <a:off x="2554318" y="5115710"/>
              <a:ext cx="2511360" cy="75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CB647F-7327-49BC-B1F5-EB4B174489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318" y="5008070"/>
                <a:ext cx="2619000" cy="9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949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A5C6-0AAE-4FE7-B274-F23E2417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 know the following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FEA27-7855-4168-A762-81C704306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The derivative of ln x with respect to x is 1/x</a:t>
                </a:r>
              </a:p>
              <a:p>
                <a:r>
                  <a:rPr lang="en-US" dirty="0">
                    <a:cs typeface="Calibri"/>
                  </a:rPr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 with respect to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 with respect to x 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)(ln b)</a:t>
                </a:r>
              </a:p>
              <a:p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Putting the last rule together with the chain rule, we get that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 is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                   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′(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cs typeface="Calibri"/>
                  </a:rPr>
                  <a:t> 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FEA27-7855-4168-A762-81C704306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63FC7E-AE2B-4AFA-8E6C-F88C84F91A8F}"/>
                  </a:ext>
                </a:extLst>
              </p14:cNvPr>
              <p14:cNvContentPartPr/>
              <p14:nvPr/>
            </p14:nvContentPartPr>
            <p14:xfrm>
              <a:off x="2585998" y="5137310"/>
              <a:ext cx="2999880" cy="54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63FC7E-AE2B-4AFA-8E6C-F88C84F91A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358" y="5029670"/>
                <a:ext cx="310752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5B0A7E-58E6-4B64-80B5-5CA06C431CE2}"/>
                  </a:ext>
                </a:extLst>
              </p14:cNvPr>
              <p14:cNvContentPartPr/>
              <p14:nvPr/>
            </p14:nvContentPartPr>
            <p14:xfrm>
              <a:off x="909838" y="4289510"/>
              <a:ext cx="3135960" cy="40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5B0A7E-58E6-4B64-80B5-5CA06C431C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5838" y="4181870"/>
                <a:ext cx="3243600" cy="6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527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56C3-B551-48B1-8D9E-C04B608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differentiate an exponential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B480-F965-464D-A1AE-AFA8B98D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differentiate an exponential function, we can determine its derivative by doing the following: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Restate the function and multiply by the natural logarithm (in other words, ln) of the base and then also by the derivative of the exponent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is assuming that x is in the exponent but not in the base; there's a different rule if x is in both the exponent and the base.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7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CB2E-9C05-49B6-9231-06D7901B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D0A17-0A92-4E33-8C47-1F349918E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Determine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D0A17-0A92-4E33-8C47-1F349918E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511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CB2E-9C05-49B6-9231-06D7901B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D0A17-0A92-4E33-8C47-1F349918E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Determine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Solution: g'(x)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−1)</m:t>
                        </m:r>
                      </m:e>
                    </m:func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                          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(1)(2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                          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D0A17-0A92-4E33-8C47-1F349918E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820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D950-28F4-456E-BAE7-21124C62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28372-3841-4097-B7DF-D91143841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Determine the derivative of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28372-3841-4097-B7DF-D91143841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1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D950-28F4-456E-BAE7-21124C62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28372-3841-4097-B7DF-D91143841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Determine the derivative of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Solution: Use the product rule 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                        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28372-3841-4097-B7DF-D91143841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40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63C7CB0-3BDF-47AB-BEE8-B79E0273F898}"/>
              </a:ext>
            </a:extLst>
          </p:cNvPr>
          <p:cNvGrpSpPr/>
          <p:nvPr/>
        </p:nvGrpSpPr>
        <p:grpSpPr>
          <a:xfrm>
            <a:off x="2218438" y="3776510"/>
            <a:ext cx="2689200" cy="459720"/>
            <a:chOff x="2218438" y="3776510"/>
            <a:chExt cx="268920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382A09-F5A9-4271-9985-F5E979E2DCD6}"/>
                    </a:ext>
                  </a:extLst>
                </p14:cNvPr>
                <p14:cNvContentPartPr/>
                <p14:nvPr/>
              </p14:nvContentPartPr>
              <p14:xfrm>
                <a:off x="2218438" y="3776510"/>
                <a:ext cx="663120" cy="45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382A09-F5A9-4271-9985-F5E979E2DC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00798" y="3758870"/>
                  <a:ext cx="6987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D7CEAF-EB01-4781-8003-81E032EABD7B}"/>
                    </a:ext>
                  </a:extLst>
                </p14:cNvPr>
                <p14:cNvContentPartPr/>
                <p14:nvPr/>
              </p14:nvContentPartPr>
              <p14:xfrm>
                <a:off x="3028078" y="3962270"/>
                <a:ext cx="1748160" cy="67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D7CEAF-EB01-4781-8003-81E032EABD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10438" y="3944630"/>
                  <a:ext cx="1783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7D8525-DA18-4CFC-B89B-BD9BDDB1C3E7}"/>
                    </a:ext>
                  </a:extLst>
                </p14:cNvPr>
                <p14:cNvContentPartPr/>
                <p14:nvPr/>
              </p14:nvContentPartPr>
              <p14:xfrm>
                <a:off x="4713958" y="3846710"/>
                <a:ext cx="193680" cy="309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7D8525-DA18-4CFC-B89B-BD9BDDB1C3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95958" y="3829070"/>
                  <a:ext cx="22932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1172E1-C0F6-4765-B090-14FC363AFD62}"/>
                  </a:ext>
                </a:extLst>
              </p:cNvPr>
              <p:cNvSpPr txBox="1"/>
              <p:nvPr/>
            </p:nvSpPr>
            <p:spPr>
              <a:xfrm>
                <a:off x="5024534" y="3699470"/>
                <a:ext cx="2729204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1172E1-C0F6-4765-B090-14FC363AF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34" y="3699470"/>
                <a:ext cx="2729204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668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748-41A9-4EBD-B74A-1FB40274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7581D-4B68-437D-AD54-9CA6B2C9B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Determine the equation of the tangent line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cs typeface="Calibri"/>
                  </a:rPr>
                  <a:t>  where x=1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7581D-4B68-437D-AD54-9CA6B2C9B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37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748-41A9-4EBD-B74A-1FB40274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7581D-4B68-437D-AD54-9CA6B2C9B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Determine the equation of the tangent line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cs typeface="Calibri"/>
                  </a:rPr>
                  <a:t>  where x=1</a:t>
                </a:r>
              </a:p>
              <a:p>
                <a:r>
                  <a:rPr lang="en-US" dirty="0">
                    <a:cs typeface="Calibri"/>
                  </a:rPr>
                  <a:t>Solution: We need the slope of the line and a point on the line.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                quotient rule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               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  At x = 1, y'=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(1)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×1)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(1)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𝑒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          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7581D-4B68-437D-AD54-9CA6B2C9B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82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7BA1-036F-4716-AC03-42D4FC6C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EEEA9-45D4-4866-B16F-6A652D3E6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r>
                  <a:rPr lang="en-US" dirty="0">
                    <a:cs typeface="Calibri"/>
                  </a:rPr>
                  <a:t>Now we need a point on the line. 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At x = 1, 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                  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>
                    <a:cs typeface="Calibri"/>
                  </a:rPr>
                  <a:t>   =  e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          y = </a:t>
                </a:r>
                <a:r>
                  <a:rPr lang="en-US" dirty="0" err="1">
                    <a:cs typeface="Calibri"/>
                  </a:rPr>
                  <a:t>mx+b</a:t>
                </a: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             = -</a:t>
                </a:r>
                <a:r>
                  <a:rPr lang="en-US" dirty="0" err="1">
                    <a:cs typeface="Calibri"/>
                  </a:rPr>
                  <a:t>ex+b</a:t>
                </a: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 Substitute in x = 1 and y = e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             e = -e(1) + b     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This implies that b = 2e.   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Therefore, the equation of the line is  y = -ex + 2e 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EEEA9-45D4-4866-B16F-6A652D3E6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365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47D1-09C9-4EE0-8503-8723282F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3C76E-3114-408B-9AD2-A1EEBEA34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Differentiate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3C76E-3114-408B-9AD2-A1EEBEA34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730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47D1-09C9-4EE0-8503-8723282F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3C76E-3114-408B-9AD2-A1EEBEA34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Differentiate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Solution:   f'(x)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5)(1)</m:t>
                        </m:r>
                      </m:e>
                    </m:func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                     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5)</m:t>
                        </m:r>
                      </m:e>
                    </m:func>
                  </m:oMath>
                </a14:m>
                <a:r>
                  <a:rPr lang="en-US" dirty="0">
                    <a:cs typeface="Calibri"/>
                  </a:rPr>
                  <a:t> 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3C76E-3114-408B-9AD2-A1EEBEA34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204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994F-2305-4760-8524-E37E1D41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D5A86-C948-435B-BC79-C8948BD39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Differentiate the function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−2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D5A86-C948-435B-BC79-C8948BD39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7781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994F-2305-4760-8524-E37E1D41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D5A86-C948-435B-BC79-C8948BD39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Differentiate the function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−2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Solution: g'(x)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5)(3)</m:t>
                        </m:r>
                      </m:e>
                    </m:func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                    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(3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D5A86-C948-435B-BC79-C8948BD39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4312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FBC0-4642-4CE5-A37F-2EA6EE40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A20CC-FF7B-4F0A-A8FE-9F8DF9E1E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Differentiate the function h(x)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alibri"/>
                      </a:rPr>
                      <m:t>(8)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A20CC-FF7B-4F0A-A8FE-9F8DF9E1E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751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FBC0-4642-4CE5-A37F-2EA6EE40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A20CC-FF7B-4F0A-A8FE-9F8DF9E1E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Differentiate the function h(x)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alibri"/>
                      </a:rPr>
                      <m:t>(8)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+mn-lt"/>
                    <a:cs typeface="+mn-lt"/>
                  </a:rPr>
                  <a:t>Solution:  h'(x) =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(8)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7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7)(18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−5)</m:t>
                        </m:r>
                      </m:e>
                    </m:func>
                  </m:oMath>
                </a14:m>
                <a:endParaRPr lang="en-US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A20CC-FF7B-4F0A-A8FE-9F8DF9E1E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5328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3616-3266-4037-B9CE-0D99DE27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Word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68847-158F-4252-A8EC-DB083A6EE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On January 1, 1850, the population of </a:t>
                </a:r>
                <a:r>
                  <a:rPr lang="en-US" dirty="0" err="1">
                    <a:cs typeface="Calibri"/>
                  </a:rPr>
                  <a:t>Goldrushtown</a:t>
                </a:r>
                <a:r>
                  <a:rPr lang="en-US" dirty="0">
                    <a:cs typeface="Calibri"/>
                  </a:rPr>
                  <a:t> was 50000. Since then the population of </a:t>
                </a:r>
                <a:r>
                  <a:rPr lang="en-US" dirty="0" err="1">
                    <a:cs typeface="Calibri"/>
                  </a:rPr>
                  <a:t>Goldrushtown</a:t>
                </a:r>
                <a:r>
                  <a:rPr lang="en-US" dirty="0">
                    <a:cs typeface="Calibri"/>
                  </a:rPr>
                  <a:t> can be expressed as 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P(t)=50000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(0.98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.  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a) What was the population of </a:t>
                </a:r>
                <a:r>
                  <a:rPr lang="en-US" dirty="0" err="1">
                    <a:cs typeface="Calibri"/>
                  </a:rPr>
                  <a:t>Goldrushtown</a:t>
                </a:r>
                <a:r>
                  <a:rPr lang="en-US" dirty="0">
                    <a:cs typeface="Calibri"/>
                  </a:rPr>
                  <a:t> on January 1, 1900?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68847-158F-4252-A8EC-DB083A6EE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2533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3616-3266-4037-B9CE-0D99DE27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68847-158F-4252-A8EC-DB083A6EE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On January 1, 1850, the population of </a:t>
                </a:r>
                <a:r>
                  <a:rPr lang="en-US" dirty="0" err="1">
                    <a:cs typeface="Calibri"/>
                  </a:rPr>
                  <a:t>Goldrushtown</a:t>
                </a:r>
                <a:r>
                  <a:rPr lang="en-US" dirty="0">
                    <a:cs typeface="Calibri"/>
                  </a:rPr>
                  <a:t> was 50000. Since then the population of </a:t>
                </a:r>
                <a:r>
                  <a:rPr lang="en-US" dirty="0" err="1">
                    <a:cs typeface="Calibri"/>
                  </a:rPr>
                  <a:t>Goldrushtown</a:t>
                </a:r>
                <a:r>
                  <a:rPr lang="en-US" dirty="0">
                    <a:cs typeface="Calibri"/>
                  </a:rPr>
                  <a:t> can be expressed as 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P(t)=50000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(0.98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.  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a) What was the population of </a:t>
                </a:r>
                <a:r>
                  <a:rPr lang="en-US" dirty="0" err="1">
                    <a:cs typeface="Calibri"/>
                  </a:rPr>
                  <a:t>Goldrushtown</a:t>
                </a:r>
                <a:r>
                  <a:rPr lang="en-US" dirty="0">
                    <a:cs typeface="Calibri"/>
                  </a:rPr>
                  <a:t> on January 1, 1900?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Solution: On January 1, 1900, t = 50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P(50) = 50000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(0.98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50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      ≈ 50000 (0.3641697)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      ≈ 18 208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68847-158F-4252-A8EC-DB083A6EE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16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8B80-4117-40E9-85D6-696BBDDA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5148-0920-4705-A4D5-464C22E2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b) At what rate was the population changing on January 1, 1900?</a:t>
            </a:r>
          </a:p>
        </p:txBody>
      </p:sp>
    </p:spTree>
    <p:extLst>
      <p:ext uri="{BB962C8B-B14F-4D97-AF65-F5344CB8AC3E}">
        <p14:creationId xmlns:p14="http://schemas.microsoft.com/office/powerpoint/2010/main" val="24432954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8B80-4117-40E9-85D6-696BBDDA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A5148-0920-4705-A4D5-464C22E23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b) At what rate was the population changing on January 1, 1900?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Solution: rate means derivative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P'(t)=50000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(0.98)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  (ln 0.98)  (1)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  =50000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(0.98)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 (ln 0.98)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P'(50) = 50000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(0.98)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50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  (ln 0.98)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       ≈ - 368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Therefore the population was decreasing at a rate of approximately 368 people per year on January 1, 1900.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A5148-0920-4705-A4D5-464C22E23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96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8579-8B8B-4E46-A7F4-D1579861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Word Problem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36E7B-7F65-455E-9CD3-C63C93FDD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A radioactive substance decays exponentially. The percent, P, of the material left after </a:t>
                </a:r>
                <a:r>
                  <a:rPr lang="en-US" dirty="0" err="1">
                    <a:cs typeface="Calibri"/>
                  </a:rPr>
                  <a:t>after</a:t>
                </a:r>
                <a:r>
                  <a:rPr lang="en-US" dirty="0">
                    <a:cs typeface="Calibri"/>
                  </a:rPr>
                  <a:t> t years is P(t) =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(1.015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a) What is the half-life?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36E7B-7F65-455E-9CD3-C63C93FDD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72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8579-8B8B-4E46-A7F4-D1579861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Word Problem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36E7B-7F65-455E-9CD3-C63C93FDD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en-US" dirty="0">
                    <a:cs typeface="Calibri"/>
                  </a:rPr>
                  <a:t>A radioactive substance decays exponentially. The percent, P, of the material left after </a:t>
                </a:r>
                <a:r>
                  <a:rPr lang="en-US" dirty="0" err="1">
                    <a:cs typeface="Calibri"/>
                  </a:rPr>
                  <a:t>after</a:t>
                </a:r>
                <a:r>
                  <a:rPr lang="en-US" dirty="0">
                    <a:cs typeface="Calibri"/>
                  </a:rPr>
                  <a:t> t years is P(t) =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(1.015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a) What is the half-life?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Solution: Let the percent remaining be 50 and solve for t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50 = 100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(1.015)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0.5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1.015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-t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1.015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0.5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-t ≈ -46.6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t ≈ 46.6           Therefore the half-life is approximately 46.6 years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36E7B-7F65-455E-9CD3-C63C93FDD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4224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E108-5EAE-478F-805A-29C54AB7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9549-F3CF-4D52-9965-487BE53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b) How fast is the substance decaying at that time?</a:t>
            </a:r>
          </a:p>
        </p:txBody>
      </p:sp>
    </p:spTree>
    <p:extLst>
      <p:ext uri="{BB962C8B-B14F-4D97-AF65-F5344CB8AC3E}">
        <p14:creationId xmlns:p14="http://schemas.microsoft.com/office/powerpoint/2010/main" val="23308647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E108-5EAE-478F-805A-29C54AB7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89549-F3CF-4D52-9965-487BE53F7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Calibri" panose="020F0502020204030204"/>
                  </a:rPr>
                  <a:t>b) How fast is the substance decaying at that time?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 panose="020F0502020204030204"/>
                  </a:rPr>
                  <a:t>Solution: P'(46.6)=100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(1.015)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−46.6</m:t>
                        </m:r>
                      </m:sup>
                    </m:sSup>
                  </m:oMath>
                </a14:m>
                <a:r>
                  <a:rPr lang="en-US" dirty="0">
                    <a:cs typeface="Calibri" panose="020F0502020204030204"/>
                  </a:rPr>
                  <a:t>   (ln 1.015) (-1)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 panose="020F0502020204030204"/>
                  </a:rPr>
                  <a:t>                               ≈-0.74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 panose="020F0502020204030204"/>
                  </a:rPr>
                  <a:t>Therefore at the time that the half-life is reach, the substance is decaying at a rate of approximately 0.74 percent of the original amount of the substance per year.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89549-F3CF-4D52-9965-487BE53F7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55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7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276B-146D-4378-A70F-CF55CC2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Required To Prove: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(continued):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          we have a law of logarithms that says that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we can bring the multiplier in front up to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become the exponent on the argument of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the logarithm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2BDD6-9BED-44DA-BCDD-A0D8388E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7E5A88-66F2-479A-88C6-A9B73127625E}"/>
                  </a:ext>
                </a:extLst>
              </p14:cNvPr>
              <p14:cNvContentPartPr/>
              <p14:nvPr/>
            </p14:nvContentPartPr>
            <p14:xfrm>
              <a:off x="1886518" y="2979830"/>
              <a:ext cx="525960" cy="78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7E5A88-66F2-479A-88C6-A9B7312762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8878" y="2961830"/>
                <a:ext cx="5616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020456-D20C-4477-B059-106E98A9A2EC}"/>
                  </a:ext>
                </a:extLst>
              </p14:cNvPr>
              <p14:cNvContentPartPr/>
              <p14:nvPr/>
            </p14:nvContentPartPr>
            <p14:xfrm>
              <a:off x="2344438" y="2818190"/>
              <a:ext cx="1693800" cy="23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020456-D20C-4477-B059-106E98A9A2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6798" y="2800550"/>
                <a:ext cx="1729440" cy="2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81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2418</Words>
  <Application>Microsoft Office PowerPoint</Application>
  <PresentationFormat>Widescreen</PresentationFormat>
  <Paragraphs>359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office theme</vt:lpstr>
      <vt:lpstr>Derivatives of Exponential Functions</vt:lpstr>
      <vt:lpstr>Three key rules for this section</vt:lpstr>
      <vt:lpstr>Proof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know the following</vt:lpstr>
      <vt:lpstr>How to differentiate an exponential function</vt:lpstr>
      <vt:lpstr>Example</vt:lpstr>
      <vt:lpstr>PowerPoint Presentation</vt:lpstr>
      <vt:lpstr>Example</vt:lpstr>
      <vt:lpstr>PowerPoint Presentation</vt:lpstr>
      <vt:lpstr>Example: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Example</vt:lpstr>
      <vt:lpstr>PowerPoint Presentation</vt:lpstr>
      <vt:lpstr>Word Problem</vt:lpstr>
      <vt:lpstr>PowerPoint Presentation</vt:lpstr>
      <vt:lpstr>PowerPoint Presentation</vt:lpstr>
      <vt:lpstr>PowerPoint Presentation</vt:lpstr>
      <vt:lpstr>Word Problem Example</vt:lpstr>
      <vt:lpstr>Word Problem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Jim</cp:lastModifiedBy>
  <cp:revision>492</cp:revision>
  <dcterms:created xsi:type="dcterms:W3CDTF">2020-04-07T01:00:46Z</dcterms:created>
  <dcterms:modified xsi:type="dcterms:W3CDTF">2022-03-31T01:18:10Z</dcterms:modified>
</cp:coreProperties>
</file>