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71" r:id="rId14"/>
    <p:sldId id="267" r:id="rId15"/>
    <p:sldId id="268" r:id="rId16"/>
    <p:sldId id="269" r:id="rId17"/>
    <p:sldId id="270"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449E2F-03AA-4206-8F76-6912D695BC0A}" v="8" dt="2022-04-06T14:50:52.4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77" y="4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microsoft.com/office/2016/11/relationships/changesInfo" Target="changesInfos/changesInfo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userId="d41a4da1a37fb713" providerId="LiveId" clId="{F2440D66-7D30-4CB5-BBB8-CC0302448DEB}"/>
    <pc:docChg chg="custSel addSld delSld modSld addMainMaster modMainMaster">
      <pc:chgData name="Jim" userId="d41a4da1a37fb713" providerId="LiveId" clId="{F2440D66-7D30-4CB5-BBB8-CC0302448DEB}" dt="2022-01-27T17:21:19.887" v="5661" actId="6549"/>
      <pc:docMkLst>
        <pc:docMk/>
      </pc:docMkLst>
      <pc:sldChg chg="modSp new del mod">
        <pc:chgData name="Jim" userId="d41a4da1a37fb713" providerId="LiveId" clId="{F2440D66-7D30-4CB5-BBB8-CC0302448DEB}" dt="2022-01-27T15:16:04.621" v="44" actId="47"/>
        <pc:sldMkLst>
          <pc:docMk/>
          <pc:sldMk cId="1372563430" sldId="256"/>
        </pc:sldMkLst>
        <pc:spChg chg="mod">
          <ac:chgData name="Jim" userId="d41a4da1a37fb713" providerId="LiveId" clId="{F2440D66-7D30-4CB5-BBB8-CC0302448DEB}" dt="2022-01-27T15:15:00.736" v="33" actId="20577"/>
          <ac:spMkLst>
            <pc:docMk/>
            <pc:sldMk cId="1372563430" sldId="256"/>
            <ac:spMk id="2" creationId="{AE49D7AA-F34D-4B1E-91F8-74253756DD43}"/>
          </ac:spMkLst>
        </pc:spChg>
        <pc:spChg chg="mod">
          <ac:chgData name="Jim" userId="d41a4da1a37fb713" providerId="LiveId" clId="{F2440D66-7D30-4CB5-BBB8-CC0302448DEB}" dt="2022-01-27T15:15:08.808" v="39" actId="20577"/>
          <ac:spMkLst>
            <pc:docMk/>
            <pc:sldMk cId="1372563430" sldId="256"/>
            <ac:spMk id="3" creationId="{D33FF64E-B740-4572-8E5C-2C9C1D529848}"/>
          </ac:spMkLst>
        </pc:spChg>
      </pc:sldChg>
      <pc:sldChg chg="modSp new mod">
        <pc:chgData name="Jim" userId="d41a4da1a37fb713" providerId="LiveId" clId="{F2440D66-7D30-4CB5-BBB8-CC0302448DEB}" dt="2022-01-27T17:03:28.647" v="4525" actId="6549"/>
        <pc:sldMkLst>
          <pc:docMk/>
          <pc:sldMk cId="3494217283" sldId="256"/>
        </pc:sldMkLst>
        <pc:spChg chg="mod">
          <ac:chgData name="Jim" userId="d41a4da1a37fb713" providerId="LiveId" clId="{F2440D66-7D30-4CB5-BBB8-CC0302448DEB}" dt="2022-01-27T15:16:46.508" v="86" actId="20577"/>
          <ac:spMkLst>
            <pc:docMk/>
            <pc:sldMk cId="3494217283" sldId="256"/>
            <ac:spMk id="2" creationId="{07C886D5-182B-4FFE-8C72-4379FACCBADD}"/>
          </ac:spMkLst>
        </pc:spChg>
        <pc:spChg chg="mod">
          <ac:chgData name="Jim" userId="d41a4da1a37fb713" providerId="LiveId" clId="{F2440D66-7D30-4CB5-BBB8-CC0302448DEB}" dt="2022-01-27T17:03:28.647" v="4525" actId="6549"/>
          <ac:spMkLst>
            <pc:docMk/>
            <pc:sldMk cId="3494217283" sldId="256"/>
            <ac:spMk id="3" creationId="{69CACF96-6F90-4FCC-9932-116FFF9D9885}"/>
          </ac:spMkLst>
        </pc:spChg>
      </pc:sldChg>
      <pc:sldChg chg="modSp add mod">
        <pc:chgData name="Jim" userId="d41a4da1a37fb713" providerId="LiveId" clId="{F2440D66-7D30-4CB5-BBB8-CC0302448DEB}" dt="2022-01-27T15:22:35.389" v="794" actId="6549"/>
        <pc:sldMkLst>
          <pc:docMk/>
          <pc:sldMk cId="265323398" sldId="257"/>
        </pc:sldMkLst>
        <pc:spChg chg="mod">
          <ac:chgData name="Jim" userId="d41a4da1a37fb713" providerId="LiveId" clId="{F2440D66-7D30-4CB5-BBB8-CC0302448DEB}" dt="2022-01-27T15:22:35.389" v="794" actId="6549"/>
          <ac:spMkLst>
            <pc:docMk/>
            <pc:sldMk cId="265323398" sldId="257"/>
            <ac:spMk id="3" creationId="{3DC38765-EFCA-4D84-AFA5-E3E45023360B}"/>
          </ac:spMkLst>
        </pc:spChg>
      </pc:sldChg>
      <pc:sldChg chg="new del">
        <pc:chgData name="Jim" userId="d41a4da1a37fb713" providerId="LiveId" clId="{F2440D66-7D30-4CB5-BBB8-CC0302448DEB}" dt="2022-01-27T15:16:01.955" v="43" actId="47"/>
        <pc:sldMkLst>
          <pc:docMk/>
          <pc:sldMk cId="4158186751" sldId="257"/>
        </pc:sldMkLst>
      </pc:sldChg>
      <pc:sldChg chg="add del">
        <pc:chgData name="Jim" userId="d41a4da1a37fb713" providerId="LiveId" clId="{F2440D66-7D30-4CB5-BBB8-CC0302448DEB}" dt="2022-01-27T15:15:59.063" v="42" actId="47"/>
        <pc:sldMkLst>
          <pc:docMk/>
          <pc:sldMk cId="132485095" sldId="258"/>
        </pc:sldMkLst>
      </pc:sldChg>
      <pc:sldChg chg="modSp new mod">
        <pc:chgData name="Jim" userId="d41a4da1a37fb713" providerId="LiveId" clId="{F2440D66-7D30-4CB5-BBB8-CC0302448DEB}" dt="2022-01-27T15:25:17.677" v="1178" actId="20577"/>
        <pc:sldMkLst>
          <pc:docMk/>
          <pc:sldMk cId="3157639205" sldId="258"/>
        </pc:sldMkLst>
        <pc:spChg chg="mod">
          <ac:chgData name="Jim" userId="d41a4da1a37fb713" providerId="LiveId" clId="{F2440D66-7D30-4CB5-BBB8-CC0302448DEB}" dt="2022-01-27T15:25:17.677" v="1178" actId="20577"/>
          <ac:spMkLst>
            <pc:docMk/>
            <pc:sldMk cId="3157639205" sldId="258"/>
            <ac:spMk id="3" creationId="{31CF7F54-9EC4-4FA0-A42D-5E7B5E85E606}"/>
          </ac:spMkLst>
        </pc:spChg>
      </pc:sldChg>
      <pc:sldChg chg="modSp new mod">
        <pc:chgData name="Jim" userId="d41a4da1a37fb713" providerId="LiveId" clId="{F2440D66-7D30-4CB5-BBB8-CC0302448DEB}" dt="2022-01-27T15:26:00.202" v="1240" actId="20577"/>
        <pc:sldMkLst>
          <pc:docMk/>
          <pc:sldMk cId="1334243676" sldId="259"/>
        </pc:sldMkLst>
        <pc:spChg chg="mod">
          <ac:chgData name="Jim" userId="d41a4da1a37fb713" providerId="LiveId" clId="{F2440D66-7D30-4CB5-BBB8-CC0302448DEB}" dt="2022-01-27T15:25:33.983" v="1187" actId="20577"/>
          <ac:spMkLst>
            <pc:docMk/>
            <pc:sldMk cId="1334243676" sldId="259"/>
            <ac:spMk id="2" creationId="{E79B7AC7-C115-4417-B823-4C46669B0493}"/>
          </ac:spMkLst>
        </pc:spChg>
        <pc:spChg chg="mod">
          <ac:chgData name="Jim" userId="d41a4da1a37fb713" providerId="LiveId" clId="{F2440D66-7D30-4CB5-BBB8-CC0302448DEB}" dt="2022-01-27T15:26:00.202" v="1240" actId="20577"/>
          <ac:spMkLst>
            <pc:docMk/>
            <pc:sldMk cId="1334243676" sldId="259"/>
            <ac:spMk id="3" creationId="{F332B7F0-DC71-4D08-928E-AE0BEC8FA4D8}"/>
          </ac:spMkLst>
        </pc:spChg>
      </pc:sldChg>
      <pc:sldChg chg="modSp add mod">
        <pc:chgData name="Jim" userId="d41a4da1a37fb713" providerId="LiveId" clId="{F2440D66-7D30-4CB5-BBB8-CC0302448DEB}" dt="2022-01-27T15:30:45.356" v="1614" actId="20577"/>
        <pc:sldMkLst>
          <pc:docMk/>
          <pc:sldMk cId="1816294107" sldId="260"/>
        </pc:sldMkLst>
        <pc:spChg chg="mod">
          <ac:chgData name="Jim" userId="d41a4da1a37fb713" providerId="LiveId" clId="{F2440D66-7D30-4CB5-BBB8-CC0302448DEB}" dt="2022-01-27T15:26:13.268" v="1248" actId="20577"/>
          <ac:spMkLst>
            <pc:docMk/>
            <pc:sldMk cId="1816294107" sldId="260"/>
            <ac:spMk id="2" creationId="{E79B7AC7-C115-4417-B823-4C46669B0493}"/>
          </ac:spMkLst>
        </pc:spChg>
        <pc:spChg chg="mod">
          <ac:chgData name="Jim" userId="d41a4da1a37fb713" providerId="LiveId" clId="{F2440D66-7D30-4CB5-BBB8-CC0302448DEB}" dt="2022-01-27T15:30:45.356" v="1614" actId="20577"/>
          <ac:spMkLst>
            <pc:docMk/>
            <pc:sldMk cId="1816294107" sldId="260"/>
            <ac:spMk id="3" creationId="{F332B7F0-DC71-4D08-928E-AE0BEC8FA4D8}"/>
          </ac:spMkLst>
        </pc:spChg>
      </pc:sldChg>
      <pc:sldChg chg="modSp add mod">
        <pc:chgData name="Jim" userId="d41a4da1a37fb713" providerId="LiveId" clId="{F2440D66-7D30-4CB5-BBB8-CC0302448DEB}" dt="2022-01-27T15:30:54.767" v="1616" actId="6549"/>
        <pc:sldMkLst>
          <pc:docMk/>
          <pc:sldMk cId="1160579623" sldId="261"/>
        </pc:sldMkLst>
        <pc:spChg chg="mod">
          <ac:chgData name="Jim" userId="d41a4da1a37fb713" providerId="LiveId" clId="{F2440D66-7D30-4CB5-BBB8-CC0302448DEB}" dt="2022-01-27T15:30:54.767" v="1616" actId="6549"/>
          <ac:spMkLst>
            <pc:docMk/>
            <pc:sldMk cId="1160579623" sldId="261"/>
            <ac:spMk id="3" creationId="{F332B7F0-DC71-4D08-928E-AE0BEC8FA4D8}"/>
          </ac:spMkLst>
        </pc:spChg>
      </pc:sldChg>
      <pc:sldChg chg="modSp add mod">
        <pc:chgData name="Jim" userId="d41a4da1a37fb713" providerId="LiveId" clId="{F2440D66-7D30-4CB5-BBB8-CC0302448DEB}" dt="2022-01-27T15:32:31.801" v="1721" actId="20577"/>
        <pc:sldMkLst>
          <pc:docMk/>
          <pc:sldMk cId="3119048684" sldId="262"/>
        </pc:sldMkLst>
        <pc:spChg chg="mod">
          <ac:chgData name="Jim" userId="d41a4da1a37fb713" providerId="LiveId" clId="{F2440D66-7D30-4CB5-BBB8-CC0302448DEB}" dt="2022-01-27T15:32:31.801" v="1721" actId="20577"/>
          <ac:spMkLst>
            <pc:docMk/>
            <pc:sldMk cId="3119048684" sldId="262"/>
            <ac:spMk id="3" creationId="{F332B7F0-DC71-4D08-928E-AE0BEC8FA4D8}"/>
          </ac:spMkLst>
        </pc:spChg>
      </pc:sldChg>
      <pc:sldChg chg="modSp add mod">
        <pc:chgData name="Jim" userId="d41a4da1a37fb713" providerId="LiveId" clId="{F2440D66-7D30-4CB5-BBB8-CC0302448DEB}" dt="2022-01-27T15:34:54.345" v="1799" actId="20577"/>
        <pc:sldMkLst>
          <pc:docMk/>
          <pc:sldMk cId="2882588829" sldId="263"/>
        </pc:sldMkLst>
        <pc:spChg chg="mod">
          <ac:chgData name="Jim" userId="d41a4da1a37fb713" providerId="LiveId" clId="{F2440D66-7D30-4CB5-BBB8-CC0302448DEB}" dt="2022-01-27T15:33:05.683" v="1729" actId="20577"/>
          <ac:spMkLst>
            <pc:docMk/>
            <pc:sldMk cId="2882588829" sldId="263"/>
            <ac:spMk id="2" creationId="{E79B7AC7-C115-4417-B823-4C46669B0493}"/>
          </ac:spMkLst>
        </pc:spChg>
        <pc:spChg chg="mod">
          <ac:chgData name="Jim" userId="d41a4da1a37fb713" providerId="LiveId" clId="{F2440D66-7D30-4CB5-BBB8-CC0302448DEB}" dt="2022-01-27T15:34:54.345" v="1799" actId="20577"/>
          <ac:spMkLst>
            <pc:docMk/>
            <pc:sldMk cId="2882588829" sldId="263"/>
            <ac:spMk id="3" creationId="{F332B7F0-DC71-4D08-928E-AE0BEC8FA4D8}"/>
          </ac:spMkLst>
        </pc:spChg>
      </pc:sldChg>
      <pc:sldChg chg="modSp add mod">
        <pc:chgData name="Jim" userId="d41a4da1a37fb713" providerId="LiveId" clId="{F2440D66-7D30-4CB5-BBB8-CC0302448DEB}" dt="2022-01-27T15:56:05.097" v="2693" actId="20577"/>
        <pc:sldMkLst>
          <pc:docMk/>
          <pc:sldMk cId="2209192730" sldId="264"/>
        </pc:sldMkLst>
        <pc:spChg chg="mod">
          <ac:chgData name="Jim" userId="d41a4da1a37fb713" providerId="LiveId" clId="{F2440D66-7D30-4CB5-BBB8-CC0302448DEB}" dt="2022-01-27T15:35:02.381" v="1801" actId="6549"/>
          <ac:spMkLst>
            <pc:docMk/>
            <pc:sldMk cId="2209192730" sldId="264"/>
            <ac:spMk id="2" creationId="{E79B7AC7-C115-4417-B823-4C46669B0493}"/>
          </ac:spMkLst>
        </pc:spChg>
        <pc:spChg chg="mod">
          <ac:chgData name="Jim" userId="d41a4da1a37fb713" providerId="LiveId" clId="{F2440D66-7D30-4CB5-BBB8-CC0302448DEB}" dt="2022-01-27T15:56:05.097" v="2693" actId="20577"/>
          <ac:spMkLst>
            <pc:docMk/>
            <pc:sldMk cId="2209192730" sldId="264"/>
            <ac:spMk id="3" creationId="{F332B7F0-DC71-4D08-928E-AE0BEC8FA4D8}"/>
          </ac:spMkLst>
        </pc:spChg>
      </pc:sldChg>
      <pc:sldChg chg="modSp new mod">
        <pc:chgData name="Jim" userId="d41a4da1a37fb713" providerId="LiveId" clId="{F2440D66-7D30-4CB5-BBB8-CC0302448DEB}" dt="2022-01-27T15:47:00.433" v="2425" actId="20577"/>
        <pc:sldMkLst>
          <pc:docMk/>
          <pc:sldMk cId="362189892" sldId="265"/>
        </pc:sldMkLst>
        <pc:spChg chg="mod">
          <ac:chgData name="Jim" userId="d41a4da1a37fb713" providerId="LiveId" clId="{F2440D66-7D30-4CB5-BBB8-CC0302448DEB}" dt="2022-01-27T15:46:17.724" v="2353" actId="20577"/>
          <ac:spMkLst>
            <pc:docMk/>
            <pc:sldMk cId="362189892" sldId="265"/>
            <ac:spMk id="2" creationId="{CD3B3284-0DC2-469B-9956-958F8A03DC17}"/>
          </ac:spMkLst>
        </pc:spChg>
        <pc:spChg chg="mod">
          <ac:chgData name="Jim" userId="d41a4da1a37fb713" providerId="LiveId" clId="{F2440D66-7D30-4CB5-BBB8-CC0302448DEB}" dt="2022-01-27T15:47:00.433" v="2425" actId="20577"/>
          <ac:spMkLst>
            <pc:docMk/>
            <pc:sldMk cId="362189892" sldId="265"/>
            <ac:spMk id="3" creationId="{80E86B53-7326-45EB-BFC3-97519B468851}"/>
          </ac:spMkLst>
        </pc:spChg>
      </pc:sldChg>
      <pc:sldChg chg="modSp add mod">
        <pc:chgData name="Jim" userId="d41a4da1a37fb713" providerId="LiveId" clId="{F2440D66-7D30-4CB5-BBB8-CC0302448DEB}" dt="2022-01-27T15:53:29.394" v="2653" actId="20577"/>
        <pc:sldMkLst>
          <pc:docMk/>
          <pc:sldMk cId="2594300545" sldId="266"/>
        </pc:sldMkLst>
        <pc:spChg chg="mod">
          <ac:chgData name="Jim" userId="d41a4da1a37fb713" providerId="LiveId" clId="{F2440D66-7D30-4CB5-BBB8-CC0302448DEB}" dt="2022-01-27T15:47:41.873" v="2427" actId="6549"/>
          <ac:spMkLst>
            <pc:docMk/>
            <pc:sldMk cId="2594300545" sldId="266"/>
            <ac:spMk id="2" creationId="{CD3B3284-0DC2-469B-9956-958F8A03DC17}"/>
          </ac:spMkLst>
        </pc:spChg>
        <pc:spChg chg="mod">
          <ac:chgData name="Jim" userId="d41a4da1a37fb713" providerId="LiveId" clId="{F2440D66-7D30-4CB5-BBB8-CC0302448DEB}" dt="2022-01-27T15:53:29.394" v="2653" actId="20577"/>
          <ac:spMkLst>
            <pc:docMk/>
            <pc:sldMk cId="2594300545" sldId="266"/>
            <ac:spMk id="3" creationId="{80E86B53-7326-45EB-BFC3-97519B468851}"/>
          </ac:spMkLst>
        </pc:spChg>
      </pc:sldChg>
      <pc:sldChg chg="modSp new mod">
        <pc:chgData name="Jim" userId="d41a4da1a37fb713" providerId="LiveId" clId="{F2440D66-7D30-4CB5-BBB8-CC0302448DEB}" dt="2022-01-27T16:14:31.516" v="2841" actId="20577"/>
        <pc:sldMkLst>
          <pc:docMk/>
          <pc:sldMk cId="1276411261" sldId="267"/>
        </pc:sldMkLst>
        <pc:spChg chg="mod">
          <ac:chgData name="Jim" userId="d41a4da1a37fb713" providerId="LiveId" clId="{F2440D66-7D30-4CB5-BBB8-CC0302448DEB}" dt="2022-01-27T16:12:58.721" v="2706" actId="20577"/>
          <ac:spMkLst>
            <pc:docMk/>
            <pc:sldMk cId="1276411261" sldId="267"/>
            <ac:spMk id="2" creationId="{AC8818C8-F1CE-4A33-9B75-2D44F658339A}"/>
          </ac:spMkLst>
        </pc:spChg>
        <pc:spChg chg="mod">
          <ac:chgData name="Jim" userId="d41a4da1a37fb713" providerId="LiveId" clId="{F2440D66-7D30-4CB5-BBB8-CC0302448DEB}" dt="2022-01-27T16:14:31.516" v="2841" actId="20577"/>
          <ac:spMkLst>
            <pc:docMk/>
            <pc:sldMk cId="1276411261" sldId="267"/>
            <ac:spMk id="3" creationId="{E24FFD1A-003B-4E12-95B5-C31CB50EB773}"/>
          </ac:spMkLst>
        </pc:spChg>
      </pc:sldChg>
      <pc:sldChg chg="modSp add mod">
        <pc:chgData name="Jim" userId="d41a4da1a37fb713" providerId="LiveId" clId="{F2440D66-7D30-4CB5-BBB8-CC0302448DEB}" dt="2022-01-27T16:17:04.644" v="2940" actId="20577"/>
        <pc:sldMkLst>
          <pc:docMk/>
          <pc:sldMk cId="1413500435" sldId="268"/>
        </pc:sldMkLst>
        <pc:spChg chg="mod">
          <ac:chgData name="Jim" userId="d41a4da1a37fb713" providerId="LiveId" clId="{F2440D66-7D30-4CB5-BBB8-CC0302448DEB}" dt="2022-01-27T16:14:42.691" v="2843" actId="6549"/>
          <ac:spMkLst>
            <pc:docMk/>
            <pc:sldMk cId="1413500435" sldId="268"/>
            <ac:spMk id="2" creationId="{AC8818C8-F1CE-4A33-9B75-2D44F658339A}"/>
          </ac:spMkLst>
        </pc:spChg>
        <pc:spChg chg="mod">
          <ac:chgData name="Jim" userId="d41a4da1a37fb713" providerId="LiveId" clId="{F2440D66-7D30-4CB5-BBB8-CC0302448DEB}" dt="2022-01-27T16:17:04.644" v="2940" actId="20577"/>
          <ac:spMkLst>
            <pc:docMk/>
            <pc:sldMk cId="1413500435" sldId="268"/>
            <ac:spMk id="3" creationId="{E24FFD1A-003B-4E12-95B5-C31CB50EB773}"/>
          </ac:spMkLst>
        </pc:spChg>
      </pc:sldChg>
      <pc:sldChg chg="modSp add">
        <pc:chgData name="Jim" userId="d41a4da1a37fb713" providerId="LiveId" clId="{F2440D66-7D30-4CB5-BBB8-CC0302448DEB}" dt="2022-01-27T16:17:14.572" v="2942" actId="6549"/>
        <pc:sldMkLst>
          <pc:docMk/>
          <pc:sldMk cId="1715024271" sldId="269"/>
        </pc:sldMkLst>
        <pc:spChg chg="mod">
          <ac:chgData name="Jim" userId="d41a4da1a37fb713" providerId="LiveId" clId="{F2440D66-7D30-4CB5-BBB8-CC0302448DEB}" dt="2022-01-27T16:17:14.572" v="2942" actId="6549"/>
          <ac:spMkLst>
            <pc:docMk/>
            <pc:sldMk cId="1715024271" sldId="269"/>
            <ac:spMk id="3" creationId="{E24FFD1A-003B-4E12-95B5-C31CB50EB773}"/>
          </ac:spMkLst>
        </pc:spChg>
      </pc:sldChg>
      <pc:sldChg chg="modSp add mod">
        <pc:chgData name="Jim" userId="d41a4da1a37fb713" providerId="LiveId" clId="{F2440D66-7D30-4CB5-BBB8-CC0302448DEB}" dt="2022-01-27T16:20:08.687" v="3066" actId="6549"/>
        <pc:sldMkLst>
          <pc:docMk/>
          <pc:sldMk cId="2918783914" sldId="270"/>
        </pc:sldMkLst>
        <pc:spChg chg="mod">
          <ac:chgData name="Jim" userId="d41a4da1a37fb713" providerId="LiveId" clId="{F2440D66-7D30-4CB5-BBB8-CC0302448DEB}" dt="2022-01-27T16:20:08.687" v="3066" actId="6549"/>
          <ac:spMkLst>
            <pc:docMk/>
            <pc:sldMk cId="2918783914" sldId="270"/>
            <ac:spMk id="3" creationId="{E24FFD1A-003B-4E12-95B5-C31CB50EB773}"/>
          </ac:spMkLst>
        </pc:spChg>
      </pc:sldChg>
      <pc:sldChg chg="modSp new mod">
        <pc:chgData name="Jim" userId="d41a4da1a37fb713" providerId="LiveId" clId="{F2440D66-7D30-4CB5-BBB8-CC0302448DEB}" dt="2022-01-27T16:23:11.084" v="3593" actId="6549"/>
        <pc:sldMkLst>
          <pc:docMk/>
          <pc:sldMk cId="1359633531" sldId="271"/>
        </pc:sldMkLst>
        <pc:spChg chg="mod">
          <ac:chgData name="Jim" userId="d41a4da1a37fb713" providerId="LiveId" clId="{F2440D66-7D30-4CB5-BBB8-CC0302448DEB}" dt="2022-01-27T16:23:11.084" v="3593" actId="6549"/>
          <ac:spMkLst>
            <pc:docMk/>
            <pc:sldMk cId="1359633531" sldId="271"/>
            <ac:spMk id="3" creationId="{2FC9DD9A-1649-4743-B989-62AE0D5CC016}"/>
          </ac:spMkLst>
        </pc:spChg>
      </pc:sldChg>
      <pc:sldChg chg="modSp new mod">
        <pc:chgData name="Jim" userId="d41a4da1a37fb713" providerId="LiveId" clId="{F2440D66-7D30-4CB5-BBB8-CC0302448DEB}" dt="2022-01-27T16:48:02.769" v="4340" actId="20577"/>
        <pc:sldMkLst>
          <pc:docMk/>
          <pc:sldMk cId="2445640169" sldId="272"/>
        </pc:sldMkLst>
        <pc:spChg chg="mod">
          <ac:chgData name="Jim" userId="d41a4da1a37fb713" providerId="LiveId" clId="{F2440D66-7D30-4CB5-BBB8-CC0302448DEB}" dt="2022-01-27T16:23:22.978" v="3601" actId="20577"/>
          <ac:spMkLst>
            <pc:docMk/>
            <pc:sldMk cId="2445640169" sldId="272"/>
            <ac:spMk id="2" creationId="{7E6F3C00-4A92-4BE5-A1E9-D45026BCC2A1}"/>
          </ac:spMkLst>
        </pc:spChg>
        <pc:spChg chg="mod">
          <ac:chgData name="Jim" userId="d41a4da1a37fb713" providerId="LiveId" clId="{F2440D66-7D30-4CB5-BBB8-CC0302448DEB}" dt="2022-01-27T16:48:02.769" v="4340" actId="20577"/>
          <ac:spMkLst>
            <pc:docMk/>
            <pc:sldMk cId="2445640169" sldId="272"/>
            <ac:spMk id="3" creationId="{120D6438-4DE3-42DC-BCBB-575D21F7CA74}"/>
          </ac:spMkLst>
        </pc:spChg>
      </pc:sldChg>
      <pc:sldChg chg="modSp add mod">
        <pc:chgData name="Jim" userId="d41a4da1a37fb713" providerId="LiveId" clId="{F2440D66-7D30-4CB5-BBB8-CC0302448DEB}" dt="2022-01-27T16:48:07.794" v="4341" actId="20577"/>
        <pc:sldMkLst>
          <pc:docMk/>
          <pc:sldMk cId="3722229536" sldId="273"/>
        </pc:sldMkLst>
        <pc:spChg chg="mod">
          <ac:chgData name="Jim" userId="d41a4da1a37fb713" providerId="LiveId" clId="{F2440D66-7D30-4CB5-BBB8-CC0302448DEB}" dt="2022-01-27T16:26:16.115" v="3723" actId="6549"/>
          <ac:spMkLst>
            <pc:docMk/>
            <pc:sldMk cId="3722229536" sldId="273"/>
            <ac:spMk id="2" creationId="{7E6F3C00-4A92-4BE5-A1E9-D45026BCC2A1}"/>
          </ac:spMkLst>
        </pc:spChg>
        <pc:spChg chg="mod">
          <ac:chgData name="Jim" userId="d41a4da1a37fb713" providerId="LiveId" clId="{F2440D66-7D30-4CB5-BBB8-CC0302448DEB}" dt="2022-01-27T16:48:07.794" v="4341" actId="20577"/>
          <ac:spMkLst>
            <pc:docMk/>
            <pc:sldMk cId="3722229536" sldId="273"/>
            <ac:spMk id="3" creationId="{120D6438-4DE3-42DC-BCBB-575D21F7CA74}"/>
          </ac:spMkLst>
        </pc:spChg>
      </pc:sldChg>
      <pc:sldChg chg="addSp modSp add mod">
        <pc:chgData name="Jim" userId="d41a4da1a37fb713" providerId="LiveId" clId="{F2440D66-7D30-4CB5-BBB8-CC0302448DEB}" dt="2022-01-27T16:48:12.489" v="4342" actId="20577"/>
        <pc:sldMkLst>
          <pc:docMk/>
          <pc:sldMk cId="1426863665" sldId="274"/>
        </pc:sldMkLst>
        <pc:spChg chg="mod">
          <ac:chgData name="Jim" userId="d41a4da1a37fb713" providerId="LiveId" clId="{F2440D66-7D30-4CB5-BBB8-CC0302448DEB}" dt="2022-01-27T16:48:12.489" v="4342" actId="20577"/>
          <ac:spMkLst>
            <pc:docMk/>
            <pc:sldMk cId="1426863665" sldId="274"/>
            <ac:spMk id="3" creationId="{120D6438-4DE3-42DC-BCBB-575D21F7CA74}"/>
          </ac:spMkLst>
        </pc:spChg>
        <pc:spChg chg="add mod">
          <ac:chgData name="Jim" userId="d41a4da1a37fb713" providerId="LiveId" clId="{F2440D66-7D30-4CB5-BBB8-CC0302448DEB}" dt="2022-01-27T16:32:53.659" v="3910" actId="20577"/>
          <ac:spMkLst>
            <pc:docMk/>
            <pc:sldMk cId="1426863665" sldId="274"/>
            <ac:spMk id="8" creationId="{39972DE6-1782-4C5E-BBE9-F9CA37DCCEA9}"/>
          </ac:spMkLst>
        </pc:spChg>
        <pc:grpChg chg="mod">
          <ac:chgData name="Jim" userId="d41a4da1a37fb713" providerId="LiveId" clId="{F2440D66-7D30-4CB5-BBB8-CC0302448DEB}" dt="2022-01-27T16:30:54.855" v="3844"/>
          <ac:grpSpMkLst>
            <pc:docMk/>
            <pc:sldMk cId="1426863665" sldId="274"/>
            <ac:grpSpMk id="7" creationId="{26108C99-3F6E-48AE-BD67-3C89509DCFA6}"/>
          </ac:grpSpMkLst>
        </pc:grpChg>
        <pc:inkChg chg="add">
          <ac:chgData name="Jim" userId="d41a4da1a37fb713" providerId="LiveId" clId="{F2440D66-7D30-4CB5-BBB8-CC0302448DEB}" dt="2022-01-27T16:30:39.401" v="3841" actId="9405"/>
          <ac:inkMkLst>
            <pc:docMk/>
            <pc:sldMk cId="1426863665" sldId="274"/>
            <ac:inkMk id="4" creationId="{B7A496E6-3792-43C3-B24D-D25EC4D897FB}"/>
          </ac:inkMkLst>
        </pc:inkChg>
        <pc:inkChg chg="add mod">
          <ac:chgData name="Jim" userId="d41a4da1a37fb713" providerId="LiveId" clId="{F2440D66-7D30-4CB5-BBB8-CC0302448DEB}" dt="2022-01-27T16:30:54.855" v="3844"/>
          <ac:inkMkLst>
            <pc:docMk/>
            <pc:sldMk cId="1426863665" sldId="274"/>
            <ac:inkMk id="5" creationId="{3D4B43D4-0368-4D5F-854A-8502BF136A84}"/>
          </ac:inkMkLst>
        </pc:inkChg>
        <pc:inkChg chg="add mod">
          <ac:chgData name="Jim" userId="d41a4da1a37fb713" providerId="LiveId" clId="{F2440D66-7D30-4CB5-BBB8-CC0302448DEB}" dt="2022-01-27T16:30:54.855" v="3844"/>
          <ac:inkMkLst>
            <pc:docMk/>
            <pc:sldMk cId="1426863665" sldId="274"/>
            <ac:inkMk id="6" creationId="{57457F0E-BA1F-488B-9D7F-92FD4635D79A}"/>
          </ac:inkMkLst>
        </pc:inkChg>
      </pc:sldChg>
      <pc:sldChg chg="delSp modSp add mod">
        <pc:chgData name="Jim" userId="d41a4da1a37fb713" providerId="LiveId" clId="{F2440D66-7D30-4CB5-BBB8-CC0302448DEB}" dt="2022-01-27T16:48:17.192" v="4343" actId="20577"/>
        <pc:sldMkLst>
          <pc:docMk/>
          <pc:sldMk cId="969698790" sldId="275"/>
        </pc:sldMkLst>
        <pc:spChg chg="mod">
          <ac:chgData name="Jim" userId="d41a4da1a37fb713" providerId="LiveId" clId="{F2440D66-7D30-4CB5-BBB8-CC0302448DEB}" dt="2022-01-27T16:48:17.192" v="4343" actId="20577"/>
          <ac:spMkLst>
            <pc:docMk/>
            <pc:sldMk cId="969698790" sldId="275"/>
            <ac:spMk id="3" creationId="{120D6438-4DE3-42DC-BCBB-575D21F7CA74}"/>
          </ac:spMkLst>
        </pc:spChg>
        <pc:spChg chg="del">
          <ac:chgData name="Jim" userId="d41a4da1a37fb713" providerId="LiveId" clId="{F2440D66-7D30-4CB5-BBB8-CC0302448DEB}" dt="2022-01-27T16:33:23.899" v="3915" actId="478"/>
          <ac:spMkLst>
            <pc:docMk/>
            <pc:sldMk cId="969698790" sldId="275"/>
            <ac:spMk id="8" creationId="{39972DE6-1782-4C5E-BBE9-F9CA37DCCEA9}"/>
          </ac:spMkLst>
        </pc:spChg>
        <pc:grpChg chg="del mod">
          <ac:chgData name="Jim" userId="d41a4da1a37fb713" providerId="LiveId" clId="{F2440D66-7D30-4CB5-BBB8-CC0302448DEB}" dt="2022-01-27T16:33:16.978" v="3913"/>
          <ac:grpSpMkLst>
            <pc:docMk/>
            <pc:sldMk cId="969698790" sldId="275"/>
            <ac:grpSpMk id="7" creationId="{26108C99-3F6E-48AE-BD67-3C89509DCFA6}"/>
          </ac:grpSpMkLst>
        </pc:grpChg>
        <pc:inkChg chg="del">
          <ac:chgData name="Jim" userId="d41a4da1a37fb713" providerId="LiveId" clId="{F2440D66-7D30-4CB5-BBB8-CC0302448DEB}" dt="2022-01-27T16:33:16.978" v="3912"/>
          <ac:inkMkLst>
            <pc:docMk/>
            <pc:sldMk cId="969698790" sldId="275"/>
            <ac:inkMk id="4" creationId="{B7A496E6-3792-43C3-B24D-D25EC4D897FB}"/>
          </ac:inkMkLst>
        </pc:inkChg>
        <pc:inkChg chg="del mod">
          <ac:chgData name="Jim" userId="d41a4da1a37fb713" providerId="LiveId" clId="{F2440D66-7D30-4CB5-BBB8-CC0302448DEB}" dt="2022-01-27T16:33:16.978" v="3914"/>
          <ac:inkMkLst>
            <pc:docMk/>
            <pc:sldMk cId="969698790" sldId="275"/>
            <ac:inkMk id="5" creationId="{3D4B43D4-0368-4D5F-854A-8502BF136A84}"/>
          </ac:inkMkLst>
        </pc:inkChg>
        <pc:inkChg chg="del">
          <ac:chgData name="Jim" userId="d41a4da1a37fb713" providerId="LiveId" clId="{F2440D66-7D30-4CB5-BBB8-CC0302448DEB}" dt="2022-01-27T16:33:16.978" v="3913"/>
          <ac:inkMkLst>
            <pc:docMk/>
            <pc:sldMk cId="969698790" sldId="275"/>
            <ac:inkMk id="6" creationId="{57457F0E-BA1F-488B-9D7F-92FD4635D79A}"/>
          </ac:inkMkLst>
        </pc:inkChg>
      </pc:sldChg>
      <pc:sldChg chg="modSp add">
        <pc:chgData name="Jim" userId="d41a4da1a37fb713" providerId="LiveId" clId="{F2440D66-7D30-4CB5-BBB8-CC0302448DEB}" dt="2022-01-27T16:48:22.945" v="4344" actId="20577"/>
        <pc:sldMkLst>
          <pc:docMk/>
          <pc:sldMk cId="3665303839" sldId="276"/>
        </pc:sldMkLst>
        <pc:spChg chg="mod">
          <ac:chgData name="Jim" userId="d41a4da1a37fb713" providerId="LiveId" clId="{F2440D66-7D30-4CB5-BBB8-CC0302448DEB}" dt="2022-01-27T16:48:22.945" v="4344" actId="20577"/>
          <ac:spMkLst>
            <pc:docMk/>
            <pc:sldMk cId="3665303839" sldId="276"/>
            <ac:spMk id="3" creationId="{120D6438-4DE3-42DC-BCBB-575D21F7CA74}"/>
          </ac:spMkLst>
        </pc:spChg>
      </pc:sldChg>
      <pc:sldChg chg="modSp add mod">
        <pc:chgData name="Jim" userId="d41a4da1a37fb713" providerId="LiveId" clId="{F2440D66-7D30-4CB5-BBB8-CC0302448DEB}" dt="2022-01-27T16:49:36.641" v="4355" actId="20577"/>
        <pc:sldMkLst>
          <pc:docMk/>
          <pc:sldMk cId="3749235072" sldId="277"/>
        </pc:sldMkLst>
        <pc:spChg chg="mod">
          <ac:chgData name="Jim" userId="d41a4da1a37fb713" providerId="LiveId" clId="{F2440D66-7D30-4CB5-BBB8-CC0302448DEB}" dt="2022-01-27T16:49:36.641" v="4355" actId="20577"/>
          <ac:spMkLst>
            <pc:docMk/>
            <pc:sldMk cId="3749235072" sldId="277"/>
            <ac:spMk id="3" creationId="{120D6438-4DE3-42DC-BCBB-575D21F7CA74}"/>
          </ac:spMkLst>
        </pc:spChg>
      </pc:sldChg>
      <pc:sldChg chg="modSp add">
        <pc:chgData name="Jim" userId="d41a4da1a37fb713" providerId="LiveId" clId="{F2440D66-7D30-4CB5-BBB8-CC0302448DEB}" dt="2022-01-27T16:54:12.076" v="4519" actId="20577"/>
        <pc:sldMkLst>
          <pc:docMk/>
          <pc:sldMk cId="2589342971" sldId="278"/>
        </pc:sldMkLst>
        <pc:spChg chg="mod">
          <ac:chgData name="Jim" userId="d41a4da1a37fb713" providerId="LiveId" clId="{F2440D66-7D30-4CB5-BBB8-CC0302448DEB}" dt="2022-01-27T16:54:12.076" v="4519" actId="20577"/>
          <ac:spMkLst>
            <pc:docMk/>
            <pc:sldMk cId="2589342971" sldId="278"/>
            <ac:spMk id="3" creationId="{120D6438-4DE3-42DC-BCBB-575D21F7CA74}"/>
          </ac:spMkLst>
        </pc:spChg>
      </pc:sldChg>
      <pc:sldChg chg="modSp new mod">
        <pc:chgData name="Jim" userId="d41a4da1a37fb713" providerId="LiveId" clId="{F2440D66-7D30-4CB5-BBB8-CC0302448DEB}" dt="2022-01-27T17:05:17.721" v="4905" actId="20577"/>
        <pc:sldMkLst>
          <pc:docMk/>
          <pc:sldMk cId="3941665004" sldId="279"/>
        </pc:sldMkLst>
        <pc:spChg chg="mod">
          <ac:chgData name="Jim" userId="d41a4da1a37fb713" providerId="LiveId" clId="{F2440D66-7D30-4CB5-BBB8-CC0302448DEB}" dt="2022-01-27T17:05:17.721" v="4905" actId="20577"/>
          <ac:spMkLst>
            <pc:docMk/>
            <pc:sldMk cId="3941665004" sldId="279"/>
            <ac:spMk id="3" creationId="{B264660C-63C8-4340-9F72-1A02611E3FB7}"/>
          </ac:spMkLst>
        </pc:spChg>
      </pc:sldChg>
      <pc:sldChg chg="modSp new mod">
        <pc:chgData name="Jim" userId="d41a4da1a37fb713" providerId="LiveId" clId="{F2440D66-7D30-4CB5-BBB8-CC0302448DEB}" dt="2022-01-27T17:06:27.423" v="4968" actId="20577"/>
        <pc:sldMkLst>
          <pc:docMk/>
          <pc:sldMk cId="3670375168" sldId="280"/>
        </pc:sldMkLst>
        <pc:spChg chg="mod">
          <ac:chgData name="Jim" userId="d41a4da1a37fb713" providerId="LiveId" clId="{F2440D66-7D30-4CB5-BBB8-CC0302448DEB}" dt="2022-01-27T17:05:26.992" v="4913" actId="20577"/>
          <ac:spMkLst>
            <pc:docMk/>
            <pc:sldMk cId="3670375168" sldId="280"/>
            <ac:spMk id="2" creationId="{A2C6F08A-2956-4394-8D52-33DBBA9DDBA9}"/>
          </ac:spMkLst>
        </pc:spChg>
        <pc:spChg chg="mod">
          <ac:chgData name="Jim" userId="d41a4da1a37fb713" providerId="LiveId" clId="{F2440D66-7D30-4CB5-BBB8-CC0302448DEB}" dt="2022-01-27T17:06:27.423" v="4968" actId="20577"/>
          <ac:spMkLst>
            <pc:docMk/>
            <pc:sldMk cId="3670375168" sldId="280"/>
            <ac:spMk id="3" creationId="{E09AAE76-078E-476B-9505-A4ECB34CAF29}"/>
          </ac:spMkLst>
        </pc:spChg>
      </pc:sldChg>
      <pc:sldChg chg="modSp add mod">
        <pc:chgData name="Jim" userId="d41a4da1a37fb713" providerId="LiveId" clId="{F2440D66-7D30-4CB5-BBB8-CC0302448DEB}" dt="2022-01-27T17:11:59.566" v="5272" actId="20577"/>
        <pc:sldMkLst>
          <pc:docMk/>
          <pc:sldMk cId="2257006278" sldId="281"/>
        </pc:sldMkLst>
        <pc:spChg chg="mod">
          <ac:chgData name="Jim" userId="d41a4da1a37fb713" providerId="LiveId" clId="{F2440D66-7D30-4CB5-BBB8-CC0302448DEB}" dt="2022-01-27T17:06:36.534" v="4970" actId="6549"/>
          <ac:spMkLst>
            <pc:docMk/>
            <pc:sldMk cId="2257006278" sldId="281"/>
            <ac:spMk id="2" creationId="{A2C6F08A-2956-4394-8D52-33DBBA9DDBA9}"/>
          </ac:spMkLst>
        </pc:spChg>
        <pc:spChg chg="mod">
          <ac:chgData name="Jim" userId="d41a4da1a37fb713" providerId="LiveId" clId="{F2440D66-7D30-4CB5-BBB8-CC0302448DEB}" dt="2022-01-27T17:11:59.566" v="5272" actId="20577"/>
          <ac:spMkLst>
            <pc:docMk/>
            <pc:sldMk cId="2257006278" sldId="281"/>
            <ac:spMk id="3" creationId="{E09AAE76-078E-476B-9505-A4ECB34CAF29}"/>
          </ac:spMkLst>
        </pc:spChg>
      </pc:sldChg>
      <pc:sldChg chg="modSp add mod">
        <pc:chgData name="Jim" userId="d41a4da1a37fb713" providerId="LiveId" clId="{F2440D66-7D30-4CB5-BBB8-CC0302448DEB}" dt="2022-01-27T17:12:30.826" v="5276" actId="20577"/>
        <pc:sldMkLst>
          <pc:docMk/>
          <pc:sldMk cId="39090144" sldId="282"/>
        </pc:sldMkLst>
        <pc:spChg chg="mod">
          <ac:chgData name="Jim" userId="d41a4da1a37fb713" providerId="LiveId" clId="{F2440D66-7D30-4CB5-BBB8-CC0302448DEB}" dt="2022-01-27T17:12:30.826" v="5276" actId="20577"/>
          <ac:spMkLst>
            <pc:docMk/>
            <pc:sldMk cId="39090144" sldId="282"/>
            <ac:spMk id="3" creationId="{E09AAE76-078E-476B-9505-A4ECB34CAF29}"/>
          </ac:spMkLst>
        </pc:spChg>
      </pc:sldChg>
      <pc:sldChg chg="modSp add mod">
        <pc:chgData name="Jim" userId="d41a4da1a37fb713" providerId="LiveId" clId="{F2440D66-7D30-4CB5-BBB8-CC0302448DEB}" dt="2022-01-27T17:16:42.702" v="5438" actId="20577"/>
        <pc:sldMkLst>
          <pc:docMk/>
          <pc:sldMk cId="2252641256" sldId="283"/>
        </pc:sldMkLst>
        <pc:spChg chg="mod">
          <ac:chgData name="Jim" userId="d41a4da1a37fb713" providerId="LiveId" clId="{F2440D66-7D30-4CB5-BBB8-CC0302448DEB}" dt="2022-01-27T17:16:42.702" v="5438" actId="20577"/>
          <ac:spMkLst>
            <pc:docMk/>
            <pc:sldMk cId="2252641256" sldId="283"/>
            <ac:spMk id="3" creationId="{E09AAE76-078E-476B-9505-A4ECB34CAF29}"/>
          </ac:spMkLst>
        </pc:spChg>
      </pc:sldChg>
      <pc:sldChg chg="modSp add mod">
        <pc:chgData name="Jim" userId="d41a4da1a37fb713" providerId="LiveId" clId="{F2440D66-7D30-4CB5-BBB8-CC0302448DEB}" dt="2022-01-27T17:21:19.887" v="5661" actId="6549"/>
        <pc:sldMkLst>
          <pc:docMk/>
          <pc:sldMk cId="200444202" sldId="284"/>
        </pc:sldMkLst>
        <pc:spChg chg="mod">
          <ac:chgData name="Jim" userId="d41a4da1a37fb713" providerId="LiveId" clId="{F2440D66-7D30-4CB5-BBB8-CC0302448DEB}" dt="2022-01-27T17:21:19.887" v="5661" actId="6549"/>
          <ac:spMkLst>
            <pc:docMk/>
            <pc:sldMk cId="200444202" sldId="284"/>
            <ac:spMk id="3" creationId="{E09AAE76-078E-476B-9505-A4ECB34CAF29}"/>
          </ac:spMkLst>
        </pc:spChg>
      </pc:sldChg>
      <pc:sldChg chg="add">
        <pc:chgData name="Jim" userId="d41a4da1a37fb713" providerId="LiveId" clId="{F2440D66-7D30-4CB5-BBB8-CC0302448DEB}" dt="2022-01-27T17:21:13.337" v="5660" actId="2890"/>
        <pc:sldMkLst>
          <pc:docMk/>
          <pc:sldMk cId="1805466840" sldId="285"/>
        </pc:sldMkLst>
      </pc:sldChg>
      <pc:sldMasterChg chg="add addSldLayout">
        <pc:chgData name="Jim" userId="d41a4da1a37fb713" providerId="LiveId" clId="{F2440D66-7D30-4CB5-BBB8-CC0302448DEB}" dt="2022-01-27T15:18:35.091" v="97" actId="27028"/>
        <pc:sldMasterMkLst>
          <pc:docMk/>
          <pc:sldMasterMk cId="504276925" sldId="2147483648"/>
        </pc:sldMasterMkLst>
        <pc:sldLayoutChg chg="add">
          <pc:chgData name="Jim" userId="d41a4da1a37fb713" providerId="LiveId" clId="{F2440D66-7D30-4CB5-BBB8-CC0302448DEB}" dt="2022-01-27T15:18:35.091" v="97" actId="27028"/>
          <pc:sldLayoutMkLst>
            <pc:docMk/>
            <pc:sldMasterMk cId="504276925" sldId="2147483648"/>
            <pc:sldLayoutMk cId="3693244809" sldId="2147483650"/>
          </pc:sldLayoutMkLst>
        </pc:sldLayoutChg>
      </pc:sldMasterChg>
      <pc:sldMasterChg chg="replId addSldLayout">
        <pc:chgData name="Jim" userId="d41a4da1a37fb713" providerId="LiveId" clId="{F2440D66-7D30-4CB5-BBB8-CC0302448DEB}" dt="2022-01-27T15:18:35.091" v="97" actId="27028"/>
        <pc:sldMasterMkLst>
          <pc:docMk/>
          <pc:sldMasterMk cId="2078387644" sldId="2147483651"/>
        </pc:sldMasterMkLst>
        <pc:sldLayoutChg chg="add">
          <pc:chgData name="Jim" userId="d41a4da1a37fb713" providerId="LiveId" clId="{F2440D66-7D30-4CB5-BBB8-CC0302448DEB}" dt="2022-01-27T15:14:51.397" v="0" actId="680"/>
          <pc:sldLayoutMkLst>
            <pc:docMk/>
            <pc:sldMasterMk cId="2078387644" sldId="2147483651"/>
            <pc:sldLayoutMk cId="2561611871" sldId="2147483649"/>
          </pc:sldLayoutMkLst>
        </pc:sldLayoutChg>
      </pc:sldMasterChg>
    </pc:docChg>
  </pc:docChgLst>
  <pc:docChgLst>
    <pc:chgData name="Jim" userId="d41a4da1a37fb713" providerId="LiveId" clId="{E7449E2F-03AA-4206-8F76-6912D695BC0A}"/>
    <pc:docChg chg="delSld modSld">
      <pc:chgData name="Jim" userId="d41a4da1a37fb713" providerId="LiveId" clId="{E7449E2F-03AA-4206-8F76-6912D695BC0A}" dt="2022-04-06T14:51:40.294" v="9" actId="47"/>
      <pc:docMkLst>
        <pc:docMk/>
      </pc:docMkLst>
      <pc:sldChg chg="modSp">
        <pc:chgData name="Jim" userId="d41a4da1a37fb713" providerId="LiveId" clId="{E7449E2F-03AA-4206-8F76-6912D695BC0A}" dt="2022-03-31T02:29:42.843" v="1" actId="20577"/>
        <pc:sldMkLst>
          <pc:docMk/>
          <pc:sldMk cId="2589342971" sldId="278"/>
        </pc:sldMkLst>
        <pc:spChg chg="mod">
          <ac:chgData name="Jim" userId="d41a4da1a37fb713" providerId="LiveId" clId="{E7449E2F-03AA-4206-8F76-6912D695BC0A}" dt="2022-03-31T02:29:42.843" v="1" actId="20577"/>
          <ac:spMkLst>
            <pc:docMk/>
            <pc:sldMk cId="2589342971" sldId="278"/>
            <ac:spMk id="3" creationId="{120D6438-4DE3-42DC-BCBB-575D21F7CA74}"/>
          </ac:spMkLst>
        </pc:spChg>
      </pc:sldChg>
      <pc:sldChg chg="modSp">
        <pc:chgData name="Jim" userId="d41a4da1a37fb713" providerId="LiveId" clId="{E7449E2F-03AA-4206-8F76-6912D695BC0A}" dt="2022-04-06T14:50:44.777" v="5" actId="20577"/>
        <pc:sldMkLst>
          <pc:docMk/>
          <pc:sldMk cId="2252641256" sldId="283"/>
        </pc:sldMkLst>
        <pc:spChg chg="mod">
          <ac:chgData name="Jim" userId="d41a4da1a37fb713" providerId="LiveId" clId="{E7449E2F-03AA-4206-8F76-6912D695BC0A}" dt="2022-04-06T14:50:44.777" v="5" actId="20577"/>
          <ac:spMkLst>
            <pc:docMk/>
            <pc:sldMk cId="2252641256" sldId="283"/>
            <ac:spMk id="3" creationId="{E09AAE76-078E-476B-9505-A4ECB34CAF29}"/>
          </ac:spMkLst>
        </pc:spChg>
      </pc:sldChg>
      <pc:sldChg chg="modSp del">
        <pc:chgData name="Jim" userId="d41a4da1a37fb713" providerId="LiveId" clId="{E7449E2F-03AA-4206-8F76-6912D695BC0A}" dt="2022-04-06T14:51:37.906" v="8" actId="47"/>
        <pc:sldMkLst>
          <pc:docMk/>
          <pc:sldMk cId="200444202" sldId="284"/>
        </pc:sldMkLst>
        <pc:spChg chg="mod">
          <ac:chgData name="Jim" userId="d41a4da1a37fb713" providerId="LiveId" clId="{E7449E2F-03AA-4206-8F76-6912D695BC0A}" dt="2022-04-06T14:50:52.415" v="7" actId="20577"/>
          <ac:spMkLst>
            <pc:docMk/>
            <pc:sldMk cId="200444202" sldId="284"/>
            <ac:spMk id="3" creationId="{E09AAE76-078E-476B-9505-A4ECB34CAF29}"/>
          </ac:spMkLst>
        </pc:spChg>
      </pc:sldChg>
      <pc:sldChg chg="del">
        <pc:chgData name="Jim" userId="d41a4da1a37fb713" providerId="LiveId" clId="{E7449E2F-03AA-4206-8F76-6912D695BC0A}" dt="2022-04-06T14:51:40.294" v="9" actId="47"/>
        <pc:sldMkLst>
          <pc:docMk/>
          <pc:sldMk cId="1805466840" sldId="285"/>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16:30:39.401"/>
    </inkml:context>
    <inkml:brush xml:id="br0">
      <inkml:brushProperty name="width" value="0.1" units="cm"/>
      <inkml:brushProperty name="height" value="0.1" units="cm"/>
      <inkml:brushProperty name="color" value="#E71224"/>
    </inkml:brush>
  </inkml:definitions>
  <inkml:trace contextRef="#ctx0" brushRef="#br0">1721 191 5529,'4'-3'8548,"7"-3"-6454,36-2 0,-30 6-1711,0-1 1,20-6-1,-3-2 27,-10 3-233,-1 0 0,1 1 1,0 1-1,0 2 0,1 0 0,0 2 0,33 0 0,-22 3 49,42-3 0,-41-1 40,39 4 0,194 38 227,-181-23-204,-61-10-171,42 15 0,18 5 20,-74-22-109,-1 1-1,1 0 0,-1 1 1,0 0-1,0 1 0,-1 1 1,0 0-1,0 0 0,-1 1 1,15 16-1,15 9 68,-3-6-26,19 15 43,-52-39-103,-1 1 0,0-1 0,1 1 0,-2 0 0,1 0 0,0 0 0,-1 1 0,5 10-1,8 26 24,-7-22-23,-2 0 0,0 1 0,5 26-1,-2 67-4,-7-75-4,8 50 0,7-27 1,-14-50-1,0 0 0,-1 0 0,0 0 0,0 1 0,-1-1 0,-1 0 0,-1 25 0,-5 10 21,1-18-21,1 1 1,1 0-1,2 0 0,4 33 1,-1-40-2,-1-1-1,0 23 1,-2-38 2,0-1 0,-1 1 0,0-1 0,0 1 1,0-1-1,-1 0 0,0 1 0,-1-1 0,1 0 0,-1 0 0,-5 8 0,-14 18 28,-2-2 0,-1-1 0,-50 46-1,63-64-17,-1-1 0,0-1 1,0 0-1,-1-1 0,0 0 0,-1-1 0,0-1 0,0 0 0,0-1 0,0-1 0,-27 4 0,-128 17 388,132-18-370,1 1 0,0 2 0,0 2 0,-51 24 0,-41 13 173,78-33-72,-2-2 0,-100 14-1,95-20-1,-101 29 0,40-8-58,78-24-52,-1-2 0,0-1 1,0-2-1,-66-9 1,-165-10 60,267 18-79,-48-1 20,1-3-1,-83-17 1,107 15 11,-52-3-1,53 8 10,0-2-1,-29-7 1,45 8-30,2 0 2,0 1 0,1-1 0,-1-1 1,1 1-1,0-2 0,0 1 0,-13-10 0,10 6 28,0 1-1,0 1 1,0-1-1,-1 2 1,0 0-1,-24-6 1,3 0 0,30 9-34,1 1-1,0-1 1,0 0-1,-1 0 0,2-1 1,-1 1-1,0-1 1,0 1-1,1-1 0,-1 0 1,1 0-1,0 0 1,0 0-1,0-1 0,0 1 1,1 0-1,-1-1 0,0-4 1,0 3 1,-1 0 1,1 0-1,-1 0 1,0 0-1,0 0 1,0 1-1,-7-7 1,-78-77 85,50 60-67,30 23-19,0 0 0,1 0-1,-1-1 1,2 0 0,-13-13 0,16 15-6,0 1 0,0 0 0,-1 0 1,1 1-1,-1-1 0,-4-2 0,-20-16 13,18 12-12,0 1 0,-1-1 0,0 2 0,-16-10 0,-20-12 1,32 17-4,1 0 0,-25-25 0,35 32 0,0-1 0,0 0 0,0 1 0,1-1 0,-1-1 0,2 1-1,-1 0 1,1-1 0,0 1 0,-3-14 0,-9-37-2,10 47 2,1 0-1,1 0 0,-1-1 1,2 1-1,-1 0 0,2-1 1,0-16-1,4 1-4,2 1 0,1 0 0,1 0 0,19-41 0,6-17-18,-28 70 22,0 0-1,13-19 1,-12 21-1,0 1 1,-1-1-1,8-21 0,-7 14 1,1 0-1,0 1 1,2-1-1,0 2 0,1-1 1,0 1-1,1 1 0,15-16 1,115-106-20,-117 116 19,-15 14 0,1 0-1,0 1 0,0 1 1,0 0-1,0 0 1,1 1-1,0 0 1,0 1-1,0 0 1,16-1-1,-8 0-1,0-1-1,27-9 1,63-39 4,-72 33 2,1 2 1,66-22 0,-66 31-2,43-5 1,-52 11-1,0-2 0,0-1 1,31-12-1,25-11 15,-53 20-1,0-2-1,-1-1 1,-1-2 0,34-19-1,-53 26-6,-1 1-1,1 1 1,1 0-1,-1 0 1,1 1-1,0 1 1,0 0 0,24-3-1,-5 4 2,0 2 0,42 4 0,-4-5-11,-60 0-16,1 0 0,-1 0 0,1 1-1,-1 1 1,1-1 0,-1 2 0,1-1-1,-1 1 1,0 1 0,1-1 0,-1 2-1,16 7 1,-7-2-305,1 0 0,0-1 1,1-1-1,37 8 0,-23-7 329,-13 3-16,-20-10 21,1 0-1,0 0 1,-1 0 0,1 0-1,0 0 1,0 0-1,0 0 1,0 0-1,0-1 1,0 1 0,0-1-1,3 1 1,42 18 210,-22-10-1496,-59-5-1112,-81 4-2383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16:30:53.406"/>
    </inkml:context>
    <inkml:brush xml:id="br0">
      <inkml:brushProperty name="width" value="0.1" units="cm"/>
      <inkml:brushProperty name="height" value="0.1" units="cm"/>
      <inkml:brushProperty name="color" value="#E71224"/>
    </inkml:brush>
  </inkml:definitions>
  <inkml:trace contextRef="#ctx0" brushRef="#br0">19 189 1272,'5'-23'13441,"-6"21"-12801,0-7 2044,1-17-1973,14-103 2952,-21 153-2052,-7 82-1234,4 0-1,6 1 0,4 0 1,4 0-1,24 129 0,-12-121-238,-11-68-27,2 0 0,2 0 0,19 55 0,-24-94-82,0 1 0,1 0 1,0-1-1,0 0 0,1 0 0,0 0 1,1-1-1,-1 0 0,1 0 0,1-1 1,-1 1-1,1-2 0,11 7 0,13 6 145,0-2-1,44 15 0,-20-9-58,101 56 58,-1 0-54,-127-66-59,1 0-1,1-2 0,42 8 0,206 29 558,-1 7-287,-251-48-293,0 0 1,1-2-1,-1-1 0,1-1 0,42-3 0,-62-1 19,0 1 1,0-2-1,0 1 1,-1-1-1,1 0 1,7-5-1,32-10-26,23 5-30,-71 13 58,1 2 628,-7-47-14560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7T16:30:54.254"/>
    </inkml:context>
    <inkml:brush xml:id="br0">
      <inkml:brushProperty name="width" value="0.1" units="cm"/>
      <inkml:brushProperty name="height" value="0.1" units="cm"/>
      <inkml:brushProperty name="color" value="#E71224"/>
    </inkml:brush>
  </inkml:definitions>
  <inkml:trace contextRef="#ctx0" brushRef="#br0">175 0 2497,'-3'1'771,"0"-1"1,0 0 0,1 1-1,-1-1 1,0 1 0,0 0 0,1 0-1,-5 1 1,-29 24 2516,-3-3 7369,39-22-10446,-6 11 3827,21-4-3443,39 34 22,-38-28-383,34 22 0,131 80 279,-22-17-440,-135-88 350,-27-11-368,0 0-1,0 1 1,1 0-1,-1 0 1,0-1-1,0 2 0,0-1 1,1 0-1,-1 0 1,1 1-1,-1 0 1,1-1-1,0 1 1,-1 0-1,1 0 1,-3 4-1,-31 42-214,29-37 205,-166 260-131,-89 127-924,258-392 970,2-3 13,0-1-1,0 1 1,0 0 0,0-1-1,0 0 1,0 1 0,-1-1-1,1 0 1,-1 0 0,0 0 0,1 0-1,-5 1 1,8-8-442,0-1 0,0 1-1,1-1 1,0 1 0,4-9 0,7-5-1058,-8 13 281,0 0 0,-1-1-1,0 0 1,5-11 0,12-57-9272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583D2-505C-4EF5-825D-F47BB9D78E0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EAFA32-713C-4155-982B-3562D15179D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561611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ED0A-AE5A-479A-9D8E-163F7A53EDF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FC9C8BA-7EB0-4D81-84C4-699DBE7A3E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CDB2708-E305-48B6-9835-88411A2EBED0}"/>
              </a:ext>
            </a:extLst>
          </p:cNvPr>
          <p:cNvSpPr>
            <a:spLocks noGrp="1"/>
          </p:cNvSpPr>
          <p:nvPr>
            <p:ph type="dt" sz="half" idx="10"/>
          </p:nvPr>
        </p:nvSpPr>
        <p:spPr/>
        <p:txBody>
          <a:bodyPr/>
          <a:lstStyle/>
          <a:p>
            <a:fld id="{F4C606BF-A709-4451-BBF5-7B86C75DA1A9}" type="datetimeFigureOut">
              <a:rPr lang="en-CA" smtClean="0"/>
              <a:t>2022-04-06</a:t>
            </a:fld>
            <a:endParaRPr lang="en-CA"/>
          </a:p>
        </p:txBody>
      </p:sp>
      <p:sp>
        <p:nvSpPr>
          <p:cNvPr id="5" name="Footer Placeholder 4">
            <a:extLst>
              <a:ext uri="{FF2B5EF4-FFF2-40B4-BE49-F238E27FC236}">
                <a16:creationId xmlns:a16="http://schemas.microsoft.com/office/drawing/2014/main" id="{F285D463-97C4-4B4B-AC3C-844D898A824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0F8DE4D-691C-408E-84E2-6194CB4F3DD2}"/>
              </a:ext>
            </a:extLst>
          </p:cNvPr>
          <p:cNvSpPr>
            <a:spLocks noGrp="1"/>
          </p:cNvSpPr>
          <p:nvPr>
            <p:ph type="sldNum" sz="quarter" idx="12"/>
          </p:nvPr>
        </p:nvSpPr>
        <p:spPr/>
        <p:txBody>
          <a:bodyPr/>
          <a:lstStyle/>
          <a:p>
            <a:fld id="{CC1B862A-844F-4A3D-9DEB-1CCCDD641566}" type="slidenum">
              <a:rPr lang="en-CA" smtClean="0"/>
              <a:t>‹#›</a:t>
            </a:fld>
            <a:endParaRPr lang="en-CA"/>
          </a:p>
        </p:txBody>
      </p:sp>
    </p:spTree>
    <p:extLst>
      <p:ext uri="{BB962C8B-B14F-4D97-AF65-F5344CB8AC3E}">
        <p14:creationId xmlns:p14="http://schemas.microsoft.com/office/powerpoint/2010/main" val="369324480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8387644"/>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DF8C4B-AB4D-40B1-9849-584C1B2985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EF16BBA-5692-496C-A18F-F636B4B536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05F6685-7898-41A6-B107-6E755D75B4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C606BF-A709-4451-BBF5-7B86C75DA1A9}" type="datetimeFigureOut">
              <a:rPr lang="en-CA" smtClean="0"/>
              <a:t>2022-04-06</a:t>
            </a:fld>
            <a:endParaRPr lang="en-CA"/>
          </a:p>
        </p:txBody>
      </p:sp>
      <p:sp>
        <p:nvSpPr>
          <p:cNvPr id="5" name="Footer Placeholder 4">
            <a:extLst>
              <a:ext uri="{FF2B5EF4-FFF2-40B4-BE49-F238E27FC236}">
                <a16:creationId xmlns:a16="http://schemas.microsoft.com/office/drawing/2014/main" id="{9B8A604E-DD95-4F78-A0AE-B2BF5B73CB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72B413B-88E0-42F6-B83E-9669F02BCE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1B862A-844F-4A3D-9DEB-1CCCDD641566}" type="slidenum">
              <a:rPr lang="en-CA" smtClean="0"/>
              <a:t>‹#›</a:t>
            </a:fld>
            <a:endParaRPr lang="en-CA"/>
          </a:p>
        </p:txBody>
      </p:sp>
    </p:spTree>
    <p:extLst>
      <p:ext uri="{BB962C8B-B14F-4D97-AF65-F5344CB8AC3E}">
        <p14:creationId xmlns:p14="http://schemas.microsoft.com/office/powerpoint/2010/main" val="504276925"/>
      </p:ext>
    </p:extLst>
  </p:cSld>
  <p:clrMap bg1="lt1" tx1="dk1" bg2="lt2" tx2="dk2" accent1="accent1" accent2="accent2" accent3="accent3" accent4="accent4" accent5="accent5" accent6="accent6" hlink="hlink" folHlink="folHlink"/>
  <p:sldLayoutIdLst>
    <p:sldLayoutId id="214748365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customXml" Target="../ink/ink2.xml"/><Relationship Id="rId4" Type="http://schemas.openxmlformats.org/officeDocument/2006/relationships/image" Target="../media/image17.png"/><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86D5-182B-4FFE-8C72-4379FACCBADD}"/>
              </a:ext>
            </a:extLst>
          </p:cNvPr>
          <p:cNvSpPr>
            <a:spLocks noGrp="1"/>
          </p:cNvSpPr>
          <p:nvPr>
            <p:ph type="ctrTitle"/>
          </p:nvPr>
        </p:nvSpPr>
        <p:spPr/>
        <p:txBody>
          <a:bodyPr/>
          <a:lstStyle/>
          <a:p>
            <a:r>
              <a:rPr lang="en-US" dirty="0"/>
              <a:t>Logarithmic Differentiation</a:t>
            </a:r>
          </a:p>
        </p:txBody>
      </p:sp>
      <p:sp>
        <p:nvSpPr>
          <p:cNvPr id="3" name="Subtitle 2">
            <a:extLst>
              <a:ext uri="{FF2B5EF4-FFF2-40B4-BE49-F238E27FC236}">
                <a16:creationId xmlns:a16="http://schemas.microsoft.com/office/drawing/2014/main" id="{69CACF96-6F90-4FCC-9932-116FFF9D988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94217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B3284-0DC2-469B-9956-958F8A03DC17}"/>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E86B53-7326-45EB-BFC3-97519B468851}"/>
                  </a:ext>
                </a:extLst>
              </p:cNvPr>
              <p:cNvSpPr>
                <a:spLocks noGrp="1"/>
              </p:cNvSpPr>
              <p:nvPr>
                <p:ph idx="1"/>
              </p:nvPr>
            </p:nvSpPr>
            <p:spPr/>
            <p:txBody>
              <a:bodyPr/>
              <a:lstStyle/>
              <a:p>
                <a:pPr marL="0" indent="0">
                  <a:buNone/>
                </a:pPr>
                <a:r>
                  <a:rPr lang="en-US" dirty="0"/>
                  <a:t>Determine the derivative with respect to x of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+3</m:t>
                            </m:r>
                          </m:e>
                        </m:d>
                      </m:e>
                      <m:sup>
                        <m:r>
                          <a:rPr lang="en-US" b="0" i="1" smtClean="0">
                            <a:latin typeface="Cambria Math" panose="02040503050406030204" pitchFamily="18" charset="0"/>
                          </a:rPr>
                          <m:t>𝑥</m:t>
                        </m:r>
                      </m:sup>
                    </m:sSup>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80E86B53-7326-45EB-BFC3-97519B468851}"/>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62189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B3284-0DC2-469B-9956-958F8A03DC17}"/>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E86B53-7326-45EB-BFC3-97519B468851}"/>
                  </a:ext>
                </a:extLst>
              </p:cNvPr>
              <p:cNvSpPr>
                <a:spLocks noGrp="1"/>
              </p:cNvSpPr>
              <p:nvPr>
                <p:ph idx="1"/>
              </p:nvPr>
            </p:nvSpPr>
            <p:spPr/>
            <p:txBody>
              <a:bodyPr>
                <a:normAutofit/>
              </a:bodyPr>
              <a:lstStyle/>
              <a:p>
                <a:pPr marL="0" indent="0">
                  <a:buNone/>
                </a:pPr>
                <a:r>
                  <a:rPr lang="en-US" dirty="0"/>
                  <a:t>Determine the derivative with respect to x of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+3</m:t>
                            </m:r>
                          </m:e>
                        </m:d>
                      </m:e>
                      <m:sup>
                        <m:r>
                          <a:rPr lang="en-US" b="0" i="1" smtClean="0">
                            <a:latin typeface="Cambria Math" panose="02040503050406030204" pitchFamily="18" charset="0"/>
                          </a:rPr>
                          <m:t>𝑥</m:t>
                        </m:r>
                      </m:sup>
                    </m:sSup>
                  </m:oMath>
                </a14:m>
                <a:r>
                  <a:rPr lang="en-US" dirty="0"/>
                  <a:t>  </a:t>
                </a:r>
              </a:p>
              <a:p>
                <a:pPr marL="0" indent="0">
                  <a:buNone/>
                </a:pPr>
                <a:r>
                  <a:rPr lang="en-US" dirty="0"/>
                  <a:t>Solution</a:t>
                </a:r>
              </a:p>
              <a:p>
                <a:pPr marL="0" indent="0">
                  <a:buNone/>
                </a:pPr>
                <a14:m>
                  <m:oMath xmlns:m="http://schemas.openxmlformats.org/officeDocument/2006/math">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ln</m:t>
                        </m:r>
                      </m:fName>
                      <m:e>
                        <m:r>
                          <a:rPr lang="en-US" sz="2200" b="0" i="1" smtClean="0">
                            <a:latin typeface="Cambria Math" panose="02040503050406030204" pitchFamily="18" charset="0"/>
                          </a:rPr>
                          <m:t>𝑦</m:t>
                        </m:r>
                        <m:r>
                          <a:rPr lang="en-US" sz="2200" b="0" i="1" smtClean="0">
                            <a:latin typeface="Cambria Math" panose="02040503050406030204" pitchFamily="18" charset="0"/>
                          </a:rPr>
                          <m:t>=</m:t>
                        </m:r>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ln</m:t>
                            </m:r>
                          </m:fName>
                          <m:e>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𝑥</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+3</m:t>
                                    </m:r>
                                  </m:e>
                                </m:d>
                              </m:e>
                              <m:sup>
                                <m:r>
                                  <a:rPr lang="en-US" sz="2200" b="0" i="1" smtClean="0">
                                    <a:latin typeface="Cambria Math" panose="02040503050406030204" pitchFamily="18" charset="0"/>
                                  </a:rPr>
                                  <m:t>𝑥</m:t>
                                </m:r>
                              </m:sup>
                            </m:sSup>
                          </m:e>
                        </m:func>
                      </m:e>
                    </m:func>
                  </m:oMath>
                </a14:m>
                <a:r>
                  <a:rPr lang="en-US" sz="2200" dirty="0"/>
                  <a:t>    </a:t>
                </a:r>
              </a:p>
              <a:p>
                <a:pPr marL="0" indent="0">
                  <a:buNone/>
                </a:pPr>
                <a14:m>
                  <m:oMath xmlns:m="http://schemas.openxmlformats.org/officeDocument/2006/math">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ln</m:t>
                        </m:r>
                      </m:fName>
                      <m:e>
                        <m:r>
                          <a:rPr lang="en-US" sz="2200" b="0" i="1" smtClean="0">
                            <a:latin typeface="Cambria Math" panose="02040503050406030204" pitchFamily="18" charset="0"/>
                          </a:rPr>
                          <m:t>𝑦</m:t>
                        </m:r>
                        <m:r>
                          <a:rPr lang="en-US" sz="2200" b="0" i="1" smtClean="0">
                            <a:latin typeface="Cambria Math" panose="02040503050406030204" pitchFamily="18" charset="0"/>
                          </a:rPr>
                          <m:t>=</m:t>
                        </m:r>
                        <m:r>
                          <a:rPr lang="en-US" sz="2200" b="0" i="1" smtClean="0">
                            <a:latin typeface="Cambria Math" panose="02040503050406030204" pitchFamily="18" charset="0"/>
                          </a:rPr>
                          <m:t>𝑥</m:t>
                        </m:r>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ln</m:t>
                            </m:r>
                          </m:fName>
                          <m:e>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𝑥</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+3</m:t>
                                </m:r>
                              </m:e>
                            </m:d>
                          </m:e>
                        </m:func>
                      </m:e>
                    </m:func>
                  </m:oMath>
                </a14:m>
                <a:r>
                  <a:rPr lang="en-US" sz="2200" dirty="0"/>
                  <a:t>   </a:t>
                </a:r>
              </a:p>
              <a:p>
                <a:pPr marL="0" indent="0">
                  <a:buNone/>
                </a:pPr>
                <a14:m>
                  <m:oMath xmlns:m="http://schemas.openxmlformats.org/officeDocument/2006/math">
                    <m:d>
                      <m:dPr>
                        <m:ctrlPr>
                          <a:rPr lang="en-US" sz="2200" i="1" smtClean="0">
                            <a:latin typeface="Cambria Math" panose="02040503050406030204" pitchFamily="18" charset="0"/>
                          </a:rPr>
                        </m:ctrlPr>
                      </m:dPr>
                      <m:e>
                        <m:f>
                          <m:fPr>
                            <m:ctrlPr>
                              <a:rPr lang="en-US" sz="220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𝑦</m:t>
                            </m:r>
                          </m:den>
                        </m:f>
                      </m:e>
                    </m:d>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𝑦</m:t>
                        </m:r>
                      </m:e>
                      <m:sup>
                        <m:r>
                          <a:rPr lang="en-US" sz="2200" b="0" i="1" smtClean="0">
                            <a:latin typeface="Cambria Math" panose="02040503050406030204" pitchFamily="18" charset="0"/>
                          </a:rPr>
                          <m:t>′</m:t>
                        </m:r>
                      </m:sup>
                    </m:sSup>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1</m:t>
                        </m:r>
                      </m:e>
                    </m:d>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ln</m:t>
                        </m:r>
                      </m:fName>
                      <m:e>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𝑥</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+3</m:t>
                            </m:r>
                          </m:e>
                        </m:d>
                        <m:r>
                          <a:rPr lang="en-US" sz="2200" b="0" i="1" smtClean="0">
                            <a:latin typeface="Cambria Math" panose="02040503050406030204" pitchFamily="18" charset="0"/>
                          </a:rPr>
                          <m:t>+(</m:t>
                        </m:r>
                        <m:r>
                          <a:rPr lang="en-US" sz="2200" b="0" i="1" smtClean="0">
                            <a:latin typeface="Cambria Math" panose="02040503050406030204" pitchFamily="18" charset="0"/>
                          </a:rPr>
                          <m:t>𝑥</m:t>
                        </m:r>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𝑥</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+3</m:t>
                                </m:r>
                              </m:den>
                            </m:f>
                          </m:e>
                        </m:d>
                        <m:r>
                          <a:rPr lang="en-US" sz="2200" b="0" i="1" smtClean="0">
                            <a:latin typeface="Cambria Math" panose="02040503050406030204" pitchFamily="18" charset="0"/>
                          </a:rPr>
                          <m:t>(2</m:t>
                        </m:r>
                        <m:r>
                          <a:rPr lang="en-US" sz="2200" b="0" i="1" smtClean="0">
                            <a:latin typeface="Cambria Math" panose="02040503050406030204" pitchFamily="18" charset="0"/>
                          </a:rPr>
                          <m:t>𝑥</m:t>
                        </m:r>
                        <m:r>
                          <a:rPr lang="en-US" sz="2200" b="0" i="1" smtClean="0">
                            <a:latin typeface="Cambria Math" panose="02040503050406030204" pitchFamily="18" charset="0"/>
                          </a:rPr>
                          <m:t>)</m:t>
                        </m:r>
                      </m:e>
                    </m:func>
                  </m:oMath>
                </a14:m>
                <a:r>
                  <a:rPr lang="en-US" sz="2200" dirty="0"/>
                  <a:t>    </a:t>
                </a:r>
              </a:p>
              <a:p>
                <a:pPr marL="0" indent="0">
                  <a:buNone/>
                </a:pPr>
                <a14:m>
                  <m:oMath xmlns:m="http://schemas.openxmlformats.org/officeDocument/2006/math">
                    <m:d>
                      <m:dPr>
                        <m:ctrlPr>
                          <a:rPr lang="en-US" sz="2200" i="1" smtClean="0">
                            <a:latin typeface="Cambria Math" panose="02040503050406030204" pitchFamily="18" charset="0"/>
                          </a:rPr>
                        </m:ctrlPr>
                      </m:dPr>
                      <m:e>
                        <m:f>
                          <m:fPr>
                            <m:ctrlPr>
                              <a:rPr lang="en-US" sz="220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𝑦</m:t>
                            </m:r>
                          </m:den>
                        </m:f>
                      </m:e>
                    </m:d>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𝑦</m:t>
                        </m:r>
                      </m:e>
                      <m:sup>
                        <m:r>
                          <a:rPr lang="en-US" sz="2200" b="0" i="1" smtClean="0">
                            <a:latin typeface="Cambria Math" panose="02040503050406030204" pitchFamily="18" charset="0"/>
                          </a:rPr>
                          <m:t>′</m:t>
                        </m:r>
                      </m:sup>
                    </m:sSup>
                    <m:r>
                      <a:rPr lang="en-US" sz="2200" b="0" i="1" smtClean="0">
                        <a:latin typeface="Cambria Math" panose="02040503050406030204" pitchFamily="18" charset="0"/>
                      </a:rPr>
                      <m:t>=</m:t>
                    </m:r>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ln</m:t>
                        </m:r>
                      </m:fName>
                      <m:e>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𝑥</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+3</m:t>
                            </m:r>
                          </m:e>
                        </m:d>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2</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𝑥</m:t>
                                </m:r>
                              </m:e>
                              <m:sup>
                                <m:r>
                                  <a:rPr lang="en-US" sz="2200" b="0" i="1" smtClean="0">
                                    <a:latin typeface="Cambria Math" panose="02040503050406030204" pitchFamily="18" charset="0"/>
                                  </a:rPr>
                                  <m:t>2</m:t>
                                </m:r>
                              </m:sup>
                            </m:sSup>
                          </m:num>
                          <m:den>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𝑥</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+3</m:t>
                            </m:r>
                          </m:den>
                        </m:f>
                      </m:e>
                    </m:func>
                  </m:oMath>
                </a14:m>
                <a:r>
                  <a:rPr lang="en-US" sz="2200" dirty="0"/>
                  <a:t>     </a:t>
                </a:r>
              </a:p>
              <a:p>
                <a:pPr marL="0" indent="0">
                  <a:buNone/>
                </a:pP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𝑦</m:t>
                        </m:r>
                      </m:e>
                      <m:sup>
                        <m:r>
                          <a:rPr lang="en-US" sz="2200" b="0" i="1" smtClean="0">
                            <a:latin typeface="Cambria Math" panose="02040503050406030204" pitchFamily="18" charset="0"/>
                          </a:rPr>
                          <m:t>′</m:t>
                        </m:r>
                      </m:sup>
                    </m:sSup>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𝑥</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+3</m:t>
                            </m:r>
                          </m:e>
                        </m:d>
                      </m:e>
                      <m:sup>
                        <m:r>
                          <a:rPr lang="en-US" sz="2200" b="0" i="1" smtClean="0">
                            <a:latin typeface="Cambria Math" panose="02040503050406030204" pitchFamily="18" charset="0"/>
                          </a:rPr>
                          <m:t>𝑥</m:t>
                        </m:r>
                      </m:sup>
                    </m:sSup>
                    <m:d>
                      <m:dPr>
                        <m:begChr m:val="["/>
                        <m:endChr m:val="]"/>
                        <m:ctrlPr>
                          <a:rPr lang="en-US" sz="2200" b="0" i="1" smtClean="0">
                            <a:latin typeface="Cambria Math" panose="02040503050406030204" pitchFamily="18" charset="0"/>
                          </a:rPr>
                        </m:ctrlPr>
                      </m:dPr>
                      <m:e>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ln</m:t>
                            </m:r>
                          </m:fName>
                          <m:e>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𝑥</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+3</m:t>
                                </m:r>
                              </m:e>
                            </m:d>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2</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𝑥</m:t>
                                    </m:r>
                                  </m:e>
                                  <m:sup>
                                    <m:r>
                                      <a:rPr lang="en-US" sz="2200" b="0" i="1" smtClean="0">
                                        <a:latin typeface="Cambria Math" panose="02040503050406030204" pitchFamily="18" charset="0"/>
                                      </a:rPr>
                                      <m:t>2</m:t>
                                    </m:r>
                                  </m:sup>
                                </m:sSup>
                              </m:num>
                              <m:den>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𝑥</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+3</m:t>
                                </m:r>
                              </m:den>
                            </m:f>
                          </m:e>
                        </m:func>
                      </m:e>
                    </m:d>
                  </m:oMath>
                </a14:m>
                <a:r>
                  <a:rPr lang="en-US" sz="2200"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80E86B53-7326-45EB-BFC3-97519B468851}"/>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594300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293A-EE5E-4778-84E3-4F9BF27607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C9DD9A-1649-4743-B989-62AE0D5CC016}"/>
              </a:ext>
            </a:extLst>
          </p:cNvPr>
          <p:cNvSpPr>
            <a:spLocks noGrp="1"/>
          </p:cNvSpPr>
          <p:nvPr>
            <p:ph idx="1"/>
          </p:nvPr>
        </p:nvSpPr>
        <p:spPr/>
        <p:txBody>
          <a:bodyPr/>
          <a:lstStyle/>
          <a:p>
            <a:pPr marL="0" indent="0">
              <a:buNone/>
            </a:pPr>
            <a:r>
              <a:rPr lang="en-US" dirty="0"/>
              <a:t>Sometimes logarithmic differentiation can be used to answer other questions where it might not necessarily be applicable. </a:t>
            </a:r>
          </a:p>
          <a:p>
            <a:pPr marL="0" indent="0">
              <a:buNone/>
            </a:pPr>
            <a:endParaRPr lang="en-US" dirty="0"/>
          </a:p>
          <a:p>
            <a:pPr marL="0" indent="0">
              <a:buNone/>
            </a:pPr>
            <a:r>
              <a:rPr lang="en-US" dirty="0"/>
              <a:t>We will prove the power rule using logarithmic differentiation in a moment, and then we will do an example where logarithmic differentiation is beneficial to a question that would otherwise be rather complicated. </a:t>
            </a:r>
          </a:p>
        </p:txBody>
      </p:sp>
    </p:spTree>
    <p:extLst>
      <p:ext uri="{BB962C8B-B14F-4D97-AF65-F5344CB8AC3E}">
        <p14:creationId xmlns:p14="http://schemas.microsoft.com/office/powerpoint/2010/main" val="1359633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18C8-F1CE-4A33-9B75-2D44F658339A}"/>
              </a:ext>
            </a:extLst>
          </p:cNvPr>
          <p:cNvSpPr>
            <a:spLocks noGrp="1"/>
          </p:cNvSpPr>
          <p:nvPr>
            <p:ph type="title"/>
          </p:nvPr>
        </p:nvSpPr>
        <p:spPr/>
        <p:txBody>
          <a:bodyPr/>
          <a:lstStyle/>
          <a:p>
            <a:r>
              <a:rPr lang="en-US" dirty="0"/>
              <a:t>Cool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4FFD1A-003B-4E12-95B5-C31CB50EB773}"/>
                  </a:ext>
                </a:extLst>
              </p:cNvPr>
              <p:cNvSpPr>
                <a:spLocks noGrp="1"/>
              </p:cNvSpPr>
              <p:nvPr>
                <p:ph idx="1"/>
              </p:nvPr>
            </p:nvSpPr>
            <p:spPr/>
            <p:txBody>
              <a:bodyPr/>
              <a:lstStyle/>
              <a:p>
                <a:pPr marL="0" indent="0">
                  <a:buNone/>
                </a:pPr>
                <a:r>
                  <a:rPr lang="en-US" dirty="0"/>
                  <a:t>Using logarithmic differentiation, prove the power rule; i.e. prove that if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𝑛</m:t>
                        </m:r>
                      </m:sup>
                    </m:sSup>
                  </m:oMath>
                </a14:m>
                <a:r>
                  <a:rPr lang="en-US" dirty="0"/>
                  <a:t>, then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𝑛</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𝑛</m:t>
                        </m:r>
                        <m:r>
                          <a:rPr lang="en-US" b="0" i="1" smtClean="0">
                            <a:latin typeface="Cambria Math" panose="02040503050406030204" pitchFamily="18" charset="0"/>
                          </a:rPr>
                          <m:t>−1</m:t>
                        </m:r>
                      </m:sup>
                    </m:sSup>
                  </m:oMath>
                </a14:m>
                <a:r>
                  <a:rPr lang="en-US" dirty="0"/>
                  <a: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E24FFD1A-003B-4E12-95B5-C31CB50EB77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276411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18C8-F1CE-4A33-9B75-2D44F658339A}"/>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4FFD1A-003B-4E12-95B5-C31CB50EB773}"/>
                  </a:ext>
                </a:extLst>
              </p:cNvPr>
              <p:cNvSpPr>
                <a:spLocks noGrp="1"/>
              </p:cNvSpPr>
              <p:nvPr>
                <p:ph idx="1"/>
              </p:nvPr>
            </p:nvSpPr>
            <p:spPr/>
            <p:txBody>
              <a:bodyPr/>
              <a:lstStyle/>
              <a:p>
                <a:pPr marL="0" indent="0">
                  <a:buNone/>
                </a:pPr>
                <a:r>
                  <a:rPr lang="en-US" dirty="0"/>
                  <a:t>Using logarithmic differentiation, prove the power rule; i.e. prove that if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𝑛</m:t>
                        </m:r>
                      </m:sup>
                    </m:sSup>
                  </m:oMath>
                </a14:m>
                <a:r>
                  <a:rPr lang="en-US" dirty="0"/>
                  <a:t>, then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𝑛</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𝑛</m:t>
                        </m:r>
                        <m:r>
                          <a:rPr lang="en-US" b="0" i="1" smtClean="0">
                            <a:latin typeface="Cambria Math" panose="02040503050406030204" pitchFamily="18" charset="0"/>
                          </a:rPr>
                          <m:t>−1</m:t>
                        </m:r>
                      </m:sup>
                    </m:sSup>
                  </m:oMath>
                </a14:m>
                <a:r>
                  <a:rPr lang="en-US" dirty="0"/>
                  <a:t>.</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𝑛</m:t>
                        </m:r>
                      </m:sup>
                    </m:sSup>
                  </m:oMath>
                </a14:m>
                <a:r>
                  <a:rPr lang="en-US" dirty="0"/>
                  <a:t> </a:t>
                </a:r>
              </a:p>
              <a:p>
                <a:pPr marL="0" indent="0">
                  <a:buNone/>
                </a:pP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r>
                          <a:rPr lang="en-US" b="0" i="1" smtClean="0">
                            <a:latin typeface="Cambria Math" panose="02040503050406030204" pitchFamily="18" charset="0"/>
                          </a:rPr>
                          <m:t>𝑦</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𝑛</m:t>
                                    </m:r>
                                  </m:sup>
                                </m:sSup>
                              </m:e>
                            </m:d>
                          </m:e>
                        </m:func>
                      </m:e>
                    </m:func>
                  </m:oMath>
                </a14:m>
                <a:r>
                  <a:rPr lang="en-US" dirty="0"/>
                  <a:t>    </a:t>
                </a:r>
              </a:p>
              <a:p>
                <a:pPr marL="0" indent="0">
                  <a:buNone/>
                </a:pP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r>
                              <a:rPr lang="en-US" b="0" i="1" smtClean="0">
                                <a:latin typeface="Cambria Math" panose="02040503050406030204" pitchFamily="18" charset="0"/>
                              </a:rPr>
                              <m:t>𝑥</m:t>
                            </m:r>
                          </m:e>
                        </m:func>
                      </m:e>
                    </m:func>
                  </m:oMath>
                </a14:m>
                <a:r>
                  <a:rPr lang="en-US" dirty="0"/>
                  <a:t>   </a:t>
                </a:r>
              </a:p>
              <a:p>
                <a:pPr marL="0" indent="0">
                  <a:buNone/>
                </a:pPr>
                <a14:m>
                  <m:oMath xmlns:m="http://schemas.openxmlformats.org/officeDocument/2006/math">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𝑦</m:t>
                            </m:r>
                          </m:den>
                        </m:f>
                      </m:e>
                    </m:d>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𝑛</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𝑥</m:t>
                            </m:r>
                          </m:den>
                        </m:f>
                      </m:e>
                    </m:d>
                  </m:oMath>
                </a14:m>
                <a:r>
                  <a:rPr lang="en-US" dirty="0"/>
                  <a:t>     </a:t>
                </a:r>
              </a:p>
            </p:txBody>
          </p:sp>
        </mc:Choice>
        <mc:Fallback xmlns="">
          <p:sp>
            <p:nvSpPr>
              <p:cNvPr id="3" name="Content Placeholder 2">
                <a:extLst>
                  <a:ext uri="{FF2B5EF4-FFF2-40B4-BE49-F238E27FC236}">
                    <a16:creationId xmlns:a16="http://schemas.microsoft.com/office/drawing/2014/main" id="{E24FFD1A-003B-4E12-95B5-C31CB50EB77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413500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18C8-F1CE-4A33-9B75-2D44F658339A}"/>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4FFD1A-003B-4E12-95B5-C31CB50EB773}"/>
                  </a:ext>
                </a:extLst>
              </p:cNvPr>
              <p:cNvSpPr>
                <a:spLocks noGrp="1"/>
              </p:cNvSpPr>
              <p:nvPr>
                <p:ph idx="1"/>
              </p:nvPr>
            </p:nvSpPr>
            <p:spPr/>
            <p:txBody>
              <a:bodyPr/>
              <a:lstStyle/>
              <a:p>
                <a:pPr marL="0" indent="0">
                  <a:buNone/>
                </a:pPr>
                <a:r>
                  <a:rPr lang="en-US" dirty="0"/>
                  <a:t>Using logarithmic differentiation, prove the power rule; i.e. prove that if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𝑛</m:t>
                        </m:r>
                      </m:sup>
                    </m:sSup>
                  </m:oMath>
                </a14:m>
                <a:r>
                  <a:rPr lang="en-US" dirty="0"/>
                  <a:t>, then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𝑛</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𝑛</m:t>
                        </m:r>
                        <m:r>
                          <a:rPr lang="en-US" b="0" i="1" smtClean="0">
                            <a:latin typeface="Cambria Math" panose="02040503050406030204" pitchFamily="18" charset="0"/>
                          </a:rPr>
                          <m:t>−1</m:t>
                        </m:r>
                      </m:sup>
                    </m:sSup>
                  </m:oMath>
                </a14:m>
                <a:r>
                  <a:rPr lang="en-US" dirty="0"/>
                  <a:t>.</a:t>
                </a:r>
              </a:p>
              <a:p>
                <a:pPr marL="0" indent="0">
                  <a:buNone/>
                </a:pPr>
                <a:r>
                  <a:rPr lang="en-US" dirty="0"/>
                  <a:t>Solution:</a:t>
                </a:r>
              </a:p>
              <a:p>
                <a:pPr marL="0" indent="0">
                  <a:buNone/>
                </a:pPr>
                <a14:m>
                  <m:oMath xmlns:m="http://schemas.openxmlformats.org/officeDocument/2006/math">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𝑦</m:t>
                            </m:r>
                          </m:den>
                        </m:f>
                      </m:e>
                    </m:d>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𝑛</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𝑥</m:t>
                            </m:r>
                          </m:den>
                        </m:f>
                      </m:e>
                    </m:d>
                  </m:oMath>
                </a14:m>
                <a:r>
                  <a:rPr lang="en-US" dirty="0"/>
                  <a:t>     </a:t>
                </a:r>
              </a:p>
            </p:txBody>
          </p:sp>
        </mc:Choice>
        <mc:Fallback xmlns="">
          <p:sp>
            <p:nvSpPr>
              <p:cNvPr id="3" name="Content Placeholder 2">
                <a:extLst>
                  <a:ext uri="{FF2B5EF4-FFF2-40B4-BE49-F238E27FC236}">
                    <a16:creationId xmlns:a16="http://schemas.microsoft.com/office/drawing/2014/main" id="{E24FFD1A-003B-4E12-95B5-C31CB50EB77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715024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18C8-F1CE-4A33-9B75-2D44F658339A}"/>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4FFD1A-003B-4E12-95B5-C31CB50EB773}"/>
                  </a:ext>
                </a:extLst>
              </p:cNvPr>
              <p:cNvSpPr>
                <a:spLocks noGrp="1"/>
              </p:cNvSpPr>
              <p:nvPr>
                <p:ph idx="1"/>
              </p:nvPr>
            </p:nvSpPr>
            <p:spPr/>
            <p:txBody>
              <a:bodyPr>
                <a:normAutofit/>
              </a:bodyPr>
              <a:lstStyle/>
              <a:p>
                <a:pPr marL="0" indent="0">
                  <a:buNone/>
                </a:pPr>
                <a:r>
                  <a:rPr lang="en-US" dirty="0"/>
                  <a:t>Using logarithmic differentiation, prove the power rule; i.e. prove that if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𝑛</m:t>
                        </m:r>
                      </m:sup>
                    </m:sSup>
                  </m:oMath>
                </a14:m>
                <a:r>
                  <a:rPr lang="en-US" dirty="0"/>
                  <a:t>, then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𝑛</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𝑛</m:t>
                        </m:r>
                        <m:r>
                          <a:rPr lang="en-US" b="0" i="1" smtClean="0">
                            <a:latin typeface="Cambria Math" panose="02040503050406030204" pitchFamily="18" charset="0"/>
                          </a:rPr>
                          <m:t>−1</m:t>
                        </m:r>
                      </m:sup>
                    </m:sSup>
                  </m:oMath>
                </a14:m>
                <a:r>
                  <a:rPr lang="en-US" dirty="0"/>
                  <a:t>.</a:t>
                </a:r>
              </a:p>
              <a:p>
                <a:pPr marL="0" indent="0">
                  <a:buNone/>
                </a:pPr>
                <a:r>
                  <a:rPr lang="en-US" dirty="0"/>
                  <a:t>Solution:</a:t>
                </a:r>
              </a:p>
              <a:p>
                <a:pPr marL="0" indent="0">
                  <a:buNone/>
                </a:pPr>
                <a14:m>
                  <m:oMath xmlns:m="http://schemas.openxmlformats.org/officeDocument/2006/math">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𝑦</m:t>
                            </m:r>
                          </m:den>
                        </m:f>
                      </m:e>
                    </m:d>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𝑛</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𝑥</m:t>
                            </m:r>
                          </m:den>
                        </m:f>
                      </m:e>
                    </m:d>
                  </m:oMath>
                </a14:m>
                <a:r>
                  <a:rPr lang="en-US" dirty="0"/>
                  <a:t>     </a:t>
                </a:r>
              </a:p>
              <a:p>
                <a:pPr marL="0" indent="0">
                  <a:buNone/>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𝑥</m:t>
                            </m:r>
                          </m:den>
                        </m:f>
                      </m:e>
                    </m:d>
                  </m:oMath>
                </a14:m>
                <a:r>
                  <a:rPr lang="en-US" dirty="0"/>
                  <a:t>    </a:t>
                </a:r>
              </a:p>
              <a:p>
                <a:pPr marL="0" indent="0">
                  <a:buNone/>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𝑛</m:t>
                            </m:r>
                          </m:sup>
                        </m:sSup>
                      </m:e>
                    </m:d>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𝑥</m:t>
                            </m:r>
                          </m:den>
                        </m:f>
                      </m:e>
                    </m:d>
                  </m:oMath>
                </a14:m>
                <a:r>
                  <a:rPr lang="en-US" dirty="0"/>
                  <a:t>    </a:t>
                </a:r>
              </a:p>
              <a:p>
                <a:pPr marL="0" indent="0">
                  <a:buNone/>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𝑛</m:t>
                        </m:r>
                        <m:r>
                          <a:rPr lang="en-US" b="0" i="1" smtClean="0">
                            <a:latin typeface="Cambria Math" panose="02040503050406030204" pitchFamily="18" charset="0"/>
                          </a:rPr>
                          <m:t>−1</m:t>
                        </m:r>
                      </m:sup>
                    </m:sSup>
                  </m:oMath>
                </a14:m>
                <a:r>
                  <a:rPr lang="en-US" dirty="0"/>
                  <a:t>                     Therefore, </a:t>
                </a:r>
                <a:r>
                  <a:rPr lang="en-US" dirty="0">
                    <a:solidFill>
                      <a:prstClr val="black"/>
                    </a:solidFill>
                  </a:rPr>
                  <a:t>if  </a:t>
                </a:r>
                <a14:m>
                  <m:oMath xmlns:m="http://schemas.openxmlformats.org/officeDocument/2006/math">
                    <m:r>
                      <a:rPr lang="en-US" i="1">
                        <a:solidFill>
                          <a:prstClr val="black"/>
                        </a:solidFill>
                        <a:latin typeface="Cambria Math" panose="02040503050406030204" pitchFamily="18" charset="0"/>
                      </a:rPr>
                      <m:t>𝑓</m:t>
                    </m:r>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e>
                    </m:d>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𝑥</m:t>
                        </m:r>
                      </m:e>
                      <m:sup>
                        <m:r>
                          <a:rPr lang="en-US" i="1">
                            <a:solidFill>
                              <a:prstClr val="black"/>
                            </a:solidFill>
                            <a:latin typeface="Cambria Math" panose="02040503050406030204" pitchFamily="18" charset="0"/>
                          </a:rPr>
                          <m:t>𝑛</m:t>
                        </m:r>
                      </m:sup>
                    </m:sSup>
                  </m:oMath>
                </a14:m>
                <a:r>
                  <a:rPr lang="en-US" dirty="0">
                    <a:solidFill>
                      <a:prstClr val="black"/>
                    </a:solidFill>
                  </a:rPr>
                  <a:t>, then </a:t>
                </a:r>
                <a14:m>
                  <m:oMath xmlns:m="http://schemas.openxmlformats.org/officeDocument/2006/math">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𝑓</m:t>
                        </m:r>
                      </m:e>
                      <m:sup>
                        <m:r>
                          <a:rPr lang="en-US" i="1">
                            <a:solidFill>
                              <a:prstClr val="black"/>
                            </a:solidFill>
                            <a:latin typeface="Cambria Math" panose="02040503050406030204" pitchFamily="18" charset="0"/>
                          </a:rPr>
                          <m:t>′</m:t>
                        </m:r>
                      </m:sup>
                    </m:sSup>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𝑥</m:t>
                        </m:r>
                      </m:e>
                    </m:d>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𝑛</m:t>
                    </m:r>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𝑥</m:t>
                        </m:r>
                      </m:e>
                      <m:sup>
                        <m:r>
                          <a:rPr lang="en-US" i="1">
                            <a:solidFill>
                              <a:prstClr val="black"/>
                            </a:solidFill>
                            <a:latin typeface="Cambria Math" panose="02040503050406030204" pitchFamily="18" charset="0"/>
                          </a:rPr>
                          <m:t>𝑛</m:t>
                        </m:r>
                        <m:r>
                          <a:rPr lang="en-US" i="1">
                            <a:solidFill>
                              <a:prstClr val="black"/>
                            </a:solidFill>
                            <a:latin typeface="Cambria Math" panose="02040503050406030204" pitchFamily="18" charset="0"/>
                          </a:rPr>
                          <m:t>−1</m:t>
                        </m:r>
                      </m:sup>
                    </m:sSup>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E24FFD1A-003B-4E12-95B5-C31CB50EB77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918783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3C00-4A92-4BE5-A1E9-D45026BCC2A1}"/>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0D6438-4DE3-42DC-BCBB-575D21F7CA74}"/>
                  </a:ext>
                </a:extLst>
              </p:cNvPr>
              <p:cNvSpPr>
                <a:spLocks noGrp="1"/>
              </p:cNvSpPr>
              <p:nvPr>
                <p:ph idx="1"/>
              </p:nvPr>
            </p:nvSpPr>
            <p:spPr/>
            <p:txBody>
              <a:bodyPr/>
              <a:lstStyle/>
              <a:p>
                <a:pPr marL="0" indent="0">
                  <a:buNone/>
                </a:pPr>
                <a:r>
                  <a:rPr lang="en-US" dirty="0"/>
                  <a:t>Use logarithmic differentiation to evaluate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oMath>
                </a14:m>
                <a:r>
                  <a:rPr lang="en-US" dirty="0"/>
                  <a:t>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m:t>
                    </m:r>
                  </m:oMath>
                </a14:m>
                <a:r>
                  <a:rPr lang="en-US" dirty="0"/>
                  <a:t> given that </a:t>
                </a:r>
              </a:p>
              <a:p>
                <a:pPr marL="0" indent="0">
                  <a:buNone/>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+1</m:t>
                            </m:r>
                          </m:e>
                        </m:d>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+2</m:t>
                            </m:r>
                          </m:e>
                        </m:rad>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den>
                    </m:f>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120D6438-4DE3-42DC-BCBB-575D21F7CA74}"/>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2445640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3C00-4A92-4BE5-A1E9-D45026BCC2A1}"/>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0D6438-4DE3-42DC-BCBB-575D21F7CA74}"/>
                  </a:ext>
                </a:extLst>
              </p:cNvPr>
              <p:cNvSpPr>
                <a:spLocks noGrp="1"/>
              </p:cNvSpPr>
              <p:nvPr>
                <p:ph idx="1"/>
              </p:nvPr>
            </p:nvSpPr>
            <p:spPr/>
            <p:txBody>
              <a:bodyPr/>
              <a:lstStyle/>
              <a:p>
                <a:pPr marL="0" indent="0">
                  <a:buNone/>
                </a:pPr>
                <a:r>
                  <a:rPr lang="en-US" dirty="0"/>
                  <a:t>Use logarithmic differentiation to evaluate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oMath>
                </a14:m>
                <a:r>
                  <a:rPr lang="en-US" dirty="0"/>
                  <a:t>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m:t>
                    </m:r>
                  </m:oMath>
                </a14:m>
                <a:r>
                  <a:rPr lang="en-US" dirty="0"/>
                  <a:t> given that </a:t>
                </a:r>
              </a:p>
              <a:p>
                <a:pPr marL="0" indent="0">
                  <a:buNone/>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+1</m:t>
                            </m:r>
                          </m:e>
                        </m:d>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+2</m:t>
                            </m:r>
                          </m:e>
                        </m:rad>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den>
                    </m:f>
                  </m:oMath>
                </a14:m>
                <a:r>
                  <a:rPr lang="en-US" dirty="0"/>
                  <a:t>    </a:t>
                </a:r>
              </a:p>
              <a:p>
                <a:pPr marL="0" indent="0">
                  <a:buNone/>
                </a:pPr>
                <a:r>
                  <a:rPr lang="en-US" dirty="0"/>
                  <a:t>Solution:</a:t>
                </a:r>
              </a:p>
              <a:p>
                <a:pPr marL="0" indent="0">
                  <a:buNone/>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r>
                          <a:rPr lang="en-US" sz="2000" b="0" i="1" smtClean="0">
                            <a:latin typeface="Cambria Math" panose="02040503050406030204" pitchFamily="18" charset="0"/>
                          </a:rPr>
                          <m:t>𝑦</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4</m:t>
                                            </m:r>
                                          </m:sup>
                                        </m:sSup>
                                        <m:r>
                                          <a:rPr lang="en-US" sz="2000" b="0" i="1" smtClean="0">
                                            <a:latin typeface="Cambria Math" panose="02040503050406030204" pitchFamily="18" charset="0"/>
                                          </a:rPr>
                                          <m:t>+1</m:t>
                                        </m:r>
                                      </m:e>
                                    </m:d>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𝑥</m:t>
                                        </m:r>
                                        <m:r>
                                          <a:rPr lang="en-US" sz="2000" b="0" i="1" smtClean="0">
                                            <a:latin typeface="Cambria Math" panose="02040503050406030204" pitchFamily="18" charset="0"/>
                                          </a:rPr>
                                          <m:t>+2</m:t>
                                        </m:r>
                                      </m:e>
                                    </m:rad>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+2</m:t>
                                    </m:r>
                                    <m:r>
                                      <a:rPr lang="en-US" sz="2000" b="0" i="1" smtClean="0">
                                        <a:latin typeface="Cambria Math" panose="02040503050406030204" pitchFamily="18" charset="0"/>
                                      </a:rPr>
                                      <m:t>𝑥</m:t>
                                    </m:r>
                                    <m:r>
                                      <a:rPr lang="en-US" sz="2000" b="0" i="1" smtClean="0">
                                        <a:latin typeface="Cambria Math" panose="02040503050406030204" pitchFamily="18" charset="0"/>
                                      </a:rPr>
                                      <m:t>+1</m:t>
                                    </m:r>
                                  </m:den>
                                </m:f>
                              </m:e>
                            </m:d>
                          </m:e>
                        </m:func>
                      </m:e>
                    </m:func>
                  </m:oMath>
                </a14:m>
                <a:r>
                  <a:rPr lang="en-US" sz="2000" dirty="0"/>
                  <a:t>   </a:t>
                </a:r>
              </a:p>
              <a:p>
                <a:pPr marL="0" indent="0">
                  <a:buNone/>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r>
                          <a:rPr lang="en-US" sz="2000" b="0" i="1" smtClean="0">
                            <a:latin typeface="Cambria Math" panose="02040503050406030204" pitchFamily="18" charset="0"/>
                          </a:rPr>
                          <m:t>𝑦</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4</m:t>
                                    </m:r>
                                  </m:sup>
                                </m:sSup>
                                <m:r>
                                  <a:rPr lang="en-US" sz="2000" b="0" i="1" smtClean="0">
                                    <a:latin typeface="Cambria Math" panose="02040503050406030204" pitchFamily="18" charset="0"/>
                                  </a:rPr>
                                  <m:t>+1</m:t>
                                </m:r>
                              </m:e>
                            </m:d>
                            <m:r>
                              <a:rPr lang="en-US" sz="2000" b="0" i="1" smtClean="0">
                                <a:latin typeface="Cambria Math" panose="02040503050406030204" pitchFamily="18" charset="0"/>
                              </a:rPr>
                              <m:t>+</m:t>
                            </m:r>
                          </m:e>
                        </m:func>
                      </m:e>
                    </m:func>
                  </m:oMath>
                </a14:m>
                <a:r>
                  <a:rPr lang="en-US" sz="2000" dirty="0"/>
                  <a:t> </a:t>
                </a:r>
                <a14:m>
                  <m:oMath xmlns:m="http://schemas.openxmlformats.org/officeDocument/2006/math">
                    <m:func>
                      <m:funcPr>
                        <m:ctrlPr>
                          <a:rPr lang="en-US" sz="2000" b="0" i="1" dirty="0" smtClean="0">
                            <a:latin typeface="Cambria Math" panose="02040503050406030204" pitchFamily="18" charset="0"/>
                          </a:rPr>
                        </m:ctrlPr>
                      </m:funcPr>
                      <m:fName>
                        <m:r>
                          <m:rPr>
                            <m:sty m:val="p"/>
                          </m:rPr>
                          <a:rPr lang="en-US" sz="2000" b="0" i="0" dirty="0" smtClean="0">
                            <a:latin typeface="Cambria Math" panose="02040503050406030204" pitchFamily="18" charset="0"/>
                          </a:rPr>
                          <m:t>ln</m:t>
                        </m:r>
                      </m:fName>
                      <m:e>
                        <m:rad>
                          <m:radPr>
                            <m:degHide m:val="on"/>
                            <m:ctrlPr>
                              <a:rPr lang="en-US" sz="2000" b="0" i="1" dirty="0" smtClean="0">
                                <a:latin typeface="Cambria Math" panose="02040503050406030204" pitchFamily="18" charset="0"/>
                              </a:rPr>
                            </m:ctrlPr>
                          </m:radPr>
                          <m:deg/>
                          <m:e>
                            <m:r>
                              <a:rPr lang="en-US" sz="2000" b="0" i="1" dirty="0" smtClean="0">
                                <a:latin typeface="Cambria Math" panose="02040503050406030204" pitchFamily="18" charset="0"/>
                              </a:rPr>
                              <m:t>𝑥</m:t>
                            </m:r>
                            <m:r>
                              <a:rPr lang="en-US" sz="2000" b="0" i="1" dirty="0" smtClean="0">
                                <a:latin typeface="Cambria Math" panose="02040503050406030204" pitchFamily="18" charset="0"/>
                              </a:rPr>
                              <m:t>+2</m:t>
                            </m:r>
                          </m:e>
                        </m:rad>
                        <m:r>
                          <a:rPr lang="en-US" sz="2000" b="0" i="1" dirty="0" smtClean="0">
                            <a:latin typeface="Cambria Math" panose="02040503050406030204" pitchFamily="18" charset="0"/>
                          </a:rPr>
                          <m:t>−</m:t>
                        </m:r>
                        <m:func>
                          <m:funcPr>
                            <m:ctrlPr>
                              <a:rPr lang="en-US" sz="2000" b="0" i="1" dirty="0" smtClean="0">
                                <a:latin typeface="Cambria Math" panose="02040503050406030204" pitchFamily="18" charset="0"/>
                              </a:rPr>
                            </m:ctrlPr>
                          </m:funcPr>
                          <m:fName>
                            <m:r>
                              <m:rPr>
                                <m:sty m:val="p"/>
                              </m:rPr>
                              <a:rPr lang="en-US" sz="2000" b="0" i="0" dirty="0" smtClean="0">
                                <a:latin typeface="Cambria Math" panose="02040503050406030204" pitchFamily="18" charset="0"/>
                              </a:rPr>
                              <m:t>ln</m:t>
                            </m:r>
                          </m:fName>
                          <m:e>
                            <m:d>
                              <m:dPr>
                                <m:ctrlPr>
                                  <a:rPr lang="en-US" sz="2000" b="0" i="1" dirty="0" smtClean="0">
                                    <a:latin typeface="Cambria Math" panose="02040503050406030204" pitchFamily="18" charset="0"/>
                                  </a:rPr>
                                </m:ctrlPr>
                              </m:dPr>
                              <m:e>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2</m:t>
                                    </m:r>
                                    <m:r>
                                      <a:rPr lang="en-US" sz="2000" b="0" i="1" dirty="0" smtClean="0">
                                        <a:latin typeface="Cambria Math" panose="02040503050406030204" pitchFamily="18" charset="0"/>
                                      </a:rPr>
                                      <m:t>𝑥</m:t>
                                    </m:r>
                                  </m:e>
                                  <m:sup>
                                    <m:r>
                                      <a:rPr lang="en-US" sz="2000" b="0" i="1" dirty="0" smtClean="0">
                                        <a:latin typeface="Cambria Math" panose="02040503050406030204" pitchFamily="18" charset="0"/>
                                      </a:rPr>
                                      <m:t>2</m:t>
                                    </m:r>
                                  </m:sup>
                                </m:sSup>
                                <m:r>
                                  <a:rPr lang="en-US" sz="2000" b="0" i="1" dirty="0" smtClean="0">
                                    <a:latin typeface="Cambria Math" panose="02040503050406030204" pitchFamily="18" charset="0"/>
                                  </a:rPr>
                                  <m:t>+2</m:t>
                                </m:r>
                                <m:r>
                                  <a:rPr lang="en-US" sz="2000" b="0" i="1" dirty="0" smtClean="0">
                                    <a:latin typeface="Cambria Math" panose="02040503050406030204" pitchFamily="18" charset="0"/>
                                  </a:rPr>
                                  <m:t>𝑥</m:t>
                                </m:r>
                                <m:r>
                                  <a:rPr lang="en-US" sz="2000" b="0" i="1" dirty="0" smtClean="0">
                                    <a:latin typeface="Cambria Math" panose="02040503050406030204" pitchFamily="18" charset="0"/>
                                  </a:rPr>
                                  <m:t>+1</m:t>
                                </m:r>
                              </m:e>
                            </m:d>
                          </m:e>
                        </m:func>
                      </m:e>
                    </m:func>
                  </m:oMath>
                </a14:m>
                <a:r>
                  <a:rPr lang="en-US" sz="2000"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120D6438-4DE3-42DC-BCBB-575D21F7CA74}"/>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3722229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3C00-4A92-4BE5-A1E9-D45026BCC2A1}"/>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0D6438-4DE3-42DC-BCBB-575D21F7CA74}"/>
                  </a:ext>
                </a:extLst>
              </p:cNvPr>
              <p:cNvSpPr>
                <a:spLocks noGrp="1"/>
              </p:cNvSpPr>
              <p:nvPr>
                <p:ph idx="1"/>
              </p:nvPr>
            </p:nvSpPr>
            <p:spPr/>
            <p:txBody>
              <a:bodyPr/>
              <a:lstStyle/>
              <a:p>
                <a:pPr marL="0" indent="0">
                  <a:buNone/>
                </a:pPr>
                <a:r>
                  <a:rPr lang="en-US" dirty="0"/>
                  <a:t>Use logarithmic differentiation to evaluate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oMath>
                </a14:m>
                <a:r>
                  <a:rPr lang="en-US" dirty="0"/>
                  <a:t>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m:t>
                    </m:r>
                  </m:oMath>
                </a14:m>
                <a:r>
                  <a:rPr lang="en-US" dirty="0"/>
                  <a:t> given that </a:t>
                </a:r>
              </a:p>
              <a:p>
                <a:pPr marL="0" indent="0">
                  <a:buNone/>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+1</m:t>
                            </m:r>
                          </m:e>
                        </m:d>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+2</m:t>
                            </m:r>
                          </m:e>
                        </m:rad>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den>
                    </m:f>
                  </m:oMath>
                </a14:m>
                <a:r>
                  <a:rPr lang="en-US" dirty="0"/>
                  <a:t>    </a:t>
                </a:r>
              </a:p>
              <a:p>
                <a:pPr marL="0" indent="0">
                  <a:buNone/>
                </a:pPr>
                <a:r>
                  <a:rPr lang="en-US" dirty="0"/>
                  <a:t>Solution:</a:t>
                </a:r>
              </a:p>
              <a:p>
                <a:pPr marL="0" indent="0">
                  <a:buNone/>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r>
                          <a:rPr lang="en-US" sz="2000" b="0" i="1" smtClean="0">
                            <a:latin typeface="Cambria Math" panose="02040503050406030204" pitchFamily="18" charset="0"/>
                          </a:rPr>
                          <m:t>𝑦</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4</m:t>
                                            </m:r>
                                          </m:sup>
                                        </m:sSup>
                                        <m:r>
                                          <a:rPr lang="en-US" sz="2000" b="0" i="1" smtClean="0">
                                            <a:latin typeface="Cambria Math" panose="02040503050406030204" pitchFamily="18" charset="0"/>
                                          </a:rPr>
                                          <m:t>+1</m:t>
                                        </m:r>
                                      </m:e>
                                    </m:d>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𝑥</m:t>
                                        </m:r>
                                        <m:r>
                                          <a:rPr lang="en-US" sz="2000" b="0" i="1" smtClean="0">
                                            <a:latin typeface="Cambria Math" panose="02040503050406030204" pitchFamily="18" charset="0"/>
                                          </a:rPr>
                                          <m:t>+2</m:t>
                                        </m:r>
                                      </m:e>
                                    </m:rad>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+2</m:t>
                                    </m:r>
                                    <m:r>
                                      <a:rPr lang="en-US" sz="2000" b="0" i="1" smtClean="0">
                                        <a:latin typeface="Cambria Math" panose="02040503050406030204" pitchFamily="18" charset="0"/>
                                      </a:rPr>
                                      <m:t>𝑥</m:t>
                                    </m:r>
                                    <m:r>
                                      <a:rPr lang="en-US" sz="2000" b="0" i="1" smtClean="0">
                                        <a:latin typeface="Cambria Math" panose="02040503050406030204" pitchFamily="18" charset="0"/>
                                      </a:rPr>
                                      <m:t>+1</m:t>
                                    </m:r>
                                  </m:den>
                                </m:f>
                              </m:e>
                            </m:d>
                          </m:e>
                        </m:func>
                      </m:e>
                    </m:func>
                  </m:oMath>
                </a14:m>
                <a:r>
                  <a:rPr lang="en-US" sz="2000" dirty="0"/>
                  <a:t>   </a:t>
                </a:r>
              </a:p>
              <a:p>
                <a:pPr marL="0" indent="0">
                  <a:buNone/>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r>
                          <a:rPr lang="en-US" sz="2000" b="0" i="1" smtClean="0">
                            <a:latin typeface="Cambria Math" panose="02040503050406030204" pitchFamily="18" charset="0"/>
                          </a:rPr>
                          <m:t>𝑦</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4</m:t>
                                    </m:r>
                                  </m:sup>
                                </m:sSup>
                                <m:r>
                                  <a:rPr lang="en-US" sz="2000" b="0" i="1" smtClean="0">
                                    <a:latin typeface="Cambria Math" panose="02040503050406030204" pitchFamily="18" charset="0"/>
                                  </a:rPr>
                                  <m:t>+1</m:t>
                                </m:r>
                              </m:e>
                            </m:d>
                            <m:r>
                              <a:rPr lang="en-US" sz="2000" b="0" i="1" smtClean="0">
                                <a:latin typeface="Cambria Math" panose="02040503050406030204" pitchFamily="18" charset="0"/>
                              </a:rPr>
                              <m:t>+</m:t>
                            </m:r>
                          </m:e>
                        </m:func>
                      </m:e>
                    </m:func>
                  </m:oMath>
                </a14:m>
                <a:r>
                  <a:rPr lang="en-US" sz="2000" dirty="0"/>
                  <a:t> </a:t>
                </a:r>
                <a14:m>
                  <m:oMath xmlns:m="http://schemas.openxmlformats.org/officeDocument/2006/math">
                    <m:func>
                      <m:funcPr>
                        <m:ctrlPr>
                          <a:rPr lang="en-US" sz="2000" b="0" i="1" dirty="0" smtClean="0">
                            <a:latin typeface="Cambria Math" panose="02040503050406030204" pitchFamily="18" charset="0"/>
                          </a:rPr>
                        </m:ctrlPr>
                      </m:funcPr>
                      <m:fName>
                        <m:r>
                          <m:rPr>
                            <m:sty m:val="p"/>
                          </m:rPr>
                          <a:rPr lang="en-US" sz="2000" b="0" i="0" dirty="0" smtClean="0">
                            <a:latin typeface="Cambria Math" panose="02040503050406030204" pitchFamily="18" charset="0"/>
                          </a:rPr>
                          <m:t>ln</m:t>
                        </m:r>
                      </m:fName>
                      <m:e>
                        <m:rad>
                          <m:radPr>
                            <m:degHide m:val="on"/>
                            <m:ctrlPr>
                              <a:rPr lang="en-US" sz="2000" b="0" i="1" dirty="0" smtClean="0">
                                <a:latin typeface="Cambria Math" panose="02040503050406030204" pitchFamily="18" charset="0"/>
                              </a:rPr>
                            </m:ctrlPr>
                          </m:radPr>
                          <m:deg/>
                          <m:e>
                            <m:r>
                              <a:rPr lang="en-US" sz="2000" b="0" i="1" dirty="0" smtClean="0">
                                <a:latin typeface="Cambria Math" panose="02040503050406030204" pitchFamily="18" charset="0"/>
                              </a:rPr>
                              <m:t>𝑥</m:t>
                            </m:r>
                            <m:r>
                              <a:rPr lang="en-US" sz="2000" b="0" i="1" dirty="0" smtClean="0">
                                <a:latin typeface="Cambria Math" panose="02040503050406030204" pitchFamily="18" charset="0"/>
                              </a:rPr>
                              <m:t>+2</m:t>
                            </m:r>
                          </m:e>
                        </m:rad>
                        <m:r>
                          <a:rPr lang="en-US" sz="2000" b="0" i="1" dirty="0" smtClean="0">
                            <a:latin typeface="Cambria Math" panose="02040503050406030204" pitchFamily="18" charset="0"/>
                          </a:rPr>
                          <m:t>−</m:t>
                        </m:r>
                        <m:func>
                          <m:funcPr>
                            <m:ctrlPr>
                              <a:rPr lang="en-US" sz="2000" b="0" i="1" dirty="0" smtClean="0">
                                <a:latin typeface="Cambria Math" panose="02040503050406030204" pitchFamily="18" charset="0"/>
                              </a:rPr>
                            </m:ctrlPr>
                          </m:funcPr>
                          <m:fName>
                            <m:r>
                              <m:rPr>
                                <m:sty m:val="p"/>
                              </m:rPr>
                              <a:rPr lang="en-US" sz="2000" b="0" i="0" dirty="0" smtClean="0">
                                <a:latin typeface="Cambria Math" panose="02040503050406030204" pitchFamily="18" charset="0"/>
                              </a:rPr>
                              <m:t>ln</m:t>
                            </m:r>
                          </m:fName>
                          <m:e>
                            <m:d>
                              <m:dPr>
                                <m:ctrlPr>
                                  <a:rPr lang="en-US" sz="2000" b="0" i="1" dirty="0" smtClean="0">
                                    <a:latin typeface="Cambria Math" panose="02040503050406030204" pitchFamily="18" charset="0"/>
                                  </a:rPr>
                                </m:ctrlPr>
                              </m:dPr>
                              <m:e>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2</m:t>
                                    </m:r>
                                    <m:r>
                                      <a:rPr lang="en-US" sz="2000" b="0" i="1" dirty="0" smtClean="0">
                                        <a:latin typeface="Cambria Math" panose="02040503050406030204" pitchFamily="18" charset="0"/>
                                      </a:rPr>
                                      <m:t>𝑥</m:t>
                                    </m:r>
                                  </m:e>
                                  <m:sup>
                                    <m:r>
                                      <a:rPr lang="en-US" sz="2000" b="0" i="1" dirty="0" smtClean="0">
                                        <a:latin typeface="Cambria Math" panose="02040503050406030204" pitchFamily="18" charset="0"/>
                                      </a:rPr>
                                      <m:t>2</m:t>
                                    </m:r>
                                  </m:sup>
                                </m:sSup>
                                <m:r>
                                  <a:rPr lang="en-US" sz="2000" b="0" i="1" dirty="0" smtClean="0">
                                    <a:latin typeface="Cambria Math" panose="02040503050406030204" pitchFamily="18" charset="0"/>
                                  </a:rPr>
                                  <m:t>+2</m:t>
                                </m:r>
                                <m:r>
                                  <a:rPr lang="en-US" sz="2000" b="0" i="1" dirty="0" smtClean="0">
                                    <a:latin typeface="Cambria Math" panose="02040503050406030204" pitchFamily="18" charset="0"/>
                                  </a:rPr>
                                  <m:t>𝑥</m:t>
                                </m:r>
                                <m:r>
                                  <a:rPr lang="en-US" sz="2000" b="0" i="1" dirty="0" smtClean="0">
                                    <a:latin typeface="Cambria Math" panose="02040503050406030204" pitchFamily="18" charset="0"/>
                                  </a:rPr>
                                  <m:t>+1</m:t>
                                </m:r>
                              </m:e>
                            </m:d>
                          </m:e>
                        </m:func>
                      </m:e>
                    </m:func>
                  </m:oMath>
                </a14:m>
                <a:r>
                  <a:rPr lang="en-US" sz="2000"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120D6438-4DE3-42DC-BCBB-575D21F7CA74}"/>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7A496E6-3792-43C3-B24D-D25EC4D897FB}"/>
                  </a:ext>
                </a:extLst>
              </p14:cNvPr>
              <p14:cNvContentPartPr/>
              <p14:nvPr/>
            </p14:nvContentPartPr>
            <p14:xfrm>
              <a:off x="3010250" y="4185588"/>
              <a:ext cx="1198800" cy="716040"/>
            </p14:xfrm>
          </p:contentPart>
        </mc:Choice>
        <mc:Fallback xmlns="">
          <p:pic>
            <p:nvPicPr>
              <p:cNvPr id="4" name="Ink 3">
                <a:extLst>
                  <a:ext uri="{FF2B5EF4-FFF2-40B4-BE49-F238E27FC236}">
                    <a16:creationId xmlns:a16="http://schemas.microsoft.com/office/drawing/2014/main" id="{B7A496E6-3792-43C3-B24D-D25EC4D897FB}"/>
                  </a:ext>
                </a:extLst>
              </p:cNvPr>
              <p:cNvPicPr/>
              <p:nvPr/>
            </p:nvPicPr>
            <p:blipFill>
              <a:blip r:embed="rId4"/>
              <a:stretch>
                <a:fillRect/>
              </a:stretch>
            </p:blipFill>
            <p:spPr>
              <a:xfrm>
                <a:off x="2992610" y="4167948"/>
                <a:ext cx="1234440" cy="751680"/>
              </a:xfrm>
              <a:prstGeom prst="rect">
                <a:avLst/>
              </a:prstGeom>
            </p:spPr>
          </p:pic>
        </mc:Fallback>
      </mc:AlternateContent>
      <p:grpSp>
        <p:nvGrpSpPr>
          <p:cNvPr id="7" name="Group 6">
            <a:extLst>
              <a:ext uri="{FF2B5EF4-FFF2-40B4-BE49-F238E27FC236}">
                <a16:creationId xmlns:a16="http://schemas.microsoft.com/office/drawing/2014/main" id="{26108C99-3F6E-48AE-BD67-3C89509DCFA6}"/>
              </a:ext>
            </a:extLst>
          </p:cNvPr>
          <p:cNvGrpSpPr/>
          <p:nvPr/>
        </p:nvGrpSpPr>
        <p:grpSpPr>
          <a:xfrm>
            <a:off x="3477890" y="4952028"/>
            <a:ext cx="774000" cy="840240"/>
            <a:chOff x="3477890" y="4952028"/>
            <a:chExt cx="774000" cy="840240"/>
          </a:xfrm>
        </p:grpSpPr>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3D4B43D4-0368-4D5F-854A-8502BF136A84}"/>
                    </a:ext>
                  </a:extLst>
                </p14:cNvPr>
                <p14:cNvContentPartPr/>
                <p14:nvPr/>
              </p14:nvContentPartPr>
              <p14:xfrm>
                <a:off x="3477890" y="4952028"/>
                <a:ext cx="651600" cy="603720"/>
              </p14:xfrm>
            </p:contentPart>
          </mc:Choice>
          <mc:Fallback xmlns="">
            <p:pic>
              <p:nvPicPr>
                <p:cNvPr id="5" name="Ink 4">
                  <a:extLst>
                    <a:ext uri="{FF2B5EF4-FFF2-40B4-BE49-F238E27FC236}">
                      <a16:creationId xmlns:a16="http://schemas.microsoft.com/office/drawing/2014/main" id="{3D4B43D4-0368-4D5F-854A-8502BF136A84}"/>
                    </a:ext>
                  </a:extLst>
                </p:cNvPr>
                <p:cNvPicPr/>
                <p:nvPr/>
              </p:nvPicPr>
              <p:blipFill>
                <a:blip r:embed="rId6"/>
                <a:stretch>
                  <a:fillRect/>
                </a:stretch>
              </p:blipFill>
              <p:spPr>
                <a:xfrm>
                  <a:off x="3460250" y="4934028"/>
                  <a:ext cx="687240" cy="639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57457F0E-BA1F-488B-9D7F-92FD4635D79A}"/>
                    </a:ext>
                  </a:extLst>
                </p14:cNvPr>
                <p14:cNvContentPartPr/>
                <p14:nvPr/>
              </p14:nvContentPartPr>
              <p14:xfrm>
                <a:off x="4048850" y="5365308"/>
                <a:ext cx="203040" cy="426960"/>
              </p14:xfrm>
            </p:contentPart>
          </mc:Choice>
          <mc:Fallback xmlns="">
            <p:pic>
              <p:nvPicPr>
                <p:cNvPr id="6" name="Ink 5">
                  <a:extLst>
                    <a:ext uri="{FF2B5EF4-FFF2-40B4-BE49-F238E27FC236}">
                      <a16:creationId xmlns:a16="http://schemas.microsoft.com/office/drawing/2014/main" id="{57457F0E-BA1F-488B-9D7F-92FD4635D79A}"/>
                    </a:ext>
                  </a:extLst>
                </p:cNvPr>
                <p:cNvPicPr/>
                <p:nvPr/>
              </p:nvPicPr>
              <p:blipFill>
                <a:blip r:embed="rId8"/>
                <a:stretch>
                  <a:fillRect/>
                </a:stretch>
              </p:blipFill>
              <p:spPr>
                <a:xfrm>
                  <a:off x="4031210" y="5347308"/>
                  <a:ext cx="238680" cy="462600"/>
                </a:xfrm>
                <a:prstGeom prst="rect">
                  <a:avLst/>
                </a:prstGeom>
              </p:spPr>
            </p:pic>
          </mc:Fallback>
        </mc:AlternateContent>
      </p:gr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9972DE6-1782-4C5E-BBE9-F9CA37DCCEA9}"/>
                  </a:ext>
                </a:extLst>
              </p:cNvPr>
              <p:cNvSpPr txBox="1"/>
              <p:nvPr/>
            </p:nvSpPr>
            <p:spPr>
              <a:xfrm>
                <a:off x="4365649" y="5335068"/>
                <a:ext cx="5269963" cy="812210"/>
              </a:xfrm>
              <a:prstGeom prst="rect">
                <a:avLst/>
              </a:prstGeom>
              <a:noFill/>
            </p:spPr>
            <p:txBody>
              <a:bodyPr wrap="square" rtlCol="0">
                <a:spAutoFit/>
              </a:bodyPr>
              <a:lstStyle/>
              <a:p>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+2</m:t>
                            </m:r>
                          </m:e>
                        </m:ra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+2)</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+2</m:t>
                                    </m:r>
                                  </m:e>
                                </m:d>
                              </m:e>
                            </m:func>
                          </m:e>
                        </m:func>
                      </m:e>
                    </m:func>
                  </m:oMath>
                </a14:m>
                <a:r>
                  <a:rPr lang="en-US" dirty="0"/>
                  <a:t>   </a:t>
                </a:r>
              </a:p>
              <a:p>
                <a:r>
                  <a:rPr lang="en-US" dirty="0"/>
                  <a:t>(laws of logarithms)</a:t>
                </a:r>
              </a:p>
            </p:txBody>
          </p:sp>
        </mc:Choice>
        <mc:Fallback xmlns="">
          <p:sp>
            <p:nvSpPr>
              <p:cNvPr id="8" name="TextBox 7">
                <a:extLst>
                  <a:ext uri="{FF2B5EF4-FFF2-40B4-BE49-F238E27FC236}">
                    <a16:creationId xmlns:a16="http://schemas.microsoft.com/office/drawing/2014/main" id="{39972DE6-1782-4C5E-BBE9-F9CA37DCCEA9}"/>
                  </a:ext>
                </a:extLst>
              </p:cNvPr>
              <p:cNvSpPr txBox="1">
                <a:spLocks noRot="1" noChangeAspect="1" noMove="1" noResize="1" noEditPoints="1" noAdjustHandles="1" noChangeArrowheads="1" noChangeShapeType="1" noTextEdit="1"/>
              </p:cNvSpPr>
              <p:nvPr/>
            </p:nvSpPr>
            <p:spPr>
              <a:xfrm>
                <a:off x="4365649" y="5335068"/>
                <a:ext cx="5269963" cy="812210"/>
              </a:xfrm>
              <a:prstGeom prst="rect">
                <a:avLst/>
              </a:prstGeom>
              <a:blipFill>
                <a:blip r:embed="rId9"/>
                <a:stretch>
                  <a:fillRect l="-925" b="-11278"/>
                </a:stretch>
              </a:blipFill>
            </p:spPr>
            <p:txBody>
              <a:bodyPr/>
              <a:lstStyle/>
              <a:p>
                <a:r>
                  <a:rPr lang="en-US">
                    <a:noFill/>
                  </a:rPr>
                  <a:t> </a:t>
                </a:r>
              </a:p>
            </p:txBody>
          </p:sp>
        </mc:Fallback>
      </mc:AlternateContent>
    </p:spTree>
    <p:extLst>
      <p:ext uri="{BB962C8B-B14F-4D97-AF65-F5344CB8AC3E}">
        <p14:creationId xmlns:p14="http://schemas.microsoft.com/office/powerpoint/2010/main" val="1426863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E4513-CFE9-4EA7-AA4A-9389B868A0A2}"/>
              </a:ext>
            </a:extLst>
          </p:cNvPr>
          <p:cNvSpPr>
            <a:spLocks noGrp="1"/>
          </p:cNvSpPr>
          <p:nvPr>
            <p:ph type="title"/>
          </p:nvPr>
        </p:nvSpPr>
        <p:spPr/>
        <p:txBody>
          <a:bodyPr/>
          <a:lstStyle/>
          <a:p>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C38765-EFCA-4D84-AFA5-E3E45023360B}"/>
                  </a:ext>
                </a:extLst>
              </p:cNvPr>
              <p:cNvSpPr>
                <a:spLocks noGrp="1"/>
              </p:cNvSpPr>
              <p:nvPr>
                <p:ph idx="1"/>
              </p:nvPr>
            </p:nvSpPr>
            <p:spPr/>
            <p:txBody>
              <a:bodyPr>
                <a:normAutofit/>
              </a:bodyPr>
              <a:lstStyle/>
              <a:p>
                <a:pPr marL="0" indent="0">
                  <a:buNone/>
                </a:pPr>
                <a:r>
                  <a:rPr lang="en-CA" dirty="0"/>
                  <a:t>We know how to find the derivative of a power of x. For example, if we are given the function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CA" dirty="0"/>
                  <a:t>, we see that x is in the base of the exponent and we know that we can use the power rule.</a:t>
                </a:r>
              </a:p>
              <a:p>
                <a:pPr marL="0" indent="0">
                  <a:buNone/>
                </a:pPr>
                <a:r>
                  <a:rPr lang="en-CA" dirty="0"/>
                  <a:t>We also know how to find the derivative of an exponential function, where x is in the exponent. For example, if we are given the function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e>
                      <m:sup>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sup>
                    </m:sSup>
                  </m:oMath>
                </a14:m>
                <a:r>
                  <a:rPr lang="en-CA" dirty="0"/>
                  <a:t>, we see that x is in the exponent and we can use exponential differentiation.</a:t>
                </a:r>
              </a:p>
              <a:p>
                <a:pPr marL="0" indent="0">
                  <a:buNone/>
                </a:pPr>
                <a:r>
                  <a:rPr lang="en-CA" dirty="0"/>
                  <a:t>But what do we do if we have a function where x is in the base of the exponent and in the exponent. For example, how would we determine the derivative of the function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𝑥</m:t>
                        </m:r>
                      </m:sup>
                    </m:sSup>
                  </m:oMath>
                </a14:m>
                <a:r>
                  <a:rPr lang="en-CA" dirty="0"/>
                  <a:t>. </a:t>
                </a:r>
              </a:p>
            </p:txBody>
          </p:sp>
        </mc:Choice>
        <mc:Fallback xmlns="">
          <p:sp>
            <p:nvSpPr>
              <p:cNvPr id="3" name="Content Placeholder 2">
                <a:extLst>
                  <a:ext uri="{FF2B5EF4-FFF2-40B4-BE49-F238E27FC236}">
                    <a16:creationId xmlns:a16="http://schemas.microsoft.com/office/drawing/2014/main" id="{3DC38765-EFCA-4D84-AFA5-E3E45023360B}"/>
                  </a:ext>
                </a:extLst>
              </p:cNvPr>
              <p:cNvSpPr>
                <a:spLocks noGrp="1" noRot="1" noChangeAspect="1" noMove="1" noResize="1" noEditPoints="1" noAdjustHandles="1" noChangeArrowheads="1" noChangeShapeType="1" noTextEdit="1"/>
              </p:cNvSpPr>
              <p:nvPr>
                <p:ph idx="1"/>
              </p:nvPr>
            </p:nvSpPr>
            <p:spPr>
              <a:blipFill>
                <a:blip r:embed="rId2"/>
                <a:stretch>
                  <a:fillRect l="-1217" t="-2241" r="-696" b="-140"/>
                </a:stretch>
              </a:blipFill>
            </p:spPr>
            <p:txBody>
              <a:bodyPr/>
              <a:lstStyle/>
              <a:p>
                <a:r>
                  <a:rPr lang="en-US">
                    <a:noFill/>
                  </a:rPr>
                  <a:t> </a:t>
                </a:r>
              </a:p>
            </p:txBody>
          </p:sp>
        </mc:Fallback>
      </mc:AlternateContent>
    </p:spTree>
    <p:extLst>
      <p:ext uri="{BB962C8B-B14F-4D97-AF65-F5344CB8AC3E}">
        <p14:creationId xmlns:p14="http://schemas.microsoft.com/office/powerpoint/2010/main" val="265323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3C00-4A92-4BE5-A1E9-D45026BCC2A1}"/>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0D6438-4DE3-42DC-BCBB-575D21F7CA74}"/>
                  </a:ext>
                </a:extLst>
              </p:cNvPr>
              <p:cNvSpPr>
                <a:spLocks noGrp="1"/>
              </p:cNvSpPr>
              <p:nvPr>
                <p:ph idx="1"/>
              </p:nvPr>
            </p:nvSpPr>
            <p:spPr/>
            <p:txBody>
              <a:bodyPr/>
              <a:lstStyle/>
              <a:p>
                <a:pPr marL="0" indent="0">
                  <a:buNone/>
                </a:pPr>
                <a:r>
                  <a:rPr lang="en-US" dirty="0"/>
                  <a:t>Use logarithmic differentiation to evaluate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oMath>
                </a14:m>
                <a:r>
                  <a:rPr lang="en-US" dirty="0"/>
                  <a:t>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m:t>
                    </m:r>
                  </m:oMath>
                </a14:m>
                <a:r>
                  <a:rPr lang="en-US" dirty="0"/>
                  <a:t> given that </a:t>
                </a:r>
              </a:p>
              <a:p>
                <a:pPr marL="0" indent="0">
                  <a:buNone/>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+1</m:t>
                            </m:r>
                          </m:e>
                        </m:d>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+2</m:t>
                            </m:r>
                          </m:e>
                        </m:rad>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den>
                    </m:f>
                  </m:oMath>
                </a14:m>
                <a:r>
                  <a:rPr lang="en-US" dirty="0"/>
                  <a:t>    </a:t>
                </a:r>
              </a:p>
              <a:p>
                <a:pPr marL="0" indent="0">
                  <a:buNone/>
                </a:pPr>
                <a:r>
                  <a:rPr lang="en-US" dirty="0"/>
                  <a:t>Solution:</a:t>
                </a:r>
              </a:p>
              <a:p>
                <a:pPr marL="0" indent="0">
                  <a:buNone/>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r>
                          <a:rPr lang="en-US" sz="2000" b="0" i="1" smtClean="0">
                            <a:latin typeface="Cambria Math" panose="02040503050406030204" pitchFamily="18" charset="0"/>
                          </a:rPr>
                          <m:t>𝑦</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4</m:t>
                                            </m:r>
                                          </m:sup>
                                        </m:sSup>
                                        <m:r>
                                          <a:rPr lang="en-US" sz="2000" b="0" i="1" smtClean="0">
                                            <a:latin typeface="Cambria Math" panose="02040503050406030204" pitchFamily="18" charset="0"/>
                                          </a:rPr>
                                          <m:t>+1</m:t>
                                        </m:r>
                                      </m:e>
                                    </m:d>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𝑥</m:t>
                                        </m:r>
                                        <m:r>
                                          <a:rPr lang="en-US" sz="2000" b="0" i="1" smtClean="0">
                                            <a:latin typeface="Cambria Math" panose="02040503050406030204" pitchFamily="18" charset="0"/>
                                          </a:rPr>
                                          <m:t>+2</m:t>
                                        </m:r>
                                      </m:e>
                                    </m:rad>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+2</m:t>
                                    </m:r>
                                    <m:r>
                                      <a:rPr lang="en-US" sz="2000" b="0" i="1" smtClean="0">
                                        <a:latin typeface="Cambria Math" panose="02040503050406030204" pitchFamily="18" charset="0"/>
                                      </a:rPr>
                                      <m:t>𝑥</m:t>
                                    </m:r>
                                    <m:r>
                                      <a:rPr lang="en-US" sz="2000" b="0" i="1" smtClean="0">
                                        <a:latin typeface="Cambria Math" panose="02040503050406030204" pitchFamily="18" charset="0"/>
                                      </a:rPr>
                                      <m:t>+1</m:t>
                                    </m:r>
                                  </m:den>
                                </m:f>
                              </m:e>
                            </m:d>
                          </m:e>
                        </m:func>
                      </m:e>
                    </m:func>
                  </m:oMath>
                </a14:m>
                <a:r>
                  <a:rPr lang="en-US" sz="2000" dirty="0"/>
                  <a:t>   </a:t>
                </a:r>
              </a:p>
              <a:p>
                <a:pPr marL="0" indent="0">
                  <a:buNone/>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r>
                          <a:rPr lang="en-US" sz="2000" b="0" i="1" smtClean="0">
                            <a:latin typeface="Cambria Math" panose="02040503050406030204" pitchFamily="18" charset="0"/>
                          </a:rPr>
                          <m:t>𝑦</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4</m:t>
                                    </m:r>
                                  </m:sup>
                                </m:sSup>
                                <m:r>
                                  <a:rPr lang="en-US" sz="2000" b="0" i="1" smtClean="0">
                                    <a:latin typeface="Cambria Math" panose="02040503050406030204" pitchFamily="18" charset="0"/>
                                  </a:rPr>
                                  <m:t>+1</m:t>
                                </m:r>
                              </m:e>
                            </m:d>
                            <m:r>
                              <a:rPr lang="en-US" sz="2000" b="0" i="1" smtClean="0">
                                <a:latin typeface="Cambria Math" panose="02040503050406030204" pitchFamily="18" charset="0"/>
                              </a:rPr>
                              <m:t>+</m:t>
                            </m:r>
                          </m:e>
                        </m:func>
                      </m:e>
                    </m:func>
                  </m:oMath>
                </a14:m>
                <a:r>
                  <a:rPr lang="en-US" sz="2000" dirty="0"/>
                  <a:t> </a:t>
                </a:r>
                <a14:m>
                  <m:oMath xmlns:m="http://schemas.openxmlformats.org/officeDocument/2006/math">
                    <m:func>
                      <m:funcPr>
                        <m:ctrlPr>
                          <a:rPr lang="en-US" sz="2000" b="0" i="1" dirty="0" smtClean="0">
                            <a:latin typeface="Cambria Math" panose="02040503050406030204" pitchFamily="18" charset="0"/>
                          </a:rPr>
                        </m:ctrlPr>
                      </m:funcPr>
                      <m:fName>
                        <m:r>
                          <m:rPr>
                            <m:sty m:val="p"/>
                          </m:rPr>
                          <a:rPr lang="en-US" sz="2000" b="0" i="0" dirty="0" smtClean="0">
                            <a:latin typeface="Cambria Math" panose="02040503050406030204" pitchFamily="18" charset="0"/>
                          </a:rPr>
                          <m:t>ln</m:t>
                        </m:r>
                      </m:fName>
                      <m:e>
                        <m:rad>
                          <m:radPr>
                            <m:degHide m:val="on"/>
                            <m:ctrlPr>
                              <a:rPr lang="en-US" sz="2000" b="0" i="1" dirty="0" smtClean="0">
                                <a:latin typeface="Cambria Math" panose="02040503050406030204" pitchFamily="18" charset="0"/>
                              </a:rPr>
                            </m:ctrlPr>
                          </m:radPr>
                          <m:deg/>
                          <m:e>
                            <m:r>
                              <a:rPr lang="en-US" sz="2000" b="0" i="1" dirty="0" smtClean="0">
                                <a:latin typeface="Cambria Math" panose="02040503050406030204" pitchFamily="18" charset="0"/>
                              </a:rPr>
                              <m:t>𝑥</m:t>
                            </m:r>
                            <m:r>
                              <a:rPr lang="en-US" sz="2000" b="0" i="1" dirty="0" smtClean="0">
                                <a:latin typeface="Cambria Math" panose="02040503050406030204" pitchFamily="18" charset="0"/>
                              </a:rPr>
                              <m:t>+2</m:t>
                            </m:r>
                          </m:e>
                        </m:rad>
                        <m:r>
                          <a:rPr lang="en-US" sz="2000" b="0" i="1" dirty="0" smtClean="0">
                            <a:latin typeface="Cambria Math" panose="02040503050406030204" pitchFamily="18" charset="0"/>
                          </a:rPr>
                          <m:t>−</m:t>
                        </m:r>
                        <m:func>
                          <m:funcPr>
                            <m:ctrlPr>
                              <a:rPr lang="en-US" sz="2000" b="0" i="1" dirty="0" smtClean="0">
                                <a:latin typeface="Cambria Math" panose="02040503050406030204" pitchFamily="18" charset="0"/>
                              </a:rPr>
                            </m:ctrlPr>
                          </m:funcPr>
                          <m:fName>
                            <m:r>
                              <m:rPr>
                                <m:sty m:val="p"/>
                              </m:rPr>
                              <a:rPr lang="en-US" sz="2000" b="0" i="0" dirty="0" smtClean="0">
                                <a:latin typeface="Cambria Math" panose="02040503050406030204" pitchFamily="18" charset="0"/>
                              </a:rPr>
                              <m:t>ln</m:t>
                            </m:r>
                          </m:fName>
                          <m:e>
                            <m:d>
                              <m:dPr>
                                <m:ctrlPr>
                                  <a:rPr lang="en-US" sz="2000" b="0" i="1" dirty="0" smtClean="0">
                                    <a:latin typeface="Cambria Math" panose="02040503050406030204" pitchFamily="18" charset="0"/>
                                  </a:rPr>
                                </m:ctrlPr>
                              </m:dPr>
                              <m:e>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2</m:t>
                                    </m:r>
                                    <m:r>
                                      <a:rPr lang="en-US" sz="2000" b="0" i="1" dirty="0" smtClean="0">
                                        <a:latin typeface="Cambria Math" panose="02040503050406030204" pitchFamily="18" charset="0"/>
                                      </a:rPr>
                                      <m:t>𝑥</m:t>
                                    </m:r>
                                  </m:e>
                                  <m:sup>
                                    <m:r>
                                      <a:rPr lang="en-US" sz="2000" b="0" i="1" dirty="0" smtClean="0">
                                        <a:latin typeface="Cambria Math" panose="02040503050406030204" pitchFamily="18" charset="0"/>
                                      </a:rPr>
                                      <m:t>2</m:t>
                                    </m:r>
                                  </m:sup>
                                </m:sSup>
                                <m:r>
                                  <a:rPr lang="en-US" sz="2000" b="0" i="1" dirty="0" smtClean="0">
                                    <a:latin typeface="Cambria Math" panose="02040503050406030204" pitchFamily="18" charset="0"/>
                                  </a:rPr>
                                  <m:t>+2</m:t>
                                </m:r>
                                <m:r>
                                  <a:rPr lang="en-US" sz="2000" b="0" i="1" dirty="0" smtClean="0">
                                    <a:latin typeface="Cambria Math" panose="02040503050406030204" pitchFamily="18" charset="0"/>
                                  </a:rPr>
                                  <m:t>𝑥</m:t>
                                </m:r>
                                <m:r>
                                  <a:rPr lang="en-US" sz="2000" b="0" i="1" dirty="0" smtClean="0">
                                    <a:latin typeface="Cambria Math" panose="02040503050406030204" pitchFamily="18" charset="0"/>
                                  </a:rPr>
                                  <m:t>+1</m:t>
                                </m:r>
                              </m:e>
                            </m:d>
                          </m:e>
                        </m:func>
                      </m:e>
                    </m:func>
                  </m:oMath>
                </a14:m>
                <a:r>
                  <a:rPr lang="en-US" sz="2000" dirty="0"/>
                  <a:t>  </a:t>
                </a:r>
              </a:p>
              <a:p>
                <a:pPr marL="0" indent="0">
                  <a:buNone/>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r>
                          <a:rPr lang="en-US" sz="2000" b="0" i="1" smtClean="0">
                            <a:latin typeface="Cambria Math" panose="02040503050406030204" pitchFamily="18" charset="0"/>
                          </a:rPr>
                          <m:t>𝑦</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4</m:t>
                                    </m:r>
                                  </m:sup>
                                </m:sSup>
                                <m:r>
                                  <a:rPr lang="en-US" sz="2000" b="0" i="1" smtClean="0">
                                    <a:latin typeface="Cambria Math" panose="02040503050406030204" pitchFamily="18" charset="0"/>
                                  </a:rPr>
                                  <m:t>+1</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+2)</m:t>
                                </m:r>
                              </m:e>
                            </m:func>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+2</m:t>
                                    </m:r>
                                    <m:r>
                                      <a:rPr lang="en-US" sz="2000" b="0" i="1" smtClean="0">
                                        <a:latin typeface="Cambria Math" panose="02040503050406030204" pitchFamily="18" charset="0"/>
                                      </a:rPr>
                                      <m:t>𝑥</m:t>
                                    </m:r>
                                    <m:r>
                                      <a:rPr lang="en-US" sz="2000" b="0" i="1" smtClean="0">
                                        <a:latin typeface="Cambria Math" panose="02040503050406030204" pitchFamily="18" charset="0"/>
                                      </a:rPr>
                                      <m:t>++1</m:t>
                                    </m:r>
                                  </m:e>
                                </m:d>
                              </m:e>
                            </m:func>
                          </m:e>
                        </m:func>
                      </m:e>
                    </m:func>
                  </m:oMath>
                </a14:m>
                <a:r>
                  <a:rPr lang="en-US" sz="2000" dirty="0"/>
                  <a:t>   </a:t>
                </a:r>
              </a:p>
              <a:p>
                <a:pPr marL="0" indent="0">
                  <a:buNone/>
                </a:pPr>
                <a14:m>
                  <m:oMath xmlns:m="http://schemas.openxmlformats.org/officeDocument/2006/math">
                    <m:d>
                      <m:dPr>
                        <m:ctrlPr>
                          <a:rPr lang="en-US" sz="2000" i="1" smtClean="0">
                            <a:latin typeface="Cambria Math" panose="02040503050406030204" pitchFamily="18" charset="0"/>
                          </a:rPr>
                        </m:ctrlPr>
                      </m:dPr>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𝑦</m:t>
                            </m:r>
                          </m:den>
                        </m:f>
                      </m:e>
                    </m:d>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𝑦</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4</m:t>
                                </m:r>
                              </m:sup>
                            </m:sSup>
                            <m:r>
                              <a:rPr lang="en-US" sz="2000" b="0" i="1" smtClean="0">
                                <a:latin typeface="Cambria Math" panose="02040503050406030204" pitchFamily="18" charset="0"/>
                              </a:rPr>
                              <m:t>+1</m:t>
                            </m:r>
                          </m:den>
                        </m:f>
                      </m:e>
                    </m:d>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4</m:t>
                            </m:r>
                            <m:r>
                              <a:rPr lang="en-US" sz="2000" b="0" i="1" smtClean="0">
                                <a:latin typeface="Cambria Math" panose="02040503050406030204" pitchFamily="18" charset="0"/>
                              </a:rPr>
                              <m:t>𝑥</m:t>
                            </m:r>
                          </m:e>
                          <m:sup>
                            <m:r>
                              <a:rPr lang="en-US" sz="2000" b="0" i="1" smtClean="0">
                                <a:latin typeface="Cambria Math" panose="02040503050406030204" pitchFamily="18" charset="0"/>
                              </a:rPr>
                              <m:t>3</m:t>
                            </m:r>
                          </m:sup>
                        </m:sSup>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e>
                    </m:d>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𝑥</m:t>
                            </m:r>
                            <m:r>
                              <a:rPr lang="en-US" sz="2000" b="0" i="1" smtClean="0">
                                <a:latin typeface="Cambria Math" panose="02040503050406030204" pitchFamily="18" charset="0"/>
                              </a:rPr>
                              <m:t>+2</m:t>
                            </m:r>
                          </m:den>
                        </m:f>
                      </m:e>
                    </m:d>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+2</m:t>
                            </m:r>
                            <m:r>
                              <a:rPr lang="en-US" sz="2000" b="0" i="1" smtClean="0">
                                <a:latin typeface="Cambria Math" panose="02040503050406030204" pitchFamily="18" charset="0"/>
                              </a:rPr>
                              <m:t>𝑥</m:t>
                            </m:r>
                            <m:r>
                              <a:rPr lang="en-US" sz="2000" b="0" i="1" smtClean="0">
                                <a:latin typeface="Cambria Math" panose="02040503050406030204" pitchFamily="18" charset="0"/>
                              </a:rPr>
                              <m:t>+1</m:t>
                            </m:r>
                          </m:den>
                        </m:f>
                      </m:e>
                    </m:d>
                    <m:d>
                      <m:dPr>
                        <m:ctrlPr>
                          <a:rPr lang="en-US" sz="2000" b="0" i="1" smtClean="0">
                            <a:latin typeface="Cambria Math" panose="02040503050406030204" pitchFamily="18" charset="0"/>
                          </a:rPr>
                        </m:ctrlPr>
                      </m:dPr>
                      <m:e>
                        <m:r>
                          <a:rPr lang="en-US" sz="2000" b="0" i="1" smtClean="0">
                            <a:latin typeface="Cambria Math" panose="02040503050406030204" pitchFamily="18" charset="0"/>
                          </a:rPr>
                          <m:t>4</m:t>
                        </m:r>
                        <m:r>
                          <a:rPr lang="en-US" sz="2000" b="0" i="1" smtClean="0">
                            <a:latin typeface="Cambria Math" panose="02040503050406030204" pitchFamily="18" charset="0"/>
                          </a:rPr>
                          <m:t>𝑥</m:t>
                        </m:r>
                        <m:r>
                          <a:rPr lang="en-US" sz="2000" b="0" i="1" smtClean="0">
                            <a:latin typeface="Cambria Math" panose="02040503050406030204" pitchFamily="18" charset="0"/>
                          </a:rPr>
                          <m:t>+2</m:t>
                        </m:r>
                      </m:e>
                    </m:d>
                  </m:oMath>
                </a14:m>
                <a:r>
                  <a:rPr lang="en-US" sz="2000"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120D6438-4DE3-42DC-BCBB-575D21F7CA74}"/>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969698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3C00-4A92-4BE5-A1E9-D45026BCC2A1}"/>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0D6438-4DE3-42DC-BCBB-575D21F7CA74}"/>
                  </a:ext>
                </a:extLst>
              </p:cNvPr>
              <p:cNvSpPr>
                <a:spLocks noGrp="1"/>
              </p:cNvSpPr>
              <p:nvPr>
                <p:ph idx="1"/>
              </p:nvPr>
            </p:nvSpPr>
            <p:spPr/>
            <p:txBody>
              <a:bodyPr/>
              <a:lstStyle/>
              <a:p>
                <a:pPr marL="0" indent="0">
                  <a:buNone/>
                </a:pPr>
                <a:r>
                  <a:rPr lang="en-US" dirty="0"/>
                  <a:t>Use logarithmic differentiation to evaluate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oMath>
                </a14:m>
                <a:r>
                  <a:rPr lang="en-US" dirty="0"/>
                  <a:t>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m:t>
                    </m:r>
                  </m:oMath>
                </a14:m>
                <a:r>
                  <a:rPr lang="en-US" dirty="0"/>
                  <a:t> given that </a:t>
                </a:r>
              </a:p>
              <a:p>
                <a:pPr marL="0" indent="0">
                  <a:buNone/>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+1</m:t>
                            </m:r>
                          </m:e>
                        </m:d>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+2</m:t>
                            </m:r>
                          </m:e>
                        </m:rad>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den>
                    </m:f>
                  </m:oMath>
                </a14:m>
                <a:r>
                  <a:rPr lang="en-US" dirty="0"/>
                  <a:t>    </a:t>
                </a:r>
              </a:p>
              <a:p>
                <a:pPr marL="0" indent="0">
                  <a:buNone/>
                </a:pPr>
                <a:r>
                  <a:rPr lang="en-US" dirty="0"/>
                  <a:t>Solution:</a:t>
                </a:r>
              </a:p>
              <a:p>
                <a:pPr marL="0" indent="0">
                  <a:buNone/>
                </a:pPr>
                <a14:m>
                  <m:oMath xmlns:m="http://schemas.openxmlformats.org/officeDocument/2006/math">
                    <m:d>
                      <m:dPr>
                        <m:ctrlPr>
                          <a:rPr lang="en-US" sz="1800" i="1" smtClean="0">
                            <a:latin typeface="Cambria Math" panose="02040503050406030204" pitchFamily="18" charset="0"/>
                          </a:rPr>
                        </m:ctrlPr>
                      </m:dPr>
                      <m:e>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𝑦</m:t>
                            </m:r>
                          </m:den>
                        </m:f>
                      </m:e>
                    </m:d>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𝑦</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4</m:t>
                                </m:r>
                              </m:sup>
                            </m:sSup>
                            <m:r>
                              <a:rPr lang="en-US" sz="1800" b="0" i="1" smtClean="0">
                                <a:latin typeface="Cambria Math" panose="02040503050406030204" pitchFamily="18" charset="0"/>
                              </a:rPr>
                              <m:t>+1</m:t>
                            </m:r>
                          </m:den>
                        </m:f>
                      </m:e>
                    </m:d>
                    <m:d>
                      <m:dPr>
                        <m:ctrlPr>
                          <a:rPr lang="en-US" sz="1800" b="0" i="1" smtClean="0">
                            <a:latin typeface="Cambria Math" panose="02040503050406030204" pitchFamily="18" charset="0"/>
                          </a:rPr>
                        </m:ctrlPr>
                      </m:dP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4</m:t>
                            </m:r>
                            <m:r>
                              <a:rPr lang="en-US" sz="1800" b="0" i="1" smtClean="0">
                                <a:latin typeface="Cambria Math" panose="02040503050406030204" pitchFamily="18" charset="0"/>
                              </a:rPr>
                              <m:t>𝑥</m:t>
                            </m:r>
                          </m:e>
                          <m:sup>
                            <m:r>
                              <a:rPr lang="en-US" sz="1800" b="0" i="1" smtClean="0">
                                <a:latin typeface="Cambria Math" panose="02040503050406030204" pitchFamily="18" charset="0"/>
                              </a:rPr>
                              <m:t>3</m:t>
                            </m:r>
                          </m:sup>
                        </m:sSup>
                      </m:e>
                    </m:d>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e>
                    </m:d>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𝑥</m:t>
                            </m:r>
                            <m:r>
                              <a:rPr lang="en-US" sz="1800" b="0" i="1" smtClean="0">
                                <a:latin typeface="Cambria Math" panose="02040503050406030204" pitchFamily="18" charset="0"/>
                              </a:rPr>
                              <m:t>+2</m:t>
                            </m:r>
                          </m:den>
                        </m:f>
                      </m:e>
                    </m:d>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e>
                    </m:d>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2</m:t>
                                </m:r>
                                <m:r>
                                  <a:rPr lang="en-US" sz="1800" b="0" i="1" smtClean="0">
                                    <a:latin typeface="Cambria Math" panose="02040503050406030204" pitchFamily="18" charset="0"/>
                                  </a:rPr>
                                  <m:t>𝑥</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+2</m:t>
                            </m:r>
                            <m:r>
                              <a:rPr lang="en-US" sz="1800" b="0" i="1" smtClean="0">
                                <a:latin typeface="Cambria Math" panose="02040503050406030204" pitchFamily="18" charset="0"/>
                              </a:rPr>
                              <m:t>𝑥</m:t>
                            </m:r>
                            <m:r>
                              <a:rPr lang="en-US" sz="1800" b="0" i="1" smtClean="0">
                                <a:latin typeface="Cambria Math" panose="02040503050406030204" pitchFamily="18" charset="0"/>
                              </a:rPr>
                              <m:t>+1</m:t>
                            </m:r>
                          </m:den>
                        </m:f>
                      </m:e>
                    </m:d>
                    <m:d>
                      <m:dPr>
                        <m:ctrlPr>
                          <a:rPr lang="en-US" sz="1800" b="0" i="1" smtClean="0">
                            <a:latin typeface="Cambria Math" panose="02040503050406030204" pitchFamily="18" charset="0"/>
                          </a:rPr>
                        </m:ctrlPr>
                      </m:dPr>
                      <m:e>
                        <m:r>
                          <a:rPr lang="en-US" sz="1800" b="0" i="1" smtClean="0">
                            <a:latin typeface="Cambria Math" panose="02040503050406030204" pitchFamily="18" charset="0"/>
                          </a:rPr>
                          <m:t>4</m:t>
                        </m:r>
                        <m:r>
                          <a:rPr lang="en-US" sz="1800" b="0" i="1" smtClean="0">
                            <a:latin typeface="Cambria Math" panose="02040503050406030204" pitchFamily="18" charset="0"/>
                          </a:rPr>
                          <m:t>𝑥</m:t>
                        </m:r>
                        <m:r>
                          <a:rPr lang="en-US" sz="1800" b="0" i="1" smtClean="0">
                            <a:latin typeface="Cambria Math" panose="02040503050406030204" pitchFamily="18" charset="0"/>
                          </a:rPr>
                          <m:t>+2</m:t>
                        </m:r>
                      </m:e>
                    </m:d>
                  </m:oMath>
                </a14:m>
                <a:r>
                  <a:rPr lang="en-US" sz="1800"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120D6438-4DE3-42DC-BCBB-575D21F7CA74}"/>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3665303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3C00-4A92-4BE5-A1E9-D45026BCC2A1}"/>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0D6438-4DE3-42DC-BCBB-575D21F7CA74}"/>
                  </a:ext>
                </a:extLst>
              </p:cNvPr>
              <p:cNvSpPr>
                <a:spLocks noGrp="1"/>
              </p:cNvSpPr>
              <p:nvPr>
                <p:ph idx="1"/>
              </p:nvPr>
            </p:nvSpPr>
            <p:spPr/>
            <p:txBody>
              <a:bodyPr>
                <a:normAutofit/>
              </a:bodyPr>
              <a:lstStyle/>
              <a:p>
                <a:pPr marL="0" indent="0">
                  <a:buNone/>
                </a:pPr>
                <a:r>
                  <a:rPr lang="en-US" dirty="0"/>
                  <a:t>Use logarithmic differentiation to evaluate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oMath>
                </a14:m>
                <a:r>
                  <a:rPr lang="en-US" dirty="0"/>
                  <a:t>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m:t>
                    </m:r>
                  </m:oMath>
                </a14:m>
                <a:r>
                  <a:rPr lang="en-US" dirty="0"/>
                  <a:t> given that </a:t>
                </a:r>
              </a:p>
              <a:p>
                <a:pPr marL="0" indent="0">
                  <a:buNone/>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+1</m:t>
                            </m:r>
                          </m:e>
                        </m:d>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+2</m:t>
                            </m:r>
                          </m:e>
                        </m:rad>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den>
                    </m:f>
                  </m:oMath>
                </a14:m>
                <a:r>
                  <a:rPr lang="en-US" dirty="0"/>
                  <a:t>    </a:t>
                </a:r>
              </a:p>
              <a:p>
                <a:pPr marL="0" indent="0">
                  <a:buNone/>
                </a:pPr>
                <a:r>
                  <a:rPr lang="en-US" dirty="0"/>
                  <a:t>Solution:</a:t>
                </a:r>
              </a:p>
              <a:p>
                <a:pPr marL="0" indent="0">
                  <a:buNone/>
                </a:pPr>
                <a14:m>
                  <m:oMath xmlns:m="http://schemas.openxmlformats.org/officeDocument/2006/math">
                    <m:d>
                      <m:dPr>
                        <m:ctrlPr>
                          <a:rPr lang="en-US" sz="1800" i="1" smtClean="0">
                            <a:latin typeface="Cambria Math" panose="02040503050406030204" pitchFamily="18" charset="0"/>
                          </a:rPr>
                        </m:ctrlPr>
                      </m:dPr>
                      <m:e>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𝑦</m:t>
                            </m:r>
                          </m:den>
                        </m:f>
                      </m:e>
                    </m:d>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𝑦</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4</m:t>
                                </m:r>
                              </m:sup>
                            </m:sSup>
                            <m:r>
                              <a:rPr lang="en-US" sz="1800" b="0" i="1" smtClean="0">
                                <a:latin typeface="Cambria Math" panose="02040503050406030204" pitchFamily="18" charset="0"/>
                              </a:rPr>
                              <m:t>+1</m:t>
                            </m:r>
                          </m:den>
                        </m:f>
                      </m:e>
                    </m:d>
                    <m:d>
                      <m:dPr>
                        <m:ctrlPr>
                          <a:rPr lang="en-US" sz="1800" b="0" i="1" smtClean="0">
                            <a:latin typeface="Cambria Math" panose="02040503050406030204" pitchFamily="18" charset="0"/>
                          </a:rPr>
                        </m:ctrlPr>
                      </m:dP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4</m:t>
                            </m:r>
                            <m:r>
                              <a:rPr lang="en-US" sz="1800" b="0" i="1" smtClean="0">
                                <a:latin typeface="Cambria Math" panose="02040503050406030204" pitchFamily="18" charset="0"/>
                              </a:rPr>
                              <m:t>𝑥</m:t>
                            </m:r>
                          </m:e>
                          <m:sup>
                            <m:r>
                              <a:rPr lang="en-US" sz="1800" b="0" i="1" smtClean="0">
                                <a:latin typeface="Cambria Math" panose="02040503050406030204" pitchFamily="18" charset="0"/>
                              </a:rPr>
                              <m:t>3</m:t>
                            </m:r>
                          </m:sup>
                        </m:sSup>
                      </m:e>
                    </m:d>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e>
                    </m:d>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𝑥</m:t>
                            </m:r>
                            <m:r>
                              <a:rPr lang="en-US" sz="1800" b="0" i="1" smtClean="0">
                                <a:latin typeface="Cambria Math" panose="02040503050406030204" pitchFamily="18" charset="0"/>
                              </a:rPr>
                              <m:t>+2</m:t>
                            </m:r>
                          </m:den>
                        </m:f>
                      </m:e>
                    </m:d>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e>
                    </m:d>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2</m:t>
                                </m:r>
                                <m:r>
                                  <a:rPr lang="en-US" sz="1800" b="0" i="1" smtClean="0">
                                    <a:latin typeface="Cambria Math" panose="02040503050406030204" pitchFamily="18" charset="0"/>
                                  </a:rPr>
                                  <m:t>𝑥</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+2</m:t>
                            </m:r>
                            <m:r>
                              <a:rPr lang="en-US" sz="1800" b="0" i="1" smtClean="0">
                                <a:latin typeface="Cambria Math" panose="02040503050406030204" pitchFamily="18" charset="0"/>
                              </a:rPr>
                              <m:t>𝑥</m:t>
                            </m:r>
                            <m:r>
                              <a:rPr lang="en-US" sz="1800" b="0" i="1" smtClean="0">
                                <a:latin typeface="Cambria Math" panose="02040503050406030204" pitchFamily="18" charset="0"/>
                              </a:rPr>
                              <m:t>+1</m:t>
                            </m:r>
                          </m:den>
                        </m:f>
                      </m:e>
                    </m:d>
                    <m:d>
                      <m:dPr>
                        <m:ctrlPr>
                          <a:rPr lang="en-US" sz="1800" b="0" i="1" smtClean="0">
                            <a:latin typeface="Cambria Math" panose="02040503050406030204" pitchFamily="18" charset="0"/>
                          </a:rPr>
                        </m:ctrlPr>
                      </m:dPr>
                      <m:e>
                        <m:r>
                          <a:rPr lang="en-US" sz="1800" b="0" i="1" smtClean="0">
                            <a:latin typeface="Cambria Math" panose="02040503050406030204" pitchFamily="18" charset="0"/>
                          </a:rPr>
                          <m:t>4</m:t>
                        </m:r>
                        <m:r>
                          <a:rPr lang="en-US" sz="1800" b="0" i="1" smtClean="0">
                            <a:latin typeface="Cambria Math" panose="02040503050406030204" pitchFamily="18" charset="0"/>
                          </a:rPr>
                          <m:t>𝑥</m:t>
                        </m:r>
                        <m:r>
                          <a:rPr lang="en-US" sz="1800" b="0" i="1" smtClean="0">
                            <a:latin typeface="Cambria Math" panose="02040503050406030204" pitchFamily="18" charset="0"/>
                          </a:rPr>
                          <m:t>+2</m:t>
                        </m:r>
                      </m:e>
                    </m:d>
                  </m:oMath>
                </a14:m>
                <a:r>
                  <a:rPr lang="en-US" sz="1800" dirty="0"/>
                  <a:t>    </a:t>
                </a:r>
              </a:p>
              <a:p>
                <a:pPr marL="0" indent="0">
                  <a:buNone/>
                </a:pP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𝑦</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𝑦</m:t>
                        </m:r>
                      </m:e>
                    </m:d>
                    <m:d>
                      <m:dPr>
                        <m:begChr m:val="["/>
                        <m:endChr m:val="]"/>
                        <m:ctrlPr>
                          <a:rPr lang="en-US" sz="1800" b="0" i="1" smtClean="0">
                            <a:latin typeface="Cambria Math" panose="02040503050406030204" pitchFamily="18" charset="0"/>
                          </a:rPr>
                        </m:ctrlPr>
                      </m:dPr>
                      <m:e>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4</m:t>
                                    </m:r>
                                    <m:r>
                                      <a:rPr lang="en-US" sz="1800" b="0" i="1" smtClean="0">
                                        <a:latin typeface="Cambria Math" panose="02040503050406030204" pitchFamily="18" charset="0"/>
                                      </a:rPr>
                                      <m:t>𝑥</m:t>
                                    </m:r>
                                  </m:e>
                                  <m:sup>
                                    <m:r>
                                      <a:rPr lang="en-US" sz="1800" b="0" i="1" smtClean="0">
                                        <a:latin typeface="Cambria Math" panose="02040503050406030204" pitchFamily="18" charset="0"/>
                                      </a:rPr>
                                      <m:t>3</m:t>
                                    </m:r>
                                  </m:sup>
                                </m:sSup>
                              </m:num>
                              <m:den>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4</m:t>
                                    </m:r>
                                  </m:sup>
                                </m:sSup>
                                <m:r>
                                  <a:rPr lang="en-US" sz="1800" b="0" i="1" smtClean="0">
                                    <a:latin typeface="Cambria Math" panose="02040503050406030204" pitchFamily="18" charset="0"/>
                                  </a:rPr>
                                  <m:t>+1</m:t>
                                </m:r>
                              </m:den>
                            </m:f>
                          </m:e>
                        </m:d>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r>
                                  <a:rPr lang="en-US" sz="1800" b="0" i="1" smtClean="0">
                                    <a:latin typeface="Cambria Math" panose="02040503050406030204" pitchFamily="18" charset="0"/>
                                  </a:rPr>
                                  <m:t>𝑥</m:t>
                                </m:r>
                                <m:r>
                                  <a:rPr lang="en-US" sz="1800" b="0" i="1" smtClean="0">
                                    <a:latin typeface="Cambria Math" panose="02040503050406030204" pitchFamily="18" charset="0"/>
                                  </a:rPr>
                                  <m:t>+2)</m:t>
                                </m:r>
                              </m:den>
                            </m:f>
                          </m:e>
                        </m:d>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4</m:t>
                                </m:r>
                                <m:r>
                                  <a:rPr lang="en-US" sz="1800" b="0" i="1" smtClean="0">
                                    <a:latin typeface="Cambria Math" panose="02040503050406030204" pitchFamily="18" charset="0"/>
                                  </a:rPr>
                                  <m:t>𝑥</m:t>
                                </m:r>
                                <m:r>
                                  <a:rPr lang="en-US" sz="1800" b="0" i="1" smtClean="0">
                                    <a:latin typeface="Cambria Math" panose="02040503050406030204" pitchFamily="18" charset="0"/>
                                  </a:rPr>
                                  <m:t>+2</m:t>
                                </m:r>
                              </m:num>
                              <m:den>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2</m:t>
                                    </m:r>
                                    <m:r>
                                      <a:rPr lang="en-US" sz="1800" b="0" i="1" smtClean="0">
                                        <a:latin typeface="Cambria Math" panose="02040503050406030204" pitchFamily="18" charset="0"/>
                                      </a:rPr>
                                      <m:t>𝑥</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+2</m:t>
                                </m:r>
                                <m:r>
                                  <a:rPr lang="en-US" sz="1800" b="0" i="1" smtClean="0">
                                    <a:latin typeface="Cambria Math" panose="02040503050406030204" pitchFamily="18" charset="0"/>
                                  </a:rPr>
                                  <m:t>𝑥</m:t>
                                </m:r>
                                <m:r>
                                  <a:rPr lang="en-US" sz="1800" b="0" i="1" smtClean="0">
                                    <a:latin typeface="Cambria Math" panose="02040503050406030204" pitchFamily="18" charset="0"/>
                                  </a:rPr>
                                  <m:t>+1</m:t>
                                </m:r>
                              </m:den>
                            </m:f>
                          </m:e>
                        </m:d>
                      </m:e>
                    </m:d>
                  </m:oMath>
                </a14:m>
                <a:r>
                  <a:rPr lang="en-US" sz="1800" dirty="0"/>
                  <a:t>     </a:t>
                </a:r>
              </a:p>
              <a:p>
                <a:pPr marL="0" indent="0">
                  <a:buNone/>
                </a:pP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𝑦</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d>
                              <m:dPr>
                                <m:ctrlPr>
                                  <a:rPr lang="en-US" sz="1800" b="0" i="1" smtClean="0">
                                    <a:latin typeface="Cambria Math" panose="02040503050406030204" pitchFamily="18" charset="0"/>
                                  </a:rPr>
                                </m:ctrlPr>
                              </m:dP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4</m:t>
                                    </m:r>
                                  </m:sup>
                                </m:sSup>
                                <m:r>
                                  <a:rPr lang="en-US" sz="1800" b="0" i="1" smtClean="0">
                                    <a:latin typeface="Cambria Math" panose="02040503050406030204" pitchFamily="18" charset="0"/>
                                  </a:rPr>
                                  <m:t>+1</m:t>
                                </m:r>
                              </m:e>
                            </m:d>
                            <m:rad>
                              <m:radPr>
                                <m:degHide m:val="on"/>
                                <m:ctrlPr>
                                  <a:rPr lang="en-US" sz="1800" b="0" i="1" smtClean="0">
                                    <a:latin typeface="Cambria Math" panose="02040503050406030204" pitchFamily="18" charset="0"/>
                                  </a:rPr>
                                </m:ctrlPr>
                              </m:radPr>
                              <m:deg/>
                              <m:e>
                                <m:r>
                                  <a:rPr lang="en-US" sz="1800" b="0" i="1" smtClean="0">
                                    <a:latin typeface="Cambria Math" panose="02040503050406030204" pitchFamily="18" charset="0"/>
                                  </a:rPr>
                                  <m:t>𝑥</m:t>
                                </m:r>
                                <m:r>
                                  <a:rPr lang="en-US" sz="1800" b="0" i="1" smtClean="0">
                                    <a:latin typeface="Cambria Math" panose="02040503050406030204" pitchFamily="18" charset="0"/>
                                  </a:rPr>
                                  <m:t>+2</m:t>
                                </m:r>
                              </m:e>
                            </m:rad>
                          </m:num>
                          <m:den>
                            <m:r>
                              <a:rPr lang="en-US" sz="1800" b="0" i="1" smtClean="0">
                                <a:latin typeface="Cambria Math" panose="02040503050406030204" pitchFamily="18" charset="0"/>
                              </a:rPr>
                              <m:t>2</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+2</m:t>
                            </m:r>
                            <m:r>
                              <a:rPr lang="en-US" sz="1800" b="0" i="1" smtClean="0">
                                <a:latin typeface="Cambria Math" panose="02040503050406030204" pitchFamily="18" charset="0"/>
                              </a:rPr>
                              <m:t>𝑥</m:t>
                            </m:r>
                            <m:r>
                              <a:rPr lang="en-US" sz="1800" b="0" i="1" smtClean="0">
                                <a:latin typeface="Cambria Math" panose="02040503050406030204" pitchFamily="18" charset="0"/>
                              </a:rPr>
                              <m:t>+1</m:t>
                            </m:r>
                          </m:den>
                        </m:f>
                      </m:e>
                    </m:d>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4</m:t>
                                </m:r>
                                <m:r>
                                  <a:rPr lang="en-US" sz="1800" b="0" i="1" smtClean="0">
                                    <a:latin typeface="Cambria Math" panose="02040503050406030204" pitchFamily="18" charset="0"/>
                                  </a:rPr>
                                  <m:t>𝑥</m:t>
                                </m:r>
                              </m:e>
                              <m:sup>
                                <m:r>
                                  <a:rPr lang="en-US" sz="1800" b="0" i="1" smtClean="0">
                                    <a:latin typeface="Cambria Math" panose="02040503050406030204" pitchFamily="18" charset="0"/>
                                  </a:rPr>
                                  <m:t>3</m:t>
                                </m:r>
                              </m:sup>
                            </m:sSup>
                          </m:num>
                          <m:den>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4</m:t>
                                </m:r>
                              </m:sup>
                            </m:sSup>
                            <m:r>
                              <a:rPr lang="en-US" sz="1800" b="0" i="1" smtClean="0">
                                <a:latin typeface="Cambria Math" panose="02040503050406030204" pitchFamily="18" charset="0"/>
                              </a:rPr>
                              <m:t>+1</m:t>
                            </m:r>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r>
                              <a:rPr lang="en-US" sz="1800" b="0" i="1" smtClean="0">
                                <a:latin typeface="Cambria Math" panose="02040503050406030204" pitchFamily="18" charset="0"/>
                              </a:rPr>
                              <m:t>𝑥</m:t>
                            </m:r>
                            <m:r>
                              <a:rPr lang="en-US" sz="1800" b="0" i="1" smtClean="0">
                                <a:latin typeface="Cambria Math" panose="02040503050406030204" pitchFamily="18" charset="0"/>
                              </a:rPr>
                              <m:t>+4</m:t>
                            </m:r>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4</m:t>
                            </m:r>
                            <m:r>
                              <a:rPr lang="en-US" sz="1800" b="0" i="1" smtClean="0">
                                <a:latin typeface="Cambria Math" panose="02040503050406030204" pitchFamily="18" charset="0"/>
                              </a:rPr>
                              <m:t>𝑥</m:t>
                            </m:r>
                            <m:r>
                              <a:rPr lang="en-US" sz="1800" b="0" i="1" smtClean="0">
                                <a:latin typeface="Cambria Math" panose="02040503050406030204" pitchFamily="18" charset="0"/>
                              </a:rPr>
                              <m:t>+2</m:t>
                            </m:r>
                          </m:num>
                          <m:den>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2</m:t>
                                </m:r>
                                <m:r>
                                  <a:rPr lang="en-US" sz="1800" b="0" i="1" smtClean="0">
                                    <a:latin typeface="Cambria Math" panose="02040503050406030204" pitchFamily="18" charset="0"/>
                                  </a:rPr>
                                  <m:t>𝑥</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+2</m:t>
                            </m:r>
                            <m:r>
                              <a:rPr lang="en-US" sz="1800" b="0" i="1" smtClean="0">
                                <a:latin typeface="Cambria Math" panose="02040503050406030204" pitchFamily="18" charset="0"/>
                              </a:rPr>
                              <m:t>𝑥</m:t>
                            </m:r>
                            <m:r>
                              <a:rPr lang="en-US" sz="1800" b="0" i="1" smtClean="0">
                                <a:latin typeface="Cambria Math" panose="02040503050406030204" pitchFamily="18" charset="0"/>
                              </a:rPr>
                              <m:t>+1</m:t>
                            </m:r>
                          </m:den>
                        </m:f>
                      </m:e>
                    </m:d>
                  </m:oMath>
                </a14:m>
                <a:r>
                  <a:rPr lang="en-US" sz="1800" dirty="0"/>
                  <a:t>     </a:t>
                </a:r>
              </a:p>
              <a:p>
                <a:pPr marL="0" indent="0">
                  <a:buNone/>
                </a:pPr>
                <a:r>
                  <a:rPr lang="en-US" sz="1800" dirty="0"/>
                  <a:t>At x = 1, </a:t>
                </a:r>
                <a14:m>
                  <m:oMath xmlns:m="http://schemas.openxmlformats.org/officeDocument/2006/math">
                    <m:sSup>
                      <m:sSup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ctrlPr>
                      </m:sSup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𝑦</m:t>
                        </m:r>
                      </m:e>
                      <m: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m:t>
                        </m:r>
                      </m:sup>
                    </m:s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m:t>
                    </m:r>
                    <m:d>
                      <m:d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ctrlPr>
                      </m:dPr>
                      <m:e>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ctrlPr>
                          </m:fPr>
                          <m:num>
                            <m:d>
                              <m:d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ctrlPr>
                              </m:dPr>
                              <m:e>
                                <m:sSup>
                                  <m:sSup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ctrlPr>
                                  </m:sSup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(−1)</m:t>
                                    </m:r>
                                  </m:e>
                                  <m: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4</m:t>
                                    </m:r>
                                  </m:sup>
                                </m:s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+1</m:t>
                                </m:r>
                              </m:e>
                            </m:d>
                            <m:rad>
                              <m:radPr>
                                <m:degHide m:val="on"/>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ctrlPr>
                              </m:radPr>
                              <m:deg/>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−1+2</m:t>
                                </m:r>
                              </m:e>
                            </m:rad>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2</m:t>
                            </m:r>
                            <m:sSup>
                              <m:sSup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ctrlPr>
                              </m:sSup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(−1)</m:t>
                                </m:r>
                              </m:e>
                              <m: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2</m:t>
                                </m:r>
                              </m:sup>
                            </m:s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+2(−1)+1</m:t>
                            </m:r>
                          </m:den>
                        </m:f>
                      </m:e>
                    </m:d>
                    <m:d>
                      <m:d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ctrlPr>
                      </m:dPr>
                      <m:e>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ctrlPr>
                          </m:fPr>
                          <m:num>
                            <m:sSup>
                              <m:sSup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ctrlPr>
                              </m:sSup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4(−1)</m:t>
                                </m:r>
                              </m:e>
                              <m: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3</m:t>
                                </m:r>
                              </m:sup>
                            </m:sSup>
                          </m:num>
                          <m:den>
                            <m:sSup>
                              <m:sSup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ctrlPr>
                              </m:sSup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(−1)</m:t>
                                </m:r>
                              </m:e>
                              <m: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4</m:t>
                                </m:r>
                              </m:sup>
                            </m:s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+1</m:t>
                            </m:r>
                          </m:den>
                        </m:f>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1</m:t>
                            </m:r>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2(−1)+4</m:t>
                            </m:r>
                          </m:den>
                        </m:f>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4(−1)+2</m:t>
                            </m:r>
                          </m:num>
                          <m:den>
                            <m:sSup>
                              <m:sSup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ctrlPr>
                              </m:sSup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2(−1)</m:t>
                                </m:r>
                              </m:e>
                              <m: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2</m:t>
                                </m:r>
                              </m:sup>
                            </m:s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+2(−1)+1</m:t>
                            </m:r>
                          </m:den>
                        </m:f>
                      </m:e>
                    </m:d>
                  </m:oMath>
                </a14:m>
                <a:r>
                  <a:rPr kumimoji="0" lang="en-US" sz="1800" b="0" i="0" u="none" strike="noStrike" kern="1200" cap="none" spc="0" normalizeH="0" baseline="0" noProof="0" dirty="0">
                    <a:ln>
                      <a:noFill/>
                    </a:ln>
                    <a:solidFill>
                      <a:prstClr val="black"/>
                    </a:solidFill>
                    <a:effectLst/>
                    <a:uLnTx/>
                    <a:uFillTx/>
                    <a:latin typeface="Calibri" panose="020F0502020204030204"/>
                  </a:rPr>
                  <a:t>    </a:t>
                </a:r>
                <a:endParaRPr lang="en-US" sz="1800" dirty="0"/>
              </a:p>
            </p:txBody>
          </p:sp>
        </mc:Choice>
        <mc:Fallback xmlns="">
          <p:sp>
            <p:nvSpPr>
              <p:cNvPr id="3" name="Content Placeholder 2">
                <a:extLst>
                  <a:ext uri="{FF2B5EF4-FFF2-40B4-BE49-F238E27FC236}">
                    <a16:creationId xmlns:a16="http://schemas.microsoft.com/office/drawing/2014/main" id="{120D6438-4DE3-42DC-BCBB-575D21F7CA74}"/>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3749235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3C00-4A92-4BE5-A1E9-D45026BCC2A1}"/>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0D6438-4DE3-42DC-BCBB-575D21F7CA74}"/>
                  </a:ext>
                </a:extLst>
              </p:cNvPr>
              <p:cNvSpPr>
                <a:spLocks noGrp="1"/>
              </p:cNvSpPr>
              <p:nvPr>
                <p:ph idx="1"/>
              </p:nvPr>
            </p:nvSpPr>
            <p:spPr/>
            <p:txBody>
              <a:bodyPr>
                <a:normAutofit/>
              </a:bodyPr>
              <a:lstStyle/>
              <a:p>
                <a:pPr marL="0" indent="0">
                  <a:buNone/>
                </a:pPr>
                <a:r>
                  <a:rPr lang="en-US" dirty="0"/>
                  <a:t>Use logarithmic differentiation to evaluate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oMath>
                </a14:m>
                <a:r>
                  <a:rPr lang="en-US" dirty="0"/>
                  <a:t>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m:t>
                    </m:r>
                  </m:oMath>
                </a14:m>
                <a:r>
                  <a:rPr lang="en-US" dirty="0"/>
                  <a:t> given that </a:t>
                </a:r>
              </a:p>
              <a:p>
                <a:pPr marL="0" indent="0">
                  <a:buNone/>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+1</m:t>
                            </m:r>
                          </m:e>
                        </m:d>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r>
                              <a:rPr lang="en-US" b="0" i="1" smtClean="0">
                                <a:latin typeface="Cambria Math" panose="02040503050406030204" pitchFamily="18" charset="0"/>
                              </a:rPr>
                              <m:t>+2</m:t>
                            </m:r>
                          </m:e>
                        </m:rad>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m:t>
                        </m:r>
                      </m:den>
                    </m:f>
                  </m:oMath>
                </a14:m>
                <a:r>
                  <a:rPr lang="en-US" dirty="0"/>
                  <a:t>    </a:t>
                </a:r>
              </a:p>
              <a:p>
                <a:pPr marL="0" indent="0">
                  <a:buNone/>
                </a:pPr>
                <a:r>
                  <a:rPr lang="en-US" dirty="0"/>
                  <a:t>Solution:</a:t>
                </a:r>
              </a:p>
              <a:p>
                <a:pPr marL="0" indent="0">
                  <a:buNone/>
                </a:pPr>
                <a:r>
                  <a:rPr lang="en-US" sz="1800" dirty="0"/>
                  <a:t>At x = 1, </a:t>
                </a:r>
                <a14:m>
                  <m:oMath xmlns:m="http://schemas.openxmlformats.org/officeDocument/2006/math">
                    <m:sSup>
                      <m:sSup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ctrlPr>
                      </m:sSup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𝑦</m:t>
                        </m:r>
                      </m:e>
                      <m: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m:t>
                        </m:r>
                      </m:sup>
                    </m:s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m:t>
                    </m:r>
                    <m:d>
                      <m:d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ctrlPr>
                      </m:dPr>
                      <m:e>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ctrlPr>
                          </m:fPr>
                          <m:num>
                            <m:d>
                              <m:d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ctrlPr>
                              </m:dPr>
                              <m:e>
                                <m:sSup>
                                  <m:sSup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ctrlPr>
                                  </m:sSup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(−1)</m:t>
                                    </m:r>
                                  </m:e>
                                  <m: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4</m:t>
                                    </m:r>
                                  </m:sup>
                                </m:s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+1</m:t>
                                </m:r>
                              </m:e>
                            </m:d>
                            <m:rad>
                              <m:radPr>
                                <m:degHide m:val="on"/>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ctrlPr>
                              </m:radPr>
                              <m:deg/>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−1+2</m:t>
                                </m:r>
                              </m:e>
                            </m:rad>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2</m:t>
                            </m:r>
                            <m:sSup>
                              <m:sSup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ctrlPr>
                              </m:sSup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(−1)</m:t>
                                </m:r>
                              </m:e>
                              <m: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2</m:t>
                                </m:r>
                              </m:sup>
                            </m:s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+2(−1)+1</m:t>
                            </m:r>
                          </m:den>
                        </m:f>
                      </m:e>
                    </m:d>
                    <m:d>
                      <m:d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ctrlPr>
                      </m:dPr>
                      <m:e>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ctrlPr>
                          </m:fPr>
                          <m:num>
                            <m:sSup>
                              <m:sSup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ctrlPr>
                              </m:sSup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4(−1)</m:t>
                                </m:r>
                              </m:e>
                              <m: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3</m:t>
                                </m:r>
                              </m:sup>
                            </m:sSup>
                          </m:num>
                          <m:den>
                            <m:sSup>
                              <m:sSup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ctrlPr>
                              </m:sSup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(−1)</m:t>
                                </m:r>
                              </m:e>
                              <m: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4</m:t>
                                </m:r>
                              </m:sup>
                            </m:s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+1</m:t>
                            </m:r>
                          </m:den>
                        </m:f>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1</m:t>
                            </m:r>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2(−1)+4</m:t>
                            </m:r>
                          </m:den>
                        </m:f>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4(−1)+2</m:t>
                            </m:r>
                          </m:num>
                          <m:den>
                            <m:sSup>
                              <m:sSup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ctrlPr>
                              </m:sSup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2(−1)</m:t>
                                </m:r>
                              </m:e>
                              <m: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2</m:t>
                                </m:r>
                              </m:sup>
                            </m:s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rPr>
                              <m:t>+2(−1)+1</m:t>
                            </m:r>
                          </m:den>
                        </m:f>
                      </m:e>
                    </m:d>
                  </m:oMath>
                </a14:m>
                <a:r>
                  <a:rPr kumimoji="0" lang="en-US" sz="1800" b="0" i="0" u="none" strike="noStrike" kern="1200" cap="none" spc="0" normalizeH="0" baseline="0" noProof="0" dirty="0">
                    <a:ln>
                      <a:noFill/>
                    </a:ln>
                    <a:solidFill>
                      <a:prstClr val="black"/>
                    </a:solidFill>
                    <a:effectLst/>
                    <a:uLnTx/>
                    <a:uFillTx/>
                    <a:latin typeface="Calibri" panose="020F0502020204030204"/>
                  </a:rPr>
                  <a:t>    </a:t>
                </a:r>
              </a:p>
              <a:p>
                <a:pPr marL="0" indent="0">
                  <a:buNone/>
                </a:pP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𝑦</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m:t>
                            </m:r>
                            <m:rad>
                              <m:radPr>
                                <m:degHide m:val="on"/>
                                <m:ctrlPr>
                                  <a:rPr lang="en-US" sz="1800" b="0" i="1" smtClean="0">
                                    <a:latin typeface="Cambria Math" panose="02040503050406030204" pitchFamily="18" charset="0"/>
                                  </a:rPr>
                                </m:ctrlPr>
                              </m:radPr>
                              <m:deg/>
                              <m:e>
                                <m:r>
                                  <a:rPr lang="en-US" sz="1800" b="0" i="1" smtClean="0">
                                    <a:latin typeface="Cambria Math" panose="02040503050406030204" pitchFamily="18" charset="0"/>
                                  </a:rPr>
                                  <m:t>1</m:t>
                                </m:r>
                              </m:e>
                            </m:rad>
                          </m:num>
                          <m:den>
                            <m:r>
                              <a:rPr lang="en-US" sz="1800" b="0" i="1" smtClean="0">
                                <a:latin typeface="Cambria Math" panose="02040503050406030204" pitchFamily="18" charset="0"/>
                              </a:rPr>
                              <m:t>2−2+1</m:t>
                            </m:r>
                          </m:den>
                        </m:f>
                      </m:e>
                    </m:d>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4</m:t>
                            </m:r>
                          </m:num>
                          <m:den>
                            <m:r>
                              <a:rPr lang="en-US" sz="1800" b="0" i="1" smtClean="0">
                                <a:latin typeface="Cambria Math" panose="02040503050406030204" pitchFamily="18" charset="0"/>
                              </a:rPr>
                              <m:t>1+1</m:t>
                            </m:r>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−2+4</m:t>
                            </m:r>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−4+2</m:t>
                            </m:r>
                          </m:num>
                          <m:den>
                            <m:r>
                              <a:rPr lang="en-US" sz="1800" b="0" i="1" smtClean="0">
                                <a:latin typeface="Cambria Math" panose="02040503050406030204" pitchFamily="18" charset="0"/>
                              </a:rPr>
                              <m:t>2−2+1</m:t>
                            </m:r>
                          </m:den>
                        </m:f>
                      </m:e>
                    </m:d>
                  </m:oMath>
                </a14:m>
                <a:r>
                  <a:rPr lang="en-US" sz="1800" dirty="0"/>
                  <a:t>    </a:t>
                </a:r>
              </a:p>
              <a:p>
                <a:pPr marL="0" indent="0">
                  <a:buNone/>
                </a:pP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𝑦</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m:t>
                            </m:r>
                          </m:num>
                          <m:den>
                            <m:r>
                              <a:rPr lang="en-US" sz="1800" b="0" i="1" smtClean="0">
                                <a:latin typeface="Cambria Math" panose="02040503050406030204" pitchFamily="18" charset="0"/>
                              </a:rPr>
                              <m:t>1</m:t>
                            </m:r>
                          </m:den>
                        </m:f>
                      </m:e>
                    </m:d>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4</m:t>
                            </m:r>
                          </m:num>
                          <m:den>
                            <m:r>
                              <a:rPr lang="en-US" sz="1800" b="0" i="1" smtClean="0">
                                <a:latin typeface="Cambria Math" panose="02040503050406030204" pitchFamily="18" charset="0"/>
                              </a:rPr>
                              <m:t>2</m:t>
                            </m:r>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m:t>
                            </m:r>
                          </m:num>
                          <m:den>
                            <m:r>
                              <a:rPr lang="en-US" sz="1800" b="0" i="1" smtClean="0">
                                <a:latin typeface="Cambria Math" panose="02040503050406030204" pitchFamily="18" charset="0"/>
                              </a:rPr>
                              <m:t>1</m:t>
                            </m:r>
                          </m:den>
                        </m:f>
                      </m:e>
                    </m:d>
                  </m:oMath>
                </a14:m>
                <a:r>
                  <a:rPr lang="en-US" sz="1800" dirty="0"/>
                  <a:t>     </a:t>
                </a:r>
              </a:p>
              <a:p>
                <a:pPr marL="0" indent="0">
                  <a:buNone/>
                </a:pP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𝑦</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2</m:t>
                        </m:r>
                      </m:e>
                    </m:d>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e>
                    </m:d>
                    <m:r>
                      <a:rPr lang="en-US" sz="1800" b="0" i="1" smtClean="0">
                        <a:latin typeface="Cambria Math" panose="02040503050406030204" pitchFamily="18" charset="0"/>
                      </a:rPr>
                      <m:t>=1</m:t>
                    </m:r>
                  </m:oMath>
                </a14:m>
                <a:r>
                  <a:rPr lang="en-US" sz="1800" dirty="0"/>
                  <a:t>                                                    Therefore, at x =- 1, </a:t>
                </a:r>
                <a14:m>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𝑑𝑦</m:t>
                        </m:r>
                      </m:num>
                      <m:den>
                        <m:r>
                          <a:rPr lang="en-US" sz="1800" b="0" i="1" smtClean="0">
                            <a:latin typeface="Cambria Math" panose="02040503050406030204" pitchFamily="18" charset="0"/>
                          </a:rPr>
                          <m:t>𝑑𝑥</m:t>
                        </m:r>
                      </m:den>
                    </m:f>
                    <m:r>
                      <a:rPr lang="en-US" sz="1800" b="0" i="1" smtClean="0">
                        <a:latin typeface="Cambria Math" panose="02040503050406030204" pitchFamily="18" charset="0"/>
                      </a:rPr>
                      <m:t>=1</m:t>
                    </m:r>
                  </m:oMath>
                </a14:m>
                <a:r>
                  <a:rPr lang="en-US" sz="1800" dirty="0"/>
                  <a:t>    </a:t>
                </a:r>
              </a:p>
            </p:txBody>
          </p:sp>
        </mc:Choice>
        <mc:Fallback xmlns="">
          <p:sp>
            <p:nvSpPr>
              <p:cNvPr id="3" name="Content Placeholder 2">
                <a:extLst>
                  <a:ext uri="{FF2B5EF4-FFF2-40B4-BE49-F238E27FC236}">
                    <a16:creationId xmlns:a16="http://schemas.microsoft.com/office/drawing/2014/main" id="{120D6438-4DE3-42DC-BCBB-575D21F7CA74}"/>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2589342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E9709-657A-4BF2-9B19-0E97561A27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64660C-63C8-4340-9F72-1A02611E3FB7}"/>
              </a:ext>
            </a:extLst>
          </p:cNvPr>
          <p:cNvSpPr>
            <a:spLocks noGrp="1"/>
          </p:cNvSpPr>
          <p:nvPr>
            <p:ph idx="1"/>
          </p:nvPr>
        </p:nvSpPr>
        <p:spPr/>
        <p:txBody>
          <a:bodyPr/>
          <a:lstStyle/>
          <a:p>
            <a:pPr marL="0" indent="0">
              <a:buNone/>
            </a:pPr>
            <a:r>
              <a:rPr lang="en-US" dirty="0"/>
              <a:t>Another time when we use logarithmic differentiation is when we are given a logarithmic function in a base other than e (i.e., when we are not using the natural logarithm ln). </a:t>
            </a:r>
          </a:p>
          <a:p>
            <a:pPr marL="0" indent="0">
              <a:buNone/>
            </a:pPr>
            <a:endParaRPr lang="en-US" dirty="0"/>
          </a:p>
          <a:p>
            <a:pPr marL="0" indent="0">
              <a:buNone/>
            </a:pPr>
            <a:r>
              <a:rPr lang="en-US" dirty="0"/>
              <a:t>We will see that in these cases, we convert our logarithmic function equation to the equivalent exponential equation, and then use the natural logarithm.</a:t>
            </a:r>
          </a:p>
        </p:txBody>
      </p:sp>
    </p:spTree>
    <p:extLst>
      <p:ext uri="{BB962C8B-B14F-4D97-AF65-F5344CB8AC3E}">
        <p14:creationId xmlns:p14="http://schemas.microsoft.com/office/powerpoint/2010/main" val="3941665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6F08A-2956-4394-8D52-33DBBA9DDBA9}"/>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9AAE76-078E-476B-9505-A4ECB34CAF29}"/>
                  </a:ext>
                </a:extLst>
              </p:cNvPr>
              <p:cNvSpPr>
                <a:spLocks noGrp="1"/>
              </p:cNvSpPr>
              <p:nvPr>
                <p:ph idx="1"/>
              </p:nvPr>
            </p:nvSpPr>
            <p:spPr/>
            <p:txBody>
              <a:bodyPr/>
              <a:lstStyle/>
              <a:p>
                <a:pPr marL="0" indent="0">
                  <a:buNone/>
                </a:pPr>
                <a:r>
                  <a:rPr lang="en-US" dirty="0"/>
                  <a:t>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oMath>
                </a14:m>
                <a:r>
                  <a:rPr lang="en-US" dirty="0"/>
                  <a:t> given that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3</m:t>
                            </m:r>
                          </m:sub>
                        </m:sSub>
                      </m:fName>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4</m:t>
                                </m:r>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+1</m:t>
                            </m:r>
                          </m:e>
                        </m:d>
                      </m:e>
                    </m:func>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E09AAE76-078E-476B-9505-A4ECB34CAF29}"/>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3670375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6F08A-2956-4394-8D52-33DBBA9DDBA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9AAE76-078E-476B-9505-A4ECB34CAF29}"/>
                  </a:ext>
                </a:extLst>
              </p:cNvPr>
              <p:cNvSpPr>
                <a:spLocks noGrp="1"/>
              </p:cNvSpPr>
              <p:nvPr>
                <p:ph idx="1"/>
              </p:nvPr>
            </p:nvSpPr>
            <p:spPr/>
            <p:txBody>
              <a:bodyPr/>
              <a:lstStyle/>
              <a:p>
                <a:pPr marL="0" indent="0">
                  <a:buNone/>
                </a:pPr>
                <a:r>
                  <a:rPr lang="en-US" dirty="0"/>
                  <a:t>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oMath>
                </a14:m>
                <a:r>
                  <a:rPr lang="en-US" dirty="0"/>
                  <a:t> given that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3</m:t>
                            </m:r>
                          </m:sub>
                        </m:sSub>
                      </m:fName>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4</m:t>
                                </m:r>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+1</m:t>
                            </m:r>
                          </m:e>
                        </m:d>
                      </m:e>
                    </m:func>
                  </m:oMath>
                </a14:m>
                <a:r>
                  <a:rPr lang="en-US" dirty="0"/>
                  <a:t>    </a:t>
                </a:r>
              </a:p>
              <a:p>
                <a:pPr marL="0" indent="0">
                  <a:buNone/>
                </a:pPr>
                <a:r>
                  <a:rPr lang="en-US" dirty="0"/>
                  <a:t>Solution:</a:t>
                </a:r>
              </a:p>
              <a:p>
                <a:pPr marL="0" indent="0">
                  <a:buNone/>
                </a:pPr>
                <a:r>
                  <a:rPr lang="en-US" sz="2200" dirty="0"/>
                  <a:t>Convert the logarithmic equation to the equivalent exponential equation</a:t>
                </a:r>
              </a:p>
              <a:p>
                <a:pPr marL="0" indent="0">
                  <a:buNone/>
                </a:pP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3</m:t>
                        </m:r>
                      </m:e>
                      <m:sup>
                        <m:r>
                          <a:rPr lang="en-US" sz="2200" b="0" i="1" smtClean="0">
                            <a:latin typeface="Cambria Math" panose="02040503050406030204" pitchFamily="18" charset="0"/>
                          </a:rPr>
                          <m:t>𝑦</m:t>
                        </m:r>
                      </m:sup>
                    </m:sSup>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4</m:t>
                        </m:r>
                        <m:r>
                          <a:rPr lang="en-US" sz="2200" b="0" i="1" smtClean="0">
                            <a:latin typeface="Cambria Math" panose="02040503050406030204" pitchFamily="18" charset="0"/>
                          </a:rPr>
                          <m:t>𝑥</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−5</m:t>
                    </m:r>
                    <m:r>
                      <a:rPr lang="en-US" sz="2200" b="0" i="1" smtClean="0">
                        <a:latin typeface="Cambria Math" panose="02040503050406030204" pitchFamily="18" charset="0"/>
                      </a:rPr>
                      <m:t>𝑥</m:t>
                    </m:r>
                    <m:r>
                      <a:rPr lang="en-US" sz="2200" b="0" i="1" smtClean="0">
                        <a:latin typeface="Cambria Math" panose="02040503050406030204" pitchFamily="18" charset="0"/>
                      </a:rPr>
                      <m:t>+1</m:t>
                    </m:r>
                  </m:oMath>
                </a14:m>
                <a:r>
                  <a:rPr lang="en-US" sz="2200" dirty="0"/>
                  <a:t>    </a:t>
                </a:r>
              </a:p>
              <a:p>
                <a:pPr marL="0" indent="0">
                  <a:buNone/>
                </a:pPr>
                <a:r>
                  <a:rPr lang="en-US" sz="2200" dirty="0"/>
                  <a:t>Take the natural logarithm (i.e., ln) of both sides</a:t>
                </a:r>
              </a:p>
              <a:p>
                <a:pPr marL="0" indent="0">
                  <a:buNone/>
                </a:pPr>
                <a14:m>
                  <m:oMath xmlns:m="http://schemas.openxmlformats.org/officeDocument/2006/math">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ln</m:t>
                        </m:r>
                      </m:fName>
                      <m:e>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3</m:t>
                            </m:r>
                          </m:e>
                          <m:sup>
                            <m:r>
                              <a:rPr lang="en-US" sz="2200" b="0" i="1" smtClean="0">
                                <a:latin typeface="Cambria Math" panose="02040503050406030204" pitchFamily="18" charset="0"/>
                              </a:rPr>
                              <m:t>𝑦</m:t>
                            </m:r>
                          </m:sup>
                        </m:sSup>
                        <m:r>
                          <a:rPr lang="en-US" sz="2200" b="0" i="1" smtClean="0">
                            <a:latin typeface="Cambria Math" panose="02040503050406030204" pitchFamily="18" charset="0"/>
                          </a:rPr>
                          <m:t>=</m:t>
                        </m:r>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ln</m:t>
                            </m:r>
                          </m:fName>
                          <m:e>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4</m:t>
                                    </m:r>
                                    <m:r>
                                      <a:rPr lang="en-US" sz="2200" b="0" i="1" smtClean="0">
                                        <a:latin typeface="Cambria Math" panose="02040503050406030204" pitchFamily="18" charset="0"/>
                                      </a:rPr>
                                      <m:t>𝑥</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−5</m:t>
                                </m:r>
                                <m:r>
                                  <a:rPr lang="en-US" sz="2200" b="0" i="1" smtClean="0">
                                    <a:latin typeface="Cambria Math" panose="02040503050406030204" pitchFamily="18" charset="0"/>
                                  </a:rPr>
                                  <m:t>𝑥</m:t>
                                </m:r>
                                <m:r>
                                  <a:rPr lang="en-US" sz="2200" b="0" i="1" smtClean="0">
                                    <a:latin typeface="Cambria Math" panose="02040503050406030204" pitchFamily="18" charset="0"/>
                                  </a:rPr>
                                  <m:t>+1</m:t>
                                </m:r>
                              </m:e>
                            </m:d>
                          </m:e>
                        </m:func>
                      </m:e>
                    </m:func>
                    <m:r>
                      <a:rPr lang="en-US" sz="2200" b="0" i="1" smtClean="0">
                        <a:latin typeface="Cambria Math" panose="02040503050406030204" pitchFamily="18" charset="0"/>
                      </a:rPr>
                      <m:t> </m:t>
                    </m:r>
                  </m:oMath>
                </a14:m>
                <a:r>
                  <a:rPr lang="en-US" sz="2200" dirty="0"/>
                  <a:t> </a:t>
                </a:r>
              </a:p>
              <a:p>
                <a:pPr marL="0" indent="0">
                  <a:buNone/>
                </a:pPr>
                <a:r>
                  <a:rPr lang="en-US" sz="2200" dirty="0"/>
                  <a:t>Bring the exponent in front of ln</a:t>
                </a:r>
              </a:p>
              <a:p>
                <a:pPr marL="0" indent="0">
                  <a:buNone/>
                </a:pPr>
                <a14:m>
                  <m:oMath xmlns:m="http://schemas.openxmlformats.org/officeDocument/2006/math">
                    <m:r>
                      <a:rPr lang="en-US" sz="2200" b="0" i="1" smtClean="0">
                        <a:latin typeface="Cambria Math" panose="02040503050406030204" pitchFamily="18" charset="0"/>
                      </a:rPr>
                      <m:t>𝑦</m:t>
                    </m:r>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ln</m:t>
                        </m:r>
                      </m:fName>
                      <m:e>
                        <m:r>
                          <a:rPr lang="en-US" sz="2200" b="0" i="1" smtClean="0">
                            <a:latin typeface="Cambria Math" panose="02040503050406030204" pitchFamily="18" charset="0"/>
                          </a:rPr>
                          <m:t>3=</m:t>
                        </m:r>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ln</m:t>
                            </m:r>
                          </m:fName>
                          <m:e>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4</m:t>
                                    </m:r>
                                    <m:r>
                                      <a:rPr lang="en-US" sz="2200" b="0" i="1" smtClean="0">
                                        <a:latin typeface="Cambria Math" panose="02040503050406030204" pitchFamily="18" charset="0"/>
                                      </a:rPr>
                                      <m:t>𝑥</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−5</m:t>
                                </m:r>
                                <m:r>
                                  <a:rPr lang="en-US" sz="2200" b="0" i="1" smtClean="0">
                                    <a:latin typeface="Cambria Math" panose="02040503050406030204" pitchFamily="18" charset="0"/>
                                  </a:rPr>
                                  <m:t>𝑥</m:t>
                                </m:r>
                                <m:r>
                                  <a:rPr lang="en-US" sz="2200" b="0" i="1" smtClean="0">
                                    <a:latin typeface="Cambria Math" panose="02040503050406030204" pitchFamily="18" charset="0"/>
                                  </a:rPr>
                                  <m:t>+1</m:t>
                                </m:r>
                              </m:e>
                            </m:d>
                          </m:e>
                        </m:func>
                      </m:e>
                    </m:func>
                  </m:oMath>
                </a14:m>
                <a:r>
                  <a:rPr lang="en-US" sz="2200"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E09AAE76-078E-476B-9505-A4ECB34CAF29}"/>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2257006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6F08A-2956-4394-8D52-33DBBA9DDBA9}"/>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9AAE76-078E-476B-9505-A4ECB34CAF29}"/>
                  </a:ext>
                </a:extLst>
              </p:cNvPr>
              <p:cNvSpPr>
                <a:spLocks noGrp="1"/>
              </p:cNvSpPr>
              <p:nvPr>
                <p:ph idx="1"/>
              </p:nvPr>
            </p:nvSpPr>
            <p:spPr/>
            <p:txBody>
              <a:bodyPr/>
              <a:lstStyle/>
              <a:p>
                <a:pPr marL="0" indent="0">
                  <a:buNone/>
                </a:pPr>
                <a:r>
                  <a:rPr lang="en-US" dirty="0"/>
                  <a:t>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oMath>
                </a14:m>
                <a:r>
                  <a:rPr lang="en-US" dirty="0"/>
                  <a:t> given that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3</m:t>
                            </m:r>
                          </m:sub>
                        </m:sSub>
                      </m:fName>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4</m:t>
                                </m:r>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+1</m:t>
                            </m:r>
                          </m:e>
                        </m:d>
                      </m:e>
                    </m:func>
                  </m:oMath>
                </a14:m>
                <a:r>
                  <a:rPr lang="en-US" dirty="0"/>
                  <a:t>    </a:t>
                </a:r>
              </a:p>
              <a:p>
                <a:pPr marL="0" indent="0">
                  <a:buNone/>
                </a:pPr>
                <a:r>
                  <a:rPr lang="en-US" dirty="0"/>
                  <a:t>Solution:</a:t>
                </a:r>
              </a:p>
              <a:p>
                <a:pPr marL="0" indent="0">
                  <a:buNone/>
                </a:pPr>
                <a14:m>
                  <m:oMath xmlns:m="http://schemas.openxmlformats.org/officeDocument/2006/math">
                    <m:r>
                      <a:rPr lang="en-US" sz="2200" b="0" i="1" smtClean="0">
                        <a:latin typeface="Cambria Math" panose="02040503050406030204" pitchFamily="18" charset="0"/>
                      </a:rPr>
                      <m:t>𝑦</m:t>
                    </m:r>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ln</m:t>
                        </m:r>
                      </m:fName>
                      <m:e>
                        <m:r>
                          <a:rPr lang="en-US" sz="2200" b="0" i="1" smtClean="0">
                            <a:latin typeface="Cambria Math" panose="02040503050406030204" pitchFamily="18" charset="0"/>
                          </a:rPr>
                          <m:t>3=</m:t>
                        </m:r>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ln</m:t>
                            </m:r>
                          </m:fName>
                          <m:e>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4</m:t>
                                    </m:r>
                                    <m:r>
                                      <a:rPr lang="en-US" sz="2200" b="0" i="1" smtClean="0">
                                        <a:latin typeface="Cambria Math" panose="02040503050406030204" pitchFamily="18" charset="0"/>
                                      </a:rPr>
                                      <m:t>𝑥</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−5</m:t>
                                </m:r>
                                <m:r>
                                  <a:rPr lang="en-US" sz="2200" b="0" i="1" smtClean="0">
                                    <a:latin typeface="Cambria Math" panose="02040503050406030204" pitchFamily="18" charset="0"/>
                                  </a:rPr>
                                  <m:t>𝑥</m:t>
                                </m:r>
                                <m:r>
                                  <a:rPr lang="en-US" sz="2200" b="0" i="1" smtClean="0">
                                    <a:latin typeface="Cambria Math" panose="02040503050406030204" pitchFamily="18" charset="0"/>
                                  </a:rPr>
                                  <m:t>+1</m:t>
                                </m:r>
                              </m:e>
                            </m:d>
                          </m:e>
                        </m:func>
                      </m:e>
                    </m:func>
                  </m:oMath>
                </a14:m>
                <a:r>
                  <a:rPr lang="en-US" sz="2200" dirty="0"/>
                  <a:t>    </a:t>
                </a:r>
              </a:p>
              <a:p>
                <a:pPr marL="0" indent="0">
                  <a:buNone/>
                </a:pPr>
                <a:endParaRPr lang="en-US" sz="22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E09AAE76-078E-476B-9505-A4ECB34CAF29}"/>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39090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6F08A-2956-4394-8D52-33DBBA9DDBA9}"/>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09AAE76-078E-476B-9505-A4ECB34CAF29}"/>
                  </a:ext>
                </a:extLst>
              </p:cNvPr>
              <p:cNvSpPr>
                <a:spLocks noGrp="1"/>
              </p:cNvSpPr>
              <p:nvPr>
                <p:ph idx="1"/>
              </p:nvPr>
            </p:nvSpPr>
            <p:spPr/>
            <p:txBody>
              <a:bodyPr/>
              <a:lstStyle/>
              <a:p>
                <a:pPr marL="0" indent="0">
                  <a:buNone/>
                </a:pPr>
                <a:r>
                  <a:rPr lang="en-US" dirty="0"/>
                  <a:t>Determine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𝑑𝑥</m:t>
                        </m:r>
                      </m:den>
                    </m:f>
                  </m:oMath>
                </a14:m>
                <a:r>
                  <a:rPr lang="en-US" dirty="0"/>
                  <a:t> given that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3</m:t>
                            </m:r>
                          </m:sub>
                        </m:sSub>
                      </m:fName>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4</m:t>
                                </m:r>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+1</m:t>
                            </m:r>
                          </m:e>
                        </m:d>
                      </m:e>
                    </m:func>
                  </m:oMath>
                </a14:m>
                <a:r>
                  <a:rPr lang="en-US" dirty="0"/>
                  <a:t>    </a:t>
                </a:r>
              </a:p>
              <a:p>
                <a:pPr marL="0" indent="0">
                  <a:buNone/>
                </a:pPr>
                <a:r>
                  <a:rPr lang="en-US" dirty="0"/>
                  <a:t>Solution:</a:t>
                </a:r>
              </a:p>
              <a:p>
                <a:pPr marL="0" indent="0">
                  <a:buNone/>
                </a:pPr>
                <a14:m>
                  <m:oMath xmlns:m="http://schemas.openxmlformats.org/officeDocument/2006/math">
                    <m:r>
                      <a:rPr lang="en-US" sz="2200" b="0" i="1" smtClean="0">
                        <a:latin typeface="Cambria Math" panose="02040503050406030204" pitchFamily="18" charset="0"/>
                      </a:rPr>
                      <m:t>𝑦</m:t>
                    </m:r>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ln</m:t>
                        </m:r>
                      </m:fName>
                      <m:e>
                        <m:r>
                          <a:rPr lang="en-US" sz="2200" b="0" i="1" smtClean="0">
                            <a:latin typeface="Cambria Math" panose="02040503050406030204" pitchFamily="18" charset="0"/>
                          </a:rPr>
                          <m:t>3=</m:t>
                        </m:r>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ln</m:t>
                            </m:r>
                          </m:fName>
                          <m:e>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4</m:t>
                                    </m:r>
                                    <m:r>
                                      <a:rPr lang="en-US" sz="2200" b="0" i="1" smtClean="0">
                                        <a:latin typeface="Cambria Math" panose="02040503050406030204" pitchFamily="18" charset="0"/>
                                      </a:rPr>
                                      <m:t>𝑥</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−5</m:t>
                                </m:r>
                                <m:r>
                                  <a:rPr lang="en-US" sz="2200" b="0" i="1" smtClean="0">
                                    <a:latin typeface="Cambria Math" panose="02040503050406030204" pitchFamily="18" charset="0"/>
                                  </a:rPr>
                                  <m:t>𝑥</m:t>
                                </m:r>
                                <m:r>
                                  <a:rPr lang="en-US" sz="2200" b="0" i="1" smtClean="0">
                                    <a:latin typeface="Cambria Math" panose="02040503050406030204" pitchFamily="18" charset="0"/>
                                  </a:rPr>
                                  <m:t>+1</m:t>
                                </m:r>
                              </m:e>
                            </m:d>
                          </m:e>
                        </m:func>
                      </m:e>
                    </m:func>
                  </m:oMath>
                </a14:m>
                <a:r>
                  <a:rPr lang="en-US" sz="2200" dirty="0"/>
                  <a:t>    </a:t>
                </a:r>
              </a:p>
              <a:p>
                <a:pPr marL="0" indent="0">
                  <a:buNone/>
                </a:pPr>
                <a:r>
                  <a:rPr lang="en-US" sz="2200" dirty="0"/>
                  <a:t>Multiply both sides by </a:t>
                </a:r>
                <a14:m>
                  <m:oMath xmlns:m="http://schemas.openxmlformats.org/officeDocument/2006/math">
                    <m:f>
                      <m:fPr>
                        <m:ctrlPr>
                          <a:rPr lang="en-US" sz="2200" i="1" smtClean="0">
                            <a:latin typeface="Cambria Math" panose="02040503050406030204" pitchFamily="18" charset="0"/>
                          </a:rPr>
                        </m:ctrlPr>
                      </m:fPr>
                      <m:num>
                        <m:r>
                          <a:rPr lang="en-US" sz="2200" b="0" i="1" smtClean="0">
                            <a:latin typeface="Cambria Math" panose="02040503050406030204" pitchFamily="18" charset="0"/>
                          </a:rPr>
                          <m:t>1</m:t>
                        </m:r>
                      </m:num>
                      <m:den>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ln</m:t>
                            </m:r>
                          </m:fName>
                          <m:e>
                            <m:r>
                              <a:rPr lang="en-US" sz="2200" b="0" i="1" smtClean="0">
                                <a:latin typeface="Cambria Math" panose="02040503050406030204" pitchFamily="18" charset="0"/>
                              </a:rPr>
                              <m:t>3</m:t>
                            </m:r>
                          </m:e>
                        </m:func>
                      </m:den>
                    </m:f>
                  </m:oMath>
                </a14:m>
                <a:r>
                  <a:rPr lang="en-US" sz="2200" dirty="0"/>
                  <a:t>   </a:t>
                </a:r>
              </a:p>
              <a:p>
                <a:pPr marL="0" indent="0">
                  <a:buNone/>
                </a:pPr>
                <a14:m>
                  <m:oMath xmlns:m="http://schemas.openxmlformats.org/officeDocument/2006/math">
                    <m:r>
                      <a:rPr lang="en-US" sz="2200" b="0" i="1" smtClean="0">
                        <a:latin typeface="Cambria Math" panose="02040503050406030204" pitchFamily="18" charset="0"/>
                      </a:rPr>
                      <m:t>𝑦</m:t>
                    </m:r>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ln</m:t>
                                </m:r>
                              </m:fName>
                              <m:e>
                                <m:r>
                                  <a:rPr lang="en-US" sz="2200" b="0" i="1" smtClean="0">
                                    <a:latin typeface="Cambria Math" panose="02040503050406030204" pitchFamily="18" charset="0"/>
                                  </a:rPr>
                                  <m:t>3</m:t>
                                </m:r>
                              </m:e>
                            </m:func>
                          </m:den>
                        </m:f>
                      </m:e>
                    </m:d>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ln</m:t>
                        </m:r>
                      </m:fName>
                      <m:e>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4</m:t>
                                </m:r>
                                <m:r>
                                  <a:rPr lang="en-US" sz="2200" b="0" i="1" smtClean="0">
                                    <a:latin typeface="Cambria Math" panose="02040503050406030204" pitchFamily="18" charset="0"/>
                                  </a:rPr>
                                  <m:t>𝑥</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−5</m:t>
                            </m:r>
                            <m:r>
                              <a:rPr lang="en-US" sz="2200" b="0" i="1" smtClean="0">
                                <a:latin typeface="Cambria Math" panose="02040503050406030204" pitchFamily="18" charset="0"/>
                              </a:rPr>
                              <m:t>𝑥</m:t>
                            </m:r>
                            <m:r>
                              <a:rPr lang="en-US" sz="2200" b="0" i="1" smtClean="0">
                                <a:latin typeface="Cambria Math" panose="02040503050406030204" pitchFamily="18" charset="0"/>
                              </a:rPr>
                              <m:t>+1</m:t>
                            </m:r>
                          </m:e>
                        </m:d>
                      </m:e>
                    </m:func>
                  </m:oMath>
                </a14:m>
                <a:r>
                  <a:rPr lang="en-US" sz="2200" dirty="0"/>
                  <a:t>      </a:t>
                </a:r>
              </a:p>
              <a:p>
                <a:pPr marL="0" indent="0">
                  <a:buNone/>
                </a:pP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𝑦</m:t>
                        </m:r>
                      </m:e>
                      <m:sup>
                        <m:r>
                          <a:rPr lang="en-US" sz="2200" b="0" i="1" smtClean="0">
                            <a:latin typeface="Cambria Math" panose="02040503050406030204" pitchFamily="18" charset="0"/>
                          </a:rPr>
                          <m:t>′</m:t>
                        </m:r>
                      </m:sup>
                    </m:sSup>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ln</m:t>
                                </m:r>
                              </m:fName>
                              <m:e>
                                <m:r>
                                  <a:rPr lang="en-US" sz="2200" b="0" i="1" smtClean="0">
                                    <a:latin typeface="Cambria Math" panose="02040503050406030204" pitchFamily="18" charset="0"/>
                                  </a:rPr>
                                  <m:t>3</m:t>
                                </m:r>
                              </m:e>
                            </m:func>
                          </m:den>
                        </m:f>
                      </m:e>
                    </m:d>
                    <m:d>
                      <m:dPr>
                        <m:ctrlPr>
                          <a:rPr lang="en-US" sz="2200" b="0" i="1" smtClean="0">
                            <a:latin typeface="Cambria Math" panose="02040503050406030204" pitchFamily="18" charset="0"/>
                          </a:rPr>
                        </m:ctrlPr>
                      </m:dPr>
                      <m:e>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4</m:t>
                                </m:r>
                                <m:r>
                                  <a:rPr lang="en-US" sz="2200" b="0" i="1" smtClean="0">
                                    <a:latin typeface="Cambria Math" panose="02040503050406030204" pitchFamily="18" charset="0"/>
                                  </a:rPr>
                                  <m:t>𝑥</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−5</m:t>
                            </m:r>
                            <m:r>
                              <a:rPr lang="en-US" sz="2200" b="0" i="1" smtClean="0">
                                <a:latin typeface="Cambria Math" panose="02040503050406030204" pitchFamily="18" charset="0"/>
                              </a:rPr>
                              <m:t>𝑥</m:t>
                            </m:r>
                            <m:r>
                              <a:rPr lang="en-US" sz="2200" b="0" i="1" smtClean="0">
                                <a:latin typeface="Cambria Math" panose="02040503050406030204" pitchFamily="18" charset="0"/>
                              </a:rPr>
                              <m:t>+1</m:t>
                            </m:r>
                          </m:den>
                        </m:f>
                      </m:e>
                    </m:d>
                    <m:d>
                      <m:dPr>
                        <m:ctrlPr>
                          <a:rPr lang="en-US" sz="2200" b="0" i="1" smtClean="0">
                            <a:latin typeface="Cambria Math" panose="02040503050406030204" pitchFamily="18" charset="0"/>
                          </a:rPr>
                        </m:ctrlPr>
                      </m:dPr>
                      <m:e>
                        <m:r>
                          <a:rPr lang="en-US" sz="2200" b="0" i="1" smtClean="0">
                            <a:latin typeface="Cambria Math" panose="02040503050406030204" pitchFamily="18" charset="0"/>
                          </a:rPr>
                          <m:t>8</m:t>
                        </m:r>
                        <m:r>
                          <a:rPr lang="en-US" sz="2200" b="0" i="1" smtClean="0">
                            <a:latin typeface="Cambria Math" panose="02040503050406030204" pitchFamily="18" charset="0"/>
                          </a:rPr>
                          <m:t>𝑥</m:t>
                        </m:r>
                        <m:r>
                          <a:rPr lang="en-US" sz="2200" b="0" i="1" smtClean="0">
                            <a:latin typeface="Cambria Math" panose="02040503050406030204" pitchFamily="18" charset="0"/>
                          </a:rPr>
                          <m:t>−5</m:t>
                        </m:r>
                      </m:e>
                    </m:d>
                  </m:oMath>
                </a14:m>
                <a:r>
                  <a:rPr lang="en-US" sz="2200" dirty="0"/>
                  <a:t>   </a:t>
                </a:r>
              </a:p>
              <a:p>
                <a:pPr marL="0" indent="0">
                  <a:buNone/>
                </a:pP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𝑦</m:t>
                        </m:r>
                      </m:e>
                      <m:sup>
                        <m:r>
                          <a:rPr lang="en-US" sz="2200" b="0" i="1" smtClean="0">
                            <a:latin typeface="Cambria Math" panose="02040503050406030204" pitchFamily="18" charset="0"/>
                          </a:rPr>
                          <m:t>′</m:t>
                        </m:r>
                      </m:sup>
                    </m:sSup>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8</m:t>
                        </m:r>
                        <m:r>
                          <a:rPr lang="en-US" sz="2200" b="0" i="1" smtClean="0">
                            <a:latin typeface="Cambria Math" panose="02040503050406030204" pitchFamily="18" charset="0"/>
                          </a:rPr>
                          <m:t>𝑥</m:t>
                        </m:r>
                        <m:r>
                          <a:rPr lang="en-US" sz="2200" b="0" i="1" smtClean="0">
                            <a:latin typeface="Cambria Math" panose="02040503050406030204" pitchFamily="18" charset="0"/>
                          </a:rPr>
                          <m:t>−5</m:t>
                        </m:r>
                      </m:num>
                      <m:den>
                        <m:d>
                          <m:dPr>
                            <m:ctrlPr>
                              <a:rPr lang="en-US" sz="2200" b="0" i="1" smtClean="0">
                                <a:latin typeface="Cambria Math" panose="02040503050406030204" pitchFamily="18" charset="0"/>
                              </a:rPr>
                            </m:ctrlPr>
                          </m:dPr>
                          <m:e>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ln</m:t>
                                </m:r>
                              </m:fName>
                              <m:e>
                                <m:r>
                                  <a:rPr lang="en-US" sz="2200" b="0" i="1" smtClean="0">
                                    <a:latin typeface="Cambria Math" panose="02040503050406030204" pitchFamily="18" charset="0"/>
                                  </a:rPr>
                                  <m:t>3</m:t>
                                </m:r>
                              </m:e>
                            </m:func>
                          </m:e>
                        </m:d>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4</m:t>
                                </m:r>
                                <m:r>
                                  <a:rPr lang="en-US" sz="2200" b="0" i="1" smtClean="0">
                                    <a:latin typeface="Cambria Math" panose="02040503050406030204" pitchFamily="18" charset="0"/>
                                  </a:rPr>
                                  <m:t>𝑥</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−5</m:t>
                            </m:r>
                            <m:r>
                              <a:rPr lang="en-US" sz="2200" b="0" i="1" smtClean="0">
                                <a:latin typeface="Cambria Math" panose="02040503050406030204" pitchFamily="18" charset="0"/>
                              </a:rPr>
                              <m:t>𝑥</m:t>
                            </m:r>
                            <m:r>
                              <a:rPr lang="en-US" sz="2200" b="0" i="1" smtClean="0">
                                <a:latin typeface="Cambria Math" panose="02040503050406030204" pitchFamily="18" charset="0"/>
                              </a:rPr>
                              <m:t>+1</m:t>
                            </m:r>
                          </m:e>
                        </m:d>
                      </m:den>
                    </m:f>
                  </m:oMath>
                </a14:m>
                <a:r>
                  <a:rPr lang="en-US" sz="2200" dirty="0"/>
                  <a:t>     </a:t>
                </a:r>
              </a:p>
              <a:p>
                <a:pPr marL="0" indent="0">
                  <a:buNone/>
                </a:pPr>
                <a:endParaRPr lang="en-US" sz="2200" dirty="0"/>
              </a:p>
              <a:p>
                <a:pPr marL="0" indent="0">
                  <a:buNone/>
                </a:pPr>
                <a:endParaRPr lang="en-US" dirty="0"/>
              </a:p>
            </p:txBody>
          </p:sp>
        </mc:Choice>
        <mc:Fallback>
          <p:sp>
            <p:nvSpPr>
              <p:cNvPr id="3" name="Content Placeholder 2">
                <a:extLst>
                  <a:ext uri="{FF2B5EF4-FFF2-40B4-BE49-F238E27FC236}">
                    <a16:creationId xmlns:a16="http://schemas.microsoft.com/office/drawing/2014/main" id="{E09AAE76-078E-476B-9505-A4ECB34CAF29}"/>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2252641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9343D-EE32-4B6E-98FD-FB2188325DB3}"/>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CF7F54-9EC4-4FA0-A42D-5E7B5E85E606}"/>
                  </a:ext>
                </a:extLst>
              </p:cNvPr>
              <p:cNvSpPr>
                <a:spLocks noGrp="1"/>
              </p:cNvSpPr>
              <p:nvPr>
                <p:ph idx="1"/>
              </p:nvPr>
            </p:nvSpPr>
            <p:spPr/>
            <p:txBody>
              <a:bodyPr/>
              <a:lstStyle/>
              <a:p>
                <a:pPr marL="0" indent="0">
                  <a:buNone/>
                </a:pPr>
                <a:r>
                  <a:rPr lang="en-US" dirty="0"/>
                  <a:t>If we have a power with x in both the base of the exponent and in the exponent itself, we can determine the derivative by taking the natural logarithm (i.e., ln) of both sides, then using previously learned rules of derivatives such as implicit differentiation and the power rule, among others, to isolate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oMath>
                </a14:m>
                <a:r>
                  <a:rPr lang="en-US" dirty="0"/>
                  <a:t> and thus determine the derivative.</a:t>
                </a:r>
              </a:p>
            </p:txBody>
          </p:sp>
        </mc:Choice>
        <mc:Fallback xmlns="">
          <p:sp>
            <p:nvSpPr>
              <p:cNvPr id="3" name="Content Placeholder 2">
                <a:extLst>
                  <a:ext uri="{FF2B5EF4-FFF2-40B4-BE49-F238E27FC236}">
                    <a16:creationId xmlns:a16="http://schemas.microsoft.com/office/drawing/2014/main" id="{31CF7F54-9EC4-4FA0-A42D-5E7B5E85E60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157639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B7AC7-C115-4417-B823-4C46669B0493}"/>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32B7F0-DC71-4D08-928E-AE0BEC8FA4D8}"/>
                  </a:ext>
                </a:extLst>
              </p:cNvPr>
              <p:cNvSpPr>
                <a:spLocks noGrp="1"/>
              </p:cNvSpPr>
              <p:nvPr>
                <p:ph idx="1"/>
              </p:nvPr>
            </p:nvSpPr>
            <p:spPr/>
            <p:txBody>
              <a:bodyPr/>
              <a:lstStyle/>
              <a:p>
                <a:pPr marL="0" indent="0">
                  <a:buNone/>
                </a:pPr>
                <a:r>
                  <a:rPr lang="en-US" dirty="0"/>
                  <a:t>Determine the derivative with respect to x of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𝑥</m:t>
                        </m:r>
                      </m:sup>
                    </m:sSup>
                  </m:oMath>
                </a14:m>
                <a:endParaRPr lang="en-US" dirty="0"/>
              </a:p>
            </p:txBody>
          </p:sp>
        </mc:Choice>
        <mc:Fallback xmlns="">
          <p:sp>
            <p:nvSpPr>
              <p:cNvPr id="3" name="Content Placeholder 2">
                <a:extLst>
                  <a:ext uri="{FF2B5EF4-FFF2-40B4-BE49-F238E27FC236}">
                    <a16:creationId xmlns:a16="http://schemas.microsoft.com/office/drawing/2014/main" id="{F332B7F0-DC71-4D08-928E-AE0BEC8FA4D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334243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B7AC7-C115-4417-B823-4C46669B049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32B7F0-DC71-4D08-928E-AE0BEC8FA4D8}"/>
                  </a:ext>
                </a:extLst>
              </p:cNvPr>
              <p:cNvSpPr>
                <a:spLocks noGrp="1"/>
              </p:cNvSpPr>
              <p:nvPr>
                <p:ph idx="1"/>
              </p:nvPr>
            </p:nvSpPr>
            <p:spPr/>
            <p:txBody>
              <a:bodyPr>
                <a:normAutofit/>
              </a:bodyPr>
              <a:lstStyle/>
              <a:p>
                <a:pPr marL="0" indent="0">
                  <a:buNone/>
                </a:pPr>
                <a:r>
                  <a:rPr lang="en-US" dirty="0"/>
                  <a:t>Determine the derivative with respect to x of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𝑥</m:t>
                        </m:r>
                      </m:sup>
                    </m:sSup>
                  </m:oMath>
                </a14:m>
                <a:endParaRPr lang="en-US" dirty="0"/>
              </a:p>
              <a:p>
                <a:pPr marL="0" indent="0">
                  <a:buNone/>
                </a:pPr>
                <a:r>
                  <a:rPr lang="en-US" dirty="0"/>
                  <a:t>Solution</a:t>
                </a:r>
              </a:p>
              <a:p>
                <a:pPr marL="0" indent="0">
                  <a:buNone/>
                </a:pPr>
                <a:r>
                  <a:rPr lang="en-US" sz="2000" dirty="0"/>
                  <a:t>Take the natural logarithm of both sides</a:t>
                </a:r>
              </a:p>
              <a:p>
                <a:pPr marL="0" indent="0">
                  <a:buNone/>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r>
                          <a:rPr lang="en-US" sz="2000" b="0" i="1" smtClean="0">
                            <a:latin typeface="Cambria Math" panose="02040503050406030204" pitchFamily="18" charset="0"/>
                          </a:rPr>
                          <m:t>𝑦</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𝑥</m:t>
                                </m:r>
                              </m:sup>
                            </m:sSup>
                          </m:e>
                        </m:func>
                      </m:e>
                    </m:func>
                  </m:oMath>
                </a14:m>
                <a:r>
                  <a:rPr lang="en-US" sz="2000" dirty="0"/>
                  <a:t>   </a:t>
                </a:r>
              </a:p>
              <a:p>
                <a:pPr marL="0" indent="0">
                  <a:buNone/>
                </a:pPr>
                <a:r>
                  <a:rPr lang="en-US" sz="2000" dirty="0"/>
                  <a:t>Bring the exponent in front</a:t>
                </a:r>
              </a:p>
              <a:p>
                <a:pPr marL="0" indent="0">
                  <a:buNone/>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r>
                          <a:rPr lang="en-US" sz="2000" b="0" i="1" smtClean="0">
                            <a:latin typeface="Cambria Math" panose="02040503050406030204" pitchFamily="18" charset="0"/>
                          </a:rPr>
                          <m:t>𝑦</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a:rPr lang="en-US" sz="2000" b="0" i="1" smtClean="0">
                                <a:latin typeface="Cambria Math" panose="02040503050406030204" pitchFamily="18" charset="0"/>
                              </a:rPr>
                              <m:t>𝑥</m:t>
                            </m:r>
                            <m:r>
                              <m:rPr>
                                <m:sty m:val="p"/>
                              </m:rPr>
                              <a:rPr lang="en-US" sz="2000" b="0" i="0" smtClean="0">
                                <a:latin typeface="Cambria Math" panose="02040503050406030204" pitchFamily="18" charset="0"/>
                              </a:rPr>
                              <m:t>ln</m:t>
                            </m:r>
                          </m:fName>
                          <m:e>
                            <m:r>
                              <a:rPr lang="en-US" sz="2000" b="0" i="1" smtClean="0">
                                <a:latin typeface="Cambria Math" panose="02040503050406030204" pitchFamily="18" charset="0"/>
                              </a:rPr>
                              <m:t>𝑥</m:t>
                            </m:r>
                          </m:e>
                        </m:func>
                      </m:e>
                    </m:func>
                  </m:oMath>
                </a14:m>
                <a:r>
                  <a:rPr lang="en-US" sz="2000" dirty="0"/>
                  <a:t>    </a:t>
                </a:r>
              </a:p>
              <a:p>
                <a:pPr marL="0" indent="0">
                  <a:buNone/>
                </a:pPr>
                <a:r>
                  <a:rPr lang="en-US" sz="2000" dirty="0"/>
                  <a:t>Differentiate. You will need implicit differentiation on the left and the product rule on the right.</a:t>
                </a:r>
              </a:p>
              <a:p>
                <a:pPr marL="0" indent="0">
                  <a:buNone/>
                </a:pPr>
                <a14:m>
                  <m:oMath xmlns:m="http://schemas.openxmlformats.org/officeDocument/2006/math">
                    <m:d>
                      <m:dPr>
                        <m:ctrlPr>
                          <a:rPr lang="en-US" sz="2000" i="1" smtClean="0">
                            <a:latin typeface="Cambria Math" panose="02040503050406030204" pitchFamily="18" charset="0"/>
                          </a:rPr>
                        </m:ctrlPr>
                      </m:dPr>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𝑦</m:t>
                            </m:r>
                          </m:den>
                        </m:f>
                      </m:e>
                    </m:d>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𝑑𝑦</m:t>
                        </m:r>
                      </m:num>
                      <m:den>
                        <m:r>
                          <a:rPr lang="en-US" sz="2000" b="0" i="1" smtClean="0">
                            <a:latin typeface="Cambria Math" panose="02040503050406030204" pitchFamily="18" charset="0"/>
                          </a:rPr>
                          <m:t>𝑑𝑥</m:t>
                        </m:r>
                      </m:den>
                    </m:f>
                    <m:r>
                      <a:rPr lang="en-US" sz="2000" b="0" i="1" smtClean="0">
                        <a:latin typeface="Cambria Math" panose="02040503050406030204" pitchFamily="18" charset="0"/>
                      </a:rPr>
                      <m:t>=1</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𝑥</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𝑥</m:t>
                                </m:r>
                              </m:den>
                            </m:f>
                          </m:e>
                        </m:d>
                      </m:e>
                    </m:func>
                  </m:oMath>
                </a14:m>
                <a:r>
                  <a:rPr lang="en-US" sz="2000" dirty="0"/>
                  <a:t>     </a:t>
                </a:r>
              </a:p>
              <a:p>
                <a:pPr marL="0" indent="0">
                  <a:buNone/>
                </a:pPr>
                <a14:m>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𝑦</m:t>
                            </m:r>
                          </m:den>
                        </m:f>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r>
                          <a:rPr lang="en-US" b="0" i="1" smtClean="0">
                            <a:latin typeface="Cambria Math" panose="02040503050406030204" pitchFamily="18" charset="0"/>
                          </a:rPr>
                          <m:t>𝑥</m:t>
                        </m:r>
                        <m:r>
                          <a:rPr lang="en-US" b="0" i="1" smtClean="0">
                            <a:latin typeface="Cambria Math" panose="02040503050406030204" pitchFamily="18" charset="0"/>
                          </a:rPr>
                          <m:t>+1</m:t>
                        </m:r>
                      </m:e>
                    </m:func>
                  </m:oMath>
                </a14:m>
                <a:r>
                  <a:rPr lang="en-US" dirty="0"/>
                  <a:t>    </a:t>
                </a:r>
              </a:p>
            </p:txBody>
          </p:sp>
        </mc:Choice>
        <mc:Fallback xmlns="">
          <p:sp>
            <p:nvSpPr>
              <p:cNvPr id="3" name="Content Placeholder 2">
                <a:extLst>
                  <a:ext uri="{FF2B5EF4-FFF2-40B4-BE49-F238E27FC236}">
                    <a16:creationId xmlns:a16="http://schemas.microsoft.com/office/drawing/2014/main" id="{F332B7F0-DC71-4D08-928E-AE0BEC8FA4D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816294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B7AC7-C115-4417-B823-4C46669B049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32B7F0-DC71-4D08-928E-AE0BEC8FA4D8}"/>
                  </a:ext>
                </a:extLst>
              </p:cNvPr>
              <p:cNvSpPr>
                <a:spLocks noGrp="1"/>
              </p:cNvSpPr>
              <p:nvPr>
                <p:ph idx="1"/>
              </p:nvPr>
            </p:nvSpPr>
            <p:spPr/>
            <p:txBody>
              <a:bodyPr>
                <a:normAutofit/>
              </a:bodyPr>
              <a:lstStyle/>
              <a:p>
                <a:pPr marL="0" indent="0">
                  <a:buNone/>
                </a:pPr>
                <a:r>
                  <a:rPr lang="en-US" dirty="0"/>
                  <a:t>Determine the derivative with respect to x of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𝑥</m:t>
                        </m:r>
                      </m:sup>
                    </m:sSup>
                  </m:oMath>
                </a14:m>
                <a:endParaRPr lang="en-US" dirty="0"/>
              </a:p>
              <a:p>
                <a:pPr marL="0" indent="0">
                  <a:buNone/>
                </a:pPr>
                <a:r>
                  <a:rPr lang="en-US" dirty="0"/>
                  <a:t>Solution</a:t>
                </a:r>
              </a:p>
              <a:p>
                <a:pPr marL="0" indent="0">
                  <a:buNone/>
                </a:pPr>
                <a14:m>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𝑦</m:t>
                            </m:r>
                          </m:den>
                        </m:f>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r>
                          <a:rPr lang="en-US" b="0" i="1" smtClean="0">
                            <a:latin typeface="Cambria Math" panose="02040503050406030204" pitchFamily="18" charset="0"/>
                          </a:rPr>
                          <m:t>𝑥</m:t>
                        </m:r>
                        <m:r>
                          <a:rPr lang="en-US" b="0" i="1" smtClean="0">
                            <a:latin typeface="Cambria Math" panose="02040503050406030204" pitchFamily="18" charset="0"/>
                          </a:rPr>
                          <m:t>+1</m:t>
                        </m:r>
                      </m:e>
                    </m:func>
                  </m:oMath>
                </a14:m>
                <a:r>
                  <a:rPr lang="en-US" dirty="0"/>
                  <a:t>    </a:t>
                </a:r>
              </a:p>
            </p:txBody>
          </p:sp>
        </mc:Choice>
        <mc:Fallback xmlns="">
          <p:sp>
            <p:nvSpPr>
              <p:cNvPr id="3" name="Content Placeholder 2">
                <a:extLst>
                  <a:ext uri="{FF2B5EF4-FFF2-40B4-BE49-F238E27FC236}">
                    <a16:creationId xmlns:a16="http://schemas.microsoft.com/office/drawing/2014/main" id="{F332B7F0-DC71-4D08-928E-AE0BEC8FA4D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160579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B7AC7-C115-4417-B823-4C46669B049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32B7F0-DC71-4D08-928E-AE0BEC8FA4D8}"/>
                  </a:ext>
                </a:extLst>
              </p:cNvPr>
              <p:cNvSpPr>
                <a:spLocks noGrp="1"/>
              </p:cNvSpPr>
              <p:nvPr>
                <p:ph idx="1"/>
              </p:nvPr>
            </p:nvSpPr>
            <p:spPr/>
            <p:txBody>
              <a:bodyPr>
                <a:normAutofit/>
              </a:bodyPr>
              <a:lstStyle/>
              <a:p>
                <a:pPr marL="0" indent="0">
                  <a:buNone/>
                </a:pPr>
                <a:r>
                  <a:rPr lang="en-US" dirty="0"/>
                  <a:t>Determine the derivative with respect to x of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𝑥</m:t>
                        </m:r>
                      </m:sup>
                    </m:sSup>
                  </m:oMath>
                </a14:m>
                <a:endParaRPr lang="en-US" dirty="0"/>
              </a:p>
              <a:p>
                <a:pPr marL="0" indent="0">
                  <a:buNone/>
                </a:pPr>
                <a:r>
                  <a:rPr lang="en-US" dirty="0"/>
                  <a:t>Solution</a:t>
                </a:r>
              </a:p>
              <a:p>
                <a:pPr marL="0" indent="0">
                  <a:buNone/>
                </a:pPr>
                <a14:m>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𝑦</m:t>
                            </m:r>
                          </m:den>
                        </m:f>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r>
                          <a:rPr lang="en-US" b="0" i="1" smtClean="0">
                            <a:latin typeface="Cambria Math" panose="02040503050406030204" pitchFamily="18" charset="0"/>
                          </a:rPr>
                          <m:t>𝑥</m:t>
                        </m:r>
                        <m:r>
                          <a:rPr lang="en-US" b="0" i="1" smtClean="0">
                            <a:latin typeface="Cambria Math" panose="02040503050406030204" pitchFamily="18" charset="0"/>
                          </a:rPr>
                          <m:t>+1</m:t>
                        </m:r>
                      </m:e>
                    </m:func>
                  </m:oMath>
                </a14:m>
                <a:r>
                  <a:rPr lang="en-US" dirty="0"/>
                  <a:t>    </a:t>
                </a:r>
              </a:p>
              <a:p>
                <a:pPr marL="0" indent="0">
                  <a:buNone/>
                </a:pPr>
                <a:r>
                  <a:rPr lang="en-US" dirty="0"/>
                  <a:t>Multiply both sides by y</a:t>
                </a:r>
              </a:p>
              <a:p>
                <a:pPr marL="0" indent="0">
                  <a:buNone/>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𝑦</m:t>
                    </m:r>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r>
                              <a:rPr lang="en-US" b="0" i="1" smtClean="0">
                                <a:latin typeface="Cambria Math" panose="02040503050406030204" pitchFamily="18" charset="0"/>
                              </a:rPr>
                              <m:t>𝑥</m:t>
                            </m:r>
                            <m:r>
                              <a:rPr lang="en-US" b="0" i="1" smtClean="0">
                                <a:latin typeface="Cambria Math" panose="02040503050406030204" pitchFamily="18" charset="0"/>
                              </a:rPr>
                              <m:t>+1</m:t>
                            </m:r>
                          </m:e>
                        </m:func>
                      </m:e>
                    </m:d>
                  </m:oMath>
                </a14:m>
                <a:r>
                  <a:rPr lang="en-US" dirty="0"/>
                  <a:t>     </a:t>
                </a:r>
              </a:p>
              <a:p>
                <a:pPr marL="0" indent="0">
                  <a:buNone/>
                </a:pPr>
                <a:r>
                  <a:rPr lang="en-US" dirty="0"/>
                  <a:t>Sub in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𝑥</m:t>
                        </m:r>
                      </m:sup>
                    </m:sSup>
                  </m:oMath>
                </a14:m>
                <a:r>
                  <a:rPr lang="en-US" dirty="0"/>
                  <a:t> for </a:t>
                </a:r>
                <a14:m>
                  <m:oMath xmlns:m="http://schemas.openxmlformats.org/officeDocument/2006/math">
                    <m:r>
                      <a:rPr lang="en-US" b="0" i="1" smtClean="0">
                        <a:latin typeface="Cambria Math" panose="02040503050406030204" pitchFamily="18" charset="0"/>
                      </a:rPr>
                      <m:t>𝑦</m:t>
                    </m:r>
                  </m:oMath>
                </a14:m>
                <a:endParaRPr lang="en-US" dirty="0"/>
              </a:p>
              <a:p>
                <a:pPr marL="0" indent="0">
                  <a:buNone/>
                </a:pPr>
                <a:r>
                  <a:rPr lang="en-US" dirty="0"/>
                  <a:t>Therefore,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𝑥</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r>
                          <a:rPr lang="en-US" b="0" i="1" smtClean="0">
                            <a:latin typeface="Cambria Math" panose="02040503050406030204" pitchFamily="18" charset="0"/>
                          </a:rPr>
                          <m:t>𝑥</m:t>
                        </m:r>
                        <m:r>
                          <a:rPr lang="en-US" b="0" i="1" smtClean="0">
                            <a:latin typeface="Cambria Math" panose="02040503050406030204" pitchFamily="18" charset="0"/>
                          </a:rPr>
                          <m:t>+1)</m:t>
                        </m:r>
                      </m:e>
                    </m:func>
                  </m:oMath>
                </a14:m>
                <a:r>
                  <a:rPr lang="en-US" dirty="0"/>
                  <a:t>     </a:t>
                </a:r>
              </a:p>
            </p:txBody>
          </p:sp>
        </mc:Choice>
        <mc:Fallback xmlns="">
          <p:sp>
            <p:nvSpPr>
              <p:cNvPr id="3" name="Content Placeholder 2">
                <a:extLst>
                  <a:ext uri="{FF2B5EF4-FFF2-40B4-BE49-F238E27FC236}">
                    <a16:creationId xmlns:a16="http://schemas.microsoft.com/office/drawing/2014/main" id="{F332B7F0-DC71-4D08-928E-AE0BEC8FA4D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119048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B7AC7-C115-4417-B823-4C46669B0493}"/>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32B7F0-DC71-4D08-928E-AE0BEC8FA4D8}"/>
                  </a:ext>
                </a:extLst>
              </p:cNvPr>
              <p:cNvSpPr>
                <a:spLocks noGrp="1"/>
              </p:cNvSpPr>
              <p:nvPr>
                <p:ph idx="1"/>
              </p:nvPr>
            </p:nvSpPr>
            <p:spPr/>
            <p:txBody>
              <a:bodyPr>
                <a:normAutofit/>
              </a:bodyPr>
              <a:lstStyle/>
              <a:p>
                <a:pPr marL="0" indent="0">
                  <a:buNone/>
                </a:pPr>
                <a:r>
                  <a:rPr lang="en-US" dirty="0"/>
                  <a:t>Determine the derivative with respect to x of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−2</m:t>
                        </m:r>
                        <m:r>
                          <a:rPr lang="en-US" b="0" i="1" smtClean="0">
                            <a:latin typeface="Cambria Math" panose="02040503050406030204" pitchFamily="18" charset="0"/>
                          </a:rPr>
                          <m:t>𝑥</m:t>
                        </m:r>
                      </m:sup>
                    </m:sSup>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F332B7F0-DC71-4D08-928E-AE0BEC8FA4D8}"/>
                  </a:ext>
                </a:extLst>
              </p:cNvPr>
              <p:cNvSpPr>
                <a:spLocks noGrp="1" noRot="1" noChangeAspect="1" noMove="1" noResize="1" noEditPoints="1" noAdjustHandles="1" noChangeArrowheads="1" noChangeShapeType="1" noTextEdit="1"/>
              </p:cNvSpPr>
              <p:nvPr>
                <p:ph idx="1"/>
              </p:nvPr>
            </p:nvSpPr>
            <p:spPr>
              <a:blipFill>
                <a:blip r:embed="rId2"/>
                <a:stretch>
                  <a:fillRect l="-1217" t="-1120"/>
                </a:stretch>
              </a:blipFill>
            </p:spPr>
            <p:txBody>
              <a:bodyPr/>
              <a:lstStyle/>
              <a:p>
                <a:r>
                  <a:rPr lang="en-US">
                    <a:noFill/>
                  </a:rPr>
                  <a:t> </a:t>
                </a:r>
              </a:p>
            </p:txBody>
          </p:sp>
        </mc:Fallback>
      </mc:AlternateContent>
    </p:spTree>
    <p:extLst>
      <p:ext uri="{BB962C8B-B14F-4D97-AF65-F5344CB8AC3E}">
        <p14:creationId xmlns:p14="http://schemas.microsoft.com/office/powerpoint/2010/main" val="2882588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B7AC7-C115-4417-B823-4C46669B049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32B7F0-DC71-4D08-928E-AE0BEC8FA4D8}"/>
                  </a:ext>
                </a:extLst>
              </p:cNvPr>
              <p:cNvSpPr>
                <a:spLocks noGrp="1"/>
              </p:cNvSpPr>
              <p:nvPr>
                <p:ph idx="1"/>
              </p:nvPr>
            </p:nvSpPr>
            <p:spPr/>
            <p:txBody>
              <a:bodyPr>
                <a:normAutofit/>
              </a:bodyPr>
              <a:lstStyle/>
              <a:p>
                <a:pPr marL="0" indent="0">
                  <a:buNone/>
                </a:pPr>
                <a:r>
                  <a:rPr lang="en-US" dirty="0"/>
                  <a:t>Determine the derivative with respect to x of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−2</m:t>
                        </m:r>
                        <m:r>
                          <a:rPr lang="en-US" b="0" i="1" smtClean="0">
                            <a:latin typeface="Cambria Math" panose="02040503050406030204" pitchFamily="18" charset="0"/>
                          </a:rPr>
                          <m:t>𝑥</m:t>
                        </m:r>
                      </m:sup>
                    </m:sSup>
                  </m:oMath>
                </a14:m>
                <a:endParaRPr lang="en-US" dirty="0"/>
              </a:p>
              <a:p>
                <a:pPr marL="0" indent="0">
                  <a:buNone/>
                </a:pPr>
                <a:r>
                  <a:rPr lang="en-US" dirty="0"/>
                  <a:t>Solution:</a:t>
                </a:r>
              </a:p>
              <a:p>
                <a:pPr marL="0" indent="0">
                  <a:buNone/>
                </a:pPr>
                <a:r>
                  <a:rPr lang="en-US" sz="2000" b="0" dirty="0"/>
                  <a:t>Take the ln of both sides  		       → 	</a:t>
                </a: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r>
                          <a:rPr lang="en-US" sz="2000" b="0" i="1" smtClean="0">
                            <a:latin typeface="Cambria Math" panose="02040503050406030204" pitchFamily="18" charset="0"/>
                          </a:rPr>
                          <m:t>𝑦</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(3</m:t>
                                </m:r>
                                <m:r>
                                  <a:rPr lang="en-US" sz="2000" b="0" i="1" smtClean="0">
                                    <a:latin typeface="Cambria Math" panose="02040503050406030204" pitchFamily="18" charset="0"/>
                                  </a:rPr>
                                  <m:t>𝑥</m:t>
                                </m:r>
                                <m:r>
                                  <a:rPr lang="en-US" sz="2000" b="0" i="1" smtClean="0">
                                    <a:latin typeface="Cambria Math" panose="02040503050406030204" pitchFamily="18" charset="0"/>
                                  </a:rPr>
                                  <m:t>+4)</m:t>
                                </m:r>
                              </m:e>
                              <m: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4</m:t>
                                    </m:r>
                                  </m:sup>
                                </m:sSup>
                                <m:r>
                                  <a:rPr lang="en-US" sz="2000" b="0" i="1" smtClean="0">
                                    <a:latin typeface="Cambria Math" panose="02040503050406030204" pitchFamily="18" charset="0"/>
                                  </a:rPr>
                                  <m:t>−2</m:t>
                                </m:r>
                                <m:r>
                                  <a:rPr lang="en-US" sz="2000" b="0" i="1" smtClean="0">
                                    <a:latin typeface="Cambria Math" panose="02040503050406030204" pitchFamily="18" charset="0"/>
                                  </a:rPr>
                                  <m:t>𝑥</m:t>
                                </m:r>
                              </m:sup>
                            </m:sSup>
                          </m:e>
                        </m:func>
                      </m:e>
                    </m:func>
                  </m:oMath>
                </a14:m>
                <a:r>
                  <a:rPr lang="en-US" sz="2000" dirty="0"/>
                  <a:t>   </a:t>
                </a:r>
              </a:p>
              <a:p>
                <a:pPr marL="0" indent="0">
                  <a:buNone/>
                </a:pPr>
                <a:r>
                  <a:rPr lang="en-US" sz="2000" b="0" dirty="0"/>
                  <a:t>Bring the exponent in front (log rules)   →	</a:t>
                </a: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r>
                          <a:rPr lang="en-US" sz="2000" b="0" i="1" smtClean="0">
                            <a:latin typeface="Cambria Math" panose="02040503050406030204" pitchFamily="18" charset="0"/>
                          </a:rPr>
                          <m:t>𝑦</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4</m:t>
                                </m:r>
                              </m:sup>
                            </m:sSup>
                            <m:r>
                              <a:rPr lang="en-US" sz="2000" b="0" i="1" smtClean="0">
                                <a:latin typeface="Cambria Math" panose="02040503050406030204" pitchFamily="18" charset="0"/>
                              </a:rPr>
                              <m:t>−2</m:t>
                            </m:r>
                            <m:r>
                              <a:rPr lang="en-US" sz="2000" b="0" i="1" smtClean="0">
                                <a:latin typeface="Cambria Math" panose="02040503050406030204" pitchFamily="18" charset="0"/>
                              </a:rPr>
                              <m:t>𝑥</m:t>
                            </m:r>
                          </m:e>
                        </m:d>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r>
                              <a:rPr lang="en-US" sz="2000" b="0" i="1" smtClean="0">
                                <a:latin typeface="Cambria Math" panose="02040503050406030204" pitchFamily="18" charset="0"/>
                              </a:rPr>
                              <m:t>(3</m:t>
                            </m:r>
                            <m:r>
                              <a:rPr lang="en-US" sz="2000" b="0" i="1" smtClean="0">
                                <a:latin typeface="Cambria Math" panose="02040503050406030204" pitchFamily="18" charset="0"/>
                              </a:rPr>
                              <m:t>𝑥</m:t>
                            </m:r>
                            <m:r>
                              <a:rPr lang="en-US" sz="2000" b="0" i="1" smtClean="0">
                                <a:latin typeface="Cambria Math" panose="02040503050406030204" pitchFamily="18" charset="0"/>
                              </a:rPr>
                              <m:t>+4)</m:t>
                            </m:r>
                          </m:e>
                        </m:func>
                      </m:e>
                    </m:func>
                  </m:oMath>
                </a14:m>
                <a:r>
                  <a:rPr lang="en-US" sz="2000" dirty="0"/>
                  <a:t>    </a:t>
                </a:r>
              </a:p>
              <a:p>
                <a:pPr marL="0" indent="0">
                  <a:buNone/>
                </a:pPr>
                <a:r>
                  <a:rPr lang="en-US" sz="2000" dirty="0"/>
                  <a:t>Implicit D, product rule, chain rule, </a:t>
                </a:r>
                <a:r>
                  <a:rPr lang="en-US" sz="2000" dirty="0" err="1"/>
                  <a:t>etc</a:t>
                </a:r>
                <a:r>
                  <a:rPr lang="en-US" sz="2000" dirty="0"/>
                  <a:t>  → 	</a:t>
                </a:r>
                <a14:m>
                  <m:oMath xmlns:m="http://schemas.openxmlformats.org/officeDocument/2006/math">
                    <m:d>
                      <m:dPr>
                        <m:ctrlPr>
                          <a:rPr lang="en-US" sz="2000" i="1" smtClean="0">
                            <a:latin typeface="Cambria Math" panose="02040503050406030204" pitchFamily="18" charset="0"/>
                          </a:rPr>
                        </m:ctrlPr>
                      </m:dPr>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𝑦</m:t>
                            </m:r>
                          </m:den>
                        </m:f>
                      </m:e>
                    </m:d>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𝑦</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4</m:t>
                            </m:r>
                            <m:r>
                              <a:rPr lang="en-US" sz="2000" b="0" i="1" smtClean="0">
                                <a:latin typeface="Cambria Math" panose="02040503050406030204" pitchFamily="18" charset="0"/>
                              </a:rPr>
                              <m:t>𝑥</m:t>
                            </m:r>
                          </m:e>
                          <m:sup>
                            <m:r>
                              <a:rPr lang="en-US" sz="2000" b="0" i="1" smtClean="0">
                                <a:latin typeface="Cambria Math" panose="02040503050406030204" pitchFamily="18" charset="0"/>
                              </a:rPr>
                              <m:t>3</m:t>
                            </m:r>
                          </m:sup>
                        </m:sSup>
                        <m:r>
                          <a:rPr lang="en-US" sz="2000" b="0" i="1" smtClean="0">
                            <a:latin typeface="Cambria Math" panose="02040503050406030204" pitchFamily="18" charset="0"/>
                          </a:rPr>
                          <m:t>−2</m:t>
                        </m:r>
                      </m:e>
                    </m:d>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3</m:t>
                            </m:r>
                            <m:r>
                              <a:rPr lang="en-US" sz="2000" b="0" i="1" smtClean="0">
                                <a:latin typeface="Cambria Math" panose="02040503050406030204" pitchFamily="18" charset="0"/>
                              </a:rPr>
                              <m:t>𝑥</m:t>
                            </m:r>
                            <m:r>
                              <a:rPr lang="en-US" sz="2000" b="0" i="1" smtClean="0">
                                <a:latin typeface="Cambria Math" panose="02040503050406030204" pitchFamily="18" charset="0"/>
                              </a:rPr>
                              <m:t>+4</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4</m:t>
                                </m:r>
                              </m:sup>
                            </m:sSup>
                            <m:r>
                              <a:rPr lang="en-US" sz="2000" b="0" i="1" smtClean="0">
                                <a:latin typeface="Cambria Math" panose="02040503050406030204" pitchFamily="18" charset="0"/>
                              </a:rPr>
                              <m:t>−2</m:t>
                            </m:r>
                            <m:r>
                              <a:rPr lang="en-US" sz="2000" b="0" i="1" smtClean="0">
                                <a:latin typeface="Cambria Math" panose="02040503050406030204" pitchFamily="18" charset="0"/>
                              </a:rPr>
                              <m:t>𝑥</m:t>
                            </m:r>
                          </m:e>
                        </m:d>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3</m:t>
                                </m:r>
                                <m:r>
                                  <a:rPr lang="en-US" sz="2000" b="0" i="1" smtClean="0">
                                    <a:latin typeface="Cambria Math" panose="02040503050406030204" pitchFamily="18" charset="0"/>
                                  </a:rPr>
                                  <m:t>𝑥</m:t>
                                </m:r>
                                <m:r>
                                  <a:rPr lang="en-US" sz="2000" b="0" i="1" smtClean="0">
                                    <a:latin typeface="Cambria Math" panose="02040503050406030204" pitchFamily="18" charset="0"/>
                                  </a:rPr>
                                  <m:t>+4</m:t>
                                </m:r>
                              </m:den>
                            </m:f>
                          </m:e>
                        </m:d>
                        <m:r>
                          <a:rPr lang="en-US" sz="2000" b="0" i="1" smtClean="0">
                            <a:latin typeface="Cambria Math" panose="02040503050406030204" pitchFamily="18" charset="0"/>
                          </a:rPr>
                          <m:t>(3)</m:t>
                        </m:r>
                      </m:e>
                    </m:func>
                  </m:oMath>
                </a14:m>
                <a:endParaRPr lang="en-US" sz="2000" dirty="0"/>
              </a:p>
              <a:p>
                <a:pPr marL="0" indent="0">
                  <a:buNone/>
                </a:pPr>
                <a:r>
                  <a:rPr lang="en-US" sz="2000" dirty="0"/>
                  <a:t>Clean up	  			       →	</a:t>
                </a:r>
                <a14:m>
                  <m:oMath xmlns:m="http://schemas.openxmlformats.org/officeDocument/2006/math">
                    <m:d>
                      <m:dPr>
                        <m:ctrlPr>
                          <a:rPr lang="en-US" sz="2000" i="1" smtClean="0">
                            <a:latin typeface="Cambria Math" panose="02040503050406030204" pitchFamily="18" charset="0"/>
                          </a:rPr>
                        </m:ctrlPr>
                      </m:dPr>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𝑦</m:t>
                            </m:r>
                          </m:den>
                        </m:f>
                      </m:e>
                    </m:d>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𝑦</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4</m:t>
                            </m:r>
                            <m:r>
                              <a:rPr lang="en-US" sz="2000" b="0" i="1" smtClean="0">
                                <a:latin typeface="Cambria Math" panose="02040503050406030204" pitchFamily="18" charset="0"/>
                              </a:rPr>
                              <m:t>𝑥</m:t>
                            </m:r>
                          </m:e>
                          <m:sup>
                            <m:r>
                              <a:rPr lang="en-US" sz="2000" b="0" i="1" smtClean="0">
                                <a:latin typeface="Cambria Math" panose="02040503050406030204" pitchFamily="18" charset="0"/>
                              </a:rPr>
                              <m:t>3</m:t>
                            </m:r>
                          </m:sup>
                        </m:sSup>
                        <m:r>
                          <a:rPr lang="en-US" sz="2000" b="0" i="1" smtClean="0">
                            <a:latin typeface="Cambria Math" panose="02040503050406030204" pitchFamily="18" charset="0"/>
                          </a:rPr>
                          <m:t>−2</m:t>
                        </m:r>
                      </m:e>
                    </m:d>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3</m:t>
                            </m:r>
                            <m:r>
                              <a:rPr lang="en-US" sz="2000" b="0" i="1" smtClean="0">
                                <a:latin typeface="Cambria Math" panose="02040503050406030204" pitchFamily="18" charset="0"/>
                              </a:rPr>
                              <m:t>𝑥</m:t>
                            </m:r>
                            <m:r>
                              <a:rPr lang="en-US" sz="2000" b="0" i="1" smtClean="0">
                                <a:latin typeface="Cambria Math" panose="02040503050406030204" pitchFamily="18" charset="0"/>
                              </a:rPr>
                              <m:t>+4</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4</m:t>
                                        </m:r>
                                      </m:sup>
                                    </m:sSup>
                                    <m:r>
                                      <a:rPr lang="en-US" sz="2000" b="0" i="1" smtClean="0">
                                        <a:latin typeface="Cambria Math" panose="02040503050406030204" pitchFamily="18" charset="0"/>
                                      </a:rPr>
                                      <m:t>−2</m:t>
                                    </m:r>
                                    <m:r>
                                      <a:rPr lang="en-US" sz="2000" b="0" i="1" smtClean="0">
                                        <a:latin typeface="Cambria Math" panose="02040503050406030204" pitchFamily="18" charset="0"/>
                                      </a:rPr>
                                      <m:t>𝑥</m:t>
                                    </m:r>
                                  </m:e>
                                </m:d>
                              </m:num>
                              <m:den>
                                <m:r>
                                  <a:rPr lang="en-US" sz="2000" b="0" i="1" smtClean="0">
                                    <a:latin typeface="Cambria Math" panose="02040503050406030204" pitchFamily="18" charset="0"/>
                                  </a:rPr>
                                  <m:t>3</m:t>
                                </m:r>
                                <m:r>
                                  <a:rPr lang="en-US" sz="2000" b="0" i="1" smtClean="0">
                                    <a:latin typeface="Cambria Math" panose="02040503050406030204" pitchFamily="18" charset="0"/>
                                  </a:rPr>
                                  <m:t>𝑥</m:t>
                                </m:r>
                                <m:r>
                                  <a:rPr lang="en-US" sz="2000" b="0" i="1" smtClean="0">
                                    <a:latin typeface="Cambria Math" panose="02040503050406030204" pitchFamily="18" charset="0"/>
                                  </a:rPr>
                                  <m:t>+4</m:t>
                                </m:r>
                              </m:den>
                            </m:f>
                          </m:e>
                        </m:d>
                      </m:e>
                    </m:func>
                  </m:oMath>
                </a14:m>
                <a:r>
                  <a:rPr lang="en-US" sz="2000" dirty="0"/>
                  <a:t>   </a:t>
                </a:r>
              </a:p>
              <a:p>
                <a:pPr marL="0" indent="0">
                  <a:buNone/>
                </a:pPr>
                <a:r>
                  <a:rPr lang="en-US" sz="2000" dirty="0"/>
                  <a:t>Multiply both sides by y (using the expression for y given in the question)</a:t>
                </a:r>
              </a:p>
              <a:p>
                <a:pPr marL="0" indent="0">
                  <a:buNone/>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e>
                        </m:d>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−2</m:t>
                        </m:r>
                        <m:r>
                          <a:rPr lang="en-US" b="0" i="1" smtClean="0">
                            <a:latin typeface="Cambria Math" panose="02040503050406030204" pitchFamily="18" charset="0"/>
                          </a:rPr>
                          <m:t>𝑥</m:t>
                        </m:r>
                      </m:sup>
                    </m:sSup>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4</m:t>
                                </m:r>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−2</m:t>
                            </m:r>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−6</m:t>
                                    </m:r>
                                    <m:r>
                                      <a:rPr lang="en-US" b="0" i="1" smtClean="0">
                                        <a:latin typeface="Cambria Math" panose="02040503050406030204" pitchFamily="18" charset="0"/>
                                      </a:rPr>
                                      <m:t>𝑥</m:t>
                                    </m:r>
                                  </m:num>
                                  <m:den>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+4</m:t>
                                    </m:r>
                                  </m:den>
                                </m:f>
                              </m:e>
                            </m:d>
                          </m:e>
                        </m:func>
                      </m:e>
                    </m:d>
                  </m:oMath>
                </a14:m>
                <a:r>
                  <a:rPr lang="en-US" dirty="0"/>
                  <a:t>   </a:t>
                </a:r>
              </a:p>
            </p:txBody>
          </p:sp>
        </mc:Choice>
        <mc:Fallback xmlns="">
          <p:sp>
            <p:nvSpPr>
              <p:cNvPr id="3" name="Content Placeholder 2">
                <a:extLst>
                  <a:ext uri="{FF2B5EF4-FFF2-40B4-BE49-F238E27FC236}">
                    <a16:creationId xmlns:a16="http://schemas.microsoft.com/office/drawing/2014/main" id="{F332B7F0-DC71-4D08-928E-AE0BEC8FA4D8}"/>
                  </a:ext>
                </a:extLst>
              </p:cNvPr>
              <p:cNvSpPr>
                <a:spLocks noGrp="1" noRot="1" noChangeAspect="1" noMove="1" noResize="1" noEditPoints="1" noAdjustHandles="1" noChangeArrowheads="1" noChangeShapeType="1" noTextEdit="1"/>
              </p:cNvSpPr>
              <p:nvPr>
                <p:ph idx="1"/>
              </p:nvPr>
            </p:nvSpPr>
            <p:spPr>
              <a:blipFill>
                <a:blip r:embed="rId2"/>
                <a:stretch>
                  <a:fillRect l="-1217" t="-1120"/>
                </a:stretch>
              </a:blipFill>
            </p:spPr>
            <p:txBody>
              <a:bodyPr/>
              <a:lstStyle/>
              <a:p>
                <a:r>
                  <a:rPr lang="en-US">
                    <a:noFill/>
                  </a:rPr>
                  <a:t> </a:t>
                </a:r>
              </a:p>
            </p:txBody>
          </p:sp>
        </mc:Fallback>
      </mc:AlternateContent>
    </p:spTree>
    <p:extLst>
      <p:ext uri="{BB962C8B-B14F-4D97-AF65-F5344CB8AC3E}">
        <p14:creationId xmlns:p14="http://schemas.microsoft.com/office/powerpoint/2010/main" val="2209192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1078</Words>
  <Application>Microsoft Office PowerPoint</Application>
  <PresentationFormat>Widescreen</PresentationFormat>
  <Paragraphs>128</Paragraphs>
  <Slides>28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Arial</vt:lpstr>
      <vt:lpstr>Calibri</vt:lpstr>
      <vt:lpstr>Calibri Light</vt:lpstr>
      <vt:lpstr>Cambria Math</vt:lpstr>
      <vt:lpstr>Office Theme</vt:lpstr>
      <vt:lpstr>Office Theme</vt:lpstr>
      <vt:lpstr>Logarithmic Differentiation</vt:lpstr>
      <vt:lpstr>PowerPoint Presentation</vt:lpstr>
      <vt:lpstr>PowerPoint Presentation</vt:lpstr>
      <vt:lpstr>Example</vt:lpstr>
      <vt:lpstr>PowerPoint Presentation</vt:lpstr>
      <vt:lpstr>PowerPoint Presentation</vt:lpstr>
      <vt:lpstr>PowerPoint Presentation</vt:lpstr>
      <vt:lpstr>Example</vt:lpstr>
      <vt:lpstr>PowerPoint Presentation</vt:lpstr>
      <vt:lpstr>Example</vt:lpstr>
      <vt:lpstr>PowerPoint Presentation</vt:lpstr>
      <vt:lpstr>PowerPoint Presentation</vt:lpstr>
      <vt:lpstr>Cool Example</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Logarithmic Differentiation</dc:title>
  <dc:creator>Jim</dc:creator>
  <cp:lastModifiedBy>Jim</cp:lastModifiedBy>
  <cp:revision>1</cp:revision>
  <dcterms:created xsi:type="dcterms:W3CDTF">2022-01-27T15:14:15Z</dcterms:created>
  <dcterms:modified xsi:type="dcterms:W3CDTF">2022-04-06T14:51:50Z</dcterms:modified>
</cp:coreProperties>
</file>